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22.jpg" ContentType="image/png"/>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3"/>
  </p:notesMasterIdLst>
  <p:sldIdLst>
    <p:sldId id="858" r:id="rId2"/>
    <p:sldId id="950" r:id="rId3"/>
    <p:sldId id="951" r:id="rId4"/>
    <p:sldId id="952" r:id="rId5"/>
    <p:sldId id="752" r:id="rId6"/>
    <p:sldId id="760" r:id="rId7"/>
    <p:sldId id="761" r:id="rId8"/>
    <p:sldId id="778" r:id="rId9"/>
    <p:sldId id="815" r:id="rId10"/>
    <p:sldId id="831" r:id="rId11"/>
    <p:sldId id="1122" r:id="rId12"/>
    <p:sldId id="741" r:id="rId13"/>
    <p:sldId id="835" r:id="rId14"/>
    <p:sldId id="836" r:id="rId15"/>
    <p:sldId id="837" r:id="rId16"/>
    <p:sldId id="751" r:id="rId17"/>
    <p:sldId id="838" r:id="rId18"/>
    <p:sldId id="840" r:id="rId19"/>
    <p:sldId id="841" r:id="rId20"/>
    <p:sldId id="839" r:id="rId21"/>
    <p:sldId id="772" r:id="rId22"/>
    <p:sldId id="771" r:id="rId23"/>
    <p:sldId id="847" r:id="rId24"/>
    <p:sldId id="846" r:id="rId25"/>
    <p:sldId id="857" r:id="rId26"/>
    <p:sldId id="843" r:id="rId27"/>
    <p:sldId id="1068" r:id="rId28"/>
    <p:sldId id="1069" r:id="rId29"/>
    <p:sldId id="1070" r:id="rId30"/>
    <p:sldId id="1098" r:id="rId31"/>
    <p:sldId id="1071" r:id="rId32"/>
    <p:sldId id="1111" r:id="rId33"/>
    <p:sldId id="1148" r:id="rId34"/>
    <p:sldId id="1143" r:id="rId35"/>
    <p:sldId id="1110" r:id="rId36"/>
    <p:sldId id="1112" r:id="rId37"/>
    <p:sldId id="1145" r:id="rId38"/>
    <p:sldId id="1144" r:id="rId39"/>
    <p:sldId id="1146" r:id="rId40"/>
    <p:sldId id="1138" r:id="rId41"/>
    <p:sldId id="1140" r:id="rId42"/>
    <p:sldId id="1141" r:id="rId43"/>
    <p:sldId id="1142" r:id="rId44"/>
    <p:sldId id="1139" r:id="rId45"/>
    <p:sldId id="864" r:id="rId46"/>
    <p:sldId id="865" r:id="rId47"/>
    <p:sldId id="848" r:id="rId48"/>
    <p:sldId id="1151" r:id="rId49"/>
    <p:sldId id="849" r:id="rId50"/>
    <p:sldId id="859" r:id="rId51"/>
    <p:sldId id="863" r:id="rId52"/>
    <p:sldId id="860" r:id="rId53"/>
    <p:sldId id="861" r:id="rId54"/>
    <p:sldId id="862" r:id="rId55"/>
    <p:sldId id="2121" r:id="rId56"/>
    <p:sldId id="2124" r:id="rId57"/>
    <p:sldId id="2122" r:id="rId58"/>
    <p:sldId id="2123" r:id="rId59"/>
    <p:sldId id="852" r:id="rId60"/>
    <p:sldId id="853" r:id="rId61"/>
    <p:sldId id="854" r:id="rId62"/>
    <p:sldId id="855" r:id="rId63"/>
    <p:sldId id="856" r:id="rId64"/>
    <p:sldId id="850" r:id="rId65"/>
    <p:sldId id="851" r:id="rId66"/>
    <p:sldId id="844" r:id="rId67"/>
    <p:sldId id="1100" r:id="rId68"/>
    <p:sldId id="1101" r:id="rId69"/>
    <p:sldId id="1086" r:id="rId70"/>
    <p:sldId id="1102" r:id="rId71"/>
    <p:sldId id="1082" r:id="rId72"/>
    <p:sldId id="1083" r:id="rId73"/>
    <p:sldId id="1084" r:id="rId74"/>
    <p:sldId id="1103" r:id="rId75"/>
    <p:sldId id="1104" r:id="rId76"/>
    <p:sldId id="1085" r:id="rId77"/>
    <p:sldId id="1105" r:id="rId78"/>
    <p:sldId id="1076" r:id="rId79"/>
    <p:sldId id="1099" r:id="rId80"/>
    <p:sldId id="1136" r:id="rId81"/>
    <p:sldId id="1137" r:id="rId82"/>
    <p:sldId id="1149" r:id="rId83"/>
    <p:sldId id="1108" r:id="rId84"/>
    <p:sldId id="1109" r:id="rId85"/>
    <p:sldId id="1113" r:id="rId86"/>
    <p:sldId id="1226" r:id="rId87"/>
    <p:sldId id="1227" r:id="rId88"/>
    <p:sldId id="1229" r:id="rId89"/>
    <p:sldId id="1228" r:id="rId90"/>
    <p:sldId id="1072" r:id="rId91"/>
    <p:sldId id="834" r:id="rId92"/>
    <p:sldId id="1127" r:id="rId93"/>
    <p:sldId id="1150" r:id="rId94"/>
    <p:sldId id="1154" r:id="rId95"/>
    <p:sldId id="727" r:id="rId96"/>
    <p:sldId id="728" r:id="rId97"/>
    <p:sldId id="737" r:id="rId98"/>
    <p:sldId id="833" r:id="rId99"/>
    <p:sldId id="733" r:id="rId100"/>
    <p:sldId id="734" r:id="rId101"/>
    <p:sldId id="735" r:id="rId102"/>
    <p:sldId id="750" r:id="rId103"/>
    <p:sldId id="1093" r:id="rId104"/>
    <p:sldId id="793" r:id="rId105"/>
    <p:sldId id="797" r:id="rId106"/>
    <p:sldId id="798" r:id="rId107"/>
    <p:sldId id="799" r:id="rId108"/>
    <p:sldId id="731" r:id="rId109"/>
    <p:sldId id="1344" r:id="rId110"/>
    <p:sldId id="1345" r:id="rId111"/>
    <p:sldId id="1346" r:id="rId112"/>
    <p:sldId id="1347" r:id="rId113"/>
    <p:sldId id="1355" r:id="rId114"/>
    <p:sldId id="1356" r:id="rId115"/>
    <p:sldId id="1357" r:id="rId116"/>
    <p:sldId id="1358" r:id="rId117"/>
    <p:sldId id="1360" r:id="rId118"/>
    <p:sldId id="2054" r:id="rId119"/>
    <p:sldId id="2055" r:id="rId120"/>
    <p:sldId id="1363" r:id="rId121"/>
    <p:sldId id="2056" r:id="rId122"/>
    <p:sldId id="1873" r:id="rId123"/>
    <p:sldId id="2057" r:id="rId124"/>
    <p:sldId id="2058" r:id="rId125"/>
    <p:sldId id="790" r:id="rId126"/>
    <p:sldId id="791" r:id="rId127"/>
    <p:sldId id="842" r:id="rId128"/>
    <p:sldId id="845" r:id="rId129"/>
    <p:sldId id="879" r:id="rId130"/>
    <p:sldId id="880" r:id="rId131"/>
    <p:sldId id="779" r:id="rId132"/>
    <p:sldId id="780" r:id="rId133"/>
    <p:sldId id="816" r:id="rId134"/>
    <p:sldId id="817" r:id="rId135"/>
    <p:sldId id="781" r:id="rId136"/>
    <p:sldId id="748" r:id="rId137"/>
    <p:sldId id="738" r:id="rId138"/>
    <p:sldId id="740" r:id="rId139"/>
    <p:sldId id="739" r:id="rId140"/>
    <p:sldId id="747" r:id="rId141"/>
    <p:sldId id="742" r:id="rId142"/>
    <p:sldId id="767" r:id="rId143"/>
    <p:sldId id="768" r:id="rId144"/>
    <p:sldId id="826" r:id="rId145"/>
    <p:sldId id="769" r:id="rId146"/>
    <p:sldId id="770" r:id="rId147"/>
    <p:sldId id="876" r:id="rId148"/>
    <p:sldId id="877" r:id="rId149"/>
    <p:sldId id="1152" r:id="rId150"/>
    <p:sldId id="1156" r:id="rId151"/>
    <p:sldId id="1155" r:id="rId152"/>
    <p:sldId id="1275" r:id="rId153"/>
    <p:sldId id="878" r:id="rId154"/>
    <p:sldId id="1153" r:id="rId155"/>
    <p:sldId id="1255" r:id="rId156"/>
    <p:sldId id="1256" r:id="rId157"/>
    <p:sldId id="1279" r:id="rId158"/>
    <p:sldId id="1278" r:id="rId159"/>
    <p:sldId id="1280" r:id="rId160"/>
    <p:sldId id="1282" r:id="rId161"/>
    <p:sldId id="1283" r:id="rId162"/>
    <p:sldId id="1284" r:id="rId163"/>
    <p:sldId id="1285" r:id="rId164"/>
    <p:sldId id="1286" r:id="rId165"/>
    <p:sldId id="1290" r:id="rId166"/>
    <p:sldId id="1288" r:id="rId167"/>
    <p:sldId id="1289" r:id="rId168"/>
    <p:sldId id="1317" r:id="rId169"/>
    <p:sldId id="1314" r:id="rId170"/>
    <p:sldId id="1316" r:id="rId171"/>
    <p:sldId id="1287" r:id="rId172"/>
    <p:sldId id="953" r:id="rId173"/>
    <p:sldId id="954" r:id="rId174"/>
    <p:sldId id="1291" r:id="rId175"/>
    <p:sldId id="1299" r:id="rId176"/>
    <p:sldId id="1304" r:id="rId177"/>
    <p:sldId id="1305" r:id="rId178"/>
    <p:sldId id="1306" r:id="rId179"/>
    <p:sldId id="1307" r:id="rId180"/>
    <p:sldId id="1311" r:id="rId181"/>
    <p:sldId id="1308" r:id="rId182"/>
    <p:sldId id="1309" r:id="rId183"/>
    <p:sldId id="1310" r:id="rId184"/>
    <p:sldId id="1293" r:id="rId185"/>
    <p:sldId id="1292" r:id="rId186"/>
    <p:sldId id="1295" r:id="rId187"/>
    <p:sldId id="1296" r:id="rId188"/>
    <p:sldId id="1297" r:id="rId189"/>
    <p:sldId id="1298" r:id="rId190"/>
    <p:sldId id="1300" r:id="rId191"/>
    <p:sldId id="1301" r:id="rId192"/>
    <p:sldId id="1992" r:id="rId193"/>
    <p:sldId id="420" r:id="rId194"/>
    <p:sldId id="1891" r:id="rId195"/>
    <p:sldId id="1892" r:id="rId196"/>
    <p:sldId id="421" r:id="rId197"/>
    <p:sldId id="1728" r:id="rId198"/>
    <p:sldId id="1729" r:id="rId199"/>
    <p:sldId id="1730" r:id="rId200"/>
    <p:sldId id="1731" r:id="rId201"/>
    <p:sldId id="1732" r:id="rId202"/>
    <p:sldId id="1733" r:id="rId203"/>
    <p:sldId id="1734" r:id="rId204"/>
    <p:sldId id="1362" r:id="rId205"/>
    <p:sldId id="1867" r:id="rId206"/>
    <p:sldId id="1868" r:id="rId207"/>
    <p:sldId id="1869" r:id="rId208"/>
    <p:sldId id="1872" r:id="rId209"/>
    <p:sldId id="1871" r:id="rId210"/>
    <p:sldId id="1874" r:id="rId211"/>
    <p:sldId id="1875" r:id="rId212"/>
    <p:sldId id="1870" r:id="rId213"/>
    <p:sldId id="1877" r:id="rId214"/>
    <p:sldId id="1876" r:id="rId215"/>
    <p:sldId id="1878" r:id="rId216"/>
    <p:sldId id="1889" r:id="rId217"/>
    <p:sldId id="1879" r:id="rId218"/>
    <p:sldId id="1880" r:id="rId219"/>
    <p:sldId id="1882" r:id="rId220"/>
    <p:sldId id="1881" r:id="rId221"/>
    <p:sldId id="1883" r:id="rId222"/>
    <p:sldId id="1899" r:id="rId223"/>
    <p:sldId id="1900" r:id="rId224"/>
    <p:sldId id="1901" r:id="rId225"/>
    <p:sldId id="1902" r:id="rId226"/>
    <p:sldId id="1903" r:id="rId227"/>
    <p:sldId id="1905" r:id="rId228"/>
    <p:sldId id="1884" r:id="rId229"/>
    <p:sldId id="2125" r:id="rId230"/>
    <p:sldId id="2128" r:id="rId231"/>
    <p:sldId id="2129" r:id="rId232"/>
    <p:sldId id="2127" r:id="rId233"/>
    <p:sldId id="2126" r:id="rId234"/>
    <p:sldId id="2137" r:id="rId235"/>
    <p:sldId id="1887" r:id="rId236"/>
    <p:sldId id="1978" r:id="rId237"/>
    <p:sldId id="1979" r:id="rId238"/>
    <p:sldId id="1885" r:id="rId239"/>
    <p:sldId id="1886" r:id="rId240"/>
    <p:sldId id="1888" r:id="rId241"/>
    <p:sldId id="1890" r:id="rId242"/>
    <p:sldId id="1893" r:id="rId243"/>
    <p:sldId id="1896" r:id="rId244"/>
    <p:sldId id="1894" r:id="rId245"/>
    <p:sldId id="2110" r:id="rId246"/>
    <p:sldId id="2111" r:id="rId247"/>
    <p:sldId id="2113" r:id="rId248"/>
    <p:sldId id="2114" r:id="rId249"/>
    <p:sldId id="2116" r:id="rId250"/>
    <p:sldId id="2117" r:id="rId251"/>
    <p:sldId id="2115" r:id="rId252"/>
    <p:sldId id="2118" r:id="rId253"/>
    <p:sldId id="1330" r:id="rId254"/>
    <p:sldId id="2120" r:id="rId255"/>
    <p:sldId id="1895" r:id="rId256"/>
    <p:sldId id="1898" r:id="rId257"/>
    <p:sldId id="1897" r:id="rId258"/>
    <p:sldId id="2073" r:id="rId259"/>
    <p:sldId id="257" r:id="rId260"/>
    <p:sldId id="2092" r:id="rId261"/>
    <p:sldId id="2090" r:id="rId262"/>
    <p:sldId id="2093" r:id="rId263"/>
    <p:sldId id="2075" r:id="rId264"/>
    <p:sldId id="2076" r:id="rId265"/>
    <p:sldId id="2077" r:id="rId266"/>
    <p:sldId id="2078" r:id="rId267"/>
    <p:sldId id="2086" r:id="rId268"/>
    <p:sldId id="2079" r:id="rId269"/>
    <p:sldId id="2080" r:id="rId270"/>
    <p:sldId id="2081" r:id="rId271"/>
    <p:sldId id="2082" r:id="rId272"/>
    <p:sldId id="2083" r:id="rId273"/>
    <p:sldId id="2084" r:id="rId274"/>
    <p:sldId id="2085" r:id="rId275"/>
    <p:sldId id="2087" r:id="rId276"/>
    <p:sldId id="2088" r:id="rId277"/>
    <p:sldId id="1904" r:id="rId278"/>
    <p:sldId id="1906" r:id="rId279"/>
    <p:sldId id="1957" r:id="rId280"/>
    <p:sldId id="1976" r:id="rId281"/>
    <p:sldId id="1975" r:id="rId282"/>
    <p:sldId id="1977" r:id="rId283"/>
    <p:sldId id="1985" r:id="rId284"/>
    <p:sldId id="1984" r:id="rId285"/>
    <p:sldId id="1983" r:id="rId286"/>
    <p:sldId id="1982" r:id="rId287"/>
    <p:sldId id="1981" r:id="rId288"/>
    <p:sldId id="1980" r:id="rId289"/>
    <p:sldId id="1986" r:id="rId290"/>
    <p:sldId id="2015" r:id="rId291"/>
    <p:sldId id="2013" r:id="rId292"/>
    <p:sldId id="2014" r:id="rId293"/>
    <p:sldId id="2012" r:id="rId294"/>
    <p:sldId id="1988" r:id="rId295"/>
    <p:sldId id="2011" r:id="rId296"/>
    <p:sldId id="1990" r:id="rId297"/>
    <p:sldId id="1989" r:id="rId298"/>
    <p:sldId id="1994" r:id="rId299"/>
    <p:sldId id="1995" r:id="rId300"/>
    <p:sldId id="1996" r:id="rId301"/>
    <p:sldId id="2016" r:id="rId302"/>
    <p:sldId id="2017" r:id="rId303"/>
    <p:sldId id="2046" r:id="rId304"/>
    <p:sldId id="2050" r:id="rId305"/>
    <p:sldId id="2053" r:id="rId306"/>
    <p:sldId id="2052" r:id="rId307"/>
    <p:sldId id="2051" r:id="rId308"/>
    <p:sldId id="2047" r:id="rId309"/>
    <p:sldId id="2048" r:id="rId310"/>
    <p:sldId id="2018" r:id="rId311"/>
    <p:sldId id="2025" r:id="rId312"/>
    <p:sldId id="2019" r:id="rId313"/>
    <p:sldId id="2020" r:id="rId314"/>
    <p:sldId id="2023" r:id="rId315"/>
    <p:sldId id="2022" r:id="rId316"/>
    <p:sldId id="2021" r:id="rId317"/>
    <p:sldId id="2024" r:id="rId318"/>
    <p:sldId id="2059" r:id="rId319"/>
    <p:sldId id="2108" r:id="rId320"/>
    <p:sldId id="2060" r:id="rId321"/>
    <p:sldId id="2062" r:id="rId322"/>
    <p:sldId id="2061" r:id="rId323"/>
    <p:sldId id="2063" r:id="rId324"/>
    <p:sldId id="2064" r:id="rId325"/>
    <p:sldId id="2066" r:id="rId326"/>
    <p:sldId id="2065" r:id="rId327"/>
    <p:sldId id="2067" r:id="rId328"/>
    <p:sldId id="2070" r:id="rId329"/>
    <p:sldId id="2069" r:id="rId330"/>
    <p:sldId id="2068" r:id="rId331"/>
    <p:sldId id="2105" r:id="rId332"/>
    <p:sldId id="2106" r:id="rId333"/>
    <p:sldId id="2071" r:id="rId334"/>
    <p:sldId id="2089" r:id="rId335"/>
    <p:sldId id="2094" r:id="rId336"/>
    <p:sldId id="2095" r:id="rId337"/>
    <p:sldId id="2100" r:id="rId338"/>
    <p:sldId id="2107" r:id="rId339"/>
    <p:sldId id="2103" r:id="rId340"/>
    <p:sldId id="2102" r:id="rId341"/>
    <p:sldId id="2104" r:id="rId342"/>
    <p:sldId id="2096" r:id="rId343"/>
    <p:sldId id="2099" r:id="rId344"/>
    <p:sldId id="2101" r:id="rId345"/>
    <p:sldId id="2098" r:id="rId346"/>
    <p:sldId id="2109" r:id="rId347"/>
    <p:sldId id="2112" r:id="rId348"/>
    <p:sldId id="2136" r:id="rId349"/>
    <p:sldId id="2132" r:id="rId350"/>
    <p:sldId id="2130" r:id="rId351"/>
    <p:sldId id="2133" r:id="rId352"/>
    <p:sldId id="2134" r:id="rId353"/>
    <p:sldId id="2135" r:id="rId354"/>
    <p:sldId id="2131" r:id="rId355"/>
    <p:sldId id="2138" r:id="rId356"/>
    <p:sldId id="2139" r:id="rId357"/>
    <p:sldId id="2141" r:id="rId358"/>
    <p:sldId id="2142" r:id="rId359"/>
    <p:sldId id="2140" r:id="rId360"/>
    <p:sldId id="2143" r:id="rId361"/>
    <p:sldId id="2144" r:id="rId362"/>
    <p:sldId id="2145" r:id="rId363"/>
    <p:sldId id="2150" r:id="rId364"/>
    <p:sldId id="2146" r:id="rId365"/>
    <p:sldId id="2147" r:id="rId366"/>
    <p:sldId id="2148" r:id="rId367"/>
    <p:sldId id="2152" r:id="rId368"/>
    <p:sldId id="2155" r:id="rId369"/>
    <p:sldId id="2149" r:id="rId370"/>
    <p:sldId id="2153" r:id="rId371"/>
    <p:sldId id="2154" r:id="rId372"/>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9900"/>
    <a:srgbClr val="6600CC"/>
    <a:srgbClr val="0099FF"/>
    <a:srgbClr val="0000FF"/>
    <a:srgbClr val="00C900"/>
    <a:srgbClr val="CC03FF"/>
    <a:srgbClr val="D52BFF"/>
    <a:srgbClr val="FF99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45" autoAdjust="0"/>
    <p:restoredTop sz="88490" autoAdjust="0"/>
  </p:normalViewPr>
  <p:slideViewPr>
    <p:cSldViewPr snapToGrid="0">
      <p:cViewPr varScale="1">
        <p:scale>
          <a:sx n="77" d="100"/>
          <a:sy n="77" d="100"/>
        </p:scale>
        <p:origin x="1142" y="62"/>
      </p:cViewPr>
      <p:guideLst/>
    </p:cSldViewPr>
  </p:slideViewPr>
  <p:outlineViewPr>
    <p:cViewPr>
      <p:scale>
        <a:sx n="33" d="100"/>
        <a:sy n="33" d="100"/>
      </p:scale>
      <p:origin x="0" y="-17214"/>
    </p:cViewPr>
  </p:outlineViewPr>
  <p:notesTextViewPr>
    <p:cViewPr>
      <p:scale>
        <a:sx n="1" d="1"/>
        <a:sy n="1" d="1"/>
      </p:scale>
      <p:origin x="0" y="0"/>
    </p:cViewPr>
  </p:notesTextViewPr>
  <p:sorterViewPr>
    <p:cViewPr>
      <p:scale>
        <a:sx n="100" d="100"/>
        <a:sy n="100" d="100"/>
      </p:scale>
      <p:origin x="0" y="-71154"/>
    </p:cViewPr>
  </p:sorterViewPr>
  <p:notesViewPr>
    <p:cSldViewPr snapToGrid="0" showGuides="1">
      <p:cViewPr varScale="1">
        <p:scale>
          <a:sx n="85" d="100"/>
          <a:sy n="85" d="100"/>
        </p:scale>
        <p:origin x="3744"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tableStyles" Target="tableStyle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theme" Target="theme/theme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S\CIAE_DNP_NRG\note\Cali_DSL2.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S\CIAE_DNP_NRG\note\Cali_DSL.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S\CIAE_DNP_NRG\note\Cali_DSL.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Si24\Si22peakcali\Cali_Doppler.xlsx" TargetMode="External"/><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oleObject" Target="file:///C:\Si24\Si22peakcali\Cali_Doppler.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file:///D:\S\CIAE_DNP_NRG\note\Cali_DSL.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S\CIAE_DNP_NRG\note\Cali_DSL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S\CIAE_DNP_NRG\note\Cali_DS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S\CIAE_DNP_NRG\note\Cali_DS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S\CIAE_DNP_NRG\note\Cali_DSL.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D:\S\CIAE_DNP_NRG\note\Cali_DSL.xlsx"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oleObject" Target="file:///D:\S\CIAE_DNP_NRG\note\Cali_DSL.xlsx" TargetMode="External"/><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S\CIAE_DNP_NRG\note\Cali_DS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1"/>
          <c:order val="0"/>
          <c:tx>
            <c:strRef>
              <c:f>Clem!$B$12</c:f>
              <c:strCache>
                <c:ptCount val="1"/>
                <c:pt idx="0">
                  <c:v>θ (deg)</c:v>
                </c:pt>
              </c:strCache>
            </c:strRef>
          </c:tx>
          <c:spPr>
            <a:ln>
              <a:solidFill>
                <a:srgbClr val="0000FF"/>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Clem!$P$13:$P$373</c:f>
              <c:numCache>
                <c:formatCode>0.0</c:formatCode>
                <c:ptCount val="361"/>
                <c:pt idx="0">
                  <c:v>4.5371556992284279E-4</c:v>
                </c:pt>
                <c:pt idx="1">
                  <c:v>4.5375062523763792E-4</c:v>
                </c:pt>
                <c:pt idx="2">
                  <c:v>4.5385581300894453E-4</c:v>
                </c:pt>
                <c:pt idx="3">
                  <c:v>4.5403119874655012E-4</c:v>
                </c:pt>
                <c:pt idx="4">
                  <c:v>4.5427689173052486E-4</c:v>
                </c:pt>
                <c:pt idx="5">
                  <c:v>4.5459304515709442E-4</c:v>
                </c:pt>
                <c:pt idx="6">
                  <c:v>4.5497985634326127E-4</c:v>
                </c:pt>
                <c:pt idx="7">
                  <c:v>4.5543756699080933E-4</c:v>
                </c:pt>
                <c:pt idx="8">
                  <c:v>4.5596646351014235E-4</c:v>
                </c:pt>
                <c:pt idx="9">
                  <c:v>4.5656687740480755E-4</c:v>
                </c:pt>
                <c:pt idx="10">
                  <c:v>4.5723918571748031E-4</c:v>
                </c:pt>
                <c:pt idx="11">
                  <c:v>4.5798381153870377E-4</c:v>
                </c:pt>
                <c:pt idx="12">
                  <c:v>4.5880122457921737E-4</c:v>
                </c:pt>
                <c:pt idx="13">
                  <c:v>4.5969194180752821E-4</c:v>
                </c:pt>
                <c:pt idx="14">
                  <c:v>4.6065652815406518E-4</c:v>
                </c:pt>
                <c:pt idx="15">
                  <c:v>4.6169559728363903E-4</c:v>
                </c:pt>
                <c:pt idx="16">
                  <c:v>4.6280981243802344E-4</c:v>
                </c:pt>
                <c:pt idx="17">
                  <c:v>4.6399988735066597E-4</c:v>
                </c:pt>
                <c:pt idx="18">
                  <c:v>4.652665872358101E-4</c:v>
                </c:pt>
                <c:pt idx="19">
                  <c:v>4.6661072985431452E-4</c:v>
                </c:pt>
                <c:pt idx="20">
                  <c:v>4.680331866588659E-4</c:v>
                </c:pt>
                <c:pt idx="21">
                  <c:v>4.6953488402124897E-4</c:v>
                </c:pt>
                <c:pt idx="22">
                  <c:v>4.7111680454495653E-4</c:v>
                </c:pt>
                <c:pt idx="23">
                  <c:v>4.7277998846605938E-4</c:v>
                </c:pt>
                <c:pt idx="24">
                  <c:v>4.7452553514625717E-4</c:v>
                </c:pt>
                <c:pt idx="25">
                  <c:v>4.7635460466147515E-4</c:v>
                </c:pt>
                <c:pt idx="26">
                  <c:v>4.7826841949044391E-4</c:v>
                </c:pt>
                <c:pt idx="27">
                  <c:v>4.8026826630723869E-4</c:v>
                </c:pt>
                <c:pt idx="28">
                  <c:v>4.8235549788271857E-4</c:v>
                </c:pt>
                <c:pt idx="29">
                  <c:v>4.8453153509973889E-4</c:v>
                </c:pt>
                <c:pt idx="30">
                  <c:v>4.8679786908744944E-4</c:v>
                </c:pt>
                <c:pt idx="31">
                  <c:v>4.8915606348034135E-4</c:v>
                </c:pt>
                <c:pt idx="32">
                  <c:v>4.9160775680835679E-4</c:v>
                </c:pt>
                <c:pt idx="33">
                  <c:v>4.9415466502427102E-4</c:v>
                </c:pt>
                <c:pt idx="34">
                  <c:v>4.9679858417555072E-4</c:v>
                </c:pt>
                <c:pt idx="35">
                  <c:v>4.9954139322806528E-4</c:v>
                </c:pt>
                <c:pt idx="36">
                  <c:v>5.0238505704962712E-4</c:v>
                </c:pt>
                <c:pt idx="37">
                  <c:v>5.053316295617527E-4</c:v>
                </c:pt>
                <c:pt idx="38">
                  <c:v>5.0838325706907734E-4</c:v>
                </c:pt>
                <c:pt idx="39">
                  <c:v>5.1154218177563689E-4</c:v>
                </c:pt>
                <c:pt idx="40">
                  <c:v>5.1481074549902838E-4</c:v>
                </c:pt>
                <c:pt idx="41">
                  <c:v>5.1819139359301093E-4</c:v>
                </c:pt>
                <c:pt idx="42">
                  <c:v>5.2168667909091332E-4</c:v>
                </c:pt>
                <c:pt idx="43">
                  <c:v>5.2529926708222213E-4</c:v>
                </c:pt>
                <c:pt idx="44">
                  <c:v>5.2903193933631035E-4</c:v>
                </c:pt>
                <c:pt idx="45">
                  <c:v>5.3288759918762401E-4</c:v>
                </c:pt>
                <c:pt idx="46">
                  <c:v>5.3686927669829322E-4</c:v>
                </c:pt>
                <c:pt idx="47">
                  <c:v>5.409801341145948E-4</c:v>
                </c:pt>
                <c:pt idx="48">
                  <c:v>5.4522347163547997E-4</c:v>
                </c:pt>
                <c:pt idx="49">
                  <c:v>5.4960273351240343E-4</c:v>
                </c:pt>
                <c:pt idx="50">
                  <c:v>5.5412151450109025E-4</c:v>
                </c:pt>
                <c:pt idx="51">
                  <c:v>5.5878356668753E-4</c:v>
                </c:pt>
                <c:pt idx="52">
                  <c:v>5.6359280671186378E-4</c:v>
                </c:pt>
                <c:pt idx="53">
                  <c:v>5.6855332341621565E-4</c:v>
                </c:pt>
                <c:pt idx="54">
                  <c:v>5.7366938594343125E-4</c:v>
                </c:pt>
                <c:pt idx="55">
                  <c:v>5.7894545231697238E-4</c:v>
                </c:pt>
                <c:pt idx="56">
                  <c:v>5.8438617853346459E-4</c:v>
                </c:pt>
                <c:pt idx="57">
                  <c:v>5.8999642820244103E-4</c:v>
                </c:pt>
                <c:pt idx="58">
                  <c:v>5.957812827702627E-4</c:v>
                </c:pt>
                <c:pt idx="59">
                  <c:v>6.0174605236822543E-4</c:v>
                </c:pt>
                <c:pt idx="60">
                  <c:v>6.0789628732781174E-4</c:v>
                </c:pt>
                <c:pt idx="61">
                  <c:v>6.1423779040966102E-4</c:v>
                </c:pt>
                <c:pt idx="62">
                  <c:v>6.2077662979656209E-4</c:v>
                </c:pt>
                <c:pt idx="63">
                  <c:v>6.2751915290460466E-4</c:v>
                </c:pt>
                <c:pt idx="64">
                  <c:v>6.344720010714491E-4</c:v>
                </c:pt>
                <c:pt idx="65">
                  <c:v>6.4164212518511498E-4</c:v>
                </c:pt>
                <c:pt idx="66">
                  <c:v>6.4903680232237669E-4</c:v>
                </c:pt>
                <c:pt idx="67">
                  <c:v>6.5666365347126087E-4</c:v>
                </c:pt>
                <c:pt idx="68">
                  <c:v>6.64530662418734E-4</c:v>
                </c:pt>
                <c:pt idx="69">
                  <c:v>6.7264619589157699E-4</c:v>
                </c:pt>
                <c:pt idx="70">
                  <c:v>6.810190250460754E-4</c:v>
                </c:pt>
                <c:pt idx="71">
                  <c:v>6.8965834841013842E-4</c:v>
                </c:pt>
                <c:pt idx="72">
                  <c:v>6.9857381639136691E-4</c:v>
                </c:pt>
                <c:pt idx="73">
                  <c:v>7.0777555747387902E-4</c:v>
                </c:pt>
                <c:pt idx="74">
                  <c:v>7.1727420623843297E-4</c:v>
                </c:pt>
                <c:pt idx="75">
                  <c:v>7.2708093335223259E-4</c:v>
                </c:pt>
                <c:pt idx="76">
                  <c:v>7.3720747768828338E-4</c:v>
                </c:pt>
                <c:pt idx="77">
                  <c:v>7.4766618074943519E-4</c:v>
                </c:pt>
                <c:pt idx="78">
                  <c:v>7.5847002358820736E-4</c:v>
                </c:pt>
                <c:pt idx="79">
                  <c:v>7.6963266643190187E-4</c:v>
                </c:pt>
                <c:pt idx="80">
                  <c:v>7.8116849124264666E-4</c:v>
                </c:pt>
                <c:pt idx="81">
                  <c:v>7.930926474644472E-4</c:v>
                </c:pt>
                <c:pt idx="82">
                  <c:v>8.0542110123368144E-4</c:v>
                </c:pt>
                <c:pt idx="83">
                  <c:v>8.1817068835752203E-4</c:v>
                </c:pt>
                <c:pt idx="84">
                  <c:v>8.3135917139511126E-4</c:v>
                </c:pt>
                <c:pt idx="85">
                  <c:v>8.4500530121031073E-4</c:v>
                </c:pt>
                <c:pt idx="86">
                  <c:v>8.5912888340317409E-4</c:v>
                </c:pt>
                <c:pt idx="87">
                  <c:v>8.7375085006948753E-4</c:v>
                </c:pt>
                <c:pt idx="88">
                  <c:v>8.8889333738549549E-4</c:v>
                </c:pt>
                <c:pt idx="89">
                  <c:v>9.0457976956772657E-4</c:v>
                </c:pt>
                <c:pt idx="90">
                  <c:v>9.20834949817548E-4</c:v>
                </c:pt>
                <c:pt idx="91">
                  <c:v>9.3768515892736818E-4</c:v>
                </c:pt>
                <c:pt idx="92">
                  <c:v>9.5515826229998024E-4</c:v>
                </c:pt>
                <c:pt idx="93">
                  <c:v>9.7328382621771721E-4</c:v>
                </c:pt>
                <c:pt idx="94">
                  <c:v>9.9209324429338271E-4</c:v>
                </c:pt>
                <c:pt idx="95">
                  <c:v>1.0116198751429584E-3</c:v>
                </c:pt>
                <c:pt idx="96">
                  <c:v>1.0318991924421262E-3</c:v>
                </c:pt>
                <c:pt idx="97">
                  <c:v>1.0529689486667188E-3</c:v>
                </c:pt>
                <c:pt idx="98">
                  <c:v>1.074869353974576E-3</c:v>
                </c:pt>
                <c:pt idx="99">
                  <c:v>1.0976432718647492E-3</c:v>
                </c:pt>
                <c:pt idx="100">
                  <c:v>1.1213364334530602E-3</c:v>
                </c:pt>
                <c:pt idx="101">
                  <c:v>1.1459976724357576E-3</c:v>
                </c:pt>
                <c:pt idx="102">
                  <c:v>1.1716791830779247E-3</c:v>
                </c:pt>
                <c:pt idx="103">
                  <c:v>1.1984368038678202E-3</c:v>
                </c:pt>
                <c:pt idx="104">
                  <c:v>1.2263303298274907E-3</c:v>
                </c:pt>
                <c:pt idx="105">
                  <c:v>1.2554238568717069E-3</c:v>
                </c:pt>
                <c:pt idx="106">
                  <c:v>1.2857861620708087E-3</c:v>
                </c:pt>
                <c:pt idx="107">
                  <c:v>1.3174911242083524E-3</c:v>
                </c:pt>
                <c:pt idx="108">
                  <c:v>1.3506181896449311E-3</c:v>
                </c:pt>
                <c:pt idx="109">
                  <c:v>1.3852528892194698E-3</c:v>
                </c:pt>
                <c:pt idx="110">
                  <c:v>1.4214874127584584E-3</c:v>
                </c:pt>
                <c:pt idx="111">
                  <c:v>1.4594212487410625E-3</c:v>
                </c:pt>
                <c:pt idx="112">
                  <c:v>1.499161897814472E-3</c:v>
                </c:pt>
                <c:pt idx="113">
                  <c:v>1.5408256701966224E-3</c:v>
                </c:pt>
                <c:pt idx="114">
                  <c:v>1.5845385785856105E-3</c:v>
                </c:pt>
                <c:pt idx="115">
                  <c:v>1.630437340061894E-3</c:v>
                </c:pt>
                <c:pt idx="116">
                  <c:v>1.6786705026797485E-3</c:v>
                </c:pt>
                <c:pt idx="117">
                  <c:v>1.729399715071181E-3</c:v>
                </c:pt>
                <c:pt idx="118">
                  <c:v>1.7828011605153845E-3</c:v>
                </c:pt>
                <c:pt idx="119">
                  <c:v>1.8390671806720108E-3</c:v>
                </c:pt>
                <c:pt idx="120">
                  <c:v>1.8984081186721666E-3</c:v>
                </c:pt>
                <c:pt idx="121">
                  <c:v>1.9610544166800831E-3</c:v>
                </c:pt>
                <c:pt idx="122">
                  <c:v>2.0272590095961338E-3</c:v>
                </c:pt>
                <c:pt idx="123">
                  <c:v>2.0973000645403478E-3</c:v>
                </c:pt>
                <c:pt idx="124">
                  <c:v>2.1714841254832579E-3</c:v>
                </c:pt>
                <c:pt idx="125">
                  <c:v>2.2501497343184449E-3</c:v>
                </c:pt>
                <c:pt idx="126">
                  <c:v>2.3336716143705851E-3</c:v>
                </c:pt>
                <c:pt idx="127">
                  <c:v>2.4224655205388424E-3</c:v>
                </c:pt>
                <c:pt idx="128">
                  <c:v>2.5169938829481572E-3</c:v>
                </c:pt>
                <c:pt idx="129">
                  <c:v>2.617772399377557E-3</c:v>
                </c:pt>
                <c:pt idx="130">
                  <c:v>2.7253777675145304E-3</c:v>
                </c:pt>
                <c:pt idx="131">
                  <c:v>2.8404567934569662E-3</c:v>
                </c:pt>
                <c:pt idx="132">
                  <c:v>2.9637371708104358E-3</c:v>
                </c:pt>
                <c:pt idx="133">
                  <c:v>3.0960402992179508E-3</c:v>
                </c:pt>
                <c:pt idx="134">
                  <c:v>3.2382966076819641E-3</c:v>
                </c:pt>
                <c:pt idx="135">
                  <c:v>3.3915639741409235E-3</c:v>
                </c:pt>
                <c:pt idx="136">
                  <c:v>3.5570499989533771E-3</c:v>
                </c:pt>
                <c:pt idx="137">
                  <c:v>3.7361391110329132E-3</c:v>
                </c:pt>
                <c:pt idx="138">
                  <c:v>3.9304257824785563E-3</c:v>
                </c:pt>
                <c:pt idx="139">
                  <c:v>4.1417555311557197E-3</c:v>
                </c:pt>
                <c:pt idx="140">
                  <c:v>4.3722759454661864E-3</c:v>
                </c:pt>
                <c:pt idx="141">
                  <c:v>4.6245007379151345E-3</c:v>
                </c:pt>
                <c:pt idx="142">
                  <c:v>4.9013909244167734E-3</c:v>
                </c:pt>
                <c:pt idx="143">
                  <c:v>5.2064587890375633E-3</c:v>
                </c:pt>
                <c:pt idx="144">
                  <c:v>5.5439025714364388E-3</c:v>
                </c:pt>
                <c:pt idx="145">
                  <c:v>5.9187831952670095E-3</c:v>
                </c:pt>
                <c:pt idx="146">
                  <c:v>6.3372594784773147E-3</c:v>
                </c:pt>
                <c:pt idx="147">
                  <c:v>6.806906207056926E-3</c:v>
                </c:pt>
                <c:pt idx="148">
                  <c:v>7.3371520821626296E-3</c:v>
                </c:pt>
                <c:pt idx="149">
                  <c:v>7.9398952259912697E-3</c:v>
                </c:pt>
                <c:pt idx="150">
                  <c:v>8.6303889244401903E-3</c:v>
                </c:pt>
                <c:pt idx="151">
                  <c:v>9.4285518227742535E-3</c:v>
                </c:pt>
                <c:pt idx="152">
                  <c:v>1.0360969970042279E-2</c:v>
                </c:pt>
                <c:pt idx="153">
                  <c:v>1.146407762421045E-2</c:v>
                </c:pt>
                <c:pt idx="154">
                  <c:v>1.2789457702659102E-2</c:v>
                </c:pt>
                <c:pt idx="155">
                  <c:v>1.4413219034855063E-2</c:v>
                </c:pt>
                <c:pt idx="156">
                  <c:v>1.6453923985694813E-2</c:v>
                </c:pt>
                <c:pt idx="157">
                  <c:v>1.9110662042368737E-2</c:v>
                </c:pt>
                <c:pt idx="158">
                  <c:v>2.2757200710996978E-2</c:v>
                </c:pt>
                <c:pt idx="159">
                  <c:v>2.823982941277561E-2</c:v>
                </c:pt>
                <c:pt idx="160">
                  <c:v>3.8450425248290801E-2</c:v>
                </c:pt>
              </c:numCache>
            </c:numRef>
          </c:yVal>
          <c:smooth val="1"/>
          <c:extLst>
            <c:ext xmlns:c16="http://schemas.microsoft.com/office/drawing/2014/chart" uri="{C3380CC4-5D6E-409C-BE32-E72D297353CC}">
              <c16:uniqueId val="{00000000-6393-4484-A568-10739F4647C8}"/>
            </c:ext>
          </c:extLst>
        </c:ser>
        <c:ser>
          <c:idx val="11"/>
          <c:order val="1"/>
          <c:tx>
            <c:strRef>
              <c:f>Clem!$B$12</c:f>
              <c:strCache>
                <c:ptCount val="1"/>
                <c:pt idx="0">
                  <c:v>θ (deg)</c:v>
                </c:pt>
              </c:strCache>
            </c:strRef>
          </c:tx>
          <c:spPr>
            <a:ln>
              <a:solidFill>
                <a:srgbClr val="00FF00"/>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Clem!$J$13:$J$373</c:f>
              <c:numCache>
                <c:formatCode>0.0</c:formatCode>
                <c:ptCount val="361"/>
                <c:pt idx="0">
                  <c:v>9.1267965224837155</c:v>
                </c:pt>
                <c:pt idx="1">
                  <c:v>9.1261200409398278</c:v>
                </c:pt>
                <c:pt idx="2">
                  <c:v>9.124090802260941</c:v>
                </c:pt>
                <c:pt idx="3">
                  <c:v>9.1207094242425022</c:v>
                </c:pt>
                <c:pt idx="4">
                  <c:v>9.115976936334139</c:v>
                </c:pt>
                <c:pt idx="5">
                  <c:v>9.1098947793255149</c:v>
                </c:pt>
                <c:pt idx="6">
                  <c:v>9.1024648049066581</c:v>
                </c:pt>
                <c:pt idx="7">
                  <c:v>9.093689275102939</c:v>
                </c:pt>
                <c:pt idx="8">
                  <c:v>9.0835708615847892</c:v>
                </c:pt>
                <c:pt idx="9">
                  <c:v>9.0721126448524387</c:v>
                </c:pt>
                <c:pt idx="10">
                  <c:v>9.0593181132958573</c:v>
                </c:pt>
                <c:pt idx="11">
                  <c:v>9.0451911621302443</c:v>
                </c:pt>
                <c:pt idx="12">
                  <c:v>9.0297360922073366</c:v>
                </c:pt>
                <c:pt idx="13">
                  <c:v>9.0129576087029264</c:v>
                </c:pt>
                <c:pt idx="14">
                  <c:v>8.994860819680957</c:v>
                </c:pt>
                <c:pt idx="15">
                  <c:v>8.975451234534642</c:v>
                </c:pt>
                <c:pt idx="16">
                  <c:v>8.9547347623050957</c:v>
                </c:pt>
                <c:pt idx="17">
                  <c:v>8.9327177098779433</c:v>
                </c:pt>
                <c:pt idx="18">
                  <c:v>8.9094067800584718</c:v>
                </c:pt>
                <c:pt idx="19">
                  <c:v>8.8848090695259181</c:v>
                </c:pt>
                <c:pt idx="20">
                  <c:v>8.8589320666674727</c:v>
                </c:pt>
                <c:pt idx="21">
                  <c:v>8.8317836492926816</c:v>
                </c:pt>
                <c:pt idx="22">
                  <c:v>8.8033720822289201</c:v>
                </c:pt>
                <c:pt idx="23">
                  <c:v>8.7737060147986554</c:v>
                </c:pt>
                <c:pt idx="24">
                  <c:v>8.7427944781792721</c:v>
                </c:pt>
                <c:pt idx="25">
                  <c:v>8.7106468826462375</c:v>
                </c:pt>
                <c:pt idx="26">
                  <c:v>8.677273014700452</c:v>
                </c:pt>
                <c:pt idx="27">
                  <c:v>8.6426830340806138</c:v>
                </c:pt>
                <c:pt idx="28">
                  <c:v>8.6068874706615439</c:v>
                </c:pt>
                <c:pt idx="29">
                  <c:v>8.5698972212393443</c:v>
                </c:pt>
                <c:pt idx="30">
                  <c:v>8.5317235462044234</c:v>
                </c:pt>
                <c:pt idx="31">
                  <c:v>8.4923780661032833</c:v>
                </c:pt>
                <c:pt idx="32">
                  <c:v>8.4518727580902233</c:v>
                </c:pt>
                <c:pt idx="33">
                  <c:v>8.4102199522699177</c:v>
                </c:pt>
                <c:pt idx="34">
                  <c:v>8.3674323279320131</c:v>
                </c:pt>
                <c:pt idx="35">
                  <c:v>8.323522909678859</c:v>
                </c:pt>
                <c:pt idx="36">
                  <c:v>8.278505063447529</c:v>
                </c:pt>
                <c:pt idx="37">
                  <c:v>8.2323924924273335</c:v>
                </c:pt>
                <c:pt idx="38">
                  <c:v>8.185199232873984</c:v>
                </c:pt>
                <c:pt idx="39">
                  <c:v>8.1369396498217625</c:v>
                </c:pt>
                <c:pt idx="40">
                  <c:v>8.0876284326948653</c:v>
                </c:pt>
                <c:pt idx="41">
                  <c:v>8.0372805908192966</c:v>
                </c:pt>
                <c:pt idx="42">
                  <c:v>7.985911448836605</c:v>
                </c:pt>
                <c:pt idx="43">
                  <c:v>7.9335366420208677</c:v>
                </c:pt>
                <c:pt idx="44">
                  <c:v>7.880172111500257</c:v>
                </c:pt>
                <c:pt idx="45">
                  <c:v>7.82583409938466</c:v>
                </c:pt>
                <c:pt idx="46">
                  <c:v>7.7705391438007654</c:v>
                </c:pt>
                <c:pt idx="47">
                  <c:v>7.7143040738360646</c:v>
                </c:pt>
                <c:pt idx="48">
                  <c:v>7.6571460043933239</c:v>
                </c:pt>
                <c:pt idx="49">
                  <c:v>7.5990823309569659</c:v>
                </c:pt>
                <c:pt idx="50">
                  <c:v>7.5401307242729647</c:v>
                </c:pt>
                <c:pt idx="51">
                  <c:v>7.4803091249437861</c:v>
                </c:pt>
                <c:pt idx="52">
                  <c:v>7.4196357379399407</c:v>
                </c:pt>
                <c:pt idx="53">
                  <c:v>7.3581290270298387</c:v>
                </c:pt>
                <c:pt idx="54">
                  <c:v>7.2958077091294298</c:v>
                </c:pt>
                <c:pt idx="55">
                  <c:v>7.2326907485734466</c:v>
                </c:pt>
                <c:pt idx="56">
                  <c:v>7.1687973513097809</c:v>
                </c:pt>
                <c:pt idx="57">
                  <c:v>7.1041469590187303</c:v>
                </c:pt>
                <c:pt idx="58">
                  <c:v>7.0387592431588253</c:v>
                </c:pt>
                <c:pt idx="59">
                  <c:v>6.9726540989409544</c:v>
                </c:pt>
                <c:pt idx="60">
                  <c:v>6.9058516392324689</c:v>
                </c:pt>
                <c:pt idx="61">
                  <c:v>6.838372188393091</c:v>
                </c:pt>
                <c:pt idx="62">
                  <c:v>6.7702362760443346</c:v>
                </c:pt>
                <c:pt idx="63">
                  <c:v>6.7014646307742218</c:v>
                </c:pt>
                <c:pt idx="64">
                  <c:v>6.6320781737790782</c:v>
                </c:pt>
                <c:pt idx="65">
                  <c:v>6.5620980124441939</c:v>
                </c:pt>
                <c:pt idx="66">
                  <c:v>6.4915454338651957</c:v>
                </c:pt>
                <c:pt idx="67">
                  <c:v>6.420441898311843</c:v>
                </c:pt>
                <c:pt idx="68">
                  <c:v>6.3488090326361695</c:v>
                </c:pt>
                <c:pt idx="69">
                  <c:v>6.2766686236267004</c:v>
                </c:pt>
                <c:pt idx="70">
                  <c:v>6.2040426113106362</c:v>
                </c:pt>
                <c:pt idx="71">
                  <c:v>6.1309530822057425</c:v>
                </c:pt>
                <c:pt idx="72">
                  <c:v>6.0574222625238523</c:v>
                </c:pt>
                <c:pt idx="73">
                  <c:v>5.9834725113277356</c:v>
                </c:pt>
                <c:pt idx="74">
                  <c:v>5.9091263136431715</c:v>
                </c:pt>
                <c:pt idx="75">
                  <c:v>5.8344062735280149</c:v>
                </c:pt>
                <c:pt idx="76">
                  <c:v>5.759335107100064</c:v>
                </c:pt>
                <c:pt idx="77">
                  <c:v>5.6839356355255095</c:v>
                </c:pt>
                <c:pt idx="78">
                  <c:v>5.6082307779697178</c:v>
                </c:pt>
                <c:pt idx="79">
                  <c:v>5.5322435445121165</c:v>
                </c:pt>
                <c:pt idx="80">
                  <c:v>5.4559970290269098</c:v>
                </c:pt>
                <c:pt idx="81">
                  <c:v>5.3795144020313064</c:v>
                </c:pt>
                <c:pt idx="82">
                  <c:v>5.3028189035029651</c:v>
                </c:pt>
                <c:pt idx="83">
                  <c:v>5.2259338356682949</c:v>
                </c:pt>
                <c:pt idx="84">
                  <c:v>5.1488825557632074</c:v>
                </c:pt>
                <c:pt idx="85">
                  <c:v>5.0716884687679302</c:v>
                </c:pt>
                <c:pt idx="86">
                  <c:v>4.9943750201173387</c:v>
                </c:pt>
                <c:pt idx="87">
                  <c:v>4.916965688388367</c:v>
                </c:pt>
                <c:pt idx="88">
                  <c:v>4.8394839779658438</c:v>
                </c:pt>
                <c:pt idx="89">
                  <c:v>4.7619534116881557</c:v>
                </c:pt>
                <c:pt idx="90">
                  <c:v>4.6843975234740096</c:v>
                </c:pt>
                <c:pt idx="91">
                  <c:v>4.6068398509314932</c:v>
                </c:pt>
                <c:pt idx="92">
                  <c:v>4.5293039279505845</c:v>
                </c:pt>
                <c:pt idx="93">
                  <c:v>4.4518132772801264</c:v>
                </c:pt>
                <c:pt idx="94">
                  <c:v>4.3743914030901951</c:v>
                </c:pt>
                <c:pt idx="95">
                  <c:v>4.2970617835206566</c:v>
                </c:pt>
                <c:pt idx="96">
                  <c:v>4.2198478632166401</c:v>
                </c:pt>
                <c:pt idx="97">
                  <c:v>4.1427730458514302</c:v>
                </c:pt>
                <c:pt idx="98">
                  <c:v>4.0658606866371727</c:v>
                </c:pt>
                <c:pt idx="99">
                  <c:v>3.9891340848236352</c:v>
                </c:pt>
                <c:pt idx="100">
                  <c:v>3.9126164761850295</c:v>
                </c:pt>
                <c:pt idx="101">
                  <c:v>3.8363310254946899</c:v>
                </c:pt>
                <c:pt idx="102">
                  <c:v>3.7603008189872762</c:v>
                </c:pt>
                <c:pt idx="103">
                  <c:v>3.6845488568077243</c:v>
                </c:pt>
                <c:pt idx="104">
                  <c:v>3.6090980454460855</c:v>
                </c:pt>
                <c:pt idx="105">
                  <c:v>3.5339711901569415</c:v>
                </c:pt>
                <c:pt idx="106">
                  <c:v>3.4591909873617928</c:v>
                </c:pt>
                <c:pt idx="107">
                  <c:v>3.3847800170324511</c:v>
                </c:pt>
                <c:pt idx="108">
                  <c:v>3.3107607350529928</c:v>
                </c:pt>
                <c:pt idx="109">
                  <c:v>3.2371554655574148</c:v>
                </c:pt>
                <c:pt idx="110">
                  <c:v>3.1639863932395538</c:v>
                </c:pt>
                <c:pt idx="111">
                  <c:v>3.0912755556313352</c:v>
                </c:pt>
                <c:pt idx="112">
                  <c:v>3.0190448353446708</c:v>
                </c:pt>
                <c:pt idx="113">
                  <c:v>2.9473159522717118</c:v>
                </c:pt>
                <c:pt idx="114">
                  <c:v>2.8761104557373063</c:v>
                </c:pt>
                <c:pt idx="115">
                  <c:v>2.8054497165966539</c:v>
                </c:pt>
                <c:pt idx="116">
                  <c:v>2.7353549192701907</c:v>
                </c:pt>
                <c:pt idx="117">
                  <c:v>2.6658470537065884</c:v>
                </c:pt>
                <c:pt idx="118">
                  <c:v>2.5969469072636002</c:v>
                </c:pt>
                <c:pt idx="119">
                  <c:v>2.5286750564951146</c:v>
                </c:pt>
                <c:pt idx="120">
                  <c:v>2.4610518588312638</c:v>
                </c:pt>
                <c:pt idx="121">
                  <c:v>2.3940974441367153</c:v>
                </c:pt>
                <c:pt idx="122">
                  <c:v>2.3278317061305254</c:v>
                </c:pt>
                <c:pt idx="123">
                  <c:v>2.2622742936486766</c:v>
                </c:pt>
                <c:pt idx="124">
                  <c:v>2.1974446017282516</c:v>
                </c:pt>
                <c:pt idx="125">
                  <c:v>2.1333617624894661</c:v>
                </c:pt>
                <c:pt idx="126">
                  <c:v>2.0700446357889835</c:v>
                </c:pt>
                <c:pt idx="127">
                  <c:v>2.0075117996146625</c:v>
                </c:pt>
                <c:pt idx="128">
                  <c:v>1.9457815401882634</c:v>
                </c:pt>
                <c:pt idx="129">
                  <c:v>1.8848718417386765</c:v>
                </c:pt>
                <c:pt idx="130">
                  <c:v>1.8248003759037683</c:v>
                </c:pt>
                <c:pt idx="131">
                  <c:v>1.7655844907139269</c:v>
                </c:pt>
                <c:pt idx="132">
                  <c:v>1.7072411991049108</c:v>
                </c:pt>
                <c:pt idx="133">
                  <c:v>1.6497871669015076</c:v>
                </c:pt>
                <c:pt idx="134">
                  <c:v>1.593238700206691</c:v>
                </c:pt>
                <c:pt idx="135">
                  <c:v>1.5376117321234966</c:v>
                </c:pt>
                <c:pt idx="136">
                  <c:v>1.4829218087286204</c:v>
                </c:pt>
                <c:pt idx="137">
                  <c:v>1.4291840742076634</c:v>
                </c:pt>
                <c:pt idx="138">
                  <c:v>1.3764132550520445</c:v>
                </c:pt>
                <c:pt idx="139">
                  <c:v>1.3246236432068428</c:v>
                </c:pt>
                <c:pt idx="140">
                  <c:v>1.273829078047124</c:v>
                </c:pt>
                <c:pt idx="141">
                  <c:v>1.2240429270478181</c:v>
                </c:pt>
                <c:pt idx="142">
                  <c:v>1.1752780649988064</c:v>
                </c:pt>
                <c:pt idx="143">
                  <c:v>1.1275468516027916</c:v>
                </c:pt>
                <c:pt idx="144">
                  <c:v>1.080861107278952</c:v>
                </c:pt>
                <c:pt idx="145">
                  <c:v>1.0352320869803928</c:v>
                </c:pt>
                <c:pt idx="146">
                  <c:v>0.99067045181856628</c:v>
                </c:pt>
                <c:pt idx="147">
                  <c:v>0.94718623827359005</c:v>
                </c:pt>
                <c:pt idx="148">
                  <c:v>0.90478882475632805</c:v>
                </c:pt>
                <c:pt idx="149">
                  <c:v>0.86348689527729472</c:v>
                </c:pt>
                <c:pt idx="150">
                  <c:v>0.823288399969895</c:v>
                </c:pt>
                <c:pt idx="151">
                  <c:v>0.78420051221292175</c:v>
                </c:pt>
                <c:pt idx="152">
                  <c:v>0.74622958210118018</c:v>
                </c:pt>
                <c:pt idx="153">
                  <c:v>0.70938108602626726</c:v>
                </c:pt>
                <c:pt idx="154">
                  <c:v>0.67365957215428396</c:v>
                </c:pt>
                <c:pt idx="155">
                  <c:v>0.63906860162727863</c:v>
                </c:pt>
                <c:pt idx="156">
                  <c:v>0.60561068537398277</c:v>
                </c:pt>
                <c:pt idx="157">
                  <c:v>0.57328721649744807</c:v>
                </c:pt>
                <c:pt idx="158">
                  <c:v>0.54209839831703255</c:v>
                </c:pt>
                <c:pt idx="159">
                  <c:v>0.51204316828472718</c:v>
                </c:pt>
                <c:pt idx="160">
                  <c:v>0.48311911817567799</c:v>
                </c:pt>
                <c:pt idx="161">
                  <c:v>0.45532241117407379</c:v>
                </c:pt>
                <c:pt idx="162">
                  <c:v>0.42864769674103115</c:v>
                </c:pt>
                <c:pt idx="163">
                  <c:v>0.40308802446140318</c:v>
                </c:pt>
                <c:pt idx="164">
                  <c:v>0.37863475841893796</c:v>
                </c:pt>
                <c:pt idx="165">
                  <c:v>0.35527749403697401</c:v>
                </c:pt>
                <c:pt idx="166">
                  <c:v>0.33300397973217893</c:v>
                </c:pt>
                <c:pt idx="167">
                  <c:v>0.31180004614232942</c:v>
                </c:pt>
                <c:pt idx="168">
                  <c:v>0.29164954607852334</c:v>
                </c:pt>
                <c:pt idx="169">
                  <c:v>0.27253430868278633</c:v>
                </c:pt>
                <c:pt idx="170">
                  <c:v>0.25443411150180761</c:v>
                </c:pt>
                <c:pt idx="171">
                  <c:v>0.23732667427018392</c:v>
                </c:pt>
                <c:pt idx="172">
                  <c:v>0.22118767808472936</c:v>
                </c:pt>
                <c:pt idx="173">
                  <c:v>0.20599081330272417</c:v>
                </c:pt>
                <c:pt idx="174">
                  <c:v>0.19170785888062405</c:v>
                </c:pt>
                <c:pt idx="175">
                  <c:v>0.17830879497412075</c:v>
                </c:pt>
                <c:pt idx="176">
                  <c:v>0.16576194946007847</c:v>
                </c:pt>
                <c:pt idx="177">
                  <c:v>0.15403417766122027</c:v>
                </c:pt>
                <c:pt idx="178">
                  <c:v>0.14309107303311855</c:v>
                </c:pt>
                <c:pt idx="179">
                  <c:v>0.13289720501593558</c:v>
                </c:pt>
                <c:pt idx="180">
                  <c:v>0.12341637878562703</c:v>
                </c:pt>
                <c:pt idx="181">
                  <c:v>0.11461191039142581</c:v>
                </c:pt>
                <c:pt idx="182">
                  <c:v>0.1064469098574163</c:v>
                </c:pt>
                <c:pt idx="183">
                  <c:v>9.8884564346865114E-2</c:v>
                </c:pt>
                <c:pt idx="184">
                  <c:v>9.1888413487956191E-2</c:v>
                </c:pt>
                <c:pt idx="185">
                  <c:v>8.5422609438687708E-2</c:v>
                </c:pt>
                <c:pt idx="186">
                  <c:v>7.9452155177644646E-2</c:v>
                </c:pt>
                <c:pt idx="187">
                  <c:v>7.3943115755230049E-2</c:v>
                </c:pt>
                <c:pt idx="188">
                  <c:v>6.8862798707632442E-2</c:v>
                </c:pt>
                <c:pt idx="189">
                  <c:v>6.4179901392866487E-2</c:v>
                </c:pt>
                <c:pt idx="190">
                  <c:v>5.9864624529518483E-2</c:v>
                </c:pt>
                <c:pt idx="191">
                  <c:v>5.5888752598433497E-2</c:v>
                </c:pt>
                <c:pt idx="192">
                  <c:v>5.2225702927912045E-2</c:v>
                </c:pt>
                <c:pt idx="193">
                  <c:v>4.8850546178573935E-2</c:v>
                </c:pt>
                <c:pt idx="194">
                  <c:v>4.5740001560364216E-2</c:v>
                </c:pt>
                <c:pt idx="195">
                  <c:v>4.2872410462826083E-2</c:v>
                </c:pt>
                <c:pt idx="196">
                  <c:v>4.0227692291536686E-2</c:v>
                </c:pt>
                <c:pt idx="197">
                  <c:v>3.7787286220942636E-2</c:v>
                </c:pt>
                <c:pt idx="198">
                  <c:v>3.5534082343989686E-2</c:v>
                </c:pt>
                <c:pt idx="199">
                  <c:v>3.3452345368377108E-2</c:v>
                </c:pt>
                <c:pt idx="200">
                  <c:v>3.1527633619787013E-2</c:v>
                </c:pt>
                <c:pt idx="201">
                  <c:v>2.974671569895387E-2</c:v>
                </c:pt>
                <c:pt idx="202">
                  <c:v>2.8097486729059724E-2</c:v>
                </c:pt>
                <c:pt idx="203">
                  <c:v>2.6568885742152496E-2</c:v>
                </c:pt>
                <c:pt idx="204">
                  <c:v>2.5150815400741138E-2</c:v>
                </c:pt>
                <c:pt idx="205">
                  <c:v>2.3834064940403431E-2</c:v>
                </c:pt>
                <c:pt idx="206">
                  <c:v>2.2610236953730958E-2</c:v>
                </c:pt>
                <c:pt idx="207">
                  <c:v>2.147167841460235E-2</c:v>
                </c:pt>
                <c:pt idx="208">
                  <c:v>2.0411416161859031E-2</c:v>
                </c:pt>
                <c:pt idx="209">
                  <c:v>1.9423096918893261E-2</c:v>
                </c:pt>
                <c:pt idx="210">
                  <c:v>1.8500931815769894E-2</c:v>
                </c:pt>
                <c:pt idx="211">
                  <c:v>1.7639645298456984E-2</c:v>
                </c:pt>
                <c:pt idx="212">
                  <c:v>1.6834428250878771E-2</c:v>
                </c:pt>
                <c:pt idx="213">
                  <c:v>1.6080895115536689E-2</c:v>
                </c:pt>
                <c:pt idx="214">
                  <c:v>1.5375044773564019E-2</c:v>
                </c:pt>
                <c:pt idx="215">
                  <c:v>1.4713224931991353E-2</c:v>
                </c:pt>
                <c:pt idx="216">
                  <c:v>1.409209976192278E-2</c:v>
                </c:pt>
                <c:pt idx="217">
                  <c:v>1.3508620533954623E-2</c:v>
                </c:pt>
                <c:pt idx="218">
                  <c:v>1.2959999004637977E-2</c:v>
                </c:pt>
                <c:pt idx="219">
                  <c:v>1.2443683318601708E-2</c:v>
                </c:pt>
                <c:pt idx="220">
                  <c:v>1.1957336203934483E-2</c:v>
                </c:pt>
                <c:pt idx="221">
                  <c:v>1.1498815252672398E-2</c:v>
                </c:pt>
                <c:pt idx="222">
                  <c:v>1.1066155093065716E-2</c:v>
                </c:pt>
                <c:pt idx="223">
                  <c:v>1.0657551275192963E-2</c:v>
                </c:pt>
                <c:pt idx="224">
                  <c:v>1.0271345706093636E-2</c:v>
                </c:pt>
                <c:pt idx="225">
                  <c:v>9.9060134846408812E-3</c:v>
                </c:pt>
                <c:pt idx="226">
                  <c:v>9.560150999709794E-3</c:v>
                </c:pt>
                <c:pt idx="227">
                  <c:v>9.2324651677125631E-3</c:v>
                </c:pt>
                <c:pt idx="228">
                  <c:v>8.9217636972111058E-3</c:v>
                </c:pt>
                <c:pt idx="229">
                  <c:v>8.6269462790751865E-3</c:v>
                </c:pt>
                <c:pt idx="230">
                  <c:v>8.3469966105271052E-3</c:v>
                </c:pt>
                <c:pt idx="231">
                  <c:v>8.0809751704429555E-3</c:v>
                </c:pt>
                <c:pt idx="232">
                  <c:v>7.8280126714963243E-3</c:v>
                </c:pt>
                <c:pt idx="233">
                  <c:v>7.5873041221879746E-3</c:v>
                </c:pt>
                <c:pt idx="234">
                  <c:v>7.3581034385530944E-3</c:v>
                </c:pt>
                <c:pt idx="235">
                  <c:v>7.1397185514299726E-3</c:v>
                </c:pt>
                <c:pt idx="236">
                  <c:v>6.9315069606660272E-3</c:v>
                </c:pt>
                <c:pt idx="237">
                  <c:v>6.7328716925794448E-3</c:v>
                </c:pt>
                <c:pt idx="238">
                  <c:v>6.5432576214353201E-3</c:v>
                </c:pt>
                <c:pt idx="239">
                  <c:v>6.3621481196851079E-3</c:v>
                </c:pt>
                <c:pt idx="240">
                  <c:v>6.1890620052966784E-3</c:v>
                </c:pt>
                <c:pt idx="241">
                  <c:v>6.0235507577115141E-3</c:v>
                </c:pt>
                <c:pt idx="242">
                  <c:v>5.8651959768430042E-3</c:v>
                </c:pt>
                <c:pt idx="243">
                  <c:v>5.7136070621078431E-3</c:v>
                </c:pt>
                <c:pt idx="244">
                  <c:v>5.5684190907925122E-3</c:v>
                </c:pt>
                <c:pt idx="245">
                  <c:v>5.4292908771272083E-3</c:v>
                </c:pt>
                <c:pt idx="246">
                  <c:v>5.295903195293882E-3</c:v>
                </c:pt>
                <c:pt idx="247">
                  <c:v>5.1679571512573122E-3</c:v>
                </c:pt>
                <c:pt idx="248">
                  <c:v>5.0451726897982338E-3</c:v>
                </c:pt>
                <c:pt idx="249">
                  <c:v>4.9272872244630938E-3</c:v>
                </c:pt>
                <c:pt idx="250">
                  <c:v>4.8140543793432668E-3</c:v>
                </c:pt>
                <c:pt idx="251">
                  <c:v>4.7052428326714744E-3</c:v>
                </c:pt>
                <c:pt idx="252">
                  <c:v>4.6006352531885817E-3</c:v>
                </c:pt>
                <c:pt idx="253">
                  <c:v>4.5000273210994051E-3</c:v>
                </c:pt>
                <c:pt idx="254">
                  <c:v>4.4032268262163519E-3</c:v>
                </c:pt>
                <c:pt idx="255">
                  <c:v>4.3100528365883168E-3</c:v>
                </c:pt>
                <c:pt idx="256">
                  <c:v>4.2203349315423416E-3</c:v>
                </c:pt>
                <c:pt idx="257">
                  <c:v>4.1339124936326556E-3</c:v>
                </c:pt>
                <c:pt idx="258">
                  <c:v>4.0506340545008639E-3</c:v>
                </c:pt>
                <c:pt idx="259">
                  <c:v>3.9703566901120669E-3</c:v>
                </c:pt>
                <c:pt idx="260">
                  <c:v>3.8929454612451082E-3</c:v>
                </c:pt>
                <c:pt idx="261">
                  <c:v>3.8182728954899723E-3</c:v>
                </c:pt>
                <c:pt idx="262">
                  <c:v>3.7462185073427155E-3</c:v>
                </c:pt>
                <c:pt idx="263">
                  <c:v>3.6766683532930247E-3</c:v>
                </c:pt>
                <c:pt idx="264">
                  <c:v>3.6095146190760477E-3</c:v>
                </c:pt>
                <c:pt idx="265">
                  <c:v>3.5446552365085691E-3</c:v>
                </c:pt>
                <c:pt idx="266">
                  <c:v>3.4819935275561416E-3</c:v>
                </c:pt>
                <c:pt idx="267">
                  <c:v>3.4214378734822486E-3</c:v>
                </c:pt>
                <c:pt idx="268">
                  <c:v>3.3629014071151699E-3</c:v>
                </c:pt>
                <c:pt idx="269">
                  <c:v>3.3063017264378203E-3</c:v>
                </c:pt>
                <c:pt idx="270">
                  <c:v>3.2515606278566435E-3</c:v>
                </c:pt>
                <c:pt idx="271">
                  <c:v>3.1986038576462283E-3</c:v>
                </c:pt>
                <c:pt idx="272">
                  <c:v>3.1473608801902736E-3</c:v>
                </c:pt>
                <c:pt idx="273">
                  <c:v>3.0977646617562121E-3</c:v>
                </c:pt>
                <c:pt idx="274">
                  <c:v>3.0497514686430994E-3</c:v>
                </c:pt>
                <c:pt idx="275">
                  <c:v>3.0032606786389656E-3</c:v>
                </c:pt>
                <c:pt idx="276">
                  <c:v>2.958234604809215E-3</c:v>
                </c:pt>
                <c:pt idx="277">
                  <c:v>2.9146183307178193E-3</c:v>
                </c:pt>
                <c:pt idx="278">
                  <c:v>2.872359556253271E-3</c:v>
                </c:pt>
                <c:pt idx="279">
                  <c:v>2.8314084532994012E-3</c:v>
                </c:pt>
                <c:pt idx="280">
                  <c:v>2.7917175305489238E-3</c:v>
                </c:pt>
                <c:pt idx="281">
                  <c:v>2.7532415068145036E-3</c:v>
                </c:pt>
                <c:pt idx="282">
                  <c:v>2.7159371922407687E-3</c:v>
                </c:pt>
                <c:pt idx="283">
                  <c:v>2.6797633768682037E-3</c:v>
                </c:pt>
                <c:pt idx="284">
                  <c:v>2.6446807260407401E-3</c:v>
                </c:pt>
                <c:pt idx="285">
                  <c:v>2.6106516821885516E-3</c:v>
                </c:pt>
                <c:pt idx="286">
                  <c:v>2.5776403725522325E-3</c:v>
                </c:pt>
                <c:pt idx="287">
                  <c:v>2.5456125224476811E-3</c:v>
                </c:pt>
                <c:pt idx="288">
                  <c:v>2.5145353737005402E-3</c:v>
                </c:pt>
                <c:pt idx="289">
                  <c:v>2.484377607906501E-3</c:v>
                </c:pt>
                <c:pt idx="290">
                  <c:v>2.4551092741994418E-3</c:v>
                </c:pt>
                <c:pt idx="291">
                  <c:v>2.4267017212319291E-3</c:v>
                </c:pt>
                <c:pt idx="292">
                  <c:v>2.399127533094634E-3</c:v>
                </c:pt>
                <c:pt idx="293">
                  <c:v>2.3723604689207018E-3</c:v>
                </c:pt>
                <c:pt idx="294">
                  <c:v>2.3463754059390453E-3</c:v>
                </c:pt>
                <c:pt idx="295">
                  <c:v>2.3211482857574788E-3</c:v>
                </c:pt>
                <c:pt idx="296">
                  <c:v>2.2966560636721411E-3</c:v>
                </c:pt>
                <c:pt idx="297">
                  <c:v>2.2728766608140299E-3</c:v>
                </c:pt>
                <c:pt idx="298">
                  <c:v>2.249788918955838E-3</c:v>
                </c:pt>
                <c:pt idx="299">
                  <c:v>2.2273725578157606E-3</c:v>
                </c:pt>
                <c:pt idx="300">
                  <c:v>2.2056081347050483E-3</c:v>
                </c:pt>
                <c:pt idx="301">
                  <c:v>2.184477006377064E-3</c:v>
                </c:pt>
                <c:pt idx="302">
                  <c:v>2.1639612929453822E-3</c:v>
                </c:pt>
                <c:pt idx="303">
                  <c:v>2.1440438437468935E-3</c:v>
                </c:pt>
                <c:pt idx="304">
                  <c:v>2.1247082050344758E-3</c:v>
                </c:pt>
                <c:pt idx="305">
                  <c:v>2.1059385893917211E-3</c:v>
                </c:pt>
                <c:pt idx="306">
                  <c:v>2.0877198467686496E-3</c:v>
                </c:pt>
                <c:pt idx="307">
                  <c:v>2.0700374370447297E-3</c:v>
                </c:pt>
                <c:pt idx="308">
                  <c:v>2.0528774040309322E-3</c:v>
                </c:pt>
                <c:pt idx="309">
                  <c:v>2.0362263508290116E-3</c:v>
                </c:pt>
                <c:pt idx="310">
                  <c:v>2.0200714164708383E-3</c:v>
                </c:pt>
                <c:pt idx="311">
                  <c:v>2.0044002537657969E-3</c:v>
                </c:pt>
                <c:pt idx="312">
                  <c:v>1.9892010082892741E-3</c:v>
                </c:pt>
                <c:pt idx="313">
                  <c:v>1.974462298448556E-3</c:v>
                </c:pt>
                <c:pt idx="314">
                  <c:v>1.9601731965675669E-3</c:v>
                </c:pt>
                <c:pt idx="315">
                  <c:v>1.9463232109347862E-3</c:v>
                </c:pt>
                <c:pt idx="316">
                  <c:v>1.9329022687624444E-3</c:v>
                </c:pt>
                <c:pt idx="317">
                  <c:v>1.9199007000083115E-3</c:v>
                </c:pt>
                <c:pt idx="318">
                  <c:v>1.9073092220145168E-3</c:v>
                </c:pt>
                <c:pt idx="319">
                  <c:v>1.8951189249204309E-3</c:v>
                </c:pt>
                <c:pt idx="320">
                  <c:v>1.8833212578093113E-3</c:v>
                </c:pt>
                <c:pt idx="321">
                  <c:v>1.8719080155511479E-3</c:v>
                </c:pt>
                <c:pt idx="322">
                  <c:v>1.8608713263060239E-3</c:v>
                </c:pt>
                <c:pt idx="323">
                  <c:v>1.8502036396549654E-3</c:v>
                </c:pt>
                <c:pt idx="324">
                  <c:v>1.8398977153266615E-3</c:v>
                </c:pt>
                <c:pt idx="325">
                  <c:v>1.8299466124909124E-3</c:v>
                </c:pt>
                <c:pt idx="326">
                  <c:v>1.8203436795911133E-3</c:v>
                </c:pt>
                <c:pt idx="327">
                  <c:v>1.8110825446897251E-3</c:v>
                </c:pt>
                <c:pt idx="328">
                  <c:v>1.8021571063025735E-3</c:v>
                </c:pt>
                <c:pt idx="329">
                  <c:v>1.7935615246986187E-3</c:v>
                </c:pt>
                <c:pt idx="330">
                  <c:v>1.7852902136442899E-3</c:v>
                </c:pt>
                <c:pt idx="331">
                  <c:v>1.7773378325714171E-3</c:v>
                </c:pt>
                <c:pt idx="332">
                  <c:v>1.7696992791502901E-3</c:v>
                </c:pt>
                <c:pt idx="333">
                  <c:v>1.7623696822496714E-3</c:v>
                </c:pt>
                <c:pt idx="334">
                  <c:v>1.7553443952671574E-3</c:v>
                </c:pt>
                <c:pt idx="335">
                  <c:v>1.7486189898137489E-3</c:v>
                </c:pt>
                <c:pt idx="336">
                  <c:v>1.7421892497385403E-3</c:v>
                </c:pt>
                <c:pt idx="337">
                  <c:v>1.7360511654785434E-3</c:v>
                </c:pt>
                <c:pt idx="338">
                  <c:v>1.7302009287219458E-3</c:v>
                </c:pt>
                <c:pt idx="339">
                  <c:v>1.7246349273713471E-3</c:v>
                </c:pt>
                <c:pt idx="340">
                  <c:v>1.7193497407963724E-3</c:v>
                </c:pt>
                <c:pt idx="341">
                  <c:v>1.714342135364549E-3</c:v>
                </c:pt>
                <c:pt idx="342">
                  <c:v>1.7096090602406497E-3</c:v>
                </c:pt>
                <c:pt idx="343">
                  <c:v>1.7051476434449436E-3</c:v>
                </c:pt>
                <c:pt idx="344">
                  <c:v>1.7009551881620023E-3</c:v>
                </c:pt>
                <c:pt idx="345">
                  <c:v>1.6970291692913618E-3</c:v>
                </c:pt>
                <c:pt idx="346">
                  <c:v>1.693367230233326E-3</c:v>
                </c:pt>
                <c:pt idx="347">
                  <c:v>1.689967179902148E-3</c:v>
                </c:pt>
                <c:pt idx="348">
                  <c:v>1.6868269899606673E-3</c:v>
                </c:pt>
                <c:pt idx="349">
                  <c:v>1.683944792270176E-3</c:v>
                </c:pt>
                <c:pt idx="350">
                  <c:v>1.681318876550168E-3</c:v>
                </c:pt>
                <c:pt idx="351">
                  <c:v>1.6789476882432528E-3</c:v>
                </c:pt>
                <c:pt idx="352">
                  <c:v>1.6768298265798839E-3</c:v>
                </c:pt>
                <c:pt idx="353">
                  <c:v>1.674964042840029E-3</c:v>
                </c:pt>
                <c:pt idx="354">
                  <c:v>1.6733492388069104E-3</c:v>
                </c:pt>
                <c:pt idx="355">
                  <c:v>1.6719844654105873E-3</c:v>
                </c:pt>
                <c:pt idx="356">
                  <c:v>1.6708689215576584E-3</c:v>
                </c:pt>
                <c:pt idx="357">
                  <c:v>1.6700019531454746E-3</c:v>
                </c:pt>
                <c:pt idx="358">
                  <c:v>1.6693830522579731E-3</c:v>
                </c:pt>
                <c:pt idx="359">
                  <c:v>1.6690118565423477E-3</c:v>
                </c:pt>
                <c:pt idx="360">
                  <c:v>1.6688881487644136E-3</c:v>
                </c:pt>
              </c:numCache>
            </c:numRef>
          </c:yVal>
          <c:smooth val="1"/>
          <c:extLst>
            <c:ext xmlns:c16="http://schemas.microsoft.com/office/drawing/2014/chart" uri="{C3380CC4-5D6E-409C-BE32-E72D297353CC}">
              <c16:uniqueId val="{00000001-6393-4484-A568-10739F4647C8}"/>
            </c:ext>
          </c:extLst>
        </c:ser>
        <c:ser>
          <c:idx val="5"/>
          <c:order val="2"/>
          <c:tx>
            <c:strRef>
              <c:f>Clem!$B$12</c:f>
              <c:strCache>
                <c:ptCount val="1"/>
                <c:pt idx="0">
                  <c:v>θ (deg)</c:v>
                </c:pt>
              </c:strCache>
            </c:strRef>
          </c:tx>
          <c:spPr>
            <a:ln>
              <a:solidFill>
                <a:srgbClr val="0000FF"/>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Clem!$N$13:$N$373</c:f>
              <c:numCache>
                <c:formatCode>0.0</c:formatCode>
                <c:ptCount val="361"/>
                <c:pt idx="0">
                  <c:v>8.7551259807768425</c:v>
                </c:pt>
                <c:pt idx="1">
                  <c:v>8.7544495878854178</c:v>
                </c:pt>
                <c:pt idx="2">
                  <c:v>8.7524206152144757</c:v>
                </c:pt>
                <c:pt idx="3">
                  <c:v>8.7490396807111868</c:v>
                </c:pt>
                <c:pt idx="4">
                  <c:v>8.7443078140782546</c:v>
                </c:pt>
                <c:pt idx="5">
                  <c:v>8.7382264564600529</c:v>
                </c:pt>
                <c:pt idx="6">
                  <c:v>8.7307974600034068</c:v>
                </c:pt>
                <c:pt idx="7">
                  <c:v>8.7220230872930724</c:v>
                </c:pt>
                <c:pt idx="8">
                  <c:v>8.7119060106621458</c:v>
                </c:pt>
                <c:pt idx="9">
                  <c:v>8.7004493113775627</c:v>
                </c:pt>
                <c:pt idx="10">
                  <c:v>8.6876564787009762</c:v>
                </c:pt>
                <c:pt idx="11">
                  <c:v>8.6735314088252586</c:v>
                </c:pt>
                <c:pt idx="12">
                  <c:v>8.6580784036870035</c:v>
                </c:pt>
                <c:pt idx="13">
                  <c:v>8.6413021696553063</c:v>
                </c:pt>
                <c:pt idx="14">
                  <c:v>8.6232078160973185</c:v>
                </c:pt>
                <c:pt idx="15">
                  <c:v>8.6038008538209336</c:v>
                </c:pt>
                <c:pt idx="16">
                  <c:v>8.583087193395107</c:v>
                </c:pt>
                <c:pt idx="17">
                  <c:v>8.5610731433483238</c:v>
                </c:pt>
                <c:pt idx="18">
                  <c:v>8.5377654082457628</c:v>
                </c:pt>
                <c:pt idx="19">
                  <c:v>8.5131710866457126</c:v>
                </c:pt>
                <c:pt idx="20">
                  <c:v>8.4872976689358932</c:v>
                </c:pt>
                <c:pt idx="21">
                  <c:v>8.46015303505032</c:v>
                </c:pt>
                <c:pt idx="22">
                  <c:v>8.431745452067382</c:v>
                </c:pt>
                <c:pt idx="23">
                  <c:v>8.4020835716899498</c:v>
                </c:pt>
                <c:pt idx="24">
                  <c:v>8.3711764276081482</c:v>
                </c:pt>
                <c:pt idx="25">
                  <c:v>8.3390334327456763</c:v>
                </c:pt>
                <c:pt idx="26">
                  <c:v>8.3056643763905154</c:v>
                </c:pt>
                <c:pt idx="27">
                  <c:v>8.2710794212108425</c:v>
                </c:pt>
                <c:pt idx="28">
                  <c:v>8.2352891001570949</c:v>
                </c:pt>
                <c:pt idx="29">
                  <c:v>8.1983043132511053</c:v>
                </c:pt>
                <c:pt idx="30">
                  <c:v>8.1601363242632683</c:v>
                </c:pt>
                <c:pt idx="31">
                  <c:v>8.1207967572787876</c:v>
                </c:pt>
                <c:pt idx="32">
                  <c:v>8.080297593154004</c:v>
                </c:pt>
                <c:pt idx="33">
                  <c:v>8.0386511658638682</c:v>
                </c:pt>
                <c:pt idx="34">
                  <c:v>7.9958701587417149</c:v>
                </c:pt>
                <c:pt idx="35">
                  <c:v>7.9519676006124067</c:v>
                </c:pt>
                <c:pt idx="36">
                  <c:v>7.9069568618200927</c:v>
                </c:pt>
                <c:pt idx="37">
                  <c:v>7.8608516501517132</c:v>
                </c:pt>
                <c:pt idx="38">
                  <c:v>7.8136660066575052</c:v>
                </c:pt>
                <c:pt idx="39">
                  <c:v>7.765414301369824</c:v>
                </c:pt>
                <c:pt idx="40">
                  <c:v>7.7161112289214628</c:v>
                </c:pt>
                <c:pt idx="41">
                  <c:v>7.6657718040649092</c:v>
                </c:pt>
                <c:pt idx="42">
                  <c:v>7.6144113570938181</c:v>
                </c:pt>
                <c:pt idx="43">
                  <c:v>7.5620455291680813</c:v>
                </c:pt>
                <c:pt idx="44">
                  <c:v>7.5086902675439688</c:v>
                </c:pt>
                <c:pt idx="45">
                  <c:v>7.4543618207106945</c:v>
                </c:pt>
                <c:pt idx="46">
                  <c:v>7.3990767334349208</c:v>
                </c:pt>
                <c:pt idx="47">
                  <c:v>7.3428518417146833</c:v>
                </c:pt>
                <c:pt idx="48">
                  <c:v>7.2857042676442632</c:v>
                </c:pt>
                <c:pt idx="49">
                  <c:v>7.2276514141915049</c:v>
                </c:pt>
                <c:pt idx="50">
                  <c:v>7.1687109598892231</c:v>
                </c:pt>
                <c:pt idx="51">
                  <c:v>7.1089008534422122</c:v>
                </c:pt>
                <c:pt idx="52">
                  <c:v>7.0482393082515467</c:v>
                </c:pt>
                <c:pt idx="53">
                  <c:v>6.9867447968577521</c:v>
                </c:pt>
                <c:pt idx="54">
                  <c:v>6.9244360453045397</c:v>
                </c:pt>
                <c:pt idx="55">
                  <c:v>6.8613320274248064</c:v>
                </c:pt>
                <c:pt idx="56">
                  <c:v>6.7974519590505702</c:v>
                </c:pt>
                <c:pt idx="57">
                  <c:v>6.7328152921485618</c:v>
                </c:pt>
                <c:pt idx="58">
                  <c:v>6.6674417088832874</c:v>
                </c:pt>
                <c:pt idx="59">
                  <c:v>6.6013511156092495</c:v>
                </c:pt>
                <c:pt idx="60">
                  <c:v>6.5345636367941333</c:v>
                </c:pt>
                <c:pt idx="61">
                  <c:v>6.4670996088747854</c:v>
                </c:pt>
                <c:pt idx="62">
                  <c:v>6.3989795740477824</c:v>
                </c:pt>
                <c:pt idx="63">
                  <c:v>6.3302242739964178</c:v>
                </c:pt>
                <c:pt idx="64">
                  <c:v>6.2608546435559642</c:v>
                </c:pt>
                <c:pt idx="65">
                  <c:v>6.1908918043190519</c:v>
                </c:pt>
                <c:pt idx="66">
                  <c:v>6.1203570581830995</c:v>
                </c:pt>
                <c:pt idx="67">
                  <c:v>6.0492718808415784</c:v>
                </c:pt>
                <c:pt idx="68">
                  <c:v>5.9776579152211307</c:v>
                </c:pt>
                <c:pt idx="69">
                  <c:v>5.9055369648663287</c:v>
                </c:pt>
                <c:pt idx="70">
                  <c:v>5.8329309872740751</c:v>
                </c:pt>
                <c:pt idx="71">
                  <c:v>5.759862087179525</c:v>
                </c:pt>
                <c:pt idx="72">
                  <c:v>5.6863525097954453</c:v>
                </c:pt>
                <c:pt idx="73">
                  <c:v>5.6124246340069943</c:v>
                </c:pt>
                <c:pt idx="74">
                  <c:v>5.5381009655237712</c:v>
                </c:pt>
                <c:pt idx="75">
                  <c:v>5.4634041299911376</c:v>
                </c:pt>
                <c:pt idx="76">
                  <c:v>5.3883568660627015</c:v>
                </c:pt>
                <c:pt idx="77">
                  <c:v>5.312982018435914</c:v>
                </c:pt>
                <c:pt idx="78">
                  <c:v>5.2373025308526557</c:v>
                </c:pt>
                <c:pt idx="79">
                  <c:v>5.1613414390667858</c:v>
                </c:pt>
                <c:pt idx="80">
                  <c:v>5.085121863780504</c:v>
                </c:pt>
                <c:pt idx="81">
                  <c:v>5.0086670035514276</c:v>
                </c:pt>
                <c:pt idx="82">
                  <c:v>4.9320001276722696</c:v>
                </c:pt>
                <c:pt idx="83">
                  <c:v>4.8551445690249411</c:v>
                </c:pt>
                <c:pt idx="84">
                  <c:v>4.7781237169109083</c:v>
                </c:pt>
                <c:pt idx="85">
                  <c:v>4.700961009859645</c:v>
                </c:pt>
                <c:pt idx="86">
                  <c:v>4.6236799284168644</c:v>
                </c:pt>
                <c:pt idx="87">
                  <c:v>4.5463039879143388</c:v>
                </c:pt>
                <c:pt idx="88">
                  <c:v>4.4688567312229335</c:v>
                </c:pt>
                <c:pt idx="89">
                  <c:v>4.3913617214905214</c:v>
                </c:pt>
                <c:pt idx="90">
                  <c:v>4.3138425348663354</c:v>
                </c:pt>
                <c:pt idx="91">
                  <c:v>4.2363227532132886</c:v>
                </c:pt>
                <c:pt idx="92">
                  <c:v>4.1588259568096859</c:v>
                </c:pt>
                <c:pt idx="93">
                  <c:v>4.081375717041678</c:v>
                </c:pt>
                <c:pt idx="94">
                  <c:v>4.0039955890877428</c:v>
                </c:pt>
                <c:pt idx="95">
                  <c:v>3.9267091045963061</c:v>
                </c:pt>
                <c:pt idx="96">
                  <c:v>3.8495397643575586</c:v>
                </c:pt>
                <c:pt idx="97">
                  <c:v>3.7725110309703411</c:v>
                </c:pt>
                <c:pt idx="98">
                  <c:v>3.6956463215048267</c:v>
                </c:pt>
                <c:pt idx="99">
                  <c:v>3.6189690001615471</c:v>
                </c:pt>
                <c:pt idx="100">
                  <c:v>3.5425023709271071</c:v>
                </c:pt>
                <c:pt idx="101">
                  <c:v>3.4662696702266516</c:v>
                </c:pt>
                <c:pt idx="102">
                  <c:v>3.3902940595729847</c:v>
                </c:pt>
                <c:pt idx="103">
                  <c:v>3.3145986182117744</c:v>
                </c:pt>
                <c:pt idx="104">
                  <c:v>3.2392063357620855</c:v>
                </c:pt>
                <c:pt idx="105">
                  <c:v>3.1641401048509437</c:v>
                </c:pt>
                <c:pt idx="106">
                  <c:v>3.089422713740225</c:v>
                </c:pt>
                <c:pt idx="107">
                  <c:v>3.0150768389436275</c:v>
                </c:pt>
                <c:pt idx="108">
                  <c:v>2.941125037830822</c:v>
                </c:pt>
                <c:pt idx="109">
                  <c:v>2.8675897412151525</c:v>
                </c:pt>
                <c:pt idx="110">
                  <c:v>2.7944932459204246</c:v>
                </c:pt>
                <c:pt idx="111">
                  <c:v>2.7218577073213428</c:v>
                </c:pt>
                <c:pt idx="112">
                  <c:v>2.6497051318509399</c:v>
                </c:pt>
                <c:pt idx="113">
                  <c:v>2.5780573694670585</c:v>
                </c:pt>
                <c:pt idx="114">
                  <c:v>2.5069361060683004</c:v>
                </c:pt>
                <c:pt idx="115">
                  <c:v>2.4363628558480053</c:v>
                </c:pt>
                <c:pt idx="116">
                  <c:v>2.3663589535725889</c:v>
                </c:pt>
                <c:pt idx="117">
                  <c:v>2.2969455467679096</c:v>
                </c:pt>
                <c:pt idx="118">
                  <c:v>2.2281435877942131</c:v>
                </c:pt>
                <c:pt idx="119">
                  <c:v>2.1599738257864405</c:v>
                </c:pt>
                <c:pt idx="120">
                  <c:v>2.092456798432174</c:v>
                </c:pt>
                <c:pt idx="121">
                  <c:v>2.0256128235540065</c:v>
                </c:pt>
                <c:pt idx="122">
                  <c:v>1.9594619904566504</c:v>
                </c:pt>
                <c:pt idx="123">
                  <c:v>1.894024150991001</c:v>
                </c:pt>
                <c:pt idx="124">
                  <c:v>1.8293189102777199</c:v>
                </c:pt>
                <c:pt idx="125">
                  <c:v>1.7653656170208631</c:v>
                </c:pt>
                <c:pt idx="126">
                  <c:v>1.7021833533274517</c:v>
                </c:pt>
                <c:pt idx="127">
                  <c:v>1.6397909239305977</c:v>
                </c:pt>
                <c:pt idx="128">
                  <c:v>1.5782068446910971</c:v>
                </c:pt>
                <c:pt idx="129">
                  <c:v>1.5174493302240273</c:v>
                </c:pt>
                <c:pt idx="130">
                  <c:v>1.4575362804610672</c:v>
                </c:pt>
                <c:pt idx="131">
                  <c:v>1.3984852659138307</c:v>
                </c:pt>
                <c:pt idx="132">
                  <c:v>1.3403135113455971</c:v>
                </c:pt>
                <c:pt idx="133">
                  <c:v>1.2830378774842881</c:v>
                </c:pt>
                <c:pt idx="134">
                  <c:v>1.2266748403130046</c:v>
                </c:pt>
                <c:pt idx="135">
                  <c:v>1.1712404673482821</c:v>
                </c:pt>
                <c:pt idx="136">
                  <c:v>1.1167503901500466</c:v>
                </c:pt>
                <c:pt idx="137">
                  <c:v>1.0632197720861092</c:v>
                </c:pt>
                <c:pt idx="138">
                  <c:v>1.0106632700769176</c:v>
                </c:pt>
                <c:pt idx="139">
                  <c:v>0.95909498864264509</c:v>
                </c:pt>
                <c:pt idx="140">
                  <c:v>0.90852842401987777</c:v>
                </c:pt>
                <c:pt idx="141">
                  <c:v>0.85897639534279036</c:v>
                </c:pt>
                <c:pt idx="142">
                  <c:v>0.81045095879331297</c:v>
                </c:pt>
                <c:pt idx="143">
                  <c:v>0.76296329906199456</c:v>
                </c:pt>
                <c:pt idx="144">
                  <c:v>0.71652359018372447</c:v>
                </c:pt>
                <c:pt idx="145">
                  <c:v>0.67114081443140272</c:v>
                </c:pt>
                <c:pt idx="146">
                  <c:v>0.6268225228279386</c:v>
                </c:pt>
                <c:pt idx="147">
                  <c:v>0.58357451289635531</c:v>
                </c:pt>
                <c:pt idx="148">
                  <c:v>0.5414003866393301</c:v>
                </c:pt>
                <c:pt idx="149">
                  <c:v>0.50030093106404605</c:v>
                </c:pt>
                <c:pt idx="150">
                  <c:v>0.46027322857551056</c:v>
                </c:pt>
                <c:pt idx="151">
                  <c:v>0.42130934302332634</c:v>
                </c:pt>
                <c:pt idx="152">
                  <c:v>0.38339431400728269</c:v>
                </c:pt>
                <c:pt idx="153">
                  <c:v>0.3465029725309447</c:v>
                </c:pt>
                <c:pt idx="154">
                  <c:v>0.31059463711964153</c:v>
                </c:pt>
                <c:pt idx="155">
                  <c:v>0.27560373324711263</c:v>
                </c:pt>
                <c:pt idx="156">
                  <c:v>0.24142186250331471</c:v>
                </c:pt>
                <c:pt idx="157">
                  <c:v>0.20785972591151752</c:v>
                </c:pt>
                <c:pt idx="158">
                  <c:v>0.174552970049381</c:v>
                </c:pt>
                <c:pt idx="159">
                  <c:v>0.14066434028519109</c:v>
                </c:pt>
                <c:pt idx="160">
                  <c:v>0.10331061226145982</c:v>
                </c:pt>
              </c:numCache>
            </c:numRef>
          </c:yVal>
          <c:smooth val="1"/>
          <c:extLst>
            <c:ext xmlns:c16="http://schemas.microsoft.com/office/drawing/2014/chart" uri="{C3380CC4-5D6E-409C-BE32-E72D297353CC}">
              <c16:uniqueId val="{00000002-6393-4484-A568-10739F4647C8}"/>
            </c:ext>
          </c:extLst>
        </c:ser>
        <c:ser>
          <c:idx val="6"/>
          <c:order val="3"/>
          <c:tx>
            <c:strRef>
              <c:f>Clem!$E$9</c:f>
              <c:strCache>
                <c:ptCount val="1"/>
                <c:pt idx="0">
                  <c:v>0</c:v>
                </c:pt>
              </c:strCache>
            </c:strRef>
          </c:tx>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Clem!$F$13:$F$373</c:f>
              <c:numCache>
                <c:formatCode>0.0</c:formatCode>
                <c:ptCount val="361"/>
                <c:pt idx="0">
                  <c:v>10.079907868029109</c:v>
                </c:pt>
                <c:pt idx="1">
                  <c:v>10.079228957320419</c:v>
                </c:pt>
                <c:pt idx="2">
                  <c:v>10.07719242992583</c:v>
                </c:pt>
                <c:pt idx="3">
                  <c:v>10.073798899975714</c:v>
                </c:pt>
                <c:pt idx="4">
                  <c:v>10.069049390807196</c:v>
                </c:pt>
                <c:pt idx="5">
                  <c:v>10.062945334643944</c:v>
                </c:pt>
                <c:pt idx="6">
                  <c:v>10.055488572148008</c:v>
                </c:pt>
                <c:pt idx="7">
                  <c:v>10.046681351843844</c:v>
                </c:pt>
                <c:pt idx="8">
                  <c:v>10.036526329414603</c:v>
                </c:pt>
                <c:pt idx="9">
                  <c:v>10.025026566870947</c:v>
                </c:pt>
                <c:pt idx="10">
                  <c:v>10.012185531592589</c:v>
                </c:pt>
                <c:pt idx="11">
                  <c:v>9.9980070952427997</c:v>
                </c:pt>
                <c:pt idx="12">
                  <c:v>9.9824955325561717</c:v>
                </c:pt>
                <c:pt idx="13">
                  <c:v>9.9656555199999719</c:v>
                </c:pt>
                <c:pt idx="14">
                  <c:v>9.947492134309428</c:v>
                </c:pt>
                <c:pt idx="15">
                  <c:v>9.9280108508973566</c:v>
                </c:pt>
                <c:pt idx="16">
                  <c:v>9.9072175421384898</c:v>
                </c:pt>
                <c:pt idx="17">
                  <c:v>9.8851184755290546</c:v>
                </c:pt>
                <c:pt idx="18">
                  <c:v>9.8617203117219887</c:v>
                </c:pt>
                <c:pt idx="19">
                  <c:v>9.837030102438364</c:v>
                </c:pt>
                <c:pt idx="20">
                  <c:v>9.8110552882555506</c:v>
                </c:pt>
                <c:pt idx="21">
                  <c:v>9.7838036962727148</c:v>
                </c:pt>
                <c:pt idx="22">
                  <c:v>9.7552835376542149</c:v>
                </c:pt>
                <c:pt idx="23">
                  <c:v>9.7255034050515814</c:v>
                </c:pt>
                <c:pt idx="24">
                  <c:v>9.6944722699047503</c:v>
                </c:pt>
                <c:pt idx="25">
                  <c:v>9.6621994796231707</c:v>
                </c:pt>
                <c:pt idx="26">
                  <c:v>9.6286947546476576</c:v>
                </c:pt>
                <c:pt idx="27">
                  <c:v>9.5939681853935799</c:v>
                </c:pt>
                <c:pt idx="28">
                  <c:v>9.5580302290762926</c:v>
                </c:pt>
                <c:pt idx="29">
                  <c:v>9.52089170641956</c:v>
                </c:pt>
                <c:pt idx="30">
                  <c:v>9.4825637982478401</c:v>
                </c:pt>
                <c:pt idx="31">
                  <c:v>9.4430580419632459</c:v>
                </c:pt>
                <c:pt idx="32">
                  <c:v>9.4023863279081432</c:v>
                </c:pt>
                <c:pt idx="33">
                  <c:v>9.360560895614217</c:v>
                </c:pt>
                <c:pt idx="34">
                  <c:v>9.3175943299390198</c:v>
                </c:pt>
                <c:pt idx="35">
                  <c:v>9.273499557090906</c:v>
                </c:pt>
                <c:pt idx="36">
                  <c:v>9.2282898405433507</c:v>
                </c:pt>
                <c:pt idx="37">
                  <c:v>9.1819787768396921</c:v>
                </c:pt>
                <c:pt idx="38">
                  <c:v>9.1345802912892466</c:v>
                </c:pt>
                <c:pt idx="39">
                  <c:v>9.0861086335559218</c:v>
                </c:pt>
                <c:pt idx="40">
                  <c:v>9.0365783731403599</c:v>
                </c:pt>
                <c:pt idx="41">
                  <c:v>8.9860043947566481</c:v>
                </c:pt>
                <c:pt idx="42">
                  <c:v>8.9344018936047931</c:v>
                </c:pt>
                <c:pt idx="43">
                  <c:v>8.8817863705399702</c:v>
                </c:pt>
                <c:pt idx="44">
                  <c:v>8.8281736271397566</c:v>
                </c:pt>
                <c:pt idx="45">
                  <c:v>8.7735797606704455</c:v>
                </c:pt>
                <c:pt idx="46">
                  <c:v>8.7180211589536079</c:v>
                </c:pt>
                <c:pt idx="47">
                  <c:v>8.661514495134087</c:v>
                </c:pt>
                <c:pt idx="48">
                  <c:v>8.604076722350575</c:v>
                </c:pt>
                <c:pt idx="49">
                  <c:v>8.5457250683099772</c:v>
                </c:pt>
                <c:pt idx="50">
                  <c:v>8.4864770297667445</c:v>
                </c:pt>
                <c:pt idx="51">
                  <c:v>8.4263503669083857</c:v>
                </c:pt>
                <c:pt idx="52">
                  <c:v>8.3653630976483448</c:v>
                </c:pt>
                <c:pt idx="53">
                  <c:v>8.3035334918274728</c:v>
                </c:pt>
                <c:pt idx="54">
                  <c:v>8.2408800653252676</c:v>
                </c:pt>
                <c:pt idx="55">
                  <c:v>8.1774215740821354</c:v>
                </c:pt>
                <c:pt idx="56">
                  <c:v>8.113177008033821</c:v>
                </c:pt>
                <c:pt idx="57">
                  <c:v>8.0481655849592286</c:v>
                </c:pt>
                <c:pt idx="58">
                  <c:v>7.9824067442428834</c:v>
                </c:pt>
                <c:pt idx="59">
                  <c:v>7.9159201405531023</c:v>
                </c:pt>
                <c:pt idx="60">
                  <c:v>7.8487256374371599</c:v>
                </c:pt>
                <c:pt idx="61">
                  <c:v>7.7808433008345235</c:v>
                </c:pt>
                <c:pt idx="62">
                  <c:v>7.7122933925094026</c:v>
                </c:pt>
                <c:pt idx="63">
                  <c:v>7.64309636340362</c:v>
                </c:pt>
                <c:pt idx="64">
                  <c:v>7.5732728469110429</c:v>
                </c:pt>
                <c:pt idx="65">
                  <c:v>7.5028436520745529</c:v>
                </c:pt>
                <c:pt idx="66">
                  <c:v>7.4318297567067031</c:v>
                </c:pt>
                <c:pt idx="67">
                  <c:v>7.360252300435044</c:v>
                </c:pt>
                <c:pt idx="68">
                  <c:v>7.2881325776731689</c:v>
                </c:pt>
                <c:pt idx="69">
                  <c:v>7.2154920305183934</c:v>
                </c:pt>
                <c:pt idx="70">
                  <c:v>7.142352241577095</c:v>
                </c:pt>
                <c:pt idx="71">
                  <c:v>7.06873492671851</c:v>
                </c:pt>
                <c:pt idx="72">
                  <c:v>6.9946619277579272</c:v>
                </c:pt>
                <c:pt idx="73">
                  <c:v>6.9201552050700448</c:v>
                </c:pt>
                <c:pt idx="74">
                  <c:v>6.8452368301332758</c:v>
                </c:pt>
                <c:pt idx="75">
                  <c:v>6.7699289780056873</c:v>
                </c:pt>
                <c:pt idx="76">
                  <c:v>6.6942539197332342</c:v>
                </c:pt>
                <c:pt idx="77">
                  <c:v>6.6182340146909047</c:v>
                </c:pt>
                <c:pt idx="78">
                  <c:v>6.5418917028572672</c:v>
                </c:pt>
                <c:pt idx="79">
                  <c:v>6.4652494970229011</c:v>
                </c:pt>
                <c:pt idx="80">
                  <c:v>6.3883299749330966</c:v>
                </c:pt>
                <c:pt idx="81">
                  <c:v>6.3111557713651338</c:v>
                </c:pt>
                <c:pt idx="82">
                  <c:v>6.2337495701403638</c:v>
                </c:pt>
                <c:pt idx="83">
                  <c:v>6.1561340960712529</c:v>
                </c:pt>
                <c:pt idx="84">
                  <c:v>6.0783321068434377</c:v>
                </c:pt>
                <c:pt idx="85">
                  <c:v>6.0003663848327609</c:v>
                </c:pt>
                <c:pt idx="86">
                  <c:v>5.9222597288571155</c:v>
                </c:pt>
                <c:pt idx="87">
                  <c:v>5.8440349458629477</c:v>
                </c:pt>
                <c:pt idx="88">
                  <c:v>5.7657148425459539</c:v>
                </c:pt>
                <c:pt idx="89">
                  <c:v>5.687322216905617</c:v>
                </c:pt>
                <c:pt idx="90">
                  <c:v>5.6088798497329702</c:v>
                </c:pt>
                <c:pt idx="91">
                  <c:v>5.5304104960308518</c:v>
                </c:pt>
                <c:pt idx="92">
                  <c:v>5.4519368763659495</c:v>
                </c:pt>
                <c:pt idx="93">
                  <c:v>5.3734816681515341</c:v>
                </c:pt>
                <c:pt idx="94">
                  <c:v>5.2950674968599651</c:v>
                </c:pt>
                <c:pt idx="95">
                  <c:v>5.216716927163624</c:v>
                </c:pt>
                <c:pt idx="96">
                  <c:v>5.1384524540030316</c:v>
                </c:pt>
                <c:pt idx="97">
                  <c:v>5.0602964935805765</c:v>
                </c:pt>
                <c:pt idx="98">
                  <c:v>4.9822713742782918</c:v>
                </c:pt>
                <c:pt idx="99">
                  <c:v>4.9043993274978606</c:v>
                </c:pt>
                <c:pt idx="100">
                  <c:v>4.8267024784209864</c:v>
                </c:pt>
                <c:pt idx="101">
                  <c:v>4.7492028366879948</c:v>
                </c:pt>
                <c:pt idx="102">
                  <c:v>4.6719222869925758</c:v>
                </c:pt>
                <c:pt idx="103">
                  <c:v>4.5948825795902239</c:v>
                </c:pt>
                <c:pt idx="104">
                  <c:v>4.518105320718008</c:v>
                </c:pt>
                <c:pt idx="105">
                  <c:v>4.4416119629230231</c:v>
                </c:pt>
                <c:pt idx="106">
                  <c:v>4.3654237952968096</c:v>
                </c:pt>
                <c:pt idx="107">
                  <c:v>4.289561933612986</c:v>
                </c:pt>
                <c:pt idx="108">
                  <c:v>4.2140473103651255</c:v>
                </c:pt>
                <c:pt idx="109">
                  <c:v>4.1389006647019171</c:v>
                </c:pt>
                <c:pt idx="110">
                  <c:v>4.0641425322565308</c:v>
                </c:pt>
                <c:pt idx="111">
                  <c:v>3.9897932348671712</c:v>
                </c:pt>
                <c:pt idx="112">
                  <c:v>3.9158728701856238</c:v>
                </c:pt>
                <c:pt idx="113">
                  <c:v>3.8424013011707761</c:v>
                </c:pt>
                <c:pt idx="114">
                  <c:v>3.7693981454640442</c:v>
                </c:pt>
                <c:pt idx="115">
                  <c:v>3.6968827646437821</c:v>
                </c:pt>
                <c:pt idx="116">
                  <c:v>3.6248742533558409</c:v>
                </c:pt>
                <c:pt idx="117">
                  <c:v>3.5533914283176626</c:v>
                </c:pt>
                <c:pt idx="118">
                  <c:v>3.4824528171935096</c:v>
                </c:pt>
                <c:pt idx="119">
                  <c:v>3.4120766473387705</c:v>
                </c:pt>
                <c:pt idx="120">
                  <c:v>3.3422808344116302</c:v>
                </c:pt>
                <c:pt idx="121">
                  <c:v>3.2730829708508287</c:v>
                </c:pt>
                <c:pt idx="122">
                  <c:v>3.2045003142188744</c:v>
                </c:pt>
                <c:pt idx="123">
                  <c:v>3.1365497754105771</c:v>
                </c:pt>
                <c:pt idx="124">
                  <c:v>3.0692479067276697</c:v>
                </c:pt>
                <c:pt idx="125">
                  <c:v>3.0026108898210087</c:v>
                </c:pt>
                <c:pt idx="126">
                  <c:v>2.9366545235029782</c:v>
                </c:pt>
                <c:pt idx="127">
                  <c:v>2.871394211433735</c:v>
                </c:pt>
                <c:pt idx="128">
                  <c:v>2.8068449496863108</c:v>
                </c:pt>
                <c:pt idx="129">
                  <c:v>2.7430213141969584</c:v>
                </c:pt>
                <c:pt idx="130">
                  <c:v>2.6799374481088201</c:v>
                </c:pt>
                <c:pt idx="131">
                  <c:v>2.6176070490187344</c:v>
                </c:pt>
                <c:pt idx="132">
                  <c:v>2.5560433561389937</c:v>
                </c:pt>
                <c:pt idx="133">
                  <c:v>2.4952591373881314</c:v>
                </c:pt>
                <c:pt idx="134">
                  <c:v>2.4352666764271067</c:v>
                </c:pt>
                <c:pt idx="135">
                  <c:v>2.3760777596599834</c:v>
                </c:pt>
                <c:pt idx="136">
                  <c:v>2.31770366322095</c:v>
                </c:pt>
                <c:pt idx="137">
                  <c:v>2.260155139972682</c:v>
                </c:pt>
                <c:pt idx="138">
                  <c:v>2.2034424065442457</c:v>
                </c:pt>
                <c:pt idx="139">
                  <c:v>2.147575130440317</c:v>
                </c:pt>
                <c:pt idx="140">
                  <c:v>2.0925624172571555</c:v>
                </c:pt>
                <c:pt idx="141">
                  <c:v>2.0384127980447295</c:v>
                </c:pt>
                <c:pt idx="142">
                  <c:v>1.9851342168584509</c:v>
                </c:pt>
                <c:pt idx="143">
                  <c:v>1.9327340185482076</c:v>
                </c:pt>
                <c:pt idx="144">
                  <c:v>1.8812189368368095</c:v>
                </c:pt>
                <c:pt idx="145">
                  <c:v>1.8305950827443545</c:v>
                </c:pt>
                <c:pt idx="146">
                  <c:v>1.7808679334195463</c:v>
                </c:pt>
                <c:pt idx="147">
                  <c:v>1.7320423214434646</c:v>
                </c:pt>
                <c:pt idx="148">
                  <c:v>1.6841224246757041</c:v>
                </c:pt>
                <c:pt idx="149">
                  <c:v>1.6371117567170186</c:v>
                </c:pt>
                <c:pt idx="150">
                  <c:v>1.5910131580666487</c:v>
                </c:pt>
                <c:pt idx="151">
                  <c:v>1.5458287880562243</c:v>
                </c:pt>
                <c:pt idx="152">
                  <c:v>1.5015601176453848</c:v>
                </c:pt>
                <c:pt idx="153">
                  <c:v>1.4582079231670875</c:v>
                </c:pt>
                <c:pt idx="154">
                  <c:v>1.4157722811126534</c:v>
                </c:pt>
                <c:pt idx="155">
                  <c:v>1.3742525640480767</c:v>
                </c:pt>
                <c:pt idx="156">
                  <c:v>1.3336474377536269</c:v>
                </c:pt>
                <c:pt idx="157">
                  <c:v>1.2939548596783872</c:v>
                </c:pt>
                <c:pt idx="158">
                  <c:v>1.2551720787998686</c:v>
                </c:pt>
                <c:pt idx="159">
                  <c:v>1.2172956369761996</c:v>
                </c:pt>
                <c:pt idx="160">
                  <c:v>1.1803213718744054</c:v>
                </c:pt>
                <c:pt idx="161">
                  <c:v>1.1442444215530418</c:v>
                </c:pt>
                <c:pt idx="162">
                  <c:v>1.1090592307707037</c:v>
                </c:pt>
                <c:pt idx="163">
                  <c:v>1.0747595590837979</c:v>
                </c:pt>
                <c:pt idx="164">
                  <c:v>1.0413384907873438</c:v>
                </c:pt>
                <c:pt idx="165">
                  <c:v>1.0087884467414836</c:v>
                </c:pt>
                <c:pt idx="166">
                  <c:v>0.97710119811392682</c:v>
                </c:pt>
                <c:pt idx="167">
                  <c:v>0.94626788205479451</c:v>
                </c:pt>
                <c:pt idx="168">
                  <c:v>0.91627901930531652</c:v>
                </c:pt>
                <c:pt idx="169">
                  <c:v>0.88712453372588596</c:v>
                </c:pt>
                <c:pt idx="170">
                  <c:v>0.85879377371207344</c:v>
                </c:pt>
                <c:pt idx="171">
                  <c:v>0.83127553544979271</c:v>
                </c:pt>
                <c:pt idx="172">
                  <c:v>0.80455808794297357</c:v>
                </c:pt>
                <c:pt idx="173">
                  <c:v>0.7786291997292063</c:v>
                </c:pt>
                <c:pt idx="174">
                  <c:v>0.75347616718119159</c:v>
                </c:pt>
                <c:pt idx="175">
                  <c:v>0.72908584427471967</c:v>
                </c:pt>
                <c:pt idx="176">
                  <c:v>0.70544467368767072</c:v>
                </c:pt>
                <c:pt idx="177">
                  <c:v>0.68253871907948571</c:v>
                </c:pt>
                <c:pt idx="178">
                  <c:v>0.6603536983870274</c:v>
                </c:pt>
                <c:pt idx="179">
                  <c:v>0.63887501796096302</c:v>
                </c:pt>
                <c:pt idx="180">
                  <c:v>0.61808780735705582</c:v>
                </c:pt>
                <c:pt idx="181">
                  <c:v>0.59797695458925615</c:v>
                </c:pt>
                <c:pt idx="182">
                  <c:v>0.5785271416463651</c:v>
                </c:pt>
                <c:pt idx="183">
                  <c:v>0.55972288007145754</c:v>
                </c:pt>
                <c:pt idx="184">
                  <c:v>0.5415485464032217</c:v>
                </c:pt>
                <c:pt idx="185">
                  <c:v>0.52398841728094636</c:v>
                </c:pt>
                <c:pt idx="186">
                  <c:v>0.50702670401993455</c:v>
                </c:pt>
                <c:pt idx="187">
                  <c:v>0.490647586471605</c:v>
                </c:pt>
                <c:pt idx="188">
                  <c:v>0.47483524599224536</c:v>
                </c:pt>
                <c:pt idx="189">
                  <c:v>0.45957389735611537</c:v>
                </c:pt>
                <c:pt idx="190">
                  <c:v>0.44484781946211038</c:v>
                </c:pt>
                <c:pt idx="191">
                  <c:v>0.43064138469819119</c:v>
                </c:pt>
                <c:pt idx="192">
                  <c:v>0.41693908684397624</c:v>
                </c:pt>
                <c:pt idx="193">
                  <c:v>0.40372556740896648</c:v>
                </c:pt>
                <c:pt idx="194">
                  <c:v>0.39098564032147376</c:v>
                </c:pt>
                <c:pt idx="195">
                  <c:v>0.37870431490117423</c:v>
                </c:pt>
                <c:pt idx="196">
                  <c:v>0.3668668170659885</c:v>
                </c:pt>
                <c:pt idx="197">
                  <c:v>0.35545860874140506</c:v>
                </c:pt>
                <c:pt idx="198">
                  <c:v>0.34446540545717441</c:v>
                </c:pt>
                <c:pt idx="199">
                  <c:v>0.33387319213226602</c:v>
                </c:pt>
                <c:pt idx="200">
                  <c:v>0.32366823706391706</c:v>
                </c:pt>
                <c:pt idx="201">
                  <c:v>0.31383710415033905</c:v>
                </c:pt>
                <c:pt idx="202">
                  <c:v>0.30436666338908103</c:v>
                </c:pt>
                <c:pt idx="203">
                  <c:v>0.29524409970407101</c:v>
                </c:pt>
                <c:pt idx="204">
                  <c:v>0.28645692016395424</c:v>
                </c:pt>
                <c:pt idx="205">
                  <c:v>0.27799295966246262</c:v>
                </c:pt>
                <c:pt idx="206">
                  <c:v>0.2698403851382189</c:v>
                </c:pt>
                <c:pt idx="207">
                  <c:v>0.26198769841663938</c:v>
                </c:pt>
                <c:pt idx="208">
                  <c:v>0.25442373776051191</c:v>
                </c:pt>
                <c:pt idx="209">
                  <c:v>0.24713767821844798</c:v>
                </c:pt>
                <c:pt idx="210">
                  <c:v>0.24011903086187347</c:v>
                </c:pt>
                <c:pt idx="211">
                  <c:v>0.23335764100159018</c:v>
                </c:pt>
                <c:pt idx="212">
                  <c:v>0.22684368547436046</c:v>
                </c:pt>
                <c:pt idx="213">
                  <c:v>0.22056766908851921</c:v>
                </c:pt>
                <c:pt idx="214">
                  <c:v>0.21452042031544158</c:v>
                </c:pt>
                <c:pt idx="215">
                  <c:v>0.20869308631088698</c:v>
                </c:pt>
                <c:pt idx="216">
                  <c:v>0.20307712734692346</c:v>
                </c:pt>
                <c:pt idx="217">
                  <c:v>0.19766431073139623</c:v>
                </c:pt>
                <c:pt idx="218">
                  <c:v>0.19244670428785104</c:v>
                </c:pt>
                <c:pt idx="219">
                  <c:v>0.1874166694645476</c:v>
                </c:pt>
                <c:pt idx="220">
                  <c:v>0.18256685413675991</c:v>
                </c:pt>
                <c:pt idx="221">
                  <c:v>0.17789018516205493</c:v>
                </c:pt>
                <c:pt idx="222">
                  <c:v>0.17337986074372178</c:v>
                </c:pt>
                <c:pt idx="223">
                  <c:v>0.16902934265303152</c:v>
                </c:pt>
                <c:pt idx="224">
                  <c:v>0.16483234835662111</c:v>
                </c:pt>
                <c:pt idx="225">
                  <c:v>0.16078284309101135</c:v>
                </c:pt>
                <c:pt idx="226">
                  <c:v>0.15687503192215088</c:v>
                </c:pt>
                <c:pt idx="227">
                  <c:v>0.15310335182394677</c:v>
                </c:pt>
                <c:pt idx="228">
                  <c:v>0.14946246380598499</c:v>
                </c:pt>
                <c:pt idx="229">
                  <c:v>0.14594724511712565</c:v>
                </c:pt>
                <c:pt idx="230">
                  <c:v>0.14255278154833267</c:v>
                </c:pt>
                <c:pt idx="231">
                  <c:v>0.1392743598550184</c:v>
                </c:pt>
                <c:pt idx="232">
                  <c:v>0.13610746031630575</c:v>
                </c:pt>
                <c:pt idx="233">
                  <c:v>0.13304774944597286</c:v>
                </c:pt>
                <c:pt idx="234">
                  <c:v>0.13009107286741597</c:v>
                </c:pt>
                <c:pt idx="235">
                  <c:v>0.12723344836274361</c:v>
                </c:pt>
                <c:pt idx="236">
                  <c:v>0.12447105910410584</c:v>
                </c:pt>
                <c:pt idx="237">
                  <c:v>0.12180024707353618</c:v>
                </c:pt>
                <c:pt idx="238">
                  <c:v>0.11921750667594382</c:v>
                </c:pt>
                <c:pt idx="239">
                  <c:v>0.11671947854842943</c:v>
                </c:pt>
                <c:pt idx="240">
                  <c:v>0.11430294356778821</c:v>
                </c:pt>
                <c:pt idx="241">
                  <c:v>0.11196481705691376</c:v>
                </c:pt>
                <c:pt idx="242">
                  <c:v>0.10970214318979077</c:v>
                </c:pt>
                <c:pt idx="243">
                  <c:v>0.10751208959389105</c:v>
                </c:pt>
                <c:pt idx="244">
                  <c:v>0.10539194214799973</c:v>
                </c:pt>
                <c:pt idx="245">
                  <c:v>0.10333909997285615</c:v>
                </c:pt>
                <c:pt idx="246">
                  <c:v>0.10135107061141226</c:v>
                </c:pt>
                <c:pt idx="247">
                  <c:v>9.9425465395050691E-2</c:v>
                </c:pt>
                <c:pt idx="248">
                  <c:v>9.7559994991702342E-2</c:v>
                </c:pt>
                <c:pt idx="249">
                  <c:v>9.575246513148486E-2</c:v>
                </c:pt>
                <c:pt idx="250">
                  <c:v>9.4000772505224456E-2</c:v>
                </c:pt>
                <c:pt idx="251">
                  <c:v>9.2302900831027032E-2</c:v>
                </c:pt>
                <c:pt idx="252">
                  <c:v>9.065691708391177E-2</c:v>
                </c:pt>
                <c:pt idx="253">
                  <c:v>8.9060967883421382E-2</c:v>
                </c:pt>
                <c:pt idx="254">
                  <c:v>8.7513276034057452E-2</c:v>
                </c:pt>
                <c:pt idx="255">
                  <c:v>8.6012137213363579E-2</c:v>
                </c:pt>
                <c:pt idx="256">
                  <c:v>8.4555916802475109E-2</c:v>
                </c:pt>
                <c:pt idx="257">
                  <c:v>8.3143046853990113E-2</c:v>
                </c:pt>
                <c:pt idx="258">
                  <c:v>8.1772023192058715E-2</c:v>
                </c:pt>
                <c:pt idx="259">
                  <c:v>8.0441402639663845E-2</c:v>
                </c:pt>
                <c:pt idx="260">
                  <c:v>7.9149800368145104E-2</c:v>
                </c:pt>
                <c:pt idx="261">
                  <c:v>7.7895887364122743E-2</c:v>
                </c:pt>
                <c:pt idx="262">
                  <c:v>7.6678388009081985E-2</c:v>
                </c:pt>
                <c:pt idx="263">
                  <c:v>7.5496077767003178E-2</c:v>
                </c:pt>
                <c:pt idx="264">
                  <c:v>7.4347780975541844E-2</c:v>
                </c:pt>
                <c:pt idx="265">
                  <c:v>7.3232368736397449E-2</c:v>
                </c:pt>
                <c:pt idx="266">
                  <c:v>7.214875690064422E-2</c:v>
                </c:pt>
                <c:pt idx="267">
                  <c:v>7.1095904144932331E-2</c:v>
                </c:pt>
                <c:pt idx="268">
                  <c:v>7.0072810134606839E-2</c:v>
                </c:pt>
                <c:pt idx="269">
                  <c:v>6.9078513769933569E-2</c:v>
                </c:pt>
                <c:pt idx="270">
                  <c:v>6.8112091511755346E-2</c:v>
                </c:pt>
                <c:pt idx="271">
                  <c:v>6.7172655783042823E-2</c:v>
                </c:pt>
                <c:pt idx="272">
                  <c:v>6.6259353442939109E-2</c:v>
                </c:pt>
                <c:pt idx="273">
                  <c:v>6.5371364330033169E-2</c:v>
                </c:pt>
                <c:pt idx="274">
                  <c:v>6.4507899871723007E-2</c:v>
                </c:pt>
                <c:pt idx="275">
                  <c:v>6.3668201756666681E-2</c:v>
                </c:pt>
                <c:pt idx="276">
                  <c:v>6.2851540667436034E-2</c:v>
                </c:pt>
                <c:pt idx="277">
                  <c:v>6.2057215070617046E-2</c:v>
                </c:pt>
                <c:pt idx="278">
                  <c:v>6.1284550061713551E-2</c:v>
                </c:pt>
                <c:pt idx="279">
                  <c:v>6.0532896262330327E-2</c:v>
                </c:pt>
                <c:pt idx="280">
                  <c:v>5.9801628767219936E-2</c:v>
                </c:pt>
                <c:pt idx="281">
                  <c:v>5.9090146138887571E-2</c:v>
                </c:pt>
                <c:pt idx="282">
                  <c:v>5.8397869447547414E-2</c:v>
                </c:pt>
                <c:pt idx="283">
                  <c:v>5.7724241354329825E-2</c:v>
                </c:pt>
                <c:pt idx="284">
                  <c:v>5.7068725235728215E-2</c:v>
                </c:pt>
                <c:pt idx="285">
                  <c:v>5.6430804347373416E-2</c:v>
                </c:pt>
                <c:pt idx="286">
                  <c:v>5.580998102530435E-2</c:v>
                </c:pt>
                <c:pt idx="287">
                  <c:v>5.5205775922996261E-2</c:v>
                </c:pt>
                <c:pt idx="288">
                  <c:v>5.4617727282483451E-2</c:v>
                </c:pt>
                <c:pt idx="289">
                  <c:v>5.4045390237995768E-2</c:v>
                </c:pt>
                <c:pt idx="290">
                  <c:v>5.3488336150597983E-2</c:v>
                </c:pt>
                <c:pt idx="291">
                  <c:v>5.294615197239784E-2</c:v>
                </c:pt>
                <c:pt idx="292">
                  <c:v>5.2418439638953658E-2</c:v>
                </c:pt>
                <c:pt idx="293">
                  <c:v>5.1904815488576506E-2</c:v>
                </c:pt>
                <c:pt idx="294">
                  <c:v>5.1404909707289066E-2</c:v>
                </c:pt>
                <c:pt idx="295">
                  <c:v>5.0918365798255691E-2</c:v>
                </c:pt>
                <c:pt idx="296">
                  <c:v>5.0444840074562201E-2</c:v>
                </c:pt>
                <c:pt idx="297">
                  <c:v>4.9984001174273547E-2</c:v>
                </c:pt>
                <c:pt idx="298">
                  <c:v>4.9535529596747917E-2</c:v>
                </c:pt>
                <c:pt idx="299">
                  <c:v>4.9099117259240703E-2</c:v>
                </c:pt>
                <c:pt idx="300">
                  <c:v>4.8674467072873415E-2</c:v>
                </c:pt>
                <c:pt idx="301">
                  <c:v>4.826129253708699E-2</c:v>
                </c:pt>
                <c:pt idx="302">
                  <c:v>4.7859317351747914E-2</c:v>
                </c:pt>
                <c:pt idx="303">
                  <c:v>4.7468275046106415E-2</c:v>
                </c:pt>
                <c:pt idx="304">
                  <c:v>4.7087908623854403E-2</c:v>
                </c:pt>
                <c:pt idx="305">
                  <c:v>4.671797022355826E-2</c:v>
                </c:pt>
                <c:pt idx="306">
                  <c:v>4.6358220793785265E-2</c:v>
                </c:pt>
                <c:pt idx="307">
                  <c:v>4.6008429782267699E-2</c:v>
                </c:pt>
                <c:pt idx="308">
                  <c:v>4.5668374838487194E-2</c:v>
                </c:pt>
                <c:pt idx="309">
                  <c:v>4.5337841529086528E-2</c:v>
                </c:pt>
                <c:pt idx="310">
                  <c:v>4.5016623065549377E-2</c:v>
                </c:pt>
                <c:pt idx="311">
                  <c:v>4.4704520043611105E-2</c:v>
                </c:pt>
                <c:pt idx="312">
                  <c:v>4.440134019389412E-2</c:v>
                </c:pt>
                <c:pt idx="313">
                  <c:v>4.4106898143283453E-2</c:v>
                </c:pt>
                <c:pt idx="314">
                  <c:v>4.3821015186582372E-2</c:v>
                </c:pt>
                <c:pt idx="315">
                  <c:v>4.3543519068009164E-2</c:v>
                </c:pt>
                <c:pt idx="316">
                  <c:v>4.3274243772120712E-2</c:v>
                </c:pt>
                <c:pt idx="317">
                  <c:v>4.3013029323765078E-2</c:v>
                </c:pt>
                <c:pt idx="318">
                  <c:v>4.2759721596686853E-2</c:v>
                </c:pt>
                <c:pt idx="319">
                  <c:v>4.2514172130426443E-2</c:v>
                </c:pt>
                <c:pt idx="320">
                  <c:v>4.2276237955173046E-2</c:v>
                </c:pt>
                <c:pt idx="321">
                  <c:v>4.2045781424246621E-2</c:v>
                </c:pt>
                <c:pt idx="322">
                  <c:v>4.1822670053900446E-2</c:v>
                </c:pt>
                <c:pt idx="323">
                  <c:v>4.1606776370152247E-2</c:v>
                </c:pt>
                <c:pt idx="324">
                  <c:v>4.1397977762362842E-2</c:v>
                </c:pt>
                <c:pt idx="325">
                  <c:v>4.1196156343301295E-2</c:v>
                </c:pt>
                <c:pt idx="326">
                  <c:v>4.1001198815440738E-2</c:v>
                </c:pt>
                <c:pt idx="327">
                  <c:v>4.0812996343247893E-2</c:v>
                </c:pt>
                <c:pt idx="328">
                  <c:v>4.0631444431240289E-2</c:v>
                </c:pt>
                <c:pt idx="329">
                  <c:v>4.045644280759144E-2</c:v>
                </c:pt>
                <c:pt idx="330">
                  <c:v>4.0287895313084396E-2</c:v>
                </c:pt>
                <c:pt idx="331">
                  <c:v>4.0125709795214203E-2</c:v>
                </c:pt>
                <c:pt idx="332">
                  <c:v>3.9969798007258694E-2</c:v>
                </c:pt>
                <c:pt idx="333">
                  <c:v>3.982007551214118E-2</c:v>
                </c:pt>
                <c:pt idx="334">
                  <c:v>3.9676461590918199E-2</c:v>
                </c:pt>
                <c:pt idx="335">
                  <c:v>3.9538879155737706E-2</c:v>
                </c:pt>
                <c:pt idx="336">
                  <c:v>3.9407254667118273E-2</c:v>
                </c:pt>
                <c:pt idx="337">
                  <c:v>3.9281518055406674E-2</c:v>
                </c:pt>
                <c:pt idx="338">
                  <c:v>3.9161602646284266E-2</c:v>
                </c:pt>
                <c:pt idx="339">
                  <c:v>3.904744509019472E-2</c:v>
                </c:pt>
                <c:pt idx="340">
                  <c:v>3.8938985295574616E-2</c:v>
                </c:pt>
                <c:pt idx="341">
                  <c:v>3.8836166365777067E-2</c:v>
                </c:pt>
                <c:pt idx="342">
                  <c:v>3.8738934539580848E-2</c:v>
                </c:pt>
                <c:pt idx="343">
                  <c:v>3.864723913518954E-2</c:v>
                </c:pt>
                <c:pt idx="344">
                  <c:v>3.8561032497626081E-2</c:v>
                </c:pt>
                <c:pt idx="345">
                  <c:v>3.8480269949435313E-2</c:v>
                </c:pt>
                <c:pt idx="346">
                  <c:v>3.8404909744618271E-2</c:v>
                </c:pt>
                <c:pt idx="347">
                  <c:v>3.8334913025716753E-2</c:v>
                </c:pt>
                <c:pt idx="348">
                  <c:v>3.827024378398363E-2</c:v>
                </c:pt>
                <c:pt idx="349">
                  <c:v>3.8210868822570604E-2</c:v>
                </c:pt>
                <c:pt idx="350">
                  <c:v>3.8156757722675162E-2</c:v>
                </c:pt>
                <c:pt idx="351">
                  <c:v>3.8107882812593322E-2</c:v>
                </c:pt>
                <c:pt idx="352">
                  <c:v>3.8064219139624871E-2</c:v>
                </c:pt>
                <c:pt idx="353">
                  <c:v>3.8025744444790073E-2</c:v>
                </c:pt>
                <c:pt idx="354">
                  <c:v>3.7992439140313611E-2</c:v>
                </c:pt>
                <c:pt idx="355">
                  <c:v>3.7964286289842025E-2</c:v>
                </c:pt>
                <c:pt idx="356">
                  <c:v>3.7941271591361819E-2</c:v>
                </c:pt>
                <c:pt idx="357">
                  <c:v>3.7923383362792072E-2</c:v>
                </c:pt>
                <c:pt idx="358">
                  <c:v>3.7910612530226727E-2</c:v>
                </c:pt>
                <c:pt idx="359">
                  <c:v>3.7902952618809965E-2</c:v>
                </c:pt>
                <c:pt idx="360">
                  <c:v>3.7900399746228067E-2</c:v>
                </c:pt>
              </c:numCache>
            </c:numRef>
          </c:yVal>
          <c:smooth val="1"/>
          <c:extLst>
            <c:ext xmlns:c16="http://schemas.microsoft.com/office/drawing/2014/chart" uri="{C3380CC4-5D6E-409C-BE32-E72D297353CC}">
              <c16:uniqueId val="{00000003-6393-4484-A568-10739F4647C8}"/>
            </c:ext>
          </c:extLst>
        </c:ser>
        <c:ser>
          <c:idx val="3"/>
          <c:order val="4"/>
          <c:tx>
            <c:strRef>
              <c:f>Clem!$B$12</c:f>
              <c:strCache>
                <c:ptCount val="1"/>
                <c:pt idx="0">
                  <c:v>θ (deg)</c:v>
                </c:pt>
              </c:strCache>
            </c:strRef>
          </c:tx>
          <c:spPr>
            <a:ln>
              <a:solidFill>
                <a:srgbClr val="FF0000"/>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Clem!$H$13:$H$373</c:f>
              <c:numCache>
                <c:formatCode>0.0</c:formatCode>
                <c:ptCount val="361"/>
                <c:pt idx="0">
                  <c:v>9.5528969834663044</c:v>
                </c:pt>
                <c:pt idx="1">
                  <c:v>9.5522197588728446</c:v>
                </c:pt>
                <c:pt idx="2">
                  <c:v>9.5501882906432698</c:v>
                </c:pt>
                <c:pt idx="3">
                  <c:v>9.546803195366655</c:v>
                </c:pt>
                <c:pt idx="4">
                  <c:v>9.5420655004805646</c:v>
                </c:pt>
                <c:pt idx="5">
                  <c:v>9.5359766439546405</c:v>
                </c:pt>
                <c:pt idx="6">
                  <c:v>9.5285384738478847</c:v>
                </c:pt>
                <c:pt idx="7">
                  <c:v>9.5197532477396045</c:v>
                </c:pt>
                <c:pt idx="8">
                  <c:v>9.5096236320342324</c:v>
                </c:pt>
                <c:pt idx="9">
                  <c:v>9.4981527011402509</c:v>
                </c:pt>
                <c:pt idx="10">
                  <c:v>9.4853439365233996</c:v>
                </c:pt>
                <c:pt idx="11">
                  <c:v>9.471201225634502</c:v>
                </c:pt>
                <c:pt idx="12">
                  <c:v>9.455728860712135</c:v>
                </c:pt>
                <c:pt idx="13">
                  <c:v>9.4389315374605651</c:v>
                </c:pt>
                <c:pt idx="14">
                  <c:v>9.4208143536032889</c:v>
                </c:pt>
                <c:pt idx="15">
                  <c:v>9.4013828073125829</c:v>
                </c:pt>
                <c:pt idx="16">
                  <c:v>9.3806427955155343</c:v>
                </c:pt>
                <c:pt idx="17">
                  <c:v>9.3586006120770175</c:v>
                </c:pt>
                <c:pt idx="18">
                  <c:v>9.3352629458601548</c:v>
                </c:pt>
                <c:pt idx="19">
                  <c:v>9.3106368786647842</c:v>
                </c:pt>
                <c:pt idx="20">
                  <c:v>9.2847298830445553</c:v>
                </c:pt>
                <c:pt idx="21">
                  <c:v>9.2575498200032236</c:v>
                </c:pt>
                <c:pt idx="22">
                  <c:v>9.22910493657084</c:v>
                </c:pt>
                <c:pt idx="23">
                  <c:v>9.1994038632605353</c:v>
                </c:pt>
                <c:pt idx="24">
                  <c:v>9.1684556114065501</c:v>
                </c:pt>
                <c:pt idx="25">
                  <c:v>9.136269570384318</c:v>
                </c:pt>
                <c:pt idx="26">
                  <c:v>9.1028555047133768</c:v>
                </c:pt>
                <c:pt idx="27">
                  <c:v>9.068223551043916</c:v>
                </c:pt>
                <c:pt idx="28">
                  <c:v>9.0323842150277951</c:v>
                </c:pt>
                <c:pt idx="29">
                  <c:v>8.995348368074934</c:v>
                </c:pt>
                <c:pt idx="30">
                  <c:v>8.9571272439959753</c:v>
                </c:pt>
                <c:pt idx="31">
                  <c:v>8.9177324355321304</c:v>
                </c:pt>
                <c:pt idx="32">
                  <c:v>8.8771758907732288</c:v>
                </c:pt>
                <c:pt idx="33">
                  <c:v>8.8354699094648943</c:v>
                </c:pt>
                <c:pt idx="34">
                  <c:v>8.792627139205953</c:v>
                </c:pt>
                <c:pt idx="35">
                  <c:v>8.7486605715370409</c:v>
                </c:pt>
                <c:pt idx="36">
                  <c:v>8.7035835379215563</c:v>
                </c:pt>
                <c:pt idx="37">
                  <c:v>8.6574097056200436</c:v>
                </c:pt>
                <c:pt idx="38">
                  <c:v>8.6101530734590668</c:v>
                </c:pt>
                <c:pt idx="39">
                  <c:v>8.5618279674958586</c:v>
                </c:pt>
                <c:pt idx="40">
                  <c:v>8.5124490365798149</c:v>
                </c:pt>
                <c:pt idx="41">
                  <c:v>8.4620312478120727</c:v>
                </c:pt>
                <c:pt idx="42">
                  <c:v>8.4105898819044</c:v>
                </c:pt>
                <c:pt idx="43">
                  <c:v>8.3581405284386392</c:v>
                </c:pt>
                <c:pt idx="44">
                  <c:v>8.3046990810279482</c:v>
                </c:pt>
                <c:pt idx="45">
                  <c:v>8.2502817323811826</c:v>
                </c:pt>
                <c:pt idx="46">
                  <c:v>8.1949049692716294</c:v>
                </c:pt>
                <c:pt idx="47">
                  <c:v>8.1385855674115124</c:v>
                </c:pt>
                <c:pt idx="48">
                  <c:v>8.0813405862335461</c:v>
                </c:pt>
                <c:pt idx="49">
                  <c:v>8.0231873635809023</c:v>
                </c:pt>
                <c:pt idx="50">
                  <c:v>7.9641435103069629</c:v>
                </c:pt>
                <c:pt idx="51">
                  <c:v>7.9042269047862508</c:v>
                </c:pt>
                <c:pt idx="52">
                  <c:v>7.8434556873379071</c:v>
                </c:pt>
                <c:pt idx="53">
                  <c:v>7.7818482545631333</c:v>
                </c:pt>
                <c:pt idx="54">
                  <c:v>7.7194232535980083</c:v>
                </c:pt>
                <c:pt idx="55">
                  <c:v>7.6561995762830914</c:v>
                </c:pt>
                <c:pt idx="56">
                  <c:v>7.5921963532512446</c:v>
                </c:pt>
                <c:pt idx="57">
                  <c:v>7.5274329479351039</c:v>
                </c:pt>
                <c:pt idx="58">
                  <c:v>7.4619289504956088</c:v>
                </c:pt>
                <c:pt idx="59">
                  <c:v>7.3957041716730689</c:v>
                </c:pt>
                <c:pt idx="60">
                  <c:v>7.3287786365621352</c:v>
                </c:pt>
                <c:pt idx="61">
                  <c:v>7.2611725783121566</c:v>
                </c:pt>
                <c:pt idx="62">
                  <c:v>7.1929064317543228</c:v>
                </c:pt>
                <c:pt idx="63">
                  <c:v>7.1240008269569879</c:v>
                </c:pt>
                <c:pt idx="64">
                  <c:v>7.0544765827106284</c:v>
                </c:pt>
                <c:pt idx="65">
                  <c:v>6.984354699943764</c:v>
                </c:pt>
                <c:pt idx="66">
                  <c:v>6.9136563550712609</c:v>
                </c:pt>
                <c:pt idx="67">
                  <c:v>6.8424028932763674</c:v>
                </c:pt>
                <c:pt idx="68">
                  <c:v>6.7706158217278061</c:v>
                </c:pt>
                <c:pt idx="69">
                  <c:v>6.6983168027332294</c:v>
                </c:pt>
                <c:pt idx="70">
                  <c:v>6.6255276468303652</c:v>
                </c:pt>
                <c:pt idx="71">
                  <c:v>6.5522703058170402</c:v>
                </c:pt>
                <c:pt idx="72">
                  <c:v>6.4785668657213504</c:v>
                </c:pt>
                <c:pt idx="73">
                  <c:v>6.4044395397131533</c:v>
                </c:pt>
                <c:pt idx="74">
                  <c:v>6.3299106609579887</c:v>
                </c:pt>
                <c:pt idx="75">
                  <c:v>6.2550026754145591</c:v>
                </c:pt>
                <c:pt idx="76">
                  <c:v>6.179738134576751</c:v>
                </c:pt>
                <c:pt idx="77">
                  <c:v>6.1041396881612622</c:v>
                </c:pt>
                <c:pt idx="78">
                  <c:v>6.0282300767416555</c:v>
                </c:pt>
                <c:pt idx="79">
                  <c:v>5.952032124329774</c:v>
                </c:pt>
                <c:pt idx="80">
                  <c:v>5.8755687309052318</c:v>
                </c:pt>
                <c:pt idx="81">
                  <c:v>5.7988628648937288</c:v>
                </c:pt>
                <c:pt idx="82">
                  <c:v>5.7219375555947396</c:v>
                </c:pt>
                <c:pt idx="83">
                  <c:v>5.6448158855591606</c:v>
                </c:pt>
                <c:pt idx="84">
                  <c:v>5.5675209829172507</c:v>
                </c:pt>
                <c:pt idx="85">
                  <c:v>5.4900760136572426</c:v>
                </c:pt>
                <c:pt idx="86">
                  <c:v>5.4125041738547548</c:v>
                </c:pt>
                <c:pt idx="87">
                  <c:v>5.334828681853085</c:v>
                </c:pt>
                <c:pt idx="88">
                  <c:v>5.2570727703942879</c:v>
                </c:pt>
                <c:pt idx="89">
                  <c:v>5.1792596787008183</c:v>
                </c:pt>
                <c:pt idx="90">
                  <c:v>5.1014126445073646</c:v>
                </c:pt>
                <c:pt idx="91">
                  <c:v>5.0235548960422376</c:v>
                </c:pt>
                <c:pt idx="92">
                  <c:v>4.9457096439577066</c:v>
                </c:pt>
                <c:pt idx="93">
                  <c:v>4.8679000732081654</c:v>
                </c:pt>
                <c:pt idx="94">
                  <c:v>4.7901493348751538</c:v>
                </c:pt>
                <c:pt idx="95">
                  <c:v>4.7124805379376928</c:v>
                </c:pt>
                <c:pt idx="96">
                  <c:v>4.634916740986454</c:v>
                </c:pt>
                <c:pt idx="97">
                  <c:v>4.5574809438797725</c:v>
                </c:pt>
                <c:pt idx="98">
                  <c:v>4.4801960793394207</c:v>
                </c:pt>
                <c:pt idx="99">
                  <c:v>4.4030850044836471</c:v>
                </c:pt>
                <c:pt idx="100">
                  <c:v>4.3261704922947715</c:v>
                </c:pt>
                <c:pt idx="101">
                  <c:v>4.249475223018135</c:v>
                </c:pt>
                <c:pt idx="102">
                  <c:v>4.1730217754890937</c:v>
                </c:pt>
                <c:pt idx="103">
                  <c:v>4.0968326183840782</c:v>
                </c:pt>
                <c:pt idx="104">
                  <c:v>4.0209301013915795</c:v>
                </c:pt>
                <c:pt idx="105">
                  <c:v>3.9453364462983482</c:v>
                </c:pt>
                <c:pt idx="106">
                  <c:v>3.8700737379857051</c:v>
                </c:pt>
                <c:pt idx="107">
                  <c:v>3.7951639153303565</c:v>
                </c:pt>
                <c:pt idx="108">
                  <c:v>3.7206287620036269</c:v>
                </c:pt>
                <c:pt idx="109">
                  <c:v>3.6464898971624571</c:v>
                </c:pt>
                <c:pt idx="110">
                  <c:v>3.5727687660249567</c:v>
                </c:pt>
                <c:pt idx="111">
                  <c:v>3.4994866303227732</c:v>
                </c:pt>
                <c:pt idx="112">
                  <c:v>3.426664558621805</c:v>
                </c:pt>
                <c:pt idx="113">
                  <c:v>3.3543234165022571</c:v>
                </c:pt>
                <c:pt idx="114">
                  <c:v>3.282483856588291</c:v>
                </c:pt>
                <c:pt idx="115">
                  <c:v>3.2111663084168556</c:v>
                </c:pt>
                <c:pt idx="116">
                  <c:v>3.1403909681345756</c:v>
                </c:pt>
                <c:pt idx="117">
                  <c:v>3.0701777880107901</c:v>
                </c:pt>
                <c:pt idx="118">
                  <c:v>3.0005464657541219</c:v>
                </c:pt>
                <c:pt idx="119">
                  <c:v>2.9315164336191804</c:v>
                </c:pt>
                <c:pt idx="120">
                  <c:v>2.8631068472892305</c:v>
                </c:pt>
                <c:pt idx="121">
                  <c:v>2.7953365745198351</c:v>
                </c:pt>
                <c:pt idx="122">
                  <c:v>2.7282241835278391</c:v>
                </c:pt>
                <c:pt idx="123">
                  <c:v>2.6617879311091697</c:v>
                </c:pt>
                <c:pt idx="124">
                  <c:v>2.5960457504683796</c:v>
                </c:pt>
                <c:pt idx="125">
                  <c:v>2.5310152387420679</c:v>
                </c:pt>
                <c:pt idx="126">
                  <c:v>2.4667136441978395</c:v>
                </c:pt>
                <c:pt idx="127">
                  <c:v>2.4031578530899051</c:v>
                </c:pt>
                <c:pt idx="128">
                  <c:v>2.3403643761520638</c:v>
                </c:pt>
                <c:pt idx="129">
                  <c:v>2.2783493347085852</c:v>
                </c:pt>
                <c:pt idx="130">
                  <c:v>2.2171284463834597</c:v>
                </c:pt>
                <c:pt idx="131">
                  <c:v>2.1567170103886233</c:v>
                </c:pt>
                <c:pt idx="132">
                  <c:v>2.0971298923721915</c:v>
                </c:pt>
                <c:pt idx="133">
                  <c:v>2.0383815088085049</c:v>
                </c:pt>
                <c:pt idx="134">
                  <c:v>1.9804858109128369</c:v>
                </c:pt>
                <c:pt idx="135">
                  <c:v>1.9234562680651468</c:v>
                </c:pt>
                <c:pt idx="136">
                  <c:v>1.8673058507292912</c:v>
                </c:pt>
                <c:pt idx="137">
                  <c:v>1.8120470128566872</c:v>
                </c:pt>
                <c:pt idx="138">
                  <c:v>1.7576916737666182</c:v>
                </c:pt>
                <c:pt idx="139">
                  <c:v>1.7042511994993594</c:v>
                </c:pt>
                <c:pt idx="140">
                  <c:v>1.6517363836430792</c:v>
                </c:pt>
                <c:pt idx="141">
                  <c:v>1.6001574276411683</c:v>
                </c:pt>
                <c:pt idx="142">
                  <c:v>1.5495239205933962</c:v>
                </c:pt>
                <c:pt idx="143">
                  <c:v>1.4998448185720599</c:v>
                </c:pt>
                <c:pt idx="144">
                  <c:v>1.4511284234834341</c:v>
                </c:pt>
                <c:pt idx="145">
                  <c:v>1.4033823615150993</c:v>
                </c:pt>
                <c:pt idx="146">
                  <c:v>1.3566135612214614</c:v>
                </c:pt>
                <c:pt idx="147">
                  <c:v>1.310828231312964</c:v>
                </c:pt>
                <c:pt idx="148">
                  <c:v>1.2660318382291287</c:v>
                </c:pt>
                <c:pt idx="149">
                  <c:v>1.2222290835916729</c:v>
                </c:pt>
                <c:pt idx="150">
                  <c:v>1.1794238816515925</c:v>
                </c:pt>
                <c:pt idx="151">
                  <c:v>1.1376193368631011</c:v>
                </c:pt>
                <c:pt idx="152">
                  <c:v>1.0968177217375625</c:v>
                </c:pt>
                <c:pt idx="153">
                  <c:v>1.0570204551519664</c:v>
                </c:pt>
                <c:pt idx="154">
                  <c:v>1.0182280813085836</c:v>
                </c:pt>
                <c:pt idx="155">
                  <c:v>0.98044024956515652</c:v>
                </c:pt>
                <c:pt idx="156">
                  <c:v>0.94365569537754768</c:v>
                </c:pt>
                <c:pt idx="157">
                  <c:v>0.90787222261892908</c:v>
                </c:pt>
                <c:pt idx="158">
                  <c:v>0.87308668756053276</c:v>
                </c:pt>
                <c:pt idx="159">
                  <c:v>0.83929498481804976</c:v>
                </c:pt>
                <c:pt idx="160">
                  <c:v>0.80649203558406024</c:v>
                </c:pt>
                <c:pt idx="161">
                  <c:v>0.77467177847957791</c:v>
                </c:pt>
                <c:pt idx="162">
                  <c:v>0.74382716336584709</c:v>
                </c:pt>
                <c:pt idx="163">
                  <c:v>0.71395014846004512</c:v>
                </c:pt>
                <c:pt idx="164">
                  <c:v>0.68503170109444367</c:v>
                </c:pt>
                <c:pt idx="165">
                  <c:v>0.6570618024470114</c:v>
                </c:pt>
                <c:pt idx="166">
                  <c:v>0.63002945655155718</c:v>
                </c:pt>
                <c:pt idx="167">
                  <c:v>0.60392270386667501</c:v>
                </c:pt>
                <c:pt idx="168">
                  <c:v>0.57872863964449461</c:v>
                </c:pt>
                <c:pt idx="169">
                  <c:v>0.55443343729249572</c:v>
                </c:pt>
                <c:pt idx="170">
                  <c:v>0.5310223768644885</c:v>
                </c:pt>
                <c:pt idx="171">
                  <c:v>0.50847987875099498</c:v>
                </c:pt>
                <c:pt idx="172">
                  <c:v>0.48678954256554913</c:v>
                </c:pt>
                <c:pt idx="173">
                  <c:v>0.4659341911433233</c:v>
                </c:pt>
                <c:pt idx="174">
                  <c:v>0.44589591948379026</c:v>
                </c:pt>
                <c:pt idx="175">
                  <c:v>0.42665614838195826</c:v>
                </c:pt>
                <c:pt idx="176">
                  <c:v>0.40819568240556758</c:v>
                </c:pt>
                <c:pt idx="177">
                  <c:v>0.39049477179115305</c:v>
                </c:pt>
                <c:pt idx="178">
                  <c:v>0.37353317775284045</c:v>
                </c:pt>
                <c:pt idx="179">
                  <c:v>0.35729024062681758</c:v>
                </c:pt>
                <c:pt idx="180">
                  <c:v>0.34174495021419854</c:v>
                </c:pt>
                <c:pt idx="181">
                  <c:v>0.32687601763768681</c:v>
                </c:pt>
                <c:pt idx="182">
                  <c:v>0.31266194799483754</c:v>
                </c:pt>
                <c:pt idx="183">
                  <c:v>0.29908111307407542</c:v>
                </c:pt>
                <c:pt idx="184">
                  <c:v>0.28611182339961011</c:v>
                </c:pt>
                <c:pt idx="185">
                  <c:v>0.273732398887993</c:v>
                </c:pt>
                <c:pt idx="186">
                  <c:v>0.26192123743162127</c:v>
                </c:pt>
                <c:pt idx="187">
                  <c:v>0.25065688077177378</c:v>
                </c:pt>
                <c:pt idx="188">
                  <c:v>0.23991807708395546</c:v>
                </c:pt>
                <c:pt idx="189">
                  <c:v>0.22968383976919837</c:v>
                </c:pt>
                <c:pt idx="190">
                  <c:v>0.21993350202398063</c:v>
                </c:pt>
                <c:pt idx="191">
                  <c:v>0.21064676684586695</c:v>
                </c:pt>
                <c:pt idx="192">
                  <c:v>0.20180375221908373</c:v>
                </c:pt>
                <c:pt idx="193">
                  <c:v>0.1933850313113713</c:v>
                </c:pt>
                <c:pt idx="194">
                  <c:v>0.18537166759812884</c:v>
                </c:pt>
                <c:pt idx="195">
                  <c:v>0.17774524490993152</c:v>
                </c:pt>
                <c:pt idx="196">
                  <c:v>0.17048789247317411</c:v>
                </c:pt>
                <c:pt idx="197">
                  <c:v>0.1635823050794433</c:v>
                </c:pt>
                <c:pt idx="198">
                  <c:v>0.15701175857631658</c:v>
                </c:pt>
                <c:pt idx="199">
                  <c:v>0.15076012092001573</c:v>
                </c:pt>
                <c:pt idx="200">
                  <c:v>0.14481185906854749</c:v>
                </c:pt>
                <c:pt idx="201">
                  <c:v>0.1391520420227744</c:v>
                </c:pt>
                <c:pt idx="202">
                  <c:v>0.13376634034270249</c:v>
                </c:pt>
                <c:pt idx="203">
                  <c:v>0.12864102247781439</c:v>
                </c:pt>
                <c:pt idx="204">
                  <c:v>0.12376294825431912</c:v>
                </c:pt>
                <c:pt idx="205">
                  <c:v>0.11911955985966854</c:v>
                </c:pt>
                <c:pt idx="206">
                  <c:v>0.11469887065657433</c:v>
                </c:pt>
                <c:pt idx="207">
                  <c:v>0.11048945214604608</c:v>
                </c:pt>
                <c:pt idx="208">
                  <c:v>0.10648041938261954</c:v>
                </c:pt>
                <c:pt idx="209">
                  <c:v>0.1026614151258569</c:v>
                </c:pt>
                <c:pt idx="210">
                  <c:v>9.9022592991215186E-2</c:v>
                </c:pt>
                <c:pt idx="211">
                  <c:v>9.5554599841221263E-2</c:v>
                </c:pt>
                <c:pt idx="212">
                  <c:v>9.2248557635221301E-2</c:v>
                </c:pt>
                <c:pt idx="213">
                  <c:v>8.909604493330528E-2</c:v>
                </c:pt>
                <c:pt idx="214">
                  <c:v>8.6089078227812005E-2</c:v>
                </c:pt>
                <c:pt idx="215">
                  <c:v>8.3220093254427308E-2</c:v>
                </c:pt>
                <c:pt idx="216">
                  <c:v>8.0481926414583918E-2</c:v>
                </c:pt>
                <c:pt idx="217">
                  <c:v>7.786779642182956E-2</c:v>
                </c:pt>
                <c:pt idx="218">
                  <c:v>7.5371286267191015E-2</c:v>
                </c:pt>
                <c:pt idx="219">
                  <c:v>7.298632558239436E-2</c:v>
                </c:pt>
                <c:pt idx="220">
                  <c:v>7.0707173465122286E-2</c:v>
                </c:pt>
                <c:pt idx="221">
                  <c:v>6.8528401817298384E-2</c:v>
                </c:pt>
                <c:pt idx="222">
                  <c:v>6.6444879235635426E-2</c:v>
                </c:pt>
                <c:pt idx="223">
                  <c:v>6.4451755483311904E-2</c:v>
                </c:pt>
                <c:pt idx="224">
                  <c:v>6.2544446562565928E-2</c:v>
                </c:pt>
                <c:pt idx="225">
                  <c:v>6.0718620400133476E-2</c:v>
                </c:pt>
                <c:pt idx="226">
                  <c:v>5.89701831507062E-2</c:v>
                </c:pt>
                <c:pt idx="227">
                  <c:v>5.729526611785838E-2</c:v>
                </c:pt>
                <c:pt idx="228">
                  <c:v>5.5690213287073576E-2</c:v>
                </c:pt>
                <c:pt idx="229">
                  <c:v>5.4151569461521762E-2</c:v>
                </c:pt>
                <c:pt idx="230">
                  <c:v>5.2676068987978601E-2</c:v>
                </c:pt>
                <c:pt idx="231">
                  <c:v>5.1260625057677076E-2</c:v>
                </c:pt>
                <c:pt idx="232">
                  <c:v>4.9902319564838794E-2</c:v>
                </c:pt>
                <c:pt idx="233">
                  <c:v>4.8598393504088989E-2</c:v>
                </c:pt>
                <c:pt idx="234">
                  <c:v>4.7346237886839976E-2</c:v>
                </c:pt>
                <c:pt idx="235">
                  <c:v>4.6143385155970197E-2</c:v>
                </c:pt>
                <c:pt idx="236">
                  <c:v>4.498750107768084E-2</c:v>
                </c:pt>
                <c:pt idx="237">
                  <c:v>4.3876377089229118E-2</c:v>
                </c:pt>
                <c:pt idx="238">
                  <c:v>4.2807923081264312E-2</c:v>
                </c:pt>
                <c:pt idx="239">
                  <c:v>4.1780160593708218E-2</c:v>
                </c:pt>
                <c:pt idx="240">
                  <c:v>4.0791216404473522E-2</c:v>
                </c:pt>
                <c:pt idx="241">
                  <c:v>3.9839316490789499E-2</c:v>
                </c:pt>
                <c:pt idx="242">
                  <c:v>3.8922780343463997E-2</c:v>
                </c:pt>
                <c:pt idx="243">
                  <c:v>3.8040015615048287E-2</c:v>
                </c:pt>
                <c:pt idx="244">
                  <c:v>3.718951308355059E-2</c:v>
                </c:pt>
                <c:pt idx="245">
                  <c:v>3.6369841914068772E-2</c:v>
                </c:pt>
                <c:pt idx="246">
                  <c:v>3.5579645201451932E-2</c:v>
                </c:pt>
                <c:pt idx="247">
                  <c:v>3.4817635777854704E-2</c:v>
                </c:pt>
                <c:pt idx="248">
                  <c:v>3.4082592269806929E-2</c:v>
                </c:pt>
                <c:pt idx="249">
                  <c:v>3.3373355390168419E-2</c:v>
                </c:pt>
                <c:pt idx="250">
                  <c:v>3.268882445108378E-2</c:v>
                </c:pt>
                <c:pt idx="251">
                  <c:v>3.2027954084772228E-2</c:v>
                </c:pt>
                <c:pt idx="252">
                  <c:v>3.1389751159696888E-2</c:v>
                </c:pt>
                <c:pt idx="253">
                  <c:v>3.0773271880336888E-2</c:v>
                </c:pt>
                <c:pt idx="254">
                  <c:v>3.0177619059447536E-2</c:v>
                </c:pt>
                <c:pt idx="255">
                  <c:v>2.9601939552324059E-2</c:v>
                </c:pt>
                <c:pt idx="256">
                  <c:v>2.90454218431914E-2</c:v>
                </c:pt>
                <c:pt idx="257">
                  <c:v>2.8507293774420916E-2</c:v>
                </c:pt>
                <c:pt idx="258">
                  <c:v>2.7986820409825617E-2</c:v>
                </c:pt>
                <c:pt idx="259">
                  <c:v>2.7483302023810025E-2</c:v>
                </c:pt>
                <c:pt idx="260">
                  <c:v>2.6996072208646395E-2</c:v>
                </c:pt>
                <c:pt idx="261">
                  <c:v>2.6524496092621058E-2</c:v>
                </c:pt>
                <c:pt idx="262">
                  <c:v>2.6067968662238733E-2</c:v>
                </c:pt>
                <c:pt idx="263">
                  <c:v>2.5625913182092695E-2</c:v>
                </c:pt>
                <c:pt idx="264">
                  <c:v>2.5197779706404931E-2</c:v>
                </c:pt>
                <c:pt idx="265">
                  <c:v>2.478304367661437E-2</c:v>
                </c:pt>
                <c:pt idx="266">
                  <c:v>2.4381204599741083E-2</c:v>
                </c:pt>
                <c:pt idx="267">
                  <c:v>2.3991784802586447E-2</c:v>
                </c:pt>
                <c:pt idx="268">
                  <c:v>2.3614328257136896E-2</c:v>
                </c:pt>
                <c:pt idx="269">
                  <c:v>2.3248399472834736E-2</c:v>
                </c:pt>
                <c:pt idx="270">
                  <c:v>2.2893582451647201E-2</c:v>
                </c:pt>
                <c:pt idx="271">
                  <c:v>2.2549479702126268E-2</c:v>
                </c:pt>
                <c:pt idx="272">
                  <c:v>2.2215711308889774E-2</c:v>
                </c:pt>
                <c:pt idx="273">
                  <c:v>2.1891914054180499E-2</c:v>
                </c:pt>
                <c:pt idx="274">
                  <c:v>2.157774058836948E-2</c:v>
                </c:pt>
                <c:pt idx="275">
                  <c:v>2.1272858646469796E-2</c:v>
                </c:pt>
                <c:pt idx="276">
                  <c:v>2.0976950307910597E-2</c:v>
                </c:pt>
                <c:pt idx="277">
                  <c:v>2.0689711296994089E-2</c:v>
                </c:pt>
                <c:pt idx="278">
                  <c:v>2.0410850321620749E-2</c:v>
                </c:pt>
                <c:pt idx="279">
                  <c:v>2.0140088448021159E-2</c:v>
                </c:pt>
                <c:pt idx="280">
                  <c:v>1.9877158509370572E-2</c:v>
                </c:pt>
                <c:pt idx="281">
                  <c:v>1.9621804546301198E-2</c:v>
                </c:pt>
                <c:pt idx="282">
                  <c:v>1.9373781277444373E-2</c:v>
                </c:pt>
                <c:pt idx="283">
                  <c:v>1.9132853598257879E-2</c:v>
                </c:pt>
                <c:pt idx="284">
                  <c:v>1.8898796106496155E-2</c:v>
                </c:pt>
                <c:pt idx="285">
                  <c:v>1.8671392652788072E-2</c:v>
                </c:pt>
                <c:pt idx="286">
                  <c:v>1.8450435914877453E-2</c:v>
                </c:pt>
                <c:pt idx="287">
                  <c:v>1.8235726994174421E-2</c:v>
                </c:pt>
                <c:pt idx="288">
                  <c:v>1.8027075033345507E-2</c:v>
                </c:pt>
                <c:pt idx="289">
                  <c:v>1.7824296853751632E-2</c:v>
                </c:pt>
                <c:pt idx="290">
                  <c:v>1.7627216611612293E-2</c:v>
                </c:pt>
                <c:pt idx="291">
                  <c:v>1.743566547184644E-2</c:v>
                </c:pt>
                <c:pt idx="292">
                  <c:v>1.7249481298600849E-2</c:v>
                </c:pt>
                <c:pt idx="293">
                  <c:v>1.7068508361538733E-2</c:v>
                </c:pt>
                <c:pt idx="294">
                  <c:v>1.689259705701715E-2</c:v>
                </c:pt>
                <c:pt idx="295">
                  <c:v>1.6721603643332347E-2</c:v>
                </c:pt>
                <c:pt idx="296">
                  <c:v>1.6555389989263977E-2</c:v>
                </c:pt>
                <c:pt idx="297">
                  <c:v>1.6393823335193493E-2</c:v>
                </c:pt>
                <c:pt idx="298">
                  <c:v>1.6236776066113848E-2</c:v>
                </c:pt>
                <c:pt idx="299">
                  <c:v>1.6084125495892308E-2</c:v>
                </c:pt>
                <c:pt idx="300">
                  <c:v>1.5935753662180419E-2</c:v>
                </c:pt>
                <c:pt idx="301">
                  <c:v>1.5791547131405164E-2</c:v>
                </c:pt>
                <c:pt idx="302">
                  <c:v>1.5651396813306278E-2</c:v>
                </c:pt>
                <c:pt idx="303">
                  <c:v>1.5515197784517272E-2</c:v>
                </c:pt>
                <c:pt idx="304">
                  <c:v>1.5382849120714805E-2</c:v>
                </c:pt>
                <c:pt idx="305">
                  <c:v>1.5254253736891727E-2</c:v>
                </c:pt>
                <c:pt idx="306">
                  <c:v>1.5129318235331795E-2</c:v>
                </c:pt>
                <c:pt idx="307">
                  <c:v>1.5007952760890873E-2</c:v>
                </c:pt>
                <c:pt idx="308">
                  <c:v>1.4890070863209483E-2</c:v>
                </c:pt>
                <c:pt idx="309">
                  <c:v>1.4775589365505847E-2</c:v>
                </c:pt>
                <c:pt idx="310">
                  <c:v>1.4664428239616587E-2</c:v>
                </c:pt>
                <c:pt idx="311">
                  <c:v>1.45565104869718E-2</c:v>
                </c:pt>
                <c:pt idx="312">
                  <c:v>1.4451762025208361E-2</c:v>
                </c:pt>
                <c:pt idx="313">
                  <c:v>1.4350111580144046E-2</c:v>
                </c:pt>
                <c:pt idx="314">
                  <c:v>1.4251490582847517E-2</c:v>
                </c:pt>
                <c:pt idx="315">
                  <c:v>1.4155833071557121E-2</c:v>
                </c:pt>
                <c:pt idx="316">
                  <c:v>1.4063075598212864E-2</c:v>
                </c:pt>
                <c:pt idx="317">
                  <c:v>1.3973157139381341E-2</c:v>
                </c:pt>
                <c:pt idx="318">
                  <c:v>1.3886019011363377E-2</c:v>
                </c:pt>
                <c:pt idx="319">
                  <c:v>1.3801604789287662E-2</c:v>
                </c:pt>
                <c:pt idx="320">
                  <c:v>1.3719860230003673E-2</c:v>
                </c:pt>
                <c:pt idx="321">
                  <c:v>1.3640733198597928E-2</c:v>
                </c:pt>
                <c:pt idx="322">
                  <c:v>1.3564173598366156E-2</c:v>
                </c:pt>
                <c:pt idx="323">
                  <c:v>1.3490133304086325E-2</c:v>
                </c:pt>
                <c:pt idx="324">
                  <c:v>1.341856609844118E-2</c:v>
                </c:pt>
                <c:pt idx="325">
                  <c:v>1.3349427611452799E-2</c:v>
                </c:pt>
                <c:pt idx="326">
                  <c:v>1.3282675262794329E-2</c:v>
                </c:pt>
                <c:pt idx="327">
                  <c:v>1.3218268206855097E-2</c:v>
                </c:pt>
                <c:pt idx="328">
                  <c:v>1.3156167280440381E-2</c:v>
                </c:pt>
                <c:pt idx="329">
                  <c:v>1.3096334952993675E-2</c:v>
                </c:pt>
                <c:pt idx="330">
                  <c:v>1.3038735279237004E-2</c:v>
                </c:pt>
                <c:pt idx="331">
                  <c:v>1.2983333854128308E-2</c:v>
                </c:pt>
                <c:pt idx="332">
                  <c:v>1.2930097770043303E-2</c:v>
                </c:pt>
                <c:pt idx="333">
                  <c:v>1.2878995576091661E-2</c:v>
                </c:pt>
                <c:pt idx="334">
                  <c:v>1.2829997239485157E-2</c:v>
                </c:pt>
                <c:pt idx="335">
                  <c:v>1.2783074108877435E-2</c:v>
                </c:pt>
                <c:pt idx="336">
                  <c:v>1.2738198879602572E-2</c:v>
                </c:pt>
                <c:pt idx="337">
                  <c:v>1.2695345560740623E-2</c:v>
                </c:pt>
                <c:pt idx="338">
                  <c:v>1.2654489443945935E-2</c:v>
                </c:pt>
                <c:pt idx="339">
                  <c:v>1.2615607073974605E-2</c:v>
                </c:pt>
                <c:pt idx="340">
                  <c:v>1.2578676220853957E-2</c:v>
                </c:pt>
                <c:pt idx="341">
                  <c:v>1.2543675853638641E-2</c:v>
                </c:pt>
                <c:pt idx="342">
                  <c:v>1.251058611570195E-2</c:v>
                </c:pt>
                <c:pt idx="343">
                  <c:v>1.2479388301514995E-2</c:v>
                </c:pt>
                <c:pt idx="344">
                  <c:v>1.2450064834867913E-2</c:v>
                </c:pt>
                <c:pt idx="345">
                  <c:v>1.2422599248491806E-2</c:v>
                </c:pt>
                <c:pt idx="346">
                  <c:v>1.2396976165041934E-2</c:v>
                </c:pt>
                <c:pt idx="347">
                  <c:v>1.2373181279406292E-2</c:v>
                </c:pt>
                <c:pt idx="348">
                  <c:v>1.2351201342305499E-2</c:v>
                </c:pt>
                <c:pt idx="349">
                  <c:v>1.233102414515333E-2</c:v>
                </c:pt>
                <c:pt idx="350">
                  <c:v>1.2312638506148955E-2</c:v>
                </c:pt>
                <c:pt idx="351">
                  <c:v>1.2296034257575613E-2</c:v>
                </c:pt>
                <c:pt idx="352">
                  <c:v>1.2281202234280459E-2</c:v>
                </c:pt>
                <c:pt idx="353">
                  <c:v>1.2268134263315652E-2</c:v>
                </c:pt>
                <c:pt idx="354">
                  <c:v>1.2256823154720578E-2</c:v>
                </c:pt>
                <c:pt idx="355">
                  <c:v>1.2247262693427845E-2</c:v>
                </c:pt>
                <c:pt idx="356">
                  <c:v>1.2239447632278654E-2</c:v>
                </c:pt>
                <c:pt idx="357">
                  <c:v>1.2233373686134655E-2</c:v>
                </c:pt>
                <c:pt idx="358">
                  <c:v>1.2229037527074578E-2</c:v>
                </c:pt>
                <c:pt idx="359">
                  <c:v>1.2226436780667833E-2</c:v>
                </c:pt>
                <c:pt idx="360">
                  <c:v>1.2225570023317377E-2</c:v>
                </c:pt>
              </c:numCache>
            </c:numRef>
          </c:yVal>
          <c:smooth val="1"/>
          <c:extLst>
            <c:ext xmlns:c16="http://schemas.microsoft.com/office/drawing/2014/chart" uri="{C3380CC4-5D6E-409C-BE32-E72D297353CC}">
              <c16:uniqueId val="{00000004-6393-4484-A568-10739F4647C8}"/>
            </c:ext>
          </c:extLst>
        </c:ser>
        <c:ser>
          <c:idx val="1"/>
          <c:order val="5"/>
          <c:tx>
            <c:strRef>
              <c:f>Clem!$E$9</c:f>
              <c:strCache>
                <c:ptCount val="1"/>
                <c:pt idx="0">
                  <c:v>0</c:v>
                </c:pt>
              </c:strCache>
            </c:strRef>
          </c:tx>
          <c:spPr>
            <a:ln>
              <a:solidFill>
                <a:schemeClr val="tx1"/>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Clem!$F$13:$F$373</c:f>
              <c:numCache>
                <c:formatCode>0.0</c:formatCode>
                <c:ptCount val="361"/>
                <c:pt idx="0">
                  <c:v>10.079907868029109</c:v>
                </c:pt>
                <c:pt idx="1">
                  <c:v>10.079228957320419</c:v>
                </c:pt>
                <c:pt idx="2">
                  <c:v>10.07719242992583</c:v>
                </c:pt>
                <c:pt idx="3">
                  <c:v>10.073798899975714</c:v>
                </c:pt>
                <c:pt idx="4">
                  <c:v>10.069049390807196</c:v>
                </c:pt>
                <c:pt idx="5">
                  <c:v>10.062945334643944</c:v>
                </c:pt>
                <c:pt idx="6">
                  <c:v>10.055488572148008</c:v>
                </c:pt>
                <c:pt idx="7">
                  <c:v>10.046681351843844</c:v>
                </c:pt>
                <c:pt idx="8">
                  <c:v>10.036526329414603</c:v>
                </c:pt>
                <c:pt idx="9">
                  <c:v>10.025026566870947</c:v>
                </c:pt>
                <c:pt idx="10">
                  <c:v>10.012185531592589</c:v>
                </c:pt>
                <c:pt idx="11">
                  <c:v>9.9980070952427997</c:v>
                </c:pt>
                <c:pt idx="12">
                  <c:v>9.9824955325561717</c:v>
                </c:pt>
                <c:pt idx="13">
                  <c:v>9.9656555199999719</c:v>
                </c:pt>
                <c:pt idx="14">
                  <c:v>9.947492134309428</c:v>
                </c:pt>
                <c:pt idx="15">
                  <c:v>9.9280108508973566</c:v>
                </c:pt>
                <c:pt idx="16">
                  <c:v>9.9072175421384898</c:v>
                </c:pt>
                <c:pt idx="17">
                  <c:v>9.8851184755290546</c:v>
                </c:pt>
                <c:pt idx="18">
                  <c:v>9.8617203117219887</c:v>
                </c:pt>
                <c:pt idx="19">
                  <c:v>9.837030102438364</c:v>
                </c:pt>
                <c:pt idx="20">
                  <c:v>9.8110552882555506</c:v>
                </c:pt>
                <c:pt idx="21">
                  <c:v>9.7838036962727148</c:v>
                </c:pt>
                <c:pt idx="22">
                  <c:v>9.7552835376542149</c:v>
                </c:pt>
                <c:pt idx="23">
                  <c:v>9.7255034050515814</c:v>
                </c:pt>
                <c:pt idx="24">
                  <c:v>9.6944722699047503</c:v>
                </c:pt>
                <c:pt idx="25">
                  <c:v>9.6621994796231707</c:v>
                </c:pt>
                <c:pt idx="26">
                  <c:v>9.6286947546476576</c:v>
                </c:pt>
                <c:pt idx="27">
                  <c:v>9.5939681853935799</c:v>
                </c:pt>
                <c:pt idx="28">
                  <c:v>9.5580302290762926</c:v>
                </c:pt>
                <c:pt idx="29">
                  <c:v>9.52089170641956</c:v>
                </c:pt>
                <c:pt idx="30">
                  <c:v>9.4825637982478401</c:v>
                </c:pt>
                <c:pt idx="31">
                  <c:v>9.4430580419632459</c:v>
                </c:pt>
                <c:pt idx="32">
                  <c:v>9.4023863279081432</c:v>
                </c:pt>
                <c:pt idx="33">
                  <c:v>9.360560895614217</c:v>
                </c:pt>
                <c:pt idx="34">
                  <c:v>9.3175943299390198</c:v>
                </c:pt>
                <c:pt idx="35">
                  <c:v>9.273499557090906</c:v>
                </c:pt>
                <c:pt idx="36">
                  <c:v>9.2282898405433507</c:v>
                </c:pt>
                <c:pt idx="37">
                  <c:v>9.1819787768396921</c:v>
                </c:pt>
                <c:pt idx="38">
                  <c:v>9.1345802912892466</c:v>
                </c:pt>
                <c:pt idx="39">
                  <c:v>9.0861086335559218</c:v>
                </c:pt>
                <c:pt idx="40">
                  <c:v>9.0365783731403599</c:v>
                </c:pt>
                <c:pt idx="41">
                  <c:v>8.9860043947566481</c:v>
                </c:pt>
                <c:pt idx="42">
                  <c:v>8.9344018936047931</c:v>
                </c:pt>
                <c:pt idx="43">
                  <c:v>8.8817863705399702</c:v>
                </c:pt>
                <c:pt idx="44">
                  <c:v>8.8281736271397566</c:v>
                </c:pt>
                <c:pt idx="45">
                  <c:v>8.7735797606704455</c:v>
                </c:pt>
                <c:pt idx="46">
                  <c:v>8.7180211589536079</c:v>
                </c:pt>
                <c:pt idx="47">
                  <c:v>8.661514495134087</c:v>
                </c:pt>
                <c:pt idx="48">
                  <c:v>8.604076722350575</c:v>
                </c:pt>
                <c:pt idx="49">
                  <c:v>8.5457250683099772</c:v>
                </c:pt>
                <c:pt idx="50">
                  <c:v>8.4864770297667445</c:v>
                </c:pt>
                <c:pt idx="51">
                  <c:v>8.4263503669083857</c:v>
                </c:pt>
                <c:pt idx="52">
                  <c:v>8.3653630976483448</c:v>
                </c:pt>
                <c:pt idx="53">
                  <c:v>8.3035334918274728</c:v>
                </c:pt>
                <c:pt idx="54">
                  <c:v>8.2408800653252676</c:v>
                </c:pt>
                <c:pt idx="55">
                  <c:v>8.1774215740821354</c:v>
                </c:pt>
                <c:pt idx="56">
                  <c:v>8.113177008033821</c:v>
                </c:pt>
                <c:pt idx="57">
                  <c:v>8.0481655849592286</c:v>
                </c:pt>
                <c:pt idx="58">
                  <c:v>7.9824067442428834</c:v>
                </c:pt>
                <c:pt idx="59">
                  <c:v>7.9159201405531023</c:v>
                </c:pt>
                <c:pt idx="60">
                  <c:v>7.8487256374371599</c:v>
                </c:pt>
                <c:pt idx="61">
                  <c:v>7.7808433008345235</c:v>
                </c:pt>
                <c:pt idx="62">
                  <c:v>7.7122933925094026</c:v>
                </c:pt>
                <c:pt idx="63">
                  <c:v>7.64309636340362</c:v>
                </c:pt>
                <c:pt idx="64">
                  <c:v>7.5732728469110429</c:v>
                </c:pt>
                <c:pt idx="65">
                  <c:v>7.5028436520745529</c:v>
                </c:pt>
                <c:pt idx="66">
                  <c:v>7.4318297567067031</c:v>
                </c:pt>
                <c:pt idx="67">
                  <c:v>7.360252300435044</c:v>
                </c:pt>
                <c:pt idx="68">
                  <c:v>7.2881325776731689</c:v>
                </c:pt>
                <c:pt idx="69">
                  <c:v>7.2154920305183934</c:v>
                </c:pt>
                <c:pt idx="70">
                  <c:v>7.142352241577095</c:v>
                </c:pt>
                <c:pt idx="71">
                  <c:v>7.06873492671851</c:v>
                </c:pt>
                <c:pt idx="72">
                  <c:v>6.9946619277579272</c:v>
                </c:pt>
                <c:pt idx="73">
                  <c:v>6.9201552050700448</c:v>
                </c:pt>
                <c:pt idx="74">
                  <c:v>6.8452368301332758</c:v>
                </c:pt>
                <c:pt idx="75">
                  <c:v>6.7699289780056873</c:v>
                </c:pt>
                <c:pt idx="76">
                  <c:v>6.6942539197332342</c:v>
                </c:pt>
                <c:pt idx="77">
                  <c:v>6.6182340146909047</c:v>
                </c:pt>
                <c:pt idx="78">
                  <c:v>6.5418917028572672</c:v>
                </c:pt>
                <c:pt idx="79">
                  <c:v>6.4652494970229011</c:v>
                </c:pt>
                <c:pt idx="80">
                  <c:v>6.3883299749330966</c:v>
                </c:pt>
                <c:pt idx="81">
                  <c:v>6.3111557713651338</c:v>
                </c:pt>
                <c:pt idx="82">
                  <c:v>6.2337495701403638</c:v>
                </c:pt>
                <c:pt idx="83">
                  <c:v>6.1561340960712529</c:v>
                </c:pt>
                <c:pt idx="84">
                  <c:v>6.0783321068434377</c:v>
                </c:pt>
                <c:pt idx="85">
                  <c:v>6.0003663848327609</c:v>
                </c:pt>
                <c:pt idx="86">
                  <c:v>5.9222597288571155</c:v>
                </c:pt>
                <c:pt idx="87">
                  <c:v>5.8440349458629477</c:v>
                </c:pt>
                <c:pt idx="88">
                  <c:v>5.7657148425459539</c:v>
                </c:pt>
                <c:pt idx="89">
                  <c:v>5.687322216905617</c:v>
                </c:pt>
                <c:pt idx="90">
                  <c:v>5.6088798497329702</c:v>
                </c:pt>
                <c:pt idx="91">
                  <c:v>5.5304104960308518</c:v>
                </c:pt>
                <c:pt idx="92">
                  <c:v>5.4519368763659495</c:v>
                </c:pt>
                <c:pt idx="93">
                  <c:v>5.3734816681515341</c:v>
                </c:pt>
                <c:pt idx="94">
                  <c:v>5.2950674968599651</c:v>
                </c:pt>
                <c:pt idx="95">
                  <c:v>5.216716927163624</c:v>
                </c:pt>
                <c:pt idx="96">
                  <c:v>5.1384524540030316</c:v>
                </c:pt>
                <c:pt idx="97">
                  <c:v>5.0602964935805765</c:v>
                </c:pt>
                <c:pt idx="98">
                  <c:v>4.9822713742782918</c:v>
                </c:pt>
                <c:pt idx="99">
                  <c:v>4.9043993274978606</c:v>
                </c:pt>
                <c:pt idx="100">
                  <c:v>4.8267024784209864</c:v>
                </c:pt>
                <c:pt idx="101">
                  <c:v>4.7492028366879948</c:v>
                </c:pt>
                <c:pt idx="102">
                  <c:v>4.6719222869925758</c:v>
                </c:pt>
                <c:pt idx="103">
                  <c:v>4.5948825795902239</c:v>
                </c:pt>
                <c:pt idx="104">
                  <c:v>4.518105320718008</c:v>
                </c:pt>
                <c:pt idx="105">
                  <c:v>4.4416119629230231</c:v>
                </c:pt>
                <c:pt idx="106">
                  <c:v>4.3654237952968096</c:v>
                </c:pt>
                <c:pt idx="107">
                  <c:v>4.289561933612986</c:v>
                </c:pt>
                <c:pt idx="108">
                  <c:v>4.2140473103651255</c:v>
                </c:pt>
                <c:pt idx="109">
                  <c:v>4.1389006647019171</c:v>
                </c:pt>
                <c:pt idx="110">
                  <c:v>4.0641425322565308</c:v>
                </c:pt>
                <c:pt idx="111">
                  <c:v>3.9897932348671712</c:v>
                </c:pt>
                <c:pt idx="112">
                  <c:v>3.9158728701856238</c:v>
                </c:pt>
                <c:pt idx="113">
                  <c:v>3.8424013011707761</c:v>
                </c:pt>
                <c:pt idx="114">
                  <c:v>3.7693981454640442</c:v>
                </c:pt>
                <c:pt idx="115">
                  <c:v>3.6968827646437821</c:v>
                </c:pt>
                <c:pt idx="116">
                  <c:v>3.6248742533558409</c:v>
                </c:pt>
                <c:pt idx="117">
                  <c:v>3.5533914283176626</c:v>
                </c:pt>
                <c:pt idx="118">
                  <c:v>3.4824528171935096</c:v>
                </c:pt>
                <c:pt idx="119">
                  <c:v>3.4120766473387705</c:v>
                </c:pt>
                <c:pt idx="120">
                  <c:v>3.3422808344116302</c:v>
                </c:pt>
                <c:pt idx="121">
                  <c:v>3.2730829708508287</c:v>
                </c:pt>
                <c:pt idx="122">
                  <c:v>3.2045003142188744</c:v>
                </c:pt>
                <c:pt idx="123">
                  <c:v>3.1365497754105771</c:v>
                </c:pt>
                <c:pt idx="124">
                  <c:v>3.0692479067276697</c:v>
                </c:pt>
                <c:pt idx="125">
                  <c:v>3.0026108898210087</c:v>
                </c:pt>
                <c:pt idx="126">
                  <c:v>2.9366545235029782</c:v>
                </c:pt>
                <c:pt idx="127">
                  <c:v>2.871394211433735</c:v>
                </c:pt>
                <c:pt idx="128">
                  <c:v>2.8068449496863108</c:v>
                </c:pt>
                <c:pt idx="129">
                  <c:v>2.7430213141969584</c:v>
                </c:pt>
                <c:pt idx="130">
                  <c:v>2.6799374481088201</c:v>
                </c:pt>
                <c:pt idx="131">
                  <c:v>2.6176070490187344</c:v>
                </c:pt>
                <c:pt idx="132">
                  <c:v>2.5560433561389937</c:v>
                </c:pt>
                <c:pt idx="133">
                  <c:v>2.4952591373881314</c:v>
                </c:pt>
                <c:pt idx="134">
                  <c:v>2.4352666764271067</c:v>
                </c:pt>
                <c:pt idx="135">
                  <c:v>2.3760777596599834</c:v>
                </c:pt>
                <c:pt idx="136">
                  <c:v>2.31770366322095</c:v>
                </c:pt>
                <c:pt idx="137">
                  <c:v>2.260155139972682</c:v>
                </c:pt>
                <c:pt idx="138">
                  <c:v>2.2034424065442457</c:v>
                </c:pt>
                <c:pt idx="139">
                  <c:v>2.147575130440317</c:v>
                </c:pt>
                <c:pt idx="140">
                  <c:v>2.0925624172571555</c:v>
                </c:pt>
                <c:pt idx="141">
                  <c:v>2.0384127980447295</c:v>
                </c:pt>
                <c:pt idx="142">
                  <c:v>1.9851342168584509</c:v>
                </c:pt>
                <c:pt idx="143">
                  <c:v>1.9327340185482076</c:v>
                </c:pt>
                <c:pt idx="144">
                  <c:v>1.8812189368368095</c:v>
                </c:pt>
                <c:pt idx="145">
                  <c:v>1.8305950827443545</c:v>
                </c:pt>
                <c:pt idx="146">
                  <c:v>1.7808679334195463</c:v>
                </c:pt>
                <c:pt idx="147">
                  <c:v>1.7320423214434646</c:v>
                </c:pt>
                <c:pt idx="148">
                  <c:v>1.6841224246757041</c:v>
                </c:pt>
                <c:pt idx="149">
                  <c:v>1.6371117567170186</c:v>
                </c:pt>
                <c:pt idx="150">
                  <c:v>1.5910131580666487</c:v>
                </c:pt>
                <c:pt idx="151">
                  <c:v>1.5458287880562243</c:v>
                </c:pt>
                <c:pt idx="152">
                  <c:v>1.5015601176453848</c:v>
                </c:pt>
                <c:pt idx="153">
                  <c:v>1.4582079231670875</c:v>
                </c:pt>
                <c:pt idx="154">
                  <c:v>1.4157722811126534</c:v>
                </c:pt>
                <c:pt idx="155">
                  <c:v>1.3742525640480767</c:v>
                </c:pt>
                <c:pt idx="156">
                  <c:v>1.3336474377536269</c:v>
                </c:pt>
                <c:pt idx="157">
                  <c:v>1.2939548596783872</c:v>
                </c:pt>
                <c:pt idx="158">
                  <c:v>1.2551720787998686</c:v>
                </c:pt>
                <c:pt idx="159">
                  <c:v>1.2172956369761996</c:v>
                </c:pt>
                <c:pt idx="160">
                  <c:v>1.1803213718744054</c:v>
                </c:pt>
                <c:pt idx="161">
                  <c:v>1.1442444215530418</c:v>
                </c:pt>
                <c:pt idx="162">
                  <c:v>1.1090592307707037</c:v>
                </c:pt>
                <c:pt idx="163">
                  <c:v>1.0747595590837979</c:v>
                </c:pt>
                <c:pt idx="164">
                  <c:v>1.0413384907873438</c:v>
                </c:pt>
                <c:pt idx="165">
                  <c:v>1.0087884467414836</c:v>
                </c:pt>
                <c:pt idx="166">
                  <c:v>0.97710119811392682</c:v>
                </c:pt>
                <c:pt idx="167">
                  <c:v>0.94626788205479451</c:v>
                </c:pt>
                <c:pt idx="168">
                  <c:v>0.91627901930531652</c:v>
                </c:pt>
                <c:pt idx="169">
                  <c:v>0.88712453372588596</c:v>
                </c:pt>
                <c:pt idx="170">
                  <c:v>0.85879377371207344</c:v>
                </c:pt>
                <c:pt idx="171">
                  <c:v>0.83127553544979271</c:v>
                </c:pt>
                <c:pt idx="172">
                  <c:v>0.80455808794297357</c:v>
                </c:pt>
                <c:pt idx="173">
                  <c:v>0.7786291997292063</c:v>
                </c:pt>
                <c:pt idx="174">
                  <c:v>0.75347616718119159</c:v>
                </c:pt>
                <c:pt idx="175">
                  <c:v>0.72908584427471967</c:v>
                </c:pt>
                <c:pt idx="176">
                  <c:v>0.70544467368767072</c:v>
                </c:pt>
                <c:pt idx="177">
                  <c:v>0.68253871907948571</c:v>
                </c:pt>
                <c:pt idx="178">
                  <c:v>0.6603536983870274</c:v>
                </c:pt>
                <c:pt idx="179">
                  <c:v>0.63887501796096302</c:v>
                </c:pt>
                <c:pt idx="180">
                  <c:v>0.61808780735705582</c:v>
                </c:pt>
                <c:pt idx="181">
                  <c:v>0.59797695458925615</c:v>
                </c:pt>
                <c:pt idx="182">
                  <c:v>0.5785271416463651</c:v>
                </c:pt>
                <c:pt idx="183">
                  <c:v>0.55972288007145754</c:v>
                </c:pt>
                <c:pt idx="184">
                  <c:v>0.5415485464032217</c:v>
                </c:pt>
                <c:pt idx="185">
                  <c:v>0.52398841728094636</c:v>
                </c:pt>
                <c:pt idx="186">
                  <c:v>0.50702670401993455</c:v>
                </c:pt>
                <c:pt idx="187">
                  <c:v>0.490647586471605</c:v>
                </c:pt>
                <c:pt idx="188">
                  <c:v>0.47483524599224536</c:v>
                </c:pt>
                <c:pt idx="189">
                  <c:v>0.45957389735611537</c:v>
                </c:pt>
                <c:pt idx="190">
                  <c:v>0.44484781946211038</c:v>
                </c:pt>
                <c:pt idx="191">
                  <c:v>0.43064138469819119</c:v>
                </c:pt>
                <c:pt idx="192">
                  <c:v>0.41693908684397624</c:v>
                </c:pt>
                <c:pt idx="193">
                  <c:v>0.40372556740896648</c:v>
                </c:pt>
                <c:pt idx="194">
                  <c:v>0.39098564032147376</c:v>
                </c:pt>
                <c:pt idx="195">
                  <c:v>0.37870431490117423</c:v>
                </c:pt>
                <c:pt idx="196">
                  <c:v>0.3668668170659885</c:v>
                </c:pt>
                <c:pt idx="197">
                  <c:v>0.35545860874140506</c:v>
                </c:pt>
                <c:pt idx="198">
                  <c:v>0.34446540545717441</c:v>
                </c:pt>
                <c:pt idx="199">
                  <c:v>0.33387319213226602</c:v>
                </c:pt>
                <c:pt idx="200">
                  <c:v>0.32366823706391706</c:v>
                </c:pt>
                <c:pt idx="201">
                  <c:v>0.31383710415033905</c:v>
                </c:pt>
                <c:pt idx="202">
                  <c:v>0.30436666338908103</c:v>
                </c:pt>
                <c:pt idx="203">
                  <c:v>0.29524409970407101</c:v>
                </c:pt>
                <c:pt idx="204">
                  <c:v>0.28645692016395424</c:v>
                </c:pt>
                <c:pt idx="205">
                  <c:v>0.27799295966246262</c:v>
                </c:pt>
                <c:pt idx="206">
                  <c:v>0.2698403851382189</c:v>
                </c:pt>
                <c:pt idx="207">
                  <c:v>0.26198769841663938</c:v>
                </c:pt>
                <c:pt idx="208">
                  <c:v>0.25442373776051191</c:v>
                </c:pt>
                <c:pt idx="209">
                  <c:v>0.24713767821844798</c:v>
                </c:pt>
                <c:pt idx="210">
                  <c:v>0.24011903086187347</c:v>
                </c:pt>
                <c:pt idx="211">
                  <c:v>0.23335764100159018</c:v>
                </c:pt>
                <c:pt idx="212">
                  <c:v>0.22684368547436046</c:v>
                </c:pt>
                <c:pt idx="213">
                  <c:v>0.22056766908851921</c:v>
                </c:pt>
                <c:pt idx="214">
                  <c:v>0.21452042031544158</c:v>
                </c:pt>
                <c:pt idx="215">
                  <c:v>0.20869308631088698</c:v>
                </c:pt>
                <c:pt idx="216">
                  <c:v>0.20307712734692346</c:v>
                </c:pt>
                <c:pt idx="217">
                  <c:v>0.19766431073139623</c:v>
                </c:pt>
                <c:pt idx="218">
                  <c:v>0.19244670428785104</c:v>
                </c:pt>
                <c:pt idx="219">
                  <c:v>0.1874166694645476</c:v>
                </c:pt>
                <c:pt idx="220">
                  <c:v>0.18256685413675991</c:v>
                </c:pt>
                <c:pt idx="221">
                  <c:v>0.17789018516205493</c:v>
                </c:pt>
                <c:pt idx="222">
                  <c:v>0.17337986074372178</c:v>
                </c:pt>
                <c:pt idx="223">
                  <c:v>0.16902934265303152</c:v>
                </c:pt>
                <c:pt idx="224">
                  <c:v>0.16483234835662111</c:v>
                </c:pt>
                <c:pt idx="225">
                  <c:v>0.16078284309101135</c:v>
                </c:pt>
                <c:pt idx="226">
                  <c:v>0.15687503192215088</c:v>
                </c:pt>
                <c:pt idx="227">
                  <c:v>0.15310335182394677</c:v>
                </c:pt>
                <c:pt idx="228">
                  <c:v>0.14946246380598499</c:v>
                </c:pt>
                <c:pt idx="229">
                  <c:v>0.14594724511712565</c:v>
                </c:pt>
                <c:pt idx="230">
                  <c:v>0.14255278154833267</c:v>
                </c:pt>
                <c:pt idx="231">
                  <c:v>0.1392743598550184</c:v>
                </c:pt>
                <c:pt idx="232">
                  <c:v>0.13610746031630575</c:v>
                </c:pt>
                <c:pt idx="233">
                  <c:v>0.13304774944597286</c:v>
                </c:pt>
                <c:pt idx="234">
                  <c:v>0.13009107286741597</c:v>
                </c:pt>
                <c:pt idx="235">
                  <c:v>0.12723344836274361</c:v>
                </c:pt>
                <c:pt idx="236">
                  <c:v>0.12447105910410584</c:v>
                </c:pt>
                <c:pt idx="237">
                  <c:v>0.12180024707353618</c:v>
                </c:pt>
                <c:pt idx="238">
                  <c:v>0.11921750667594382</c:v>
                </c:pt>
                <c:pt idx="239">
                  <c:v>0.11671947854842943</c:v>
                </c:pt>
                <c:pt idx="240">
                  <c:v>0.11430294356778821</c:v>
                </c:pt>
                <c:pt idx="241">
                  <c:v>0.11196481705691376</c:v>
                </c:pt>
                <c:pt idx="242">
                  <c:v>0.10970214318979077</c:v>
                </c:pt>
                <c:pt idx="243">
                  <c:v>0.10751208959389105</c:v>
                </c:pt>
                <c:pt idx="244">
                  <c:v>0.10539194214799973</c:v>
                </c:pt>
                <c:pt idx="245">
                  <c:v>0.10333909997285615</c:v>
                </c:pt>
                <c:pt idx="246">
                  <c:v>0.10135107061141226</c:v>
                </c:pt>
                <c:pt idx="247">
                  <c:v>9.9425465395050691E-2</c:v>
                </c:pt>
                <c:pt idx="248">
                  <c:v>9.7559994991702342E-2</c:v>
                </c:pt>
                <c:pt idx="249">
                  <c:v>9.575246513148486E-2</c:v>
                </c:pt>
                <c:pt idx="250">
                  <c:v>9.4000772505224456E-2</c:v>
                </c:pt>
                <c:pt idx="251">
                  <c:v>9.2302900831027032E-2</c:v>
                </c:pt>
                <c:pt idx="252">
                  <c:v>9.065691708391177E-2</c:v>
                </c:pt>
                <c:pt idx="253">
                  <c:v>8.9060967883421382E-2</c:v>
                </c:pt>
                <c:pt idx="254">
                  <c:v>8.7513276034057452E-2</c:v>
                </c:pt>
                <c:pt idx="255">
                  <c:v>8.6012137213363579E-2</c:v>
                </c:pt>
                <c:pt idx="256">
                  <c:v>8.4555916802475109E-2</c:v>
                </c:pt>
                <c:pt idx="257">
                  <c:v>8.3143046853990113E-2</c:v>
                </c:pt>
                <c:pt idx="258">
                  <c:v>8.1772023192058715E-2</c:v>
                </c:pt>
                <c:pt idx="259">
                  <c:v>8.0441402639663845E-2</c:v>
                </c:pt>
                <c:pt idx="260">
                  <c:v>7.9149800368145104E-2</c:v>
                </c:pt>
                <c:pt idx="261">
                  <c:v>7.7895887364122743E-2</c:v>
                </c:pt>
                <c:pt idx="262">
                  <c:v>7.6678388009081985E-2</c:v>
                </c:pt>
                <c:pt idx="263">
                  <c:v>7.5496077767003178E-2</c:v>
                </c:pt>
                <c:pt idx="264">
                  <c:v>7.4347780975541844E-2</c:v>
                </c:pt>
                <c:pt idx="265">
                  <c:v>7.3232368736397449E-2</c:v>
                </c:pt>
                <c:pt idx="266">
                  <c:v>7.214875690064422E-2</c:v>
                </c:pt>
                <c:pt idx="267">
                  <c:v>7.1095904144932331E-2</c:v>
                </c:pt>
                <c:pt idx="268">
                  <c:v>7.0072810134606839E-2</c:v>
                </c:pt>
                <c:pt idx="269">
                  <c:v>6.9078513769933569E-2</c:v>
                </c:pt>
                <c:pt idx="270">
                  <c:v>6.8112091511755346E-2</c:v>
                </c:pt>
                <c:pt idx="271">
                  <c:v>6.7172655783042823E-2</c:v>
                </c:pt>
                <c:pt idx="272">
                  <c:v>6.6259353442939109E-2</c:v>
                </c:pt>
                <c:pt idx="273">
                  <c:v>6.5371364330033169E-2</c:v>
                </c:pt>
                <c:pt idx="274">
                  <c:v>6.4507899871723007E-2</c:v>
                </c:pt>
                <c:pt idx="275">
                  <c:v>6.3668201756666681E-2</c:v>
                </c:pt>
                <c:pt idx="276">
                  <c:v>6.2851540667436034E-2</c:v>
                </c:pt>
                <c:pt idx="277">
                  <c:v>6.2057215070617046E-2</c:v>
                </c:pt>
                <c:pt idx="278">
                  <c:v>6.1284550061713551E-2</c:v>
                </c:pt>
                <c:pt idx="279">
                  <c:v>6.0532896262330327E-2</c:v>
                </c:pt>
                <c:pt idx="280">
                  <c:v>5.9801628767219936E-2</c:v>
                </c:pt>
                <c:pt idx="281">
                  <c:v>5.9090146138887571E-2</c:v>
                </c:pt>
                <c:pt idx="282">
                  <c:v>5.8397869447547414E-2</c:v>
                </c:pt>
                <c:pt idx="283">
                  <c:v>5.7724241354329825E-2</c:v>
                </c:pt>
                <c:pt idx="284">
                  <c:v>5.7068725235728215E-2</c:v>
                </c:pt>
                <c:pt idx="285">
                  <c:v>5.6430804347373416E-2</c:v>
                </c:pt>
                <c:pt idx="286">
                  <c:v>5.580998102530435E-2</c:v>
                </c:pt>
                <c:pt idx="287">
                  <c:v>5.5205775922996261E-2</c:v>
                </c:pt>
                <c:pt idx="288">
                  <c:v>5.4617727282483451E-2</c:v>
                </c:pt>
                <c:pt idx="289">
                  <c:v>5.4045390237995768E-2</c:v>
                </c:pt>
                <c:pt idx="290">
                  <c:v>5.3488336150597983E-2</c:v>
                </c:pt>
                <c:pt idx="291">
                  <c:v>5.294615197239784E-2</c:v>
                </c:pt>
                <c:pt idx="292">
                  <c:v>5.2418439638953658E-2</c:v>
                </c:pt>
                <c:pt idx="293">
                  <c:v>5.1904815488576506E-2</c:v>
                </c:pt>
                <c:pt idx="294">
                  <c:v>5.1404909707289066E-2</c:v>
                </c:pt>
                <c:pt idx="295">
                  <c:v>5.0918365798255691E-2</c:v>
                </c:pt>
                <c:pt idx="296">
                  <c:v>5.0444840074562201E-2</c:v>
                </c:pt>
                <c:pt idx="297">
                  <c:v>4.9984001174273547E-2</c:v>
                </c:pt>
                <c:pt idx="298">
                  <c:v>4.9535529596747917E-2</c:v>
                </c:pt>
                <c:pt idx="299">
                  <c:v>4.9099117259240703E-2</c:v>
                </c:pt>
                <c:pt idx="300">
                  <c:v>4.8674467072873415E-2</c:v>
                </c:pt>
                <c:pt idx="301">
                  <c:v>4.826129253708699E-2</c:v>
                </c:pt>
                <c:pt idx="302">
                  <c:v>4.7859317351747914E-2</c:v>
                </c:pt>
                <c:pt idx="303">
                  <c:v>4.7468275046106415E-2</c:v>
                </c:pt>
                <c:pt idx="304">
                  <c:v>4.7087908623854403E-2</c:v>
                </c:pt>
                <c:pt idx="305">
                  <c:v>4.671797022355826E-2</c:v>
                </c:pt>
                <c:pt idx="306">
                  <c:v>4.6358220793785265E-2</c:v>
                </c:pt>
                <c:pt idx="307">
                  <c:v>4.6008429782267699E-2</c:v>
                </c:pt>
                <c:pt idx="308">
                  <c:v>4.5668374838487194E-2</c:v>
                </c:pt>
                <c:pt idx="309">
                  <c:v>4.5337841529086528E-2</c:v>
                </c:pt>
                <c:pt idx="310">
                  <c:v>4.5016623065549377E-2</c:v>
                </c:pt>
                <c:pt idx="311">
                  <c:v>4.4704520043611105E-2</c:v>
                </c:pt>
                <c:pt idx="312">
                  <c:v>4.440134019389412E-2</c:v>
                </c:pt>
                <c:pt idx="313">
                  <c:v>4.4106898143283453E-2</c:v>
                </c:pt>
                <c:pt idx="314">
                  <c:v>4.3821015186582372E-2</c:v>
                </c:pt>
                <c:pt idx="315">
                  <c:v>4.3543519068009164E-2</c:v>
                </c:pt>
                <c:pt idx="316">
                  <c:v>4.3274243772120712E-2</c:v>
                </c:pt>
                <c:pt idx="317">
                  <c:v>4.3013029323765078E-2</c:v>
                </c:pt>
                <c:pt idx="318">
                  <c:v>4.2759721596686853E-2</c:v>
                </c:pt>
                <c:pt idx="319">
                  <c:v>4.2514172130426443E-2</c:v>
                </c:pt>
                <c:pt idx="320">
                  <c:v>4.2276237955173046E-2</c:v>
                </c:pt>
                <c:pt idx="321">
                  <c:v>4.2045781424246621E-2</c:v>
                </c:pt>
                <c:pt idx="322">
                  <c:v>4.1822670053900446E-2</c:v>
                </c:pt>
                <c:pt idx="323">
                  <c:v>4.1606776370152247E-2</c:v>
                </c:pt>
                <c:pt idx="324">
                  <c:v>4.1397977762362842E-2</c:v>
                </c:pt>
                <c:pt idx="325">
                  <c:v>4.1196156343301295E-2</c:v>
                </c:pt>
                <c:pt idx="326">
                  <c:v>4.1001198815440738E-2</c:v>
                </c:pt>
                <c:pt idx="327">
                  <c:v>4.0812996343247893E-2</c:v>
                </c:pt>
                <c:pt idx="328">
                  <c:v>4.0631444431240289E-2</c:v>
                </c:pt>
                <c:pt idx="329">
                  <c:v>4.045644280759144E-2</c:v>
                </c:pt>
                <c:pt idx="330">
                  <c:v>4.0287895313084396E-2</c:v>
                </c:pt>
                <c:pt idx="331">
                  <c:v>4.0125709795214203E-2</c:v>
                </c:pt>
                <c:pt idx="332">
                  <c:v>3.9969798007258694E-2</c:v>
                </c:pt>
                <c:pt idx="333">
                  <c:v>3.982007551214118E-2</c:v>
                </c:pt>
                <c:pt idx="334">
                  <c:v>3.9676461590918199E-2</c:v>
                </c:pt>
                <c:pt idx="335">
                  <c:v>3.9538879155737706E-2</c:v>
                </c:pt>
                <c:pt idx="336">
                  <c:v>3.9407254667118273E-2</c:v>
                </c:pt>
                <c:pt idx="337">
                  <c:v>3.9281518055406674E-2</c:v>
                </c:pt>
                <c:pt idx="338">
                  <c:v>3.9161602646284266E-2</c:v>
                </c:pt>
                <c:pt idx="339">
                  <c:v>3.904744509019472E-2</c:v>
                </c:pt>
                <c:pt idx="340">
                  <c:v>3.8938985295574616E-2</c:v>
                </c:pt>
                <c:pt idx="341">
                  <c:v>3.8836166365777067E-2</c:v>
                </c:pt>
                <c:pt idx="342">
                  <c:v>3.8738934539580848E-2</c:v>
                </c:pt>
                <c:pt idx="343">
                  <c:v>3.864723913518954E-2</c:v>
                </c:pt>
                <c:pt idx="344">
                  <c:v>3.8561032497626081E-2</c:v>
                </c:pt>
                <c:pt idx="345">
                  <c:v>3.8480269949435313E-2</c:v>
                </c:pt>
                <c:pt idx="346">
                  <c:v>3.8404909744618271E-2</c:v>
                </c:pt>
                <c:pt idx="347">
                  <c:v>3.8334913025716753E-2</c:v>
                </c:pt>
                <c:pt idx="348">
                  <c:v>3.827024378398363E-2</c:v>
                </c:pt>
                <c:pt idx="349">
                  <c:v>3.8210868822570604E-2</c:v>
                </c:pt>
                <c:pt idx="350">
                  <c:v>3.8156757722675162E-2</c:v>
                </c:pt>
                <c:pt idx="351">
                  <c:v>3.8107882812593322E-2</c:v>
                </c:pt>
                <c:pt idx="352">
                  <c:v>3.8064219139624871E-2</c:v>
                </c:pt>
                <c:pt idx="353">
                  <c:v>3.8025744444790073E-2</c:v>
                </c:pt>
                <c:pt idx="354">
                  <c:v>3.7992439140313611E-2</c:v>
                </c:pt>
                <c:pt idx="355">
                  <c:v>3.7964286289842025E-2</c:v>
                </c:pt>
                <c:pt idx="356">
                  <c:v>3.7941271591361819E-2</c:v>
                </c:pt>
                <c:pt idx="357">
                  <c:v>3.7923383362792072E-2</c:v>
                </c:pt>
                <c:pt idx="358">
                  <c:v>3.7910612530226727E-2</c:v>
                </c:pt>
                <c:pt idx="359">
                  <c:v>3.7902952618809965E-2</c:v>
                </c:pt>
                <c:pt idx="360">
                  <c:v>3.7900399746228067E-2</c:v>
                </c:pt>
              </c:numCache>
            </c:numRef>
          </c:yVal>
          <c:smooth val="1"/>
          <c:extLst>
            <c:ext xmlns:c16="http://schemas.microsoft.com/office/drawing/2014/chart" uri="{C3380CC4-5D6E-409C-BE32-E72D297353CC}">
              <c16:uniqueId val="{00000005-6393-4484-A568-10739F4647C8}"/>
            </c:ext>
          </c:extLst>
        </c:ser>
        <c:dLbls>
          <c:showLegendKey val="0"/>
          <c:showVal val="0"/>
          <c:showCatName val="0"/>
          <c:showSerName val="0"/>
          <c:showPercent val="0"/>
          <c:showBubbleSize val="0"/>
        </c:dLbls>
        <c:axId val="1523918696"/>
        <c:axId val="1523926568"/>
      </c:scatterChart>
      <c:valAx>
        <c:axId val="1523918696"/>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θlab (deg)</a:t>
                </a:r>
              </a:p>
            </c:rich>
          </c:tx>
          <c:overlay val="0"/>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26568"/>
        <c:crosses val="autoZero"/>
        <c:crossBetween val="midCat"/>
        <c:majorUnit val="20"/>
        <c:minorUnit val="5"/>
      </c:valAx>
      <c:valAx>
        <c:axId val="1523926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Eα/u (MeV/u)</a:t>
                </a:r>
              </a:p>
            </c:rich>
          </c:tx>
          <c:overlay val="0"/>
        </c:title>
        <c:numFmt formatCode="0.0"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18696"/>
        <c:crosses val="autoZero"/>
        <c:crossBetween val="midCat"/>
      </c:valAx>
    </c:plotArea>
    <c:plotVisOnly val="1"/>
    <c:dispBlanksAs val="gap"/>
    <c:showDLblsOverMax val="0"/>
    <c:extLst/>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Relativity!$L$1</c:f>
              <c:strCache>
                <c:ptCount val="1"/>
                <c:pt idx="0">
                  <c:v>Calculator</c:v>
                </c:pt>
              </c:strCache>
            </c:strRef>
          </c:tx>
          <c:spPr>
            <a:ln w="25400" cap="rnd">
              <a:noFill/>
              <a:round/>
            </a:ln>
            <a:effectLst/>
          </c:spPr>
          <c:marker>
            <c:symbol val="circle"/>
            <c:size val="5"/>
            <c:spPr>
              <a:solidFill>
                <a:srgbClr val="0000FF"/>
              </a:solidFill>
              <a:ln w="9525">
                <a:noFill/>
              </a:ln>
              <a:effectLst/>
            </c:spPr>
          </c:marker>
          <c:xVal>
            <c:numRef>
              <c:f>Relativity!$N$3:$N$5003</c:f>
              <c:numCache>
                <c:formatCode>0.000</c:formatCode>
                <c:ptCount val="5001"/>
                <c:pt idx="0">
                  <c:v>0</c:v>
                </c:pt>
                <c:pt idx="1">
                  <c:v>0.18645149195388999</c:v>
                </c:pt>
                <c:pt idx="2">
                  <c:v>0.26366710244577002</c:v>
                </c:pt>
                <c:pt idx="3">
                  <c:v>0.32290640128337</c:v>
                </c:pt>
                <c:pt idx="4">
                  <c:v>0.37283879343864001</c:v>
                </c:pt>
                <c:pt idx="5">
                  <c:v>0.41682250950402999</c:v>
                </c:pt>
                <c:pt idx="6">
                  <c:v>0.45657995729667</c:v>
                </c:pt>
                <c:pt idx="7">
                  <c:v>0.49313438597076997</c:v>
                </c:pt>
                <c:pt idx="8">
                  <c:v>0.52715253760346004</c:v>
                </c:pt>
                <c:pt idx="9">
                  <c:v>0.55909755949409001</c:v>
                </c:pt>
                <c:pt idx="10">
                  <c:v>0.58930668571133005</c:v>
                </c:pt>
                <c:pt idx="11">
                  <c:v>0.61803451528224995</c:v>
                </c:pt>
                <c:pt idx="12">
                  <c:v>0.64547885759602996</c:v>
                </c:pt>
                <c:pt idx="13">
                  <c:v>0.67179702901709004</c:v>
                </c:pt>
                <c:pt idx="14">
                  <c:v>0.69711658828226997</c:v>
                </c:pt>
                <c:pt idx="15">
                  <c:v>0.72154266803339995</c:v>
                </c:pt>
                <c:pt idx="16">
                  <c:v>0.74516313542657997</c:v>
                </c:pt>
                <c:pt idx="17">
                  <c:v>0.76805231936089002</c:v>
                </c:pt>
                <c:pt idx="18">
                  <c:v>0.79027376283277995</c:v>
                </c:pt>
                <c:pt idx="19">
                  <c:v>0.81188229506252996</c:v>
                </c:pt>
                <c:pt idx="20">
                  <c:v>0.83292561823674005</c:v>
                </c:pt>
                <c:pt idx="21">
                  <c:v>0.85344554100194003</c:v>
                </c:pt>
                <c:pt idx="22">
                  <c:v>0.87347895032064005</c:v>
                </c:pt>
                <c:pt idx="23">
                  <c:v>0.89305858649083003</c:v>
                </c:pt>
                <c:pt idx="24">
                  <c:v>0.91221366795465997</c:v>
                </c:pt>
                <c:pt idx="25">
                  <c:v>0.93097040003588005</c:v>
                </c:pt>
                <c:pt idx="26">
                  <c:v>0.94935239290617002</c:v>
                </c:pt>
                <c:pt idx="27">
                  <c:v>0.96738100783391001</c:v>
                </c:pt>
                <c:pt idx="28">
                  <c:v>0.98507564620091004</c:v>
                </c:pt>
                <c:pt idx="29">
                  <c:v>1.0024539924447</c:v>
                </c:pt>
                <c:pt idx="30">
                  <c:v>1.0195322195984</c:v>
                </c:pt>
                <c:pt idx="31">
                  <c:v>1.0363251642319</c:v>
                </c:pt>
                <c:pt idx="32">
                  <c:v>1.0528464761873</c:v>
                </c:pt>
                <c:pt idx="33">
                  <c:v>1.0691087474101999</c:v>
                </c:pt>
                <c:pt idx="34">
                  <c:v>1.0851236233313999</c:v>
                </c:pt>
                <c:pt idx="35">
                  <c:v>1.1009018996161</c:v>
                </c:pt>
                <c:pt idx="36">
                  <c:v>1.1164536065471</c:v>
                </c:pt>
                <c:pt idx="37">
                  <c:v>1.1317880829381</c:v>
                </c:pt>
                <c:pt idx="38">
                  <c:v>1.1469140411075001</c:v>
                </c:pt>
                <c:pt idx="39">
                  <c:v>1.1618396242085001</c:v>
                </c:pt>
                <c:pt idx="40">
                  <c:v>1.1765724569867999</c:v>
                </c:pt>
                <c:pt idx="41">
                  <c:v>1.1911196908579</c:v>
                </c:pt>
                <c:pt idx="42">
                  <c:v>1.2054880440678</c:v>
                </c:pt>
                <c:pt idx="43">
                  <c:v>1.2196838375765999</c:v>
                </c:pt>
                <c:pt idx="44">
                  <c:v>1.2337130272048999</c:v>
                </c:pt>
                <c:pt idx="45">
                  <c:v>1.2475812325130999</c:v>
                </c:pt>
                <c:pt idx="46">
                  <c:v>1.2612937628076999</c:v>
                </c:pt>
                <c:pt idx="47">
                  <c:v>1.2748556406155001</c:v>
                </c:pt>
                <c:pt idx="48">
                  <c:v>1.2882716229235001</c:v>
                </c:pt>
                <c:pt idx="49">
                  <c:v>1.301546220439</c:v>
                </c:pt>
                <c:pt idx="50">
                  <c:v>1.3146837150869</c:v>
                </c:pt>
                <c:pt idx="51">
                  <c:v>1.3276881759393999</c:v>
                </c:pt>
                <c:pt idx="52">
                  <c:v>1.3405634737528</c:v>
                </c:pt>
                <c:pt idx="53">
                  <c:v>1.3533132942454</c:v>
                </c:pt>
                <c:pt idx="54">
                  <c:v>1.3659411502579</c:v>
                </c:pt>
                <c:pt idx="55">
                  <c:v>1.3784503929019001</c:v>
                </c:pt>
                <c:pt idx="56">
                  <c:v>1.3908442218034001</c:v>
                </c:pt>
                <c:pt idx="57">
                  <c:v>1.4031256945262001</c:v>
                </c:pt>
                <c:pt idx="58">
                  <c:v>1.4152977352513001</c:v>
                </c:pt>
                <c:pt idx="59">
                  <c:v>1.4273631427911999</c:v>
                </c:pt>
                <c:pt idx="60">
                  <c:v>1.4393245979911</c:v>
                </c:pt>
                <c:pt idx="61">
                  <c:v>1.4511846705805</c:v>
                </c:pt>
                <c:pt idx="62">
                  <c:v>1.4629458255193</c:v>
                </c:pt>
                <c:pt idx="63">
                  <c:v>1.4746104288855</c:v>
                </c:pt>
                <c:pt idx="64">
                  <c:v>1.4861807533460001</c:v>
                </c:pt>
                <c:pt idx="65">
                  <c:v>1.497658983242</c:v>
                </c:pt>
                <c:pt idx="66">
                  <c:v>1.5090472193247</c:v>
                </c:pt>
                <c:pt idx="67">
                  <c:v>1.520347483169</c:v>
                </c:pt>
                <c:pt idx="68">
                  <c:v>1.5315617212932</c:v>
                </c:pt>
                <c:pt idx="69">
                  <c:v>1.5426918090049999</c:v>
                </c:pt>
                <c:pt idx="70">
                  <c:v>1.5537395540001</c:v>
                </c:pt>
                <c:pt idx="71">
                  <c:v>1.5647066997268</c:v>
                </c:pt>
                <c:pt idx="72">
                  <c:v>1.5755949285430999</c:v>
                </c:pt>
                <c:pt idx="73">
                  <c:v>1.5864058646725001</c:v>
                </c:pt>
                <c:pt idx="74">
                  <c:v>1.5971410769801999</c:v>
                </c:pt>
                <c:pt idx="75">
                  <c:v>1.6078020815834999</c:v>
                </c:pt>
                <c:pt idx="76">
                  <c:v>1.6183903442998999</c:v>
                </c:pt>
                <c:pt idx="77">
                  <c:v>1.6289072829575999</c:v>
                </c:pt>
                <c:pt idx="78">
                  <c:v>1.6393542695679999</c:v>
                </c:pt>
                <c:pt idx="79">
                  <c:v>1.6497326323717001</c:v>
                </c:pt>
                <c:pt idx="80">
                  <c:v>1.6600436577738</c:v>
                </c:pt>
                <c:pt idx="81">
                  <c:v>1.6702885921634001</c:v>
                </c:pt>
                <c:pt idx="82">
                  <c:v>1.6804686436405001</c:v>
                </c:pt>
                <c:pt idx="83">
                  <c:v>1.6905849836396001</c:v>
                </c:pt>
                <c:pt idx="84">
                  <c:v>1.7006387484745999</c:v>
                </c:pt>
                <c:pt idx="85">
                  <c:v>1.7106310407937999</c:v>
                </c:pt>
                <c:pt idx="86">
                  <c:v>1.7205629309617001</c:v>
                </c:pt>
                <c:pt idx="87">
                  <c:v>1.7304354583696</c:v>
                </c:pt>
                <c:pt idx="88">
                  <c:v>1.7402496326753001</c:v>
                </c:pt>
                <c:pt idx="89">
                  <c:v>1.7500064349825</c:v>
                </c:pt>
                <c:pt idx="90">
                  <c:v>1.7597068189595999</c:v>
                </c:pt>
                <c:pt idx="91">
                  <c:v>1.7693517119022999</c:v>
                </c:pt>
                <c:pt idx="92">
                  <c:v>1.7789420157453999</c:v>
                </c:pt>
                <c:pt idx="93">
                  <c:v>1.7884786080231001</c:v>
                </c:pt>
                <c:pt idx="94">
                  <c:v>1.7979623427853999</c:v>
                </c:pt>
                <c:pt idx="95">
                  <c:v>1.8073940514689999</c:v>
                </c:pt>
                <c:pt idx="96">
                  <c:v>1.8167745437259999</c:v>
                </c:pt>
                <c:pt idx="97">
                  <c:v>1.8261046082185</c:v>
                </c:pt>
                <c:pt idx="98">
                  <c:v>1.8353850133706</c:v>
                </c:pt>
                <c:pt idx="99">
                  <c:v>1.8446165080899</c:v>
                </c:pt>
                <c:pt idx="100">
                  <c:v>1.8537998224559999</c:v>
                </c:pt>
                <c:pt idx="101">
                  <c:v>1.8629356683752001</c:v>
                </c:pt>
                <c:pt idx="102">
                  <c:v>1.8720247402101</c:v>
                </c:pt>
                <c:pt idx="103">
                  <c:v>1.8810677153790001</c:v>
                </c:pt>
                <c:pt idx="104">
                  <c:v>1.8900652549289001</c:v>
                </c:pt>
                <c:pt idx="105">
                  <c:v>1.8990180040853999</c:v>
                </c:pt>
                <c:pt idx="106">
                  <c:v>1.9079265927789999</c:v>
                </c:pt>
                <c:pt idx="107">
                  <c:v>1.9167916361474999</c:v>
                </c:pt>
                <c:pt idx="108">
                  <c:v>1.9256137350178999</c:v>
                </c:pt>
                <c:pt idx="109">
                  <c:v>1.9343934763702999</c:v>
                </c:pt>
                <c:pt idx="110">
                  <c:v>1.9431314337796</c:v>
                </c:pt>
                <c:pt idx="111">
                  <c:v>1.9518281678411</c:v>
                </c:pt>
                <c:pt idx="112">
                  <c:v>1.9604842265788001</c:v>
                </c:pt>
                <c:pt idx="113">
                  <c:v>1.9691001458366999</c:v>
                </c:pt>
                <c:pt idx="114">
                  <c:v>1.9776764496546999</c:v>
                </c:pt>
                <c:pt idx="115">
                  <c:v>1.9862136506301</c:v>
                </c:pt>
                <c:pt idx="116">
                  <c:v>1.9947122502648</c:v>
                </c:pt>
                <c:pt idx="117">
                  <c:v>2.0031727392984</c:v>
                </c:pt>
                <c:pt idx="118">
                  <c:v>2.0115955980303002</c:v>
                </c:pt>
                <c:pt idx="119">
                  <c:v>2.0199812966274999</c:v>
                </c:pt>
                <c:pt idx="120">
                  <c:v>2.0283302954212998</c:v>
                </c:pt>
                <c:pt idx="121">
                  <c:v>2.0366430451949999</c:v>
                </c:pt>
                <c:pt idx="122">
                  <c:v>2.0449199874566002</c:v>
                </c:pt>
                <c:pt idx="123">
                  <c:v>2.0531615547069002</c:v>
                </c:pt>
                <c:pt idx="124">
                  <c:v>2.0613681706931999</c:v>
                </c:pt>
                <c:pt idx="125">
                  <c:v>2.0695402506556002</c:v>
                </c:pt>
                <c:pt idx="126">
                  <c:v>2.0776782015654001</c:v>
                </c:pt>
                <c:pt idx="127">
                  <c:v>2.0857824223533998</c:v>
                </c:pt>
                <c:pt idx="128">
                  <c:v>2.0938533041311</c:v>
                </c:pt>
                <c:pt idx="129">
                  <c:v>2.1018912304036999</c:v>
                </c:pt>
                <c:pt idx="130">
                  <c:v>2.1098965772758</c:v>
                </c:pt>
                <c:pt idx="131">
                  <c:v>2.1178697136502</c:v>
                </c:pt>
                <c:pt idx="132">
                  <c:v>2.1258110014198999</c:v>
                </c:pt>
                <c:pt idx="133">
                  <c:v>2.1337207956525002</c:v>
                </c:pt>
                <c:pt idx="134">
                  <c:v>2.1415994447708999</c:v>
                </c:pt>
                <c:pt idx="135">
                  <c:v>2.1494472907238</c:v>
                </c:pt>
                <c:pt idx="136">
                  <c:v>2.157264669156</c:v>
                </c:pt>
                <c:pt idx="137">
                  <c:v>2.1650519095684002</c:v>
                </c:pt>
                <c:pt idx="138">
                  <c:v>2.1728093354740001</c:v>
                </c:pt>
                <c:pt idx="139">
                  <c:v>2.1805372645516998</c:v>
                </c:pt>
                <c:pt idx="140">
                  <c:v>2.1882360087886998</c:v>
                </c:pt>
                <c:pt idx="141">
                  <c:v>2.1959058746274001</c:v>
                </c:pt>
                <c:pt idx="142">
                  <c:v>2.2035471630986998</c:v>
                </c:pt>
                <c:pt idx="143">
                  <c:v>2.2111601699560999</c:v>
                </c:pt>
                <c:pt idx="144">
                  <c:v>2.2187451858054001</c:v>
                </c:pt>
                <c:pt idx="145">
                  <c:v>2.2263024962280999</c:v>
                </c:pt>
                <c:pt idx="146">
                  <c:v>2.2338323819038002</c:v>
                </c:pt>
                <c:pt idx="147">
                  <c:v>2.2413351187254</c:v>
                </c:pt>
                <c:pt idx="148">
                  <c:v>2.2488109779147001</c:v>
                </c:pt>
                <c:pt idx="149">
                  <c:v>2.2562602261314999</c:v>
                </c:pt>
                <c:pt idx="150">
                  <c:v>2.2636831255801</c:v>
                </c:pt>
                <c:pt idx="151">
                  <c:v>2.2710799341138999</c:v>
                </c:pt>
                <c:pt idx="152">
                  <c:v>2.2784509053355002</c:v>
                </c:pt>
                <c:pt idx="153">
                  <c:v>2.2857962886938998</c:v>
                </c:pt>
                <c:pt idx="154">
                  <c:v>2.2931163295800001</c:v>
                </c:pt>
                <c:pt idx="155">
                  <c:v>2.3004112694180998</c:v>
                </c:pt>
                <c:pt idx="156">
                  <c:v>2.3076813457548</c:v>
                </c:pt>
                <c:pt idx="157">
                  <c:v>2.3149267923471002</c:v>
                </c:pt>
                <c:pt idx="158">
                  <c:v>2.3221478392449999</c:v>
                </c:pt>
                <c:pt idx="159">
                  <c:v>2.3293447128740001</c:v>
                </c:pt>
                <c:pt idx="160">
                  <c:v>2.3365176361158002</c:v>
                </c:pt>
                <c:pt idx="161">
                  <c:v>2.3436668283828999</c:v>
                </c:pt>
                <c:pt idx="162">
                  <c:v>2.3507925056968002</c:v>
                </c:pt>
                <c:pt idx="163">
                  <c:v>2.3578948807590998</c:v>
                </c:pt>
                <c:pt idx="164">
                  <c:v>2.3649741630232999</c:v>
                </c:pt>
                <c:pt idx="165">
                  <c:v>2.3720305587636998</c:v>
                </c:pt>
                <c:pt idx="166">
                  <c:v>2.3790642711424002</c:v>
                </c:pt>
                <c:pt idx="167">
                  <c:v>2.3860755002754002</c:v>
                </c:pt>
                <c:pt idx="168">
                  <c:v>2.3930644432956001</c:v>
                </c:pt>
                <c:pt idx="169">
                  <c:v>2.4000312944156001</c:v>
                </c:pt>
                <c:pt idx="170">
                  <c:v>2.4069762449865002</c:v>
                </c:pt>
                <c:pt idx="171">
                  <c:v>2.4138994835581</c:v>
                </c:pt>
                <c:pt idx="172">
                  <c:v>2.4208011959354998</c:v>
                </c:pt>
                <c:pt idx="173">
                  <c:v>2.4276815652350998</c:v>
                </c:pt>
                <c:pt idx="174">
                  <c:v>2.4345407719376002</c:v>
                </c:pt>
                <c:pt idx="175">
                  <c:v>2.4413789939427999</c:v>
                </c:pt>
                <c:pt idx="176">
                  <c:v>2.4481964066194002</c:v>
                </c:pt>
                <c:pt idx="177">
                  <c:v>2.4549931828561999</c:v>
                </c:pt>
                <c:pt idx="178">
                  <c:v>2.4617694931107001</c:v>
                </c:pt>
                <c:pt idx="179">
                  <c:v>2.4685255054561002</c:v>
                </c:pt>
                <c:pt idx="180">
                  <c:v>2.4752613856293002</c:v>
                </c:pt>
                <c:pt idx="181">
                  <c:v>2.4819772970740002</c:v>
                </c:pt>
                <c:pt idx="182">
                  <c:v>2.4886734009876998</c:v>
                </c:pt>
                <c:pt idx="183">
                  <c:v>2.4953498563622998</c:v>
                </c:pt>
                <c:pt idx="184">
                  <c:v>2.5020068200269998</c:v>
                </c:pt>
                <c:pt idx="185">
                  <c:v>2.5086444466899001</c:v>
                </c:pt>
                <c:pt idx="186">
                  <c:v>2.5152628889773001</c:v>
                </c:pt>
                <c:pt idx="187">
                  <c:v>2.5218622974729001</c:v>
                </c:pt>
                <c:pt idx="188">
                  <c:v>2.5284428207562999</c:v>
                </c:pt>
                <c:pt idx="189">
                  <c:v>2.5350046054395001</c:v>
                </c:pt>
                <c:pt idx="190">
                  <c:v>2.5415477962035999</c:v>
                </c:pt>
                <c:pt idx="191">
                  <c:v>2.5480725358351002</c:v>
                </c:pt>
                <c:pt idx="192">
                  <c:v>2.5545789652586</c:v>
                </c:pt>
                <c:pt idx="193">
                  <c:v>2.5610672235721998</c:v>
                </c:pt>
                <c:pt idx="194">
                  <c:v>2.5675374480800999</c:v>
                </c:pt>
                <c:pt idx="195">
                  <c:v>2.5739897743247999</c:v>
                </c:pt>
                <c:pt idx="196">
                  <c:v>2.5804243361186998</c:v>
                </c:pt>
                <c:pt idx="197">
                  <c:v>2.5868412655749</c:v>
                </c:pt>
                <c:pt idx="198">
                  <c:v>2.5932406931366998</c:v>
                </c:pt>
                <c:pt idx="199">
                  <c:v>2.5996227476082998</c:v>
                </c:pt>
                <c:pt idx="200">
                  <c:v>2.6059875561818999</c:v>
                </c:pt>
                <c:pt idx="201">
                  <c:v>2.6123352444683001</c:v>
                </c:pt>
                <c:pt idx="202">
                  <c:v>2.6186659365209</c:v>
                </c:pt>
                <c:pt idx="203">
                  <c:v>2.6249797548659002</c:v>
                </c:pt>
                <c:pt idx="204">
                  <c:v>2.6312768205266002</c:v>
                </c:pt>
                <c:pt idx="205">
                  <c:v>2.6375572530492</c:v>
                </c:pt>
                <c:pt idx="206">
                  <c:v>2.6438211705294998</c:v>
                </c:pt>
                <c:pt idx="207">
                  <c:v>2.6500686896354999</c:v>
                </c:pt>
                <c:pt idx="208">
                  <c:v>2.6562999256322</c:v>
                </c:pt>
                <c:pt idx="209">
                  <c:v>2.6625149924060998</c:v>
                </c:pt>
                <c:pt idx="210">
                  <c:v>2.6687140024865998</c:v>
                </c:pt>
                <c:pt idx="211">
                  <c:v>2.6748970670696002</c:v>
                </c:pt>
                <c:pt idx="212">
                  <c:v>2.6810642960392999</c:v>
                </c:pt>
                <c:pt idx="213">
                  <c:v>2.6872157979896998</c:v>
                </c:pt>
                <c:pt idx="214">
                  <c:v>2.6933516802458</c:v>
                </c:pt>
                <c:pt idx="215">
                  <c:v>2.6994720488842998</c:v>
                </c:pt>
                <c:pt idx="216">
                  <c:v>2.7055770087536999</c:v>
                </c:pt>
                <c:pt idx="217">
                  <c:v>2.7116666634947002</c:v>
                </c:pt>
                <c:pt idx="218">
                  <c:v>2.7177411155589</c:v>
                </c:pt>
                <c:pt idx="219">
                  <c:v>2.7238004662279001</c:v>
                </c:pt>
                <c:pt idx="220">
                  <c:v>2.7298448156327</c:v>
                </c:pt>
                <c:pt idx="221">
                  <c:v>2.7358742627708001</c:v>
                </c:pt>
                <c:pt idx="222">
                  <c:v>2.7418889055252</c:v>
                </c:pt>
                <c:pt idx="223">
                  <c:v>2.7478888406817998</c:v>
                </c:pt>
                <c:pt idx="224">
                  <c:v>2.7538741639450999</c:v>
                </c:pt>
                <c:pt idx="225">
                  <c:v>2.7598449699569998</c:v>
                </c:pt>
                <c:pt idx="226">
                  <c:v>2.7658013523121001</c:v>
                </c:pt>
                <c:pt idx="227">
                  <c:v>2.7717434035743</c:v>
                </c:pt>
                <c:pt idx="228">
                  <c:v>2.7776712152923002</c:v>
                </c:pt>
                <c:pt idx="229">
                  <c:v>2.7835848780158998</c:v>
                </c:pt>
                <c:pt idx="230">
                  <c:v>2.7894844813101001</c:v>
                </c:pt>
                <c:pt idx="231">
                  <c:v>2.7953701137709999</c:v>
                </c:pt>
                <c:pt idx="232">
                  <c:v>2.8012418630396998</c:v>
                </c:pt>
                <c:pt idx="233">
                  <c:v>2.8070998158172999</c:v>
                </c:pt>
                <c:pt idx="234">
                  <c:v>2.8129440578791001</c:v>
                </c:pt>
                <c:pt idx="235">
                  <c:v>2.8187746740868</c:v>
                </c:pt>
                <c:pt idx="236">
                  <c:v>2.8245917484043002</c:v>
                </c:pt>
                <c:pt idx="237">
                  <c:v>2.8303953639096</c:v>
                </c:pt>
                <c:pt idx="238">
                  <c:v>2.8361856028082002</c:v>
                </c:pt>
                <c:pt idx="239">
                  <c:v>2.8419625464461</c:v>
                </c:pt>
                <c:pt idx="240">
                  <c:v>2.8477262753213002</c:v>
                </c:pt>
                <c:pt idx="241">
                  <c:v>2.8534768690982002</c:v>
                </c:pt>
                <c:pt idx="242">
                  <c:v>2.8592144066171001</c:v>
                </c:pt>
                <c:pt idx="243">
                  <c:v>2.8649389659083</c:v>
                </c:pt>
                <c:pt idx="244">
                  <c:v>2.8706506242024998</c:v>
                </c:pt>
                <c:pt idx="245">
                  <c:v>2.8763494579422999</c:v>
                </c:pt>
                <c:pt idx="246">
                  <c:v>2.8820355427944002</c:v>
                </c:pt>
                <c:pt idx="247">
                  <c:v>2.8877089536590002</c:v>
                </c:pt>
                <c:pt idx="248">
                  <c:v>2.8933697646818999</c:v>
                </c:pt>
                <c:pt idx="249">
                  <c:v>2.8990180492650999</c:v>
                </c:pt>
                <c:pt idx="250">
                  <c:v>2.9046538800761001</c:v>
                </c:pt>
                <c:pt idx="251">
                  <c:v>2.9102773290592001</c:v>
                </c:pt>
                <c:pt idx="252">
                  <c:v>2.9158884674453001</c:v>
                </c:pt>
                <c:pt idx="253">
                  <c:v>2.9214873657620002</c:v>
                </c:pt>
                <c:pt idx="254">
                  <c:v>2.9270740938420001</c:v>
                </c:pt>
                <c:pt idx="255">
                  <c:v>2.9326487208350001</c:v>
                </c:pt>
                <c:pt idx="256">
                  <c:v>2.9382113152147</c:v>
                </c:pt>
                <c:pt idx="257">
                  <c:v>2.9437619447892001</c:v>
                </c:pt>
                <c:pt idx="258">
                  <c:v>2.9493006767099001</c:v>
                </c:pt>
                <c:pt idx="259">
                  <c:v>2.9548275774809998</c:v>
                </c:pt>
                <c:pt idx="260">
                  <c:v>2.9603427129663</c:v>
                </c:pt>
                <c:pt idx="261">
                  <c:v>2.9658461483994998</c:v>
                </c:pt>
                <c:pt idx="262">
                  <c:v>2.9713379483931002</c:v>
                </c:pt>
                <c:pt idx="263">
                  <c:v>2.9768181769441</c:v>
                </c:pt>
                <c:pt idx="264">
                  <c:v>2.9822868974450998</c:v>
                </c:pt>
                <c:pt idx="265">
                  <c:v>2.9877441726903999</c:v>
                </c:pt>
                <c:pt idx="266">
                  <c:v>2.9931900648842</c:v>
                </c:pt>
                <c:pt idx="267">
                  <c:v>2.9986246356491999</c:v>
                </c:pt>
                <c:pt idx="268">
                  <c:v>3.0040479460334</c:v>
                </c:pt>
                <c:pt idx="269">
                  <c:v>3.0094600565173999</c:v>
                </c:pt>
                <c:pt idx="270">
                  <c:v>3.0148610270225</c:v>
                </c:pt>
                <c:pt idx="271">
                  <c:v>3.0202509169174001</c:v>
                </c:pt>
                <c:pt idx="272">
                  <c:v>3.0256297850254001</c:v>
                </c:pt>
                <c:pt idx="273">
                  <c:v>3.0309976896316</c:v>
                </c:pt>
                <c:pt idx="274">
                  <c:v>3.0363546884898001</c:v>
                </c:pt>
                <c:pt idx="275">
                  <c:v>3.0417008388284001</c:v>
                </c:pt>
                <c:pt idx="276">
                  <c:v>3.0470361973584001</c:v>
                </c:pt>
                <c:pt idx="277">
                  <c:v>3.0523608202790999</c:v>
                </c:pt>
                <c:pt idx="278">
                  <c:v>3.0576747632849002</c:v>
                </c:pt>
                <c:pt idx="279">
                  <c:v>3.0629780815715</c:v>
                </c:pt>
                <c:pt idx="280">
                  <c:v>3.0682708298411998</c:v>
                </c:pt>
                <c:pt idx="281">
                  <c:v>3.0735530623114999</c:v>
                </c:pt>
                <c:pt idx="282">
                  <c:v>3.0788248327180998</c:v>
                </c:pt>
                <c:pt idx="283">
                  <c:v>3.0840861943236</c:v>
                </c:pt>
                <c:pt idx="284">
                  <c:v>3.0893371999211001</c:v>
                </c:pt>
                <c:pt idx="285">
                  <c:v>3.0945779018413999</c:v>
                </c:pt>
                <c:pt idx="286">
                  <c:v>3.0998083519580999</c:v>
                </c:pt>
                <c:pt idx="287">
                  <c:v>3.1050286016931001</c:v>
                </c:pt>
                <c:pt idx="288">
                  <c:v>3.1102387020225999</c:v>
                </c:pt>
                <c:pt idx="289">
                  <c:v>3.1154387034819</c:v>
                </c:pt>
                <c:pt idx="290">
                  <c:v>3.1206286561708998</c:v>
                </c:pt>
                <c:pt idx="291">
                  <c:v>3.1258086097598001</c:v>
                </c:pt>
                <c:pt idx="292">
                  <c:v>3.1309786134932001</c:v>
                </c:pt>
                <c:pt idx="293">
                  <c:v>3.1361387161967</c:v>
                </c:pt>
                <c:pt idx="294">
                  <c:v>3.1412889662799999</c:v>
                </c:pt>
                <c:pt idx="295">
                  <c:v>3.1464294117437999</c:v>
                </c:pt>
                <c:pt idx="296">
                  <c:v>3.1515601001832998</c:v>
                </c:pt>
                <c:pt idx="297">
                  <c:v>3.1566810787933002</c:v>
                </c:pt>
                <c:pt idx="298">
                  <c:v>3.1617923943731001</c:v>
                </c:pt>
                <c:pt idx="299">
                  <c:v>3.1668940933309</c:v>
                </c:pt>
                <c:pt idx="300">
                  <c:v>3.1719862216886998</c:v>
                </c:pt>
                <c:pt idx="301">
                  <c:v>3.1770688250862</c:v>
                </c:pt>
                <c:pt idx="302">
                  <c:v>3.1821419487861</c:v>
                </c:pt>
                <c:pt idx="303">
                  <c:v>3.1872056376773998</c:v>
                </c:pt>
                <c:pt idx="304">
                  <c:v>3.1922599362803998</c:v>
                </c:pt>
                <c:pt idx="305">
                  <c:v>3.1973048887509998</c:v>
                </c:pt>
                <c:pt idx="306">
                  <c:v>3.2023405388845001</c:v>
                </c:pt>
                <c:pt idx="307">
                  <c:v>3.2073669301199002</c:v>
                </c:pt>
                <c:pt idx="308">
                  <c:v>3.2123841055436002</c:v>
                </c:pt>
                <c:pt idx="309">
                  <c:v>3.2173921078943</c:v>
                </c:pt>
                <c:pt idx="310">
                  <c:v>3.2223909795652999</c:v>
                </c:pt>
                <c:pt idx="311">
                  <c:v>3.2273807626106001</c:v>
                </c:pt>
                <c:pt idx="312">
                  <c:v>3.2323614987467</c:v>
                </c:pt>
                <c:pt idx="313">
                  <c:v>3.2373332293575001</c:v>
                </c:pt>
                <c:pt idx="314">
                  <c:v>3.2422959954973001</c:v>
                </c:pt>
                <c:pt idx="315">
                  <c:v>3.2472498378952999</c:v>
                </c:pt>
                <c:pt idx="316">
                  <c:v>3.2521947969589999</c:v>
                </c:pt>
                <c:pt idx="317">
                  <c:v>3.2571309127763999</c:v>
                </c:pt>
                <c:pt idx="318">
                  <c:v>3.2620582251216002</c:v>
                </c:pt>
                <c:pt idx="319">
                  <c:v>3.2669767734567001</c:v>
                </c:pt>
                <c:pt idx="320">
                  <c:v>3.271886596936</c:v>
                </c:pt>
                <c:pt idx="321">
                  <c:v>3.2767877344094001</c:v>
                </c:pt>
                <c:pt idx="322">
                  <c:v>3.2816802244245</c:v>
                </c:pt>
                <c:pt idx="323">
                  <c:v>3.2865641052318999</c:v>
                </c:pt>
                <c:pt idx="324">
                  <c:v>3.2914394147866002</c:v>
                </c:pt>
                <c:pt idx="325">
                  <c:v>3.2963061907519</c:v>
                </c:pt>
                <c:pt idx="326">
                  <c:v>3.3011644705027998</c:v>
                </c:pt>
                <c:pt idx="327">
                  <c:v>3.3060142911287</c:v>
                </c:pt>
                <c:pt idx="328">
                  <c:v>3.3108556894364001</c:v>
                </c:pt>
                <c:pt idx="329">
                  <c:v>3.3156887019534</c:v>
                </c:pt>
                <c:pt idx="330">
                  <c:v>3.3205133649306</c:v>
                </c:pt>
                <c:pt idx="331">
                  <c:v>3.3253297143452998</c:v>
                </c:pt>
                <c:pt idx="332">
                  <c:v>3.3301377859041001</c:v>
                </c:pt>
                <c:pt idx="333">
                  <c:v>3.3349376150460999</c:v>
                </c:pt>
                <c:pt idx="334">
                  <c:v>3.3397292369448</c:v>
                </c:pt>
                <c:pt idx="335">
                  <c:v>3.3445126865117998</c:v>
                </c:pt>
                <c:pt idx="336">
                  <c:v>3.3492879983989998</c:v>
                </c:pt>
                <c:pt idx="337">
                  <c:v>3.3540552070012999</c:v>
                </c:pt>
                <c:pt idx="338">
                  <c:v>3.35881434646</c:v>
                </c:pt>
                <c:pt idx="339">
                  <c:v>3.3635654506639998</c:v>
                </c:pt>
                <c:pt idx="340">
                  <c:v>3.3683085532538999</c:v>
                </c:pt>
                <c:pt idx="341">
                  <c:v>3.3730436876234</c:v>
                </c:pt>
                <c:pt idx="342">
                  <c:v>3.3777708869223999</c:v>
                </c:pt>
                <c:pt idx="343">
                  <c:v>3.3824901840595998</c:v>
                </c:pt>
                <c:pt idx="344">
                  <c:v>3.3872016117042998</c:v>
                </c:pt>
                <c:pt idx="345">
                  <c:v>3.3919052022898999</c:v>
                </c:pt>
                <c:pt idx="346">
                  <c:v>3.3966009880148</c:v>
                </c:pt>
                <c:pt idx="347">
                  <c:v>3.4012890008461998</c:v>
                </c:pt>
                <c:pt idx="348">
                  <c:v>3.4059692725217001</c:v>
                </c:pt>
                <c:pt idx="349">
                  <c:v>3.4106418345515999</c:v>
                </c:pt>
                <c:pt idx="350">
                  <c:v>3.4153067182212999</c:v>
                </c:pt>
                <c:pt idx="351">
                  <c:v>3.4199639545938001</c:v>
                </c:pt>
                <c:pt idx="352">
                  <c:v>3.4246135745113002</c:v>
                </c:pt>
                <c:pt idx="353">
                  <c:v>3.4292556085978001</c:v>
                </c:pt>
                <c:pt idx="354">
                  <c:v>3.4338900872612999</c:v>
                </c:pt>
                <c:pt idx="355">
                  <c:v>3.4385170406958001</c:v>
                </c:pt>
                <c:pt idx="356">
                  <c:v>3.4431364988834998</c:v>
                </c:pt>
                <c:pt idx="357">
                  <c:v>3.4477484915963998</c:v>
                </c:pt>
                <c:pt idx="358">
                  <c:v>3.4523530483992002</c:v>
                </c:pt>
                <c:pt idx="359">
                  <c:v>3.4569501986505999</c:v>
                </c:pt>
                <c:pt idx="360">
                  <c:v>3.4615399715056001</c:v>
                </c:pt>
                <c:pt idx="361">
                  <c:v>3.4661223959173002</c:v>
                </c:pt>
                <c:pt idx="362">
                  <c:v>3.4706975006394001</c:v>
                </c:pt>
                <c:pt idx="363">
                  <c:v>3.4752653142273999</c:v>
                </c:pt>
                <c:pt idx="364">
                  <c:v>3.4798258650405001</c:v>
                </c:pt>
                <c:pt idx="365">
                  <c:v>3.4843791812444</c:v>
                </c:pt>
                <c:pt idx="366">
                  <c:v>3.4889252908122002</c:v>
                </c:pt>
                <c:pt idx="367">
                  <c:v>3.4934642215266001</c:v>
                </c:pt>
                <c:pt idx="368">
                  <c:v>3.4979960009815998</c:v>
                </c:pt>
                <c:pt idx="369">
                  <c:v>3.5025206565845002</c:v>
                </c:pt>
                <c:pt idx="370">
                  <c:v>3.5070382155574</c:v>
                </c:pt>
                <c:pt idx="371">
                  <c:v>3.5115487049394001</c:v>
                </c:pt>
                <c:pt idx="372">
                  <c:v>3.5160521515874001</c:v>
                </c:pt>
                <c:pt idx="373">
                  <c:v>3.5205485821788001</c:v>
                </c:pt>
                <c:pt idx="374">
                  <c:v>3.5250380232128</c:v>
                </c:pt>
                <c:pt idx="375">
                  <c:v>3.5295205010119002</c:v>
                </c:pt>
                <c:pt idx="376">
                  <c:v>3.5339960417237002</c:v>
                </c:pt>
                <c:pt idx="377">
                  <c:v>3.5384646713221999</c:v>
                </c:pt>
                <c:pt idx="378">
                  <c:v>3.5429264156104998</c:v>
                </c:pt>
                <c:pt idx="379">
                  <c:v>3.5473813002207</c:v>
                </c:pt>
                <c:pt idx="380">
                  <c:v>3.5518293506170999</c:v>
                </c:pt>
                <c:pt idx="381">
                  <c:v>3.5562705920963</c:v>
                </c:pt>
                <c:pt idx="382">
                  <c:v>3.5607050497897998</c:v>
                </c:pt>
                <c:pt idx="383">
                  <c:v>3.5651327486650999</c:v>
                </c:pt>
                <c:pt idx="384">
                  <c:v>3.5695537135272999</c:v>
                </c:pt>
                <c:pt idx="385">
                  <c:v>3.5739679690203001</c:v>
                </c:pt>
                <c:pt idx="386">
                  <c:v>3.5783755396285</c:v>
                </c:pt>
                <c:pt idx="387">
                  <c:v>3.5827764496782999</c:v>
                </c:pt>
                <c:pt idx="388">
                  <c:v>3.5871707233394998</c:v>
                </c:pt>
                <c:pt idx="389">
                  <c:v>3.5915583846264001</c:v>
                </c:pt>
                <c:pt idx="390">
                  <c:v>3.5959394573993002</c:v>
                </c:pt>
                <c:pt idx="391">
                  <c:v>3.6003139653664999</c:v>
                </c:pt>
                <c:pt idx="392">
                  <c:v>3.6046819320846999</c:v>
                </c:pt>
                <c:pt idx="393">
                  <c:v>3.6090433809609999</c:v>
                </c:pt>
                <c:pt idx="394">
                  <c:v>3.6133983352539998</c:v>
                </c:pt>
                <c:pt idx="395">
                  <c:v>3.6177468180750001</c:v>
                </c:pt>
                <c:pt idx="396">
                  <c:v>3.6220888523895001</c:v>
                </c:pt>
                <c:pt idx="397">
                  <c:v>3.6264244610187002</c:v>
                </c:pt>
                <c:pt idx="398">
                  <c:v>3.63075366664</c:v>
                </c:pt>
                <c:pt idx="399">
                  <c:v>3.6350764917894001</c:v>
                </c:pt>
                <c:pt idx="400">
                  <c:v>3.6393929588613001</c:v>
                </c:pt>
                <c:pt idx="401">
                  <c:v>3.6437030901109</c:v>
                </c:pt>
                <c:pt idx="402">
                  <c:v>3.6480069076552</c:v>
                </c:pt>
                <c:pt idx="403">
                  <c:v>3.6523044334736001</c:v>
                </c:pt>
                <c:pt idx="404">
                  <c:v>3.6565956894100999</c:v>
                </c:pt>
                <c:pt idx="405">
                  <c:v>3.6608806971732002</c:v>
                </c:pt>
                <c:pt idx="406">
                  <c:v>3.6651594783380999</c:v>
                </c:pt>
                <c:pt idx="407">
                  <c:v>3.6694320543477001</c:v>
                </c:pt>
                <c:pt idx="408">
                  <c:v>3.6736984465131002</c:v>
                </c:pt>
                <c:pt idx="409">
                  <c:v>3.6779586760154999</c:v>
                </c:pt>
                <c:pt idx="410">
                  <c:v>3.6822127639062998</c:v>
                </c:pt>
                <c:pt idx="411">
                  <c:v>3.6864607311099</c:v>
                </c:pt>
                <c:pt idx="412">
                  <c:v>3.690702598423</c:v>
                </c:pt>
                <c:pt idx="413">
                  <c:v>3.6949383865162999</c:v>
                </c:pt>
                <c:pt idx="414">
                  <c:v>3.6991681159363998</c:v>
                </c:pt>
                <c:pt idx="415">
                  <c:v>3.7033918071054002</c:v>
                </c:pt>
                <c:pt idx="416">
                  <c:v>3.7076094803228998</c:v>
                </c:pt>
                <c:pt idx="417">
                  <c:v>3.7118211557672001</c:v>
                </c:pt>
                <c:pt idx="418">
                  <c:v>3.7160268534948999</c:v>
                </c:pt>
                <c:pt idx="419">
                  <c:v>3.7202265934444001</c:v>
                </c:pt>
                <c:pt idx="420">
                  <c:v>3.7244203954340001</c:v>
                </c:pt>
                <c:pt idx="421">
                  <c:v>3.7286082791649</c:v>
                </c:pt>
                <c:pt idx="422">
                  <c:v>3.7327902642216002</c:v>
                </c:pt>
                <c:pt idx="423">
                  <c:v>3.736966370073</c:v>
                </c:pt>
                <c:pt idx="424">
                  <c:v>3.7411366160725001</c:v>
                </c:pt>
                <c:pt idx="425">
                  <c:v>3.7453010214606</c:v>
                </c:pt>
                <c:pt idx="426">
                  <c:v>3.7494596053637999</c:v>
                </c:pt>
                <c:pt idx="427">
                  <c:v>3.7536123867975002</c:v>
                </c:pt>
                <c:pt idx="428">
                  <c:v>3.7577593846654</c:v>
                </c:pt>
                <c:pt idx="429">
                  <c:v>3.7619006177614001</c:v>
                </c:pt>
                <c:pt idx="430">
                  <c:v>3.7660361047699999</c:v>
                </c:pt>
                <c:pt idx="431">
                  <c:v>3.7701658642667999</c:v>
                </c:pt>
                <c:pt idx="432">
                  <c:v>3.7742899147207001</c:v>
                </c:pt>
                <c:pt idx="433">
                  <c:v>3.7784082744932999</c:v>
                </c:pt>
                <c:pt idx="434">
                  <c:v>3.7825209618405999</c:v>
                </c:pt>
                <c:pt idx="435">
                  <c:v>3.7866279949137001</c:v>
                </c:pt>
                <c:pt idx="436">
                  <c:v>3.7907293917595002</c:v>
                </c:pt>
                <c:pt idx="437">
                  <c:v>3.7948251703213001</c:v>
                </c:pt>
                <c:pt idx="438">
                  <c:v>3.7989153484406999</c:v>
                </c:pt>
                <c:pt idx="439">
                  <c:v>3.8029999438569</c:v>
                </c:pt>
                <c:pt idx="440">
                  <c:v>3.8070789742086002</c:v>
                </c:pt>
                <c:pt idx="441">
                  <c:v>3.8111524570343001</c:v>
                </c:pt>
                <c:pt idx="442">
                  <c:v>3.8152204097732998</c:v>
                </c:pt>
                <c:pt idx="443">
                  <c:v>3.8192828497667</c:v>
                </c:pt>
                <c:pt idx="444">
                  <c:v>3.8233397942573002</c:v>
                </c:pt>
                <c:pt idx="445">
                  <c:v>3.8273912603917002</c:v>
                </c:pt>
                <c:pt idx="446">
                  <c:v>3.8314372652194999</c:v>
                </c:pt>
                <c:pt idx="447">
                  <c:v>3.8354778256955999</c:v>
                </c:pt>
                <c:pt idx="448">
                  <c:v>3.8395129586799999</c:v>
                </c:pt>
                <c:pt idx="449">
                  <c:v>3.8435426809381998</c:v>
                </c:pt>
                <c:pt idx="450">
                  <c:v>3.8475670091434</c:v>
                </c:pt>
                <c:pt idx="451">
                  <c:v>3.8515859598756998</c:v>
                </c:pt>
                <c:pt idx="452">
                  <c:v>3.8555995496236002</c:v>
                </c:pt>
                <c:pt idx="453">
                  <c:v>3.8596077947844001</c:v>
                </c:pt>
                <c:pt idx="454">
                  <c:v>3.8636107116653</c:v>
                </c:pt>
                <c:pt idx="455">
                  <c:v>3.8676083164834001</c:v>
                </c:pt>
                <c:pt idx="456">
                  <c:v>3.8716006253673001</c:v>
                </c:pt>
                <c:pt idx="457">
                  <c:v>3.8755876543571</c:v>
                </c:pt>
                <c:pt idx="458">
                  <c:v>3.8795694194046999</c:v>
                </c:pt>
                <c:pt idx="459">
                  <c:v>3.8835459363761</c:v>
                </c:pt>
                <c:pt idx="460">
                  <c:v>3.8875172210500999</c:v>
                </c:pt>
                <c:pt idx="461">
                  <c:v>3.89148328912</c:v>
                </c:pt>
                <c:pt idx="462">
                  <c:v>3.8954441561944</c:v>
                </c:pt>
                <c:pt idx="463">
                  <c:v>3.8993998377975001</c:v>
                </c:pt>
                <c:pt idx="464">
                  <c:v>3.9033503493692998</c:v>
                </c:pt>
                <c:pt idx="465">
                  <c:v>3.9072957062670999</c:v>
                </c:pt>
                <c:pt idx="466">
                  <c:v>3.9112359237657</c:v>
                </c:pt>
                <c:pt idx="467">
                  <c:v>3.9151710170578</c:v>
                </c:pt>
                <c:pt idx="468">
                  <c:v>3.9191010012549001</c:v>
                </c:pt>
                <c:pt idx="469">
                  <c:v>3.9230258913882001</c:v>
                </c:pt>
                <c:pt idx="470">
                  <c:v>3.9269457024083998</c:v>
                </c:pt>
                <c:pt idx="471">
                  <c:v>3.9308604491865999</c:v>
                </c:pt>
                <c:pt idx="472">
                  <c:v>3.9347701465156</c:v>
                </c:pt>
                <c:pt idx="473">
                  <c:v>3.9386748091097998</c:v>
                </c:pt>
                <c:pt idx="474">
                  <c:v>3.9425744516052998</c:v>
                </c:pt>
                <c:pt idx="475">
                  <c:v>3.9464690885614999</c:v>
                </c:pt>
                <c:pt idx="476">
                  <c:v>3.9503587344615001</c:v>
                </c:pt>
                <c:pt idx="477">
                  <c:v>3.9542434037115002</c:v>
                </c:pt>
                <c:pt idx="478">
                  <c:v>3.9581231106431001</c:v>
                </c:pt>
                <c:pt idx="479">
                  <c:v>3.9619978695125</c:v>
                </c:pt>
                <c:pt idx="480">
                  <c:v>3.9658676945017999</c:v>
                </c:pt>
                <c:pt idx="481">
                  <c:v>3.9697325997191002</c:v>
                </c:pt>
                <c:pt idx="482">
                  <c:v>3.9735925991992</c:v>
                </c:pt>
                <c:pt idx="483">
                  <c:v>3.977447706904</c:v>
                </c:pt>
                <c:pt idx="484">
                  <c:v>3.9812979367236001</c:v>
                </c:pt>
                <c:pt idx="485">
                  <c:v>3.9851433024759002</c:v>
                </c:pt>
                <c:pt idx="486">
                  <c:v>3.9889838179077</c:v>
                </c:pt>
                <c:pt idx="487">
                  <c:v>3.9928194966953998</c:v>
                </c:pt>
                <c:pt idx="488">
                  <c:v>3.9966503524449002</c:v>
                </c:pt>
                <c:pt idx="489">
                  <c:v>4.0004763986923999</c:v>
                </c:pt>
                <c:pt idx="490">
                  <c:v>4.0042976489048998</c:v>
                </c:pt>
                <c:pt idx="491">
                  <c:v>4.0081141164811003</c:v>
                </c:pt>
                <c:pt idx="492">
                  <c:v>4.0119258147507999</c:v>
                </c:pt>
                <c:pt idx="493">
                  <c:v>4.0157327569766004</c:v>
                </c:pt>
                <c:pt idx="494">
                  <c:v>4.0195349563534997</c:v>
                </c:pt>
                <c:pt idx="495">
                  <c:v>4.0233324260099996</c:v>
                </c:pt>
                <c:pt idx="496">
                  <c:v>4.0271251790080003</c:v>
                </c:pt>
                <c:pt idx="497">
                  <c:v>4.0309132283439002</c:v>
                </c:pt>
                <c:pt idx="498">
                  <c:v>4.0346965869483</c:v>
                </c:pt>
                <c:pt idx="499">
                  <c:v>4.0384752676872004</c:v>
                </c:pt>
                <c:pt idx="500">
                  <c:v>4.0422492833619996</c:v>
                </c:pt>
                <c:pt idx="501">
                  <c:v>4.0460186467100003</c:v>
                </c:pt>
                <c:pt idx="502">
                  <c:v>4.0497833704051001</c:v>
                </c:pt>
                <c:pt idx="503">
                  <c:v>4.0535434670577004</c:v>
                </c:pt>
                <c:pt idx="504">
                  <c:v>4.0572989492159</c:v>
                </c:pt>
                <c:pt idx="505">
                  <c:v>4.0610498293652997</c:v>
                </c:pt>
                <c:pt idx="506">
                  <c:v>4.0647961199295999</c:v>
                </c:pt>
                <c:pt idx="507">
                  <c:v>4.0685378332714004</c:v>
                </c:pt>
                <c:pt idx="508">
                  <c:v>4.0722749816916997</c:v>
                </c:pt>
                <c:pt idx="509">
                  <c:v>4.0760075774317004</c:v>
                </c:pt>
                <c:pt idx="510">
                  <c:v>4.0797356326717997</c:v>
                </c:pt>
                <c:pt idx="511">
                  <c:v>4.0834591595329996</c:v>
                </c:pt>
                <c:pt idx="512">
                  <c:v>4.0871781700768004</c:v>
                </c:pt>
                <c:pt idx="513">
                  <c:v>4.0908926763056002</c:v>
                </c:pt>
                <c:pt idx="514">
                  <c:v>4.0946026901636001</c:v>
                </c:pt>
                <c:pt idx="515">
                  <c:v>4.0983082235368</c:v>
                </c:pt>
                <c:pt idx="516">
                  <c:v>4.1020092882529999</c:v>
                </c:pt>
                <c:pt idx="517">
                  <c:v>4.1057058960833999</c:v>
                </c:pt>
                <c:pt idx="518">
                  <c:v>4.1093980587410996</c:v>
                </c:pt>
                <c:pt idx="519">
                  <c:v>4.1130857878839002</c:v>
                </c:pt>
                <c:pt idx="520">
                  <c:v>4.1167690951126001</c:v>
                </c:pt>
                <c:pt idx="521">
                  <c:v>4.1204479919721004</c:v>
                </c:pt>
                <c:pt idx="522">
                  <c:v>4.1241224899522004</c:v>
                </c:pt>
                <c:pt idx="523">
                  <c:v>4.1277926004873997</c:v>
                </c:pt>
                <c:pt idx="524">
                  <c:v>4.1314583349577001</c:v>
                </c:pt>
                <c:pt idx="525">
                  <c:v>4.1351197046883001</c:v>
                </c:pt>
                <c:pt idx="526">
                  <c:v>4.1387767209507</c:v>
                </c:pt>
                <c:pt idx="527">
                  <c:v>4.1424293949626998</c:v>
                </c:pt>
                <c:pt idx="528">
                  <c:v>4.1460777378887004</c:v>
                </c:pt>
                <c:pt idx="529">
                  <c:v>4.1497217608404</c:v>
                </c:pt>
                <c:pt idx="530">
                  <c:v>4.1533614748763998</c:v>
                </c:pt>
                <c:pt idx="531">
                  <c:v>4.1569968910038</c:v>
                </c:pt>
                <c:pt idx="532">
                  <c:v>4.1606280201771</c:v>
                </c:pt>
                <c:pt idx="533">
                  <c:v>4.1642548732996003</c:v>
                </c:pt>
                <c:pt idx="534">
                  <c:v>4.1678774612231999</c:v>
                </c:pt>
                <c:pt idx="535">
                  <c:v>4.1714957947488998</c:v>
                </c:pt>
                <c:pt idx="536">
                  <c:v>4.1751098846273003</c:v>
                </c:pt>
                <c:pt idx="537">
                  <c:v>4.1787197415586004</c:v>
                </c:pt>
                <c:pt idx="538">
                  <c:v>4.1823253761931998</c:v>
                </c:pt>
                <c:pt idx="539">
                  <c:v>4.1859267991318001</c:v>
                </c:pt>
                <c:pt idx="540">
                  <c:v>4.1895240209256004</c:v>
                </c:pt>
                <c:pt idx="541">
                  <c:v>4.1931170520774002</c:v>
                </c:pt>
                <c:pt idx="542">
                  <c:v>4.1967059030411002</c:v>
                </c:pt>
                <c:pt idx="543">
                  <c:v>4.2002905842222003</c:v>
                </c:pt>
                <c:pt idx="544">
                  <c:v>4.2038711059780001</c:v>
                </c:pt>
                <c:pt idx="545">
                  <c:v>4.2074474786184002</c:v>
                </c:pt>
                <c:pt idx="546">
                  <c:v>4.2110197124058999</c:v>
                </c:pt>
                <c:pt idx="547">
                  <c:v>4.2145878175556</c:v>
                </c:pt>
                <c:pt idx="548">
                  <c:v>4.2181518042362001</c:v>
                </c:pt>
                <c:pt idx="549">
                  <c:v>4.2217116825695999</c:v>
                </c:pt>
                <c:pt idx="550">
                  <c:v>4.2252674626313</c:v>
                </c:pt>
                <c:pt idx="551">
                  <c:v>4.2288191544515001</c:v>
                </c:pt>
                <c:pt idx="552">
                  <c:v>4.2323667680139998</c:v>
                </c:pt>
                <c:pt idx="553">
                  <c:v>4.2359103132579996</c:v>
                </c:pt>
                <c:pt idx="554">
                  <c:v>4.2394498000771996</c:v>
                </c:pt>
                <c:pt idx="555">
                  <c:v>4.2429852383205997</c:v>
                </c:pt>
                <c:pt idx="556">
                  <c:v>4.2465166377925003</c:v>
                </c:pt>
                <c:pt idx="557">
                  <c:v>4.2500440082536999</c:v>
                </c:pt>
                <c:pt idx="558">
                  <c:v>4.2535673594199999</c:v>
                </c:pt>
                <c:pt idx="559">
                  <c:v>4.2570867009643001</c:v>
                </c:pt>
                <c:pt idx="560">
                  <c:v>4.2606020425160001</c:v>
                </c:pt>
                <c:pt idx="561">
                  <c:v>4.2641133936611002</c:v>
                </c:pt>
                <c:pt idx="562">
                  <c:v>4.2676207639430999</c:v>
                </c:pt>
                <c:pt idx="563">
                  <c:v>4.2711241628624999</c:v>
                </c:pt>
                <c:pt idx="564">
                  <c:v>4.2746235998776996</c:v>
                </c:pt>
                <c:pt idx="565">
                  <c:v>4.2781190844052004</c:v>
                </c:pt>
                <c:pt idx="566">
                  <c:v>4.2816106258193001</c:v>
                </c:pt>
                <c:pt idx="567">
                  <c:v>4.2850982334529002</c:v>
                </c:pt>
                <c:pt idx="568">
                  <c:v>4.2885819165976997</c:v>
                </c:pt>
                <c:pt idx="569">
                  <c:v>4.2920616845044997</c:v>
                </c:pt>
                <c:pt idx="570">
                  <c:v>4.2955375463827004</c:v>
                </c:pt>
                <c:pt idx="571">
                  <c:v>4.2990095114017999</c:v>
                </c:pt>
                <c:pt idx="572">
                  <c:v>4.3024775886905999</c:v>
                </c:pt>
                <c:pt idx="573">
                  <c:v>4.3059417873381998</c:v>
                </c:pt>
                <c:pt idx="574">
                  <c:v>4.3094021163934997</c:v>
                </c:pt>
                <c:pt idx="575">
                  <c:v>4.3128585848660004</c:v>
                </c:pt>
                <c:pt idx="576">
                  <c:v>4.3163112017258998</c:v>
                </c:pt>
                <c:pt idx="577">
                  <c:v>4.3197599759044003</c:v>
                </c:pt>
                <c:pt idx="578">
                  <c:v>4.3232049162935002</c:v>
                </c:pt>
                <c:pt idx="579">
                  <c:v>4.3266460317471003</c:v>
                </c:pt>
                <c:pt idx="580">
                  <c:v>4.3300833310798996</c:v>
                </c:pt>
                <c:pt idx="581">
                  <c:v>4.3335168230693997</c:v>
                </c:pt>
                <c:pt idx="582">
                  <c:v>4.3369465164544998</c:v>
                </c:pt>
                <c:pt idx="583">
                  <c:v>4.3403724199363998</c:v>
                </c:pt>
                <c:pt idx="584">
                  <c:v>4.3437945421794</c:v>
                </c:pt>
                <c:pt idx="585">
                  <c:v>4.3472128918098996</c:v>
                </c:pt>
                <c:pt idx="586">
                  <c:v>4.3506274774175999</c:v>
                </c:pt>
                <c:pt idx="587">
                  <c:v>4.3540383075550997</c:v>
                </c:pt>
                <c:pt idx="588">
                  <c:v>4.3574453907387998</c:v>
                </c:pt>
                <c:pt idx="589">
                  <c:v>4.3608487354483998</c:v>
                </c:pt>
                <c:pt idx="590">
                  <c:v>4.3642483501275002</c:v>
                </c:pt>
                <c:pt idx="591">
                  <c:v>4.3676442431839</c:v>
                </c:pt>
                <c:pt idx="592">
                  <c:v>4.3710364229892003</c:v>
                </c:pt>
                <c:pt idx="593">
                  <c:v>4.3744248978803002</c:v>
                </c:pt>
                <c:pt idx="594">
                  <c:v>4.3778096761578</c:v>
                </c:pt>
                <c:pt idx="595">
                  <c:v>4.3811907660877001</c:v>
                </c:pt>
                <c:pt idx="596">
                  <c:v>4.3845681759012001</c:v>
                </c:pt>
                <c:pt idx="597">
                  <c:v>4.3879419137945002</c:v>
                </c:pt>
                <c:pt idx="598">
                  <c:v>4.3913119879294999</c:v>
                </c:pt>
                <c:pt idx="599">
                  <c:v>4.3946784064333997</c:v>
                </c:pt>
                <c:pt idx="600">
                  <c:v>4.3980411773997998</c:v>
                </c:pt>
                <c:pt idx="601">
                  <c:v>4.4014003088882996</c:v>
                </c:pt>
                <c:pt idx="602">
                  <c:v>4.4047558089242003</c:v>
                </c:pt>
                <c:pt idx="603">
                  <c:v>4.4081076855003003</c:v>
                </c:pt>
                <c:pt idx="604">
                  <c:v>4.4114559465749998</c:v>
                </c:pt>
                <c:pt idx="605">
                  <c:v>4.4148006000741997</c:v>
                </c:pt>
                <c:pt idx="606">
                  <c:v>4.4181416538909</c:v>
                </c:pt>
                <c:pt idx="607">
                  <c:v>4.4214791158846998</c:v>
                </c:pt>
                <c:pt idx="608">
                  <c:v>4.4248129938837</c:v>
                </c:pt>
                <c:pt idx="609">
                  <c:v>4.4281432956825002</c:v>
                </c:pt>
                <c:pt idx="610">
                  <c:v>4.4314700290440001</c:v>
                </c:pt>
                <c:pt idx="611">
                  <c:v>4.4347932016994003</c:v>
                </c:pt>
                <c:pt idx="612">
                  <c:v>4.4381128213474996</c:v>
                </c:pt>
                <c:pt idx="613">
                  <c:v>4.4414288956557</c:v>
                </c:pt>
                <c:pt idx="614">
                  <c:v>4.4447414322599998</c:v>
                </c:pt>
                <c:pt idx="615">
                  <c:v>4.4480504387649002</c:v>
                </c:pt>
                <c:pt idx="616">
                  <c:v>4.4513559227439998</c:v>
                </c:pt>
                <c:pt idx="617">
                  <c:v>4.4546578917398003</c:v>
                </c:pt>
                <c:pt idx="618">
                  <c:v>4.4579563532641</c:v>
                </c:pt>
                <c:pt idx="619">
                  <c:v>4.461251314798</c:v>
                </c:pt>
                <c:pt idx="620">
                  <c:v>4.4645427837923997</c:v>
                </c:pt>
                <c:pt idx="621">
                  <c:v>4.4678307676675999</c:v>
                </c:pt>
                <c:pt idx="622">
                  <c:v>4.4711152738141999</c:v>
                </c:pt>
                <c:pt idx="623">
                  <c:v>4.4743963095927004</c:v>
                </c:pt>
                <c:pt idx="624">
                  <c:v>4.4776738823336002</c:v>
                </c:pt>
                <c:pt idx="625">
                  <c:v>4.4809479993384</c:v>
                </c:pt>
                <c:pt idx="626">
                  <c:v>4.4842186678785003</c:v>
                </c:pt>
                <c:pt idx="627">
                  <c:v>4.4874858951967003</c:v>
                </c:pt>
                <c:pt idx="628">
                  <c:v>4.4907496885064004</c:v>
                </c:pt>
                <c:pt idx="629">
                  <c:v>4.4940100549917004</c:v>
                </c:pt>
                <c:pt idx="630">
                  <c:v>4.4972670018083996</c:v>
                </c:pt>
                <c:pt idx="631">
                  <c:v>4.5005205360838998</c:v>
                </c:pt>
                <c:pt idx="632">
                  <c:v>4.5037706649161997</c:v>
                </c:pt>
                <c:pt idx="633">
                  <c:v>4.5070173953763</c:v>
                </c:pt>
                <c:pt idx="634">
                  <c:v>4.5102607345057999</c:v>
                </c:pt>
                <c:pt idx="635">
                  <c:v>4.5135006893191001</c:v>
                </c:pt>
                <c:pt idx="636">
                  <c:v>4.5167372668023997</c:v>
                </c:pt>
                <c:pt idx="637">
                  <c:v>4.5199704739145998</c:v>
                </c:pt>
                <c:pt idx="638">
                  <c:v>4.5232003175865003</c:v>
                </c:pt>
                <c:pt idx="639">
                  <c:v>4.5264268047216998</c:v>
                </c:pt>
                <c:pt idx="640">
                  <c:v>4.5296499421972003</c:v>
                </c:pt>
                <c:pt idx="641">
                  <c:v>4.5328697368619002</c:v>
                </c:pt>
                <c:pt idx="642">
                  <c:v>4.5360861955383998</c:v>
                </c:pt>
                <c:pt idx="643">
                  <c:v>4.5392993250222</c:v>
                </c:pt>
                <c:pt idx="644">
                  <c:v>4.5425091320825999</c:v>
                </c:pt>
                <c:pt idx="645">
                  <c:v>4.5457156234617999</c:v>
                </c:pt>
                <c:pt idx="646">
                  <c:v>4.5489188058758998</c:v>
                </c:pt>
                <c:pt idx="647">
                  <c:v>4.5521186860149996</c:v>
                </c:pt>
                <c:pt idx="648">
                  <c:v>4.5553152705427999</c:v>
                </c:pt>
                <c:pt idx="649">
                  <c:v>4.5585085660970002</c:v>
                </c:pt>
                <c:pt idx="650">
                  <c:v>4.5616985792896001</c:v>
                </c:pt>
                <c:pt idx="651">
                  <c:v>4.5648853167074002</c:v>
                </c:pt>
                <c:pt idx="652">
                  <c:v>4.5680687849107997</c:v>
                </c:pt>
                <c:pt idx="653">
                  <c:v>4.5712489904354996</c:v>
                </c:pt>
                <c:pt idx="654">
                  <c:v>4.5744259397917002</c:v>
                </c:pt>
                <c:pt idx="655">
                  <c:v>4.5775996394640996</c:v>
                </c:pt>
                <c:pt idx="656">
                  <c:v>4.5807700959132998</c:v>
                </c:pt>
                <c:pt idx="657">
                  <c:v>4.5839373155740999</c:v>
                </c:pt>
                <c:pt idx="658">
                  <c:v>4.5871013048572999</c:v>
                </c:pt>
                <c:pt idx="659">
                  <c:v>4.5902620701485004</c:v>
                </c:pt>
                <c:pt idx="660">
                  <c:v>4.5934196178092002</c:v>
                </c:pt>
                <c:pt idx="661">
                  <c:v>4.5965739541764004</c:v>
                </c:pt>
                <c:pt idx="662">
                  <c:v>4.5997250855631</c:v>
                </c:pt>
                <c:pt idx="663">
                  <c:v>4.6028730182578999</c:v>
                </c:pt>
                <c:pt idx="664">
                  <c:v>4.6060177585259003</c:v>
                </c:pt>
                <c:pt idx="665">
                  <c:v>4.6091593126076997</c:v>
                </c:pt>
                <c:pt idx="666">
                  <c:v>4.6122976867208996</c:v>
                </c:pt>
                <c:pt idx="667">
                  <c:v>4.6154328870589003</c:v>
                </c:pt>
                <c:pt idx="668">
                  <c:v>4.6185649197921004</c:v>
                </c:pt>
                <c:pt idx="669">
                  <c:v>4.6216937910671998</c:v>
                </c:pt>
                <c:pt idx="670">
                  <c:v>4.6248195070079996</c:v>
                </c:pt>
                <c:pt idx="671">
                  <c:v>4.6279420737150003</c:v>
                </c:pt>
                <c:pt idx="672">
                  <c:v>4.6310614972654998</c:v>
                </c:pt>
                <c:pt idx="673">
                  <c:v>4.6341777837146996</c:v>
                </c:pt>
                <c:pt idx="674">
                  <c:v>4.6372909390941999</c:v>
                </c:pt>
                <c:pt idx="675">
                  <c:v>4.6404009694133004</c:v>
                </c:pt>
                <c:pt idx="676">
                  <c:v>4.6435078806590999</c:v>
                </c:pt>
                <c:pt idx="677">
                  <c:v>4.6466116787958001</c:v>
                </c:pt>
                <c:pt idx="678">
                  <c:v>4.6497123697655001</c:v>
                </c:pt>
                <c:pt idx="679">
                  <c:v>4.6528099594882004</c:v>
                </c:pt>
                <c:pt idx="680">
                  <c:v>4.655904453862</c:v>
                </c:pt>
                <c:pt idx="681">
                  <c:v>4.6589958587627001</c:v>
                </c:pt>
                <c:pt idx="682">
                  <c:v>4.6620841800442996</c:v>
                </c:pt>
                <c:pt idx="683">
                  <c:v>4.6651694235395</c:v>
                </c:pt>
                <c:pt idx="684">
                  <c:v>4.6682515950588996</c:v>
                </c:pt>
                <c:pt idx="685">
                  <c:v>4.6713307003921001</c:v>
                </c:pt>
                <c:pt idx="686">
                  <c:v>4.6744067453065998</c:v>
                </c:pt>
                <c:pt idx="687">
                  <c:v>4.6774797355495004</c:v>
                </c:pt>
                <c:pt idx="688">
                  <c:v>4.6805496768459003</c:v>
                </c:pt>
                <c:pt idx="689">
                  <c:v>4.6836165749004</c:v>
                </c:pt>
                <c:pt idx="690">
                  <c:v>4.6866804353960996</c:v>
                </c:pt>
                <c:pt idx="691">
                  <c:v>4.6897412639961997</c:v>
                </c:pt>
                <c:pt idx="692">
                  <c:v>4.6927990663418999</c:v>
                </c:pt>
                <c:pt idx="693">
                  <c:v>4.6958538480548002</c:v>
                </c:pt>
                <c:pt idx="694">
                  <c:v>4.6989056147354002</c:v>
                </c:pt>
                <c:pt idx="695">
                  <c:v>4.7019543719636996</c:v>
                </c:pt>
                <c:pt idx="696">
                  <c:v>4.7050001252999003</c:v>
                </c:pt>
                <c:pt idx="697">
                  <c:v>4.7080428802833003</c:v>
                </c:pt>
                <c:pt idx="698">
                  <c:v>4.7110826424335999</c:v>
                </c:pt>
                <c:pt idx="699">
                  <c:v>4.7141194172498997</c:v>
                </c:pt>
                <c:pt idx="700">
                  <c:v>4.7171532102122997</c:v>
                </c:pt>
                <c:pt idx="701">
                  <c:v>4.7201840267798998</c:v>
                </c:pt>
                <c:pt idx="702">
                  <c:v>4.7232118723927998</c:v>
                </c:pt>
                <c:pt idx="703">
                  <c:v>4.7262367524710998</c:v>
                </c:pt>
                <c:pt idx="704">
                  <c:v>4.729258672416</c:v>
                </c:pt>
                <c:pt idx="705">
                  <c:v>4.7322776376083002</c:v>
                </c:pt>
                <c:pt idx="706">
                  <c:v>4.7352936534100998</c:v>
                </c:pt>
                <c:pt idx="707">
                  <c:v>4.7383067251641</c:v>
                </c:pt>
                <c:pt idx="708">
                  <c:v>4.7413168581937004</c:v>
                </c:pt>
                <c:pt idx="709">
                  <c:v>4.7443240578032997</c:v>
                </c:pt>
                <c:pt idx="710">
                  <c:v>4.7473283292783002</c:v>
                </c:pt>
                <c:pt idx="711">
                  <c:v>4.7503296778854001</c:v>
                </c:pt>
                <c:pt idx="712">
                  <c:v>4.7533281088723003</c:v>
                </c:pt>
                <c:pt idx="713">
                  <c:v>4.7563236274682001</c:v>
                </c:pt>
                <c:pt idx="714">
                  <c:v>4.7593162388831001</c:v>
                </c:pt>
                <c:pt idx="715">
                  <c:v>4.7623059483094003</c:v>
                </c:pt>
                <c:pt idx="716">
                  <c:v>4.7652927609202997</c:v>
                </c:pt>
                <c:pt idx="717">
                  <c:v>4.7682766818709004</c:v>
                </c:pt>
                <c:pt idx="718">
                  <c:v>4.7712577162983996</c:v>
                </c:pt>
                <c:pt idx="719">
                  <c:v>4.7742358693213998</c:v>
                </c:pt>
                <c:pt idx="720">
                  <c:v>4.7772111460403002</c:v>
                </c:pt>
                <c:pt idx="721">
                  <c:v>4.7801835515380002</c:v>
                </c:pt>
                <c:pt idx="722">
                  <c:v>4.7831530908791997</c:v>
                </c:pt>
                <c:pt idx="723">
                  <c:v>4.7861197691108996</c:v>
                </c:pt>
                <c:pt idx="724">
                  <c:v>4.7890835912621998</c:v>
                </c:pt>
                <c:pt idx="725">
                  <c:v>4.7920445623446</c:v>
                </c:pt>
                <c:pt idx="726">
                  <c:v>4.7950026873522003</c:v>
                </c:pt>
                <c:pt idx="727">
                  <c:v>4.7979579712614999</c:v>
                </c:pt>
                <c:pt idx="728">
                  <c:v>4.8009104190315002</c:v>
                </c:pt>
                <c:pt idx="729">
                  <c:v>4.8038600356041004</c:v>
                </c:pt>
                <c:pt idx="730">
                  <c:v>4.8068068259037</c:v>
                </c:pt>
                <c:pt idx="731">
                  <c:v>4.8097507948380001</c:v>
                </c:pt>
                <c:pt idx="732">
                  <c:v>4.8126919472971004</c:v>
                </c:pt>
                <c:pt idx="733">
                  <c:v>4.8156302881543001</c:v>
                </c:pt>
                <c:pt idx="734">
                  <c:v>4.8185658222662999</c:v>
                </c:pt>
                <c:pt idx="735">
                  <c:v>4.8214985544725</c:v>
                </c:pt>
                <c:pt idx="736">
                  <c:v>4.8244284895957001</c:v>
                </c:pt>
                <c:pt idx="737">
                  <c:v>4.8273556324423996</c:v>
                </c:pt>
                <c:pt idx="738">
                  <c:v>4.8302799878018998</c:v>
                </c:pt>
                <c:pt idx="739">
                  <c:v>4.8332015604476002</c:v>
                </c:pt>
                <c:pt idx="740">
                  <c:v>4.8361203551358001</c:v>
                </c:pt>
                <c:pt idx="741">
                  <c:v>4.8390363766068001</c:v>
                </c:pt>
                <c:pt idx="742">
                  <c:v>4.8419496295851001</c:v>
                </c:pt>
                <c:pt idx="743">
                  <c:v>4.8448601187779001</c:v>
                </c:pt>
                <c:pt idx="744">
                  <c:v>4.8477678488773002</c:v>
                </c:pt>
                <c:pt idx="745">
                  <c:v>4.8506728245586004</c:v>
                </c:pt>
                <c:pt idx="746">
                  <c:v>4.8535750504816004</c:v>
                </c:pt>
                <c:pt idx="747">
                  <c:v>4.85647453129</c:v>
                </c:pt>
                <c:pt idx="748">
                  <c:v>4.8593712716116002</c:v>
                </c:pt>
                <c:pt idx="749">
                  <c:v>4.8622652760587002</c:v>
                </c:pt>
                <c:pt idx="750">
                  <c:v>4.8651565492274997</c:v>
                </c:pt>
                <c:pt idx="751">
                  <c:v>4.8680450956990002</c:v>
                </c:pt>
                <c:pt idx="752">
                  <c:v>4.8709309200383997</c:v>
                </c:pt>
                <c:pt idx="753">
                  <c:v>4.8738140267955998</c:v>
                </c:pt>
                <c:pt idx="754">
                  <c:v>4.8766944205048999</c:v>
                </c:pt>
                <c:pt idx="755">
                  <c:v>4.8795721056853996</c:v>
                </c:pt>
                <c:pt idx="756">
                  <c:v>4.8824470868408998</c:v>
                </c:pt>
                <c:pt idx="757">
                  <c:v>4.8853193684600003</c:v>
                </c:pt>
                <c:pt idx="758">
                  <c:v>4.8881889550163002</c:v>
                </c:pt>
                <c:pt idx="759">
                  <c:v>4.8910558509679998</c:v>
                </c:pt>
                <c:pt idx="760">
                  <c:v>4.8939200607590996</c:v>
                </c:pt>
                <c:pt idx="761">
                  <c:v>4.8967815888175998</c:v>
                </c:pt>
                <c:pt idx="762">
                  <c:v>4.8996404395572997</c:v>
                </c:pt>
                <c:pt idx="763">
                  <c:v>4.9024966173774001</c:v>
                </c:pt>
                <c:pt idx="764">
                  <c:v>4.9053501266617996</c:v>
                </c:pt>
                <c:pt idx="765">
                  <c:v>4.9082009717802997</c:v>
                </c:pt>
                <c:pt idx="766">
                  <c:v>4.9110491570877004</c:v>
                </c:pt>
                <c:pt idx="767">
                  <c:v>4.9138946869245999</c:v>
                </c:pt>
                <c:pt idx="768">
                  <c:v>4.9167375656169003</c:v>
                </c:pt>
                <c:pt idx="769">
                  <c:v>4.9195777974763999</c:v>
                </c:pt>
                <c:pt idx="770">
                  <c:v>4.9224153868003997</c:v>
                </c:pt>
                <c:pt idx="771">
                  <c:v>4.9252503378718</c:v>
                </c:pt>
                <c:pt idx="772">
                  <c:v>4.9280826549596002</c:v>
                </c:pt>
                <c:pt idx="773">
                  <c:v>4.9309123423183996</c:v>
                </c:pt>
                <c:pt idx="774">
                  <c:v>4.9337394041889997</c:v>
                </c:pt>
                <c:pt idx="775">
                  <c:v>4.9365638447981004</c:v>
                </c:pt>
                <c:pt idx="776">
                  <c:v>4.9393856683584998</c:v>
                </c:pt>
                <c:pt idx="777">
                  <c:v>4.9422048790688997</c:v>
                </c:pt>
                <c:pt idx="778">
                  <c:v>4.9450214811144999</c:v>
                </c:pt>
                <c:pt idx="779">
                  <c:v>4.9478354786664998</c:v>
                </c:pt>
                <c:pt idx="780">
                  <c:v>4.9506468758824997</c:v>
                </c:pt>
                <c:pt idx="781">
                  <c:v>4.9534556769066</c:v>
                </c:pt>
                <c:pt idx="782">
                  <c:v>4.9562618858691003</c:v>
                </c:pt>
                <c:pt idx="783">
                  <c:v>4.9590655068869003</c:v>
                </c:pt>
                <c:pt idx="784">
                  <c:v>4.9618665440632999</c:v>
                </c:pt>
                <c:pt idx="785">
                  <c:v>4.9646650014886999</c:v>
                </c:pt>
                <c:pt idx="786">
                  <c:v>4.9674608832395997</c:v>
                </c:pt>
                <c:pt idx="787">
                  <c:v>4.9702541933794002</c:v>
                </c:pt>
                <c:pt idx="788">
                  <c:v>4.9730449359584004</c:v>
                </c:pt>
                <c:pt idx="789">
                  <c:v>4.9758331150134998</c:v>
                </c:pt>
                <c:pt idx="790">
                  <c:v>4.9786187345690003</c:v>
                </c:pt>
                <c:pt idx="791">
                  <c:v>4.9814017986356998</c:v>
                </c:pt>
                <c:pt idx="792">
                  <c:v>4.9841823112114003</c:v>
                </c:pt>
                <c:pt idx="793">
                  <c:v>4.9869602762811001</c:v>
                </c:pt>
                <c:pt idx="794">
                  <c:v>4.9897356978170997</c:v>
                </c:pt>
                <c:pt idx="795">
                  <c:v>4.9925085797784998</c:v>
                </c:pt>
                <c:pt idx="796">
                  <c:v>4.9952789261122001</c:v>
                </c:pt>
                <c:pt idx="797">
                  <c:v>4.9980467407517004</c:v>
                </c:pt>
                <c:pt idx="798">
                  <c:v>5.0008120276183003</c:v>
                </c:pt>
                <c:pt idx="799">
                  <c:v>5.0035747906207</c:v>
                </c:pt>
                <c:pt idx="800">
                  <c:v>5.0063350336547998</c:v>
                </c:pt>
                <c:pt idx="801">
                  <c:v>5.0090927606043998</c:v>
                </c:pt>
                <c:pt idx="802">
                  <c:v>5.0118479753403999</c:v>
                </c:pt>
                <c:pt idx="803">
                  <c:v>5.0146006817217001</c:v>
                </c:pt>
                <c:pt idx="804">
                  <c:v>5.0173508835947001</c:v>
                </c:pt>
                <c:pt idx="805">
                  <c:v>5.0200985847934998</c:v>
                </c:pt>
                <c:pt idx="806">
                  <c:v>5.0228437891400999</c:v>
                </c:pt>
                <c:pt idx="807">
                  <c:v>5.0255865004442999</c:v>
                </c:pt>
                <c:pt idx="808">
                  <c:v>5.0283267225035999</c:v>
                </c:pt>
                <c:pt idx="809">
                  <c:v>5.0310644591038001</c:v>
                </c:pt>
                <c:pt idx="810">
                  <c:v>5.0337997140182997</c:v>
                </c:pt>
                <c:pt idx="811">
                  <c:v>5.0365324910088001</c:v>
                </c:pt>
                <c:pt idx="812">
                  <c:v>5.0392627938248999</c:v>
                </c:pt>
                <c:pt idx="813">
                  <c:v>5.0419906262045</c:v>
                </c:pt>
                <c:pt idx="814">
                  <c:v>5.0447159918736002</c:v>
                </c:pt>
                <c:pt idx="815">
                  <c:v>5.0474388945464996</c:v>
                </c:pt>
                <c:pt idx="816">
                  <c:v>5.0501593379258001</c:v>
                </c:pt>
                <c:pt idx="817">
                  <c:v>5.0528773257023998</c:v>
                </c:pt>
                <c:pt idx="818">
                  <c:v>5.0555928615552999</c:v>
                </c:pt>
                <c:pt idx="819">
                  <c:v>5.0583059491525999</c:v>
                </c:pt>
                <c:pt idx="820">
                  <c:v>5.0610165921502999</c:v>
                </c:pt>
                <c:pt idx="821">
                  <c:v>5.0637247941931003</c:v>
                </c:pt>
                <c:pt idx="822">
                  <c:v>5.0664305589146998</c:v>
                </c:pt>
                <c:pt idx="823">
                  <c:v>5.0691338899365004</c:v>
                </c:pt>
                <c:pt idx="824">
                  <c:v>5.0718347908694996</c:v>
                </c:pt>
                <c:pt idx="825">
                  <c:v>5.0745332653127999</c:v>
                </c:pt>
                <c:pt idx="826">
                  <c:v>5.0772293168548996</c:v>
                </c:pt>
                <c:pt idx="827">
                  <c:v>5.0799229490725004</c:v>
                </c:pt>
                <c:pt idx="828">
                  <c:v>5.0826141655313997</c:v>
                </c:pt>
                <c:pt idx="829">
                  <c:v>5.0853029697864001</c:v>
                </c:pt>
                <c:pt idx="830">
                  <c:v>5.0879893653812003</c:v>
                </c:pt>
                <c:pt idx="831">
                  <c:v>5.0906733558484003</c:v>
                </c:pt>
                <c:pt idx="832">
                  <c:v>5.0933549447099997</c:v>
                </c:pt>
                <c:pt idx="833">
                  <c:v>5.0960341354764997</c:v>
                </c:pt>
                <c:pt idx="834">
                  <c:v>5.0987109316480996</c:v>
                </c:pt>
                <c:pt idx="835">
                  <c:v>5.1013853367138999</c:v>
                </c:pt>
                <c:pt idx="836">
                  <c:v>5.1040573541523999</c:v>
                </c:pt>
                <c:pt idx="837">
                  <c:v>5.1067269874310997</c:v>
                </c:pt>
                <c:pt idx="838">
                  <c:v>5.1093942400071004</c:v>
                </c:pt>
                <c:pt idx="839">
                  <c:v>5.1120591153268</c:v>
                </c:pt>
                <c:pt idx="840">
                  <c:v>5.1147216168259</c:v>
                </c:pt>
                <c:pt idx="841">
                  <c:v>5.1173817479296</c:v>
                </c:pt>
                <c:pt idx="842">
                  <c:v>5.1200395120525997</c:v>
                </c:pt>
                <c:pt idx="843">
                  <c:v>5.1226949125993997</c:v>
                </c:pt>
                <c:pt idx="844">
                  <c:v>5.1253479529634003</c:v>
                </c:pt>
                <c:pt idx="845">
                  <c:v>5.1279986365283001</c:v>
                </c:pt>
                <c:pt idx="846">
                  <c:v>5.1306469666672001</c:v>
                </c:pt>
                <c:pt idx="847">
                  <c:v>5.1332929467429</c:v>
                </c:pt>
                <c:pt idx="848">
                  <c:v>5.1359365801079004</c:v>
                </c:pt>
                <c:pt idx="849">
                  <c:v>5.1385778701047</c:v>
                </c:pt>
                <c:pt idx="850">
                  <c:v>5.1412168200655</c:v>
                </c:pt>
                <c:pt idx="851">
                  <c:v>5.1438534333122004</c:v>
                </c:pt>
                <c:pt idx="852">
                  <c:v>5.1464877131567004</c:v>
                </c:pt>
                <c:pt idx="853">
                  <c:v>5.1491196629012999</c:v>
                </c:pt>
                <c:pt idx="854">
                  <c:v>5.1517492858378002</c:v>
                </c:pt>
                <c:pt idx="855">
                  <c:v>5.1543765852479</c:v>
                </c:pt>
                <c:pt idx="856">
                  <c:v>5.1570015644038998</c:v>
                </c:pt>
                <c:pt idx="857">
                  <c:v>5.1596242265679004</c:v>
                </c:pt>
                <c:pt idx="858">
                  <c:v>5.1622445749923003</c:v>
                </c:pt>
                <c:pt idx="859">
                  <c:v>5.1648626129192996</c:v>
                </c:pt>
                <c:pt idx="860">
                  <c:v>5.1674783435820002</c:v>
                </c:pt>
                <c:pt idx="861">
                  <c:v>5.1700917702032001</c:v>
                </c:pt>
                <c:pt idx="862">
                  <c:v>5.1727028959963999</c:v>
                </c:pt>
                <c:pt idx="863">
                  <c:v>5.1753117241651001</c:v>
                </c:pt>
                <c:pt idx="864">
                  <c:v>5.1779182579035004</c:v>
                </c:pt>
                <c:pt idx="865">
                  <c:v>5.180522500396</c:v>
                </c:pt>
                <c:pt idx="866">
                  <c:v>5.1831244548175999</c:v>
                </c:pt>
                <c:pt idx="867">
                  <c:v>5.1857241243337997</c:v>
                </c:pt>
                <c:pt idx="868">
                  <c:v>5.1883215121006998</c:v>
                </c:pt>
                <c:pt idx="869">
                  <c:v>5.1909166212646003</c:v>
                </c:pt>
                <c:pt idx="870">
                  <c:v>5.1935094549630003</c:v>
                </c:pt>
                <c:pt idx="871">
                  <c:v>5.1961000163235997</c:v>
                </c:pt>
                <c:pt idx="872">
                  <c:v>5.198688308465</c:v>
                </c:pt>
                <c:pt idx="873">
                  <c:v>5.2012743344965999</c:v>
                </c:pt>
                <c:pt idx="874">
                  <c:v>5.2038580975183004</c:v>
                </c:pt>
                <c:pt idx="875">
                  <c:v>5.2064396006209002</c:v>
                </c:pt>
                <c:pt idx="876">
                  <c:v>5.2090188468861003</c:v>
                </c:pt>
                <c:pt idx="877">
                  <c:v>5.2115958393866002</c:v>
                </c:pt>
                <c:pt idx="878">
                  <c:v>5.2141705811858001</c:v>
                </c:pt>
                <c:pt idx="879">
                  <c:v>5.216743075338</c:v>
                </c:pt>
                <c:pt idx="880">
                  <c:v>5.2193133248886996</c:v>
                </c:pt>
                <c:pt idx="881">
                  <c:v>5.2218813328743003</c:v>
                </c:pt>
                <c:pt idx="882">
                  <c:v>5.2244471023222001</c:v>
                </c:pt>
                <c:pt idx="883">
                  <c:v>5.2270106362510003</c:v>
                </c:pt>
                <c:pt idx="884">
                  <c:v>5.2295719376702001</c:v>
                </c:pt>
                <c:pt idx="885">
                  <c:v>5.2321310095808</c:v>
                </c:pt>
                <c:pt idx="886">
                  <c:v>5.2346878549748004</c:v>
                </c:pt>
                <c:pt idx="887">
                  <c:v>5.2372424768350996</c:v>
                </c:pt>
                <c:pt idx="888">
                  <c:v>5.2397948781367001</c:v>
                </c:pt>
                <c:pt idx="889">
                  <c:v>5.2423450618449996</c:v>
                </c:pt>
                <c:pt idx="890">
                  <c:v>5.2448930309171002</c:v>
                </c:pt>
                <c:pt idx="891">
                  <c:v>5.2474387883017002</c:v>
                </c:pt>
                <c:pt idx="892">
                  <c:v>5.2499823369384</c:v>
                </c:pt>
                <c:pt idx="893">
                  <c:v>5.2525236797585002</c:v>
                </c:pt>
                <c:pt idx="894">
                  <c:v>5.2550628196849001</c:v>
                </c:pt>
                <c:pt idx="895">
                  <c:v>5.2575997596316997</c:v>
                </c:pt>
                <c:pt idx="896">
                  <c:v>5.2601345025046999</c:v>
                </c:pt>
                <c:pt idx="897">
                  <c:v>5.2626670512010998</c:v>
                </c:pt>
                <c:pt idx="898">
                  <c:v>5.2651974086097004</c:v>
                </c:pt>
                <c:pt idx="899">
                  <c:v>5.2677255776114</c:v>
                </c:pt>
                <c:pt idx="900">
                  <c:v>5.2702515610778997</c:v>
                </c:pt>
                <c:pt idx="901">
                  <c:v>5.2727753618732001</c:v>
                </c:pt>
                <c:pt idx="902">
                  <c:v>5.2752969828531002</c:v>
                </c:pt>
                <c:pt idx="903">
                  <c:v>5.2778164268646002</c:v>
                </c:pt>
                <c:pt idx="904">
                  <c:v>5.2803336967470003</c:v>
                </c:pt>
                <c:pt idx="905">
                  <c:v>5.2828487953309997</c:v>
                </c:pt>
                <c:pt idx="906">
                  <c:v>5.2853617254392997</c:v>
                </c:pt>
                <c:pt idx="907">
                  <c:v>5.2878724898869001</c:v>
                </c:pt>
                <c:pt idx="908">
                  <c:v>5.2903810914797997</c:v>
                </c:pt>
                <c:pt idx="909">
                  <c:v>5.2928875330169003</c:v>
                </c:pt>
                <c:pt idx="910">
                  <c:v>5.2953918172882997</c:v>
                </c:pt>
                <c:pt idx="911">
                  <c:v>5.2978939470765001</c:v>
                </c:pt>
                <c:pt idx="912">
                  <c:v>5.3003939251560004</c:v>
                </c:pt>
                <c:pt idx="913">
                  <c:v>5.3028917542930998</c:v>
                </c:pt>
                <c:pt idx="914">
                  <c:v>5.3053874372466003</c:v>
                </c:pt>
                <c:pt idx="915">
                  <c:v>5.3078809767671</c:v>
                </c:pt>
                <c:pt idx="916">
                  <c:v>5.3103723755974004</c:v>
                </c:pt>
                <c:pt idx="917">
                  <c:v>5.3128616364724</c:v>
                </c:pt>
                <c:pt idx="918">
                  <c:v>5.3153487621195001</c:v>
                </c:pt>
                <c:pt idx="919">
                  <c:v>5.3178337552580999</c:v>
                </c:pt>
                <c:pt idx="920">
                  <c:v>5.3203166185997999</c:v>
                </c:pt>
                <c:pt idx="921">
                  <c:v>5.3227973548487002</c:v>
                </c:pt>
                <c:pt idx="922">
                  <c:v>5.3252759667009997</c:v>
                </c:pt>
                <c:pt idx="923">
                  <c:v>5.3277524568452996</c:v>
                </c:pt>
                <c:pt idx="924">
                  <c:v>5.3302268279628002</c:v>
                </c:pt>
                <c:pt idx="925">
                  <c:v>5.3326990827268999</c:v>
                </c:pt>
                <c:pt idx="926">
                  <c:v>5.3351692238034998</c:v>
                </c:pt>
                <c:pt idx="927">
                  <c:v>5.3376372538507999</c:v>
                </c:pt>
                <c:pt idx="928">
                  <c:v>5.3401031755195003</c:v>
                </c:pt>
                <c:pt idx="929">
                  <c:v>5.3425669914532996</c:v>
                </c:pt>
                <c:pt idx="930">
                  <c:v>5.3450287042877997</c:v>
                </c:pt>
                <c:pt idx="931">
                  <c:v>5.3474883166514999</c:v>
                </c:pt>
                <c:pt idx="932">
                  <c:v>5.3499458311654999</c:v>
                </c:pt>
                <c:pt idx="933">
                  <c:v>5.3524012504435001</c:v>
                </c:pt>
                <c:pt idx="934">
                  <c:v>5.3548545770915998</c:v>
                </c:pt>
                <c:pt idx="935">
                  <c:v>5.3573058137091003</c:v>
                </c:pt>
                <c:pt idx="936">
                  <c:v>5.3597549628875001</c:v>
                </c:pt>
                <c:pt idx="937">
                  <c:v>5.3622020272112998</c:v>
                </c:pt>
                <c:pt idx="938">
                  <c:v>5.3646470092577996</c:v>
                </c:pt>
                <c:pt idx="939">
                  <c:v>5.3670899115969002</c:v>
                </c:pt>
                <c:pt idx="940">
                  <c:v>5.3695307367913001</c:v>
                </c:pt>
                <c:pt idx="941">
                  <c:v>5.3719694873966999</c:v>
                </c:pt>
                <c:pt idx="942">
                  <c:v>5.3744061659618003</c:v>
                </c:pt>
                <c:pt idx="943">
                  <c:v>5.3768407750277998</c:v>
                </c:pt>
                <c:pt idx="944">
                  <c:v>5.3792733171291998</c:v>
                </c:pt>
                <c:pt idx="945">
                  <c:v>5.3817037947930002</c:v>
                </c:pt>
                <c:pt idx="946">
                  <c:v>5.3841322105396001</c:v>
                </c:pt>
                <c:pt idx="947">
                  <c:v>5.3865585668821003</c:v>
                </c:pt>
                <c:pt idx="948">
                  <c:v>5.3889828663268</c:v>
                </c:pt>
                <c:pt idx="949">
                  <c:v>5.3914051113730999</c:v>
                </c:pt>
                <c:pt idx="950">
                  <c:v>5.3938253045132001</c:v>
                </c:pt>
                <c:pt idx="951">
                  <c:v>5.3962434482327</c:v>
                </c:pt>
                <c:pt idx="952">
                  <c:v>5.3986595450098998</c:v>
                </c:pt>
                <c:pt idx="953">
                  <c:v>5.4010735973167003</c:v>
                </c:pt>
                <c:pt idx="954">
                  <c:v>5.4034856076180997</c:v>
                </c:pt>
                <c:pt idx="955">
                  <c:v>5.4058955783720002</c:v>
                </c:pt>
                <c:pt idx="956">
                  <c:v>5.4083035120296001</c:v>
                </c:pt>
                <c:pt idx="957">
                  <c:v>5.4107094110357004</c:v>
                </c:pt>
                <c:pt idx="958">
                  <c:v>5.4131132778279003</c:v>
                </c:pt>
                <c:pt idx="959">
                  <c:v>5.4155151148374001</c:v>
                </c:pt>
                <c:pt idx="960">
                  <c:v>5.4179149244884997</c:v>
                </c:pt>
                <c:pt idx="961">
                  <c:v>5.420312709199</c:v>
                </c:pt>
                <c:pt idx="962">
                  <c:v>5.42270847138</c:v>
                </c:pt>
                <c:pt idx="963">
                  <c:v>5.4251022134360998</c:v>
                </c:pt>
                <c:pt idx="964">
                  <c:v>5.427493937765</c:v>
                </c:pt>
                <c:pt idx="965">
                  <c:v>5.4298836467580998</c:v>
                </c:pt>
                <c:pt idx="966">
                  <c:v>5.4322713428003002</c:v>
                </c:pt>
                <c:pt idx="967">
                  <c:v>5.4346570282698003</c:v>
                </c:pt>
                <c:pt idx="968">
                  <c:v>5.4370407055382</c:v>
                </c:pt>
                <c:pt idx="969">
                  <c:v>5.4394223769711001</c:v>
                </c:pt>
                <c:pt idx="970">
                  <c:v>5.4418020449271998</c:v>
                </c:pt>
                <c:pt idx="971">
                  <c:v>5.4441797117587001</c:v>
                </c:pt>
                <c:pt idx="972">
                  <c:v>5.4465553798119997</c:v>
                </c:pt>
                <c:pt idx="973">
                  <c:v>5.4489290514265001</c:v>
                </c:pt>
                <c:pt idx="974">
                  <c:v>5.4513007289353999</c:v>
                </c:pt>
                <c:pt idx="975">
                  <c:v>5.4536704146658002</c:v>
                </c:pt>
                <c:pt idx="976">
                  <c:v>5.4560381109382003</c:v>
                </c:pt>
                <c:pt idx="977">
                  <c:v>5.4584038200669003</c:v>
                </c:pt>
                <c:pt idx="978">
                  <c:v>5.4607675443600003</c:v>
                </c:pt>
                <c:pt idx="979">
                  <c:v>5.4631292861191003</c:v>
                </c:pt>
                <c:pt idx="980">
                  <c:v>5.4654890476400997</c:v>
                </c:pt>
                <c:pt idx="981">
                  <c:v>5.4678468312120003</c:v>
                </c:pt>
                <c:pt idx="982">
                  <c:v>5.4702026391181997</c:v>
                </c:pt>
                <c:pt idx="983">
                  <c:v>5.4725564736356</c:v>
                </c:pt>
                <c:pt idx="984">
                  <c:v>5.4749083370348997</c:v>
                </c:pt>
                <c:pt idx="985">
                  <c:v>5.4772582315812004</c:v>
                </c:pt>
                <c:pt idx="986">
                  <c:v>5.4796061595327998</c:v>
                </c:pt>
                <c:pt idx="987">
                  <c:v>5.4819521231425004</c:v>
                </c:pt>
                <c:pt idx="988">
                  <c:v>5.4842961246566002</c:v>
                </c:pt>
                <c:pt idx="989">
                  <c:v>5.4866381663155996</c:v>
                </c:pt>
                <c:pt idx="990">
                  <c:v>5.4889782503540001</c:v>
                </c:pt>
                <c:pt idx="991">
                  <c:v>5.4913163790002999</c:v>
                </c:pt>
                <c:pt idx="992">
                  <c:v>5.4936525544767996</c:v>
                </c:pt>
                <c:pt idx="993">
                  <c:v>5.4959867790001997</c:v>
                </c:pt>
                <c:pt idx="994">
                  <c:v>5.4983190547811001</c:v>
                </c:pt>
                <c:pt idx="995">
                  <c:v>5.5006493840238999</c:v>
                </c:pt>
                <c:pt idx="996">
                  <c:v>5.5029777689276003</c:v>
                </c:pt>
                <c:pt idx="997">
                  <c:v>5.5053042116849999</c:v>
                </c:pt>
                <c:pt idx="998">
                  <c:v>5.5076287144832996</c:v>
                </c:pt>
                <c:pt idx="999">
                  <c:v>5.5099512795037002</c:v>
                </c:pt>
                <c:pt idx="1000">
                  <c:v>5.5122719089213001</c:v>
                </c:pt>
                <c:pt idx="1001">
                  <c:v>5.5145906049061999</c:v>
                </c:pt>
                <c:pt idx="1002">
                  <c:v>5.5169073696219</c:v>
                </c:pt>
                <c:pt idx="1003">
                  <c:v>5.5192222052264999</c:v>
                </c:pt>
                <c:pt idx="1004">
                  <c:v>5.5215351138725</c:v>
                </c:pt>
                <c:pt idx="1005">
                  <c:v>5.5238460977064996</c:v>
                </c:pt>
                <c:pt idx="1006">
                  <c:v>5.5261551588693001</c:v>
                </c:pt>
                <c:pt idx="1007">
                  <c:v>5.5284622994964998</c:v>
                </c:pt>
                <c:pt idx="1008">
                  <c:v>5.5307675217172996</c:v>
                </c:pt>
                <c:pt idx="1009">
                  <c:v>5.5330708276558997</c:v>
                </c:pt>
                <c:pt idx="1010">
                  <c:v>5.5353722194307</c:v>
                </c:pt>
                <c:pt idx="1011">
                  <c:v>5.5376716991543002</c:v>
                </c:pt>
                <c:pt idx="1012">
                  <c:v>5.5399692689339997</c:v>
                </c:pt>
                <c:pt idx="1013">
                  <c:v>5.5422649308713998</c:v>
                </c:pt>
                <c:pt idx="1014">
                  <c:v>5.5445586870624002</c:v>
                </c:pt>
                <c:pt idx="1015">
                  <c:v>5.5468505395978998</c:v>
                </c:pt>
                <c:pt idx="1016">
                  <c:v>5.5491404905625004</c:v>
                </c:pt>
                <c:pt idx="1017">
                  <c:v>5.5514285420362004</c:v>
                </c:pt>
                <c:pt idx="1018">
                  <c:v>5.5537146960927997</c:v>
                </c:pt>
                <c:pt idx="1019">
                  <c:v>5.5559989548009003</c:v>
                </c:pt>
                <c:pt idx="1020">
                  <c:v>5.5582813202238999</c:v>
                </c:pt>
                <c:pt idx="1021">
                  <c:v>5.5605617944194998</c:v>
                </c:pt>
                <c:pt idx="1022">
                  <c:v>5.5628403794401002</c:v>
                </c:pt>
                <c:pt idx="1023">
                  <c:v>5.5651170773325997</c:v>
                </c:pt>
                <c:pt idx="1024">
                  <c:v>5.5673918901389001</c:v>
                </c:pt>
                <c:pt idx="1025">
                  <c:v>5.5696648198950998</c:v>
                </c:pt>
                <c:pt idx="1026">
                  <c:v>5.5719358686321998</c:v>
                </c:pt>
                <c:pt idx="1027">
                  <c:v>5.5742050383760002</c:v>
                </c:pt>
                <c:pt idx="1028">
                  <c:v>5.5764723311467996</c:v>
                </c:pt>
                <c:pt idx="1029">
                  <c:v>5.5787377489596999</c:v>
                </c:pt>
                <c:pt idx="1030">
                  <c:v>5.5810012938247002</c:v>
                </c:pt>
                <c:pt idx="1031">
                  <c:v>5.5832629677463004</c:v>
                </c:pt>
                <c:pt idx="1032">
                  <c:v>5.5855227727239001</c:v>
                </c:pt>
                <c:pt idx="1033">
                  <c:v>5.5877807107516997</c:v>
                </c:pt>
                <c:pt idx="1034">
                  <c:v>5.5900367838189</c:v>
                </c:pt>
                <c:pt idx="1035">
                  <c:v>5.5922909939089998</c:v>
                </c:pt>
                <c:pt idx="1036">
                  <c:v>5.5945433430011002</c:v>
                </c:pt>
                <c:pt idx="1037">
                  <c:v>5.5967938330685003</c:v>
                </c:pt>
                <c:pt idx="1038">
                  <c:v>5.5990424660798004</c:v>
                </c:pt>
                <c:pt idx="1039">
                  <c:v>5.6012892439981998</c:v>
                </c:pt>
                <c:pt idx="1040">
                  <c:v>5.6035341687821001</c:v>
                </c:pt>
                <c:pt idx="1041">
                  <c:v>5.6057772423846002</c:v>
                </c:pt>
                <c:pt idx="1042">
                  <c:v>5.6080184667537996</c:v>
                </c:pt>
                <c:pt idx="1043">
                  <c:v>5.6102578438329997</c:v>
                </c:pt>
                <c:pt idx="1044">
                  <c:v>5.6124953755601004</c:v>
                </c:pt>
                <c:pt idx="1045">
                  <c:v>5.6147310638682999</c:v>
                </c:pt>
                <c:pt idx="1046">
                  <c:v>5.6169649106856996</c:v>
                </c:pt>
                <c:pt idx="1047">
                  <c:v>5.6191969179352999</c:v>
                </c:pt>
                <c:pt idx="1048">
                  <c:v>5.6214270875355004</c:v>
                </c:pt>
                <c:pt idx="1049">
                  <c:v>5.6236554213994996</c:v>
                </c:pt>
                <c:pt idx="1050">
                  <c:v>5.6258819214355</c:v>
                </c:pt>
                <c:pt idx="1051">
                  <c:v>5.6281065895470004</c:v>
                </c:pt>
                <c:pt idx="1052">
                  <c:v>5.6303294276324003</c:v>
                </c:pt>
                <c:pt idx="1053">
                  <c:v>5.6325504375855999</c:v>
                </c:pt>
                <c:pt idx="1054">
                  <c:v>5.6347696212951996</c:v>
                </c:pt>
                <c:pt idx="1055">
                  <c:v>5.6369869806452</c:v>
                </c:pt>
                <c:pt idx="1056">
                  <c:v>5.6392025175149998</c:v>
                </c:pt>
                <c:pt idx="1057">
                  <c:v>5.6414162337783997</c:v>
                </c:pt>
                <c:pt idx="1058">
                  <c:v>5.6436281313052001</c:v>
                </c:pt>
                <c:pt idx="1059">
                  <c:v>5.6458382119603003</c:v>
                </c:pt>
                <c:pt idx="1060">
                  <c:v>5.6480464776036001</c:v>
                </c:pt>
                <c:pt idx="1061">
                  <c:v>5.6502529300901001</c:v>
                </c:pt>
                <c:pt idx="1062">
                  <c:v>5.6524575712705003</c:v>
                </c:pt>
                <c:pt idx="1063">
                  <c:v>5.6546604029905003</c:v>
                </c:pt>
                <c:pt idx="1064">
                  <c:v>5.6568614270911999</c:v>
                </c:pt>
                <c:pt idx="1065">
                  <c:v>5.6590606454092001</c:v>
                </c:pt>
                <c:pt idx="1066">
                  <c:v>5.6612580597758004</c:v>
                </c:pt>
                <c:pt idx="1067">
                  <c:v>5.6634536720183002</c:v>
                </c:pt>
                <c:pt idx="1068">
                  <c:v>5.6656474839589999</c:v>
                </c:pt>
                <c:pt idx="1069">
                  <c:v>5.6678394974156996</c:v>
                </c:pt>
                <c:pt idx="1070">
                  <c:v>5.6700297142017</c:v>
                </c:pt>
                <c:pt idx="1071">
                  <c:v>5.6722181361253998</c:v>
                </c:pt>
                <c:pt idx="1072">
                  <c:v>5.6744047649909</c:v>
                </c:pt>
                <c:pt idx="1073">
                  <c:v>5.6765896025974003</c:v>
                </c:pt>
                <c:pt idx="1074">
                  <c:v>5.67877265074</c:v>
                </c:pt>
                <c:pt idx="1075">
                  <c:v>5.6809539112089</c:v>
                </c:pt>
                <c:pt idx="1076">
                  <c:v>5.6831333857897004</c:v>
                </c:pt>
                <c:pt idx="1077">
                  <c:v>5.685311076264</c:v>
                </c:pt>
                <c:pt idx="1078">
                  <c:v>5.6874869844082001</c:v>
                </c:pt>
                <c:pt idx="1079">
                  <c:v>5.6896611119948002</c:v>
                </c:pt>
                <c:pt idx="1080">
                  <c:v>5.6918334607916998</c:v>
                </c:pt>
                <c:pt idx="1081">
                  <c:v>5.6940040325619998</c:v>
                </c:pt>
                <c:pt idx="1082">
                  <c:v>5.6961728290647997</c:v>
                </c:pt>
                <c:pt idx="1083">
                  <c:v>5.6983398520542998</c:v>
                </c:pt>
                <c:pt idx="1084">
                  <c:v>5.7005051032809</c:v>
                </c:pt>
                <c:pt idx="1085">
                  <c:v>5.7026685844899996</c:v>
                </c:pt>
                <c:pt idx="1086">
                  <c:v>5.7048302974230003</c:v>
                </c:pt>
                <c:pt idx="1087">
                  <c:v>5.7069902438167999</c:v>
                </c:pt>
                <c:pt idx="1088">
                  <c:v>5.7091484254039004</c:v>
                </c:pt>
                <c:pt idx="1089">
                  <c:v>5.7113048439123997</c:v>
                </c:pt>
                <c:pt idx="1090">
                  <c:v>5.7134595010664002</c:v>
                </c:pt>
                <c:pt idx="1091">
                  <c:v>5.7156123985851002</c:v>
                </c:pt>
                <c:pt idx="1092">
                  <c:v>5.7177635381840002</c:v>
                </c:pt>
                <c:pt idx="1093">
                  <c:v>5.7199129215738003</c:v>
                </c:pt>
                <c:pt idx="1094">
                  <c:v>5.7220605504612996</c:v>
                </c:pt>
                <c:pt idx="1095">
                  <c:v>5.7242064265488999</c:v>
                </c:pt>
                <c:pt idx="1096">
                  <c:v>5.7263505515346997</c:v>
                </c:pt>
                <c:pt idx="1097">
                  <c:v>5.7284929271124003</c:v>
                </c:pt>
                <c:pt idx="1098">
                  <c:v>5.7306335549718996</c:v>
                </c:pt>
                <c:pt idx="1099">
                  <c:v>5.7327724367987001</c:v>
                </c:pt>
                <c:pt idx="1100">
                  <c:v>5.7349095742738001</c:v>
                </c:pt>
                <c:pt idx="1101">
                  <c:v>5.7370449690744003</c:v>
                </c:pt>
                <c:pt idx="1102">
                  <c:v>5.7391786228733004</c:v>
                </c:pt>
                <c:pt idx="1103">
                  <c:v>5.7413105373394</c:v>
                </c:pt>
                <c:pt idx="1104">
                  <c:v>5.7434407141369004</c:v>
                </c:pt>
                <c:pt idx="1105">
                  <c:v>5.7455691549266996</c:v>
                </c:pt>
                <c:pt idx="1106">
                  <c:v>5.7476958613646998</c:v>
                </c:pt>
                <c:pt idx="1107">
                  <c:v>5.7498208351031996</c:v>
                </c:pt>
                <c:pt idx="1108">
                  <c:v>5.7519440777905002</c:v>
                </c:pt>
                <c:pt idx="1109">
                  <c:v>5.7540655910703</c:v>
                </c:pt>
                <c:pt idx="1110">
                  <c:v>5.7561853765826996</c:v>
                </c:pt>
                <c:pt idx="1111">
                  <c:v>5.7583034359634997</c:v>
                </c:pt>
                <c:pt idx="1112">
                  <c:v>5.7604197708446003</c:v>
                </c:pt>
                <c:pt idx="1113">
                  <c:v>5.7625343828537003</c:v>
                </c:pt>
                <c:pt idx="1114">
                  <c:v>5.7646472736145</c:v>
                </c:pt>
                <c:pt idx="1115">
                  <c:v>5.7667584447469</c:v>
                </c:pt>
                <c:pt idx="1116">
                  <c:v>5.7688678978664996</c:v>
                </c:pt>
                <c:pt idx="1117">
                  <c:v>5.7709756345851</c:v>
                </c:pt>
                <c:pt idx="1118">
                  <c:v>5.7730816565104002</c:v>
                </c:pt>
                <c:pt idx="1119">
                  <c:v>5.7751859652463002</c:v>
                </c:pt>
                <c:pt idx="1120">
                  <c:v>5.7772885623925001</c:v>
                </c:pt>
                <c:pt idx="1121">
                  <c:v>5.7793894495449996</c:v>
                </c:pt>
                <c:pt idx="1122">
                  <c:v>5.7814886282957998</c:v>
                </c:pt>
                <c:pt idx="1123">
                  <c:v>5.7835861002330997</c:v>
                </c:pt>
                <c:pt idx="1124">
                  <c:v>5.7856818669408003</c:v>
                </c:pt>
                <c:pt idx="1125">
                  <c:v>5.7877759299992997</c:v>
                </c:pt>
                <c:pt idx="1126">
                  <c:v>5.7898682909848</c:v>
                </c:pt>
                <c:pt idx="1127">
                  <c:v>5.7919589514701002</c:v>
                </c:pt>
                <c:pt idx="1128">
                  <c:v>5.7940479130235998</c:v>
                </c:pt>
                <c:pt idx="1129">
                  <c:v>5.7961351772101999</c:v>
                </c:pt>
                <c:pt idx="1130">
                  <c:v>5.7982207455908004</c:v>
                </c:pt>
                <c:pt idx="1131">
                  <c:v>5.8003046197227004</c:v>
                </c:pt>
                <c:pt idx="1132">
                  <c:v>5.8023868011591002</c:v>
                </c:pt>
                <c:pt idx="1133">
                  <c:v>5.8044672914494999</c:v>
                </c:pt>
                <c:pt idx="1134">
                  <c:v>5.8065460921395999</c:v>
                </c:pt>
                <c:pt idx="1135">
                  <c:v>5.8086232047713997</c:v>
                </c:pt>
                <c:pt idx="1136">
                  <c:v>5.8106986308832997</c:v>
                </c:pt>
                <c:pt idx="1137">
                  <c:v>5.8127723720092002</c:v>
                </c:pt>
                <c:pt idx="1138">
                  <c:v>5.8148444296803001</c:v>
                </c:pt>
                <c:pt idx="1139">
                  <c:v>5.8169148054233002</c:v>
                </c:pt>
                <c:pt idx="1140">
                  <c:v>5.8189835007613997</c:v>
                </c:pt>
                <c:pt idx="1141">
                  <c:v>5.8210505172142</c:v>
                </c:pt>
                <c:pt idx="1142">
                  <c:v>5.8231158562975001</c:v>
                </c:pt>
                <c:pt idx="1143">
                  <c:v>5.8251795195233003</c:v>
                </c:pt>
                <c:pt idx="1144">
                  <c:v>5.8272415084000997</c:v>
                </c:pt>
                <c:pt idx="1145">
                  <c:v>5.8293018244327</c:v>
                </c:pt>
                <c:pt idx="1146">
                  <c:v>5.831360469122</c:v>
                </c:pt>
                <c:pt idx="1147">
                  <c:v>5.8334174439659003</c:v>
                </c:pt>
                <c:pt idx="1148">
                  <c:v>5.8354727504576998</c:v>
                </c:pt>
                <c:pt idx="1149">
                  <c:v>5.8375263900879997</c:v>
                </c:pt>
                <c:pt idx="1150">
                  <c:v>5.8395783643431001</c:v>
                </c:pt>
                <c:pt idx="1151">
                  <c:v>5.8416286747059001</c:v>
                </c:pt>
                <c:pt idx="1152">
                  <c:v>5.8436773226562</c:v>
                </c:pt>
                <c:pt idx="1153">
                  <c:v>5.8457243096694</c:v>
                </c:pt>
                <c:pt idx="1154">
                  <c:v>5.8477696372179002</c:v>
                </c:pt>
                <c:pt idx="1155">
                  <c:v>5.8498133067701001</c:v>
                </c:pt>
                <c:pt idx="1156">
                  <c:v>5.8518553197914001</c:v>
                </c:pt>
                <c:pt idx="1157">
                  <c:v>5.8538956777433002</c:v>
                </c:pt>
                <c:pt idx="1158">
                  <c:v>5.8559343820835998</c:v>
                </c:pt>
                <c:pt idx="1159">
                  <c:v>5.8579714342668998</c:v>
                </c:pt>
                <c:pt idx="1160">
                  <c:v>5.8600068357444002</c:v>
                </c:pt>
                <c:pt idx="1161">
                  <c:v>5.8620405879632997</c:v>
                </c:pt>
                <c:pt idx="1162">
                  <c:v>5.8640726923677997</c:v>
                </c:pt>
                <c:pt idx="1163">
                  <c:v>5.8661031503979997</c:v>
                </c:pt>
                <c:pt idx="1164">
                  <c:v>5.8681319634914999</c:v>
                </c:pt>
                <c:pt idx="1165">
                  <c:v>5.8701591330814997</c:v>
                </c:pt>
                <c:pt idx="1166">
                  <c:v>5.8721846605983004</c:v>
                </c:pt>
                <c:pt idx="1167">
                  <c:v>5.8742085474683998</c:v>
                </c:pt>
                <c:pt idx="1168">
                  <c:v>5.8762307951153003</c:v>
                </c:pt>
                <c:pt idx="1169">
                  <c:v>5.8782514049585002</c:v>
                </c:pt>
                <c:pt idx="1170">
                  <c:v>5.8802703784146004</c:v>
                </c:pt>
                <c:pt idx="1171">
                  <c:v>5.8822877168967</c:v>
                </c:pt>
                <c:pt idx="1172">
                  <c:v>5.8843034218141996</c:v>
                </c:pt>
                <c:pt idx="1173">
                  <c:v>5.8863174945734</c:v>
                </c:pt>
                <c:pt idx="1174">
                  <c:v>5.8883299365772004</c:v>
                </c:pt>
                <c:pt idx="1175">
                  <c:v>5.8903407492250999</c:v>
                </c:pt>
                <c:pt idx="1176">
                  <c:v>5.8923499339131</c:v>
                </c:pt>
                <c:pt idx="1177">
                  <c:v>5.8943574920342003</c:v>
                </c:pt>
                <c:pt idx="1178">
                  <c:v>5.8963634249777002</c:v>
                </c:pt>
                <c:pt idx="1179">
                  <c:v>5.8983677341298</c:v>
                </c:pt>
                <c:pt idx="1180">
                  <c:v>5.9003704208733003</c:v>
                </c:pt>
                <c:pt idx="1181">
                  <c:v>5.9023714865877004</c:v>
                </c:pt>
                <c:pt idx="1182">
                  <c:v>5.9043709326491003</c:v>
                </c:pt>
                <c:pt idx="1183">
                  <c:v>5.9063687604307002</c:v>
                </c:pt>
                <c:pt idx="1184">
                  <c:v>5.9083649713019</c:v>
                </c:pt>
                <c:pt idx="1185">
                  <c:v>5.9103595666290003</c:v>
                </c:pt>
                <c:pt idx="1186">
                  <c:v>5.9123525477754004</c:v>
                </c:pt>
                <c:pt idx="1187">
                  <c:v>5.9143439161006999</c:v>
                </c:pt>
                <c:pt idx="1188">
                  <c:v>5.9163336729616001</c:v>
                </c:pt>
                <c:pt idx="1189">
                  <c:v>5.9183218197113998</c:v>
                </c:pt>
                <c:pt idx="1190">
                  <c:v>5.9203083577004003</c:v>
                </c:pt>
                <c:pt idx="1191">
                  <c:v>5.9222932882755002</c:v>
                </c:pt>
                <c:pt idx="1192">
                  <c:v>5.9242766127803996</c:v>
                </c:pt>
                <c:pt idx="1193">
                  <c:v>5.9262583325555998</c:v>
                </c:pt>
                <c:pt idx="1194">
                  <c:v>5.9282384489385</c:v>
                </c:pt>
                <c:pt idx="1195">
                  <c:v>5.9302169632632999</c:v>
                </c:pt>
                <c:pt idx="1196">
                  <c:v>5.9321938768609002</c:v>
                </c:pt>
                <c:pt idx="1197">
                  <c:v>5.9341691910592003</c:v>
                </c:pt>
                <c:pt idx="1198">
                  <c:v>5.9361429071828997</c:v>
                </c:pt>
                <c:pt idx="1199">
                  <c:v>5.9381150265534002</c:v>
                </c:pt>
                <c:pt idx="1200">
                  <c:v>5.9400855504893002</c:v>
                </c:pt>
                <c:pt idx="1201">
                  <c:v>5.9420544803056998</c:v>
                </c:pt>
                <c:pt idx="1202">
                  <c:v>5.9440218173149004</c:v>
                </c:pt>
                <c:pt idx="1203">
                  <c:v>5.9459875628257999</c:v>
                </c:pt>
                <c:pt idx="1204">
                  <c:v>5.9479517181445001</c:v>
                </c:pt>
                <c:pt idx="1205">
                  <c:v>5.9499142845737003</c:v>
                </c:pt>
                <c:pt idx="1206">
                  <c:v>5.9518752634133003</c:v>
                </c:pt>
                <c:pt idx="1207">
                  <c:v>5.9538346559599002</c:v>
                </c:pt>
                <c:pt idx="1208">
                  <c:v>5.9557924635072004</c:v>
                </c:pt>
                <c:pt idx="1209">
                  <c:v>5.9577486873458003</c:v>
                </c:pt>
                <c:pt idx="1210">
                  <c:v>5.9597033287630996</c:v>
                </c:pt>
                <c:pt idx="1211">
                  <c:v>5.9616563890435996</c:v>
                </c:pt>
                <c:pt idx="1212">
                  <c:v>5.9636078694689001</c:v>
                </c:pt>
                <c:pt idx="1213">
                  <c:v>5.9655577713171004</c:v>
                </c:pt>
                <c:pt idx="1214">
                  <c:v>5.9675060958639001</c:v>
                </c:pt>
                <c:pt idx="1215">
                  <c:v>5.9694528443817996</c:v>
                </c:pt>
                <c:pt idx="1216">
                  <c:v>5.9713980181397002</c:v>
                </c:pt>
                <c:pt idx="1217">
                  <c:v>5.9733416184044001</c:v>
                </c:pt>
                <c:pt idx="1218">
                  <c:v>5.9752836464392001</c:v>
                </c:pt>
                <c:pt idx="1219">
                  <c:v>5.9772241035044997</c:v>
                </c:pt>
                <c:pt idx="1220">
                  <c:v>5.9791629908579003</c:v>
                </c:pt>
                <c:pt idx="1221">
                  <c:v>5.9811003097538</c:v>
                </c:pt>
                <c:pt idx="1222">
                  <c:v>5.9830360614437996</c:v>
                </c:pt>
                <c:pt idx="1223">
                  <c:v>5.9849702471765003</c:v>
                </c:pt>
                <c:pt idx="1224">
                  <c:v>5.9869028681977001</c:v>
                </c:pt>
                <c:pt idx="1225">
                  <c:v>5.9888339257501002</c:v>
                </c:pt>
                <c:pt idx="1226">
                  <c:v>5.9907634210734004</c:v>
                </c:pt>
                <c:pt idx="1227">
                  <c:v>5.9926913554045997</c:v>
                </c:pt>
                <c:pt idx="1228">
                  <c:v>5.9946177299779002</c:v>
                </c:pt>
                <c:pt idx="1229">
                  <c:v>5.9965425460241999</c:v>
                </c:pt>
                <c:pt idx="1230">
                  <c:v>5.9984658047717998</c:v>
                </c:pt>
                <c:pt idx="1231">
                  <c:v>6.0003875074463</c:v>
                </c:pt>
                <c:pt idx="1232">
                  <c:v>6.0023076552696999</c:v>
                </c:pt>
                <c:pt idx="1233">
                  <c:v>6.0042262494620999</c:v>
                </c:pt>
                <c:pt idx="1234">
                  <c:v>6.0061432912399004</c:v>
                </c:pt>
                <c:pt idx="1235">
                  <c:v>6.0080587818172004</c:v>
                </c:pt>
                <c:pt idx="1236">
                  <c:v>6.0099727224050996</c:v>
                </c:pt>
                <c:pt idx="1237">
                  <c:v>6.0118851142118004</c:v>
                </c:pt>
                <c:pt idx="1238">
                  <c:v>6.0137959584427003</c:v>
                </c:pt>
                <c:pt idx="1239">
                  <c:v>6.0157052563004001</c:v>
                </c:pt>
                <c:pt idx="1240">
                  <c:v>6.0176130089845996</c:v>
                </c:pt>
                <c:pt idx="1241">
                  <c:v>6.0195192176923999</c:v>
                </c:pt>
                <c:pt idx="1242">
                  <c:v>6.0214238836179002</c:v>
                </c:pt>
                <c:pt idx="1243">
                  <c:v>6.0233270079525001</c:v>
                </c:pt>
                <c:pt idx="1244">
                  <c:v>6.0252285918848996</c:v>
                </c:pt>
                <c:pt idx="1245">
                  <c:v>6.0271286366009003</c:v>
                </c:pt>
                <c:pt idx="1246">
                  <c:v>6.0290271432834999</c:v>
                </c:pt>
                <c:pt idx="1247">
                  <c:v>6.0309241131129996</c:v>
                </c:pt>
                <c:pt idx="1248">
                  <c:v>6.0328195472669996</c:v>
                </c:pt>
                <c:pt idx="1249">
                  <c:v>6.0347134469204997</c:v>
                </c:pt>
                <c:pt idx="1250">
                  <c:v>6.0366058132451998</c:v>
                </c:pt>
                <c:pt idx="1251">
                  <c:v>6.0384966474106996</c:v>
                </c:pt>
                <c:pt idx="1252">
                  <c:v>6.0403859505834996</c:v>
                </c:pt>
                <c:pt idx="1253">
                  <c:v>6.0422737239276003</c:v>
                </c:pt>
                <c:pt idx="1254">
                  <c:v>6.0441599686040997</c:v>
                </c:pt>
                <c:pt idx="1255">
                  <c:v>6.0460446857715997</c:v>
                </c:pt>
                <c:pt idx="1256">
                  <c:v>6.0479278765859004</c:v>
                </c:pt>
                <c:pt idx="1257">
                  <c:v>6.0498095422000002</c:v>
                </c:pt>
                <c:pt idx="1258">
                  <c:v>6.0516896837644003</c:v>
                </c:pt>
                <c:pt idx="1259">
                  <c:v>6.0535683024268998</c:v>
                </c:pt>
                <c:pt idx="1260">
                  <c:v>6.0554453993323998</c:v>
                </c:pt>
                <c:pt idx="1261">
                  <c:v>6.0573209756236004</c:v>
                </c:pt>
                <c:pt idx="1262">
                  <c:v>6.0591950324401003</c:v>
                </c:pt>
                <c:pt idx="1263">
                  <c:v>6.0610675709191</c:v>
                </c:pt>
                <c:pt idx="1264">
                  <c:v>6.0629385921949996</c:v>
                </c:pt>
                <c:pt idx="1265">
                  <c:v>6.0648080973998004</c:v>
                </c:pt>
                <c:pt idx="1266">
                  <c:v>6.0666760876626</c:v>
                </c:pt>
                <c:pt idx="1267">
                  <c:v>6.0685425641100998</c:v>
                </c:pt>
                <c:pt idx="1268">
                  <c:v>6.0704075278663998</c:v>
                </c:pt>
                <c:pt idx="1269">
                  <c:v>6.0722709800526999</c:v>
                </c:pt>
                <c:pt idx="1270">
                  <c:v>6.0741329217880002</c:v>
                </c:pt>
                <c:pt idx="1271">
                  <c:v>6.0759933541882001</c:v>
                </c:pt>
                <c:pt idx="1272">
                  <c:v>6.0778522783672999</c:v>
                </c:pt>
                <c:pt idx="1273">
                  <c:v>6.0797096954362004</c:v>
                </c:pt>
                <c:pt idx="1274">
                  <c:v>6.0815656065033004</c:v>
                </c:pt>
                <c:pt idx="1275">
                  <c:v>6.0834200126746003</c:v>
                </c:pt>
                <c:pt idx="1276">
                  <c:v>6.0852729150535003</c:v>
                </c:pt>
                <c:pt idx="1277">
                  <c:v>6.0871243147407004</c:v>
                </c:pt>
                <c:pt idx="1278">
                  <c:v>6.0889742128344997</c:v>
                </c:pt>
                <c:pt idx="1279">
                  <c:v>6.0908226104305001</c:v>
                </c:pt>
                <c:pt idx="1280">
                  <c:v>6.0926695086222002</c:v>
                </c:pt>
                <c:pt idx="1281">
                  <c:v>6.0945149084999999</c:v>
                </c:pt>
                <c:pt idx="1282">
                  <c:v>6.0963588111520997</c:v>
                </c:pt>
                <c:pt idx="1283">
                  <c:v>6.0982012176643003</c:v>
                </c:pt>
                <c:pt idx="1284">
                  <c:v>6.1000421291193998</c:v>
                </c:pt>
                <c:pt idx="1285">
                  <c:v>6.1018815465982996</c:v>
                </c:pt>
                <c:pt idx="1286">
                  <c:v>6.1037194711791001</c:v>
                </c:pt>
                <c:pt idx="1287">
                  <c:v>6.1055559039373</c:v>
                </c:pt>
                <c:pt idx="1288">
                  <c:v>6.1073908459461999</c:v>
                </c:pt>
                <c:pt idx="1289">
                  <c:v>6.1092242982764002</c:v>
                </c:pt>
                <c:pt idx="1290">
                  <c:v>6.1110562619962998</c:v>
                </c:pt>
                <c:pt idx="1291">
                  <c:v>6.1128867381715004</c:v>
                </c:pt>
                <c:pt idx="1292">
                  <c:v>6.1147157278652999</c:v>
                </c:pt>
                <c:pt idx="1293">
                  <c:v>6.1165432321387998</c:v>
                </c:pt>
                <c:pt idx="1294">
                  <c:v>6.1183692520499999</c:v>
                </c:pt>
                <c:pt idx="1295">
                  <c:v>6.1201937886552003</c:v>
                </c:pt>
                <c:pt idx="1296">
                  <c:v>6.1220168430079003</c:v>
                </c:pt>
                <c:pt idx="1297">
                  <c:v>6.1238384161591997</c:v>
                </c:pt>
                <c:pt idx="1298">
                  <c:v>6.1256585091576996</c:v>
                </c:pt>
                <c:pt idx="1299">
                  <c:v>6.1274771230498999</c:v>
                </c:pt>
                <c:pt idx="1300">
                  <c:v>6.1292942588794004</c:v>
                </c:pt>
                <c:pt idx="1301">
                  <c:v>6.1311099176879003</c:v>
                </c:pt>
                <c:pt idx="1302">
                  <c:v>6.1329241005146002</c:v>
                </c:pt>
                <c:pt idx="1303">
                  <c:v>6.1347368083958997</c:v>
                </c:pt>
                <c:pt idx="1304">
                  <c:v>6.1365480423663996</c:v>
                </c:pt>
                <c:pt idx="1305">
                  <c:v>6.1383578034579003</c:v>
                </c:pt>
                <c:pt idx="1306">
                  <c:v>6.1401660926999</c:v>
                </c:pt>
                <c:pt idx="1307">
                  <c:v>6.1419729111198</c:v>
                </c:pt>
                <c:pt idx="1308">
                  <c:v>6.1437782597422999</c:v>
                </c:pt>
                <c:pt idx="1309">
                  <c:v>6.1455821395900996</c:v>
                </c:pt>
                <c:pt idx="1310">
                  <c:v>6.1473845516830998</c:v>
                </c:pt>
                <c:pt idx="1311">
                  <c:v>6.1491854970392996</c:v>
                </c:pt>
                <c:pt idx="1312">
                  <c:v>6.1509849766741</c:v>
                </c:pt>
                <c:pt idx="1313">
                  <c:v>6.1527829916006</c:v>
                </c:pt>
                <c:pt idx="1314">
                  <c:v>6.1545795428297003</c:v>
                </c:pt>
                <c:pt idx="1315">
                  <c:v>6.1563746313698999</c:v>
                </c:pt>
                <c:pt idx="1316">
                  <c:v>6.1581682582274002</c:v>
                </c:pt>
                <c:pt idx="1317">
                  <c:v>6.1599604244061004</c:v>
                </c:pt>
                <c:pt idx="1318">
                  <c:v>6.1617511309074997</c:v>
                </c:pt>
                <c:pt idx="1319">
                  <c:v>6.1635403787311001</c:v>
                </c:pt>
                <c:pt idx="1320">
                  <c:v>6.1653281688736996</c:v>
                </c:pt>
                <c:pt idx="1321">
                  <c:v>6.1671145023299996</c:v>
                </c:pt>
                <c:pt idx="1322">
                  <c:v>6.1688993800925997</c:v>
                </c:pt>
                <c:pt idx="1323">
                  <c:v>6.1706828031517</c:v>
                </c:pt>
                <c:pt idx="1324">
                  <c:v>6.1724647724948998</c:v>
                </c:pt>
                <c:pt idx="1325">
                  <c:v>6.1742452891081996</c:v>
                </c:pt>
                <c:pt idx="1326">
                  <c:v>6.1760243539747997</c:v>
                </c:pt>
                <c:pt idx="1327">
                  <c:v>6.1778019680759</c:v>
                </c:pt>
                <c:pt idx="1328">
                  <c:v>6.1795781323902998</c:v>
                </c:pt>
                <c:pt idx="1329">
                  <c:v>6.1813528478946997</c:v>
                </c:pt>
                <c:pt idx="1330">
                  <c:v>6.1831261155636996</c:v>
                </c:pt>
                <c:pt idx="1331">
                  <c:v>6.1848979363690999</c:v>
                </c:pt>
                <c:pt idx="1332">
                  <c:v>6.1866683112813003</c:v>
                </c:pt>
                <c:pt idx="1333">
                  <c:v>6.1884372412677999</c:v>
                </c:pt>
                <c:pt idx="1334">
                  <c:v>6.1902047272941001</c:v>
                </c:pt>
                <c:pt idx="1335">
                  <c:v>6.1919707703236</c:v>
                </c:pt>
                <c:pt idx="1336">
                  <c:v>6.1937353713176</c:v>
                </c:pt>
                <c:pt idx="1337">
                  <c:v>6.1954985312347999</c:v>
                </c:pt>
                <c:pt idx="1338">
                  <c:v>6.1972602510321</c:v>
                </c:pt>
                <c:pt idx="1339">
                  <c:v>6.1990205316639004</c:v>
                </c:pt>
                <c:pt idx="1340">
                  <c:v>6.2007793740826997</c:v>
                </c:pt>
                <c:pt idx="1341">
                  <c:v>6.2025367792386001</c:v>
                </c:pt>
                <c:pt idx="1342">
                  <c:v>6.2042927480798999</c:v>
                </c:pt>
                <c:pt idx="1343">
                  <c:v>6.2060472815520997</c:v>
                </c:pt>
                <c:pt idx="1344">
                  <c:v>6.2078003805991004</c:v>
                </c:pt>
                <c:pt idx="1345">
                  <c:v>6.2095520461623996</c:v>
                </c:pt>
                <c:pt idx="1346">
                  <c:v>6.2113022791816004</c:v>
                </c:pt>
                <c:pt idx="1347">
                  <c:v>6.2130510805938002</c:v>
                </c:pt>
                <c:pt idx="1348">
                  <c:v>6.2147984513340004</c:v>
                </c:pt>
                <c:pt idx="1349">
                  <c:v>6.2165443923353996</c:v>
                </c:pt>
                <c:pt idx="1350">
                  <c:v>6.2182889045289</c:v>
                </c:pt>
                <c:pt idx="1351">
                  <c:v>6.220031988843</c:v>
                </c:pt>
                <c:pt idx="1352">
                  <c:v>6.2217736462045998</c:v>
                </c:pt>
                <c:pt idx="1353">
                  <c:v>6.2235138775378998</c:v>
                </c:pt>
                <c:pt idx="1354">
                  <c:v>6.2252526837655999</c:v>
                </c:pt>
                <c:pt idx="1355">
                  <c:v>6.2269900658079003</c:v>
                </c:pt>
                <c:pt idx="1356">
                  <c:v>6.2287260245829001</c:v>
                </c:pt>
                <c:pt idx="1357">
                  <c:v>6.2304605610069004</c:v>
                </c:pt>
                <c:pt idx="1358">
                  <c:v>6.2321936759936998</c:v>
                </c:pt>
                <c:pt idx="1359">
                  <c:v>6.2339253704553999</c:v>
                </c:pt>
                <c:pt idx="1360">
                  <c:v>6.2356556453016996</c:v>
                </c:pt>
                <c:pt idx="1361">
                  <c:v>6.2373845014405997</c:v>
                </c:pt>
                <c:pt idx="1362">
                  <c:v>6.2391119397777004</c:v>
                </c:pt>
                <c:pt idx="1363">
                  <c:v>6.2408379612165996</c:v>
                </c:pt>
                <c:pt idx="1364">
                  <c:v>6.2425625666590001</c:v>
                </c:pt>
                <c:pt idx="1365">
                  <c:v>6.2442857570044001</c:v>
                </c:pt>
                <c:pt idx="1366">
                  <c:v>6.2460075331503004</c:v>
                </c:pt>
                <c:pt idx="1367">
                  <c:v>6.2477278959921003</c:v>
                </c:pt>
                <c:pt idx="1368">
                  <c:v>6.2494468464233002</c:v>
                </c:pt>
                <c:pt idx="1369">
                  <c:v>6.2511643853352004</c:v>
                </c:pt>
                <c:pt idx="1370">
                  <c:v>6.2528805136171997</c:v>
                </c:pt>
                <c:pt idx="1371">
                  <c:v>6.2545952321565004</c:v>
                </c:pt>
                <c:pt idx="1372">
                  <c:v>6.2563085418385</c:v>
                </c:pt>
                <c:pt idx="1373">
                  <c:v>6.2580204435465001</c:v>
                </c:pt>
                <c:pt idx="1374">
                  <c:v>6.2597309381619004</c:v>
                </c:pt>
                <c:pt idx="1375">
                  <c:v>6.2614400265635997</c:v>
                </c:pt>
                <c:pt idx="1376">
                  <c:v>6.2631477096291999</c:v>
                </c:pt>
                <c:pt idx="1377">
                  <c:v>6.2648539882338001</c:v>
                </c:pt>
                <c:pt idx="1378">
                  <c:v>6.2665588632507996</c:v>
                </c:pt>
                <c:pt idx="1379">
                  <c:v>6.2682623355514</c:v>
                </c:pt>
                <c:pt idx="1380">
                  <c:v>6.2699644060048998</c:v>
                </c:pt>
                <c:pt idx="1381">
                  <c:v>6.2716650754787002</c:v>
                </c:pt>
                <c:pt idx="1382">
                  <c:v>6.2733643448379999</c:v>
                </c:pt>
                <c:pt idx="1383">
                  <c:v>6.2750622149464004</c:v>
                </c:pt>
                <c:pt idx="1384">
                  <c:v>6.2767586866651</c:v>
                </c:pt>
                <c:pt idx="1385">
                  <c:v>6.2784537608538002</c:v>
                </c:pt>
                <c:pt idx="1386">
                  <c:v>6.2801474383698999</c:v>
                </c:pt>
                <c:pt idx="1387">
                  <c:v>6.2818397200687999</c:v>
                </c:pt>
                <c:pt idx="1388">
                  <c:v>6.2835306068043</c:v>
                </c:pt>
                <c:pt idx="1389">
                  <c:v>6.2852200994281002</c:v>
                </c:pt>
                <c:pt idx="1390">
                  <c:v>6.2869081987898001</c:v>
                </c:pt>
                <c:pt idx="1391">
                  <c:v>6.2885949057371997</c:v>
                </c:pt>
                <c:pt idx="1392">
                  <c:v>6.2902802211162996</c:v>
                </c:pt>
                <c:pt idx="1393">
                  <c:v>6.2919641457709004</c:v>
                </c:pt>
                <c:pt idx="1394">
                  <c:v>6.2936466805429001</c:v>
                </c:pt>
                <c:pt idx="1395">
                  <c:v>6.2953278262727999</c:v>
                </c:pt>
                <c:pt idx="1396">
                  <c:v>6.2970075837985</c:v>
                </c:pt>
                <c:pt idx="1397">
                  <c:v>6.2986859539562996</c:v>
                </c:pt>
                <c:pt idx="1398">
                  <c:v>6.3003629375805996</c:v>
                </c:pt>
                <c:pt idx="1399">
                  <c:v>6.3020385355041002</c:v>
                </c:pt>
                <c:pt idx="1400">
                  <c:v>6.3037127485570998</c:v>
                </c:pt>
                <c:pt idx="1401">
                  <c:v>6.3053855775683996</c:v>
                </c:pt>
                <c:pt idx="1402">
                  <c:v>6.3070570233650001</c:v>
                </c:pt>
                <c:pt idx="1403">
                  <c:v>6.3087270867717002</c:v>
                </c:pt>
                <c:pt idx="1404">
                  <c:v>6.3103957686114001</c:v>
                </c:pt>
                <c:pt idx="1405">
                  <c:v>6.3120630697055002</c:v>
                </c:pt>
                <c:pt idx="1406">
                  <c:v>6.3137289908733001</c:v>
                </c:pt>
                <c:pt idx="1407">
                  <c:v>6.3153935329322</c:v>
                </c:pt>
                <c:pt idx="1408">
                  <c:v>6.3170566966977999</c:v>
                </c:pt>
                <c:pt idx="1409">
                  <c:v>6.3187184829838996</c:v>
                </c:pt>
                <c:pt idx="1410">
                  <c:v>6.3203788926022</c:v>
                </c:pt>
                <c:pt idx="1411">
                  <c:v>6.3220379263630004</c:v>
                </c:pt>
                <c:pt idx="1412">
                  <c:v>6.3236955850744998</c:v>
                </c:pt>
                <c:pt idx="1413">
                  <c:v>6.3253518695429003</c:v>
                </c:pt>
                <c:pt idx="1414">
                  <c:v>6.3270067805728001</c:v>
                </c:pt>
                <c:pt idx="1415">
                  <c:v>6.3286603189667003</c:v>
                </c:pt>
                <c:pt idx="1416">
                  <c:v>6.3303124855258002</c:v>
                </c:pt>
                <c:pt idx="1417">
                  <c:v>6.3319632810490001</c:v>
                </c:pt>
                <c:pt idx="1418">
                  <c:v>6.3336127063334997</c:v>
                </c:pt>
                <c:pt idx="1419">
                  <c:v>6.3352607621747001</c:v>
                </c:pt>
                <c:pt idx="1420">
                  <c:v>6.3369074493664002</c:v>
                </c:pt>
                <c:pt idx="1421">
                  <c:v>6.3385527686999996</c:v>
                </c:pt>
                <c:pt idx="1422">
                  <c:v>6.3401967209657997</c:v>
                </c:pt>
                <c:pt idx="1423">
                  <c:v>6.341839306952</c:v>
                </c:pt>
                <c:pt idx="1424">
                  <c:v>6.3434805274448998</c:v>
                </c:pt>
                <c:pt idx="1425">
                  <c:v>6.3451203832290002</c:v>
                </c:pt>
                <c:pt idx="1426">
                  <c:v>6.3467588750874002</c:v>
                </c:pt>
                <c:pt idx="1427">
                  <c:v>6.3483960038009002</c:v>
                </c:pt>
                <c:pt idx="1428">
                  <c:v>6.3500317701490001</c:v>
                </c:pt>
                <c:pt idx="1429">
                  <c:v>6.351666174909</c:v>
                </c:pt>
                <c:pt idx="1430">
                  <c:v>6.3532992188566997</c:v>
                </c:pt>
                <c:pt idx="1431">
                  <c:v>6.3549309027660001</c:v>
                </c:pt>
                <c:pt idx="1432">
                  <c:v>6.3565612274090997</c:v>
                </c:pt>
                <c:pt idx="1433">
                  <c:v>6.3581901935563998</c:v>
                </c:pt>
                <c:pt idx="1434">
                  <c:v>6.3598178019766998</c:v>
                </c:pt>
                <c:pt idx="1435">
                  <c:v>6.3614440534368004</c:v>
                </c:pt>
                <c:pt idx="1436">
                  <c:v>6.3630689487019003</c:v>
                </c:pt>
                <c:pt idx="1437">
                  <c:v>6.3646924885354998</c:v>
                </c:pt>
                <c:pt idx="1438">
                  <c:v>6.3663146736991996</c:v>
                </c:pt>
                <c:pt idx="1439">
                  <c:v>6.3679355049530004</c:v>
                </c:pt>
                <c:pt idx="1440">
                  <c:v>6.369554983055</c:v>
                </c:pt>
                <c:pt idx="1441">
                  <c:v>6.371173108762</c:v>
                </c:pt>
                <c:pt idx="1442">
                  <c:v>6.3727898828285001</c:v>
                </c:pt>
                <c:pt idx="1443">
                  <c:v>6.3744053060076</c:v>
                </c:pt>
                <c:pt idx="1444">
                  <c:v>6.3760193790506996</c:v>
                </c:pt>
                <c:pt idx="1445">
                  <c:v>6.3776321027074996</c:v>
                </c:pt>
                <c:pt idx="1446">
                  <c:v>6.3792434777256002</c:v>
                </c:pt>
                <c:pt idx="1447">
                  <c:v>6.3808535048513999</c:v>
                </c:pt>
                <c:pt idx="1448">
                  <c:v>6.3824621848294996</c:v>
                </c:pt>
                <c:pt idx="1449">
                  <c:v>6.3840695184024998</c:v>
                </c:pt>
                <c:pt idx="1450">
                  <c:v>6.3856755063117001</c:v>
                </c:pt>
                <c:pt idx="1451">
                  <c:v>6.3872801492963003</c:v>
                </c:pt>
                <c:pt idx="1452">
                  <c:v>6.3888834480941998</c:v>
                </c:pt>
                <c:pt idx="1453">
                  <c:v>6.3904854034412999</c:v>
                </c:pt>
                <c:pt idx="1454">
                  <c:v>6.3920860160721</c:v>
                </c:pt>
                <c:pt idx="1455">
                  <c:v>6.3936852867193004</c:v>
                </c:pt>
                <c:pt idx="1456">
                  <c:v>6.3952832161136</c:v>
                </c:pt>
                <c:pt idx="1457">
                  <c:v>6.3968798049847999</c:v>
                </c:pt>
                <c:pt idx="1458">
                  <c:v>6.3984750540602997</c:v>
                </c:pt>
                <c:pt idx="1459">
                  <c:v>6.4000689640662003</c:v>
                </c:pt>
                <c:pt idx="1460">
                  <c:v>6.4016615357267996</c:v>
                </c:pt>
                <c:pt idx="1461">
                  <c:v>6.4032527697647996</c:v>
                </c:pt>
                <c:pt idx="1462">
                  <c:v>6.4048426669012999</c:v>
                </c:pt>
                <c:pt idx="1463">
                  <c:v>6.4064312278555997</c:v>
                </c:pt>
                <c:pt idx="1464">
                  <c:v>6.4080184533455</c:v>
                </c:pt>
                <c:pt idx="1465">
                  <c:v>6.4096043440872004</c:v>
                </c:pt>
                <c:pt idx="1466">
                  <c:v>6.4111889007949996</c:v>
                </c:pt>
                <c:pt idx="1467">
                  <c:v>6.4127721241818998</c:v>
                </c:pt>
                <c:pt idx="1468">
                  <c:v>6.4143540149591001</c:v>
                </c:pt>
                <c:pt idx="1469">
                  <c:v>6.4159345738361004</c:v>
                </c:pt>
                <c:pt idx="1470">
                  <c:v>6.4175138015208004</c:v>
                </c:pt>
                <c:pt idx="1471">
                  <c:v>6.4190916987196998</c:v>
                </c:pt>
                <c:pt idx="1472">
                  <c:v>6.4206682661374996</c:v>
                </c:pt>
                <c:pt idx="1473">
                  <c:v>6.4222435044769997</c:v>
                </c:pt>
                <c:pt idx="1474">
                  <c:v>6.4238174144400997</c:v>
                </c:pt>
                <c:pt idx="1475">
                  <c:v>6.4253899967264996</c:v>
                </c:pt>
                <c:pt idx="1476">
                  <c:v>6.4269612520343999</c:v>
                </c:pt>
                <c:pt idx="1477">
                  <c:v>6.4285311810607002</c:v>
                </c:pt>
                <c:pt idx="1478">
                  <c:v>6.4300997845002996</c:v>
                </c:pt>
                <c:pt idx="1479">
                  <c:v>6.4316670630467998</c:v>
                </c:pt>
                <c:pt idx="1480">
                  <c:v>6.4332330173920997</c:v>
                </c:pt>
                <c:pt idx="1481">
                  <c:v>6.4347976482262998</c:v>
                </c:pt>
                <c:pt idx="1482">
                  <c:v>6.4363609562384001</c:v>
                </c:pt>
                <c:pt idx="1483">
                  <c:v>6.4379229421154003</c:v>
                </c:pt>
                <c:pt idx="1484">
                  <c:v>6.4394836065429999</c:v>
                </c:pt>
                <c:pt idx="1485">
                  <c:v>6.4410429502050004</c:v>
                </c:pt>
                <c:pt idx="1486">
                  <c:v>6.4426009737839998</c:v>
                </c:pt>
                <c:pt idx="1487">
                  <c:v>6.4441576779608001</c:v>
                </c:pt>
                <c:pt idx="1488">
                  <c:v>6.4457130634146997</c:v>
                </c:pt>
                <c:pt idx="1489">
                  <c:v>6.4472671308234997</c:v>
                </c:pt>
                <c:pt idx="1490">
                  <c:v>6.4488198808631996</c:v>
                </c:pt>
                <c:pt idx="1491">
                  <c:v>6.4503713142086001</c:v>
                </c:pt>
                <c:pt idx="1492">
                  <c:v>6.4519214315326003</c:v>
                </c:pt>
                <c:pt idx="1493">
                  <c:v>6.4534702335069003</c:v>
                </c:pt>
                <c:pt idx="1494">
                  <c:v>6.4550177208013997</c:v>
                </c:pt>
                <c:pt idx="1495">
                  <c:v>6.4565638940844998</c:v>
                </c:pt>
                <c:pt idx="1496">
                  <c:v>6.4581087540231001</c:v>
                </c:pt>
                <c:pt idx="1497">
                  <c:v>6.4596523012827003</c:v>
                </c:pt>
                <c:pt idx="1498">
                  <c:v>6.4611945365269996</c:v>
                </c:pt>
                <c:pt idx="1499">
                  <c:v>6.4627354604183003</c:v>
                </c:pt>
                <c:pt idx="1500">
                  <c:v>6.4642750736175003</c:v>
                </c:pt>
                <c:pt idx="1501">
                  <c:v>6.4658133767835997</c:v>
                </c:pt>
                <c:pt idx="1502">
                  <c:v>6.4673503705746</c:v>
                </c:pt>
                <c:pt idx="1503">
                  <c:v>6.4688860556465002</c:v>
                </c:pt>
                <c:pt idx="1504">
                  <c:v>6.4704204326542003</c:v>
                </c:pt>
                <c:pt idx="1505">
                  <c:v>6.4719535022508001</c:v>
                </c:pt>
                <c:pt idx="1506">
                  <c:v>6.4734852650879997</c:v>
                </c:pt>
                <c:pt idx="1507">
                  <c:v>6.4750157218159003</c:v>
                </c:pt>
                <c:pt idx="1508">
                  <c:v>6.4765448730833004</c:v>
                </c:pt>
                <c:pt idx="1509">
                  <c:v>6.4780727195374004</c:v>
                </c:pt>
                <c:pt idx="1510">
                  <c:v>6.4795992618236999</c:v>
                </c:pt>
                <c:pt idx="1511">
                  <c:v>6.4811245005864997</c:v>
                </c:pt>
                <c:pt idx="1512">
                  <c:v>6.4826484364684998</c:v>
                </c:pt>
                <c:pt idx="1513">
                  <c:v>6.4841710701109996</c:v>
                </c:pt>
                <c:pt idx="1514">
                  <c:v>6.4856924021536999</c:v>
                </c:pt>
                <c:pt idx="1515">
                  <c:v>6.4872124332347001</c:v>
                </c:pt>
                <c:pt idx="1516">
                  <c:v>6.4887311639909004</c:v>
                </c:pt>
                <c:pt idx="1517">
                  <c:v>6.4902485950575999</c:v>
                </c:pt>
                <c:pt idx="1518">
                  <c:v>6.4917647270687002</c:v>
                </c:pt>
                <c:pt idx="1519">
                  <c:v>6.4932795606565001</c:v>
                </c:pt>
                <c:pt idx="1520">
                  <c:v>6.4947930964517999</c:v>
                </c:pt>
                <c:pt idx="1521">
                  <c:v>6.4963053350841999</c:v>
                </c:pt>
                <c:pt idx="1522">
                  <c:v>6.4978162771815002</c:v>
                </c:pt>
                <c:pt idx="1523">
                  <c:v>6.4993259233703</c:v>
                </c:pt>
                <c:pt idx="1524">
                  <c:v>6.5008342742757996</c:v>
                </c:pt>
                <c:pt idx="1525">
                  <c:v>6.5023413305215003</c:v>
                </c:pt>
                <c:pt idx="1526">
                  <c:v>6.5038470927295</c:v>
                </c:pt>
                <c:pt idx="1527">
                  <c:v>6.5053515615205999</c:v>
                </c:pt>
                <c:pt idx="1528">
                  <c:v>6.5068547375141002</c:v>
                </c:pt>
                <c:pt idx="1529">
                  <c:v>6.5083566213277999</c:v>
                </c:pt>
                <c:pt idx="1530">
                  <c:v>6.509857213578</c:v>
                </c:pt>
                <c:pt idx="1531">
                  <c:v>6.5113565148800001</c:v>
                </c:pt>
                <c:pt idx="1532">
                  <c:v>6.5128545258469002</c:v>
                </c:pt>
                <c:pt idx="1533">
                  <c:v>6.5143512470911</c:v>
                </c:pt>
                <c:pt idx="1534">
                  <c:v>6.5158466792232002</c:v>
                </c:pt>
                <c:pt idx="1535">
                  <c:v>6.5173408228524004</c:v>
                </c:pt>
                <c:pt idx="1536">
                  <c:v>6.5188336785866996</c:v>
                </c:pt>
                <c:pt idx="1537">
                  <c:v>6.5203252470323996</c:v>
                </c:pt>
                <c:pt idx="1538">
                  <c:v>6.5218155287946002</c:v>
                </c:pt>
                <c:pt idx="1539">
                  <c:v>6.5233045244768002</c:v>
                </c:pt>
                <c:pt idx="1540">
                  <c:v>6.5247922346812999</c:v>
                </c:pt>
                <c:pt idx="1541">
                  <c:v>6.5262786600086997</c:v>
                </c:pt>
                <c:pt idx="1542">
                  <c:v>6.5277638010586996</c:v>
                </c:pt>
                <c:pt idx="1543">
                  <c:v>6.529247658429</c:v>
                </c:pt>
                <c:pt idx="1544">
                  <c:v>6.5307302327162002</c:v>
                </c:pt>
                <c:pt idx="1545">
                  <c:v>6.5322115245156001</c:v>
                </c:pt>
                <c:pt idx="1546">
                  <c:v>6.5336915344211004</c:v>
                </c:pt>
                <c:pt idx="1547">
                  <c:v>6.5351702630248996</c:v>
                </c:pt>
                <c:pt idx="1548">
                  <c:v>6.5366477109180003</c:v>
                </c:pt>
                <c:pt idx="1549">
                  <c:v>6.5381238786902998</c:v>
                </c:pt>
                <c:pt idx="1550">
                  <c:v>6.5395987669298004</c:v>
                </c:pt>
                <c:pt idx="1551">
                  <c:v>6.5410723762233998</c:v>
                </c:pt>
                <c:pt idx="1552">
                  <c:v>6.5425447071568001</c:v>
                </c:pt>
                <c:pt idx="1553">
                  <c:v>6.5440157603140001</c:v>
                </c:pt>
                <c:pt idx="1554">
                  <c:v>6.5454855362776003</c:v>
                </c:pt>
                <c:pt idx="1555">
                  <c:v>6.5469540356292004</c:v>
                </c:pt>
                <c:pt idx="1556">
                  <c:v>6.5484212589488999</c:v>
                </c:pt>
                <c:pt idx="1557">
                  <c:v>6.5498872068149998</c:v>
                </c:pt>
                <c:pt idx="1558">
                  <c:v>6.5513518798051997</c:v>
                </c:pt>
                <c:pt idx="1559">
                  <c:v>6.5528152784952001</c:v>
                </c:pt>
                <c:pt idx="1560">
                  <c:v>6.5542774034597002</c:v>
                </c:pt>
                <c:pt idx="1561">
                  <c:v>6.5557382552719003</c:v>
                </c:pt>
                <c:pt idx="1562">
                  <c:v>6.5571978345035999</c:v>
                </c:pt>
                <c:pt idx="1563">
                  <c:v>6.5586561417254003</c:v>
                </c:pt>
                <c:pt idx="1564">
                  <c:v>6.5601131775065999</c:v>
                </c:pt>
                <c:pt idx="1565">
                  <c:v>6.5615689424149002</c:v>
                </c:pt>
                <c:pt idx="1566">
                  <c:v>6.5630234370167999</c:v>
                </c:pt>
                <c:pt idx="1567">
                  <c:v>6.5644766618775998</c:v>
                </c:pt>
                <c:pt idx="1568">
                  <c:v>6.5659286175610001</c:v>
                </c:pt>
                <c:pt idx="1569">
                  <c:v>6.5673793046297</c:v>
                </c:pt>
                <c:pt idx="1570">
                  <c:v>6.5688287236446996</c:v>
                </c:pt>
                <c:pt idx="1571">
                  <c:v>6.5702768751659004</c:v>
                </c:pt>
                <c:pt idx="1572">
                  <c:v>6.5717237597517997</c:v>
                </c:pt>
                <c:pt idx="1573">
                  <c:v>6.5731693779597</c:v>
                </c:pt>
                <c:pt idx="1574">
                  <c:v>6.5746137303453001</c:v>
                </c:pt>
                <c:pt idx="1575">
                  <c:v>6.5760568174634004</c:v>
                </c:pt>
                <c:pt idx="1576">
                  <c:v>6.5774986398672004</c:v>
                </c:pt>
                <c:pt idx="1577">
                  <c:v>6.5789391981084</c:v>
                </c:pt>
                <c:pt idx="1578">
                  <c:v>6.5803784927378999</c:v>
                </c:pt>
                <c:pt idx="1579">
                  <c:v>6.5818165243048998</c:v>
                </c:pt>
                <c:pt idx="1580">
                  <c:v>6.5832532933573997</c:v>
                </c:pt>
                <c:pt idx="1581">
                  <c:v>6.5846888004422999</c:v>
                </c:pt>
                <c:pt idx="1582">
                  <c:v>6.5861230461047997</c:v>
                </c:pt>
                <c:pt idx="1583">
                  <c:v>6.5875560308891004</c:v>
                </c:pt>
                <c:pt idx="1584">
                  <c:v>6.5889877553379996</c:v>
                </c:pt>
                <c:pt idx="1585">
                  <c:v>6.5904182199930998</c:v>
                </c:pt>
                <c:pt idx="1586">
                  <c:v>6.5918474253944996</c:v>
                </c:pt>
                <c:pt idx="1587">
                  <c:v>6.5932753720813002</c:v>
                </c:pt>
                <c:pt idx="1588">
                  <c:v>6.5947020605909001</c:v>
                </c:pt>
                <c:pt idx="1589">
                  <c:v>6.5961274914601002</c:v>
                </c:pt>
                <c:pt idx="1590">
                  <c:v>6.5975516652237998</c:v>
                </c:pt>
                <c:pt idx="1591">
                  <c:v>6.5989745824156998</c:v>
                </c:pt>
                <c:pt idx="1592">
                  <c:v>6.6003962435685004</c:v>
                </c:pt>
                <c:pt idx="1593">
                  <c:v>6.6018166492133998</c:v>
                </c:pt>
                <c:pt idx="1594">
                  <c:v>6.6032357998803999</c:v>
                </c:pt>
                <c:pt idx="1595">
                  <c:v>6.6046536960982998</c:v>
                </c:pt>
                <c:pt idx="1596">
                  <c:v>6.6060703383944999</c:v>
                </c:pt>
                <c:pt idx="1597">
                  <c:v>6.6074857272953</c:v>
                </c:pt>
                <c:pt idx="1598">
                  <c:v>6.6088998633256004</c:v>
                </c:pt>
                <c:pt idx="1599">
                  <c:v>6.610312747009</c:v>
                </c:pt>
                <c:pt idx="1600">
                  <c:v>6.6117243788679003</c:v>
                </c:pt>
                <c:pt idx="1601">
                  <c:v>6.6131347594236001</c:v>
                </c:pt>
                <c:pt idx="1602">
                  <c:v>6.6145438891959003</c:v>
                </c:pt>
                <c:pt idx="1603">
                  <c:v>6.6159517687036002</c:v>
                </c:pt>
                <c:pt idx="1604">
                  <c:v>6.6173583984639999</c:v>
                </c:pt>
                <c:pt idx="1605">
                  <c:v>6.6187637789932001</c:v>
                </c:pt>
                <c:pt idx="1606">
                  <c:v>6.6201679108063001</c:v>
                </c:pt>
                <c:pt idx="1607">
                  <c:v>6.6215707944169999</c:v>
                </c:pt>
                <c:pt idx="1608">
                  <c:v>6.6229724303374997</c:v>
                </c:pt>
                <c:pt idx="1609">
                  <c:v>6.6243728190792002</c:v>
                </c:pt>
                <c:pt idx="1610">
                  <c:v>6.6257719611518997</c:v>
                </c:pt>
                <c:pt idx="1611">
                  <c:v>6.6271698570646</c:v>
                </c:pt>
                <c:pt idx="1612">
                  <c:v>6.6285665073246998</c:v>
                </c:pt>
                <c:pt idx="1613">
                  <c:v>6.6299619124384002</c:v>
                </c:pt>
                <c:pt idx="1614">
                  <c:v>6.6313560729108003</c:v>
                </c:pt>
                <c:pt idx="1615">
                  <c:v>6.6327489892456999</c:v>
                </c:pt>
                <c:pt idx="1616">
                  <c:v>6.6341406619459002</c:v>
                </c:pt>
                <c:pt idx="1617">
                  <c:v>6.6355310915123997</c:v>
                </c:pt>
                <c:pt idx="1618">
                  <c:v>6.6369202784455998</c:v>
                </c:pt>
                <c:pt idx="1619">
                  <c:v>6.6383082232446</c:v>
                </c:pt>
                <c:pt idx="1620">
                  <c:v>6.6396949264070004</c:v>
                </c:pt>
                <c:pt idx="1621">
                  <c:v>6.6410803884292999</c:v>
                </c:pt>
                <c:pt idx="1622">
                  <c:v>6.6424646098068001</c:v>
                </c:pt>
                <c:pt idx="1623">
                  <c:v>6.6438475910337003</c:v>
                </c:pt>
                <c:pt idx="1624">
                  <c:v>6.6452293326028</c:v>
                </c:pt>
                <c:pt idx="1625">
                  <c:v>6.6466098350060001</c:v>
                </c:pt>
                <c:pt idx="1626">
                  <c:v>6.6479890987337003</c:v>
                </c:pt>
                <c:pt idx="1627">
                  <c:v>6.6493671242751997</c:v>
                </c:pt>
                <c:pt idx="1628">
                  <c:v>6.6507439121185001</c:v>
                </c:pt>
                <c:pt idx="1629">
                  <c:v>6.6521194627508997</c:v>
                </c:pt>
                <c:pt idx="1630">
                  <c:v>6.6534937766575997</c:v>
                </c:pt>
                <c:pt idx="1631">
                  <c:v>6.6548668543235996</c:v>
                </c:pt>
                <c:pt idx="1632">
                  <c:v>6.6562386962320002</c:v>
                </c:pt>
                <c:pt idx="1633">
                  <c:v>6.6576093028651</c:v>
                </c:pt>
                <c:pt idx="1634">
                  <c:v>6.6589786747037003</c:v>
                </c:pt>
                <c:pt idx="1635">
                  <c:v>6.6603468122278002</c:v>
                </c:pt>
                <c:pt idx="1636">
                  <c:v>6.6617137159158997</c:v>
                </c:pt>
                <c:pt idx="1637">
                  <c:v>6.6630793862455997</c:v>
                </c:pt>
                <c:pt idx="1638">
                  <c:v>6.6644438236930004</c:v>
                </c:pt>
                <c:pt idx="1639">
                  <c:v>6.6658070287331999</c:v>
                </c:pt>
                <c:pt idx="1640">
                  <c:v>6.6671690018402003</c:v>
                </c:pt>
                <c:pt idx="1641">
                  <c:v>6.6685297434869</c:v>
                </c:pt>
                <c:pt idx="1642">
                  <c:v>6.6698892541444996</c:v>
                </c:pt>
                <c:pt idx="1643">
                  <c:v>6.6712475342837996</c:v>
                </c:pt>
                <c:pt idx="1644">
                  <c:v>6.6726045843737998</c:v>
                </c:pt>
                <c:pt idx="1645">
                  <c:v>6.6739604048828998</c:v>
                </c:pt>
                <c:pt idx="1646">
                  <c:v>6.6753149962776996</c:v>
                </c:pt>
                <c:pt idx="1647">
                  <c:v>6.6766683590242</c:v>
                </c:pt>
                <c:pt idx="1648">
                  <c:v>6.6780204935869998</c:v>
                </c:pt>
                <c:pt idx="1649">
                  <c:v>6.6793714004294999</c:v>
                </c:pt>
                <c:pt idx="1650">
                  <c:v>6.6807210800141004</c:v>
                </c:pt>
                <c:pt idx="1651">
                  <c:v>6.6820695328020001</c:v>
                </c:pt>
                <c:pt idx="1652">
                  <c:v>6.6834167592530997</c:v>
                </c:pt>
                <c:pt idx="1653">
                  <c:v>6.6847627598264001</c:v>
                </c:pt>
                <c:pt idx="1654">
                  <c:v>6.6861075349794996</c:v>
                </c:pt>
                <c:pt idx="1655">
                  <c:v>6.6874510851693003</c:v>
                </c:pt>
                <c:pt idx="1656">
                  <c:v>6.6887934108509999</c:v>
                </c:pt>
                <c:pt idx="1657">
                  <c:v>6.6901345124788998</c:v>
                </c:pt>
                <c:pt idx="1658">
                  <c:v>6.6914743905064</c:v>
                </c:pt>
                <c:pt idx="1659">
                  <c:v>6.6928130453853001</c:v>
                </c:pt>
                <c:pt idx="1660">
                  <c:v>6.6941504775667999</c:v>
                </c:pt>
                <c:pt idx="1661">
                  <c:v>6.6954866875004004</c:v>
                </c:pt>
                <c:pt idx="1662">
                  <c:v>6.6968216756350003</c:v>
                </c:pt>
                <c:pt idx="1663">
                  <c:v>6.6981554424179004</c:v>
                </c:pt>
                <c:pt idx="1664">
                  <c:v>6.6994879882958003</c:v>
                </c:pt>
                <c:pt idx="1665">
                  <c:v>6.7008193137137999</c:v>
                </c:pt>
                <c:pt idx="1666">
                  <c:v>6.7021494191161999</c:v>
                </c:pt>
                <c:pt idx="1667">
                  <c:v>6.7034783049459001</c:v>
                </c:pt>
                <c:pt idx="1668">
                  <c:v>6.7048059716449</c:v>
                </c:pt>
                <c:pt idx="1669">
                  <c:v>6.7061324196539998</c:v>
                </c:pt>
                <c:pt idx="1670">
                  <c:v>6.7074576494129996</c:v>
                </c:pt>
                <c:pt idx="1671">
                  <c:v>6.7087816613604998</c:v>
                </c:pt>
                <c:pt idx="1672">
                  <c:v>6.7101044559338998</c:v>
                </c:pt>
                <c:pt idx="1673">
                  <c:v>6.7114260335695004</c:v>
                </c:pt>
                <c:pt idx="1674">
                  <c:v>6.7127463947027</c:v>
                </c:pt>
                <c:pt idx="1675">
                  <c:v>6.7140655397678</c:v>
                </c:pt>
                <c:pt idx="1676">
                  <c:v>6.7153834691976</c:v>
                </c:pt>
                <c:pt idx="1677">
                  <c:v>6.7167001834243001</c:v>
                </c:pt>
                <c:pt idx="1678">
                  <c:v>6.7180156828786997</c:v>
                </c:pt>
                <c:pt idx="1679">
                  <c:v>6.7193299679905003</c:v>
                </c:pt>
                <c:pt idx="1680">
                  <c:v>6.7206430391884</c:v>
                </c:pt>
                <c:pt idx="1681">
                  <c:v>6.7219548969001002</c:v>
                </c:pt>
                <c:pt idx="1682">
                  <c:v>6.7232655415518998</c:v>
                </c:pt>
                <c:pt idx="1683">
                  <c:v>6.7245749735695002</c:v>
                </c:pt>
                <c:pt idx="1684">
                  <c:v>6.7258831933770002</c:v>
                </c:pt>
                <c:pt idx="1685">
                  <c:v>6.7271902013976002</c:v>
                </c:pt>
                <c:pt idx="1686">
                  <c:v>6.7284959980536003</c:v>
                </c:pt>
                <c:pt idx="1687">
                  <c:v>6.729800583766</c:v>
                </c:pt>
                <c:pt idx="1688">
                  <c:v>6.7311039589549004</c:v>
                </c:pt>
                <c:pt idx="1689">
                  <c:v>6.7324061240391</c:v>
                </c:pt>
                <c:pt idx="1690">
                  <c:v>6.7337070794363996</c:v>
                </c:pt>
                <c:pt idx="1691">
                  <c:v>6.7350068255636</c:v>
                </c:pt>
                <c:pt idx="1692">
                  <c:v>6.7363053628365002</c:v>
                </c:pt>
                <c:pt idx="1693">
                  <c:v>6.7376026916695997</c:v>
                </c:pt>
                <c:pt idx="1694">
                  <c:v>6.7388988124763998</c:v>
                </c:pt>
                <c:pt idx="1695">
                  <c:v>6.7401937256695001</c:v>
                </c:pt>
                <c:pt idx="1696">
                  <c:v>6.7414874316600999</c:v>
                </c:pt>
                <c:pt idx="1697">
                  <c:v>6.7427799308588998</c:v>
                </c:pt>
                <c:pt idx="1698">
                  <c:v>6.7440712236748999</c:v>
                </c:pt>
                <c:pt idx="1699">
                  <c:v>6.7453613105164996</c:v>
                </c:pt>
                <c:pt idx="1700">
                  <c:v>6.7466501917906996</c:v>
                </c:pt>
                <c:pt idx="1701">
                  <c:v>6.7479378679037003</c:v>
                </c:pt>
                <c:pt idx="1702">
                  <c:v>6.7492243392605999</c:v>
                </c:pt>
                <c:pt idx="1703">
                  <c:v>6.7505096062651999</c:v>
                </c:pt>
                <c:pt idx="1704">
                  <c:v>6.7517936693206</c:v>
                </c:pt>
                <c:pt idx="1705">
                  <c:v>6.7530765288287</c:v>
                </c:pt>
                <c:pt idx="1706">
                  <c:v>6.7543581851903003</c:v>
                </c:pt>
                <c:pt idx="1707">
                  <c:v>6.7556386388050997</c:v>
                </c:pt>
                <c:pt idx="1708">
                  <c:v>6.7569178900721001</c:v>
                </c:pt>
                <c:pt idx="1709">
                  <c:v>6.7581959393888003</c:v>
                </c:pt>
                <c:pt idx="1710">
                  <c:v>6.7594727871518003</c:v>
                </c:pt>
                <c:pt idx="1711">
                  <c:v>6.7607484337569996</c:v>
                </c:pt>
                <c:pt idx="1712">
                  <c:v>6.7620228795986996</c:v>
                </c:pt>
                <c:pt idx="1713">
                  <c:v>6.7632961250705996</c:v>
                </c:pt>
                <c:pt idx="1714">
                  <c:v>6.7645681705651004</c:v>
                </c:pt>
                <c:pt idx="1715">
                  <c:v>6.7658390164737003</c:v>
                </c:pt>
                <c:pt idx="1716">
                  <c:v>6.7671086631869999</c:v>
                </c:pt>
                <c:pt idx="1717">
                  <c:v>6.7683771110943001</c:v>
                </c:pt>
                <c:pt idx="1718">
                  <c:v>6.7696443605837997</c:v>
                </c:pt>
                <c:pt idx="1719">
                  <c:v>6.7709104120432002</c:v>
                </c:pt>
                <c:pt idx="1720">
                  <c:v>6.7721752658585004</c:v>
                </c:pt>
                <c:pt idx="1721">
                  <c:v>6.7734389224151998</c:v>
                </c:pt>
                <c:pt idx="1722">
                  <c:v>6.7747013820974997</c:v>
                </c:pt>
                <c:pt idx="1723">
                  <c:v>6.7759626452886996</c:v>
                </c:pt>
                <c:pt idx="1724">
                  <c:v>6.7772227123709001</c:v>
                </c:pt>
                <c:pt idx="1725">
                  <c:v>6.7784815837253998</c:v>
                </c:pt>
                <c:pt idx="1726">
                  <c:v>6.7797392597324997</c:v>
                </c:pt>
                <c:pt idx="1727">
                  <c:v>6.7809957407713002</c:v>
                </c:pt>
                <c:pt idx="1728">
                  <c:v>6.7822510272198997</c:v>
                </c:pt>
                <c:pt idx="1729">
                  <c:v>6.7835051194556</c:v>
                </c:pt>
                <c:pt idx="1730">
                  <c:v>6.7847580178543998</c:v>
                </c:pt>
                <c:pt idx="1731">
                  <c:v>6.7860097227915004</c:v>
                </c:pt>
                <c:pt idx="1732">
                  <c:v>6.7872602346411002</c:v>
                </c:pt>
                <c:pt idx="1733">
                  <c:v>6.7885095537762004</c:v>
                </c:pt>
                <c:pt idx="1734">
                  <c:v>6.7897576805688997</c:v>
                </c:pt>
                <c:pt idx="1735">
                  <c:v>6.7910046153905004</c:v>
                </c:pt>
                <c:pt idx="1736">
                  <c:v>6.7922503586109997</c:v>
                </c:pt>
                <c:pt idx="1737">
                  <c:v>6.7934949105994997</c:v>
                </c:pt>
                <c:pt idx="1738">
                  <c:v>6.7947382717240998</c:v>
                </c:pt>
                <c:pt idx="1739">
                  <c:v>6.7959804423519996</c:v>
                </c:pt>
                <c:pt idx="1740">
                  <c:v>6.7972214228491996</c:v>
                </c:pt>
                <c:pt idx="1741">
                  <c:v>6.7984612135811</c:v>
                </c:pt>
                <c:pt idx="1742">
                  <c:v>6.7996998149115004</c:v>
                </c:pt>
                <c:pt idx="1743">
                  <c:v>6.8009372272036002</c:v>
                </c:pt>
                <c:pt idx="1744">
                  <c:v>6.8021734508198</c:v>
                </c:pt>
                <c:pt idx="1745">
                  <c:v>6.8034084861210999</c:v>
                </c:pt>
                <c:pt idx="1746">
                  <c:v>6.8046423334675996</c:v>
                </c:pt>
                <c:pt idx="1747">
                  <c:v>6.8058749932187004</c:v>
                </c:pt>
                <c:pt idx="1748">
                  <c:v>6.8071064657324998</c:v>
                </c:pt>
                <c:pt idx="1749">
                  <c:v>6.8083367513662001</c:v>
                </c:pt>
                <c:pt idx="1750">
                  <c:v>6.8095658504761003</c:v>
                </c:pt>
                <c:pt idx="1751">
                  <c:v>6.8107937634175002</c:v>
                </c:pt>
                <c:pt idx="1752">
                  <c:v>6.8120204905447004</c:v>
                </c:pt>
                <c:pt idx="1753">
                  <c:v>6.8132460322109001</c:v>
                </c:pt>
                <c:pt idx="1754">
                  <c:v>6.8144703887685996</c:v>
                </c:pt>
                <c:pt idx="1755">
                  <c:v>6.8156935605689997</c:v>
                </c:pt>
                <c:pt idx="1756">
                  <c:v>6.8169155479626999</c:v>
                </c:pt>
                <c:pt idx="1757">
                  <c:v>6.8181363512989996</c:v>
                </c:pt>
                <c:pt idx="1758">
                  <c:v>6.8193559709263001</c:v>
                </c:pt>
                <c:pt idx="1759">
                  <c:v>6.8205744071921997</c:v>
                </c:pt>
                <c:pt idx="1760">
                  <c:v>6.8217916604433002</c:v>
                </c:pt>
                <c:pt idx="1761">
                  <c:v>6.8230077310250996</c:v>
                </c:pt>
                <c:pt idx="1762">
                  <c:v>6.8242226192821001</c:v>
                </c:pt>
                <c:pt idx="1763">
                  <c:v>6.825436325558</c:v>
                </c:pt>
                <c:pt idx="1764">
                  <c:v>6.8266488501953999</c:v>
                </c:pt>
                <c:pt idx="1765">
                  <c:v>6.8278601935361003</c:v>
                </c:pt>
                <c:pt idx="1766">
                  <c:v>6.8290703559208996</c:v>
                </c:pt>
                <c:pt idx="1767">
                  <c:v>6.8302793376895998</c:v>
                </c:pt>
                <c:pt idx="1768">
                  <c:v>6.8314871391808998</c:v>
                </c:pt>
                <c:pt idx="1769">
                  <c:v>6.8326937607328997</c:v>
                </c:pt>
                <c:pt idx="1770">
                  <c:v>6.8338992026824004</c:v>
                </c:pt>
                <c:pt idx="1771">
                  <c:v>6.8351034653655001</c:v>
                </c:pt>
                <c:pt idx="1772">
                  <c:v>6.8363065491170998</c:v>
                </c:pt>
                <c:pt idx="1773">
                  <c:v>6.8375084542713003</c:v>
                </c:pt>
                <c:pt idx="1774">
                  <c:v>6.8387091811614003</c:v>
                </c:pt>
                <c:pt idx="1775">
                  <c:v>6.8399087301195003</c:v>
                </c:pt>
                <c:pt idx="1776">
                  <c:v>6.8411071014768998</c:v>
                </c:pt>
                <c:pt idx="1777">
                  <c:v>6.8423042955639</c:v>
                </c:pt>
                <c:pt idx="1778">
                  <c:v>6.8435003127098</c:v>
                </c:pt>
                <c:pt idx="1779">
                  <c:v>6.8446951532432001</c:v>
                </c:pt>
                <c:pt idx="1780">
                  <c:v>6.8458888174914003</c:v>
                </c:pt>
                <c:pt idx="1781">
                  <c:v>6.8470813057811997</c:v>
                </c:pt>
                <c:pt idx="1782">
                  <c:v>6.8482726184378997</c:v>
                </c:pt>
                <c:pt idx="1783">
                  <c:v>6.8494627557863996</c:v>
                </c:pt>
                <c:pt idx="1784">
                  <c:v>6.8506517181505</c:v>
                </c:pt>
                <c:pt idx="1785">
                  <c:v>6.8518395058529</c:v>
                </c:pt>
                <c:pt idx="1786">
                  <c:v>6.8530261192155999</c:v>
                </c:pt>
                <c:pt idx="1787">
                  <c:v>6.8542115585595997</c:v>
                </c:pt>
                <c:pt idx="1788">
                  <c:v>6.8553958242046003</c:v>
                </c:pt>
                <c:pt idx="1789">
                  <c:v>6.8565789164700996</c:v>
                </c:pt>
                <c:pt idx="1790">
                  <c:v>6.8577608356741004</c:v>
                </c:pt>
                <c:pt idx="1791">
                  <c:v>6.8589415821338999</c:v>
                </c:pt>
                <c:pt idx="1792">
                  <c:v>6.8601211561657998</c:v>
                </c:pt>
                <c:pt idx="1793">
                  <c:v>6.8612995580852996</c:v>
                </c:pt>
                <c:pt idx="1794">
                  <c:v>6.8624767882068998</c:v>
                </c:pt>
                <c:pt idx="1795">
                  <c:v>6.8636528468440003</c:v>
                </c:pt>
                <c:pt idx="1796">
                  <c:v>6.8648277343095003</c:v>
                </c:pt>
                <c:pt idx="1797">
                  <c:v>6.8660014509150002</c:v>
                </c:pt>
                <c:pt idx="1798">
                  <c:v>6.8671739969712</c:v>
                </c:pt>
                <c:pt idx="1799">
                  <c:v>6.8683453727883998</c:v>
                </c:pt>
                <c:pt idx="1800">
                  <c:v>6.8695155786752</c:v>
                </c:pt>
                <c:pt idx="1801">
                  <c:v>6.8706846149398997</c:v>
                </c:pt>
                <c:pt idx="1802">
                  <c:v>6.8718524818895999</c:v>
                </c:pt>
                <c:pt idx="1803">
                  <c:v>6.8730191798308002</c:v>
                </c:pt>
                <c:pt idx="1804">
                  <c:v>6.8741847090685004</c:v>
                </c:pt>
                <c:pt idx="1805">
                  <c:v>6.8753490699073003</c:v>
                </c:pt>
                <c:pt idx="1806">
                  <c:v>6.8765122626507997</c:v>
                </c:pt>
                <c:pt idx="1807">
                  <c:v>6.8776742876018</c:v>
                </c:pt>
                <c:pt idx="1808">
                  <c:v>6.8788351450617</c:v>
                </c:pt>
                <c:pt idx="1809">
                  <c:v>6.8799948353316003</c:v>
                </c:pt>
                <c:pt idx="1810">
                  <c:v>6.8811533587114004</c:v>
                </c:pt>
                <c:pt idx="1811">
                  <c:v>6.8823107155000001</c:v>
                </c:pt>
                <c:pt idx="1812">
                  <c:v>6.8834669059957996</c:v>
                </c:pt>
                <c:pt idx="1813">
                  <c:v>6.8846219304959</c:v>
                </c:pt>
                <c:pt idx="1814">
                  <c:v>6.8857757892966003</c:v>
                </c:pt>
                <c:pt idx="1815">
                  <c:v>6.8869284826934001</c:v>
                </c:pt>
                <c:pt idx="1816">
                  <c:v>6.8880800109809996</c:v>
                </c:pt>
                <c:pt idx="1817">
                  <c:v>6.8892303744529002</c:v>
                </c:pt>
                <c:pt idx="1818">
                  <c:v>6.8903795734021003</c:v>
                </c:pt>
                <c:pt idx="1819">
                  <c:v>6.8915276081202004</c:v>
                </c:pt>
                <c:pt idx="1820">
                  <c:v>6.8926744788984999</c:v>
                </c:pt>
                <c:pt idx="1821">
                  <c:v>6.8938201860269999</c:v>
                </c:pt>
                <c:pt idx="1822">
                  <c:v>6.8949647297948999</c:v>
                </c:pt>
                <c:pt idx="1823">
                  <c:v>6.8961081104905997</c:v>
                </c:pt>
                <c:pt idx="1824">
                  <c:v>6.8972503284015998</c:v>
                </c:pt>
                <c:pt idx="1825">
                  <c:v>6.8983913838144</c:v>
                </c:pt>
                <c:pt idx="1826">
                  <c:v>6.8995312770148001</c:v>
                </c:pt>
                <c:pt idx="1827">
                  <c:v>6.9006700082875003</c:v>
                </c:pt>
                <c:pt idx="1828">
                  <c:v>6.9018075779165997</c:v>
                </c:pt>
                <c:pt idx="1829">
                  <c:v>6.9029439861851003</c:v>
                </c:pt>
                <c:pt idx="1830">
                  <c:v>6.9040792333752998</c:v>
                </c:pt>
                <c:pt idx="1831">
                  <c:v>6.9052133197682002</c:v>
                </c:pt>
                <c:pt idx="1832">
                  <c:v>6.9063462456447002</c:v>
                </c:pt>
                <c:pt idx="1833">
                  <c:v>6.9074780112839997</c:v>
                </c:pt>
                <c:pt idx="1834">
                  <c:v>6.9086086169650001</c:v>
                </c:pt>
                <c:pt idx="1835">
                  <c:v>6.9097380629653999</c:v>
                </c:pt>
                <c:pt idx="1836">
                  <c:v>6.9108663495622</c:v>
                </c:pt>
                <c:pt idx="1837">
                  <c:v>6.9119934770315998</c:v>
                </c:pt>
                <c:pt idx="1838">
                  <c:v>6.9131194456487997</c:v>
                </c:pt>
                <c:pt idx="1839">
                  <c:v>6.9142442556879002</c:v>
                </c:pt>
                <c:pt idx="1840">
                  <c:v>6.9153679074227004</c:v>
                </c:pt>
                <c:pt idx="1841">
                  <c:v>6.9164904011257997</c:v>
                </c:pt>
                <c:pt idx="1842">
                  <c:v>6.9176117370689001</c:v>
                </c:pt>
                <c:pt idx="1843">
                  <c:v>6.9187319155228</c:v>
                </c:pt>
                <c:pt idx="1844">
                  <c:v>6.9198509367577001</c:v>
                </c:pt>
                <c:pt idx="1845">
                  <c:v>6.9209688010427</c:v>
                </c:pt>
                <c:pt idx="1846">
                  <c:v>6.9220855086461999</c:v>
                </c:pt>
                <c:pt idx="1847">
                  <c:v>6.9232010598354998</c:v>
                </c:pt>
                <c:pt idx="1848">
                  <c:v>6.9243154548775001</c:v>
                </c:pt>
                <c:pt idx="1849">
                  <c:v>6.9254286940377003</c:v>
                </c:pt>
                <c:pt idx="1850">
                  <c:v>6.9265407775811996</c:v>
                </c:pt>
                <c:pt idx="1851">
                  <c:v>6.9276517057718001</c:v>
                </c:pt>
                <c:pt idx="1852">
                  <c:v>6.9287614788729002</c:v>
                </c:pt>
                <c:pt idx="1853">
                  <c:v>6.9298700971468001</c:v>
                </c:pt>
                <c:pt idx="1854">
                  <c:v>6.9309775608550002</c:v>
                </c:pt>
                <c:pt idx="1855">
                  <c:v>6.9320838702582002</c:v>
                </c:pt>
                <c:pt idx="1856">
                  <c:v>6.9331890256162003</c:v>
                </c:pt>
                <c:pt idx="1857">
                  <c:v>6.9342930271877998</c:v>
                </c:pt>
                <c:pt idx="1858">
                  <c:v>6.9353958752312002</c:v>
                </c:pt>
                <c:pt idx="1859">
                  <c:v>6.9364975700037999</c:v>
                </c:pt>
                <c:pt idx="1860">
                  <c:v>6.9375981117618002</c:v>
                </c:pt>
                <c:pt idx="1861">
                  <c:v>6.9386975007608998</c:v>
                </c:pt>
                <c:pt idx="1862">
                  <c:v>6.9397957372559</c:v>
                </c:pt>
                <c:pt idx="1863">
                  <c:v>6.9408928215005004</c:v>
                </c:pt>
                <c:pt idx="1864">
                  <c:v>6.9419887537480003</c:v>
                </c:pt>
                <c:pt idx="1865">
                  <c:v>6.9430835342505004</c:v>
                </c:pt>
                <c:pt idx="1866">
                  <c:v>6.9441771632593996</c:v>
                </c:pt>
                <c:pt idx="1867">
                  <c:v>6.9452696410253001</c:v>
                </c:pt>
                <c:pt idx="1868">
                  <c:v>6.9463609677978004</c:v>
                </c:pt>
                <c:pt idx="1869">
                  <c:v>6.9474511438258002</c:v>
                </c:pt>
                <c:pt idx="1870">
                  <c:v>6.9485401693573996</c:v>
                </c:pt>
                <c:pt idx="1871">
                  <c:v>6.9496280446398</c:v>
                </c:pt>
                <c:pt idx="1872">
                  <c:v>6.9507147699193998</c:v>
                </c:pt>
                <c:pt idx="1873">
                  <c:v>6.9518003454416997</c:v>
                </c:pt>
                <c:pt idx="1874">
                  <c:v>6.9528847714516004</c:v>
                </c:pt>
                <c:pt idx="1875">
                  <c:v>6.9539680481927997</c:v>
                </c:pt>
                <c:pt idx="1876">
                  <c:v>6.9550501759083003</c:v>
                </c:pt>
                <c:pt idx="1877">
                  <c:v>6.9561311548407003</c:v>
                </c:pt>
                <c:pt idx="1878">
                  <c:v>6.9572109852309998</c:v>
                </c:pt>
                <c:pt idx="1879">
                  <c:v>6.9582896673201002</c:v>
                </c:pt>
                <c:pt idx="1880">
                  <c:v>6.9593672013474999</c:v>
                </c:pt>
                <c:pt idx="1881">
                  <c:v>6.9604435875524997</c:v>
                </c:pt>
                <c:pt idx="1882">
                  <c:v>6.9615188261730996</c:v>
                </c:pt>
                <c:pt idx="1883">
                  <c:v>6.9625929174463002</c:v>
                </c:pt>
                <c:pt idx="1884">
                  <c:v>6.9636658616089999</c:v>
                </c:pt>
                <c:pt idx="1885">
                  <c:v>6.9647376588967003</c:v>
                </c:pt>
                <c:pt idx="1886">
                  <c:v>6.9658083095443004</c:v>
                </c:pt>
                <c:pt idx="1887">
                  <c:v>6.9668778137857998</c:v>
                </c:pt>
                <c:pt idx="1888">
                  <c:v>6.9679461718543996</c:v>
                </c:pt>
                <c:pt idx="1889">
                  <c:v>6.9690133839825998</c:v>
                </c:pt>
                <c:pt idx="1890">
                  <c:v>6.9700794504018999</c:v>
                </c:pt>
                <c:pt idx="1891">
                  <c:v>6.9711443713432004</c:v>
                </c:pt>
                <c:pt idx="1892">
                  <c:v>6.9722081470364001</c:v>
                </c:pt>
                <c:pt idx="1893">
                  <c:v>6.9732707777106002</c:v>
                </c:pt>
                <c:pt idx="1894">
                  <c:v>6.9743322635942002</c:v>
                </c:pt>
                <c:pt idx="1895">
                  <c:v>6.9753926049148003</c:v>
                </c:pt>
                <c:pt idx="1896">
                  <c:v>6.9764518018991</c:v>
                </c:pt>
                <c:pt idx="1897">
                  <c:v>6.9775098547730003</c:v>
                </c:pt>
                <c:pt idx="1898">
                  <c:v>6.9785667637616999</c:v>
                </c:pt>
                <c:pt idx="1899">
                  <c:v>6.9796225290895002</c:v>
                </c:pt>
                <c:pt idx="1900">
                  <c:v>6.9806771509798002</c:v>
                </c:pt>
                <c:pt idx="1901">
                  <c:v>6.9817306296555</c:v>
                </c:pt>
                <c:pt idx="1902">
                  <c:v>6.9827829653383997</c:v>
                </c:pt>
                <c:pt idx="1903">
                  <c:v>6.9838341582497003</c:v>
                </c:pt>
                <c:pt idx="1904">
                  <c:v>6.9848842086095999</c:v>
                </c:pt>
                <c:pt idx="1905">
                  <c:v>6.9859331166376002</c:v>
                </c:pt>
                <c:pt idx="1906">
                  <c:v>6.9869808825525004</c:v>
                </c:pt>
                <c:pt idx="1907">
                  <c:v>6.9880275065723003</c:v>
                </c:pt>
                <c:pt idx="1908">
                  <c:v>6.9890729889137999</c:v>
                </c:pt>
                <c:pt idx="1909">
                  <c:v>6.9901173297936001</c:v>
                </c:pt>
                <c:pt idx="1910">
                  <c:v>6.9911605294271997</c:v>
                </c:pt>
                <c:pt idx="1911">
                  <c:v>6.9922025880294001</c:v>
                </c:pt>
                <c:pt idx="1912">
                  <c:v>6.9932435058138998</c:v>
                </c:pt>
                <c:pt idx="1913">
                  <c:v>6.994283282994</c:v>
                </c:pt>
                <c:pt idx="1914">
                  <c:v>6.9953219197819996</c:v>
                </c:pt>
                <c:pt idx="1915">
                  <c:v>6.9963594163896001</c:v>
                </c:pt>
                <c:pt idx="1916">
                  <c:v>6.9973957730274998</c:v>
                </c:pt>
                <c:pt idx="1917">
                  <c:v>6.9984309899056996</c:v>
                </c:pt>
                <c:pt idx="1918">
                  <c:v>6.9994650672332996</c:v>
                </c:pt>
                <c:pt idx="1919">
                  <c:v>7.0004980052189003</c:v>
                </c:pt>
                <c:pt idx="1920">
                  <c:v>7.0015298040699996</c:v>
                </c:pt>
                <c:pt idx="1921">
                  <c:v>7.0025604639935999</c:v>
                </c:pt>
                <c:pt idx="1922">
                  <c:v>7.0035899851957</c:v>
                </c:pt>
                <c:pt idx="1923">
                  <c:v>7.0046183678813003</c:v>
                </c:pt>
                <c:pt idx="1924">
                  <c:v>7.0056456122553001</c:v>
                </c:pt>
                <c:pt idx="1925">
                  <c:v>7.0066717185211997</c:v>
                </c:pt>
                <c:pt idx="1926">
                  <c:v>7.0076966868820003</c:v>
                </c:pt>
                <c:pt idx="1927">
                  <c:v>7.0087205175397997</c:v>
                </c:pt>
                <c:pt idx="1928">
                  <c:v>7.0097432106961</c:v>
                </c:pt>
                <c:pt idx="1929">
                  <c:v>7.0107647665514001</c:v>
                </c:pt>
                <c:pt idx="1930">
                  <c:v>7.0117851853055004</c:v>
                </c:pt>
                <c:pt idx="1931">
                  <c:v>7.0128044671575003</c:v>
                </c:pt>
                <c:pt idx="1932">
                  <c:v>7.0138226123056997</c:v>
                </c:pt>
                <c:pt idx="1933">
                  <c:v>7.0148396209474999</c:v>
                </c:pt>
                <c:pt idx="1934">
                  <c:v>7.0158554932796999</c:v>
                </c:pt>
                <c:pt idx="1935">
                  <c:v>7.0168702294980996</c:v>
                </c:pt>
                <c:pt idx="1936">
                  <c:v>7.0178838297980999</c:v>
                </c:pt>
                <c:pt idx="1937">
                  <c:v>7.0188962943739996</c:v>
                </c:pt>
                <c:pt idx="1938">
                  <c:v>7.0199076234194999</c:v>
                </c:pt>
                <c:pt idx="1939">
                  <c:v>7.0209178171272999</c:v>
                </c:pt>
                <c:pt idx="1940">
                  <c:v>7.0219268756897</c:v>
                </c:pt>
                <c:pt idx="1941">
                  <c:v>7.0229347992977997</c:v>
                </c:pt>
                <c:pt idx="1942">
                  <c:v>7.0239415881424003</c:v>
                </c:pt>
                <c:pt idx="1943">
                  <c:v>7.0249472424129999</c:v>
                </c:pt>
                <c:pt idx="1944">
                  <c:v>7.025951762299</c:v>
                </c:pt>
                <c:pt idx="1945">
                  <c:v>7.0269551479882999</c:v>
                </c:pt>
                <c:pt idx="1946">
                  <c:v>7.0279573996686997</c:v>
                </c:pt>
                <c:pt idx="1947">
                  <c:v>7.0289585175267</c:v>
                </c:pt>
                <c:pt idx="1948">
                  <c:v>7.0299585017483999</c:v>
                </c:pt>
                <c:pt idx="1949">
                  <c:v>7.0309573525191</c:v>
                </c:pt>
                <c:pt idx="1950">
                  <c:v>7.0319550700229998</c:v>
                </c:pt>
                <c:pt idx="1951">
                  <c:v>7.0329516544440001</c:v>
                </c:pt>
                <c:pt idx="1952">
                  <c:v>7.0339471059649998</c:v>
                </c:pt>
                <c:pt idx="1953">
                  <c:v>7.0349414247680997</c:v>
                </c:pt>
                <c:pt idx="1954">
                  <c:v>7.0359346110347003</c:v>
                </c:pt>
                <c:pt idx="1955">
                  <c:v>7.0369266649454998</c:v>
                </c:pt>
                <c:pt idx="1956">
                  <c:v>7.0379175866804999</c:v>
                </c:pt>
                <c:pt idx="1957">
                  <c:v>7.0389073764186003</c:v>
                </c:pt>
                <c:pt idx="1958">
                  <c:v>7.0398960343384998</c:v>
                </c:pt>
                <c:pt idx="1959">
                  <c:v>7.0408835606176003</c:v>
                </c:pt>
                <c:pt idx="1960">
                  <c:v>7.0418699554329001</c:v>
                </c:pt>
                <c:pt idx="1961">
                  <c:v>7.0428552189606002</c:v>
                </c:pt>
                <c:pt idx="1962">
                  <c:v>7.0438393513757998</c:v>
                </c:pt>
                <c:pt idx="1963">
                  <c:v>7.0448223528533997</c:v>
                </c:pt>
                <c:pt idx="1964">
                  <c:v>7.0458042235673002</c:v>
                </c:pt>
                <c:pt idx="1965">
                  <c:v>7.0467849636904001</c:v>
                </c:pt>
                <c:pt idx="1966">
                  <c:v>7.0477645733953</c:v>
                </c:pt>
                <c:pt idx="1967">
                  <c:v>7.0487430528535997</c:v>
                </c:pt>
                <c:pt idx="1968">
                  <c:v>7.0497204022359004</c:v>
                </c:pt>
                <c:pt idx="1969">
                  <c:v>7.0506966217127998</c:v>
                </c:pt>
                <c:pt idx="1970">
                  <c:v>7.0516717114532996</c:v>
                </c:pt>
                <c:pt idx="1971">
                  <c:v>7.0526456716263999</c:v>
                </c:pt>
                <c:pt idx="1972">
                  <c:v>7.0536185023998001</c:v>
                </c:pt>
                <c:pt idx="1973">
                  <c:v>7.0545902039405997</c:v>
                </c:pt>
                <c:pt idx="1974">
                  <c:v>7.0555607764154002</c:v>
                </c:pt>
                <c:pt idx="1975">
                  <c:v>7.0565302199896998</c:v>
                </c:pt>
                <c:pt idx="1976">
                  <c:v>7.0574985348287003</c:v>
                </c:pt>
                <c:pt idx="1977">
                  <c:v>7.0584657210963</c:v>
                </c:pt>
                <c:pt idx="1978">
                  <c:v>7.0594317789560996</c:v>
                </c:pt>
                <c:pt idx="1979">
                  <c:v>7.0603967085708996</c:v>
                </c:pt>
                <c:pt idx="1980">
                  <c:v>7.0613605101025003</c:v>
                </c:pt>
                <c:pt idx="1981">
                  <c:v>7.0623231837122002</c:v>
                </c:pt>
                <c:pt idx="1982">
                  <c:v>7.0632847295607002</c:v>
                </c:pt>
                <c:pt idx="1983">
                  <c:v>7.0642451478075001</c:v>
                </c:pt>
                <c:pt idx="1984">
                  <c:v>7.0652044386117998</c:v>
                </c:pt>
                <c:pt idx="1985">
                  <c:v>7.0661626021317998</c:v>
                </c:pt>
                <c:pt idx="1986">
                  <c:v>7.0671196385251998</c:v>
                </c:pt>
                <c:pt idx="1987">
                  <c:v>7.0680755479487001</c:v>
                </c:pt>
                <c:pt idx="1988">
                  <c:v>7.0690303305583999</c:v>
                </c:pt>
                <c:pt idx="1989">
                  <c:v>7.0699839865097998</c:v>
                </c:pt>
                <c:pt idx="1990">
                  <c:v>7.0709365159574</c:v>
                </c:pt>
                <c:pt idx="1991">
                  <c:v>7.0718879190550998</c:v>
                </c:pt>
                <c:pt idx="1992">
                  <c:v>7.0728381959563</c:v>
                </c:pt>
                <c:pt idx="1993">
                  <c:v>7.0737873468131003</c:v>
                </c:pt>
                <c:pt idx="1994">
                  <c:v>7.0747353717774999</c:v>
                </c:pt>
                <c:pt idx="1995">
                  <c:v>7.0756822710004004</c:v>
                </c:pt>
                <c:pt idx="1996">
                  <c:v>7.0766280446319998</c:v>
                </c:pt>
                <c:pt idx="1997">
                  <c:v>7.0775726928219997</c:v>
                </c:pt>
                <c:pt idx="1998">
                  <c:v>7.0785162157189996</c:v>
                </c:pt>
                <c:pt idx="1999">
                  <c:v>7.0794586134713002</c:v>
                </c:pt>
                <c:pt idx="2000">
                  <c:v>7.0803998862261004</c:v>
                </c:pt>
                <c:pt idx="2001">
                  <c:v>7.0813400341300996</c:v>
                </c:pt>
                <c:pt idx="2002">
                  <c:v>7.0822790573293002</c:v>
                </c:pt>
                <c:pt idx="2003">
                  <c:v>7.0832169559686999</c:v>
                </c:pt>
                <c:pt idx="2004">
                  <c:v>7.0841537301928996</c:v>
                </c:pt>
                <c:pt idx="2005">
                  <c:v>7.0850893801456003</c:v>
                </c:pt>
                <c:pt idx="2006">
                  <c:v>7.0860239059700003</c:v>
                </c:pt>
                <c:pt idx="2007">
                  <c:v>7.0869573078080998</c:v>
                </c:pt>
                <c:pt idx="2008">
                  <c:v>7.0878895858017996</c:v>
                </c:pt>
                <c:pt idx="2009">
                  <c:v>7.0888207400918004</c:v>
                </c:pt>
                <c:pt idx="2010">
                  <c:v>7.0897507708181999</c:v>
                </c:pt>
                <c:pt idx="2011">
                  <c:v>7.0906796781204999</c:v>
                </c:pt>
                <c:pt idx="2012">
                  <c:v>7.0916074621376</c:v>
                </c:pt>
                <c:pt idx="2013">
                  <c:v>7.0925341230074004</c:v>
                </c:pt>
                <c:pt idx="2014">
                  <c:v>7.0934596608669001</c:v>
                </c:pt>
                <c:pt idx="2015">
                  <c:v>7.0943840758530996</c:v>
                </c:pt>
                <c:pt idx="2016">
                  <c:v>7.0953073681015004</c:v>
                </c:pt>
                <c:pt idx="2017">
                  <c:v>7.0962295377476003</c:v>
                </c:pt>
                <c:pt idx="2018">
                  <c:v>7.0971505849255996</c:v>
                </c:pt>
                <c:pt idx="2019">
                  <c:v>7.0980705097693004</c:v>
                </c:pt>
                <c:pt idx="2020">
                  <c:v>7.0989893124116996</c:v>
                </c:pt>
                <c:pt idx="2021">
                  <c:v>7.0999069929849998</c:v>
                </c:pt>
                <c:pt idx="2022">
                  <c:v>7.1008235516209997</c:v>
                </c:pt>
                <c:pt idx="2023">
                  <c:v>7.1017389884503999</c:v>
                </c:pt>
                <c:pt idx="2024">
                  <c:v>7.1026533036034998</c:v>
                </c:pt>
                <c:pt idx="2025">
                  <c:v>7.1035664972096999</c:v>
                </c:pt>
                <c:pt idx="2026">
                  <c:v>7.1044785693976999</c:v>
                </c:pt>
                <c:pt idx="2027">
                  <c:v>7.1053895202956001</c:v>
                </c:pt>
                <c:pt idx="2028">
                  <c:v>7.1062993500307998</c:v>
                </c:pt>
                <c:pt idx="2029">
                  <c:v>7.1072080587297997</c:v>
                </c:pt>
                <c:pt idx="2030">
                  <c:v>7.1081156465186002</c:v>
                </c:pt>
                <c:pt idx="2031">
                  <c:v>7.1090221135225002</c:v>
                </c:pt>
                <c:pt idx="2032">
                  <c:v>7.1099274598660003</c:v>
                </c:pt>
                <c:pt idx="2033">
                  <c:v>7.1108316856728004</c:v>
                </c:pt>
                <c:pt idx="2034">
                  <c:v>7.1117347910662003</c:v>
                </c:pt>
                <c:pt idx="2035">
                  <c:v>7.1126367761682996</c:v>
                </c:pt>
                <c:pt idx="2036">
                  <c:v>7.1135376411011997</c:v>
                </c:pt>
                <c:pt idx="2037">
                  <c:v>7.1144373859855996</c:v>
                </c:pt>
                <c:pt idx="2038">
                  <c:v>7.1153360109420003</c:v>
                </c:pt>
                <c:pt idx="2039">
                  <c:v>7.1162335160899</c:v>
                </c:pt>
                <c:pt idx="2040">
                  <c:v>7.1171299015481999</c:v>
                </c:pt>
                <c:pt idx="2041">
                  <c:v>7.1180251674352002</c:v>
                </c:pt>
                <c:pt idx="2042">
                  <c:v>7.1189193138685001</c:v>
                </c:pt>
                <c:pt idx="2043">
                  <c:v>7.1198123409646001</c:v>
                </c:pt>
                <c:pt idx="2044">
                  <c:v>7.1207042488398997</c:v>
                </c:pt>
                <c:pt idx="2045">
                  <c:v>7.1215950376097004</c:v>
                </c:pt>
                <c:pt idx="2046">
                  <c:v>7.1224847073886002</c:v>
                </c:pt>
                <c:pt idx="2047">
                  <c:v>7.1233732582908997</c:v>
                </c:pt>
                <c:pt idx="2048">
                  <c:v>7.1242606904298</c:v>
                </c:pt>
                <c:pt idx="2049">
                  <c:v>7.1251470039180003</c:v>
                </c:pt>
                <c:pt idx="2050">
                  <c:v>7.1260321988672999</c:v>
                </c:pt>
                <c:pt idx="2051">
                  <c:v>7.1269162753891004</c:v>
                </c:pt>
                <c:pt idx="2052">
                  <c:v>7.1277992335937999</c:v>
                </c:pt>
                <c:pt idx="2053">
                  <c:v>7.1286810735915003</c:v>
                </c:pt>
                <c:pt idx="2054">
                  <c:v>7.1295617954911004</c:v>
                </c:pt>
                <c:pt idx="2055">
                  <c:v>7.1304413994014002</c:v>
                </c:pt>
                <c:pt idx="2056">
                  <c:v>7.1313198854298996</c:v>
                </c:pt>
                <c:pt idx="2057">
                  <c:v>7.1321972536839002</c:v>
                </c:pt>
                <c:pt idx="2058">
                  <c:v>7.1330735042697997</c:v>
                </c:pt>
                <c:pt idx="2059">
                  <c:v>7.1339486372931997</c:v>
                </c:pt>
                <c:pt idx="2060">
                  <c:v>7.1348226528590999</c:v>
                </c:pt>
                <c:pt idx="2061">
                  <c:v>7.1356955510721001</c:v>
                </c:pt>
                <c:pt idx="2062">
                  <c:v>7.1365673320356002</c:v>
                </c:pt>
                <c:pt idx="2063">
                  <c:v>7.1374379958529</c:v>
                </c:pt>
                <c:pt idx="2064">
                  <c:v>7.1383075426258999</c:v>
                </c:pt>
                <c:pt idx="2065">
                  <c:v>7.1391759724565</c:v>
                </c:pt>
                <c:pt idx="2066">
                  <c:v>7.1400432854454001</c:v>
                </c:pt>
                <c:pt idx="2067">
                  <c:v>7.1409094816931002</c:v>
                </c:pt>
                <c:pt idx="2068">
                  <c:v>7.1417745612988996</c:v>
                </c:pt>
                <c:pt idx="2069">
                  <c:v>7.1426385243616997</c:v>
                </c:pt>
                <c:pt idx="2070">
                  <c:v>7.1435013709798003</c:v>
                </c:pt>
                <c:pt idx="2071">
                  <c:v>7.1443631012506996</c:v>
                </c:pt>
                <c:pt idx="2072">
                  <c:v>7.1452237152712001</c:v>
                </c:pt>
                <c:pt idx="2073">
                  <c:v>7.1460832131372998</c:v>
                </c:pt>
                <c:pt idx="2074">
                  <c:v>7.1469415949446002</c:v>
                </c:pt>
                <c:pt idx="2075">
                  <c:v>7.1477988607879004</c:v>
                </c:pt>
                <c:pt idx="2076">
                  <c:v>7.1486550107611997</c:v>
                </c:pt>
                <c:pt idx="2077">
                  <c:v>7.1495100449578999</c:v>
                </c:pt>
                <c:pt idx="2078">
                  <c:v>7.1503639634707996</c:v>
                </c:pt>
                <c:pt idx="2079">
                  <c:v>7.1512167663920998</c:v>
                </c:pt>
                <c:pt idx="2080">
                  <c:v>7.1520684538129</c:v>
                </c:pt>
                <c:pt idx="2081">
                  <c:v>7.1529190258239996</c:v>
                </c:pt>
                <c:pt idx="2082">
                  <c:v>7.1537684825154999</c:v>
                </c:pt>
                <c:pt idx="2083">
                  <c:v>7.1546168239768004</c:v>
                </c:pt>
                <c:pt idx="2084">
                  <c:v>7.1554640502964997</c:v>
                </c:pt>
                <c:pt idx="2085">
                  <c:v>7.1563101615624998</c:v>
                </c:pt>
                <c:pt idx="2086">
                  <c:v>7.1571551578622001</c:v>
                </c:pt>
                <c:pt idx="2087">
                  <c:v>7.1579990392823998</c:v>
                </c:pt>
                <c:pt idx="2088">
                  <c:v>7.1588418059087999</c:v>
                </c:pt>
                <c:pt idx="2089">
                  <c:v>7.1596834578269997</c:v>
                </c:pt>
                <c:pt idx="2090">
                  <c:v>7.1605239951212996</c:v>
                </c:pt>
                <c:pt idx="2091">
                  <c:v>7.1613634178758998</c:v>
                </c:pt>
                <c:pt idx="2092">
                  <c:v>7.1622017261739996</c:v>
                </c:pt>
                <c:pt idx="2093">
                  <c:v>7.1630389200983</c:v>
                </c:pt>
                <c:pt idx="2094">
                  <c:v>7.1638749997306004</c:v>
                </c:pt>
                <c:pt idx="2095">
                  <c:v>7.1647099651522002</c:v>
                </c:pt>
                <c:pt idx="2096">
                  <c:v>7.1655438164438001</c:v>
                </c:pt>
                <c:pt idx="2097">
                  <c:v>7.1663765536852004</c:v>
                </c:pt>
                <c:pt idx="2098">
                  <c:v>7.1672081769559002</c:v>
                </c:pt>
                <c:pt idx="2099">
                  <c:v>7.1680386863342003</c:v>
                </c:pt>
                <c:pt idx="2100">
                  <c:v>7.1688680818980997</c:v>
                </c:pt>
                <c:pt idx="2101">
                  <c:v>7.1696963637250004</c:v>
                </c:pt>
                <c:pt idx="2102">
                  <c:v>7.1705235318913001</c:v>
                </c:pt>
                <c:pt idx="2103">
                  <c:v>7.1713495864732</c:v>
                </c:pt>
                <c:pt idx="2104">
                  <c:v>7.1721745275456001</c:v>
                </c:pt>
                <c:pt idx="2105">
                  <c:v>7.1729983551831999</c:v>
                </c:pt>
                <c:pt idx="2106">
                  <c:v>7.1738210694601996</c:v>
                </c:pt>
                <c:pt idx="2107">
                  <c:v>7.1746426704496002</c:v>
                </c:pt>
                <c:pt idx="2108">
                  <c:v>7.1754631582239004</c:v>
                </c:pt>
                <c:pt idx="2109">
                  <c:v>7.1762825328551996</c:v>
                </c:pt>
                <c:pt idx="2110">
                  <c:v>7.1771007944148</c:v>
                </c:pt>
                <c:pt idx="2111">
                  <c:v>7.1779179429731004</c:v>
                </c:pt>
                <c:pt idx="2112">
                  <c:v>7.1787339786002997</c:v>
                </c:pt>
                <c:pt idx="2113">
                  <c:v>7.1795489013655001</c:v>
                </c:pt>
                <c:pt idx="2114">
                  <c:v>7.1803627113374002</c:v>
                </c:pt>
                <c:pt idx="2115">
                  <c:v>7.1811754085838002</c:v>
                </c:pt>
                <c:pt idx="2116">
                  <c:v>7.1819869931721998</c:v>
                </c:pt>
                <c:pt idx="2117">
                  <c:v>7.1827974651690996</c:v>
                </c:pt>
                <c:pt idx="2118">
                  <c:v>7.1836068246403997</c:v>
                </c:pt>
                <c:pt idx="2119">
                  <c:v>7.1844150716517001</c:v>
                </c:pt>
                <c:pt idx="2120">
                  <c:v>7.1852222062672997</c:v>
                </c:pt>
                <c:pt idx="2121">
                  <c:v>7.1860282285514003</c:v>
                </c:pt>
                <c:pt idx="2122">
                  <c:v>7.1868331385672004</c:v>
                </c:pt>
                <c:pt idx="2123">
                  <c:v>7.1876369363775998</c:v>
                </c:pt>
                <c:pt idx="2124">
                  <c:v>7.1884396220443998</c:v>
                </c:pt>
                <c:pt idx="2125">
                  <c:v>7.1892411956290996</c:v>
                </c:pt>
                <c:pt idx="2126">
                  <c:v>7.1900416571922001</c:v>
                </c:pt>
                <c:pt idx="2127">
                  <c:v>7.1908410067938</c:v>
                </c:pt>
                <c:pt idx="2128">
                  <c:v>7.1916392444935999</c:v>
                </c:pt>
                <c:pt idx="2129">
                  <c:v>7.1924363703500003</c:v>
                </c:pt>
                <c:pt idx="2130">
                  <c:v>7.193232384421</c:v>
                </c:pt>
                <c:pt idx="2131">
                  <c:v>7.1940272867644</c:v>
                </c:pt>
                <c:pt idx="2132">
                  <c:v>7.1948210774366999</c:v>
                </c:pt>
                <c:pt idx="2133">
                  <c:v>7.1956137564939997</c:v>
                </c:pt>
                <c:pt idx="2134">
                  <c:v>7.1964053239919004</c:v>
                </c:pt>
                <c:pt idx="2135">
                  <c:v>7.1971957799851003</c:v>
                </c:pt>
                <c:pt idx="2136">
                  <c:v>7.1979851245277997</c:v>
                </c:pt>
                <c:pt idx="2137">
                  <c:v>7.1987733576734003</c:v>
                </c:pt>
                <c:pt idx="2138">
                  <c:v>7.1995604794748997</c:v>
                </c:pt>
                <c:pt idx="2139">
                  <c:v>7.2003464899844003</c:v>
                </c:pt>
                <c:pt idx="2140">
                  <c:v>7.2011313892534004</c:v>
                </c:pt>
                <c:pt idx="2141">
                  <c:v>7.2019151773330004</c:v>
                </c:pt>
                <c:pt idx="2142">
                  <c:v>7.2026978542732003</c:v>
                </c:pt>
                <c:pt idx="2143">
                  <c:v>7.2034794201237</c:v>
                </c:pt>
                <c:pt idx="2144">
                  <c:v>7.2042598749333999</c:v>
                </c:pt>
                <c:pt idx="2145">
                  <c:v>7.2050392187507004</c:v>
                </c:pt>
                <c:pt idx="2146">
                  <c:v>7.2058174516231004</c:v>
                </c:pt>
                <c:pt idx="2147">
                  <c:v>7.2065945735976999</c:v>
                </c:pt>
                <c:pt idx="2148">
                  <c:v>7.2073705847207004</c:v>
                </c:pt>
                <c:pt idx="2149">
                  <c:v>7.208145485038</c:v>
                </c:pt>
                <c:pt idx="2150">
                  <c:v>7.2089192745944004</c:v>
                </c:pt>
                <c:pt idx="2151">
                  <c:v>7.2096919534344996</c:v>
                </c:pt>
                <c:pt idx="2152">
                  <c:v>7.2104635216021</c:v>
                </c:pt>
                <c:pt idx="2153">
                  <c:v>7.2112339791400997</c:v>
                </c:pt>
                <c:pt idx="2154">
                  <c:v>7.2120033260911001</c:v>
                </c:pt>
                <c:pt idx="2155">
                  <c:v>7.2127715624968998</c:v>
                </c:pt>
                <c:pt idx="2156">
                  <c:v>7.2135386883986001</c:v>
                </c:pt>
                <c:pt idx="2157">
                  <c:v>7.2143047038367998</c:v>
                </c:pt>
                <c:pt idx="2158">
                  <c:v>7.2150696088512998</c:v>
                </c:pt>
                <c:pt idx="2159">
                  <c:v>7.2158334034814002</c:v>
                </c:pt>
                <c:pt idx="2160">
                  <c:v>7.2165960877656996</c:v>
                </c:pt>
                <c:pt idx="2161">
                  <c:v>7.2173576617421</c:v>
                </c:pt>
                <c:pt idx="2162">
                  <c:v>7.2181181254478997</c:v>
                </c:pt>
                <c:pt idx="2163">
                  <c:v>7.2188774789197003</c:v>
                </c:pt>
                <c:pt idx="2164">
                  <c:v>7.2196357221938001</c:v>
                </c:pt>
                <c:pt idx="2165">
                  <c:v>7.2203928553052004</c:v>
                </c:pt>
                <c:pt idx="2166">
                  <c:v>7.2211488782888997</c:v>
                </c:pt>
                <c:pt idx="2167">
                  <c:v>7.2219037911789004</c:v>
                </c:pt>
                <c:pt idx="2168">
                  <c:v>7.2226575940086004</c:v>
                </c:pt>
                <c:pt idx="2169">
                  <c:v>7.2234102868108003</c:v>
                </c:pt>
                <c:pt idx="2170">
                  <c:v>7.2241618696177996</c:v>
                </c:pt>
                <c:pt idx="2171">
                  <c:v>7.2249123424609998</c:v>
                </c:pt>
                <c:pt idx="2172">
                  <c:v>7.2256617053712997</c:v>
                </c:pt>
                <c:pt idx="2173">
                  <c:v>7.2264099583789996</c:v>
                </c:pt>
                <c:pt idx="2174">
                  <c:v>7.2271571015136002</c:v>
                </c:pt>
                <c:pt idx="2175">
                  <c:v>7.2279031348042997</c:v>
                </c:pt>
                <c:pt idx="2176">
                  <c:v>7.2286480582791999</c:v>
                </c:pt>
                <c:pt idx="2177">
                  <c:v>7.2293918719660004</c:v>
                </c:pt>
                <c:pt idx="2178">
                  <c:v>7.2301345758919</c:v>
                </c:pt>
                <c:pt idx="2179">
                  <c:v>7.2308761700832003</c:v>
                </c:pt>
                <c:pt idx="2180">
                  <c:v>7.2316166545657001</c:v>
                </c:pt>
                <c:pt idx="2181">
                  <c:v>7.2323560293645004</c:v>
                </c:pt>
                <c:pt idx="2182">
                  <c:v>7.2330942945042001</c:v>
                </c:pt>
                <c:pt idx="2183">
                  <c:v>7.2338314500085996</c:v>
                </c:pt>
                <c:pt idx="2184">
                  <c:v>7.2345674959009001</c:v>
                </c:pt>
                <c:pt idx="2185">
                  <c:v>7.2353024322037998</c:v>
                </c:pt>
                <c:pt idx="2186">
                  <c:v>7.2360362589390999</c:v>
                </c:pt>
                <c:pt idx="2187">
                  <c:v>7.2367689761282996</c:v>
                </c:pt>
                <c:pt idx="2188">
                  <c:v>7.2375005837919</c:v>
                </c:pt>
                <c:pt idx="2189">
                  <c:v>7.2382310819502003</c:v>
                </c:pt>
                <c:pt idx="2190">
                  <c:v>7.2389604706222999</c:v>
                </c:pt>
                <c:pt idx="2191">
                  <c:v>7.2396887498271996</c:v>
                </c:pt>
                <c:pt idx="2192">
                  <c:v>7.2404159195829996</c:v>
                </c:pt>
                <c:pt idx="2193">
                  <c:v>7.2411419799071997</c:v>
                </c:pt>
                <c:pt idx="2194">
                  <c:v>7.2418669308168004</c:v>
                </c:pt>
                <c:pt idx="2195">
                  <c:v>7.2425907723277998</c:v>
                </c:pt>
                <c:pt idx="2196">
                  <c:v>7.2433135044560002</c:v>
                </c:pt>
                <c:pt idx="2197">
                  <c:v>7.2440351272162999</c:v>
                </c:pt>
                <c:pt idx="2198">
                  <c:v>7.2447556406232003</c:v>
                </c:pt>
                <c:pt idx="2199">
                  <c:v>7.2454750446901999</c:v>
                </c:pt>
                <c:pt idx="2200">
                  <c:v>7.2461933394304996</c:v>
                </c:pt>
                <c:pt idx="2201">
                  <c:v>7.2469105248565997</c:v>
                </c:pt>
                <c:pt idx="2202">
                  <c:v>7.2476266009802996</c:v>
                </c:pt>
                <c:pt idx="2203">
                  <c:v>7.2483415678126999</c:v>
                </c:pt>
                <c:pt idx="2204">
                  <c:v>7.2490554253645003</c:v>
                </c:pt>
                <c:pt idx="2205">
                  <c:v>7.2497681736455997</c:v>
                </c:pt>
                <c:pt idx="2206">
                  <c:v>7.2504798126652998</c:v>
                </c:pt>
                <c:pt idx="2207">
                  <c:v>7.2511903424320998</c:v>
                </c:pt>
                <c:pt idx="2208">
                  <c:v>7.2518997629544</c:v>
                </c:pt>
                <c:pt idx="2209">
                  <c:v>7.2526080742392001</c:v>
                </c:pt>
                <c:pt idx="2210">
                  <c:v>7.2533152762936997</c:v>
                </c:pt>
                <c:pt idx="2211">
                  <c:v>7.2540213691237003</c:v>
                </c:pt>
                <c:pt idx="2212">
                  <c:v>7.2547263527348997</c:v>
                </c:pt>
                <c:pt idx="2213">
                  <c:v>7.2554302271321998</c:v>
                </c:pt>
                <c:pt idx="2214">
                  <c:v>7.2561329923199001</c:v>
                </c:pt>
                <c:pt idx="2215">
                  <c:v>7.2568346483015</c:v>
                </c:pt>
                <c:pt idx="2216">
                  <c:v>7.2575351950801998</c:v>
                </c:pt>
                <c:pt idx="2217">
                  <c:v>7.2582346326584002</c:v>
                </c:pt>
                <c:pt idx="2218">
                  <c:v>7.2589329610376998</c:v>
                </c:pt>
                <c:pt idx="2219">
                  <c:v>7.2596301802193999</c:v>
                </c:pt>
                <c:pt idx="2220">
                  <c:v>7.2603262902037997</c:v>
                </c:pt>
                <c:pt idx="2221">
                  <c:v>7.2610212909909002</c:v>
                </c:pt>
                <c:pt idx="2222">
                  <c:v>7.2617151825799997</c:v>
                </c:pt>
                <c:pt idx="2223">
                  <c:v>7.2624079649697997</c:v>
                </c:pt>
                <c:pt idx="2224">
                  <c:v>7.2630996381581001</c:v>
                </c:pt>
                <c:pt idx="2225">
                  <c:v>7.2637902021425003</c:v>
                </c:pt>
                <c:pt idx="2226">
                  <c:v>7.2644796569196997</c:v>
                </c:pt>
                <c:pt idx="2227">
                  <c:v>7.2651680024856997</c:v>
                </c:pt>
                <c:pt idx="2228">
                  <c:v>7.2658552388361004</c:v>
                </c:pt>
                <c:pt idx="2229">
                  <c:v>7.2665413659658</c:v>
                </c:pt>
                <c:pt idx="2230">
                  <c:v>7.2672263838691</c:v>
                </c:pt>
                <c:pt idx="2231">
                  <c:v>7.2679102925394998</c:v>
                </c:pt>
                <c:pt idx="2232">
                  <c:v>7.2685930919701001</c:v>
                </c:pt>
                <c:pt idx="2233">
                  <c:v>7.2692747821534001</c:v>
                </c:pt>
                <c:pt idx="2234">
                  <c:v>7.2699553630810998</c:v>
                </c:pt>
                <c:pt idx="2235">
                  <c:v>7.2706348347442002</c:v>
                </c:pt>
                <c:pt idx="2236">
                  <c:v>7.2713131971333</c:v>
                </c:pt>
                <c:pt idx="2237">
                  <c:v>7.2719904502385004</c:v>
                </c:pt>
                <c:pt idx="2238">
                  <c:v>7.2726665940487996</c:v>
                </c:pt>
                <c:pt idx="2239">
                  <c:v>7.2733416285528003</c:v>
                </c:pt>
                <c:pt idx="2240">
                  <c:v>7.2740155537389999</c:v>
                </c:pt>
                <c:pt idx="2241">
                  <c:v>7.2746883695943998</c:v>
                </c:pt>
                <c:pt idx="2242">
                  <c:v>7.2753600761057999</c:v>
                </c:pt>
                <c:pt idx="2243">
                  <c:v>7.2760306732595996</c:v>
                </c:pt>
                <c:pt idx="2244">
                  <c:v>7.2767001610413002</c:v>
                </c:pt>
                <c:pt idx="2245">
                  <c:v>7.2773685394356002</c:v>
                </c:pt>
                <c:pt idx="2246">
                  <c:v>7.2780358084271004</c:v>
                </c:pt>
                <c:pt idx="2247">
                  <c:v>7.2787019679991998</c:v>
                </c:pt>
                <c:pt idx="2248">
                  <c:v>7.2793670181353001</c:v>
                </c:pt>
                <c:pt idx="2249">
                  <c:v>7.2800309588176004</c:v>
                </c:pt>
                <c:pt idx="2250">
                  <c:v>7.2806937900279998</c:v>
                </c:pt>
                <c:pt idx="2251">
                  <c:v>7.2813555117478002</c:v>
                </c:pt>
                <c:pt idx="2252">
                  <c:v>7.2820161239573</c:v>
                </c:pt>
                <c:pt idx="2253">
                  <c:v>7.2826756266368999</c:v>
                </c:pt>
                <c:pt idx="2254">
                  <c:v>7.2833340197655998</c:v>
                </c:pt>
                <c:pt idx="2255">
                  <c:v>7.2839913033224004</c:v>
                </c:pt>
                <c:pt idx="2256">
                  <c:v>7.2846474772852003</c:v>
                </c:pt>
                <c:pt idx="2257">
                  <c:v>7.2853025416315003</c:v>
                </c:pt>
                <c:pt idx="2258">
                  <c:v>7.2859564963382999</c:v>
                </c:pt>
                <c:pt idx="2259">
                  <c:v>7.2866093413819</c:v>
                </c:pt>
                <c:pt idx="2260">
                  <c:v>7.2872610767378996</c:v>
                </c:pt>
                <c:pt idx="2261">
                  <c:v>7.2879117023811997</c:v>
                </c:pt>
                <c:pt idx="2262">
                  <c:v>7.2885612182864001</c:v>
                </c:pt>
                <c:pt idx="2263">
                  <c:v>7.2892096244270999</c:v>
                </c:pt>
                <c:pt idx="2264">
                  <c:v>7.2898569207766997</c:v>
                </c:pt>
                <c:pt idx="2265">
                  <c:v>7.2905031073075</c:v>
                </c:pt>
                <c:pt idx="2266">
                  <c:v>7.2911481839916998</c:v>
                </c:pt>
                <c:pt idx="2267">
                  <c:v>7.2917921508003998</c:v>
                </c:pt>
                <c:pt idx="2268">
                  <c:v>7.2924350077044</c:v>
                </c:pt>
                <c:pt idx="2269">
                  <c:v>7.2930767546739004</c:v>
                </c:pt>
                <c:pt idx="2270">
                  <c:v>7.2937173916782996</c:v>
                </c:pt>
                <c:pt idx="2271">
                  <c:v>7.2943569186863</c:v>
                </c:pt>
                <c:pt idx="2272">
                  <c:v>7.2949953356663997</c:v>
                </c:pt>
                <c:pt idx="2273">
                  <c:v>7.2956326425861002</c:v>
                </c:pt>
                <c:pt idx="2274">
                  <c:v>7.2962688394124999</c:v>
                </c:pt>
                <c:pt idx="2275">
                  <c:v>7.2969039261119999</c:v>
                </c:pt>
                <c:pt idx="2276">
                  <c:v>7.2975379026500997</c:v>
                </c:pt>
                <c:pt idx="2277">
                  <c:v>7.2981707689924002</c:v>
                </c:pt>
                <c:pt idx="2278">
                  <c:v>7.2988025251032003</c:v>
                </c:pt>
                <c:pt idx="2279">
                  <c:v>7.2994331709465001</c:v>
                </c:pt>
                <c:pt idx="2280">
                  <c:v>7.3000627064856003</c:v>
                </c:pt>
                <c:pt idx="2281">
                  <c:v>7.3006911316833003</c:v>
                </c:pt>
                <c:pt idx="2282">
                  <c:v>7.3013184465016003</c:v>
                </c:pt>
                <c:pt idx="2283">
                  <c:v>7.3019446509021</c:v>
                </c:pt>
                <c:pt idx="2284">
                  <c:v>7.3025697448455</c:v>
                </c:pt>
                <c:pt idx="2285">
                  <c:v>7.3031937282922001</c:v>
                </c:pt>
                <c:pt idx="2286">
                  <c:v>7.3038166012019001</c:v>
                </c:pt>
                <c:pt idx="2287">
                  <c:v>7.3044383635334</c:v>
                </c:pt>
                <c:pt idx="2288">
                  <c:v>7.3050590152453996</c:v>
                </c:pt>
                <c:pt idx="2289">
                  <c:v>7.3056785562954998</c:v>
                </c:pt>
                <c:pt idx="2290">
                  <c:v>7.3062969866409002</c:v>
                </c:pt>
                <c:pt idx="2291">
                  <c:v>7.3069143062383004</c:v>
                </c:pt>
                <c:pt idx="2292">
                  <c:v>7.3075305150437</c:v>
                </c:pt>
                <c:pt idx="2293">
                  <c:v>7.3081456130123001</c:v>
                </c:pt>
                <c:pt idx="2294">
                  <c:v>7.3087596000988997</c:v>
                </c:pt>
                <c:pt idx="2295">
                  <c:v>7.3093724762576997</c:v>
                </c:pt>
                <c:pt idx="2296">
                  <c:v>7.3099842414421001</c:v>
                </c:pt>
                <c:pt idx="2297">
                  <c:v>7.3105948956051003</c:v>
                </c:pt>
                <c:pt idx="2298">
                  <c:v>7.3112044386989998</c:v>
                </c:pt>
                <c:pt idx="2299">
                  <c:v>7.3118128706754</c:v>
                </c:pt>
                <c:pt idx="2300">
                  <c:v>7.3124201914854998</c:v>
                </c:pt>
                <c:pt idx="2301">
                  <c:v>7.3130264010798003</c:v>
                </c:pt>
                <c:pt idx="2302">
                  <c:v>7.3136314994078004</c:v>
                </c:pt>
                <c:pt idx="2303">
                  <c:v>7.3142354864192001</c:v>
                </c:pt>
                <c:pt idx="2304">
                  <c:v>7.3148383620623001</c:v>
                </c:pt>
                <c:pt idx="2305">
                  <c:v>7.3154401262853002</c:v>
                </c:pt>
                <c:pt idx="2306">
                  <c:v>7.3160407790355997</c:v>
                </c:pt>
                <c:pt idx="2307">
                  <c:v>7.3166403202597996</c:v>
                </c:pt>
                <c:pt idx="2308">
                  <c:v>7.3172387499043001</c:v>
                </c:pt>
                <c:pt idx="2309">
                  <c:v>7.3178360679146</c:v>
                </c:pt>
                <c:pt idx="2310">
                  <c:v>7.3184322742357004</c:v>
                </c:pt>
                <c:pt idx="2311">
                  <c:v>7.3190273688119003</c:v>
                </c:pt>
                <c:pt idx="2312">
                  <c:v>7.3196213515870001</c:v>
                </c:pt>
                <c:pt idx="2313">
                  <c:v>7.3202142225040996</c:v>
                </c:pt>
                <c:pt idx="2314">
                  <c:v>7.3208059815056998</c:v>
                </c:pt>
                <c:pt idx="2315">
                  <c:v>7.3213966285336998</c:v>
                </c:pt>
                <c:pt idx="2316">
                  <c:v>7.3219861635296999</c:v>
                </c:pt>
                <c:pt idx="2317">
                  <c:v>7.3225745864339</c:v>
                </c:pt>
                <c:pt idx="2318">
                  <c:v>7.3231618971868002</c:v>
                </c:pt>
                <c:pt idx="2319">
                  <c:v>7.3237480957276997</c:v>
                </c:pt>
                <c:pt idx="2320">
                  <c:v>7.3243331819954998</c:v>
                </c:pt>
                <c:pt idx="2321">
                  <c:v>7.3249171559284001</c:v>
                </c:pt>
                <c:pt idx="2322">
                  <c:v>7.3255000174641998</c:v>
                </c:pt>
                <c:pt idx="2323">
                  <c:v>7.3260817665397999</c:v>
                </c:pt>
                <c:pt idx="2324">
                  <c:v>7.3266624030915999</c:v>
                </c:pt>
                <c:pt idx="2325">
                  <c:v>7.3272419270554998</c:v>
                </c:pt>
                <c:pt idx="2326">
                  <c:v>7.3278203383668004</c:v>
                </c:pt>
                <c:pt idx="2327">
                  <c:v>7.3283976369602</c:v>
                </c:pt>
                <c:pt idx="2328">
                  <c:v>7.3289738227693002</c:v>
                </c:pt>
                <c:pt idx="2329">
                  <c:v>7.3295488957278003</c:v>
                </c:pt>
                <c:pt idx="2330">
                  <c:v>7.3301228557684004</c:v>
                </c:pt>
                <c:pt idx="2331">
                  <c:v>7.3306957028232</c:v>
                </c:pt>
                <c:pt idx="2332">
                  <c:v>7.3312674368239001</c:v>
                </c:pt>
                <c:pt idx="2333">
                  <c:v>7.3318380577014004</c:v>
                </c:pt>
                <c:pt idx="2334">
                  <c:v>7.3324075653860996</c:v>
                </c:pt>
                <c:pt idx="2335">
                  <c:v>7.3329759598077002</c:v>
                </c:pt>
                <c:pt idx="2336">
                  <c:v>7.3335432408952999</c:v>
                </c:pt>
                <c:pt idx="2337">
                  <c:v>7.3341094085774001</c:v>
                </c:pt>
                <c:pt idx="2338">
                  <c:v>7.3346744627818996</c:v>
                </c:pt>
                <c:pt idx="2339">
                  <c:v>7.3352384034362998</c:v>
                </c:pt>
                <c:pt idx="2340">
                  <c:v>7.3358012304672</c:v>
                </c:pt>
                <c:pt idx="2341">
                  <c:v>7.3363629438005997</c:v>
                </c:pt>
                <c:pt idx="2342">
                  <c:v>7.3369235433622002</c:v>
                </c:pt>
                <c:pt idx="2343">
                  <c:v>7.3374830290766004</c:v>
                </c:pt>
                <c:pt idx="2344">
                  <c:v>7.3380414008682999</c:v>
                </c:pt>
                <c:pt idx="2345">
                  <c:v>7.3385986586607999</c:v>
                </c:pt>
                <c:pt idx="2346">
                  <c:v>7.3391548023773003</c:v>
                </c:pt>
                <c:pt idx="2347">
                  <c:v>7.3397098319402998</c:v>
                </c:pt>
                <c:pt idx="2348">
                  <c:v>7.3402637472713996</c:v>
                </c:pt>
                <c:pt idx="2349">
                  <c:v>7.3408165482921</c:v>
                </c:pt>
                <c:pt idx="2350">
                  <c:v>7.3413682349228004</c:v>
                </c:pt>
                <c:pt idx="2351">
                  <c:v>7.3419188070835997</c:v>
                </c:pt>
                <c:pt idx="2352">
                  <c:v>7.3424682646940003</c:v>
                </c:pt>
                <c:pt idx="2353">
                  <c:v>7.3430166076727001</c:v>
                </c:pt>
                <c:pt idx="2354">
                  <c:v>7.3435638359382001</c:v>
                </c:pt>
                <c:pt idx="2355">
                  <c:v>7.3441099494074997</c:v>
                </c:pt>
                <c:pt idx="2356">
                  <c:v>7.3446549479982002</c:v>
                </c:pt>
                <c:pt idx="2357">
                  <c:v>7.3451988316263996</c:v>
                </c:pt>
                <c:pt idx="2358">
                  <c:v>7.3457416002078002</c:v>
                </c:pt>
                <c:pt idx="2359">
                  <c:v>7.3462832536576999</c:v>
                </c:pt>
                <c:pt idx="2360">
                  <c:v>7.3468237918907002</c:v>
                </c:pt>
                <c:pt idx="2361">
                  <c:v>7.3473632148206001</c:v>
                </c:pt>
                <c:pt idx="2362">
                  <c:v>7.347901522361</c:v>
                </c:pt>
                <c:pt idx="2363">
                  <c:v>7.3484387144244003</c:v>
                </c:pt>
                <c:pt idx="2364">
                  <c:v>7.3489747909228997</c:v>
                </c:pt>
                <c:pt idx="2365">
                  <c:v>7.3495097517682</c:v>
                </c:pt>
                <c:pt idx="2366">
                  <c:v>7.3500435968713003</c:v>
                </c:pt>
                <c:pt idx="2367">
                  <c:v>7.3505763261424004</c:v>
                </c:pt>
                <c:pt idx="2368">
                  <c:v>7.3511079394910999</c:v>
                </c:pt>
                <c:pt idx="2369">
                  <c:v>7.3516384368266001</c:v>
                </c:pt>
                <c:pt idx="2370">
                  <c:v>7.3521678180574996</c:v>
                </c:pt>
                <c:pt idx="2371">
                  <c:v>7.3526960830914998</c:v>
                </c:pt>
                <c:pt idx="2372">
                  <c:v>7.353223231836</c:v>
                </c:pt>
                <c:pt idx="2373">
                  <c:v>7.3537492641976998</c:v>
                </c:pt>
                <c:pt idx="2374">
                  <c:v>7.3542741800827001</c:v>
                </c:pt>
                <c:pt idx="2375">
                  <c:v>7.3547979793962996</c:v>
                </c:pt>
                <c:pt idx="2376">
                  <c:v>7.3553206620434999</c:v>
                </c:pt>
                <c:pt idx="2377">
                  <c:v>7.3558422279286004</c:v>
                </c:pt>
                <c:pt idx="2378">
                  <c:v>7.3563626769550998</c:v>
                </c:pt>
                <c:pt idx="2379">
                  <c:v>7.3568820090260996</c:v>
                </c:pt>
                <c:pt idx="2380">
                  <c:v>7.3574002240440999</c:v>
                </c:pt>
                <c:pt idx="2381">
                  <c:v>7.3579173219109002</c:v>
                </c:pt>
                <c:pt idx="2382">
                  <c:v>7.3584333025276996</c:v>
                </c:pt>
                <c:pt idx="2383">
                  <c:v>7.3589481657951001</c:v>
                </c:pt>
                <c:pt idx="2384">
                  <c:v>7.3594619116131996</c:v>
                </c:pt>
                <c:pt idx="2385">
                  <c:v>7.3599745398812999</c:v>
                </c:pt>
                <c:pt idx="2386">
                  <c:v>7.3604860504982996</c:v>
                </c:pt>
                <c:pt idx="2387">
                  <c:v>7.3609964433622999</c:v>
                </c:pt>
                <c:pt idx="2388">
                  <c:v>7.3615057183710002</c:v>
                </c:pt>
                <c:pt idx="2389">
                  <c:v>7.3620138754211997</c:v>
                </c:pt>
                <c:pt idx="2390">
                  <c:v>7.3625209144093997</c:v>
                </c:pt>
                <c:pt idx="2391">
                  <c:v>7.3630268352314996</c:v>
                </c:pt>
                <c:pt idx="2392">
                  <c:v>7.3635316377824003</c:v>
                </c:pt>
                <c:pt idx="2393">
                  <c:v>7.3640353219568997</c:v>
                </c:pt>
                <c:pt idx="2394">
                  <c:v>7.3645378876488001</c:v>
                </c:pt>
                <c:pt idx="2395">
                  <c:v>7.3650393347514003</c:v>
                </c:pt>
                <c:pt idx="2396">
                  <c:v>7.3655396631576</c:v>
                </c:pt>
                <c:pt idx="2397">
                  <c:v>7.3660388727594004</c:v>
                </c:pt>
                <c:pt idx="2398">
                  <c:v>7.3665369634484001</c:v>
                </c:pt>
                <c:pt idx="2399">
                  <c:v>7.3670339351156002</c:v>
                </c:pt>
                <c:pt idx="2400">
                  <c:v>7.3675297876511001</c:v>
                </c:pt>
                <c:pt idx="2401">
                  <c:v>7.3680245209448003</c:v>
                </c:pt>
                <c:pt idx="2402">
                  <c:v>7.3685181348856998</c:v>
                </c:pt>
                <c:pt idx="2403">
                  <c:v>7.3690106293623003</c:v>
                </c:pt>
                <c:pt idx="2404">
                  <c:v>7.3695020042625003</c:v>
                </c:pt>
                <c:pt idx="2405">
                  <c:v>7.3699922594737002</c:v>
                </c:pt>
                <c:pt idx="2406">
                  <c:v>7.3704813948824004</c:v>
                </c:pt>
                <c:pt idx="2407">
                  <c:v>7.3709694103747001</c:v>
                </c:pt>
                <c:pt idx="2408">
                  <c:v>7.3714563058362002</c:v>
                </c:pt>
                <c:pt idx="2409">
                  <c:v>7.3719420811515999</c:v>
                </c:pt>
                <c:pt idx="2410">
                  <c:v>7.3724267362053997</c:v>
                </c:pt>
                <c:pt idx="2411">
                  <c:v>7.3729102708807996</c:v>
                </c:pt>
                <c:pt idx="2412">
                  <c:v>7.3733926850614004</c:v>
                </c:pt>
                <c:pt idx="2413">
                  <c:v>7.3738739786291001</c:v>
                </c:pt>
                <c:pt idx="2414">
                  <c:v>7.374354151466</c:v>
                </c:pt>
                <c:pt idx="2415">
                  <c:v>7.3748332034533997</c:v>
                </c:pt>
                <c:pt idx="2416">
                  <c:v>7.3753111344717004</c:v>
                </c:pt>
                <c:pt idx="2417">
                  <c:v>7.3757879444008996</c:v>
                </c:pt>
                <c:pt idx="2418">
                  <c:v>7.3762636331206002</c:v>
                </c:pt>
                <c:pt idx="2419">
                  <c:v>7.3767382005095001</c:v>
                </c:pt>
                <c:pt idx="2420">
                  <c:v>7.3772116464458</c:v>
                </c:pt>
                <c:pt idx="2421">
                  <c:v>7.3776839708070003</c:v>
                </c:pt>
                <c:pt idx="2422">
                  <c:v>7.3781551734701001</c:v>
                </c:pt>
                <c:pt idx="2423">
                  <c:v>7.3786252543115998</c:v>
                </c:pt>
                <c:pt idx="2424">
                  <c:v>7.3790942132069999</c:v>
                </c:pt>
                <c:pt idx="2425">
                  <c:v>7.3795620500316996</c:v>
                </c:pt>
                <c:pt idx="2426">
                  <c:v>7.3800287646599996</c:v>
                </c:pt>
                <c:pt idx="2427">
                  <c:v>7.3804943569660004</c:v>
                </c:pt>
                <c:pt idx="2428">
                  <c:v>7.3809588268231003</c:v>
                </c:pt>
                <c:pt idx="2429">
                  <c:v>7.3814221741038004</c:v>
                </c:pt>
                <c:pt idx="2430">
                  <c:v>7.3818843986804001</c:v>
                </c:pt>
                <c:pt idx="2431">
                  <c:v>7.3823455004243002</c:v>
                </c:pt>
                <c:pt idx="2432">
                  <c:v>7.3828054792064002</c:v>
                </c:pt>
                <c:pt idx="2433">
                  <c:v>7.3832643348970004</c:v>
                </c:pt>
                <c:pt idx="2434">
                  <c:v>7.3837220673659001</c:v>
                </c:pt>
                <c:pt idx="2435">
                  <c:v>7.3841786764819997</c:v>
                </c:pt>
                <c:pt idx="2436">
                  <c:v>7.3846341621137999</c:v>
                </c:pt>
                <c:pt idx="2437">
                  <c:v>7.3850885241292996</c:v>
                </c:pt>
                <c:pt idx="2438">
                  <c:v>7.3855417623955999</c:v>
                </c:pt>
                <c:pt idx="2439">
                  <c:v>7.3859938767794002</c:v>
                </c:pt>
                <c:pt idx="2440">
                  <c:v>7.3864448671467002</c:v>
                </c:pt>
                <c:pt idx="2441">
                  <c:v>7.3868947333630004</c:v>
                </c:pt>
                <c:pt idx="2442">
                  <c:v>7.3873434752930001</c:v>
                </c:pt>
                <c:pt idx="2443">
                  <c:v>7.3877910928009998</c:v>
                </c:pt>
                <c:pt idx="2444">
                  <c:v>7.3882375857506997</c:v>
                </c:pt>
                <c:pt idx="2445">
                  <c:v>7.3886829540049002</c:v>
                </c:pt>
                <c:pt idx="2446">
                  <c:v>7.3891271974260997</c:v>
                </c:pt>
                <c:pt idx="2447">
                  <c:v>7.3895703158758996</c:v>
                </c:pt>
                <c:pt idx="2448">
                  <c:v>7.3900123092158001</c:v>
                </c:pt>
                <c:pt idx="2449">
                  <c:v>7.390453177306</c:v>
                </c:pt>
                <c:pt idx="2450">
                  <c:v>7.3908929200067002</c:v>
                </c:pt>
                <c:pt idx="2451">
                  <c:v>7.3913315371771002</c:v>
                </c:pt>
                <c:pt idx="2452">
                  <c:v>7.3917690286760003</c:v>
                </c:pt>
                <c:pt idx="2453">
                  <c:v>7.3922053943614996</c:v>
                </c:pt>
                <c:pt idx="2454">
                  <c:v>7.3926406340910997</c:v>
                </c:pt>
                <c:pt idx="2455">
                  <c:v>7.3930747477217</c:v>
                </c:pt>
                <c:pt idx="2456">
                  <c:v>7.3935077351096998</c:v>
                </c:pt>
                <c:pt idx="2457">
                  <c:v>7.3939395961105996</c:v>
                </c:pt>
                <c:pt idx="2458">
                  <c:v>7.3943703305795996</c:v>
                </c:pt>
                <c:pt idx="2459">
                  <c:v>7.3947999383710998</c:v>
                </c:pt>
                <c:pt idx="2460">
                  <c:v>7.3952284193390003</c:v>
                </c:pt>
                <c:pt idx="2461">
                  <c:v>7.3956557733365003</c:v>
                </c:pt>
                <c:pt idx="2462">
                  <c:v>7.3960820002162997</c:v>
                </c:pt>
                <c:pt idx="2463">
                  <c:v>7.3965070998303997</c:v>
                </c:pt>
                <c:pt idx="2464">
                  <c:v>7.3969310720301999</c:v>
                </c:pt>
                <c:pt idx="2465">
                  <c:v>7.3973539166664004</c:v>
                </c:pt>
                <c:pt idx="2466">
                  <c:v>7.3977756335893998</c:v>
                </c:pt>
                <c:pt idx="2467">
                  <c:v>7.3981962226486004</c:v>
                </c:pt>
                <c:pt idx="2468">
                  <c:v>7.3986156836930004</c:v>
                </c:pt>
                <c:pt idx="2469">
                  <c:v>7.3990340165711004</c:v>
                </c:pt>
                <c:pt idx="2470">
                  <c:v>7.3994512211306001</c:v>
                </c:pt>
                <c:pt idx="2471">
                  <c:v>7.3998672972185</c:v>
                </c:pt>
                <c:pt idx="2472">
                  <c:v>7.4002822446814003</c:v>
                </c:pt>
                <c:pt idx="2473">
                  <c:v>7.4006960633652996</c:v>
                </c:pt>
                <c:pt idx="2474">
                  <c:v>7.4011087531154001</c:v>
                </c:pt>
                <c:pt idx="2475">
                  <c:v>7.4015203137764001</c:v>
                </c:pt>
                <c:pt idx="2476">
                  <c:v>7.4019307451924004</c:v>
                </c:pt>
                <c:pt idx="2477">
                  <c:v>7.4023400472069003</c:v>
                </c:pt>
                <c:pt idx="2478">
                  <c:v>7.4027482196627004</c:v>
                </c:pt>
                <c:pt idx="2479">
                  <c:v>7.4031552624019996</c:v>
                </c:pt>
                <c:pt idx="2480">
                  <c:v>7.4035611752666002</c:v>
                </c:pt>
                <c:pt idx="2481">
                  <c:v>7.4039659580974</c:v>
                </c:pt>
                <c:pt idx="2482">
                  <c:v>7.4043696107347001</c:v>
                </c:pt>
                <c:pt idx="2483">
                  <c:v>7.4047721330186</c:v>
                </c:pt>
                <c:pt idx="2484">
                  <c:v>7.4051735247880002</c:v>
                </c:pt>
                <c:pt idx="2485">
                  <c:v>7.4055737858816002</c:v>
                </c:pt>
                <c:pt idx="2486">
                  <c:v>7.4059729161372996</c:v>
                </c:pt>
                <c:pt idx="2487">
                  <c:v>7.4063709153925004</c:v>
                </c:pt>
                <c:pt idx="2488">
                  <c:v>7.4067677834836996</c:v>
                </c:pt>
                <c:pt idx="2489">
                  <c:v>7.4071635202474004</c:v>
                </c:pt>
                <c:pt idx="2490">
                  <c:v>7.4075581255189</c:v>
                </c:pt>
                <c:pt idx="2491">
                  <c:v>7.4079515991329998</c:v>
                </c:pt>
                <c:pt idx="2492">
                  <c:v>7.4083439409240004</c:v>
                </c:pt>
                <c:pt idx="2493">
                  <c:v>7.4087351507257004</c:v>
                </c:pt>
                <c:pt idx="2494">
                  <c:v>7.4091252283709998</c:v>
                </c:pt>
                <c:pt idx="2495">
                  <c:v>7.4095141736925001</c:v>
                </c:pt>
                <c:pt idx="2496">
                  <c:v>7.4099019865219002</c:v>
                </c:pt>
                <c:pt idx="2497">
                  <c:v>7.4102886666902998</c:v>
                </c:pt>
                <c:pt idx="2498">
                  <c:v>7.4106742140283997</c:v>
                </c:pt>
                <c:pt idx="2499">
                  <c:v>7.4110586283661997</c:v>
                </c:pt>
                <c:pt idx="2500">
                  <c:v>7.411441909533</c:v>
                </c:pt>
                <c:pt idx="2501">
                  <c:v>7.4118240573575997</c:v>
                </c:pt>
                <c:pt idx="2502">
                  <c:v>7.4122050716679997</c:v>
                </c:pt>
                <c:pt idx="2503">
                  <c:v>7.4125849522917999</c:v>
                </c:pt>
                <c:pt idx="2504">
                  <c:v>7.4129636990558998</c:v>
                </c:pt>
                <c:pt idx="2505">
                  <c:v>7.4133413117866001</c:v>
                </c:pt>
                <c:pt idx="2506">
                  <c:v>7.4137177903092999</c:v>
                </c:pt>
                <c:pt idx="2507">
                  <c:v>7.4140931344494998</c:v>
                </c:pt>
                <c:pt idx="2508">
                  <c:v>7.4144673440312996</c:v>
                </c:pt>
                <c:pt idx="2509">
                  <c:v>7.4148404188784998</c:v>
                </c:pt>
                <c:pt idx="2510">
                  <c:v>7.4152123588143999</c:v>
                </c:pt>
                <c:pt idx="2511">
                  <c:v>7.4155831636615002</c:v>
                </c:pt>
                <c:pt idx="2512">
                  <c:v>7.4159528332419002</c:v>
                </c:pt>
                <c:pt idx="2513">
                  <c:v>7.4163213673769004</c:v>
                </c:pt>
                <c:pt idx="2514">
                  <c:v>7.4166887658871001</c:v>
                </c:pt>
                <c:pt idx="2515">
                  <c:v>7.4170550285927002</c:v>
                </c:pt>
                <c:pt idx="2516">
                  <c:v>7.4174201553131001</c:v>
                </c:pt>
                <c:pt idx="2517">
                  <c:v>7.4177841458672997</c:v>
                </c:pt>
                <c:pt idx="2518">
                  <c:v>7.4181470000734997</c:v>
                </c:pt>
                <c:pt idx="2519">
                  <c:v>7.4185087177493996</c:v>
                </c:pt>
                <c:pt idx="2520">
                  <c:v>7.4188692987116998</c:v>
                </c:pt>
                <c:pt idx="2521">
                  <c:v>7.4192287427772001</c:v>
                </c:pt>
                <c:pt idx="2522">
                  <c:v>7.4195870497614997</c:v>
                </c:pt>
                <c:pt idx="2523">
                  <c:v>7.4199442194797003</c:v>
                </c:pt>
                <c:pt idx="2524">
                  <c:v>7.4203002517463998</c:v>
                </c:pt>
                <c:pt idx="2525">
                  <c:v>7.4206551463753998</c:v>
                </c:pt>
                <c:pt idx="2526">
                  <c:v>7.4210089031801996</c:v>
                </c:pt>
                <c:pt idx="2527">
                  <c:v>7.4213615219735001</c:v>
                </c:pt>
                <c:pt idx="2528">
                  <c:v>7.4217130025670999</c:v>
                </c:pt>
                <c:pt idx="2529">
                  <c:v>7.4220633447725</c:v>
                </c:pt>
                <c:pt idx="2530">
                  <c:v>7.4224125484007004</c:v>
                </c:pt>
                <c:pt idx="2531">
                  <c:v>7.4227606132617003</c:v>
                </c:pt>
                <c:pt idx="2532">
                  <c:v>7.4231075391652004</c:v>
                </c:pt>
                <c:pt idx="2533">
                  <c:v>7.4234533259201001</c:v>
                </c:pt>
                <c:pt idx="2534">
                  <c:v>7.4237979733347004</c:v>
                </c:pt>
                <c:pt idx="2535">
                  <c:v>7.4241414812168003</c:v>
                </c:pt>
                <c:pt idx="2536">
                  <c:v>7.4244838493733001</c:v>
                </c:pt>
                <c:pt idx="2537">
                  <c:v>7.4248250776109002</c:v>
                </c:pt>
                <c:pt idx="2538">
                  <c:v>7.4251651657351996</c:v>
                </c:pt>
                <c:pt idx="2539">
                  <c:v>7.4255041135516002</c:v>
                </c:pt>
                <c:pt idx="2540">
                  <c:v>7.4258419208645998</c:v>
                </c:pt>
                <c:pt idx="2541">
                  <c:v>7.4261785874783</c:v>
                </c:pt>
                <c:pt idx="2542">
                  <c:v>7.4265141131958998</c:v>
                </c:pt>
                <c:pt idx="2543">
                  <c:v>7.4268484978201998</c:v>
                </c:pt>
                <c:pt idx="2544">
                  <c:v>7.4271817411532002</c:v>
                </c:pt>
                <c:pt idx="2545">
                  <c:v>7.4275138429965999</c:v>
                </c:pt>
                <c:pt idx="2546">
                  <c:v>7.4278448031510003</c:v>
                </c:pt>
                <c:pt idx="2547">
                  <c:v>7.4281746214168001</c:v>
                </c:pt>
                <c:pt idx="2548">
                  <c:v>7.4285032975935001</c:v>
                </c:pt>
                <c:pt idx="2549">
                  <c:v>7.4288308314801004</c:v>
                </c:pt>
                <c:pt idx="2550">
                  <c:v>7.4291572228750002</c:v>
                </c:pt>
                <c:pt idx="2551">
                  <c:v>7.4294824715757999</c:v>
                </c:pt>
                <c:pt idx="2552">
                  <c:v>7.4298065773798001</c:v>
                </c:pt>
                <c:pt idx="2553">
                  <c:v>7.4301295400834002</c:v>
                </c:pt>
                <c:pt idx="2554">
                  <c:v>7.4304513594824</c:v>
                </c:pt>
                <c:pt idx="2555">
                  <c:v>7.4307720353721001</c:v>
                </c:pt>
                <c:pt idx="2556">
                  <c:v>7.431091567547</c:v>
                </c:pt>
                <c:pt idx="2557">
                  <c:v>7.4314099558011</c:v>
                </c:pt>
                <c:pt idx="2558">
                  <c:v>7.4317271999279004</c:v>
                </c:pt>
                <c:pt idx="2559">
                  <c:v>7.4320432997198003</c:v>
                </c:pt>
                <c:pt idx="2560">
                  <c:v>7.4323582549692002</c:v>
                </c:pt>
                <c:pt idx="2561">
                  <c:v>7.4326720654673997</c:v>
                </c:pt>
                <c:pt idx="2562">
                  <c:v>7.4329847310051997</c:v>
                </c:pt>
                <c:pt idx="2563">
                  <c:v>7.4332962513728997</c:v>
                </c:pt>
                <c:pt idx="2564">
                  <c:v>7.4336066263599996</c:v>
                </c:pt>
                <c:pt idx="2565">
                  <c:v>7.4339158557556999</c:v>
                </c:pt>
                <c:pt idx="2566">
                  <c:v>7.4342239393479002</c:v>
                </c:pt>
                <c:pt idx="2567">
                  <c:v>7.4345308769244998</c:v>
                </c:pt>
                <c:pt idx="2568">
                  <c:v>7.4348366682725997</c:v>
                </c:pt>
                <c:pt idx="2569">
                  <c:v>7.4351413131786002</c:v>
                </c:pt>
                <c:pt idx="2570">
                  <c:v>7.4354448114283</c:v>
                </c:pt>
                <c:pt idx="2571">
                  <c:v>7.4357471628068001</c:v>
                </c:pt>
                <c:pt idx="2572">
                  <c:v>7.4360483670987003</c:v>
                </c:pt>
                <c:pt idx="2573">
                  <c:v>7.436348424088</c:v>
                </c:pt>
                <c:pt idx="2574">
                  <c:v>7.4366473335577998</c:v>
                </c:pt>
                <c:pt idx="2575">
                  <c:v>7.4369450952907998</c:v>
                </c:pt>
                <c:pt idx="2576">
                  <c:v>7.4372417090688998</c:v>
                </c:pt>
                <c:pt idx="2577">
                  <c:v>7.4375371746737997</c:v>
                </c:pt>
                <c:pt idx="2578">
                  <c:v>7.4378314918860999</c:v>
                </c:pt>
                <c:pt idx="2579">
                  <c:v>7.4381246604855997</c:v>
                </c:pt>
                <c:pt idx="2580">
                  <c:v>7.4384166802523</c:v>
                </c:pt>
                <c:pt idx="2581">
                  <c:v>7.4387075509646996</c:v>
                </c:pt>
                <c:pt idx="2582">
                  <c:v>7.4389972724011004</c:v>
                </c:pt>
                <c:pt idx="2583">
                  <c:v>7.4392858443390999</c:v>
                </c:pt>
                <c:pt idx="2584">
                  <c:v>7.4395732665557004</c:v>
                </c:pt>
                <c:pt idx="2585">
                  <c:v>7.4398595388272</c:v>
                </c:pt>
                <c:pt idx="2586">
                  <c:v>7.4401446609291</c:v>
                </c:pt>
                <c:pt idx="2587">
                  <c:v>7.4404286326367002</c:v>
                </c:pt>
                <c:pt idx="2588">
                  <c:v>7.4407114537241998</c:v>
                </c:pt>
                <c:pt idx="2589">
                  <c:v>7.4409931239654998</c:v>
                </c:pt>
                <c:pt idx="2590">
                  <c:v>7.4412736431338002</c:v>
                </c:pt>
                <c:pt idx="2591">
                  <c:v>7.4415530110013997</c:v>
                </c:pt>
                <c:pt idx="2592">
                  <c:v>7.4418312273403</c:v>
                </c:pt>
                <c:pt idx="2593">
                  <c:v>7.4421082919217003</c:v>
                </c:pt>
                <c:pt idx="2594">
                  <c:v>7.4423842045162996</c:v>
                </c:pt>
                <c:pt idx="2595">
                  <c:v>7.4426589648938002</c:v>
                </c:pt>
                <c:pt idx="2596">
                  <c:v>7.4429325728237004</c:v>
                </c:pt>
                <c:pt idx="2597">
                  <c:v>7.4432050280748001</c:v>
                </c:pt>
                <c:pt idx="2598">
                  <c:v>7.4434763304147999</c:v>
                </c:pt>
                <c:pt idx="2599">
                  <c:v>7.4437464796113</c:v>
                </c:pt>
                <c:pt idx="2600">
                  <c:v>7.4440154754311001</c:v>
                </c:pt>
                <c:pt idx="2601">
                  <c:v>7.4442833176403003</c:v>
                </c:pt>
                <c:pt idx="2602">
                  <c:v>7.4445500060044001</c:v>
                </c:pt>
                <c:pt idx="2603">
                  <c:v>7.4448155402882001</c:v>
                </c:pt>
                <c:pt idx="2604">
                  <c:v>7.4450799202558002</c:v>
                </c:pt>
                <c:pt idx="2605">
                  <c:v>7.4453431456711003</c:v>
                </c:pt>
                <c:pt idx="2606">
                  <c:v>7.4456052162965998</c:v>
                </c:pt>
                <c:pt idx="2607">
                  <c:v>7.4458661318949</c:v>
                </c:pt>
                <c:pt idx="2608">
                  <c:v>7.4461258922275002</c:v>
                </c:pt>
                <c:pt idx="2609">
                  <c:v>7.4463844970555</c:v>
                </c:pt>
                <c:pt idx="2610">
                  <c:v>7.4466419461391</c:v>
                </c:pt>
                <c:pt idx="2611">
                  <c:v>7.4468982392381999</c:v>
                </c:pt>
                <c:pt idx="2612">
                  <c:v>7.4471533761117996</c:v>
                </c:pt>
                <c:pt idx="2613">
                  <c:v>7.4474073565182</c:v>
                </c:pt>
                <c:pt idx="2614">
                  <c:v>7.4476601802155002</c:v>
                </c:pt>
                <c:pt idx="2615">
                  <c:v>7.4479118469605003</c:v>
                </c:pt>
                <c:pt idx="2616">
                  <c:v>7.4481623565098998</c:v>
                </c:pt>
                <c:pt idx="2617">
                  <c:v>7.4484117086195996</c:v>
                </c:pt>
                <c:pt idx="2618">
                  <c:v>7.4486599030446001</c:v>
                </c:pt>
                <c:pt idx="2619">
                  <c:v>7.4489069395395999</c:v>
                </c:pt>
                <c:pt idx="2620">
                  <c:v>7.4491528178586002</c:v>
                </c:pt>
                <c:pt idx="2621">
                  <c:v>7.4493975377549004</c:v>
                </c:pt>
                <c:pt idx="2622">
                  <c:v>7.4496410989808002</c:v>
                </c:pt>
                <c:pt idx="2623">
                  <c:v>7.4498835012885998</c:v>
                </c:pt>
                <c:pt idx="2624">
                  <c:v>7.4501247444296004</c:v>
                </c:pt>
                <c:pt idx="2625">
                  <c:v>7.4503648281543002</c:v>
                </c:pt>
                <c:pt idx="2626">
                  <c:v>7.4506037522130004</c:v>
                </c:pt>
                <c:pt idx="2627">
                  <c:v>7.4508415163550001</c:v>
                </c:pt>
                <c:pt idx="2628">
                  <c:v>7.4510781203288996</c:v>
                </c:pt>
                <c:pt idx="2629">
                  <c:v>7.4513135638831001</c:v>
                </c:pt>
                <c:pt idx="2630">
                  <c:v>7.4515478467646998</c:v>
                </c:pt>
                <c:pt idx="2631">
                  <c:v>7.4517809687207999</c:v>
                </c:pt>
                <c:pt idx="2632">
                  <c:v>7.4520129294973998</c:v>
                </c:pt>
                <c:pt idx="2633">
                  <c:v>7.4522437288400001</c:v>
                </c:pt>
                <c:pt idx="2634">
                  <c:v>7.4524733664934999</c:v>
                </c:pt>
                <c:pt idx="2635">
                  <c:v>7.4527018422021003</c:v>
                </c:pt>
                <c:pt idx="2636">
                  <c:v>7.4529291557094002</c:v>
                </c:pt>
                <c:pt idx="2637">
                  <c:v>7.4531553067580996</c:v>
                </c:pt>
                <c:pt idx="2638">
                  <c:v>7.4533802950906001</c:v>
                </c:pt>
                <c:pt idx="2639">
                  <c:v>7.4536041204485999</c:v>
                </c:pt>
                <c:pt idx="2640">
                  <c:v>7.4538267825729001</c:v>
                </c:pt>
                <c:pt idx="2641">
                  <c:v>7.4540482812038</c:v>
                </c:pt>
                <c:pt idx="2642">
                  <c:v>7.4542686160809</c:v>
                </c:pt>
                <c:pt idx="2643">
                  <c:v>7.4544877869433002</c:v>
                </c:pt>
                <c:pt idx="2644">
                  <c:v>7.4547057935292003</c:v>
                </c:pt>
                <c:pt idx="2645">
                  <c:v>7.4549226355764997</c:v>
                </c:pt>
                <c:pt idx="2646">
                  <c:v>7.4551383128220001</c:v>
                </c:pt>
                <c:pt idx="2647">
                  <c:v>7.4553528250020999</c:v>
                </c:pt>
                <c:pt idx="2648">
                  <c:v>7.4555661718525998</c:v>
                </c:pt>
                <c:pt idx="2649">
                  <c:v>7.4557783531083999</c:v>
                </c:pt>
                <c:pt idx="2650">
                  <c:v>7.4559893685040999</c:v>
                </c:pt>
                <c:pt idx="2651">
                  <c:v>7.4561992177732996</c:v>
                </c:pt>
                <c:pt idx="2652">
                  <c:v>7.4564079006492996</c:v>
                </c:pt>
                <c:pt idx="2653">
                  <c:v>7.4566154168642003</c:v>
                </c:pt>
                <c:pt idx="2654">
                  <c:v>7.4568217661498997</c:v>
                </c:pt>
                <c:pt idx="2655">
                  <c:v>7.4570269482376998</c:v>
                </c:pt>
                <c:pt idx="2656">
                  <c:v>7.4572309628577997</c:v>
                </c:pt>
                <c:pt idx="2657">
                  <c:v>7.4574338097400998</c:v>
                </c:pt>
                <c:pt idx="2658">
                  <c:v>7.4576354886137999</c:v>
                </c:pt>
                <c:pt idx="2659">
                  <c:v>7.4578359992071999</c:v>
                </c:pt>
                <c:pt idx="2660">
                  <c:v>7.4580353412484</c:v>
                </c:pt>
                <c:pt idx="2661">
                  <c:v>7.4582335144642</c:v>
                </c:pt>
                <c:pt idx="2662">
                  <c:v>7.4584305185813999</c:v>
                </c:pt>
                <c:pt idx="2663">
                  <c:v>7.4586263533257</c:v>
                </c:pt>
                <c:pt idx="2664">
                  <c:v>7.4588210184222001</c:v>
                </c:pt>
                <c:pt idx="2665">
                  <c:v>7.4590145135955996</c:v>
                </c:pt>
                <c:pt idx="2666">
                  <c:v>7.4592068385696004</c:v>
                </c:pt>
                <c:pt idx="2667">
                  <c:v>7.4593979930673999</c:v>
                </c:pt>
                <c:pt idx="2668">
                  <c:v>7.4595879768115996</c:v>
                </c:pt>
                <c:pt idx="2669">
                  <c:v>7.4597767895239997</c:v>
                </c:pt>
                <c:pt idx="2670">
                  <c:v>7.4599644309258002</c:v>
                </c:pt>
                <c:pt idx="2671">
                  <c:v>7.4601509007375997</c:v>
                </c:pt>
                <c:pt idx="2672">
                  <c:v>7.4603361986790997</c:v>
                </c:pt>
                <c:pt idx="2673">
                  <c:v>7.4605203244696998</c:v>
                </c:pt>
                <c:pt idx="2674">
                  <c:v>7.4607032778277</c:v>
                </c:pt>
                <c:pt idx="2675">
                  <c:v>7.4608850584711002</c:v>
                </c:pt>
                <c:pt idx="2676">
                  <c:v>7.4610656661172001</c:v>
                </c:pt>
                <c:pt idx="2677">
                  <c:v>7.4612451004822997</c:v>
                </c:pt>
                <c:pt idx="2678">
                  <c:v>7.4614233612824998</c:v>
                </c:pt>
                <c:pt idx="2679">
                  <c:v>7.4616004482328</c:v>
                </c:pt>
                <c:pt idx="2680">
                  <c:v>7.4617763610478001</c:v>
                </c:pt>
                <c:pt idx="2681">
                  <c:v>7.4619510994414</c:v>
                </c:pt>
                <c:pt idx="2682">
                  <c:v>7.4621246631267004</c:v>
                </c:pt>
                <c:pt idx="2683">
                  <c:v>7.4622970518163001</c:v>
                </c:pt>
                <c:pt idx="2684">
                  <c:v>7.4624682652220997</c:v>
                </c:pt>
                <c:pt idx="2685">
                  <c:v>7.4626383030551997</c:v>
                </c:pt>
                <c:pt idx="2686">
                  <c:v>7.4628071650261001</c:v>
                </c:pt>
                <c:pt idx="2687">
                  <c:v>7.4629748508446001</c:v>
                </c:pt>
                <c:pt idx="2688">
                  <c:v>7.4631413602199004</c:v>
                </c:pt>
                <c:pt idx="2689">
                  <c:v>7.4633066928606002</c:v>
                </c:pt>
                <c:pt idx="2690">
                  <c:v>7.4634708484744001</c:v>
                </c:pt>
                <c:pt idx="2691">
                  <c:v>7.4636338267684001</c:v>
                </c:pt>
                <c:pt idx="2692">
                  <c:v>7.4637956274492003</c:v>
                </c:pt>
                <c:pt idx="2693">
                  <c:v>7.4639562502225001</c:v>
                </c:pt>
                <c:pt idx="2694">
                  <c:v>7.4641156947934997</c:v>
                </c:pt>
                <c:pt idx="2695">
                  <c:v>7.4642739608666</c:v>
                </c:pt>
                <c:pt idx="2696">
                  <c:v>7.4644310481455998</c:v>
                </c:pt>
                <c:pt idx="2697">
                  <c:v>7.4645869563335001</c:v>
                </c:pt>
                <c:pt idx="2698">
                  <c:v>7.4647416851328003</c:v>
                </c:pt>
                <c:pt idx="2699">
                  <c:v>7.4648952342454002</c:v>
                </c:pt>
                <c:pt idx="2700">
                  <c:v>7.4650476033719002</c:v>
                </c:pt>
                <c:pt idx="2701">
                  <c:v>7.4651987922131999</c:v>
                </c:pt>
                <c:pt idx="2702">
                  <c:v>7.4653488004686999</c:v>
                </c:pt>
                <c:pt idx="2703">
                  <c:v>7.4654976278375997</c:v>
                </c:pt>
                <c:pt idx="2704">
                  <c:v>7.4656452740181001</c:v>
                </c:pt>
                <c:pt idx="2705">
                  <c:v>7.4657917387079999</c:v>
                </c:pt>
                <c:pt idx="2706">
                  <c:v>7.4659370216041996</c:v>
                </c:pt>
                <c:pt idx="2707">
                  <c:v>7.4660811224029002</c:v>
                </c:pt>
                <c:pt idx="2708">
                  <c:v>7.4662240408000997</c:v>
                </c:pt>
                <c:pt idx="2709">
                  <c:v>7.4663657764903997</c:v>
                </c:pt>
                <c:pt idx="2710">
                  <c:v>7.4665063291680998</c:v>
                </c:pt>
                <c:pt idx="2711">
                  <c:v>7.4666456985270004</c:v>
                </c:pt>
                <c:pt idx="2712">
                  <c:v>7.4667838842596002</c:v>
                </c:pt>
                <c:pt idx="2713">
                  <c:v>7.4669208860585998</c:v>
                </c:pt>
                <c:pt idx="2714">
                  <c:v>7.4670567036152002</c:v>
                </c:pt>
                <c:pt idx="2715">
                  <c:v>7.4671913366203002</c:v>
                </c:pt>
                <c:pt idx="2716">
                  <c:v>7.4673247847641004</c:v>
                </c:pt>
                <c:pt idx="2717">
                  <c:v>7.4674570477359996</c:v>
                </c:pt>
                <c:pt idx="2718">
                  <c:v>7.4675881252248999</c:v>
                </c:pt>
                <c:pt idx="2719">
                  <c:v>7.4677180169188997</c:v>
                </c:pt>
                <c:pt idx="2720">
                  <c:v>7.4678467225052003</c:v>
                </c:pt>
                <c:pt idx="2721">
                  <c:v>7.4679742416707997</c:v>
                </c:pt>
                <c:pt idx="2722">
                  <c:v>7.4681005741015998</c:v>
                </c:pt>
                <c:pt idx="2723">
                  <c:v>7.4682257194829003</c:v>
                </c:pt>
                <c:pt idx="2724">
                  <c:v>7.4683496774995</c:v>
                </c:pt>
                <c:pt idx="2725">
                  <c:v>7.4684724478352997</c:v>
                </c:pt>
                <c:pt idx="2726">
                  <c:v>7.4685940301734002</c:v>
                </c:pt>
                <c:pt idx="2727">
                  <c:v>7.4687144241967003</c:v>
                </c:pt>
                <c:pt idx="2728">
                  <c:v>7.4688336295869</c:v>
                </c:pt>
                <c:pt idx="2729">
                  <c:v>7.4689516460252001</c:v>
                </c:pt>
                <c:pt idx="2730">
                  <c:v>7.4690684731922996</c:v>
                </c:pt>
                <c:pt idx="2731">
                  <c:v>7.4691841107677996</c:v>
                </c:pt>
                <c:pt idx="2732">
                  <c:v>7.4692985584307996</c:v>
                </c:pt>
                <c:pt idx="2733">
                  <c:v>7.4694118158598997</c:v>
                </c:pt>
                <c:pt idx="2734">
                  <c:v>7.4695238827327</c:v>
                </c:pt>
                <c:pt idx="2735">
                  <c:v>7.4696347587264</c:v>
                </c:pt>
                <c:pt idx="2736">
                  <c:v>7.4697444435172997</c:v>
                </c:pt>
                <c:pt idx="2737">
                  <c:v>7.4698529367809003</c:v>
                </c:pt>
                <c:pt idx="2738">
                  <c:v>7.4699602381923</c:v>
                </c:pt>
                <c:pt idx="2739">
                  <c:v>7.4700663474256999</c:v>
                </c:pt>
                <c:pt idx="2740">
                  <c:v>7.4701712641546001</c:v>
                </c:pt>
                <c:pt idx="2741">
                  <c:v>7.4702749880518997</c:v>
                </c:pt>
                <c:pt idx="2742">
                  <c:v>7.4703775187899</c:v>
                </c:pt>
                <c:pt idx="2743">
                  <c:v>7.4704788560399003</c:v>
                </c:pt>
                <c:pt idx="2744">
                  <c:v>7.4705789994728002</c:v>
                </c:pt>
                <c:pt idx="2745">
                  <c:v>7.4706779487584001</c:v>
                </c:pt>
                <c:pt idx="2746">
                  <c:v>7.4707757035663001</c:v>
                </c:pt>
                <c:pt idx="2747">
                  <c:v>7.4708722635651004</c:v>
                </c:pt>
                <c:pt idx="2748">
                  <c:v>7.4709676284226996</c:v>
                </c:pt>
                <c:pt idx="2749">
                  <c:v>7.4710617978064997</c:v>
                </c:pt>
                <c:pt idx="2750">
                  <c:v>7.4711547713827997</c:v>
                </c:pt>
                <c:pt idx="2751">
                  <c:v>7.4712465488176001</c:v>
                </c:pt>
                <c:pt idx="2752">
                  <c:v>7.4713371297761002</c:v>
                </c:pt>
                <c:pt idx="2753">
                  <c:v>7.4714265139225997</c:v>
                </c:pt>
                <c:pt idx="2754">
                  <c:v>7.4715147009210003</c:v>
                </c:pt>
                <c:pt idx="2755">
                  <c:v>7.4716016904340998</c:v>
                </c:pt>
                <c:pt idx="2756">
                  <c:v>7.4716874821244001</c:v>
                </c:pt>
                <c:pt idx="2757">
                  <c:v>7.4717720756535</c:v>
                </c:pt>
                <c:pt idx="2758">
                  <c:v>7.4718554706821996</c:v>
                </c:pt>
                <c:pt idx="2759">
                  <c:v>7.4719376668708</c:v>
                </c:pt>
                <c:pt idx="2760">
                  <c:v>7.4720186638786998</c:v>
                </c:pt>
                <c:pt idx="2761">
                  <c:v>7.4720984613647001</c:v>
                </c:pt>
                <c:pt idx="2762">
                  <c:v>7.4721770589869001</c:v>
                </c:pt>
                <c:pt idx="2763">
                  <c:v>7.4722544564025997</c:v>
                </c:pt>
                <c:pt idx="2764">
                  <c:v>7.4723306532685001</c:v>
                </c:pt>
                <c:pt idx="2765">
                  <c:v>7.4724056492406001</c:v>
                </c:pt>
                <c:pt idx="2766">
                  <c:v>7.4724794439739997</c:v>
                </c:pt>
                <c:pt idx="2767">
                  <c:v>7.4725520371231999</c:v>
                </c:pt>
                <c:pt idx="2768">
                  <c:v>7.4726234283421</c:v>
                </c:pt>
                <c:pt idx="2769">
                  <c:v>7.4726936172837002</c:v>
                </c:pt>
                <c:pt idx="2770">
                  <c:v>7.4727626036002999</c:v>
                </c:pt>
                <c:pt idx="2771">
                  <c:v>7.4728303869437003</c:v>
                </c:pt>
                <c:pt idx="2772">
                  <c:v>7.4728969669648002</c:v>
                </c:pt>
                <c:pt idx="2773">
                  <c:v>7.4729623433138004</c:v>
                </c:pt>
                <c:pt idx="2774">
                  <c:v>7.4730265156401003</c:v>
                </c:pt>
                <c:pt idx="2775">
                  <c:v>7.4730894835927</c:v>
                </c:pt>
                <c:pt idx="2776">
                  <c:v>7.4731512468192998</c:v>
                </c:pt>
                <c:pt idx="2777">
                  <c:v>7.4732118049676997</c:v>
                </c:pt>
                <c:pt idx="2778">
                  <c:v>7.4732711576842004</c:v>
                </c:pt>
                <c:pt idx="2779">
                  <c:v>7.4733293046147002</c:v>
                </c:pt>
                <c:pt idx="2780">
                  <c:v>7.4733862454048001</c:v>
                </c:pt>
                <c:pt idx="2781">
                  <c:v>7.4734419796984</c:v>
                </c:pt>
                <c:pt idx="2782">
                  <c:v>7.4734965071395996</c:v>
                </c:pt>
                <c:pt idx="2783">
                  <c:v>7.4735498273712002</c:v>
                </c:pt>
                <c:pt idx="2784">
                  <c:v>7.4736019400357003</c:v>
                </c:pt>
                <c:pt idx="2785">
                  <c:v>7.4736528447746</c:v>
                </c:pt>
                <c:pt idx="2786">
                  <c:v>7.4737025412287998</c:v>
                </c:pt>
                <c:pt idx="2787">
                  <c:v>7.4737510290381</c:v>
                </c:pt>
                <c:pt idx="2788">
                  <c:v>7.4737983078422996</c:v>
                </c:pt>
                <c:pt idx="2789">
                  <c:v>7.4738443772799998</c:v>
                </c:pt>
                <c:pt idx="2790">
                  <c:v>7.4738892369889003</c:v>
                </c:pt>
                <c:pt idx="2791">
                  <c:v>7.4739328866064003</c:v>
                </c:pt>
                <c:pt idx="2792">
                  <c:v>7.4739753257689996</c:v>
                </c:pt>
                <c:pt idx="2793">
                  <c:v>7.4740165541124002</c:v>
                </c:pt>
                <c:pt idx="2794">
                  <c:v>7.4740565712715998</c:v>
                </c:pt>
                <c:pt idx="2795">
                  <c:v>7.4740953768810003</c:v>
                </c:pt>
                <c:pt idx="2796">
                  <c:v>7.4741329705741002</c:v>
                </c:pt>
                <c:pt idx="2797">
                  <c:v>7.4741693519836003</c:v>
                </c:pt>
                <c:pt idx="2798">
                  <c:v>7.4742045207418997</c:v>
                </c:pt>
                <c:pt idx="2799">
                  <c:v>7.4742384764801004</c:v>
                </c:pt>
                <c:pt idx="2800">
                  <c:v>7.4742712188290001</c:v>
                </c:pt>
                <c:pt idx="2801">
                  <c:v>7.4743027474183998</c:v>
                </c:pt>
                <c:pt idx="2802">
                  <c:v>7.4743330618775001</c:v>
                </c:pt>
                <c:pt idx="2803">
                  <c:v>7.4743621618348</c:v>
                </c:pt>
                <c:pt idx="2804">
                  <c:v>7.4743900469179998</c:v>
                </c:pt>
                <c:pt idx="2805">
                  <c:v>7.4744167167539004</c:v>
                </c:pt>
                <c:pt idx="2806">
                  <c:v>7.4744421709687998</c:v>
                </c:pt>
                <c:pt idx="2807">
                  <c:v>7.4744664091882003</c:v>
                </c:pt>
                <c:pt idx="2808">
                  <c:v>7.4744894310368997</c:v>
                </c:pt>
                <c:pt idx="2809">
                  <c:v>7.4745112361389001</c:v>
                </c:pt>
                <c:pt idx="2810">
                  <c:v>7.4745318241173004</c:v>
                </c:pt>
                <c:pt idx="2811">
                  <c:v>7.4745511945947998</c:v>
                </c:pt>
                <c:pt idx="2812">
                  <c:v>7.4745693471930998</c:v>
                </c:pt>
                <c:pt idx="2813">
                  <c:v>7.4745862815333002</c:v>
                </c:pt>
                <c:pt idx="2814">
                  <c:v>7.4746019972357001</c:v>
                </c:pt>
                <c:pt idx="2815">
                  <c:v>7.4746164939195996</c:v>
                </c:pt>
                <c:pt idx="2816">
                  <c:v>7.4746297712042002</c:v>
                </c:pt>
                <c:pt idx="2817">
                  <c:v>7.4746418287073002</c:v>
                </c:pt>
                <c:pt idx="2818">
                  <c:v>7.4746526660464001</c:v>
                </c:pt>
                <c:pt idx="2819">
                  <c:v>7.4746622828379001</c:v>
                </c:pt>
                <c:pt idx="2820">
                  <c:v>7.4746706786977999</c:v>
                </c:pt>
                <c:pt idx="2821">
                  <c:v>7.4746778532408999</c:v>
                </c:pt>
                <c:pt idx="2822">
                  <c:v>7.4746838060818002</c:v>
                </c:pt>
                <c:pt idx="2823">
                  <c:v>7.4746885368339999</c:v>
                </c:pt>
                <c:pt idx="2824">
                  <c:v>7.4746920451104</c:v>
                </c:pt>
                <c:pt idx="2825">
                  <c:v>7.4746943305227997</c:v>
                </c:pt>
                <c:pt idx="2826">
                  <c:v>7.4746953926830004</c:v>
                </c:pt>
                <c:pt idx="2827">
                  <c:v>7.4746952312012001</c:v>
                </c:pt>
                <c:pt idx="2828">
                  <c:v>7.4746938456871996</c:v>
                </c:pt>
                <c:pt idx="2829">
                  <c:v>7.4746912357503001</c:v>
                </c:pt>
                <c:pt idx="2830">
                  <c:v>7.4746874009986</c:v>
                </c:pt>
                <c:pt idx="2831">
                  <c:v>7.4746823410400003</c:v>
                </c:pt>
                <c:pt idx="2832">
                  <c:v>7.4746760554809004</c:v>
                </c:pt>
                <c:pt idx="2833">
                  <c:v>7.4746685439276002</c:v>
                </c:pt>
                <c:pt idx="2834">
                  <c:v>7.4746598059854001</c:v>
                </c:pt>
                <c:pt idx="2835">
                  <c:v>7.4746498412587004</c:v>
                </c:pt>
                <c:pt idx="2836">
                  <c:v>7.4746386493513004</c:v>
                </c:pt>
                <c:pt idx="2837">
                  <c:v>7.4746262298663</c:v>
                </c:pt>
                <c:pt idx="2838">
                  <c:v>7.4746125824060998</c:v>
                </c:pt>
                <c:pt idx="2839">
                  <c:v>7.4745977065718003</c:v>
                </c:pt>
                <c:pt idx="2840">
                  <c:v>7.4745816019643998</c:v>
                </c:pt>
                <c:pt idx="2841">
                  <c:v>7.4745642681839</c:v>
                </c:pt>
                <c:pt idx="2842">
                  <c:v>7.4745457048294002</c:v>
                </c:pt>
                <c:pt idx="2843">
                  <c:v>7.4745259114992999</c:v>
                </c:pt>
                <c:pt idx="2844">
                  <c:v>7.4745048877915004</c:v>
                </c:pt>
                <c:pt idx="2845">
                  <c:v>7.4744826333027996</c:v>
                </c:pt>
                <c:pt idx="2846">
                  <c:v>7.4744591476293003</c:v>
                </c:pt>
                <c:pt idx="2847">
                  <c:v>7.4744344303663999</c:v>
                </c:pt>
                <c:pt idx="2848">
                  <c:v>7.4744084811088998</c:v>
                </c:pt>
                <c:pt idx="2849">
                  <c:v>7.4743812994503998</c:v>
                </c:pt>
                <c:pt idx="2850">
                  <c:v>7.4743528849840999</c:v>
                </c:pt>
                <c:pt idx="2851">
                  <c:v>7.4743232373024</c:v>
                </c:pt>
                <c:pt idx="2852">
                  <c:v>7.4742923559966004</c:v>
                </c:pt>
                <c:pt idx="2853">
                  <c:v>7.4742602406577001</c:v>
                </c:pt>
                <c:pt idx="2854">
                  <c:v>7.4742268908755998</c:v>
                </c:pt>
                <c:pt idx="2855">
                  <c:v>7.4741923062394999</c:v>
                </c:pt>
                <c:pt idx="2856">
                  <c:v>7.4741564863379999</c:v>
                </c:pt>
                <c:pt idx="2857">
                  <c:v>7.4741194307586003</c:v>
                </c:pt>
                <c:pt idx="2858">
                  <c:v>7.4740811390884003</c:v>
                </c:pt>
                <c:pt idx="2859">
                  <c:v>7.4740416109133996</c:v>
                </c:pt>
                <c:pt idx="2860">
                  <c:v>7.4740008458188996</c:v>
                </c:pt>
                <c:pt idx="2861">
                  <c:v>7.4739588433895996</c:v>
                </c:pt>
                <c:pt idx="2862">
                  <c:v>7.4739156032091998</c:v>
                </c:pt>
                <c:pt idx="2863">
                  <c:v>7.4738711248607004</c:v>
                </c:pt>
                <c:pt idx="2864">
                  <c:v>7.4738254079265998</c:v>
                </c:pt>
                <c:pt idx="2865">
                  <c:v>7.4737784519878998</c:v>
                </c:pt>
                <c:pt idx="2866">
                  <c:v>7.4737302566257</c:v>
                </c:pt>
                <c:pt idx="2867">
                  <c:v>7.4736808214197996</c:v>
                </c:pt>
                <c:pt idx="2868">
                  <c:v>7.4736301459492003</c:v>
                </c:pt>
                <c:pt idx="2869">
                  <c:v>7.4735782297922002</c:v>
                </c:pt>
                <c:pt idx="2870">
                  <c:v>7.4735250725264999</c:v>
                </c:pt>
                <c:pt idx="2871">
                  <c:v>7.4734706737287997</c:v>
                </c:pt>
                <c:pt idx="2872">
                  <c:v>7.4734150329749003</c:v>
                </c:pt>
                <c:pt idx="2873">
                  <c:v>7.4733581498403003</c:v>
                </c:pt>
                <c:pt idx="2874">
                  <c:v>7.4733000238992</c:v>
                </c:pt>
                <c:pt idx="2875">
                  <c:v>7.4732406547253003</c:v>
                </c:pt>
                <c:pt idx="2876">
                  <c:v>7.4731800418913004</c:v>
                </c:pt>
                <c:pt idx="2877">
                  <c:v>7.4731181849694002</c:v>
                </c:pt>
                <c:pt idx="2878">
                  <c:v>7.4730550835307001</c:v>
                </c:pt>
                <c:pt idx="2879">
                  <c:v>7.4729907371457003</c:v>
                </c:pt>
                <c:pt idx="2880">
                  <c:v>7.4729251453841004</c:v>
                </c:pt>
                <c:pt idx="2881">
                  <c:v>7.4728583078146</c:v>
                </c:pt>
                <c:pt idx="2882">
                  <c:v>7.4727902240055002</c:v>
                </c:pt>
                <c:pt idx="2883">
                  <c:v>7.4727208935240004</c:v>
                </c:pt>
                <c:pt idx="2884">
                  <c:v>7.4726503159364004</c:v>
                </c:pt>
                <c:pt idx="2885">
                  <c:v>7.4725784908086998</c:v>
                </c:pt>
                <c:pt idx="2886">
                  <c:v>7.4725054177055004</c:v>
                </c:pt>
                <c:pt idx="2887">
                  <c:v>7.4724310961910003</c:v>
                </c:pt>
                <c:pt idx="2888">
                  <c:v>7.4723555258285002</c:v>
                </c:pt>
                <c:pt idx="2889">
                  <c:v>7.4722787061805001</c:v>
                </c:pt>
                <c:pt idx="2890">
                  <c:v>7.4722006368085996</c:v>
                </c:pt>
                <c:pt idx="2891">
                  <c:v>7.4721213172737002</c:v>
                </c:pt>
                <c:pt idx="2892">
                  <c:v>7.4720407471361003</c:v>
                </c:pt>
                <c:pt idx="2893">
                  <c:v>7.4719589259547003</c:v>
                </c:pt>
                <c:pt idx="2894">
                  <c:v>7.4718758532883003</c:v>
                </c:pt>
                <c:pt idx="2895">
                  <c:v>7.4717915286943999</c:v>
                </c:pt>
                <c:pt idx="2896">
                  <c:v>7.4717059517299003</c:v>
                </c:pt>
                <c:pt idx="2897">
                  <c:v>7.4716191219508996</c:v>
                </c:pt>
                <c:pt idx="2898">
                  <c:v>7.4715310389124996</c:v>
                </c:pt>
                <c:pt idx="2899">
                  <c:v>7.4714417021693</c:v>
                </c:pt>
                <c:pt idx="2900">
                  <c:v>7.4713511112748998</c:v>
                </c:pt>
                <c:pt idx="2901">
                  <c:v>7.4712592657821002</c:v>
                </c:pt>
                <c:pt idx="2902">
                  <c:v>7.4711661652428996</c:v>
                </c:pt>
                <c:pt idx="2903">
                  <c:v>7.4710718092084001</c:v>
                </c:pt>
                <c:pt idx="2904">
                  <c:v>7.4709761972292004</c:v>
                </c:pt>
                <c:pt idx="2905">
                  <c:v>7.4708793288548003</c:v>
                </c:pt>
                <c:pt idx="2906">
                  <c:v>7.4707812036338002</c:v>
                </c:pt>
                <c:pt idx="2907">
                  <c:v>7.4706818211144004</c:v>
                </c:pt>
                <c:pt idx="2908">
                  <c:v>7.4705811808433999</c:v>
                </c:pt>
                <c:pt idx="2909">
                  <c:v>7.4704792823673003</c:v>
                </c:pt>
                <c:pt idx="2910">
                  <c:v>7.4703761252314997</c:v>
                </c:pt>
                <c:pt idx="2911">
                  <c:v>7.4702717089809001</c:v>
                </c:pt>
                <c:pt idx="2912">
                  <c:v>7.4701660331591002</c:v>
                </c:pt>
                <c:pt idx="2913">
                  <c:v>7.4700590973091998</c:v>
                </c:pt>
                <c:pt idx="2914">
                  <c:v>7.4699509009733003</c:v>
                </c:pt>
                <c:pt idx="2915">
                  <c:v>7.4698414436930003</c:v>
                </c:pt>
                <c:pt idx="2916">
                  <c:v>7.4697307250087004</c:v>
                </c:pt>
                <c:pt idx="2917">
                  <c:v>7.4696187444601998</c:v>
                </c:pt>
                <c:pt idx="2918">
                  <c:v>7.4695055015863998</c:v>
                </c:pt>
                <c:pt idx="2919">
                  <c:v>7.4693909959253002</c:v>
                </c:pt>
                <c:pt idx="2920">
                  <c:v>7.4692752270143998</c:v>
                </c:pt>
                <c:pt idx="2921">
                  <c:v>7.4691581943897001</c:v>
                </c:pt>
                <c:pt idx="2922">
                  <c:v>7.4690398975871002</c:v>
                </c:pt>
                <c:pt idx="2923">
                  <c:v>7.4689203361413998</c:v>
                </c:pt>
                <c:pt idx="2924">
                  <c:v>7.4687995095863</c:v>
                </c:pt>
                <c:pt idx="2925">
                  <c:v>7.4686774174551998</c:v>
                </c:pt>
                <c:pt idx="2926">
                  <c:v>7.4685540592801001</c:v>
                </c:pt>
                <c:pt idx="2927">
                  <c:v>7.4684294345925997</c:v>
                </c:pt>
                <c:pt idx="2928">
                  <c:v>7.4683035429232003</c:v>
                </c:pt>
                <c:pt idx="2929">
                  <c:v>7.4681763838017003</c:v>
                </c:pt>
                <c:pt idx="2930">
                  <c:v>7.4680479567570002</c:v>
                </c:pt>
                <c:pt idx="2931">
                  <c:v>7.4679182613173003</c:v>
                </c:pt>
                <c:pt idx="2932">
                  <c:v>7.4677872970096999</c:v>
                </c:pt>
                <c:pt idx="2933">
                  <c:v>7.4676550633607999</c:v>
                </c:pt>
                <c:pt idx="2934">
                  <c:v>7.4675215598960003</c:v>
                </c:pt>
                <c:pt idx="2935">
                  <c:v>7.4673867861401</c:v>
                </c:pt>
                <c:pt idx="2936">
                  <c:v>7.4672507416169003</c:v>
                </c:pt>
                <c:pt idx="2937">
                  <c:v>7.4671134258496998</c:v>
                </c:pt>
                <c:pt idx="2938">
                  <c:v>7.4669748383602998</c:v>
                </c:pt>
                <c:pt idx="2939">
                  <c:v>7.4668349786704002</c:v>
                </c:pt>
                <c:pt idx="2940">
                  <c:v>7.4666938463003998</c:v>
                </c:pt>
                <c:pt idx="2941">
                  <c:v>7.4665514407698002</c:v>
                </c:pt>
                <c:pt idx="2942">
                  <c:v>7.4664077615976003</c:v>
                </c:pt>
                <c:pt idx="2943">
                  <c:v>7.4662628083018001</c:v>
                </c:pt>
                <c:pt idx="2944">
                  <c:v>7.4661165803992997</c:v>
                </c:pt>
                <c:pt idx="2945">
                  <c:v>7.4659690774065997</c:v>
                </c:pt>
                <c:pt idx="2946">
                  <c:v>7.4658202988389002</c:v>
                </c:pt>
                <c:pt idx="2947">
                  <c:v>7.4656702442110001</c:v>
                </c:pt>
                <c:pt idx="2948">
                  <c:v>7.4655189130363002</c:v>
                </c:pt>
                <c:pt idx="2949">
                  <c:v>7.4653663048279002</c:v>
                </c:pt>
                <c:pt idx="2950">
                  <c:v>7.4652124190976004</c:v>
                </c:pt>
                <c:pt idx="2951">
                  <c:v>7.4650572553565997</c:v>
                </c:pt>
                <c:pt idx="2952">
                  <c:v>7.4649008131152996</c:v>
                </c:pt>
                <c:pt idx="2953">
                  <c:v>7.4647430918830002</c:v>
                </c:pt>
                <c:pt idx="2954">
                  <c:v>7.4645840911679997</c:v>
                </c:pt>
                <c:pt idx="2955">
                  <c:v>7.4644238104785003</c:v>
                </c:pt>
                <c:pt idx="2956">
                  <c:v>7.464262249321</c:v>
                </c:pt>
                <c:pt idx="2957">
                  <c:v>7.4640994072017</c:v>
                </c:pt>
                <c:pt idx="2958">
                  <c:v>7.4639352836253998</c:v>
                </c:pt>
                <c:pt idx="2959">
                  <c:v>7.4637698780964996</c:v>
                </c:pt>
                <c:pt idx="2960">
                  <c:v>7.4636031901182998</c:v>
                </c:pt>
                <c:pt idx="2961">
                  <c:v>7.4634352191935003</c:v>
                </c:pt>
                <c:pt idx="2962">
                  <c:v>7.4632659648235</c:v>
                </c:pt>
                <c:pt idx="2963">
                  <c:v>7.4630954265092999</c:v>
                </c:pt>
                <c:pt idx="2964">
                  <c:v>7.4629236037505002</c:v>
                </c:pt>
                <c:pt idx="2965">
                  <c:v>7.4627504960464002</c:v>
                </c:pt>
                <c:pt idx="2966">
                  <c:v>7.4625761028949</c:v>
                </c:pt>
                <c:pt idx="2967">
                  <c:v>7.4624004237935004</c:v>
                </c:pt>
                <c:pt idx="2968">
                  <c:v>7.4622234582385003</c:v>
                </c:pt>
                <c:pt idx="2969">
                  <c:v>7.4620452057254996</c:v>
                </c:pt>
                <c:pt idx="2970">
                  <c:v>7.4618656657490998</c:v>
                </c:pt>
                <c:pt idx="2971">
                  <c:v>7.4616848378030003</c:v>
                </c:pt>
                <c:pt idx="2972">
                  <c:v>7.4615027213802003</c:v>
                </c:pt>
                <c:pt idx="2973">
                  <c:v>7.4613193159725997</c:v>
                </c:pt>
                <c:pt idx="2974">
                  <c:v>7.4611346210715004</c:v>
                </c:pt>
                <c:pt idx="2975">
                  <c:v>7.4609486361670001</c:v>
                </c:pt>
                <c:pt idx="2976">
                  <c:v>7.4607613607485996</c:v>
                </c:pt>
                <c:pt idx="2977">
                  <c:v>7.4605727943045999</c:v>
                </c:pt>
                <c:pt idx="2978">
                  <c:v>7.4603829363227998</c:v>
                </c:pt>
                <c:pt idx="2979">
                  <c:v>7.4601917862898004</c:v>
                </c:pt>
                <c:pt idx="2980">
                  <c:v>7.4599993436913001</c:v>
                </c:pt>
                <c:pt idx="2981">
                  <c:v>7.4598056080125996</c:v>
                </c:pt>
                <c:pt idx="2982">
                  <c:v>7.4596105787373999</c:v>
                </c:pt>
                <c:pt idx="2983">
                  <c:v>7.4594142553490004</c:v>
                </c:pt>
                <c:pt idx="2984">
                  <c:v>7.4592166373296003</c:v>
                </c:pt>
                <c:pt idx="2985">
                  <c:v>7.4590177241606996</c:v>
                </c:pt>
                <c:pt idx="2986">
                  <c:v>7.4588175153225</c:v>
                </c:pt>
                <c:pt idx="2987">
                  <c:v>7.4586160102949002</c:v>
                </c:pt>
                <c:pt idx="2988">
                  <c:v>7.4584132085565003</c:v>
                </c:pt>
                <c:pt idx="2989">
                  <c:v>7.4582091095849004</c:v>
                </c:pt>
                <c:pt idx="2990">
                  <c:v>7.4580037128571997</c:v>
                </c:pt>
                <c:pt idx="2991">
                  <c:v>7.4577970178494004</c:v>
                </c:pt>
                <c:pt idx="2992">
                  <c:v>7.4575890240364</c:v>
                </c:pt>
                <c:pt idx="2993">
                  <c:v>7.4573797308924998</c:v>
                </c:pt>
                <c:pt idx="2994">
                  <c:v>7.4571691378910003</c:v>
                </c:pt>
                <c:pt idx="2995">
                  <c:v>7.4569572445043004</c:v>
                </c:pt>
                <c:pt idx="2996">
                  <c:v>7.4567440502037003</c:v>
                </c:pt>
                <c:pt idx="2997">
                  <c:v>7.4565295544600003</c:v>
                </c:pt>
                <c:pt idx="2998">
                  <c:v>7.4563137567427002</c:v>
                </c:pt>
                <c:pt idx="2999">
                  <c:v>7.4560966565206996</c:v>
                </c:pt>
                <c:pt idx="3000">
                  <c:v>7.4558782532616998</c:v>
                </c:pt>
                <c:pt idx="3001">
                  <c:v>7.4556585464326002</c:v>
                </c:pt>
                <c:pt idx="3002">
                  <c:v>7.4554375354996001</c:v>
                </c:pt>
                <c:pt idx="3003">
                  <c:v>7.4552152199278003</c:v>
                </c:pt>
                <c:pt idx="3004">
                  <c:v>7.4549915991811</c:v>
                </c:pt>
                <c:pt idx="3005">
                  <c:v>7.4547666727230997</c:v>
                </c:pt>
                <c:pt idx="3006">
                  <c:v>7.4545404400160997</c:v>
                </c:pt>
                <c:pt idx="3007">
                  <c:v>7.4543129005214004</c:v>
                </c:pt>
                <c:pt idx="3008">
                  <c:v>7.4540840536996003</c:v>
                </c:pt>
                <c:pt idx="3009">
                  <c:v>7.4538538990102996</c:v>
                </c:pt>
                <c:pt idx="3010">
                  <c:v>7.4536224359121999</c:v>
                </c:pt>
                <c:pt idx="3011">
                  <c:v>7.4533896638631001</c:v>
                </c:pt>
                <c:pt idx="3012">
                  <c:v>7.4531555823196998</c:v>
                </c:pt>
                <c:pt idx="3013">
                  <c:v>7.4529201907380997</c:v>
                </c:pt>
                <c:pt idx="3014">
                  <c:v>7.4526834885730002</c:v>
                </c:pt>
                <c:pt idx="3015">
                  <c:v>7.4524454752788003</c:v>
                </c:pt>
                <c:pt idx="3016">
                  <c:v>7.4522061503083998</c:v>
                </c:pt>
                <c:pt idx="3017">
                  <c:v>7.4519655131141</c:v>
                </c:pt>
                <c:pt idx="3018">
                  <c:v>7.4517235631472003</c:v>
                </c:pt>
                <c:pt idx="3019">
                  <c:v>7.4514802998579004</c:v>
                </c:pt>
                <c:pt idx="3020">
                  <c:v>7.4512357226957002</c:v>
                </c:pt>
                <c:pt idx="3021">
                  <c:v>7.4509898311090001</c:v>
                </c:pt>
                <c:pt idx="3022">
                  <c:v>7.4507426245454003</c:v>
                </c:pt>
                <c:pt idx="3023">
                  <c:v>7.4504941024514997</c:v>
                </c:pt>
                <c:pt idx="3024">
                  <c:v>7.4502442642729001</c:v>
                </c:pt>
                <c:pt idx="3025">
                  <c:v>7.4499931094544003</c:v>
                </c:pt>
                <c:pt idx="3026">
                  <c:v>7.4497406374397004</c:v>
                </c:pt>
                <c:pt idx="3027">
                  <c:v>7.4494868476717002</c:v>
                </c:pt>
                <c:pt idx="3028">
                  <c:v>7.4492317395922001</c:v>
                </c:pt>
                <c:pt idx="3029">
                  <c:v>7.4489753126422</c:v>
                </c:pt>
                <c:pt idx="3030">
                  <c:v>7.4487175662618998</c:v>
                </c:pt>
                <c:pt idx="3031">
                  <c:v>7.4484584998900001</c:v>
                </c:pt>
                <c:pt idx="3032">
                  <c:v>7.4481981129649002</c:v>
                </c:pt>
                <c:pt idx="3033">
                  <c:v>7.4479364049235999</c:v>
                </c:pt>
                <c:pt idx="3034">
                  <c:v>7.4476733752023003</c:v>
                </c:pt>
                <c:pt idx="3035">
                  <c:v>7.4474090232363999</c:v>
                </c:pt>
                <c:pt idx="3036">
                  <c:v>7.4471433484601004</c:v>
                </c:pt>
                <c:pt idx="3037">
                  <c:v>7.4468763503068001</c:v>
                </c:pt>
                <c:pt idx="3038">
                  <c:v>7.4466080282089004</c:v>
                </c:pt>
                <c:pt idx="3039">
                  <c:v>7.4463383815978998</c:v>
                </c:pt>
                <c:pt idx="3040">
                  <c:v>7.4460674099039998</c:v>
                </c:pt>
                <c:pt idx="3041">
                  <c:v>7.4457951125571</c:v>
                </c:pt>
                <c:pt idx="3042">
                  <c:v>7.4455214889854</c:v>
                </c:pt>
                <c:pt idx="3043">
                  <c:v>7.4452465386168996</c:v>
                </c:pt>
                <c:pt idx="3044">
                  <c:v>7.4449702608779003</c:v>
                </c:pt>
                <c:pt idx="3045">
                  <c:v>7.4446926551942001</c:v>
                </c:pt>
                <c:pt idx="3046">
                  <c:v>7.4444137209905001</c:v>
                </c:pt>
                <c:pt idx="3047">
                  <c:v>7.4441334576907003</c:v>
                </c:pt>
                <c:pt idx="3048">
                  <c:v>7.4438518647173</c:v>
                </c:pt>
                <c:pt idx="3049">
                  <c:v>7.4435689414923001</c:v>
                </c:pt>
                <c:pt idx="3050">
                  <c:v>7.4432846874363001</c:v>
                </c:pt>
                <c:pt idx="3051">
                  <c:v>7.4429991019694999</c:v>
                </c:pt>
                <c:pt idx="3052">
                  <c:v>7.4427121845105004</c:v>
                </c:pt>
                <c:pt idx="3053">
                  <c:v>7.4424239344774001</c:v>
                </c:pt>
                <c:pt idx="3054">
                  <c:v>7.4421343512869997</c:v>
                </c:pt>
                <c:pt idx="3055">
                  <c:v>7.4418434343554001</c:v>
                </c:pt>
                <c:pt idx="3056">
                  <c:v>7.4415511830973999</c:v>
                </c:pt>
                <c:pt idx="3057">
                  <c:v>7.4412575969272003</c:v>
                </c:pt>
                <c:pt idx="3058">
                  <c:v>7.4409626752577003</c:v>
                </c:pt>
                <c:pt idx="3059">
                  <c:v>7.4406664175008999</c:v>
                </c:pt>
                <c:pt idx="3060">
                  <c:v>7.4403688230679004</c:v>
                </c:pt>
                <c:pt idx="3061">
                  <c:v>7.4400698913688998</c:v>
                </c:pt>
                <c:pt idx="3062">
                  <c:v>7.4397696218128004</c:v>
                </c:pt>
                <c:pt idx="3063">
                  <c:v>7.4394680138078</c:v>
                </c:pt>
                <c:pt idx="3064">
                  <c:v>7.4391650667610003</c:v>
                </c:pt>
                <c:pt idx="3065">
                  <c:v>7.4388607800782998</c:v>
                </c:pt>
                <c:pt idx="3066">
                  <c:v>7.4385551531651997</c:v>
                </c:pt>
                <c:pt idx="3067">
                  <c:v>7.4382481854254996</c:v>
                </c:pt>
                <c:pt idx="3068">
                  <c:v>7.4379398762625</c:v>
                </c:pt>
                <c:pt idx="3069">
                  <c:v>7.4376302250783004</c:v>
                </c:pt>
                <c:pt idx="3070">
                  <c:v>7.4373192312740004</c:v>
                </c:pt>
                <c:pt idx="3071">
                  <c:v>7.4370068942497998</c:v>
                </c:pt>
                <c:pt idx="3072">
                  <c:v>7.4366932134049</c:v>
                </c:pt>
                <c:pt idx="3073">
                  <c:v>7.4363781881372004</c:v>
                </c:pt>
                <c:pt idx="3074">
                  <c:v>7.4360618178440001</c:v>
                </c:pt>
                <c:pt idx="3075">
                  <c:v>7.4357441019215997</c:v>
                </c:pt>
                <c:pt idx="3076">
                  <c:v>7.4354250397649002</c:v>
                </c:pt>
                <c:pt idx="3077">
                  <c:v>7.4351046307680004</c:v>
                </c:pt>
                <c:pt idx="3078">
                  <c:v>7.4347828743240996</c:v>
                </c:pt>
                <c:pt idx="3079">
                  <c:v>7.4344597698252999</c:v>
                </c:pt>
                <c:pt idx="3080">
                  <c:v>7.4341353166625996</c:v>
                </c:pt>
                <c:pt idx="3081">
                  <c:v>7.4338095142262999</c:v>
                </c:pt>
                <c:pt idx="3082">
                  <c:v>7.4334823619051997</c:v>
                </c:pt>
                <c:pt idx="3083">
                  <c:v>7.4331538590874002</c:v>
                </c:pt>
                <c:pt idx="3084">
                  <c:v>7.4328240051601</c:v>
                </c:pt>
                <c:pt idx="3085">
                  <c:v>7.4324927995090997</c:v>
                </c:pt>
                <c:pt idx="3086">
                  <c:v>7.4321602415196004</c:v>
                </c:pt>
                <c:pt idx="3087">
                  <c:v>7.4318263305754</c:v>
                </c:pt>
                <c:pt idx="3088">
                  <c:v>7.4314910660595004</c:v>
                </c:pt>
                <c:pt idx="3089">
                  <c:v>7.4311544473537996</c:v>
                </c:pt>
                <c:pt idx="3090">
                  <c:v>7.4308164738393003</c:v>
                </c:pt>
                <c:pt idx="3091">
                  <c:v>7.4304771448958</c:v>
                </c:pt>
                <c:pt idx="3092">
                  <c:v>7.4301364599020001</c:v>
                </c:pt>
                <c:pt idx="3093">
                  <c:v>7.4297944182359998</c:v>
                </c:pt>
                <c:pt idx="3094">
                  <c:v>7.4294510192742997</c:v>
                </c:pt>
                <c:pt idx="3095">
                  <c:v>7.4291062623929003</c:v>
                </c:pt>
                <c:pt idx="3096">
                  <c:v>7.4287601469663</c:v>
                </c:pt>
                <c:pt idx="3097">
                  <c:v>7.4284126723682</c:v>
                </c:pt>
                <c:pt idx="3098">
                  <c:v>7.4280638379713997</c:v>
                </c:pt>
                <c:pt idx="3099">
                  <c:v>7.4277136431474</c:v>
                </c:pt>
                <c:pt idx="3100">
                  <c:v>7.4273620872667001</c:v>
                </c:pt>
                <c:pt idx="3101">
                  <c:v>7.4270091696989997</c:v>
                </c:pt>
                <c:pt idx="3102">
                  <c:v>7.4266548898125002</c:v>
                </c:pt>
                <c:pt idx="3103">
                  <c:v>7.4262992469749003</c:v>
                </c:pt>
                <c:pt idx="3104">
                  <c:v>7.4259422405524997</c:v>
                </c:pt>
                <c:pt idx="3105">
                  <c:v>7.4255838699106</c:v>
                </c:pt>
                <c:pt idx="3106">
                  <c:v>7.4252241344133996</c:v>
                </c:pt>
                <c:pt idx="3107">
                  <c:v>7.4248630334243</c:v>
                </c:pt>
                <c:pt idx="3108">
                  <c:v>7.4245005663054</c:v>
                </c:pt>
                <c:pt idx="3109">
                  <c:v>7.4241367324178</c:v>
                </c:pt>
                <c:pt idx="3110">
                  <c:v>7.4237715311218002</c:v>
                </c:pt>
                <c:pt idx="3111">
                  <c:v>7.4234049617761002</c:v>
                </c:pt>
                <c:pt idx="3112">
                  <c:v>7.4230370237388996</c:v>
                </c:pt>
                <c:pt idx="3113">
                  <c:v>7.4226677163668997</c:v>
                </c:pt>
                <c:pt idx="3114">
                  <c:v>7.4222970390161001</c:v>
                </c:pt>
                <c:pt idx="3115">
                  <c:v>7.4219249910412</c:v>
                </c:pt>
                <c:pt idx="3116">
                  <c:v>7.4215515717959004</c:v>
                </c:pt>
                <c:pt idx="3117">
                  <c:v>7.421176780633</c:v>
                </c:pt>
                <c:pt idx="3118">
                  <c:v>7.4208006169039002</c:v>
                </c:pt>
                <c:pt idx="3119">
                  <c:v>7.4204230799591002</c:v>
                </c:pt>
                <c:pt idx="3120">
                  <c:v>7.4200441691480998</c:v>
                </c:pt>
                <c:pt idx="3121">
                  <c:v>7.4196638838193003</c:v>
                </c:pt>
                <c:pt idx="3122">
                  <c:v>7.4192822233199003</c:v>
                </c:pt>
                <c:pt idx="3123">
                  <c:v>7.4188991869962999</c:v>
                </c:pt>
                <c:pt idx="3124">
                  <c:v>7.4185147741934001</c:v>
                </c:pt>
                <c:pt idx="3125">
                  <c:v>7.4181289842554996</c:v>
                </c:pt>
                <c:pt idx="3126">
                  <c:v>7.4177418165253002</c:v>
                </c:pt>
                <c:pt idx="3127">
                  <c:v>7.417353270345</c:v>
                </c:pt>
                <c:pt idx="3128">
                  <c:v>7.4169633450551</c:v>
                </c:pt>
                <c:pt idx="3129">
                  <c:v>7.4165720399956996</c:v>
                </c:pt>
                <c:pt idx="3130">
                  <c:v>7.4161793545050996</c:v>
                </c:pt>
                <c:pt idx="3131">
                  <c:v>7.4157852879210999</c:v>
                </c:pt>
                <c:pt idx="3132">
                  <c:v>7.4153898395799001</c:v>
                </c:pt>
                <c:pt idx="3133">
                  <c:v>7.4149930088172002</c:v>
                </c:pt>
                <c:pt idx="3134">
                  <c:v>7.4145947949671003</c:v>
                </c:pt>
                <c:pt idx="3135">
                  <c:v>7.4141951973628002</c:v>
                </c:pt>
                <c:pt idx="3136">
                  <c:v>7.4137942153363001</c:v>
                </c:pt>
                <c:pt idx="3137">
                  <c:v>7.4133918482189003</c:v>
                </c:pt>
                <c:pt idx="3138">
                  <c:v>7.4129880953400997</c:v>
                </c:pt>
                <c:pt idx="3139">
                  <c:v>7.4125829560290004</c:v>
                </c:pt>
                <c:pt idx="3140">
                  <c:v>7.4121764296131003</c:v>
                </c:pt>
                <c:pt idx="3141">
                  <c:v>7.4117685154190998</c:v>
                </c:pt>
                <c:pt idx="3142">
                  <c:v>7.4113592127723003</c:v>
                </c:pt>
                <c:pt idx="3143">
                  <c:v>7.4109485209972998</c:v>
                </c:pt>
                <c:pt idx="3144">
                  <c:v>7.4105364394173003</c:v>
                </c:pt>
                <c:pt idx="3145">
                  <c:v>7.4101229673543996</c:v>
                </c:pt>
                <c:pt idx="3146">
                  <c:v>7.4097081041296997</c:v>
                </c:pt>
                <c:pt idx="3147">
                  <c:v>7.409291849063</c:v>
                </c:pt>
                <c:pt idx="3148">
                  <c:v>7.4088742014731004</c:v>
                </c:pt>
                <c:pt idx="3149">
                  <c:v>7.4084551606779003</c:v>
                </c:pt>
                <c:pt idx="3150">
                  <c:v>7.4080347259938</c:v>
                </c:pt>
                <c:pt idx="3151">
                  <c:v>7.4076128967362997</c:v>
                </c:pt>
                <c:pt idx="3152">
                  <c:v>7.4071896722197001</c:v>
                </c:pt>
                <c:pt idx="3153">
                  <c:v>7.4067650517574002</c:v>
                </c:pt>
                <c:pt idx="3154">
                  <c:v>7.4063390346610003</c:v>
                </c:pt>
                <c:pt idx="3155">
                  <c:v>7.4059116202419002</c:v>
                </c:pt>
                <c:pt idx="3156">
                  <c:v>7.4054828078097996</c:v>
                </c:pt>
                <c:pt idx="3157">
                  <c:v>7.4050525966732996</c:v>
                </c:pt>
                <c:pt idx="3158">
                  <c:v>7.4046209861398999</c:v>
                </c:pt>
                <c:pt idx="3159">
                  <c:v>7.4041879755163</c:v>
                </c:pt>
                <c:pt idx="3160">
                  <c:v>7.4037535641075003</c:v>
                </c:pt>
                <c:pt idx="3161">
                  <c:v>7.4033177512177</c:v>
                </c:pt>
                <c:pt idx="3162">
                  <c:v>7.4028805361501</c:v>
                </c:pt>
                <c:pt idx="3163">
                  <c:v>7.4024419182062999</c:v>
                </c:pt>
                <c:pt idx="3164">
                  <c:v>7.4020018966871</c:v>
                </c:pt>
                <c:pt idx="3165">
                  <c:v>7.4015604708921998</c:v>
                </c:pt>
                <c:pt idx="3166">
                  <c:v>7.4011176401199004</c:v>
                </c:pt>
                <c:pt idx="3167">
                  <c:v>7.4006734036672999</c:v>
                </c:pt>
                <c:pt idx="3168">
                  <c:v>7.4002277608308997</c:v>
                </c:pt>
                <c:pt idx="3169">
                  <c:v>7.3997807109054996</c:v>
                </c:pt>
                <c:pt idx="3170">
                  <c:v>7.3993322531849</c:v>
                </c:pt>
                <c:pt idx="3171">
                  <c:v>7.3988823869617999</c:v>
                </c:pt>
                <c:pt idx="3172">
                  <c:v>7.3984311115277004</c:v>
                </c:pt>
                <c:pt idx="3173">
                  <c:v>7.3979784261728998</c:v>
                </c:pt>
                <c:pt idx="3174">
                  <c:v>7.3975243301865996</c:v>
                </c:pt>
                <c:pt idx="3175">
                  <c:v>7.3970688228567996</c:v>
                </c:pt>
                <c:pt idx="3176">
                  <c:v>7.3966119034705997</c:v>
                </c:pt>
                <c:pt idx="3177">
                  <c:v>7.3961535713132998</c:v>
                </c:pt>
                <c:pt idx="3178">
                  <c:v>7.3956938256695999</c:v>
                </c:pt>
                <c:pt idx="3179">
                  <c:v>7.3952326658227996</c:v>
                </c:pt>
                <c:pt idx="3180">
                  <c:v>7.3947700910554</c:v>
                </c:pt>
                <c:pt idx="3181">
                  <c:v>7.3943061006480004</c:v>
                </c:pt>
                <c:pt idx="3182">
                  <c:v>7.3938406938804997</c:v>
                </c:pt>
                <c:pt idx="3183">
                  <c:v>7.3933738700317004</c:v>
                </c:pt>
                <c:pt idx="3184">
                  <c:v>7.3929056283790002</c:v>
                </c:pt>
                <c:pt idx="3185">
                  <c:v>7.3924359681986003</c:v>
                </c:pt>
                <c:pt idx="3186">
                  <c:v>7.3919648887658997</c:v>
                </c:pt>
                <c:pt idx="3187">
                  <c:v>7.3914923893543998</c:v>
                </c:pt>
                <c:pt idx="3188">
                  <c:v>7.3910184692372001</c:v>
                </c:pt>
                <c:pt idx="3189">
                  <c:v>7.3905431276856</c:v>
                </c:pt>
                <c:pt idx="3190">
                  <c:v>7.3900663639701003</c:v>
                </c:pt>
                <c:pt idx="3191">
                  <c:v>7.3895881773597996</c:v>
                </c:pt>
                <c:pt idx="3192">
                  <c:v>7.3891085671225998</c:v>
                </c:pt>
                <c:pt idx="3193">
                  <c:v>7.3886275325254998</c:v>
                </c:pt>
                <c:pt idx="3194">
                  <c:v>7.3881450728338001</c:v>
                </c:pt>
                <c:pt idx="3195">
                  <c:v>7.3876611873120996</c:v>
                </c:pt>
                <c:pt idx="3196">
                  <c:v>7.3871758752233996</c:v>
                </c:pt>
                <c:pt idx="3197">
                  <c:v>7.3866891358298998</c:v>
                </c:pt>
                <c:pt idx="3198">
                  <c:v>7.386200968392</c:v>
                </c:pt>
                <c:pt idx="3199">
                  <c:v>7.3857113721695997</c:v>
                </c:pt>
                <c:pt idx="3200">
                  <c:v>7.3852203464207999</c:v>
                </c:pt>
                <c:pt idx="3201">
                  <c:v>7.3847278904028997</c:v>
                </c:pt>
                <c:pt idx="3202">
                  <c:v>7.3842340033717004</c:v>
                </c:pt>
                <c:pt idx="3203">
                  <c:v>7.3837386845820001</c:v>
                </c:pt>
                <c:pt idx="3204">
                  <c:v>7.3832419332872998</c:v>
                </c:pt>
                <c:pt idx="3205">
                  <c:v>7.3827437487397001</c:v>
                </c:pt>
                <c:pt idx="3206">
                  <c:v>7.3822441301903998</c:v>
                </c:pt>
                <c:pt idx="3207">
                  <c:v>7.3817430768892001</c:v>
                </c:pt>
                <c:pt idx="3208">
                  <c:v>7.3812405880845997</c:v>
                </c:pt>
                <c:pt idx="3209">
                  <c:v>7.3807366630241003</c:v>
                </c:pt>
                <c:pt idx="3210">
                  <c:v>7.3802313009537004</c:v>
                </c:pt>
                <c:pt idx="3211">
                  <c:v>7.3797245011183996</c:v>
                </c:pt>
                <c:pt idx="3212">
                  <c:v>7.3792162627618998</c:v>
                </c:pt>
                <c:pt idx="3213">
                  <c:v>7.3787065851267002</c:v>
                </c:pt>
                <c:pt idx="3214">
                  <c:v>7.3781954674537999</c:v>
                </c:pt>
                <c:pt idx="3215">
                  <c:v>7.3776829089833997</c:v>
                </c:pt>
                <c:pt idx="3216">
                  <c:v>7.3771689089540002</c:v>
                </c:pt>
                <c:pt idx="3217">
                  <c:v>7.3766534666029999</c:v>
                </c:pt>
                <c:pt idx="3218">
                  <c:v>7.3761365811671</c:v>
                </c:pt>
                <c:pt idx="3219">
                  <c:v>7.3756182518808</c:v>
                </c:pt>
                <c:pt idx="3220">
                  <c:v>7.3750984779781996</c:v>
                </c:pt>
                <c:pt idx="3221">
                  <c:v>7.3745772586916001</c:v>
                </c:pt>
                <c:pt idx="3222">
                  <c:v>7.3740545932522004</c:v>
                </c:pt>
                <c:pt idx="3223">
                  <c:v>7.3735304808899</c:v>
                </c:pt>
                <c:pt idx="3224">
                  <c:v>7.3730049208336998</c:v>
                </c:pt>
                <c:pt idx="3225">
                  <c:v>7.3724779123108002</c:v>
                </c:pt>
                <c:pt idx="3226">
                  <c:v>7.3719494545476998</c:v>
                </c:pt>
                <c:pt idx="3227">
                  <c:v>7.3714195467690997</c:v>
                </c:pt>
                <c:pt idx="3228">
                  <c:v>7.3708881881985002</c:v>
                </c:pt>
                <c:pt idx="3229">
                  <c:v>7.3703553780586999</c:v>
                </c:pt>
                <c:pt idx="3230">
                  <c:v>7.3698211155706996</c:v>
                </c:pt>
                <c:pt idx="3231">
                  <c:v>7.3692853999540997</c:v>
                </c:pt>
                <c:pt idx="3232">
                  <c:v>7.3687482304278999</c:v>
                </c:pt>
                <c:pt idx="3233">
                  <c:v>7.3682096062091</c:v>
                </c:pt>
                <c:pt idx="3234">
                  <c:v>7.3676695265139003</c:v>
                </c:pt>
                <c:pt idx="3235">
                  <c:v>7.3671279905568996</c:v>
                </c:pt>
                <c:pt idx="3236">
                  <c:v>7.3665849975517999</c:v>
                </c:pt>
                <c:pt idx="3237">
                  <c:v>7.3660405467106003</c:v>
                </c:pt>
                <c:pt idx="3238">
                  <c:v>7.3654946372441996</c:v>
                </c:pt>
                <c:pt idx="3239">
                  <c:v>7.3649472683620996</c:v>
                </c:pt>
                <c:pt idx="3240">
                  <c:v>7.3643984392729003</c:v>
                </c:pt>
                <c:pt idx="3241">
                  <c:v>7.3638481491835002</c:v>
                </c:pt>
                <c:pt idx="3242">
                  <c:v>7.3632963972996999</c:v>
                </c:pt>
                <c:pt idx="3243">
                  <c:v>7.3627431828257004</c:v>
                </c:pt>
                <c:pt idx="3244">
                  <c:v>7.3621885049648998</c:v>
                </c:pt>
                <c:pt idx="3245">
                  <c:v>7.3616323629189999</c:v>
                </c:pt>
                <c:pt idx="3246">
                  <c:v>7.3610747558884997</c:v>
                </c:pt>
                <c:pt idx="3247">
                  <c:v>7.3605156830725997</c:v>
                </c:pt>
                <c:pt idx="3248">
                  <c:v>7.3599551436694997</c:v>
                </c:pt>
                <c:pt idx="3249">
                  <c:v>7.3593931368753998</c:v>
                </c:pt>
                <c:pt idx="3250">
                  <c:v>7.3588296618857001</c:v>
                </c:pt>
                <c:pt idx="3251">
                  <c:v>7.3582647178945004</c:v>
                </c:pt>
                <c:pt idx="3252">
                  <c:v>7.3576983040944999</c:v>
                </c:pt>
                <c:pt idx="3253">
                  <c:v>7.3571304196769001</c:v>
                </c:pt>
                <c:pt idx="3254">
                  <c:v>7.3565610638315997</c:v>
                </c:pt>
                <c:pt idx="3255">
                  <c:v>7.3559902357476004</c:v>
                </c:pt>
                <c:pt idx="3256">
                  <c:v>7.3554179346120003</c:v>
                </c:pt>
                <c:pt idx="3257">
                  <c:v>7.3548441596109999</c:v>
                </c:pt>
                <c:pt idx="3258">
                  <c:v>7.3542689099293002</c:v>
                </c:pt>
                <c:pt idx="3259">
                  <c:v>7.3536921847501002</c:v>
                </c:pt>
                <c:pt idx="3260">
                  <c:v>7.3531139832556001</c:v>
                </c:pt>
                <c:pt idx="3261">
                  <c:v>7.3525343046265004</c:v>
                </c:pt>
                <c:pt idx="3262">
                  <c:v>7.3519531480421998</c:v>
                </c:pt>
                <c:pt idx="3263">
                  <c:v>7.3513705126806004</c:v>
                </c:pt>
                <c:pt idx="3264">
                  <c:v>7.3507863977183998</c:v>
                </c:pt>
                <c:pt idx="3265">
                  <c:v>7.3502008023309999</c:v>
                </c:pt>
                <c:pt idx="3266">
                  <c:v>7.3496137256924001</c:v>
                </c:pt>
                <c:pt idx="3267">
                  <c:v>7.3490251669750002</c:v>
                </c:pt>
                <c:pt idx="3268">
                  <c:v>7.3484351253503997</c:v>
                </c:pt>
                <c:pt idx="3269">
                  <c:v>7.3478435999883001</c:v>
                </c:pt>
                <c:pt idx="3270">
                  <c:v>7.3472505900574996</c:v>
                </c:pt>
                <c:pt idx="3271">
                  <c:v>7.3466560947247999</c:v>
                </c:pt>
                <c:pt idx="3272">
                  <c:v>7.3460601131564003</c:v>
                </c:pt>
                <c:pt idx="3273">
                  <c:v>7.3454626445166999</c:v>
                </c:pt>
                <c:pt idx="3274">
                  <c:v>7.3448636879688003</c:v>
                </c:pt>
                <c:pt idx="3275">
                  <c:v>7.3442632426743</c:v>
                </c:pt>
                <c:pt idx="3276">
                  <c:v>7.3436613077936999</c:v>
                </c:pt>
                <c:pt idx="3277">
                  <c:v>7.3430578824861001</c:v>
                </c:pt>
                <c:pt idx="3278">
                  <c:v>7.3424529659089002</c:v>
                </c:pt>
                <c:pt idx="3279">
                  <c:v>7.3418465572183997</c:v>
                </c:pt>
                <c:pt idx="3280">
                  <c:v>7.3412386555696001</c:v>
                </c:pt>
                <c:pt idx="3281">
                  <c:v>7.3406292601157999</c:v>
                </c:pt>
                <c:pt idx="3282">
                  <c:v>7.3400183700091004</c:v>
                </c:pt>
                <c:pt idx="3283">
                  <c:v>7.3394059844001998</c:v>
                </c:pt>
                <c:pt idx="3284">
                  <c:v>7.3387921024386999</c:v>
                </c:pt>
                <c:pt idx="3285">
                  <c:v>7.3381767232720003</c:v>
                </c:pt>
                <c:pt idx="3286">
                  <c:v>7.3375598460470002</c:v>
                </c:pt>
                <c:pt idx="3287">
                  <c:v>7.3369414699088003</c:v>
                </c:pt>
                <c:pt idx="3288">
                  <c:v>7.3363215940008999</c:v>
                </c:pt>
                <c:pt idx="3289">
                  <c:v>7.3357002174658001</c:v>
                </c:pt>
                <c:pt idx="3290">
                  <c:v>7.3350773394443003</c:v>
                </c:pt>
                <c:pt idx="3291">
                  <c:v>7.3344529590761001</c:v>
                </c:pt>
                <c:pt idx="3292">
                  <c:v>7.3338270754990997</c:v>
                </c:pt>
                <c:pt idx="3293">
                  <c:v>7.3331996878499002</c:v>
                </c:pt>
                <c:pt idx="3294">
                  <c:v>7.332570795264</c:v>
                </c:pt>
                <c:pt idx="3295">
                  <c:v>7.3319403968751002</c:v>
                </c:pt>
                <c:pt idx="3296">
                  <c:v>7.3313084918155997</c:v>
                </c:pt>
                <c:pt idx="3297">
                  <c:v>7.3306750792167001</c:v>
                </c:pt>
                <c:pt idx="3298">
                  <c:v>7.3300401582078001</c:v>
                </c:pt>
                <c:pt idx="3299">
                  <c:v>7.3294037279169997</c:v>
                </c:pt>
                <c:pt idx="3300">
                  <c:v>7.3287657874712</c:v>
                </c:pt>
                <c:pt idx="3301">
                  <c:v>7.3281263359956998</c:v>
                </c:pt>
                <c:pt idx="3302">
                  <c:v>7.3274853726140998</c:v>
                </c:pt>
                <c:pt idx="3303">
                  <c:v>7.3268428964490004</c:v>
                </c:pt>
                <c:pt idx="3304">
                  <c:v>7.3261989066213999</c:v>
                </c:pt>
                <c:pt idx="3305">
                  <c:v>7.3255534022506996</c:v>
                </c:pt>
                <c:pt idx="3306">
                  <c:v>7.3249063824551</c:v>
                </c:pt>
                <c:pt idx="3307">
                  <c:v>7.3242578463512</c:v>
                </c:pt>
                <c:pt idx="3308">
                  <c:v>7.3236077930540997</c:v>
                </c:pt>
                <c:pt idx="3309">
                  <c:v>7.3229562216776003</c:v>
                </c:pt>
                <c:pt idx="3310">
                  <c:v>7.3223031313340998</c:v>
                </c:pt>
                <c:pt idx="3311">
                  <c:v>7.3216485211342004</c:v>
                </c:pt>
                <c:pt idx="3312">
                  <c:v>7.3209923901872997</c:v>
                </c:pt>
                <c:pt idx="3313">
                  <c:v>7.3203347376014003</c:v>
                </c:pt>
                <c:pt idx="3314">
                  <c:v>7.3196755624829999</c:v>
                </c:pt>
                <c:pt idx="3315">
                  <c:v>7.3190148639367001</c:v>
                </c:pt>
                <c:pt idx="3316">
                  <c:v>7.3183526410663999</c:v>
                </c:pt>
                <c:pt idx="3317">
                  <c:v>7.3176888929738002</c:v>
                </c:pt>
                <c:pt idx="3318">
                  <c:v>7.3170236187597002</c:v>
                </c:pt>
                <c:pt idx="3319">
                  <c:v>7.3163568175230003</c:v>
                </c:pt>
                <c:pt idx="3320">
                  <c:v>7.3156884883612001</c:v>
                </c:pt>
                <c:pt idx="3321">
                  <c:v>7.3150186303705</c:v>
                </c:pt>
                <c:pt idx="3322">
                  <c:v>7.3143472426454998</c:v>
                </c:pt>
                <c:pt idx="3323">
                  <c:v>7.3136743242793001</c:v>
                </c:pt>
                <c:pt idx="3324">
                  <c:v>7.3129998743635003</c:v>
                </c:pt>
                <c:pt idx="3325">
                  <c:v>7.3123238919883997</c:v>
                </c:pt>
                <c:pt idx="3326">
                  <c:v>7.3116463762423001</c:v>
                </c:pt>
                <c:pt idx="3327">
                  <c:v>7.3109673262125003</c:v>
                </c:pt>
                <c:pt idx="3328">
                  <c:v>7.3102867409846999</c:v>
                </c:pt>
                <c:pt idx="3329">
                  <c:v>7.3096046196428004</c:v>
                </c:pt>
                <c:pt idx="3330">
                  <c:v>7.3089209612695996</c:v>
                </c:pt>
                <c:pt idx="3331">
                  <c:v>7.3082357649461001</c:v>
                </c:pt>
                <c:pt idx="3332">
                  <c:v>7.3075490297519003</c:v>
                </c:pt>
                <c:pt idx="3333">
                  <c:v>7.3068607547650002</c:v>
                </c:pt>
                <c:pt idx="3334">
                  <c:v>7.3061709390620999</c:v>
                </c:pt>
                <c:pt idx="3335">
                  <c:v>7.3054795817181004</c:v>
                </c:pt>
                <c:pt idx="3336">
                  <c:v>7.3047866818065001</c:v>
                </c:pt>
                <c:pt idx="3337">
                  <c:v>7.3040922383993001</c:v>
                </c:pt>
                <c:pt idx="3338">
                  <c:v>7.3033962505668999</c:v>
                </c:pt>
                <c:pt idx="3339">
                  <c:v>7.3026987173783002</c:v>
                </c:pt>
                <c:pt idx="3340">
                  <c:v>7.3019996379006997</c:v>
                </c:pt>
                <c:pt idx="3341">
                  <c:v>7.3012990112000002</c:v>
                </c:pt>
                <c:pt idx="3342">
                  <c:v>7.3005968363406</c:v>
                </c:pt>
                <c:pt idx="3343">
                  <c:v>7.2998931123849999</c:v>
                </c:pt>
                <c:pt idx="3344">
                  <c:v>7.2991878383945004</c:v>
                </c:pt>
                <c:pt idx="3345">
                  <c:v>7.2984810134289004</c:v>
                </c:pt>
                <c:pt idx="3346">
                  <c:v>7.2977726365458997</c:v>
                </c:pt>
                <c:pt idx="3347">
                  <c:v>7.2970627068024996</c:v>
                </c:pt>
                <c:pt idx="3348">
                  <c:v>7.2963512232532999</c:v>
                </c:pt>
                <c:pt idx="3349">
                  <c:v>7.2956381849519998</c:v>
                </c:pt>
                <c:pt idx="3350">
                  <c:v>7.2949235909499999</c:v>
                </c:pt>
                <c:pt idx="3351">
                  <c:v>7.2942074402979999</c:v>
                </c:pt>
                <c:pt idx="3352">
                  <c:v>7.2934897320446002</c:v>
                </c:pt>
                <c:pt idx="3353">
                  <c:v>7.2927704652368996</c:v>
                </c:pt>
                <c:pt idx="3354">
                  <c:v>7.2920496389203997</c:v>
                </c:pt>
                <c:pt idx="3355">
                  <c:v>7.2913272521390002</c:v>
                </c:pt>
                <c:pt idx="3356">
                  <c:v>7.2906033039354003</c:v>
                </c:pt>
                <c:pt idx="3357">
                  <c:v>7.2898777933499996</c:v>
                </c:pt>
                <c:pt idx="3358">
                  <c:v>7.2891507194224001</c:v>
                </c:pt>
                <c:pt idx="3359">
                  <c:v>7.2884220811898004</c:v>
                </c:pt>
                <c:pt idx="3360">
                  <c:v>7.2876918776885997</c:v>
                </c:pt>
                <c:pt idx="3361">
                  <c:v>7.2869601079531998</c:v>
                </c:pt>
                <c:pt idx="3362">
                  <c:v>7.2862267710162003</c:v>
                </c:pt>
                <c:pt idx="3363">
                  <c:v>7.285491865909</c:v>
                </c:pt>
                <c:pt idx="3364">
                  <c:v>7.2847553916612</c:v>
                </c:pt>
                <c:pt idx="3365">
                  <c:v>7.2840173473006997</c:v>
                </c:pt>
                <c:pt idx="3366">
                  <c:v>7.2832777318539996</c:v>
                </c:pt>
                <c:pt idx="3367">
                  <c:v>7.2825365443459997</c:v>
                </c:pt>
                <c:pt idx="3368">
                  <c:v>7.2817937837997002</c:v>
                </c:pt>
                <c:pt idx="3369">
                  <c:v>7.2810494492366002</c:v>
                </c:pt>
                <c:pt idx="3370">
                  <c:v>7.2803035396768001</c:v>
                </c:pt>
                <c:pt idx="3371">
                  <c:v>7.2795560541385003</c:v>
                </c:pt>
                <c:pt idx="3372">
                  <c:v>7.2788069916384002</c:v>
                </c:pt>
                <c:pt idx="3373">
                  <c:v>7.2780563511913998</c:v>
                </c:pt>
                <c:pt idx="3374">
                  <c:v>7.2773041318110003</c:v>
                </c:pt>
                <c:pt idx="3375">
                  <c:v>7.2765503325090002</c:v>
                </c:pt>
                <c:pt idx="3376">
                  <c:v>7.2757949522954002</c:v>
                </c:pt>
                <c:pt idx="3377">
                  <c:v>7.2750379901787001</c:v>
                </c:pt>
                <c:pt idx="3378">
                  <c:v>7.2742794451658002</c:v>
                </c:pt>
                <c:pt idx="3379">
                  <c:v>7.2735193162618001</c:v>
                </c:pt>
                <c:pt idx="3380">
                  <c:v>7.2727576024699996</c:v>
                </c:pt>
                <c:pt idx="3381">
                  <c:v>7.2719943027926002</c:v>
                </c:pt>
                <c:pt idx="3382">
                  <c:v>7.2712294162294997</c:v>
                </c:pt>
                <c:pt idx="3383">
                  <c:v>7.2704629417794999</c:v>
                </c:pt>
                <c:pt idx="3384">
                  <c:v>7.2696948784393998</c:v>
                </c:pt>
                <c:pt idx="3385">
                  <c:v>7.2689252252039998</c:v>
                </c:pt>
                <c:pt idx="3386">
                  <c:v>7.2681539810671998</c:v>
                </c:pt>
                <c:pt idx="3387">
                  <c:v>7.2673811450208001</c:v>
                </c:pt>
                <c:pt idx="3388">
                  <c:v>7.2666067160547003</c:v>
                </c:pt>
                <c:pt idx="3389">
                  <c:v>7.2658306931577004</c:v>
                </c:pt>
                <c:pt idx="3390">
                  <c:v>7.2650530753162998</c:v>
                </c:pt>
                <c:pt idx="3391">
                  <c:v>7.2642738615158002</c:v>
                </c:pt>
                <c:pt idx="3392">
                  <c:v>7.2634930507393998</c:v>
                </c:pt>
                <c:pt idx="3393">
                  <c:v>7.2627106419688996</c:v>
                </c:pt>
                <c:pt idx="3394">
                  <c:v>7.2619266341844</c:v>
                </c:pt>
                <c:pt idx="3395">
                  <c:v>7.2611410263640002</c:v>
                </c:pt>
                <c:pt idx="3396">
                  <c:v>7.2603538174843996</c:v>
                </c:pt>
                <c:pt idx="3397">
                  <c:v>7.2595650065203001</c:v>
                </c:pt>
                <c:pt idx="3398">
                  <c:v>7.2587745924452003</c:v>
                </c:pt>
                <c:pt idx="3399">
                  <c:v>7.2579825742302999</c:v>
                </c:pt>
                <c:pt idx="3400">
                  <c:v>7.2571889508453999</c:v>
                </c:pt>
                <c:pt idx="3401">
                  <c:v>7.2563937212583998</c:v>
                </c:pt>
                <c:pt idx="3402">
                  <c:v>7.2555968844357004</c:v>
                </c:pt>
                <c:pt idx="3403">
                  <c:v>7.2547984393418004</c:v>
                </c:pt>
                <c:pt idx="3404">
                  <c:v>7.2539983849396004</c:v>
                </c:pt>
                <c:pt idx="3405">
                  <c:v>7.2531967201900001</c:v>
                </c:pt>
                <c:pt idx="3406">
                  <c:v>7.2523934440525002</c:v>
                </c:pt>
                <c:pt idx="3407">
                  <c:v>7.2515885554845001</c:v>
                </c:pt>
                <c:pt idx="3408">
                  <c:v>7.2507820534420997</c:v>
                </c:pt>
                <c:pt idx="3409">
                  <c:v>7.2499739368791998</c:v>
                </c:pt>
                <c:pt idx="3410">
                  <c:v>7.2491642047482996</c:v>
                </c:pt>
                <c:pt idx="3411">
                  <c:v>7.2483528559999</c:v>
                </c:pt>
                <c:pt idx="3412">
                  <c:v>7.2475398895826997</c:v>
                </c:pt>
                <c:pt idx="3413">
                  <c:v>7.2467253044440003</c:v>
                </c:pt>
                <c:pt idx="3414">
                  <c:v>7.2459090995288999</c:v>
                </c:pt>
                <c:pt idx="3415">
                  <c:v>7.245091273781</c:v>
                </c:pt>
                <c:pt idx="3416">
                  <c:v>7.2442718261421</c:v>
                </c:pt>
                <c:pt idx="3417">
                  <c:v>7.2434507555521996</c:v>
                </c:pt>
                <c:pt idx="3418">
                  <c:v>7.2426280609492997</c:v>
                </c:pt>
                <c:pt idx="3419">
                  <c:v>7.2418037412698997</c:v>
                </c:pt>
                <c:pt idx="3420">
                  <c:v>7.2409777954486998</c:v>
                </c:pt>
                <c:pt idx="3421">
                  <c:v>7.2401502224184</c:v>
                </c:pt>
                <c:pt idx="3422">
                  <c:v>7.2393210211102001</c:v>
                </c:pt>
                <c:pt idx="3423">
                  <c:v>7.2384901904532004</c:v>
                </c:pt>
                <c:pt idx="3424">
                  <c:v>7.2376577293748001</c:v>
                </c:pt>
                <c:pt idx="3425">
                  <c:v>7.2368236368007999</c:v>
                </c:pt>
                <c:pt idx="3426">
                  <c:v>7.2359879116546999</c:v>
                </c:pt>
                <c:pt idx="3427">
                  <c:v>7.2351505528587996</c:v>
                </c:pt>
                <c:pt idx="3428">
                  <c:v>7.2343115593330998</c:v>
                </c:pt>
                <c:pt idx="3429">
                  <c:v>7.2334709299959998</c:v>
                </c:pt>
                <c:pt idx="3430">
                  <c:v>7.2326286637642996</c:v>
                </c:pt>
                <c:pt idx="3431">
                  <c:v>7.2317847595523004</c:v>
                </c:pt>
                <c:pt idx="3432">
                  <c:v>7.2309392162731001</c:v>
                </c:pt>
                <c:pt idx="3433">
                  <c:v>7.2300920328378</c:v>
                </c:pt>
                <c:pt idx="3434">
                  <c:v>7.2292432081555003</c:v>
                </c:pt>
                <c:pt idx="3435">
                  <c:v>7.2283927411334998</c:v>
                </c:pt>
                <c:pt idx="3436">
                  <c:v>7.2275406306774004</c:v>
                </c:pt>
                <c:pt idx="3437">
                  <c:v>7.2266868756909002</c:v>
                </c:pt>
                <c:pt idx="3438">
                  <c:v>7.2258314750758998</c:v>
                </c:pt>
                <c:pt idx="3439">
                  <c:v>7.2249744277322003</c:v>
                </c:pt>
                <c:pt idx="3440">
                  <c:v>7.2241157325579</c:v>
                </c:pt>
                <c:pt idx="3441">
                  <c:v>7.2232553884493997</c:v>
                </c:pt>
                <c:pt idx="3442">
                  <c:v>7.2223933943008998</c:v>
                </c:pt>
                <c:pt idx="3443">
                  <c:v>7.2215297490049997</c:v>
                </c:pt>
                <c:pt idx="3444">
                  <c:v>7.2206644514522003</c:v>
                </c:pt>
                <c:pt idx="3445">
                  <c:v>7.2197975005312998</c:v>
                </c:pt>
                <c:pt idx="3446">
                  <c:v>7.2189288951293999</c:v>
                </c:pt>
                <c:pt idx="3447">
                  <c:v>7.2180586341310997</c:v>
                </c:pt>
                <c:pt idx="3448">
                  <c:v>7.2171867164196</c:v>
                </c:pt>
                <c:pt idx="3449">
                  <c:v>7.2163131408760997</c:v>
                </c:pt>
                <c:pt idx="3450">
                  <c:v>7.21543790638</c:v>
                </c:pt>
                <c:pt idx="3451">
                  <c:v>7.2145610118084997</c:v>
                </c:pt>
                <c:pt idx="3452">
                  <c:v>7.2136824560372004</c:v>
                </c:pt>
                <c:pt idx="3453">
                  <c:v>7.2128022379396999</c:v>
                </c:pt>
                <c:pt idx="3454">
                  <c:v>7.2119203563873997</c:v>
                </c:pt>
                <c:pt idx="3455">
                  <c:v>7.2110368102504996</c:v>
                </c:pt>
                <c:pt idx="3456">
                  <c:v>7.2101515983963997</c:v>
                </c:pt>
                <c:pt idx="3457">
                  <c:v>7.2092647196912001</c:v>
                </c:pt>
                <c:pt idx="3458">
                  <c:v>7.2083761729987996</c:v>
                </c:pt>
                <c:pt idx="3459">
                  <c:v>7.2074859571812002</c:v>
                </c:pt>
                <c:pt idx="3460">
                  <c:v>7.2065940710985004</c:v>
                </c:pt>
                <c:pt idx="3461">
                  <c:v>7.205700513609</c:v>
                </c:pt>
                <c:pt idx="3462">
                  <c:v>7.2048052835687004</c:v>
                </c:pt>
                <c:pt idx="3463">
                  <c:v>7.2039083798319998</c:v>
                </c:pt>
                <c:pt idx="3464">
                  <c:v>7.2030098012510999</c:v>
                </c:pt>
                <c:pt idx="3465">
                  <c:v>7.2021095466764002</c:v>
                </c:pt>
                <c:pt idx="3466">
                  <c:v>7.2012076149561999</c:v>
                </c:pt>
                <c:pt idx="3467">
                  <c:v>7.2003040049372</c:v>
                </c:pt>
                <c:pt idx="3468">
                  <c:v>7.1993987154635004</c:v>
                </c:pt>
                <c:pt idx="3469">
                  <c:v>7.1984917453778001</c:v>
                </c:pt>
                <c:pt idx="3470">
                  <c:v>7.1975830935204996</c:v>
                </c:pt>
                <c:pt idx="3471">
                  <c:v>7.1966727587300996</c:v>
                </c:pt>
                <c:pt idx="3472">
                  <c:v>7.1957607398432</c:v>
                </c:pt>
                <c:pt idx="3473">
                  <c:v>7.1948470356943997</c:v>
                </c:pt>
                <c:pt idx="3474">
                  <c:v>7.1939316451161002</c:v>
                </c:pt>
                <c:pt idx="3475">
                  <c:v>7.1930145669390999</c:v>
                </c:pt>
                <c:pt idx="3476">
                  <c:v>7.1920957999916997</c:v>
                </c:pt>
                <c:pt idx="3477">
                  <c:v>7.1911753431004</c:v>
                </c:pt>
                <c:pt idx="3478">
                  <c:v>7.1902531950900999</c:v>
                </c:pt>
                <c:pt idx="3479">
                  <c:v>7.1893293547830002</c:v>
                </c:pt>
                <c:pt idx="3480">
                  <c:v>7.1884038209997003</c:v>
                </c:pt>
                <c:pt idx="3481">
                  <c:v>7.1874765925587001</c:v>
                </c:pt>
                <c:pt idx="3482">
                  <c:v>7.1865476682763996</c:v>
                </c:pt>
                <c:pt idx="3483">
                  <c:v>7.1856170469673</c:v>
                </c:pt>
                <c:pt idx="3484">
                  <c:v>7.1846847274436998</c:v>
                </c:pt>
                <c:pt idx="3485">
                  <c:v>7.1837507085160999</c:v>
                </c:pt>
                <c:pt idx="3486">
                  <c:v>7.1828149889926003</c:v>
                </c:pt>
                <c:pt idx="3487">
                  <c:v>7.1818775676796003</c:v>
                </c:pt>
                <c:pt idx="3488">
                  <c:v>7.1809384433814003</c:v>
                </c:pt>
                <c:pt idx="3489">
                  <c:v>7.1799976148999001</c:v>
                </c:pt>
                <c:pt idx="3490">
                  <c:v>7.1790550810351998</c:v>
                </c:pt>
                <c:pt idx="3491">
                  <c:v>7.1781108405855001</c:v>
                </c:pt>
                <c:pt idx="3492">
                  <c:v>7.1771648923467</c:v>
                </c:pt>
                <c:pt idx="3493">
                  <c:v>7.1762172351127997</c:v>
                </c:pt>
                <c:pt idx="3494">
                  <c:v>7.1752678676753003</c:v>
                </c:pt>
                <c:pt idx="3495">
                  <c:v>7.1743167888241004</c:v>
                </c:pt>
                <c:pt idx="3496">
                  <c:v>7.1733639973469003</c:v>
                </c:pt>
                <c:pt idx="3497">
                  <c:v>7.1724094920289998</c:v>
                </c:pt>
                <c:pt idx="3498">
                  <c:v>7.1714532716540003</c:v>
                </c:pt>
                <c:pt idx="3499">
                  <c:v>7.1704953350034</c:v>
                </c:pt>
                <c:pt idx="3500">
                  <c:v>7.1695356808563</c:v>
                </c:pt>
                <c:pt idx="3501">
                  <c:v>7.1685743079895996</c:v>
                </c:pt>
                <c:pt idx="3502">
                  <c:v>7.1676112151786997</c:v>
                </c:pt>
                <c:pt idx="3503">
                  <c:v>7.1666464011963003</c:v>
                </c:pt>
                <c:pt idx="3504">
                  <c:v>7.1656798648131996</c:v>
                </c:pt>
                <c:pt idx="3505">
                  <c:v>7.1647116047981001</c:v>
                </c:pt>
                <c:pt idx="3506">
                  <c:v>7.1637416199174</c:v>
                </c:pt>
                <c:pt idx="3507">
                  <c:v>7.1627699089355996</c:v>
                </c:pt>
                <c:pt idx="3508">
                  <c:v>7.1617964706148998</c:v>
                </c:pt>
                <c:pt idx="3509">
                  <c:v>7.1608213037153998</c:v>
                </c:pt>
                <c:pt idx="3510">
                  <c:v>7.1598444069951004</c:v>
                </c:pt>
                <c:pt idx="3511">
                  <c:v>7.1588657792096999</c:v>
                </c:pt>
                <c:pt idx="3512">
                  <c:v>7.1578854191129002</c:v>
                </c:pt>
                <c:pt idx="3513">
                  <c:v>7.1569033254561001</c:v>
                </c:pt>
                <c:pt idx="3514">
                  <c:v>7.1559194969886999</c:v>
                </c:pt>
                <c:pt idx="3515">
                  <c:v>7.1549339324579</c:v>
                </c:pt>
                <c:pt idx="3516">
                  <c:v>7.1539466306083996</c:v>
                </c:pt>
                <c:pt idx="3517">
                  <c:v>7.1529575901831999</c:v>
                </c:pt>
                <c:pt idx="3518">
                  <c:v>7.1519668099227003</c:v>
                </c:pt>
                <c:pt idx="3519">
                  <c:v>7.1509742885653997</c:v>
                </c:pt>
                <c:pt idx="3520">
                  <c:v>7.1499800248475998</c:v>
                </c:pt>
                <c:pt idx="3521">
                  <c:v>7.1489840175030999</c:v>
                </c:pt>
                <c:pt idx="3522">
                  <c:v>7.1479862652637998</c:v>
                </c:pt>
                <c:pt idx="3523">
                  <c:v>7.1469867668592997</c:v>
                </c:pt>
                <c:pt idx="3524">
                  <c:v>7.1459855210169003</c:v>
                </c:pt>
                <c:pt idx="3525">
                  <c:v>7.1449825264616997</c:v>
                </c:pt>
                <c:pt idx="3526">
                  <c:v>7.1439777819166999</c:v>
                </c:pt>
                <c:pt idx="3527">
                  <c:v>7.1429712861026999</c:v>
                </c:pt>
                <c:pt idx="3528">
                  <c:v>7.1419630377381003</c:v>
                </c:pt>
                <c:pt idx="3529">
                  <c:v>7.1409530355389004</c:v>
                </c:pt>
                <c:pt idx="3530">
                  <c:v>7.1399412782193998</c:v>
                </c:pt>
                <c:pt idx="3531">
                  <c:v>7.1389277644910996</c:v>
                </c:pt>
                <c:pt idx="3532">
                  <c:v>7.1379124930635003</c:v>
                </c:pt>
                <c:pt idx="3533">
                  <c:v>7.1368954626440004</c:v>
                </c:pt>
                <c:pt idx="3534">
                  <c:v>7.1358766719373001</c:v>
                </c:pt>
                <c:pt idx="3535">
                  <c:v>7.1348561196461997</c:v>
                </c:pt>
                <c:pt idx="3536">
                  <c:v>7.1338338044712</c:v>
                </c:pt>
                <c:pt idx="3537">
                  <c:v>7.1328097251102998</c:v>
                </c:pt>
                <c:pt idx="3538">
                  <c:v>7.1317838802594</c:v>
                </c:pt>
                <c:pt idx="3539">
                  <c:v>7.1307562686120001</c:v>
                </c:pt>
                <c:pt idx="3540">
                  <c:v>7.1297268888592997</c:v>
                </c:pt>
                <c:pt idx="3541">
                  <c:v>7.1286957396905999</c:v>
                </c:pt>
                <c:pt idx="3542">
                  <c:v>7.1276628197922998</c:v>
                </c:pt>
                <c:pt idx="3543">
                  <c:v>7.1266281278488002</c:v>
                </c:pt>
                <c:pt idx="3544">
                  <c:v>7.1255916625421003</c:v>
                </c:pt>
                <c:pt idx="3545">
                  <c:v>7.1245534225520997</c:v>
                </c:pt>
                <c:pt idx="3546">
                  <c:v>7.1235134065560004</c:v>
                </c:pt>
                <c:pt idx="3547">
                  <c:v>7.122471613229</c:v>
                </c:pt>
                <c:pt idx="3548">
                  <c:v>7.1214280412436999</c:v>
                </c:pt>
                <c:pt idx="3549">
                  <c:v>7.1203826892705999</c:v>
                </c:pt>
                <c:pt idx="3550">
                  <c:v>7.1193355559778002</c:v>
                </c:pt>
                <c:pt idx="3551">
                  <c:v>7.1182866400310001</c:v>
                </c:pt>
                <c:pt idx="3552">
                  <c:v>7.1172359400934004</c:v>
                </c:pt>
                <c:pt idx="3553">
                  <c:v>7.1161834548262997</c:v>
                </c:pt>
                <c:pt idx="3554">
                  <c:v>7.1151291828880003</c:v>
                </c:pt>
                <c:pt idx="3555">
                  <c:v>7.1140731229350003</c:v>
                </c:pt>
                <c:pt idx="3556">
                  <c:v>7.1130152736209</c:v>
                </c:pt>
                <c:pt idx="3557">
                  <c:v>7.1119556335974998</c:v>
                </c:pt>
                <c:pt idx="3558">
                  <c:v>7.1108942015138998</c:v>
                </c:pt>
                <c:pt idx="3559">
                  <c:v>7.1098309760165996</c:v>
                </c:pt>
                <c:pt idx="3560">
                  <c:v>7.1087659557501004</c:v>
                </c:pt>
                <c:pt idx="3561">
                  <c:v>7.1076991393563</c:v>
                </c:pt>
                <c:pt idx="3562">
                  <c:v>7.1066305254747002</c:v>
                </c:pt>
                <c:pt idx="3563">
                  <c:v>7.1055601127422996</c:v>
                </c:pt>
                <c:pt idx="3564">
                  <c:v>7.104487899794</c:v>
                </c:pt>
                <c:pt idx="3565">
                  <c:v>7.1034138852620003</c:v>
                </c:pt>
                <c:pt idx="3566">
                  <c:v>7.1023380677760999</c:v>
                </c:pt>
                <c:pt idx="3567">
                  <c:v>7.1012604459636997</c:v>
                </c:pt>
                <c:pt idx="3568">
                  <c:v>7.1001810184498</c:v>
                </c:pt>
                <c:pt idx="3569">
                  <c:v>7.0990997838567997</c:v>
                </c:pt>
                <c:pt idx="3570">
                  <c:v>7.0980167408049999</c:v>
                </c:pt>
                <c:pt idx="3571">
                  <c:v>7.0969318879117997</c:v>
                </c:pt>
                <c:pt idx="3572">
                  <c:v>7.0958452237924003</c:v>
                </c:pt>
                <c:pt idx="3573">
                  <c:v>7.0947567470596002</c:v>
                </c:pt>
                <c:pt idx="3574">
                  <c:v>7.0936664563234997</c:v>
                </c:pt>
                <c:pt idx="3575">
                  <c:v>7.0925743501917999</c:v>
                </c:pt>
                <c:pt idx="3576">
                  <c:v>7.0914804272699001</c:v>
                </c:pt>
                <c:pt idx="3577">
                  <c:v>7.0903846861603999</c:v>
                </c:pt>
                <c:pt idx="3578">
                  <c:v>7.0892871254637004</c:v>
                </c:pt>
                <c:pt idx="3579">
                  <c:v>7.0881877437774996</c:v>
                </c:pt>
                <c:pt idx="3580">
                  <c:v>7.0870865396968998</c:v>
                </c:pt>
                <c:pt idx="3581">
                  <c:v>7.0859835118149999</c:v>
                </c:pt>
                <c:pt idx="3582">
                  <c:v>7.0848786587217001</c:v>
                </c:pt>
                <c:pt idx="3583">
                  <c:v>7.0837719790048999</c:v>
                </c:pt>
                <c:pt idx="3584">
                  <c:v>7.0826634712496999</c:v>
                </c:pt>
                <c:pt idx="3585">
                  <c:v>7.0815531340386002</c:v>
                </c:pt>
                <c:pt idx="3586">
                  <c:v>7.0804409659519996</c:v>
                </c:pt>
                <c:pt idx="3587">
                  <c:v>7.0793269655672999</c:v>
                </c:pt>
                <c:pt idx="3588">
                  <c:v>7.0782111314594003</c:v>
                </c:pt>
                <c:pt idx="3589">
                  <c:v>7.0770934622009003</c:v>
                </c:pt>
                <c:pt idx="3590">
                  <c:v>7.0759739563616</c:v>
                </c:pt>
                <c:pt idx="3591">
                  <c:v>7.0748526125089004</c:v>
                </c:pt>
                <c:pt idx="3592">
                  <c:v>7.0737294292073001</c:v>
                </c:pt>
                <c:pt idx="3593">
                  <c:v>7.0726044050191996</c:v>
                </c:pt>
                <c:pt idx="3594">
                  <c:v>7.0714775385042001</c:v>
                </c:pt>
                <c:pt idx="3595">
                  <c:v>7.0703488282190001</c:v>
                </c:pt>
                <c:pt idx="3596">
                  <c:v>7.0692182727182002</c:v>
                </c:pt>
                <c:pt idx="3597">
                  <c:v>7.0680858705534</c:v>
                </c:pt>
                <c:pt idx="3598">
                  <c:v>7.0669516202739002</c:v>
                </c:pt>
                <c:pt idx="3599">
                  <c:v>7.0658155204261996</c:v>
                </c:pt>
                <c:pt idx="3600">
                  <c:v>7.0646775695540001</c:v>
                </c:pt>
                <c:pt idx="3601">
                  <c:v>7.0635377661989001</c:v>
                </c:pt>
                <c:pt idx="3602">
                  <c:v>7.0623961088994003</c:v>
                </c:pt>
                <c:pt idx="3603">
                  <c:v>7.0612525961915997</c:v>
                </c:pt>
                <c:pt idx="3604">
                  <c:v>7.0601072266087996</c:v>
                </c:pt>
                <c:pt idx="3605">
                  <c:v>7.0589599986816003</c:v>
                </c:pt>
                <c:pt idx="3606">
                  <c:v>7.0578109109381</c:v>
                </c:pt>
                <c:pt idx="3607">
                  <c:v>7.0566599619039003</c:v>
                </c:pt>
                <c:pt idx="3608">
                  <c:v>7.0555071501014002</c:v>
                </c:pt>
                <c:pt idx="3609">
                  <c:v>7.0543524740506998</c:v>
                </c:pt>
                <c:pt idx="3610">
                  <c:v>7.0531959322692002</c:v>
                </c:pt>
                <c:pt idx="3611">
                  <c:v>7.0520375232715997</c:v>
                </c:pt>
                <c:pt idx="3612">
                  <c:v>7.0508772455697999</c:v>
                </c:pt>
                <c:pt idx="3613">
                  <c:v>7.0497150976730003</c:v>
                </c:pt>
                <c:pt idx="3614">
                  <c:v>7.0485510780878</c:v>
                </c:pt>
                <c:pt idx="3615">
                  <c:v>7.0473851853180998</c:v>
                </c:pt>
                <c:pt idx="3616">
                  <c:v>7.0462174178649004</c:v>
                </c:pt>
                <c:pt idx="3617">
                  <c:v>7.0450477742265996</c:v>
                </c:pt>
                <c:pt idx="3618">
                  <c:v>7.0438762528989001</c:v>
                </c:pt>
                <c:pt idx="3619">
                  <c:v>7.0427028523745001</c:v>
                </c:pt>
                <c:pt idx="3620">
                  <c:v>7.0415275711438001</c:v>
                </c:pt>
                <c:pt idx="3621">
                  <c:v>7.0403504076939996</c:v>
                </c:pt>
                <c:pt idx="3622">
                  <c:v>7.0391713605098998</c:v>
                </c:pt>
                <c:pt idx="3623">
                  <c:v>7.0379904280731997</c:v>
                </c:pt>
                <c:pt idx="3624">
                  <c:v>7.0368076088631</c:v>
                </c:pt>
                <c:pt idx="3625">
                  <c:v>7.0356229013557998</c:v>
                </c:pt>
                <c:pt idx="3626">
                  <c:v>7.0344363040250002</c:v>
                </c:pt>
                <c:pt idx="3627">
                  <c:v>7.0332478153414</c:v>
                </c:pt>
                <c:pt idx="3628">
                  <c:v>7.0320574337727999</c:v>
                </c:pt>
                <c:pt idx="3629">
                  <c:v>7.0308651577844001</c:v>
                </c:pt>
                <c:pt idx="3630">
                  <c:v>7.0296709858385</c:v>
                </c:pt>
                <c:pt idx="3631">
                  <c:v>7.0284749163946003</c:v>
                </c:pt>
                <c:pt idx="3632">
                  <c:v>7.0272769479093</c:v>
                </c:pt>
                <c:pt idx="3633">
                  <c:v>7.0260770788366997</c:v>
                </c:pt>
                <c:pt idx="3634">
                  <c:v>7.0248753076273003</c:v>
                </c:pt>
                <c:pt idx="3635">
                  <c:v>7.0236716327297</c:v>
                </c:pt>
                <c:pt idx="3636">
                  <c:v>7.0224660525889</c:v>
                </c:pt>
                <c:pt idx="3637">
                  <c:v>7.0212585656474999</c:v>
                </c:pt>
                <c:pt idx="3638">
                  <c:v>7.0200491703449996</c:v>
                </c:pt>
                <c:pt idx="3639">
                  <c:v>7.0188378651179999</c:v>
                </c:pt>
                <c:pt idx="3640">
                  <c:v>7.0176246484005</c:v>
                </c:pt>
                <c:pt idx="3641">
                  <c:v>7.0164095186233002</c:v>
                </c:pt>
                <c:pt idx="3642">
                  <c:v>7.0151924742144001</c:v>
                </c:pt>
                <c:pt idx="3643">
                  <c:v>7.0139735135989003</c:v>
                </c:pt>
                <c:pt idx="3644">
                  <c:v>7.0127526351991003</c:v>
                </c:pt>
                <c:pt idx="3645">
                  <c:v>7.0115298374343</c:v>
                </c:pt>
                <c:pt idx="3646">
                  <c:v>7.0103051187208001</c:v>
                </c:pt>
                <c:pt idx="3647">
                  <c:v>7.0090784774720998</c:v>
                </c:pt>
                <c:pt idx="3648">
                  <c:v>7.0078499120986004</c:v>
                </c:pt>
                <c:pt idx="3649">
                  <c:v>7.0066194210081001</c:v>
                </c:pt>
                <c:pt idx="3650">
                  <c:v>7.0053870026049001</c:v>
                </c:pt>
                <c:pt idx="3651">
                  <c:v>7.0041526552907998</c:v>
                </c:pt>
                <c:pt idx="3652">
                  <c:v>7.0029163774644996</c:v>
                </c:pt>
                <c:pt idx="3653">
                  <c:v>7.0016781675218001</c:v>
                </c:pt>
                <c:pt idx="3654">
                  <c:v>7.0004380238552999</c:v>
                </c:pt>
                <c:pt idx="3655">
                  <c:v>6.9991959448549004</c:v>
                </c:pt>
                <c:pt idx="3656">
                  <c:v>6.9979519289071996</c:v>
                </c:pt>
                <c:pt idx="3657">
                  <c:v>6.9967059743961002</c:v>
                </c:pt>
                <c:pt idx="3658">
                  <c:v>6.9954580797021002</c:v>
                </c:pt>
                <c:pt idx="3659">
                  <c:v>6.9942082432030999</c:v>
                </c:pt>
                <c:pt idx="3660">
                  <c:v>6.992956463274</c:v>
                </c:pt>
                <c:pt idx="3661">
                  <c:v>6.9917027382860999</c:v>
                </c:pt>
                <c:pt idx="3662">
                  <c:v>6.9904470666082004</c:v>
                </c:pt>
                <c:pt idx="3663">
                  <c:v>6.9891894466061002</c:v>
                </c:pt>
                <c:pt idx="3664">
                  <c:v>6.9879298766418998</c:v>
                </c:pt>
                <c:pt idx="3665">
                  <c:v>6.9866683550755999</c:v>
                </c:pt>
                <c:pt idx="3666">
                  <c:v>6.9854048802633004</c:v>
                </c:pt>
                <c:pt idx="3667">
                  <c:v>6.9841394505582004</c:v>
                </c:pt>
                <c:pt idx="3668">
                  <c:v>6.9828720643109001</c:v>
                </c:pt>
                <c:pt idx="3669">
                  <c:v>6.9816027198684001</c:v>
                </c:pt>
                <c:pt idx="3670">
                  <c:v>6.9803314155748</c:v>
                </c:pt>
                <c:pt idx="3671">
                  <c:v>6.9790581497710003</c:v>
                </c:pt>
                <c:pt idx="3672">
                  <c:v>6.9777829207949997</c:v>
                </c:pt>
                <c:pt idx="3673">
                  <c:v>6.9765057269812996</c:v>
                </c:pt>
                <c:pt idx="3674">
                  <c:v>6.9752265666616999</c:v>
                </c:pt>
                <c:pt idx="3675">
                  <c:v>6.9739454381646997</c:v>
                </c:pt>
                <c:pt idx="3676">
                  <c:v>6.9726623398153</c:v>
                </c:pt>
                <c:pt idx="3677">
                  <c:v>6.9713772699360996</c:v>
                </c:pt>
                <c:pt idx="3678">
                  <c:v>6.9700902268457998</c:v>
                </c:pt>
                <c:pt idx="3679">
                  <c:v>6.9688012088604001</c:v>
                </c:pt>
                <c:pt idx="3680">
                  <c:v>6.9675102142925001</c:v>
                </c:pt>
                <c:pt idx="3681">
                  <c:v>6.9662172414516004</c:v>
                </c:pt>
                <c:pt idx="3682">
                  <c:v>6.9649222886439999</c:v>
                </c:pt>
                <c:pt idx="3683">
                  <c:v>6.9636253541727999</c:v>
                </c:pt>
                <c:pt idx="3684">
                  <c:v>6.9623264363380004</c:v>
                </c:pt>
                <c:pt idx="3685">
                  <c:v>6.9610255334361</c:v>
                </c:pt>
                <c:pt idx="3686">
                  <c:v>6.9597226437605997</c:v>
                </c:pt>
                <c:pt idx="3687">
                  <c:v>6.9584177656017996</c:v>
                </c:pt>
                <c:pt idx="3688">
                  <c:v>6.9571108972467002</c:v>
                </c:pt>
                <c:pt idx="3689">
                  <c:v>6.9558020369789997</c:v>
                </c:pt>
                <c:pt idx="3690">
                  <c:v>6.9544911830791003</c:v>
                </c:pt>
                <c:pt idx="3691">
                  <c:v>6.9531783338243001</c:v>
                </c:pt>
                <c:pt idx="3692">
                  <c:v>6.9518634874884997</c:v>
                </c:pt>
                <c:pt idx="3693">
                  <c:v>6.9505466423425997</c:v>
                </c:pt>
                <c:pt idx="3694">
                  <c:v>6.9492277966536999</c:v>
                </c:pt>
                <c:pt idx="3695">
                  <c:v>6.9479069486859997</c:v>
                </c:pt>
                <c:pt idx="3696">
                  <c:v>6.9465840967002999</c:v>
                </c:pt>
                <c:pt idx="3697">
                  <c:v>6.9452592389541001</c:v>
                </c:pt>
                <c:pt idx="3698">
                  <c:v>6.9439323737013998</c:v>
                </c:pt>
                <c:pt idx="3699">
                  <c:v>6.9426034991933001</c:v>
                </c:pt>
                <c:pt idx="3700">
                  <c:v>6.9412726136770999</c:v>
                </c:pt>
                <c:pt idx="3701">
                  <c:v>6.9399397153970002</c:v>
                </c:pt>
                <c:pt idx="3702">
                  <c:v>6.9386048025938001</c:v>
                </c:pt>
                <c:pt idx="3703">
                  <c:v>6.9372678735048003</c:v>
                </c:pt>
                <c:pt idx="3704">
                  <c:v>6.9359289263642996</c:v>
                </c:pt>
                <c:pt idx="3705">
                  <c:v>6.9345879594027</c:v>
                </c:pt>
                <c:pt idx="3706">
                  <c:v>6.9332449708475004</c:v>
                </c:pt>
                <c:pt idx="3707">
                  <c:v>6.9318999589225001</c:v>
                </c:pt>
                <c:pt idx="3708">
                  <c:v>6.9305529218483004</c:v>
                </c:pt>
                <c:pt idx="3709">
                  <c:v>6.9292038578417996</c:v>
                </c:pt>
                <c:pt idx="3710">
                  <c:v>6.9278527651167998</c:v>
                </c:pt>
                <c:pt idx="3711">
                  <c:v>6.9264996418834004</c:v>
                </c:pt>
                <c:pt idx="3712">
                  <c:v>6.9251444863484002</c:v>
                </c:pt>
                <c:pt idx="3713">
                  <c:v>6.9237872967153002</c:v>
                </c:pt>
                <c:pt idx="3714">
                  <c:v>6.9224280711838002</c:v>
                </c:pt>
                <c:pt idx="3715">
                  <c:v>6.9210668079501998</c:v>
                </c:pt>
                <c:pt idx="3716">
                  <c:v>6.9197035052078002</c:v>
                </c:pt>
                <c:pt idx="3717">
                  <c:v>6.9183381611458996</c:v>
                </c:pt>
                <c:pt idx="3718">
                  <c:v>6.9169707739502</c:v>
                </c:pt>
                <c:pt idx="3719">
                  <c:v>6.9156013418034998</c:v>
                </c:pt>
                <c:pt idx="3720">
                  <c:v>6.9142298628844996</c:v>
                </c:pt>
                <c:pt idx="3721">
                  <c:v>6.9128563353688</c:v>
                </c:pt>
                <c:pt idx="3722">
                  <c:v>6.9114807574284001</c:v>
                </c:pt>
                <c:pt idx="3723">
                  <c:v>6.9101031272312001</c:v>
                </c:pt>
                <c:pt idx="3724">
                  <c:v>6.9087234429424997</c:v>
                </c:pt>
                <c:pt idx="3725">
                  <c:v>6.9073417027230999</c:v>
                </c:pt>
                <c:pt idx="3726">
                  <c:v>6.9059579047312001</c:v>
                </c:pt>
                <c:pt idx="3727">
                  <c:v>6.9045720471205003</c:v>
                </c:pt>
                <c:pt idx="3728">
                  <c:v>6.9031841280417998</c:v>
                </c:pt>
                <c:pt idx="3729">
                  <c:v>6.9017941456420004</c:v>
                </c:pt>
                <c:pt idx="3730">
                  <c:v>6.9004020980643004</c:v>
                </c:pt>
                <c:pt idx="3731">
                  <c:v>6.8990079834484996</c:v>
                </c:pt>
                <c:pt idx="3732">
                  <c:v>6.8976117999306998</c:v>
                </c:pt>
                <c:pt idx="3733">
                  <c:v>6.8962135456434002</c:v>
                </c:pt>
                <c:pt idx="3734">
                  <c:v>6.8948132187153002</c:v>
                </c:pt>
                <c:pt idx="3735">
                  <c:v>6.8934108172717998</c:v>
                </c:pt>
                <c:pt idx="3736">
                  <c:v>6.8920063394344</c:v>
                </c:pt>
                <c:pt idx="3737">
                  <c:v>6.8905997833208001</c:v>
                </c:pt>
                <c:pt idx="3738">
                  <c:v>6.8891911470452003</c:v>
                </c:pt>
                <c:pt idx="3739">
                  <c:v>6.8877804287183002</c:v>
                </c:pt>
                <c:pt idx="3740">
                  <c:v>6.8863676264468001</c:v>
                </c:pt>
                <c:pt idx="3741">
                  <c:v>6.8849527383337001</c:v>
                </c:pt>
                <c:pt idx="3742">
                  <c:v>6.8835357624783002</c:v>
                </c:pt>
                <c:pt idx="3743">
                  <c:v>6.8821166969765999</c:v>
                </c:pt>
                <c:pt idx="3744">
                  <c:v>6.8806955399202003</c:v>
                </c:pt>
                <c:pt idx="3745">
                  <c:v>6.8792722893973002</c:v>
                </c:pt>
                <c:pt idx="3746">
                  <c:v>6.8778469434925</c:v>
                </c:pt>
                <c:pt idx="3747">
                  <c:v>6.8764195002862003</c:v>
                </c:pt>
                <c:pt idx="3748">
                  <c:v>6.8749899578555</c:v>
                </c:pt>
                <c:pt idx="3749">
                  <c:v>6.8735583142734002</c:v>
                </c:pt>
                <c:pt idx="3750">
                  <c:v>6.8721245676090996</c:v>
                </c:pt>
                <c:pt idx="3751">
                  <c:v>6.8706887159281997</c:v>
                </c:pt>
                <c:pt idx="3752">
                  <c:v>6.8692507572923001</c:v>
                </c:pt>
                <c:pt idx="3753">
                  <c:v>6.8678106897592999</c:v>
                </c:pt>
                <c:pt idx="3754">
                  <c:v>6.8663685113832003</c:v>
                </c:pt>
                <c:pt idx="3755">
                  <c:v>6.8649242202142</c:v>
                </c:pt>
                <c:pt idx="3756">
                  <c:v>6.8634778142985997</c:v>
                </c:pt>
                <c:pt idx="3757">
                  <c:v>6.8620292916786996</c:v>
                </c:pt>
                <c:pt idx="3758">
                  <c:v>6.8605786503933004</c:v>
                </c:pt>
                <c:pt idx="3759">
                  <c:v>6.8591258884768997</c:v>
                </c:pt>
                <c:pt idx="3760">
                  <c:v>6.8576710039603999</c:v>
                </c:pt>
                <c:pt idx="3761">
                  <c:v>6.8562139948706999</c:v>
                </c:pt>
                <c:pt idx="3762">
                  <c:v>6.8547548592306002</c:v>
                </c:pt>
                <c:pt idx="3763">
                  <c:v>6.8532935950593004</c:v>
                </c:pt>
                <c:pt idx="3764">
                  <c:v>6.8518302003719</c:v>
                </c:pt>
                <c:pt idx="3765">
                  <c:v>6.8503646731794001</c:v>
                </c:pt>
                <c:pt idx="3766">
                  <c:v>6.8488970114891998</c:v>
                </c:pt>
                <c:pt idx="3767">
                  <c:v>6.8474272133041998</c:v>
                </c:pt>
                <c:pt idx="3768">
                  <c:v>6.8459552766238998</c:v>
                </c:pt>
                <c:pt idx="3769">
                  <c:v>6.8444811994435</c:v>
                </c:pt>
                <c:pt idx="3770">
                  <c:v>6.8430049797543004</c:v>
                </c:pt>
                <c:pt idx="3771">
                  <c:v>6.8415266155434002</c:v>
                </c:pt>
                <c:pt idx="3772">
                  <c:v>6.8400461047940002</c:v>
                </c:pt>
                <c:pt idx="3773">
                  <c:v>6.8385634454854003</c:v>
                </c:pt>
                <c:pt idx="3774">
                  <c:v>6.8370786355927002</c:v>
                </c:pt>
                <c:pt idx="3775">
                  <c:v>6.8355916730869</c:v>
                </c:pt>
                <c:pt idx="3776">
                  <c:v>6.8341025559349999</c:v>
                </c:pt>
                <c:pt idx="3777">
                  <c:v>6.8326112821000997</c:v>
                </c:pt>
                <c:pt idx="3778">
                  <c:v>6.8311178495406999</c:v>
                </c:pt>
                <c:pt idx="3779">
                  <c:v>6.8296222562119997</c:v>
                </c:pt>
                <c:pt idx="3780">
                  <c:v>6.8281245000643001</c:v>
                </c:pt>
                <c:pt idx="3781">
                  <c:v>6.8266245790441999</c:v>
                </c:pt>
                <c:pt idx="3782">
                  <c:v>6.8251224910939996</c:v>
                </c:pt>
                <c:pt idx="3783">
                  <c:v>6.8236182341521001</c:v>
                </c:pt>
                <c:pt idx="3784">
                  <c:v>6.8221118061524999</c:v>
                </c:pt>
                <c:pt idx="3785">
                  <c:v>6.8206032050249998</c:v>
                </c:pt>
                <c:pt idx="3786">
                  <c:v>6.8190924286954004</c:v>
                </c:pt>
                <c:pt idx="3787">
                  <c:v>6.8175794750851999</c:v>
                </c:pt>
                <c:pt idx="3788">
                  <c:v>6.8160643421118001</c:v>
                </c:pt>
                <c:pt idx="3789">
                  <c:v>6.8145470276882998</c:v>
                </c:pt>
                <c:pt idx="3790">
                  <c:v>6.8130275297237004</c:v>
                </c:pt>
                <c:pt idx="3791">
                  <c:v>6.8115058461225004</c:v>
                </c:pt>
                <c:pt idx="3792">
                  <c:v>6.8099819747851003</c:v>
                </c:pt>
                <c:pt idx="3793">
                  <c:v>6.8084559136078999</c:v>
                </c:pt>
                <c:pt idx="3794">
                  <c:v>6.8069276604824003</c:v>
                </c:pt>
                <c:pt idx="3795">
                  <c:v>6.8053972132966001</c:v>
                </c:pt>
                <c:pt idx="3796">
                  <c:v>6.8038645699335998</c:v>
                </c:pt>
                <c:pt idx="3797">
                  <c:v>6.8023297282724</c:v>
                </c:pt>
                <c:pt idx="3798">
                  <c:v>6.8007926861878003</c:v>
                </c:pt>
                <c:pt idx="3799">
                  <c:v>6.7992534415500003</c:v>
                </c:pt>
                <c:pt idx="3800">
                  <c:v>6.7977119922250004</c:v>
                </c:pt>
                <c:pt idx="3801">
                  <c:v>6.7961683360747003</c:v>
                </c:pt>
                <c:pt idx="3802">
                  <c:v>6.7946224709561003</c:v>
                </c:pt>
                <c:pt idx="3803">
                  <c:v>6.7930743947224004</c:v>
                </c:pt>
                <c:pt idx="3804">
                  <c:v>6.7915241052219004</c:v>
                </c:pt>
                <c:pt idx="3805">
                  <c:v>6.7899716002988999</c:v>
                </c:pt>
                <c:pt idx="3806">
                  <c:v>6.7884168777929004</c:v>
                </c:pt>
                <c:pt idx="3807">
                  <c:v>6.7868599355394004</c:v>
                </c:pt>
                <c:pt idx="3808">
                  <c:v>6.7853007713690001</c:v>
                </c:pt>
                <c:pt idx="3809">
                  <c:v>6.7837393831083999</c:v>
                </c:pt>
                <c:pt idx="3810">
                  <c:v>6.7821757685793003</c:v>
                </c:pt>
                <c:pt idx="3811">
                  <c:v>6.7806099255993999</c:v>
                </c:pt>
                <c:pt idx="3812">
                  <c:v>6.7790418519813</c:v>
                </c:pt>
                <c:pt idx="3813">
                  <c:v>6.7774715455337002</c:v>
                </c:pt>
                <c:pt idx="3814">
                  <c:v>6.7758990040605003</c:v>
                </c:pt>
                <c:pt idx="3815">
                  <c:v>6.7743242253611999</c:v>
                </c:pt>
                <c:pt idx="3816">
                  <c:v>6.7727472072305996</c:v>
                </c:pt>
                <c:pt idx="3817">
                  <c:v>6.7711679474588999</c:v>
                </c:pt>
                <c:pt idx="3818">
                  <c:v>6.7695864438321998</c:v>
                </c:pt>
                <c:pt idx="3819">
                  <c:v>6.7680026941314999</c:v>
                </c:pt>
                <c:pt idx="3820">
                  <c:v>6.7664166961334002</c:v>
                </c:pt>
                <c:pt idx="3821">
                  <c:v>6.7648284476100002</c:v>
                </c:pt>
                <c:pt idx="3822">
                  <c:v>6.7632379463285002</c:v>
                </c:pt>
                <c:pt idx="3823">
                  <c:v>6.7616451900517998</c:v>
                </c:pt>
                <c:pt idx="3824">
                  <c:v>6.7600501765379004</c:v>
                </c:pt>
                <c:pt idx="3825">
                  <c:v>6.7584529035404</c:v>
                </c:pt>
                <c:pt idx="3826">
                  <c:v>6.7568533688079997</c:v>
                </c:pt>
                <c:pt idx="3827">
                  <c:v>6.7552515700848002</c:v>
                </c:pt>
                <c:pt idx="3828">
                  <c:v>6.7536475051103997</c:v>
                </c:pt>
                <c:pt idx="3829">
                  <c:v>6.7520411716193003</c:v>
                </c:pt>
                <c:pt idx="3830">
                  <c:v>6.7504325673413996</c:v>
                </c:pt>
                <c:pt idx="3831">
                  <c:v>6.7488216900021998</c:v>
                </c:pt>
                <c:pt idx="3832">
                  <c:v>6.7472085373221002</c:v>
                </c:pt>
                <c:pt idx="3833">
                  <c:v>6.7455931070166999</c:v>
                </c:pt>
                <c:pt idx="3834">
                  <c:v>6.7439753967972997</c:v>
                </c:pt>
                <c:pt idx="3835">
                  <c:v>6.7423554043697003</c:v>
                </c:pt>
                <c:pt idx="3836">
                  <c:v>6.7407331274355</c:v>
                </c:pt>
                <c:pt idx="3837">
                  <c:v>6.7391085636912003</c:v>
                </c:pt>
                <c:pt idx="3838">
                  <c:v>6.7374817108284999</c:v>
                </c:pt>
                <c:pt idx="3839">
                  <c:v>6.7358525665344002</c:v>
                </c:pt>
                <c:pt idx="3840">
                  <c:v>6.7342211284908</c:v>
                </c:pt>
                <c:pt idx="3841">
                  <c:v>6.7325873943749004</c:v>
                </c:pt>
                <c:pt idx="3842">
                  <c:v>6.7309513618589998</c:v>
                </c:pt>
                <c:pt idx="3843">
                  <c:v>6.7293130286103002</c:v>
                </c:pt>
                <c:pt idx="3844">
                  <c:v>6.7276723922914998</c:v>
                </c:pt>
                <c:pt idx="3845">
                  <c:v>6.7260294505600999</c:v>
                </c:pt>
                <c:pt idx="3846">
                  <c:v>6.7243842010685002</c:v>
                </c:pt>
                <c:pt idx="3847">
                  <c:v>6.7227366414644001</c:v>
                </c:pt>
                <c:pt idx="3848">
                  <c:v>6.7210867693905998</c:v>
                </c:pt>
                <c:pt idx="3849">
                  <c:v>6.7194345824847002</c:v>
                </c:pt>
                <c:pt idx="3850">
                  <c:v>6.7177800783792003</c:v>
                </c:pt>
                <c:pt idx="3851">
                  <c:v>6.7161232547019996</c:v>
                </c:pt>
                <c:pt idx="3852">
                  <c:v>6.7144641090757</c:v>
                </c:pt>
                <c:pt idx="3853">
                  <c:v>6.7128026391177</c:v>
                </c:pt>
                <c:pt idx="3854">
                  <c:v>6.7111388424407004</c:v>
                </c:pt>
                <c:pt idx="3855">
                  <c:v>6.7094727166521997</c:v>
                </c:pt>
                <c:pt idx="3856">
                  <c:v>6.7078042593545</c:v>
                </c:pt>
                <c:pt idx="3857">
                  <c:v>6.7061334681447997</c:v>
                </c:pt>
                <c:pt idx="3858">
                  <c:v>6.7044603406152996</c:v>
                </c:pt>
                <c:pt idx="3859">
                  <c:v>6.7027848743533003</c:v>
                </c:pt>
                <c:pt idx="3860">
                  <c:v>6.7011070669402004</c:v>
                </c:pt>
                <c:pt idx="3861">
                  <c:v>6.6994269159530004</c:v>
                </c:pt>
                <c:pt idx="3862">
                  <c:v>6.6977444189632003</c:v>
                </c:pt>
                <c:pt idx="3863">
                  <c:v>6.6960595735370996</c:v>
                </c:pt>
                <c:pt idx="3864">
                  <c:v>6.6943723772360002</c:v>
                </c:pt>
                <c:pt idx="3865">
                  <c:v>6.6926828276155002</c:v>
                </c:pt>
                <c:pt idx="3866">
                  <c:v>6.6909909222266997</c:v>
                </c:pt>
                <c:pt idx="3867">
                  <c:v>6.6892966586145999</c:v>
                </c:pt>
                <c:pt idx="3868">
                  <c:v>6.6876000343196997</c:v>
                </c:pt>
                <c:pt idx="3869">
                  <c:v>6.6859010468767996</c:v>
                </c:pt>
                <c:pt idx="3870">
                  <c:v>6.6841996938152004</c:v>
                </c:pt>
                <c:pt idx="3871">
                  <c:v>6.6824959726594999</c:v>
                </c:pt>
                <c:pt idx="3872">
                  <c:v>6.6807898809284998</c:v>
                </c:pt>
                <c:pt idx="3873">
                  <c:v>6.6790814161359</c:v>
                </c:pt>
                <c:pt idx="3874">
                  <c:v>6.6773705757897002</c:v>
                </c:pt>
                <c:pt idx="3875">
                  <c:v>6.6756573573929003</c:v>
                </c:pt>
                <c:pt idx="3876">
                  <c:v>6.6739417584428997</c:v>
                </c:pt>
                <c:pt idx="3877">
                  <c:v>6.6722237764317001</c:v>
                </c:pt>
                <c:pt idx="3878">
                  <c:v>6.6705034088459998</c:v>
                </c:pt>
                <c:pt idx="3879">
                  <c:v>6.6687806531670004</c:v>
                </c:pt>
                <c:pt idx="3880">
                  <c:v>6.6670555068702999</c:v>
                </c:pt>
                <c:pt idx="3881">
                  <c:v>6.6653279674260997</c:v>
                </c:pt>
                <c:pt idx="3882">
                  <c:v>6.6635980322994</c:v>
                </c:pt>
                <c:pt idx="3883">
                  <c:v>6.6618656989491001</c:v>
                </c:pt>
                <c:pt idx="3884">
                  <c:v>6.6601309648290998</c:v>
                </c:pt>
                <c:pt idx="3885">
                  <c:v>6.6583938273876004</c:v>
                </c:pt>
                <c:pt idx="3886">
                  <c:v>6.6566542840671001</c:v>
                </c:pt>
                <c:pt idx="3887">
                  <c:v>6.6549123323048001</c:v>
                </c:pt>
                <c:pt idx="3888">
                  <c:v>6.6531679695318999</c:v>
                </c:pt>
                <c:pt idx="3889">
                  <c:v>6.6514211931745999</c:v>
                </c:pt>
                <c:pt idx="3890">
                  <c:v>6.6496720006528998</c:v>
                </c:pt>
                <c:pt idx="3891">
                  <c:v>6.6479203893812002</c:v>
                </c:pt>
                <c:pt idx="3892">
                  <c:v>6.6461663567688003</c:v>
                </c:pt>
                <c:pt idx="3893">
                  <c:v>6.6444099002188004</c:v>
                </c:pt>
                <c:pt idx="3894">
                  <c:v>6.6426510171287001</c:v>
                </c:pt>
                <c:pt idx="3895">
                  <c:v>6.6408897048903999</c:v>
                </c:pt>
                <c:pt idx="3896">
                  <c:v>6.6391259608897997</c:v>
                </c:pt>
                <c:pt idx="3897">
                  <c:v>6.6373597825077004</c:v>
                </c:pt>
                <c:pt idx="3898">
                  <c:v>6.6355911671183003</c:v>
                </c:pt>
                <c:pt idx="3899">
                  <c:v>6.6338201120906</c:v>
                </c:pt>
                <c:pt idx="3900">
                  <c:v>6.6320466147878001</c:v>
                </c:pt>
                <c:pt idx="3901">
                  <c:v>6.6302706725667999</c:v>
                </c:pt>
                <c:pt idx="3902">
                  <c:v>6.6284922827791997</c:v>
                </c:pt>
                <c:pt idx="3903">
                  <c:v>6.6267114427706</c:v>
                </c:pt>
                <c:pt idx="3904">
                  <c:v>6.6249281498806001</c:v>
                </c:pt>
                <c:pt idx="3905">
                  <c:v>6.6231424014428999</c:v>
                </c:pt>
                <c:pt idx="3906">
                  <c:v>6.6213541947854004</c:v>
                </c:pt>
                <c:pt idx="3907">
                  <c:v>6.6195635272300999</c:v>
                </c:pt>
                <c:pt idx="3908">
                  <c:v>6.6177703960930998</c:v>
                </c:pt>
                <c:pt idx="3909">
                  <c:v>6.6159747986844</c:v>
                </c:pt>
                <c:pt idx="3910">
                  <c:v>6.6141767323081</c:v>
                </c:pt>
                <c:pt idx="3911">
                  <c:v>6.6123761942622004</c:v>
                </c:pt>
                <c:pt idx="3912">
                  <c:v>6.6105731818390998</c:v>
                </c:pt>
                <c:pt idx="3913">
                  <c:v>6.6087676923243999</c:v>
                </c:pt>
                <c:pt idx="3914">
                  <c:v>6.6069597229985</c:v>
                </c:pt>
                <c:pt idx="3915">
                  <c:v>6.6051492711351996</c:v>
                </c:pt>
                <c:pt idx="3916">
                  <c:v>6.6033363340023996</c:v>
                </c:pt>
                <c:pt idx="3917">
                  <c:v>6.6015209088614997</c:v>
                </c:pt>
                <c:pt idx="3918">
                  <c:v>6.5997029929686999</c:v>
                </c:pt>
                <c:pt idx="3919">
                  <c:v>6.5978825835729999</c:v>
                </c:pt>
                <c:pt idx="3920">
                  <c:v>6.5960596779178999</c:v>
                </c:pt>
                <c:pt idx="3921">
                  <c:v>6.5942342732407004</c:v>
                </c:pt>
                <c:pt idx="3922">
                  <c:v>6.5924063667719004</c:v>
                </c:pt>
                <c:pt idx="3923">
                  <c:v>6.5905759557366004</c:v>
                </c:pt>
                <c:pt idx="3924">
                  <c:v>6.5887430373531002</c:v>
                </c:pt>
                <c:pt idx="3925">
                  <c:v>6.5869076088338003</c:v>
                </c:pt>
                <c:pt idx="3926">
                  <c:v>6.5850696673842997</c:v>
                </c:pt>
                <c:pt idx="3927">
                  <c:v>6.5832292102045002</c:v>
                </c:pt>
                <c:pt idx="3928">
                  <c:v>6.5813862344876002</c:v>
                </c:pt>
                <c:pt idx="3929">
                  <c:v>6.5795407374207002</c:v>
                </c:pt>
                <c:pt idx="3930">
                  <c:v>6.5776927161843002</c:v>
                </c:pt>
                <c:pt idx="3931">
                  <c:v>6.5758421679527999</c:v>
                </c:pt>
                <c:pt idx="3932">
                  <c:v>6.5739890898938</c:v>
                </c:pt>
                <c:pt idx="3933">
                  <c:v>6.5721334791689996</c:v>
                </c:pt>
                <c:pt idx="3934">
                  <c:v>6.5702753329331998</c:v>
                </c:pt>
                <c:pt idx="3935">
                  <c:v>6.5684146483351</c:v>
                </c:pt>
                <c:pt idx="3936">
                  <c:v>6.5665514225166</c:v>
                </c:pt>
                <c:pt idx="3937">
                  <c:v>6.5646856526133996</c:v>
                </c:pt>
                <c:pt idx="3938">
                  <c:v>6.5628173357546</c:v>
                </c:pt>
                <c:pt idx="3939">
                  <c:v>6.5609464690625003</c:v>
                </c:pt>
                <c:pt idx="3940">
                  <c:v>6.5590730496532004</c:v>
                </c:pt>
                <c:pt idx="3941">
                  <c:v>6.5571970746358996</c:v>
                </c:pt>
                <c:pt idx="3942">
                  <c:v>6.5553185411135999</c:v>
                </c:pt>
                <c:pt idx="3943">
                  <c:v>6.5534374461822997</c:v>
                </c:pt>
                <c:pt idx="3944">
                  <c:v>6.5515537869314002</c:v>
                </c:pt>
                <c:pt idx="3945">
                  <c:v>6.5496675604441004</c:v>
                </c:pt>
                <c:pt idx="3946">
                  <c:v>6.5477787637961002</c:v>
                </c:pt>
                <c:pt idx="3947">
                  <c:v>6.5458873940571003</c:v>
                </c:pt>
                <c:pt idx="3948">
                  <c:v>6.5439934482898998</c:v>
                </c:pt>
                <c:pt idx="3949">
                  <c:v>6.5420969235501003</c:v>
                </c:pt>
                <c:pt idx="3950">
                  <c:v>6.5401978168873001</c:v>
                </c:pt>
                <c:pt idx="3951">
                  <c:v>6.5382961253436003</c:v>
                </c:pt>
                <c:pt idx="3952">
                  <c:v>6.5363918459547996</c:v>
                </c:pt>
                <c:pt idx="3953">
                  <c:v>6.5344849757494998</c:v>
                </c:pt>
                <c:pt idx="3954">
                  <c:v>6.5325755117497</c:v>
                </c:pt>
                <c:pt idx="3955">
                  <c:v>6.5306634509702999</c:v>
                </c:pt>
                <c:pt idx="3956">
                  <c:v>6.5287487904193</c:v>
                </c:pt>
                <c:pt idx="3957">
                  <c:v>6.5268315270982997</c:v>
                </c:pt>
                <c:pt idx="3958">
                  <c:v>6.5249116580011997</c:v>
                </c:pt>
                <c:pt idx="3959">
                  <c:v>6.5229891801153004</c:v>
                </c:pt>
                <c:pt idx="3960">
                  <c:v>6.5210640904209001</c:v>
                </c:pt>
                <c:pt idx="3961">
                  <c:v>6.5191363858914002</c:v>
                </c:pt>
                <c:pt idx="3962">
                  <c:v>6.5172060634928002</c:v>
                </c:pt>
                <c:pt idx="3963">
                  <c:v>6.5152731201845002</c:v>
                </c:pt>
                <c:pt idx="3964">
                  <c:v>6.5133375529183004</c:v>
                </c:pt>
                <c:pt idx="3965">
                  <c:v>6.5113993586393999</c:v>
                </c:pt>
                <c:pt idx="3966">
                  <c:v>6.5094585342856002</c:v>
                </c:pt>
                <c:pt idx="3967">
                  <c:v>6.5075150767876</c:v>
                </c:pt>
                <c:pt idx="3968">
                  <c:v>6.5055689830686996</c:v>
                </c:pt>
                <c:pt idx="3969">
                  <c:v>6.5036202500457003</c:v>
                </c:pt>
                <c:pt idx="3970">
                  <c:v>6.5016688746271001</c:v>
                </c:pt>
                <c:pt idx="3971">
                  <c:v>6.4997148537151999</c:v>
                </c:pt>
                <c:pt idx="3972">
                  <c:v>6.4977581842044998</c:v>
                </c:pt>
                <c:pt idx="3973">
                  <c:v>6.4957988629822001</c:v>
                </c:pt>
                <c:pt idx="3974">
                  <c:v>6.4938368869284</c:v>
                </c:pt>
                <c:pt idx="3975">
                  <c:v>6.4918722529156998</c:v>
                </c:pt>
                <c:pt idx="3976">
                  <c:v>6.4899049578090997</c:v>
                </c:pt>
                <c:pt idx="3977">
                  <c:v>6.4879349984669004</c:v>
                </c:pt>
                <c:pt idx="3978">
                  <c:v>6.4859623717392996</c:v>
                </c:pt>
                <c:pt idx="3979">
                  <c:v>6.4839870744694004</c:v>
                </c:pt>
                <c:pt idx="3980">
                  <c:v>6.4820091034927998</c:v>
                </c:pt>
                <c:pt idx="3981">
                  <c:v>6.4800284556376999</c:v>
                </c:pt>
                <c:pt idx="3982">
                  <c:v>6.4780451277243003</c:v>
                </c:pt>
                <c:pt idx="3983">
                  <c:v>6.4760591165659998</c:v>
                </c:pt>
                <c:pt idx="3984">
                  <c:v>6.4740704189681999</c:v>
                </c:pt>
                <c:pt idx="3985">
                  <c:v>6.4720790317286001</c:v>
                </c:pt>
                <c:pt idx="3986">
                  <c:v>6.4700849516377001</c:v>
                </c:pt>
                <c:pt idx="3987">
                  <c:v>6.468088175478</c:v>
                </c:pt>
                <c:pt idx="3988">
                  <c:v>6.4660887000244998</c:v>
                </c:pt>
                <c:pt idx="3989">
                  <c:v>6.4640865220445001</c:v>
                </c:pt>
                <c:pt idx="3990">
                  <c:v>6.4620816382977004</c:v>
                </c:pt>
                <c:pt idx="3991">
                  <c:v>6.4600740455357002</c:v>
                </c:pt>
                <c:pt idx="3992">
                  <c:v>6.4580637405029</c:v>
                </c:pt>
                <c:pt idx="3993">
                  <c:v>6.4560507199351997</c:v>
                </c:pt>
                <c:pt idx="3994">
                  <c:v>6.4540349805612998</c:v>
                </c:pt>
                <c:pt idx="3995">
                  <c:v>6.452016519102</c:v>
                </c:pt>
                <c:pt idx="3996">
                  <c:v>6.4499953322695998</c:v>
                </c:pt>
                <c:pt idx="3997">
                  <c:v>6.4479714167692999</c:v>
                </c:pt>
                <c:pt idx="3998">
                  <c:v>6.4459447692980003</c:v>
                </c:pt>
                <c:pt idx="3999">
                  <c:v>6.4439153865446004</c:v>
                </c:pt>
                <c:pt idx="4000">
                  <c:v>6.4418832651900999</c:v>
                </c:pt>
                <c:pt idx="4001">
                  <c:v>6.4398484019077999</c:v>
                </c:pt>
                <c:pt idx="4002">
                  <c:v>6.4378107933621997</c:v>
                </c:pt>
                <c:pt idx="4003">
                  <c:v>6.4357704362107002</c:v>
                </c:pt>
                <c:pt idx="4004">
                  <c:v>6.4337273271019004</c:v>
                </c:pt>
                <c:pt idx="4005">
                  <c:v>6.4316814626765</c:v>
                </c:pt>
                <c:pt idx="4006">
                  <c:v>6.4296328395672004</c:v>
                </c:pt>
                <c:pt idx="4007">
                  <c:v>6.4275814543985001</c:v>
                </c:pt>
                <c:pt idx="4008">
                  <c:v>6.4255273037864002</c:v>
                </c:pt>
                <c:pt idx="4009">
                  <c:v>6.4234703843393</c:v>
                </c:pt>
                <c:pt idx="4010">
                  <c:v>6.4214106926566004</c:v>
                </c:pt>
                <c:pt idx="4011">
                  <c:v>6.4193482253300997</c:v>
                </c:pt>
                <c:pt idx="4012">
                  <c:v>6.4172829789427999</c:v>
                </c:pt>
                <c:pt idx="4013">
                  <c:v>6.4152149500695002</c:v>
                </c:pt>
                <c:pt idx="4014">
                  <c:v>6.4131441352768999</c:v>
                </c:pt>
                <c:pt idx="4015">
                  <c:v>6.4110705311230003</c:v>
                </c:pt>
                <c:pt idx="4016">
                  <c:v>6.4089941341575001</c:v>
                </c:pt>
                <c:pt idx="4017">
                  <c:v>6.4069149409215997</c:v>
                </c:pt>
                <c:pt idx="4018">
                  <c:v>6.404832947948</c:v>
                </c:pt>
                <c:pt idx="4019">
                  <c:v>6.4027481517610001</c:v>
                </c:pt>
                <c:pt idx="4020">
                  <c:v>6.4006605488765</c:v>
                </c:pt>
                <c:pt idx="4021">
                  <c:v>6.3985701358015001</c:v>
                </c:pt>
                <c:pt idx="4022">
                  <c:v>6.3964769090344999</c:v>
                </c:pt>
                <c:pt idx="4023">
                  <c:v>6.3943808650656004</c:v>
                </c:pt>
                <c:pt idx="4024">
                  <c:v>6.3922820003759</c:v>
                </c:pt>
                <c:pt idx="4025">
                  <c:v>6.3901803114383</c:v>
                </c:pt>
                <c:pt idx="4026">
                  <c:v>6.3880757947162001</c:v>
                </c:pt>
                <c:pt idx="4027">
                  <c:v>6.3859684466652</c:v>
                </c:pt>
                <c:pt idx="4028">
                  <c:v>6.3838582637314998</c:v>
                </c:pt>
                <c:pt idx="4029">
                  <c:v>6.3817452423525998</c:v>
                </c:pt>
                <c:pt idx="4030">
                  <c:v>6.3796293789572998</c:v>
                </c:pt>
                <c:pt idx="4031">
                  <c:v>6.3775106699656003</c:v>
                </c:pt>
                <c:pt idx="4032">
                  <c:v>6.3753891117880999</c:v>
                </c:pt>
                <c:pt idx="4033">
                  <c:v>6.3732647008271002</c:v>
                </c:pt>
                <c:pt idx="4034">
                  <c:v>6.3711374334756998</c:v>
                </c:pt>
                <c:pt idx="4035">
                  <c:v>6.3690073061178998</c:v>
                </c:pt>
                <c:pt idx="4036">
                  <c:v>6.3668743151287996</c:v>
                </c:pt>
                <c:pt idx="4037">
                  <c:v>6.3647384568745</c:v>
                </c:pt>
                <c:pt idx="4038">
                  <c:v>6.3625997277117996</c:v>
                </c:pt>
                <c:pt idx="4039">
                  <c:v>6.3604581239884999</c:v>
                </c:pt>
                <c:pt idx="4040">
                  <c:v>6.3583136420435</c:v>
                </c:pt>
                <c:pt idx="4041">
                  <c:v>6.3561662782060999</c:v>
                </c:pt>
                <c:pt idx="4042">
                  <c:v>6.3540160287965</c:v>
                </c:pt>
                <c:pt idx="4043">
                  <c:v>6.3518628901258998</c:v>
                </c:pt>
                <c:pt idx="4044">
                  <c:v>6.3497068584959999</c:v>
                </c:pt>
                <c:pt idx="4045">
                  <c:v>6.3475479301991999</c:v>
                </c:pt>
                <c:pt idx="4046">
                  <c:v>6.3453861015184998</c:v>
                </c:pt>
                <c:pt idx="4047">
                  <c:v>6.3432213687279999</c:v>
                </c:pt>
                <c:pt idx="4048">
                  <c:v>6.3410537280916</c:v>
                </c:pt>
                <c:pt idx="4049">
                  <c:v>6.3388831758643001</c:v>
                </c:pt>
                <c:pt idx="4050">
                  <c:v>6.3367097082913997</c:v>
                </c:pt>
                <c:pt idx="4051">
                  <c:v>6.3345333216090003</c:v>
                </c:pt>
                <c:pt idx="4052">
                  <c:v>6.3323540120433002</c:v>
                </c:pt>
                <c:pt idx="4053">
                  <c:v>6.3301717758110998</c:v>
                </c:pt>
                <c:pt idx="4054">
                  <c:v>6.3279866091194998</c:v>
                </c:pt>
                <c:pt idx="4055">
                  <c:v>6.3257985081659998</c:v>
                </c:pt>
                <c:pt idx="4056">
                  <c:v>6.3236074691384001</c:v>
                </c:pt>
                <c:pt idx="4057">
                  <c:v>6.3214134882147999</c:v>
                </c:pt>
                <c:pt idx="4058">
                  <c:v>6.3192165615634996</c:v>
                </c:pt>
                <c:pt idx="4059">
                  <c:v>6.3170166853433001</c:v>
                </c:pt>
                <c:pt idx="4060">
                  <c:v>6.3148138557026003</c:v>
                </c:pt>
                <c:pt idx="4061">
                  <c:v>6.3126080687805004</c:v>
                </c:pt>
                <c:pt idx="4062">
                  <c:v>6.3103993207059998</c:v>
                </c:pt>
                <c:pt idx="4063">
                  <c:v>6.3081876075979997</c:v>
                </c:pt>
                <c:pt idx="4064">
                  <c:v>6.3059729255657002</c:v>
                </c:pt>
                <c:pt idx="4065">
                  <c:v>6.3037552707083</c:v>
                </c:pt>
                <c:pt idx="4066">
                  <c:v>6.3015346391145997</c:v>
                </c:pt>
                <c:pt idx="4067">
                  <c:v>6.2993110268640002</c:v>
                </c:pt>
                <c:pt idx="4068">
                  <c:v>6.2970844300250004</c:v>
                </c:pt>
                <c:pt idx="4069">
                  <c:v>6.2948548446565002</c:v>
                </c:pt>
                <c:pt idx="4070">
                  <c:v>6.2926222668072</c:v>
                </c:pt>
                <c:pt idx="4071">
                  <c:v>6.2903866925149998</c:v>
                </c:pt>
                <c:pt idx="4072">
                  <c:v>6.2881481178084</c:v>
                </c:pt>
                <c:pt idx="4073">
                  <c:v>6.2859065387052002</c:v>
                </c:pt>
                <c:pt idx="4074">
                  <c:v>6.2836619512127001</c:v>
                </c:pt>
                <c:pt idx="4075">
                  <c:v>6.2814143513278999</c:v>
                </c:pt>
                <c:pt idx="4076">
                  <c:v>6.2791637350376002</c:v>
                </c:pt>
                <c:pt idx="4077">
                  <c:v>6.2769100983181003</c:v>
                </c:pt>
                <c:pt idx="4078">
                  <c:v>6.274653437135</c:v>
                </c:pt>
                <c:pt idx="4079">
                  <c:v>6.2723937474438998</c:v>
                </c:pt>
                <c:pt idx="4080">
                  <c:v>6.2701310251890003</c:v>
                </c:pt>
                <c:pt idx="4081">
                  <c:v>6.2678652663046002</c:v>
                </c:pt>
                <c:pt idx="4082">
                  <c:v>6.2655964667140998</c:v>
                </c:pt>
                <c:pt idx="4083">
                  <c:v>6.2633246223304004</c:v>
                </c:pt>
                <c:pt idx="4084">
                  <c:v>6.2610497290555003</c:v>
                </c:pt>
                <c:pt idx="4085">
                  <c:v>6.2587717827805003</c:v>
                </c:pt>
                <c:pt idx="4086">
                  <c:v>6.2564907793859996</c:v>
                </c:pt>
                <c:pt idx="4087">
                  <c:v>6.2542067147417004</c:v>
                </c:pt>
                <c:pt idx="4088">
                  <c:v>6.2519195847065001</c:v>
                </c:pt>
                <c:pt idx="4089">
                  <c:v>6.2496293851280003</c:v>
                </c:pt>
                <c:pt idx="4090">
                  <c:v>6.2473361118432997</c:v>
                </c:pt>
                <c:pt idx="4091">
                  <c:v>6.2450397606781003</c:v>
                </c:pt>
                <c:pt idx="4092">
                  <c:v>6.2427403274474997</c:v>
                </c:pt>
                <c:pt idx="4093">
                  <c:v>6.2404378079554004</c:v>
                </c:pt>
                <c:pt idx="4094">
                  <c:v>6.2381321979940996</c:v>
                </c:pt>
                <c:pt idx="4095">
                  <c:v>6.2358234933454</c:v>
                </c:pt>
                <c:pt idx="4096">
                  <c:v>6.2335116897793998</c:v>
                </c:pt>
                <c:pt idx="4097">
                  <c:v>6.2311967830553003</c:v>
                </c:pt>
                <c:pt idx="4098">
                  <c:v>6.2288787689207998</c:v>
                </c:pt>
                <c:pt idx="4099">
                  <c:v>6.2265576431124003</c:v>
                </c:pt>
                <c:pt idx="4100">
                  <c:v>6.2242334013551996</c:v>
                </c:pt>
                <c:pt idx="4101">
                  <c:v>6.2219060393627004</c:v>
                </c:pt>
                <c:pt idx="4102">
                  <c:v>6.2195755528371999</c:v>
                </c:pt>
                <c:pt idx="4103">
                  <c:v>6.2172419374691996</c:v>
                </c:pt>
                <c:pt idx="4104">
                  <c:v>6.2149051889382996</c:v>
                </c:pt>
                <c:pt idx="4105">
                  <c:v>6.2125653029116004</c:v>
                </c:pt>
                <c:pt idx="4106">
                  <c:v>6.2102222750451004</c:v>
                </c:pt>
                <c:pt idx="4107">
                  <c:v>6.2078761009830998</c:v>
                </c:pt>
                <c:pt idx="4108">
                  <c:v>6.2055267763581003</c:v>
                </c:pt>
                <c:pt idx="4109">
                  <c:v>6.2031742967910004</c:v>
                </c:pt>
                <c:pt idx="4110">
                  <c:v>6.2008186578905002</c:v>
                </c:pt>
                <c:pt idx="4111">
                  <c:v>6.1984598552539003</c:v>
                </c:pt>
                <c:pt idx="4112">
                  <c:v>6.1960978844661998</c:v>
                </c:pt>
                <c:pt idx="4113">
                  <c:v>6.1937327411009004</c:v>
                </c:pt>
                <c:pt idx="4114">
                  <c:v>6.1913644207187</c:v>
                </c:pt>
                <c:pt idx="4115">
                  <c:v>6.1889929188694</c:v>
                </c:pt>
                <c:pt idx="4116">
                  <c:v>6.1866182310899003</c:v>
                </c:pt>
                <c:pt idx="4117">
                  <c:v>6.1842403529050003</c:v>
                </c:pt>
                <c:pt idx="4118">
                  <c:v>6.1818592798278003</c:v>
                </c:pt>
                <c:pt idx="4119">
                  <c:v>6.1794750073587004</c:v>
                </c:pt>
                <c:pt idx="4120">
                  <c:v>6.1770875309860998</c:v>
                </c:pt>
                <c:pt idx="4121">
                  <c:v>6.1746968461859</c:v>
                </c:pt>
                <c:pt idx="4122">
                  <c:v>6.1723029484219003</c:v>
                </c:pt>
                <c:pt idx="4123">
                  <c:v>6.1699058331451004</c:v>
                </c:pt>
                <c:pt idx="4124">
                  <c:v>6.1675054957944999</c:v>
                </c:pt>
                <c:pt idx="4125">
                  <c:v>6.1651019317960998</c:v>
                </c:pt>
                <c:pt idx="4126">
                  <c:v>6.1626951365639</c:v>
                </c:pt>
                <c:pt idx="4127">
                  <c:v>6.1602851054984997</c:v>
                </c:pt>
                <c:pt idx="4128">
                  <c:v>6.1578718339887999</c:v>
                </c:pt>
                <c:pt idx="4129">
                  <c:v>6.1554553174102997</c:v>
                </c:pt>
                <c:pt idx="4130">
                  <c:v>6.1530355511258996</c:v>
                </c:pt>
                <c:pt idx="4131">
                  <c:v>6.1506125304859003</c:v>
                </c:pt>
                <c:pt idx="4132">
                  <c:v>6.1481862508276004</c:v>
                </c:pt>
                <c:pt idx="4133">
                  <c:v>6.1457567074751998</c:v>
                </c:pt>
                <c:pt idx="4134">
                  <c:v>6.1433238957403002</c:v>
                </c:pt>
                <c:pt idx="4135">
                  <c:v>6.1408878109213001</c:v>
                </c:pt>
                <c:pt idx="4136">
                  <c:v>6.1384484483037003</c:v>
                </c:pt>
                <c:pt idx="4137">
                  <c:v>6.1360058031596001</c:v>
                </c:pt>
                <c:pt idx="4138">
                  <c:v>6.1335598707481997</c:v>
                </c:pt>
                <c:pt idx="4139">
                  <c:v>6.1311106463152996</c:v>
                </c:pt>
                <c:pt idx="4140">
                  <c:v>6.1286581250936001</c:v>
                </c:pt>
                <c:pt idx="4141">
                  <c:v>6.1262023023024001</c:v>
                </c:pt>
                <c:pt idx="4142">
                  <c:v>6.1237431731476999</c:v>
                </c:pt>
                <c:pt idx="4143">
                  <c:v>6.1212807328218997</c:v>
                </c:pt>
                <c:pt idx="4144">
                  <c:v>6.1188149765041997</c:v>
                </c:pt>
                <c:pt idx="4145">
                  <c:v>6.1163458993599997</c:v>
                </c:pt>
                <c:pt idx="4146">
                  <c:v>6.1138734965413999</c:v>
                </c:pt>
                <c:pt idx="4147">
                  <c:v>6.1113977631863996</c:v>
                </c:pt>
                <c:pt idx="4148">
                  <c:v>6.1089186944199003</c:v>
                </c:pt>
                <c:pt idx="4149">
                  <c:v>6.1064362853527996</c:v>
                </c:pt>
                <c:pt idx="4150">
                  <c:v>6.1039505310819004</c:v>
                </c:pt>
                <c:pt idx="4151">
                  <c:v>6.1014614266905003</c:v>
                </c:pt>
                <c:pt idx="4152">
                  <c:v>6.0989689672480996</c:v>
                </c:pt>
                <c:pt idx="4153">
                  <c:v>6.0964731478098004</c:v>
                </c:pt>
                <c:pt idx="4154">
                  <c:v>6.0939739634169001</c:v>
                </c:pt>
                <c:pt idx="4155">
                  <c:v>6.0914714090968003</c:v>
                </c:pt>
                <c:pt idx="4156">
                  <c:v>6.0889654798624999</c:v>
                </c:pt>
                <c:pt idx="4157">
                  <c:v>6.0864561707130003</c:v>
                </c:pt>
                <c:pt idx="4158">
                  <c:v>6.0839434766328999</c:v>
                </c:pt>
                <c:pt idx="4159">
                  <c:v>6.0814273925924001</c:v>
                </c:pt>
                <c:pt idx="4160">
                  <c:v>6.0789079135476003</c:v>
                </c:pt>
                <c:pt idx="4161">
                  <c:v>6.0763850344402996</c:v>
                </c:pt>
                <c:pt idx="4162">
                  <c:v>6.0738587501973003</c:v>
                </c:pt>
                <c:pt idx="4163">
                  <c:v>6.0713290557311002</c:v>
                </c:pt>
                <c:pt idx="4164">
                  <c:v>6.0687959459398</c:v>
                </c:pt>
                <c:pt idx="4165">
                  <c:v>6.0662594157065</c:v>
                </c:pt>
                <c:pt idx="4166">
                  <c:v>6.0637194599001001</c:v>
                </c:pt>
                <c:pt idx="4167">
                  <c:v>6.0611760733739999</c:v>
                </c:pt>
                <c:pt idx="4168">
                  <c:v>6.0586292509674999</c:v>
                </c:pt>
                <c:pt idx="4169">
                  <c:v>6.0560789875044003</c:v>
                </c:pt>
                <c:pt idx="4170">
                  <c:v>6.0535252777938</c:v>
                </c:pt>
                <c:pt idx="4171">
                  <c:v>6.0509681166298996</c:v>
                </c:pt>
                <c:pt idx="4172">
                  <c:v>6.0484074987916996</c:v>
                </c:pt>
                <c:pt idx="4173">
                  <c:v>6.0458434190429999</c:v>
                </c:pt>
                <c:pt idx="4174">
                  <c:v>6.0432758721323001</c:v>
                </c:pt>
                <c:pt idx="4175">
                  <c:v>6.0407048527929996</c:v>
                </c:pt>
                <c:pt idx="4176">
                  <c:v>6.0381303557433998</c:v>
                </c:pt>
                <c:pt idx="4177">
                  <c:v>6.0355523756859997</c:v>
                </c:pt>
                <c:pt idx="4178">
                  <c:v>6.0329709073076998</c:v>
                </c:pt>
                <c:pt idx="4179">
                  <c:v>6.0303859452805</c:v>
                </c:pt>
                <c:pt idx="4180">
                  <c:v>6.0277974842602999</c:v>
                </c:pt>
                <c:pt idx="4181">
                  <c:v>6.0252055188876996</c:v>
                </c:pt>
                <c:pt idx="4182">
                  <c:v>6.022610043787</c:v>
                </c:pt>
                <c:pt idx="4183">
                  <c:v>6.0200110535676004</c:v>
                </c:pt>
                <c:pt idx="4184">
                  <c:v>6.0174085428222002</c:v>
                </c:pt>
                <c:pt idx="4185">
                  <c:v>6.0148025061282997</c:v>
                </c:pt>
                <c:pt idx="4186">
                  <c:v>6.0121929380466996</c:v>
                </c:pt>
                <c:pt idx="4187">
                  <c:v>6.0095798331227002</c:v>
                </c:pt>
                <c:pt idx="4188">
                  <c:v>6.0069631858854002</c:v>
                </c:pt>
                <c:pt idx="4189">
                  <c:v>6.0043429908475003</c:v>
                </c:pt>
                <c:pt idx="4190">
                  <c:v>6.0017192425056001</c:v>
                </c:pt>
                <c:pt idx="4191">
                  <c:v>5.9990919353398997</c:v>
                </c:pt>
                <c:pt idx="4192">
                  <c:v>5.9964610638144</c:v>
                </c:pt>
                <c:pt idx="4193">
                  <c:v>5.9938266223765</c:v>
                </c:pt>
                <c:pt idx="4194">
                  <c:v>5.9911886054568999</c:v>
                </c:pt>
                <c:pt idx="4195">
                  <c:v>5.9885470074700997</c:v>
                </c:pt>
                <c:pt idx="4196">
                  <c:v>5.9859018228137</c:v>
                </c:pt>
                <c:pt idx="4197">
                  <c:v>5.9832530458686</c:v>
                </c:pt>
                <c:pt idx="4198">
                  <c:v>5.9806006709987001</c:v>
                </c:pt>
                <c:pt idx="4199">
                  <c:v>5.9779446925514002</c:v>
                </c:pt>
                <c:pt idx="4200">
                  <c:v>5.9752851048568996</c:v>
                </c:pt>
                <c:pt idx="4201">
                  <c:v>5.9726219022283997</c:v>
                </c:pt>
                <c:pt idx="4202">
                  <c:v>5.9699550789623004</c:v>
                </c:pt>
                <c:pt idx="4203">
                  <c:v>5.9672846293372004</c:v>
                </c:pt>
                <c:pt idx="4204">
                  <c:v>5.9646105476148996</c:v>
                </c:pt>
                <c:pt idx="4205">
                  <c:v>5.9619328280398998</c:v>
                </c:pt>
                <c:pt idx="4206">
                  <c:v>5.9592514648392996</c:v>
                </c:pt>
                <c:pt idx="4207">
                  <c:v>5.9565664522224999</c:v>
                </c:pt>
                <c:pt idx="4208">
                  <c:v>5.9538777843816</c:v>
                </c:pt>
                <c:pt idx="4209">
                  <c:v>5.9511854554912</c:v>
                </c:pt>
                <c:pt idx="4210">
                  <c:v>5.9484894597076003</c:v>
                </c:pt>
                <c:pt idx="4211">
                  <c:v>5.9457897911700996</c:v>
                </c:pt>
                <c:pt idx="4212">
                  <c:v>5.9430864439997002</c:v>
                </c:pt>
                <c:pt idx="4213">
                  <c:v>5.9403794122995004</c:v>
                </c:pt>
                <c:pt idx="4214">
                  <c:v>5.9376686901548004</c:v>
                </c:pt>
                <c:pt idx="4215">
                  <c:v>5.9349542716328001</c:v>
                </c:pt>
                <c:pt idx="4216">
                  <c:v>5.9322361507823</c:v>
                </c:pt>
                <c:pt idx="4217">
                  <c:v>5.9295143216341</c:v>
                </c:pt>
                <c:pt idx="4218">
                  <c:v>5.9267887782004998</c:v>
                </c:pt>
                <c:pt idx="4219">
                  <c:v>5.9240595144758004</c:v>
                </c:pt>
                <c:pt idx="4220">
                  <c:v>5.9213265244351998</c:v>
                </c:pt>
                <c:pt idx="4221">
                  <c:v>5.9185898020360002</c:v>
                </c:pt>
                <c:pt idx="4222">
                  <c:v>5.9158493412163997</c:v>
                </c:pt>
                <c:pt idx="4223">
                  <c:v>5.9131051358961999</c:v>
                </c:pt>
                <c:pt idx="4224">
                  <c:v>5.9103571799759997</c:v>
                </c:pt>
                <c:pt idx="4225">
                  <c:v>5.9076054673379996</c:v>
                </c:pt>
                <c:pt idx="4226">
                  <c:v>5.9048499918450004</c:v>
                </c:pt>
                <c:pt idx="4227">
                  <c:v>5.9020907473411999</c:v>
                </c:pt>
                <c:pt idx="4228">
                  <c:v>5.8993277276514</c:v>
                </c:pt>
                <c:pt idx="4229">
                  <c:v>5.8965609265810004</c:v>
                </c:pt>
                <c:pt idx="4230">
                  <c:v>5.8937903379163998</c:v>
                </c:pt>
                <c:pt idx="4231">
                  <c:v>5.8910159554246997</c:v>
                </c:pt>
                <c:pt idx="4232">
                  <c:v>5.8882377728530999</c:v>
                </c:pt>
                <c:pt idx="4233">
                  <c:v>5.8854557839295998</c:v>
                </c:pt>
                <c:pt idx="4234">
                  <c:v>5.8826699823624997</c:v>
                </c:pt>
                <c:pt idx="4235">
                  <c:v>5.8798803618402999</c:v>
                </c:pt>
                <c:pt idx="4236">
                  <c:v>5.8770869160316002</c:v>
                </c:pt>
                <c:pt idx="4237">
                  <c:v>5.8742896385853003</c:v>
                </c:pt>
                <c:pt idx="4238">
                  <c:v>5.8714885231301004</c:v>
                </c:pt>
                <c:pt idx="4239">
                  <c:v>5.8686835632748</c:v>
                </c:pt>
                <c:pt idx="4240">
                  <c:v>5.8658747526079003</c:v>
                </c:pt>
                <c:pt idx="4241">
                  <c:v>5.8630620846976003</c:v>
                </c:pt>
                <c:pt idx="4242">
                  <c:v>5.8602455530917998</c:v>
                </c:pt>
                <c:pt idx="4243">
                  <c:v>5.8574251513178996</c:v>
                </c:pt>
                <c:pt idx="4244">
                  <c:v>5.8546008728828003</c:v>
                </c:pt>
                <c:pt idx="4245">
                  <c:v>5.8517727112728997</c:v>
                </c:pt>
                <c:pt idx="4246">
                  <c:v>5.8489406599536</c:v>
                </c:pt>
                <c:pt idx="4247">
                  <c:v>5.8461047123698</c:v>
                </c:pt>
                <c:pt idx="4248">
                  <c:v>5.8432648619450003</c:v>
                </c:pt>
                <c:pt idx="4249">
                  <c:v>5.8404211020821997</c:v>
                </c:pt>
                <c:pt idx="4250">
                  <c:v>5.8375734261629999</c:v>
                </c:pt>
                <c:pt idx="4251">
                  <c:v>5.8347218275478001</c:v>
                </c:pt>
                <c:pt idx="4252">
                  <c:v>5.8318662995758999</c:v>
                </c:pt>
                <c:pt idx="4253">
                  <c:v>5.8290068355648996</c:v>
                </c:pt>
                <c:pt idx="4254">
                  <c:v>5.8261434288112</c:v>
                </c:pt>
                <c:pt idx="4255">
                  <c:v>5.8232760725894002</c:v>
                </c:pt>
                <c:pt idx="4256">
                  <c:v>5.8204047601526998</c:v>
                </c:pt>
                <c:pt idx="4257">
                  <c:v>5.8175294847319998</c:v>
                </c:pt>
                <c:pt idx="4258">
                  <c:v>5.8146502395369</c:v>
                </c:pt>
                <c:pt idx="4259">
                  <c:v>5.8117670177544003</c:v>
                </c:pt>
                <c:pt idx="4260">
                  <c:v>5.8088798125499004</c:v>
                </c:pt>
                <c:pt idx="4261">
                  <c:v>5.8059886170662001</c:v>
                </c:pt>
                <c:pt idx="4262">
                  <c:v>5.8030934244244001</c:v>
                </c:pt>
                <c:pt idx="4263">
                  <c:v>5.8001942277226002</c:v>
                </c:pt>
                <c:pt idx="4264">
                  <c:v>5.7972910200366004</c:v>
                </c:pt>
                <c:pt idx="4265">
                  <c:v>5.7943837944194998</c:v>
                </c:pt>
                <c:pt idx="4266">
                  <c:v>5.7914725439019001</c:v>
                </c:pt>
                <c:pt idx="4267">
                  <c:v>5.7885572614914</c:v>
                </c:pt>
                <c:pt idx="4268">
                  <c:v>5.7856379401728004</c:v>
                </c:pt>
                <c:pt idx="4269">
                  <c:v>5.7827145729079001</c:v>
                </c:pt>
                <c:pt idx="4270">
                  <c:v>5.7797871526350004</c:v>
                </c:pt>
                <c:pt idx="4271">
                  <c:v>5.7768556722696003</c:v>
                </c:pt>
                <c:pt idx="4272">
                  <c:v>5.7739201247035998</c:v>
                </c:pt>
                <c:pt idx="4273">
                  <c:v>5.7709805028055001</c:v>
                </c:pt>
                <c:pt idx="4274">
                  <c:v>5.7680367994201003</c:v>
                </c:pt>
                <c:pt idx="4275">
                  <c:v>5.7650890073685002</c:v>
                </c:pt>
                <c:pt idx="4276">
                  <c:v>5.7621371194485</c:v>
                </c:pt>
                <c:pt idx="4277">
                  <c:v>5.7591811284333003</c:v>
                </c:pt>
                <c:pt idx="4278">
                  <c:v>5.7562210270723</c:v>
                </c:pt>
                <c:pt idx="4279">
                  <c:v>5.7532568080911002</c:v>
                </c:pt>
                <c:pt idx="4280">
                  <c:v>5.7502884641904997</c:v>
                </c:pt>
                <c:pt idx="4281">
                  <c:v>5.7473159880473998</c:v>
                </c:pt>
                <c:pt idx="4282">
                  <c:v>5.7443393723138003</c:v>
                </c:pt>
                <c:pt idx="4283">
                  <c:v>5.7413586096175999</c:v>
                </c:pt>
                <c:pt idx="4284">
                  <c:v>5.7383736925613</c:v>
                </c:pt>
                <c:pt idx="4285">
                  <c:v>5.7353846137232001</c:v>
                </c:pt>
                <c:pt idx="4286">
                  <c:v>5.7323913656562002</c:v>
                </c:pt>
                <c:pt idx="4287">
                  <c:v>5.7293939408887002</c:v>
                </c:pt>
                <c:pt idx="4288">
                  <c:v>5.7263923319231997</c:v>
                </c:pt>
                <c:pt idx="4289">
                  <c:v>5.7233865312371002</c:v>
                </c:pt>
                <c:pt idx="4290">
                  <c:v>5.7203765312827999</c:v>
                </c:pt>
                <c:pt idx="4291">
                  <c:v>5.7173623244865004</c:v>
                </c:pt>
                <c:pt idx="4292">
                  <c:v>5.7143439032492003</c:v>
                </c:pt>
                <c:pt idx="4293">
                  <c:v>5.7113212599457999</c:v>
                </c:pt>
                <c:pt idx="4294">
                  <c:v>5.7082943869255001</c:v>
                </c:pt>
                <c:pt idx="4295">
                  <c:v>5.7052632765110998</c:v>
                </c:pt>
                <c:pt idx="4296">
                  <c:v>5.7022279209995004</c:v>
                </c:pt>
                <c:pt idx="4297">
                  <c:v>5.6991883126612004</c:v>
                </c:pt>
                <c:pt idx="4298">
                  <c:v>5.6961444437404998</c:v>
                </c:pt>
                <c:pt idx="4299">
                  <c:v>5.6930963064544997</c:v>
                </c:pt>
                <c:pt idx="4300">
                  <c:v>5.6900438929944004</c:v>
                </c:pt>
                <c:pt idx="4301">
                  <c:v>5.6869871955238001</c:v>
                </c:pt>
                <c:pt idx="4302">
                  <c:v>5.6839262061799998</c:v>
                </c:pt>
                <c:pt idx="4303">
                  <c:v>5.6808609170727999</c:v>
                </c:pt>
                <c:pt idx="4304">
                  <c:v>5.6777913202845998</c:v>
                </c:pt>
                <c:pt idx="4305">
                  <c:v>5.6747174078712996</c:v>
                </c:pt>
                <c:pt idx="4306">
                  <c:v>5.6716391718601002</c:v>
                </c:pt>
                <c:pt idx="4307">
                  <c:v>5.6685566042518003</c:v>
                </c:pt>
                <c:pt idx="4308">
                  <c:v>5.6654696970184997</c:v>
                </c:pt>
                <c:pt idx="4309">
                  <c:v>5.6623784421046004</c:v>
                </c:pt>
                <c:pt idx="4310">
                  <c:v>5.6592828314268004</c:v>
                </c:pt>
                <c:pt idx="4311">
                  <c:v>5.6561828568735004</c:v>
                </c:pt>
                <c:pt idx="4312">
                  <c:v>5.6530785103044998</c:v>
                </c:pt>
                <c:pt idx="4313">
                  <c:v>5.6499697835512999</c:v>
                </c:pt>
                <c:pt idx="4314">
                  <c:v>5.6468566684169001</c:v>
                </c:pt>
                <c:pt idx="4315">
                  <c:v>5.6437391566753004</c:v>
                </c:pt>
                <c:pt idx="4316">
                  <c:v>5.6406172400720997</c:v>
                </c:pt>
                <c:pt idx="4317">
                  <c:v>5.6374909103231996</c:v>
                </c:pt>
                <c:pt idx="4318">
                  <c:v>5.6343601591159</c:v>
                </c:pt>
                <c:pt idx="4319">
                  <c:v>5.6312249781077997</c:v>
                </c:pt>
                <c:pt idx="4320">
                  <c:v>5.6280853589271</c:v>
                </c:pt>
                <c:pt idx="4321">
                  <c:v>5.6249412931725997</c:v>
                </c:pt>
                <c:pt idx="4322">
                  <c:v>5.6217927724130998</c:v>
                </c:pt>
                <c:pt idx="4323">
                  <c:v>5.6186397881875001</c:v>
                </c:pt>
                <c:pt idx="4324">
                  <c:v>5.6154823320047997</c:v>
                </c:pt>
                <c:pt idx="4325">
                  <c:v>5.6123203953434002</c:v>
                </c:pt>
                <c:pt idx="4326">
                  <c:v>5.6091539696517003</c:v>
                </c:pt>
                <c:pt idx="4327">
                  <c:v>5.6059830463475002</c:v>
                </c:pt>
                <c:pt idx="4328">
                  <c:v>5.6028076168177003</c:v>
                </c:pt>
                <c:pt idx="4329">
                  <c:v>5.5996276724187002</c:v>
                </c:pt>
                <c:pt idx="4330">
                  <c:v>5.5964432044752002</c:v>
                </c:pt>
                <c:pt idx="4331">
                  <c:v>5.5932542042816999</c:v>
                </c:pt>
                <c:pt idx="4332">
                  <c:v>5.5900606631008003</c:v>
                </c:pt>
                <c:pt idx="4333">
                  <c:v>5.5868625721637004</c:v>
                </c:pt>
                <c:pt idx="4334">
                  <c:v>5.5836599226699999</c:v>
                </c:pt>
                <c:pt idx="4335">
                  <c:v>5.5804527057872004</c:v>
                </c:pt>
                <c:pt idx="4336">
                  <c:v>5.5772409126514999</c:v>
                </c:pt>
                <c:pt idx="4337">
                  <c:v>5.5740245343663002</c:v>
                </c:pt>
                <c:pt idx="4338">
                  <c:v>5.5708035620030998</c:v>
                </c:pt>
                <c:pt idx="4339">
                  <c:v>5.5675779866008002</c:v>
                </c:pt>
                <c:pt idx="4340">
                  <c:v>5.5643477991654997</c:v>
                </c:pt>
                <c:pt idx="4341">
                  <c:v>5.5611129906708001</c:v>
                </c:pt>
                <c:pt idx="4342">
                  <c:v>5.5578735520571998</c:v>
                </c:pt>
                <c:pt idx="4343">
                  <c:v>5.5546294742319997</c:v>
                </c:pt>
                <c:pt idx="4344">
                  <c:v>5.5513807480691</c:v>
                </c:pt>
                <c:pt idx="4345">
                  <c:v>5.5481273644091003</c:v>
                </c:pt>
                <c:pt idx="4346">
                  <c:v>5.5448693140589</c:v>
                </c:pt>
                <c:pt idx="4347">
                  <c:v>5.5416065877914003</c:v>
                </c:pt>
                <c:pt idx="4348">
                  <c:v>5.5383391763457004</c:v>
                </c:pt>
                <c:pt idx="4349">
                  <c:v>5.5350670704263001</c:v>
                </c:pt>
                <c:pt idx="4350">
                  <c:v>5.5317902607039002</c:v>
                </c:pt>
                <c:pt idx="4351">
                  <c:v>5.5285087378142004</c:v>
                </c:pt>
                <c:pt idx="4352">
                  <c:v>5.5252224923581998</c:v>
                </c:pt>
                <c:pt idx="4353">
                  <c:v>5.5219315149021</c:v>
                </c:pt>
                <c:pt idx="4354">
                  <c:v>5.5186357959769001</c:v>
                </c:pt>
                <c:pt idx="4355">
                  <c:v>5.5153353260784002</c:v>
                </c:pt>
                <c:pt idx="4356">
                  <c:v>5.5120300956668</c:v>
                </c:pt>
                <c:pt idx="4357">
                  <c:v>5.5087200951664999</c:v>
                </c:pt>
                <c:pt idx="4358">
                  <c:v>5.5054053149664002</c:v>
                </c:pt>
                <c:pt idx="4359">
                  <c:v>5.5020857454192003</c:v>
                </c:pt>
                <c:pt idx="4360">
                  <c:v>5.4987613768408998</c:v>
                </c:pt>
                <c:pt idx="4361">
                  <c:v>5.4954321995116997</c:v>
                </c:pt>
                <c:pt idx="4362">
                  <c:v>5.4920982036749004</c:v>
                </c:pt>
                <c:pt idx="4363">
                  <c:v>5.4887593795368002</c:v>
                </c:pt>
                <c:pt idx="4364">
                  <c:v>5.4854157172668003</c:v>
                </c:pt>
                <c:pt idx="4365">
                  <c:v>5.4820672069971996</c:v>
                </c:pt>
                <c:pt idx="4366">
                  <c:v>5.4787138388225003</c:v>
                </c:pt>
                <c:pt idx="4367">
                  <c:v>5.4753556027999997</c:v>
                </c:pt>
                <c:pt idx="4368">
                  <c:v>5.4719924889489002</c:v>
                </c:pt>
                <c:pt idx="4369">
                  <c:v>5.4686244872502003</c:v>
                </c:pt>
                <c:pt idx="4370">
                  <c:v>5.4652515876469998</c:v>
                </c:pt>
                <c:pt idx="4371">
                  <c:v>5.4618737800436996</c:v>
                </c:pt>
                <c:pt idx="4372">
                  <c:v>5.4584910543062</c:v>
                </c:pt>
                <c:pt idx="4373">
                  <c:v>5.4551034002611001</c:v>
                </c:pt>
                <c:pt idx="4374">
                  <c:v>5.4517108076963998</c:v>
                </c:pt>
                <c:pt idx="4375">
                  <c:v>5.4483132663606</c:v>
                </c:pt>
                <c:pt idx="4376">
                  <c:v>5.4449107659624998</c:v>
                </c:pt>
                <c:pt idx="4377">
                  <c:v>5.4415032961714997</c:v>
                </c:pt>
                <c:pt idx="4378">
                  <c:v>5.4380908466165003</c:v>
                </c:pt>
                <c:pt idx="4379">
                  <c:v>5.4346734068867999</c:v>
                </c:pt>
                <c:pt idx="4380">
                  <c:v>5.4312509665311</c:v>
                </c:pt>
                <c:pt idx="4381">
                  <c:v>5.4278235150571996</c:v>
                </c:pt>
                <c:pt idx="4382">
                  <c:v>5.4243910419321999</c:v>
                </c:pt>
                <c:pt idx="4383">
                  <c:v>5.4209535365825001</c:v>
                </c:pt>
                <c:pt idx="4384">
                  <c:v>5.4175109883925003</c:v>
                </c:pt>
                <c:pt idx="4385">
                  <c:v>5.4140633867053998</c:v>
                </c:pt>
                <c:pt idx="4386">
                  <c:v>5.4106107208227003</c:v>
                </c:pt>
                <c:pt idx="4387">
                  <c:v>5.4071529800037998</c:v>
                </c:pt>
                <c:pt idx="4388">
                  <c:v>5.4036901534661004</c:v>
                </c:pt>
                <c:pt idx="4389">
                  <c:v>5.4002222303840002</c:v>
                </c:pt>
                <c:pt idx="4390">
                  <c:v>5.3967491998893999</c:v>
                </c:pt>
                <c:pt idx="4391">
                  <c:v>5.3932710510715998</c:v>
                </c:pt>
                <c:pt idx="4392">
                  <c:v>5.3897877729759998</c:v>
                </c:pt>
                <c:pt idx="4393">
                  <c:v>5.3862993546054998</c:v>
                </c:pt>
                <c:pt idx="4394">
                  <c:v>5.3828057849182001</c:v>
                </c:pt>
                <c:pt idx="4395">
                  <c:v>5.3793070528291</c:v>
                </c:pt>
                <c:pt idx="4396">
                  <c:v>5.3758031472088001</c:v>
                </c:pt>
                <c:pt idx="4397">
                  <c:v>5.3722940568831001</c:v>
                </c:pt>
                <c:pt idx="4398">
                  <c:v>5.3687797706335996</c:v>
                </c:pt>
                <c:pt idx="4399">
                  <c:v>5.3652602771967999</c:v>
                </c:pt>
                <c:pt idx="4400">
                  <c:v>5.3617355652637002</c:v>
                </c:pt>
                <c:pt idx="4401">
                  <c:v>5.3582056234803996</c:v>
                </c:pt>
                <c:pt idx="4402">
                  <c:v>5.3546704404465997</c:v>
                </c:pt>
                <c:pt idx="4403">
                  <c:v>5.3511300047164996</c:v>
                </c:pt>
                <c:pt idx="4404">
                  <c:v>5.3475843047979001</c:v>
                </c:pt>
                <c:pt idx="4405">
                  <c:v>5.3440333291520998</c:v>
                </c:pt>
                <c:pt idx="4406">
                  <c:v>5.3404770661937002</c:v>
                </c:pt>
                <c:pt idx="4407">
                  <c:v>5.3369155042900003</c:v>
                </c:pt>
                <c:pt idx="4408">
                  <c:v>5.3333486317611998</c:v>
                </c:pt>
                <c:pt idx="4409">
                  <c:v>5.3297764368797003</c:v>
                </c:pt>
                <c:pt idx="4410">
                  <c:v>5.3261989078700998</c:v>
                </c:pt>
                <c:pt idx="4411">
                  <c:v>5.322616032909</c:v>
                </c:pt>
                <c:pt idx="4412">
                  <c:v>5.3190278001243998</c:v>
                </c:pt>
                <c:pt idx="4413">
                  <c:v>5.3154341975954003</c:v>
                </c:pt>
                <c:pt idx="4414">
                  <c:v>5.3118352133525004</c:v>
                </c:pt>
                <c:pt idx="4415">
                  <c:v>5.3082308353767003</c:v>
                </c:pt>
                <c:pt idx="4416">
                  <c:v>5.3046210515991001</c:v>
                </c:pt>
                <c:pt idx="4417">
                  <c:v>5.3010058499013999</c:v>
                </c:pt>
                <c:pt idx="4418">
                  <c:v>5.2973852181150001</c:v>
                </c:pt>
                <c:pt idx="4419">
                  <c:v>5.2937591440208003</c:v>
                </c:pt>
                <c:pt idx="4420">
                  <c:v>5.2901276153488004</c:v>
                </c:pt>
                <c:pt idx="4421">
                  <c:v>5.2864906197780002</c:v>
                </c:pt>
                <c:pt idx="4422">
                  <c:v>5.2828481449361</c:v>
                </c:pt>
                <c:pt idx="4423">
                  <c:v>5.2792001783993001</c:v>
                </c:pt>
                <c:pt idx="4424">
                  <c:v>5.2755467076912002</c:v>
                </c:pt>
                <c:pt idx="4425">
                  <c:v>5.2718877202838001</c:v>
                </c:pt>
                <c:pt idx="4426">
                  <c:v>5.2682232035960999</c:v>
                </c:pt>
                <c:pt idx="4427">
                  <c:v>5.2645531449943999</c:v>
                </c:pt>
                <c:pt idx="4428">
                  <c:v>5.2608775317912002</c:v>
                </c:pt>
                <c:pt idx="4429">
                  <c:v>5.2571963512464999</c:v>
                </c:pt>
                <c:pt idx="4430">
                  <c:v>5.2535095905653</c:v>
                </c:pt>
                <c:pt idx="4431">
                  <c:v>5.2498172368990002</c:v>
                </c:pt>
                <c:pt idx="4432">
                  <c:v>5.2461192773444001</c:v>
                </c:pt>
                <c:pt idx="4433">
                  <c:v>5.2424156989434003</c:v>
                </c:pt>
                <c:pt idx="4434">
                  <c:v>5.2387064886825003</c:v>
                </c:pt>
                <c:pt idx="4435">
                  <c:v>5.2349916334930997</c:v>
                </c:pt>
                <c:pt idx="4436">
                  <c:v>5.2312711202501996</c:v>
                </c:pt>
                <c:pt idx="4437">
                  <c:v>5.2275449357732002</c:v>
                </c:pt>
                <c:pt idx="4438">
                  <c:v>5.2238130668242002</c:v>
                </c:pt>
                <c:pt idx="4439">
                  <c:v>5.2200755001088996</c:v>
                </c:pt>
                <c:pt idx="4440">
                  <c:v>5.2163322222758</c:v>
                </c:pt>
                <c:pt idx="4441">
                  <c:v>5.2125832199155999</c:v>
                </c:pt>
                <c:pt idx="4442">
                  <c:v>5.2088284795608004</c:v>
                </c:pt>
                <c:pt idx="4443">
                  <c:v>5.2050679876863004</c:v>
                </c:pt>
                <c:pt idx="4444">
                  <c:v>5.2013017307076002</c:v>
                </c:pt>
                <c:pt idx="4445">
                  <c:v>5.1975296949813998</c:v>
                </c:pt>
                <c:pt idx="4446">
                  <c:v>5.1937518668053997</c:v>
                </c:pt>
                <c:pt idx="4447">
                  <c:v>5.1899682324167999</c:v>
                </c:pt>
                <c:pt idx="4448">
                  <c:v>5.1861787779933</c:v>
                </c:pt>
                <c:pt idx="4449">
                  <c:v>5.1823834896515999</c:v>
                </c:pt>
                <c:pt idx="4450">
                  <c:v>5.1785823534475002</c:v>
                </c:pt>
                <c:pt idx="4451">
                  <c:v>5.1747753553763998</c:v>
                </c:pt>
                <c:pt idx="4452">
                  <c:v>5.1709624813708004</c:v>
                </c:pt>
                <c:pt idx="4453">
                  <c:v>5.1671437173018004</c:v>
                </c:pt>
                <c:pt idx="4454">
                  <c:v>5.1633190489783001</c:v>
                </c:pt>
                <c:pt idx="4455">
                  <c:v>5.1594884621455996</c:v>
                </c:pt>
                <c:pt idx="4456">
                  <c:v>5.1556519424865002</c:v>
                </c:pt>
                <c:pt idx="4457">
                  <c:v>5.1518094756197996</c:v>
                </c:pt>
                <c:pt idx="4458">
                  <c:v>5.1479610471003001</c:v>
                </c:pt>
                <c:pt idx="4459">
                  <c:v>5.1441066424184001</c:v>
                </c:pt>
                <c:pt idx="4460">
                  <c:v>5.1402462469997001</c:v>
                </c:pt>
                <c:pt idx="4461">
                  <c:v>5.1363798462043997</c:v>
                </c:pt>
                <c:pt idx="4462">
                  <c:v>5.1325074253271996</c:v>
                </c:pt>
                <c:pt idx="4463">
                  <c:v>5.1286289695964999</c:v>
                </c:pt>
                <c:pt idx="4464">
                  <c:v>5.1247444641745004</c:v>
                </c:pt>
                <c:pt idx="4465">
                  <c:v>5.1208538941560002</c:v>
                </c:pt>
                <c:pt idx="4466">
                  <c:v>5.1169572445686997</c:v>
                </c:pt>
                <c:pt idx="4467">
                  <c:v>5.1130545003724004</c:v>
                </c:pt>
                <c:pt idx="4468">
                  <c:v>5.1091456464584999</c:v>
                </c:pt>
                <c:pt idx="4469">
                  <c:v>5.1052306676503996</c:v>
                </c:pt>
                <c:pt idx="4470">
                  <c:v>5.1013095487011997</c:v>
                </c:pt>
                <c:pt idx="4471">
                  <c:v>5.0973822742954997</c:v>
                </c:pt>
                <c:pt idx="4472">
                  <c:v>5.0934488290469</c:v>
                </c:pt>
                <c:pt idx="4473">
                  <c:v>5.0895091974993996</c:v>
                </c:pt>
                <c:pt idx="4474">
                  <c:v>5.0855633641255</c:v>
                </c:pt>
                <c:pt idx="4475">
                  <c:v>5.0816113133264</c:v>
                </c:pt>
                <c:pt idx="4476">
                  <c:v>5.0776530294312003</c:v>
                </c:pt>
                <c:pt idx="4477">
                  <c:v>5.0736884966971001</c:v>
                </c:pt>
                <c:pt idx="4478">
                  <c:v>5.0697176993079998</c:v>
                </c:pt>
                <c:pt idx="4479">
                  <c:v>5.0657406213745997</c:v>
                </c:pt>
                <c:pt idx="4480">
                  <c:v>5.0617572469340999</c:v>
                </c:pt>
                <c:pt idx="4481">
                  <c:v>5.0577675599488003</c:v>
                </c:pt>
                <c:pt idx="4482">
                  <c:v>5.0537715443067004</c:v>
                </c:pt>
                <c:pt idx="4483">
                  <c:v>5.0497691838204002</c:v>
                </c:pt>
                <c:pt idx="4484">
                  <c:v>5.0457604622268004</c:v>
                </c:pt>
                <c:pt idx="4485">
                  <c:v>5.0417453631858997</c:v>
                </c:pt>
                <c:pt idx="4486">
                  <c:v>5.0377238702816003</c:v>
                </c:pt>
                <c:pt idx="4487">
                  <c:v>5.0336959670203996</c:v>
                </c:pt>
                <c:pt idx="4488">
                  <c:v>5.0296616368305003</c:v>
                </c:pt>
                <c:pt idx="4489">
                  <c:v>5.0256208630622998</c:v>
                </c:pt>
                <c:pt idx="4490">
                  <c:v>5.0215736289867001</c:v>
                </c:pt>
                <c:pt idx="4491">
                  <c:v>5.0175199177955996</c:v>
                </c:pt>
                <c:pt idx="4492">
                  <c:v>5.0134597126007998</c:v>
                </c:pt>
                <c:pt idx="4493">
                  <c:v>5.0093929964338004</c:v>
                </c:pt>
                <c:pt idx="4494">
                  <c:v>5.0053197522446</c:v>
                </c:pt>
                <c:pt idx="4495">
                  <c:v>5.0012399629019999</c:v>
                </c:pt>
                <c:pt idx="4496">
                  <c:v>4.9971536111923003</c:v>
                </c:pt>
                <c:pt idx="4497">
                  <c:v>4.9930606798195001</c:v>
                </c:pt>
                <c:pt idx="4498">
                  <c:v>4.9889611514038998</c:v>
                </c:pt>
                <c:pt idx="4499">
                  <c:v>4.9848550084820999</c:v>
                </c:pt>
                <c:pt idx="4500">
                  <c:v>4.9807422335062999</c:v>
                </c:pt>
                <c:pt idx="4501">
                  <c:v>4.9766228088434001</c:v>
                </c:pt>
                <c:pt idx="4502">
                  <c:v>4.9724967167753</c:v>
                </c:pt>
                <c:pt idx="4503">
                  <c:v>4.9683639394970003</c:v>
                </c:pt>
                <c:pt idx="4504">
                  <c:v>4.9642244591168998</c:v>
                </c:pt>
                <c:pt idx="4505">
                  <c:v>4.9600782576563001</c:v>
                </c:pt>
                <c:pt idx="4506">
                  <c:v>4.9559253170481998</c:v>
                </c:pt>
                <c:pt idx="4507">
                  <c:v>4.9517656191372001</c:v>
                </c:pt>
                <c:pt idx="4508">
                  <c:v>4.9475991456781996</c:v>
                </c:pt>
                <c:pt idx="4509">
                  <c:v>4.9434258783366003</c:v>
                </c:pt>
                <c:pt idx="4510">
                  <c:v>4.9392457986871996</c:v>
                </c:pt>
                <c:pt idx="4511">
                  <c:v>4.9350588882138</c:v>
                </c:pt>
                <c:pt idx="4512">
                  <c:v>4.9308651283079996</c:v>
                </c:pt>
                <c:pt idx="4513">
                  <c:v>4.9266645002693998</c:v>
                </c:pt>
                <c:pt idx="4514">
                  <c:v>4.9224569853044002</c:v>
                </c:pt>
                <c:pt idx="4515">
                  <c:v>4.9182425645255003</c:v>
                </c:pt>
                <c:pt idx="4516">
                  <c:v>4.9140212189507997</c:v>
                </c:pt>
                <c:pt idx="4517">
                  <c:v>4.9097929295034</c:v>
                </c:pt>
                <c:pt idx="4518">
                  <c:v>4.9055576770106999</c:v>
                </c:pt>
                <c:pt idx="4519">
                  <c:v>4.9013154422034004</c:v>
                </c:pt>
                <c:pt idx="4520">
                  <c:v>4.8970662057155003</c:v>
                </c:pt>
                <c:pt idx="4521">
                  <c:v>4.8928099480825002</c:v>
                </c:pt>
                <c:pt idx="4522">
                  <c:v>4.8885466497419996</c:v>
                </c:pt>
                <c:pt idx="4523">
                  <c:v>4.8842762910316999</c:v>
                </c:pt>
                <c:pt idx="4524">
                  <c:v>4.87999885219</c:v>
                </c:pt>
                <c:pt idx="4525">
                  <c:v>4.8757143133541998</c:v>
                </c:pt>
                <c:pt idx="4526">
                  <c:v>4.8714226545599999</c:v>
                </c:pt>
                <c:pt idx="4527">
                  <c:v>4.8671238557413998</c:v>
                </c:pt>
                <c:pt idx="4528">
                  <c:v>4.8628178967288997</c:v>
                </c:pt>
                <c:pt idx="4529">
                  <c:v>4.8585047572500004</c:v>
                </c:pt>
                <c:pt idx="4530">
                  <c:v>4.8541844169274002</c:v>
                </c:pt>
                <c:pt idx="4531">
                  <c:v>4.8498568552784</c:v>
                </c:pt>
                <c:pt idx="4532">
                  <c:v>4.8455220517147</c:v>
                </c:pt>
                <c:pt idx="4533">
                  <c:v>4.8411799855410003</c:v>
                </c:pt>
                <c:pt idx="4534">
                  <c:v>4.8368306359546001</c:v>
                </c:pt>
                <c:pt idx="4535">
                  <c:v>4.8324739820443998</c:v>
                </c:pt>
                <c:pt idx="4536">
                  <c:v>4.8281100027903001</c:v>
                </c:pt>
                <c:pt idx="4537">
                  <c:v>4.8237386770619999</c:v>
                </c:pt>
                <c:pt idx="4538">
                  <c:v>4.8193599836183001</c:v>
                </c:pt>
                <c:pt idx="4539">
                  <c:v>4.8149739011071002</c:v>
                </c:pt>
                <c:pt idx="4540">
                  <c:v>4.8105804080630001</c:v>
                </c:pt>
                <c:pt idx="4541">
                  <c:v>4.8061794829076998</c:v>
                </c:pt>
                <c:pt idx="4542">
                  <c:v>4.8017711039490996</c:v>
                </c:pt>
                <c:pt idx="4543">
                  <c:v>4.7973552493794998</c:v>
                </c:pt>
                <c:pt idx="4544">
                  <c:v>4.7929318972755004</c:v>
                </c:pt>
                <c:pt idx="4545">
                  <c:v>4.7885010255975002</c:v>
                </c:pt>
                <c:pt idx="4546">
                  <c:v>4.7840626121873999</c:v>
                </c:pt>
                <c:pt idx="4547">
                  <c:v>4.7796166347691003</c:v>
                </c:pt>
                <c:pt idx="4548">
                  <c:v>4.7751630709472002</c:v>
                </c:pt>
                <c:pt idx="4549">
                  <c:v>4.7707018982056999</c:v>
                </c:pt>
                <c:pt idx="4550">
                  <c:v>4.7662330939070996</c:v>
                </c:pt>
                <c:pt idx="4551">
                  <c:v>4.7617566352922998</c:v>
                </c:pt>
                <c:pt idx="4552">
                  <c:v>4.7572724994784998</c:v>
                </c:pt>
                <c:pt idx="4553">
                  <c:v>4.7527806634593999</c:v>
                </c:pt>
                <c:pt idx="4554">
                  <c:v>4.7482811041029001</c:v>
                </c:pt>
                <c:pt idx="4555">
                  <c:v>4.7437737981519001</c:v>
                </c:pt>
                <c:pt idx="4556">
                  <c:v>4.7392587222211997</c:v>
                </c:pt>
                <c:pt idx="4557">
                  <c:v>4.7347358527985</c:v>
                </c:pt>
                <c:pt idx="4558">
                  <c:v>4.7302051662420999</c:v>
                </c:pt>
                <c:pt idx="4559">
                  <c:v>4.7256666387805</c:v>
                </c:pt>
                <c:pt idx="4560">
                  <c:v>4.7211202465108997</c:v>
                </c:pt>
                <c:pt idx="4561">
                  <c:v>4.716565965399</c:v>
                </c:pt>
                <c:pt idx="4562">
                  <c:v>4.7120037712769998</c:v>
                </c:pt>
                <c:pt idx="4563">
                  <c:v>4.7074336398431003</c:v>
                </c:pt>
                <c:pt idx="4564">
                  <c:v>4.7028555466602997</c:v>
                </c:pt>
                <c:pt idx="4565">
                  <c:v>4.6982694671554004</c:v>
                </c:pt>
                <c:pt idx="4566">
                  <c:v>4.6936753766179997</c:v>
                </c:pt>
                <c:pt idx="4567">
                  <c:v>4.6890732501989998</c:v>
                </c:pt>
                <c:pt idx="4568">
                  <c:v>4.6844630629099004</c:v>
                </c:pt>
                <c:pt idx="4569">
                  <c:v>4.6798447896216997</c:v>
                </c:pt>
                <c:pt idx="4570">
                  <c:v>4.6752184050633998</c:v>
                </c:pt>
                <c:pt idx="4571">
                  <c:v>4.6705838838210996</c:v>
                </c:pt>
                <c:pt idx="4572">
                  <c:v>4.6659412003372998</c:v>
                </c:pt>
                <c:pt idx="4573">
                  <c:v>4.6612903289084002</c:v>
                </c:pt>
                <c:pt idx="4574">
                  <c:v>4.6566312436853003</c:v>
                </c:pt>
                <c:pt idx="4575">
                  <c:v>4.6519639186706003</c:v>
                </c:pt>
                <c:pt idx="4576">
                  <c:v>4.6472883277186998</c:v>
                </c:pt>
                <c:pt idx="4577">
                  <c:v>4.6426044445335997</c:v>
                </c:pt>
                <c:pt idx="4578">
                  <c:v>4.6379122426680004</c:v>
                </c:pt>
                <c:pt idx="4579">
                  <c:v>4.6332116955227001</c:v>
                </c:pt>
                <c:pt idx="4580">
                  <c:v>4.6285027763441002</c:v>
                </c:pt>
                <c:pt idx="4581">
                  <c:v>4.6237854582241003</c:v>
                </c:pt>
                <c:pt idx="4582">
                  <c:v>4.6190597140980998</c:v>
                </c:pt>
                <c:pt idx="4583">
                  <c:v>4.6143255167439996</c:v>
                </c:pt>
                <c:pt idx="4584">
                  <c:v>4.6095828387804998</c:v>
                </c:pt>
                <c:pt idx="4585">
                  <c:v>4.6048316526670998</c:v>
                </c:pt>
                <c:pt idx="4586">
                  <c:v>4.6000719307007003</c:v>
                </c:pt>
                <c:pt idx="4587">
                  <c:v>4.5953036450158997</c:v>
                </c:pt>
                <c:pt idx="4588">
                  <c:v>4.5905267675829</c:v>
                </c:pt>
                <c:pt idx="4589">
                  <c:v>4.5857412702065004</c:v>
                </c:pt>
                <c:pt idx="4590">
                  <c:v>4.5809471245240001</c:v>
                </c:pt>
                <c:pt idx="4591">
                  <c:v>4.5761443020048</c:v>
                </c:pt>
                <c:pt idx="4592">
                  <c:v>4.5713327739483001</c:v>
                </c:pt>
                <c:pt idx="4593">
                  <c:v>4.5665125114827001</c:v>
                </c:pt>
                <c:pt idx="4594">
                  <c:v>4.5616834855631003</c:v>
                </c:pt>
                <c:pt idx="4595">
                  <c:v>4.5568456669710002</c:v>
                </c:pt>
                <c:pt idx="4596">
                  <c:v>4.5519990263116004</c:v>
                </c:pt>
                <c:pt idx="4597">
                  <c:v>4.5471435340133999</c:v>
                </c:pt>
                <c:pt idx="4598">
                  <c:v>4.5422791603258004</c:v>
                </c:pt>
                <c:pt idx="4599">
                  <c:v>4.5374058753181998</c:v>
                </c:pt>
                <c:pt idx="4600">
                  <c:v>4.5325236488782998</c:v>
                </c:pt>
                <c:pt idx="4601">
                  <c:v>4.5276324507099002</c:v>
                </c:pt>
                <c:pt idx="4602">
                  <c:v>4.5227322503323002</c:v>
                </c:pt>
                <c:pt idx="4603">
                  <c:v>4.5178230170780997</c:v>
                </c:pt>
                <c:pt idx="4604">
                  <c:v>4.5129047200918997</c:v>
                </c:pt>
                <c:pt idx="4605">
                  <c:v>4.5079773283279003</c:v>
                </c:pt>
                <c:pt idx="4606">
                  <c:v>4.5030408105491002</c:v>
                </c:pt>
                <c:pt idx="4607">
                  <c:v>4.4980951353255998</c:v>
                </c:pt>
                <c:pt idx="4608">
                  <c:v>4.4931402710319004</c:v>
                </c:pt>
                <c:pt idx="4609">
                  <c:v>4.4881761858468003</c:v>
                </c:pt>
                <c:pt idx="4610">
                  <c:v>4.4832028477500998</c:v>
                </c:pt>
                <c:pt idx="4611">
                  <c:v>4.4782202245215004</c:v>
                </c:pt>
                <c:pt idx="4612">
                  <c:v>4.4732282837388997</c:v>
                </c:pt>
                <c:pt idx="4613">
                  <c:v>4.4682269927766001</c:v>
                </c:pt>
                <c:pt idx="4614">
                  <c:v>4.4632163188035001</c:v>
                </c:pt>
                <c:pt idx="4615">
                  <c:v>4.4581962287807002</c:v>
                </c:pt>
                <c:pt idx="4616">
                  <c:v>4.4531666894604998</c:v>
                </c:pt>
                <c:pt idx="4617">
                  <c:v>4.4481276673836998</c:v>
                </c:pt>
                <c:pt idx="4618">
                  <c:v>4.4430791288786002</c:v>
                </c:pt>
                <c:pt idx="4619">
                  <c:v>4.4380210400579996</c:v>
                </c:pt>
                <c:pt idx="4620">
                  <c:v>4.4329533668182002</c:v>
                </c:pt>
                <c:pt idx="4621">
                  <c:v>4.4278760748361998</c:v>
                </c:pt>
                <c:pt idx="4622">
                  <c:v>4.4227891295686002</c:v>
                </c:pt>
                <c:pt idx="4623">
                  <c:v>4.4176924962489004</c:v>
                </c:pt>
                <c:pt idx="4624">
                  <c:v>4.4125861398854003</c:v>
                </c:pt>
                <c:pt idx="4625">
                  <c:v>4.4074700252597996</c:v>
                </c:pt>
                <c:pt idx="4626">
                  <c:v>4.4023441169244002</c:v>
                </c:pt>
                <c:pt idx="4627">
                  <c:v>4.3972083792002001</c:v>
                </c:pt>
                <c:pt idx="4628">
                  <c:v>4.3920627761748996</c:v>
                </c:pt>
                <c:pt idx="4629">
                  <c:v>4.3869072717010003</c:v>
                </c:pt>
                <c:pt idx="4630">
                  <c:v>4.3817418293925998</c:v>
                </c:pt>
                <c:pt idx="4631">
                  <c:v>4.3765664126245003</c:v>
                </c:pt>
                <c:pt idx="4632">
                  <c:v>4.3713809845286002</c:v>
                </c:pt>
                <c:pt idx="4633">
                  <c:v>4.3661855079925997</c:v>
                </c:pt>
                <c:pt idx="4634">
                  <c:v>4.3609799456575997</c:v>
                </c:pt>
                <c:pt idx="4635">
                  <c:v>4.3557642599150004</c:v>
                </c:pt>
                <c:pt idx="4636">
                  <c:v>4.3505384129050002</c:v>
                </c:pt>
                <c:pt idx="4637">
                  <c:v>4.3453023665141997</c:v>
                </c:pt>
                <c:pt idx="4638">
                  <c:v>4.3400560823720999</c:v>
                </c:pt>
                <c:pt idx="4639">
                  <c:v>4.3347995218498996</c:v>
                </c:pt>
                <c:pt idx="4640">
                  <c:v>4.3295326460577002</c:v>
                </c:pt>
                <c:pt idx="4641">
                  <c:v>4.3242554158413</c:v>
                </c:pt>
                <c:pt idx="4642">
                  <c:v>4.3189677917806</c:v>
                </c:pt>
                <c:pt idx="4643">
                  <c:v>4.313669734186</c:v>
                </c:pt>
                <c:pt idx="4644">
                  <c:v>4.3083612030972001</c:v>
                </c:pt>
                <c:pt idx="4645">
                  <c:v>4.3030421582792</c:v>
                </c:pt>
                <c:pt idx="4646">
                  <c:v>4.2977125592199998</c:v>
                </c:pt>
                <c:pt idx="4647">
                  <c:v>4.2923723651285002</c:v>
                </c:pt>
                <c:pt idx="4648">
                  <c:v>4.2870215349310001</c:v>
                </c:pt>
                <c:pt idx="4649">
                  <c:v>4.281660027269</c:v>
                </c:pt>
                <c:pt idx="4650">
                  <c:v>4.2762878004958003</c:v>
                </c:pt>
                <c:pt idx="4651">
                  <c:v>4.2709048126741003</c:v>
                </c:pt>
                <c:pt idx="4652">
                  <c:v>4.2655110215729</c:v>
                </c:pt>
                <c:pt idx="4653">
                  <c:v>4.2601063846644998</c:v>
                </c:pt>
                <c:pt idx="4654">
                  <c:v>4.2546908591222001</c:v>
                </c:pt>
                <c:pt idx="4655">
                  <c:v>4.2492644018165002</c:v>
                </c:pt>
                <c:pt idx="4656">
                  <c:v>4.2438269693119999</c:v>
                </c:pt>
                <c:pt idx="4657">
                  <c:v>4.2383785178651996</c:v>
                </c:pt>
                <c:pt idx="4658">
                  <c:v>4.2329190034203004</c:v>
                </c:pt>
                <c:pt idx="4659">
                  <c:v>4.2274483816071999</c:v>
                </c:pt>
                <c:pt idx="4660">
                  <c:v>4.2219666077372002</c:v>
                </c:pt>
                <c:pt idx="4661">
                  <c:v>4.2164736368006999</c:v>
                </c:pt>
                <c:pt idx="4662">
                  <c:v>4.2109694234627</c:v>
                </c:pt>
                <c:pt idx="4663">
                  <c:v>4.2054539220607996</c:v>
                </c:pt>
                <c:pt idx="4664">
                  <c:v>4.1999270866013996</c:v>
                </c:pt>
                <c:pt idx="4665">
                  <c:v>4.1943888707557999</c:v>
                </c:pt>
                <c:pt idx="4666">
                  <c:v>4.1888392278569002</c:v>
                </c:pt>
                <c:pt idx="4667">
                  <c:v>4.1832781108960999</c:v>
                </c:pt>
                <c:pt idx="4668">
                  <c:v>4.1777054725197997</c:v>
                </c:pt>
                <c:pt idx="4669">
                  <c:v>4.1721212650246002</c:v>
                </c:pt>
                <c:pt idx="4670">
                  <c:v>4.1665254403556</c:v>
                </c:pt>
                <c:pt idx="4671">
                  <c:v>4.1609179501008997</c:v>
                </c:pt>
                <c:pt idx="4672">
                  <c:v>4.1552987454885999</c:v>
                </c:pt>
                <c:pt idx="4673">
                  <c:v>4.1496677773834003</c:v>
                </c:pt>
                <c:pt idx="4674">
                  <c:v>4.1440249962819999</c:v>
                </c:pt>
                <c:pt idx="4675">
                  <c:v>4.1383703523094004</c:v>
                </c:pt>
                <c:pt idx="4676">
                  <c:v>4.1327037952154004</c:v>
                </c:pt>
                <c:pt idx="4677">
                  <c:v>4.1270252743697</c:v>
                </c:pt>
                <c:pt idx="4678">
                  <c:v>4.1213347387586001</c:v>
                </c:pt>
                <c:pt idx="4679">
                  <c:v>4.1156321369807998</c:v>
                </c:pt>
                <c:pt idx="4680">
                  <c:v>4.1099174172427997</c:v>
                </c:pt>
                <c:pt idx="4681">
                  <c:v>4.1041905273544002</c:v>
                </c:pt>
                <c:pt idx="4682">
                  <c:v>4.0984514147258002</c:v>
                </c:pt>
                <c:pt idx="4683">
                  <c:v>4.0927000263615998</c:v>
                </c:pt>
                <c:pt idx="4684">
                  <c:v>4.0869363088570996</c:v>
                </c:pt>
                <c:pt idx="4685">
                  <c:v>4.0811602083937997</c:v>
                </c:pt>
                <c:pt idx="4686">
                  <c:v>4.0753716707352003</c:v>
                </c:pt>
                <c:pt idx="4687">
                  <c:v>4.0695706412207997</c:v>
                </c:pt>
                <c:pt idx="4688">
                  <c:v>4.0637570647635002</c:v>
                </c:pt>
                <c:pt idx="4689">
                  <c:v>4.0579308858429997</c:v>
                </c:pt>
                <c:pt idx="4690">
                  <c:v>4.0520920485019003</c:v>
                </c:pt>
                <c:pt idx="4691">
                  <c:v>4.0462404963405003</c:v>
                </c:pt>
                <c:pt idx="4692">
                  <c:v>4.0403761725120999</c:v>
                </c:pt>
                <c:pt idx="4693">
                  <c:v>4.0344990197178996</c:v>
                </c:pt>
                <c:pt idx="4694">
                  <c:v>4.0286089802009997</c:v>
                </c:pt>
                <c:pt idx="4695">
                  <c:v>4.0227059957432996</c:v>
                </c:pt>
                <c:pt idx="4696">
                  <c:v>4.0167900076574998</c:v>
                </c:pt>
                <c:pt idx="4697">
                  <c:v>4.0108609567846001</c:v>
                </c:pt>
                <c:pt idx="4698">
                  <c:v>4.0049187834855999</c:v>
                </c:pt>
                <c:pt idx="4699">
                  <c:v>3.9989634276386998</c:v>
                </c:pt>
                <c:pt idx="4700">
                  <c:v>3.9929948286318999</c:v>
                </c:pt>
                <c:pt idx="4701">
                  <c:v>3.987012925358</c:v>
                </c:pt>
                <c:pt idx="4702">
                  <c:v>3.9810176562086999</c:v>
                </c:pt>
                <c:pt idx="4703">
                  <c:v>3.9750089590691</c:v>
                </c:pt>
                <c:pt idx="4704">
                  <c:v>3.9689867713111</c:v>
                </c:pt>
                <c:pt idx="4705">
                  <c:v>3.9629510297881998</c:v>
                </c:pt>
                <c:pt idx="4706">
                  <c:v>3.9569016708284002</c:v>
                </c:pt>
                <c:pt idx="4707">
                  <c:v>3.9508386302296001</c:v>
                </c:pt>
                <c:pt idx="4708">
                  <c:v>3.9447618432509999</c:v>
                </c:pt>
                <c:pt idx="4709">
                  <c:v>3.9386712446090999</c:v>
                </c:pt>
                <c:pt idx="4710">
                  <c:v>3.9325667684694001</c:v>
                </c:pt>
                <c:pt idx="4711">
                  <c:v>3.9264483484411001</c:v>
                </c:pt>
                <c:pt idx="4712">
                  <c:v>3.9203159175692002</c:v>
                </c:pt>
                <c:pt idx="4713">
                  <c:v>3.9141694083287</c:v>
                </c:pt>
                <c:pt idx="4714">
                  <c:v>3.9080087526171998</c:v>
                </c:pt>
                <c:pt idx="4715">
                  <c:v>3.9018338817484999</c:v>
                </c:pt>
                <c:pt idx="4716">
                  <c:v>3.895644726444</c:v>
                </c:pt>
                <c:pt idx="4717">
                  <c:v>3.8894412168272998</c:v>
                </c:pt>
                <c:pt idx="4718">
                  <c:v>3.8832232824158002</c:v>
                </c:pt>
                <c:pt idx="4719">
                  <c:v>3.8769908521134</c:v>
                </c:pt>
                <c:pt idx="4720">
                  <c:v>3.8707438542027002</c:v>
                </c:pt>
                <c:pt idx="4721">
                  <c:v>3.8644822163382999</c:v>
                </c:pt>
                <c:pt idx="4722">
                  <c:v>3.8582058655373999</c:v>
                </c:pt>
                <c:pt idx="4723">
                  <c:v>3.8519147281730999</c:v>
                </c:pt>
                <c:pt idx="4724">
                  <c:v>3.8456087299659001</c:v>
                </c:pt>
                <c:pt idx="4725">
                  <c:v>3.8392877959753999</c:v>
                </c:pt>
                <c:pt idx="4726">
                  <c:v>3.8329518505921998</c:v>
                </c:pt>
                <c:pt idx="4727">
                  <c:v>3.8266008175286998</c:v>
                </c:pt>
                <c:pt idx="4728">
                  <c:v>3.8202346198115</c:v>
                </c:pt>
                <c:pt idx="4729">
                  <c:v>3.8138531797723001</c:v>
                </c:pt>
                <c:pt idx="4730">
                  <c:v>3.8074564190385001</c:v>
                </c:pt>
                <c:pt idx="4731">
                  <c:v>3.8010442585245001</c:v>
                </c:pt>
                <c:pt idx="4732">
                  <c:v>3.7946166184224999</c:v>
                </c:pt>
                <c:pt idx="4733">
                  <c:v>3.7881734181932001</c:v>
                </c:pt>
                <c:pt idx="4734">
                  <c:v>3.7817145765559999</c:v>
                </c:pt>
                <c:pt idx="4735">
                  <c:v>3.7752400114796001</c:v>
                </c:pt>
                <c:pt idx="4736">
                  <c:v>3.7687496401720999</c:v>
                </c:pt>
                <c:pt idx="4737">
                  <c:v>3.7622433790707999</c:v>
                </c:pt>
                <c:pt idx="4738">
                  <c:v>3.7557211438323002</c:v>
                </c:pt>
                <c:pt idx="4739">
                  <c:v>3.7491828493216</c:v>
                </c:pt>
                <c:pt idx="4740">
                  <c:v>3.7426284096027</c:v>
                </c:pt>
                <c:pt idx="4741">
                  <c:v>3.7360577379261999</c:v>
                </c:pt>
                <c:pt idx="4742">
                  <c:v>3.7294707467201</c:v>
                </c:pt>
                <c:pt idx="4743">
                  <c:v>3.7228673475774001</c:v>
                </c:pt>
                <c:pt idx="4744">
                  <c:v>3.7162474512456001</c:v>
                </c:pt>
                <c:pt idx="4745">
                  <c:v>3.7096109676150002</c:v>
                </c:pt>
                <c:pt idx="4746">
                  <c:v>3.7029578057066002</c:v>
                </c:pt>
                <c:pt idx="4747">
                  <c:v>3.6962878736608999</c:v>
                </c:pt>
                <c:pt idx="4748">
                  <c:v>3.6896010787255999</c:v>
                </c:pt>
                <c:pt idx="4749">
                  <c:v>3.6828973272423999</c:v>
                </c:pt>
                <c:pt idx="4750">
                  <c:v>3.6761765246360998</c:v>
                </c:pt>
                <c:pt idx="4751">
                  <c:v>3.6694385754002998</c:v>
                </c:pt>
                <c:pt idx="4752">
                  <c:v>3.6626833830855001</c:v>
                </c:pt>
                <c:pt idx="4753">
                  <c:v>3.6559108502847</c:v>
                </c:pt>
                <c:pt idx="4754">
                  <c:v>3.6491208786214999</c:v>
                </c:pt>
                <c:pt idx="4755">
                  <c:v>3.6423133687349001</c:v>
                </c:pt>
                <c:pt idx="4756">
                  <c:v>3.6354882202662999</c:v>
                </c:pt>
                <c:pt idx="4757">
                  <c:v>3.6286453318444001</c:v>
                </c:pt>
                <c:pt idx="4758">
                  <c:v>3.6217846010717998</c:v>
                </c:pt>
                <c:pt idx="4759">
                  <c:v>3.6149059245093</c:v>
                </c:pt>
                <c:pt idx="4760">
                  <c:v>3.6080091976614002</c:v>
                </c:pt>
                <c:pt idx="4761">
                  <c:v>3.6010943149607</c:v>
                </c:pt>
                <c:pt idx="4762">
                  <c:v>3.5941611697526001</c:v>
                </c:pt>
                <c:pt idx="4763">
                  <c:v>3.5872096542790999</c:v>
                </c:pt>
                <c:pt idx="4764">
                  <c:v>3.5802396596627002</c:v>
                </c:pt>
                <c:pt idx="4765">
                  <c:v>3.5732510758900999</c:v>
                </c:pt>
                <c:pt idx="4766">
                  <c:v>3.5662437917948</c:v>
                </c:pt>
                <c:pt idx="4767">
                  <c:v>3.5592176950407</c:v>
                </c:pt>
                <c:pt idx="4768">
                  <c:v>3.5521726721045002</c:v>
                </c:pt>
                <c:pt idx="4769">
                  <c:v>3.5451086082568999</c:v>
                </c:pt>
                <c:pt idx="4770">
                  <c:v>3.5380253875459999</c:v>
                </c:pt>
                <c:pt idx="4771">
                  <c:v>3.5309228927779999</c:v>
                </c:pt>
                <c:pt idx="4772">
                  <c:v>3.5238010054978002</c:v>
                </c:pt>
                <c:pt idx="4773">
                  <c:v>3.5166596059707</c:v>
                </c:pt>
                <c:pt idx="4774">
                  <c:v>3.5094985731619999</c:v>
                </c:pt>
                <c:pt idx="4775">
                  <c:v>3.5023177847179001</c:v>
                </c:pt>
                <c:pt idx="4776">
                  <c:v>3.4951171169438999</c:v>
                </c:pt>
                <c:pt idx="4777">
                  <c:v>3.4878964447854002</c:v>
                </c:pt>
                <c:pt idx="4778">
                  <c:v>3.4806556418049999</c:v>
                </c:pt>
                <c:pt idx="4779">
                  <c:v>3.4733945801619002</c:v>
                </c:pt>
                <c:pt idx="4780">
                  <c:v>3.4661131305888002</c:v>
                </c:pt>
                <c:pt idx="4781">
                  <c:v>3.4588111623711999</c:v>
                </c:pt>
                <c:pt idx="4782">
                  <c:v>3.4514885433211999</c:v>
                </c:pt>
                <c:pt idx="4783">
                  <c:v>3.4441451397580001</c:v>
                </c:pt>
                <c:pt idx="4784">
                  <c:v>3.4367808164803999</c:v>
                </c:pt>
                <c:pt idx="4785">
                  <c:v>3.4293954367441</c:v>
                </c:pt>
                <c:pt idx="4786">
                  <c:v>3.4219888622362</c:v>
                </c:pt>
                <c:pt idx="4787">
                  <c:v>3.4145609530505001</c:v>
                </c:pt>
                <c:pt idx="4788">
                  <c:v>3.4071115676596002</c:v>
                </c:pt>
                <c:pt idx="4789">
                  <c:v>3.3996405628907</c:v>
                </c:pt>
                <c:pt idx="4790">
                  <c:v>3.3921477938961</c:v>
                </c:pt>
                <c:pt idx="4791">
                  <c:v>3.3846331141273001</c:v>
                </c:pt>
                <c:pt idx="4792">
                  <c:v>3.3770963753057002</c:v>
                </c:pt>
                <c:pt idx="4793">
                  <c:v>3.3695374273929</c:v>
                </c:pt>
                <c:pt idx="4794">
                  <c:v>3.3619561185634002</c:v>
                </c:pt>
                <c:pt idx="4795">
                  <c:v>3.3543522951722999</c:v>
                </c:pt>
                <c:pt idx="4796">
                  <c:v>3.3467258017248001</c:v>
                </c:pt>
                <c:pt idx="4797">
                  <c:v>3.3390764808450002</c:v>
                </c:pt>
                <c:pt idx="4798">
                  <c:v>3.3314041732441</c:v>
                </c:pt>
                <c:pt idx="4799">
                  <c:v>3.3237087176862001</c:v>
                </c:pt>
                <c:pt idx="4800">
                  <c:v>3.3159899509548998</c:v>
                </c:pt>
                <c:pt idx="4801">
                  <c:v>3.3082477078199002</c:v>
                </c:pt>
                <c:pt idx="4802">
                  <c:v>3.3004818210003002</c:v>
                </c:pt>
                <c:pt idx="4803">
                  <c:v>3.2926921211294999</c:v>
                </c:pt>
                <c:pt idx="4804">
                  <c:v>3.2848784367169999</c:v>
                </c:pt>
                <c:pt idx="4805">
                  <c:v>3.2770405941131999</c:v>
                </c:pt>
                <c:pt idx="4806">
                  <c:v>3.2691784174679999</c:v>
                </c:pt>
                <c:pt idx="4807">
                  <c:v>3.2612917286924001</c:v>
                </c:pt>
                <c:pt idx="4808">
                  <c:v>3.2533803474192</c:v>
                </c:pt>
                <c:pt idx="4809">
                  <c:v>3.2454440909594999</c:v>
                </c:pt>
                <c:pt idx="4810">
                  <c:v>3.2374827742618</c:v>
                </c:pt>
                <c:pt idx="4811">
                  <c:v>3.2294962098685001</c:v>
                </c:pt>
                <c:pt idx="4812">
                  <c:v>3.2214842078711001</c:v>
                </c:pt>
                <c:pt idx="4813">
                  <c:v>3.2134465758656998</c:v>
                </c:pt>
                <c:pt idx="4814">
                  <c:v>3.2053831189044</c:v>
                </c:pt>
                <c:pt idx="4815">
                  <c:v>3.1972936394503</c:v>
                </c:pt>
                <c:pt idx="4816">
                  <c:v>3.1891779373267002</c:v>
                </c:pt>
                <c:pt idx="4817">
                  <c:v>3.1810358096683999</c:v>
                </c:pt>
                <c:pt idx="4818">
                  <c:v>3.1728670508696002</c:v>
                </c:pt>
                <c:pt idx="4819">
                  <c:v>3.1646714525312998</c:v>
                </c:pt>
                <c:pt idx="4820">
                  <c:v>3.1564488034085998</c:v>
                </c:pt>
                <c:pt idx="4821">
                  <c:v>3.1481988893546999</c:v>
                </c:pt>
                <c:pt idx="4822">
                  <c:v>3.1399214932644002</c:v>
                </c:pt>
                <c:pt idx="4823">
                  <c:v>3.1316163950167999</c:v>
                </c:pt>
                <c:pt idx="4824">
                  <c:v>3.1232833714144999</c:v>
                </c:pt>
                <c:pt idx="4825">
                  <c:v>3.1149221961245002</c:v>
                </c:pt>
                <c:pt idx="4826">
                  <c:v>3.1065326396146999</c:v>
                </c:pt>
                <c:pt idx="4827">
                  <c:v>3.0981144690890998</c:v>
                </c:pt>
                <c:pt idx="4828">
                  <c:v>3.0896674484236</c:v>
                </c:pt>
                <c:pt idx="4829">
                  <c:v>3.0811913380971001</c:v>
                </c:pt>
                <c:pt idx="4830">
                  <c:v>3.0726858951241001</c:v>
                </c:pt>
                <c:pt idx="4831">
                  <c:v>3.0641508729804001</c:v>
                </c:pt>
                <c:pt idx="4832">
                  <c:v>3.0555860215332</c:v>
                </c:pt>
                <c:pt idx="4833">
                  <c:v>3.0469910869653001</c:v>
                </c:pt>
                <c:pt idx="4834">
                  <c:v>3.0383658116971999</c:v>
                </c:pt>
                <c:pt idx="4835">
                  <c:v>3.0297099343085998</c:v>
                </c:pt>
                <c:pt idx="4836">
                  <c:v>3.0210231894578001</c:v>
                </c:pt>
                <c:pt idx="4837">
                  <c:v>3.0123053077974999</c:v>
                </c:pt>
                <c:pt idx="4838">
                  <c:v>3.0035560158894001</c:v>
                </c:pt>
                <c:pt idx="4839">
                  <c:v>2.9947750361162999</c:v>
                </c:pt>
                <c:pt idx="4840">
                  <c:v>2.9859620865907002</c:v>
                </c:pt>
                <c:pt idx="4841">
                  <c:v>2.9771168810625999</c:v>
                </c:pt>
                <c:pt idx="4842">
                  <c:v>2.9682391288239001</c:v>
                </c:pt>
                <c:pt idx="4843">
                  <c:v>2.9593285346084999</c:v>
                </c:pt>
                <c:pt idx="4844">
                  <c:v>2.9503847984924998</c:v>
                </c:pt>
                <c:pt idx="4845">
                  <c:v>2.9414076157898998</c:v>
                </c:pt>
                <c:pt idx="4846">
                  <c:v>2.9323966769442</c:v>
                </c:pt>
                <c:pt idx="4847">
                  <c:v>2.9233516674194999</c:v>
                </c:pt>
                <c:pt idx="4848">
                  <c:v>2.9142722675855</c:v>
                </c:pt>
                <c:pt idx="4849">
                  <c:v>2.9051581526019001</c:v>
                </c:pt>
                <c:pt idx="4850">
                  <c:v>2.8960089922968999</c:v>
                </c:pt>
                <c:pt idx="4851">
                  <c:v>2.8868244510438998</c:v>
                </c:pt>
                <c:pt idx="4852">
                  <c:v>2.8776041876329002</c:v>
                </c:pt>
                <c:pt idx="4853">
                  <c:v>2.8683478551396</c:v>
                </c:pt>
                <c:pt idx="4854">
                  <c:v>2.8590551007895</c:v>
                </c:pt>
                <c:pt idx="4855">
                  <c:v>2.8497255658176002</c:v>
                </c:pt>
                <c:pt idx="4856">
                  <c:v>2.8403588853241</c:v>
                </c:pt>
                <c:pt idx="4857">
                  <c:v>2.8309546881276</c:v>
                </c:pt>
                <c:pt idx="4858">
                  <c:v>2.8215125966079002</c:v>
                </c:pt>
                <c:pt idx="4859">
                  <c:v>2.8120322265515001</c:v>
                </c:pt>
                <c:pt idx="4860">
                  <c:v>2.8025131869864</c:v>
                </c:pt>
                <c:pt idx="4861">
                  <c:v>2.7929550800139999</c:v>
                </c:pt>
                <c:pt idx="4862">
                  <c:v>2.7833575006342999</c:v>
                </c:pt>
                <c:pt idx="4863">
                  <c:v>2.7737200365677999</c:v>
                </c:pt>
                <c:pt idx="4864">
                  <c:v>2.7640422680680001</c:v>
                </c:pt>
                <c:pt idx="4865">
                  <c:v>2.7543237677315999</c:v>
                </c:pt>
                <c:pt idx="4866">
                  <c:v>2.7445641002990002</c:v>
                </c:pt>
                <c:pt idx="4867">
                  <c:v>2.7347628224496998</c:v>
                </c:pt>
                <c:pt idx="4868">
                  <c:v>2.7249194825915999</c:v>
                </c:pt>
                <c:pt idx="4869">
                  <c:v>2.7150336206405998</c:v>
                </c:pt>
                <c:pt idx="4870">
                  <c:v>2.7051047677955999</c:v>
                </c:pt>
                <c:pt idx="4871">
                  <c:v>2.6951324463027002</c:v>
                </c:pt>
                <c:pt idx="4872">
                  <c:v>2.6851161692149002</c:v>
                </c:pt>
                <c:pt idx="4873">
                  <c:v>2.6750554401388</c:v>
                </c:pt>
                <c:pt idx="4874">
                  <c:v>2.6649497529763</c:v>
                </c:pt>
                <c:pt idx="4875">
                  <c:v>2.6547985916546</c:v>
                </c:pt>
                <c:pt idx="4876">
                  <c:v>2.6446014298485001</c:v>
                </c:pt>
                <c:pt idx="4877">
                  <c:v>2.6343577306903998</c:v>
                </c:pt>
                <c:pt idx="4878">
                  <c:v>2.6240669464708999</c:v>
                </c:pt>
                <c:pt idx="4879">
                  <c:v>2.6137285183290002</c:v>
                </c:pt>
                <c:pt idx="4880">
                  <c:v>2.6033418759288001</c:v>
                </c:pt>
                <c:pt idx="4881">
                  <c:v>2.5929064371267998</c:v>
                </c:pt>
                <c:pt idx="4882">
                  <c:v>2.5824216076234001</c:v>
                </c:pt>
                <c:pt idx="4883">
                  <c:v>2.5718867806043999</c:v>
                </c:pt>
                <c:pt idx="4884">
                  <c:v>2.5613013363660002</c:v>
                </c:pt>
                <c:pt idx="4885">
                  <c:v>2.5506646419272001</c:v>
                </c:pt>
                <c:pt idx="4886">
                  <c:v>2.5399760506253002</c:v>
                </c:pt>
                <c:pt idx="4887">
                  <c:v>2.5292349016972002</c:v>
                </c:pt>
                <c:pt idx="4888">
                  <c:v>2.5184405198419002</c:v>
                </c:pt>
                <c:pt idx="4889">
                  <c:v>2.5075922147686001</c:v>
                </c:pt>
                <c:pt idx="4890">
                  <c:v>2.4966892807229999</c:v>
                </c:pt>
                <c:pt idx="4891">
                  <c:v>2.4857309959959002</c:v>
                </c:pt>
                <c:pt idx="4892">
                  <c:v>2.4747166224113002</c:v>
                </c:pt>
                <c:pt idx="4893">
                  <c:v>2.4636454047944998</c:v>
                </c:pt>
                <c:pt idx="4894">
                  <c:v>2.4525165704148</c:v>
                </c:pt>
                <c:pt idx="4895">
                  <c:v>2.4413293284068001</c:v>
                </c:pt>
                <c:pt idx="4896">
                  <c:v>2.4300828691667999</c:v>
                </c:pt>
                <c:pt idx="4897">
                  <c:v>2.4187763637219</c:v>
                </c:pt>
                <c:pt idx="4898">
                  <c:v>2.4074089630729998</c:v>
                </c:pt>
                <c:pt idx="4899">
                  <c:v>2.3959797975069002</c:v>
                </c:pt>
                <c:pt idx="4900">
                  <c:v>2.3844879758800999</c:v>
                </c:pt>
                <c:pt idx="4901">
                  <c:v>2.3729325848674998</c:v>
                </c:pt>
                <c:pt idx="4902">
                  <c:v>2.3613126881805999</c:v>
                </c:pt>
                <c:pt idx="4903">
                  <c:v>2.3496273257452001</c:v>
                </c:pt>
                <c:pt idx="4904">
                  <c:v>2.3378755128445001</c:v>
                </c:pt>
                <c:pt idx="4905">
                  <c:v>2.3260562392222002</c:v>
                </c:pt>
                <c:pt idx="4906">
                  <c:v>2.3141684681385</c:v>
                </c:pt>
                <c:pt idx="4907">
                  <c:v>2.3022111353882</c:v>
                </c:pt>
                <c:pt idx="4908">
                  <c:v>2.2901831482623001</c:v>
                </c:pt>
                <c:pt idx="4909">
                  <c:v>2.2780833844672999</c:v>
                </c:pt>
                <c:pt idx="4910">
                  <c:v>2.2659106909865998</c:v>
                </c:pt>
                <c:pt idx="4911">
                  <c:v>2.2536638828835001</c:v>
                </c:pt>
                <c:pt idx="4912">
                  <c:v>2.2413417420478998</c:v>
                </c:pt>
                <c:pt idx="4913">
                  <c:v>2.2289430158751999</c:v>
                </c:pt>
                <c:pt idx="4914">
                  <c:v>2.2164664158787999</c:v>
                </c:pt>
                <c:pt idx="4915">
                  <c:v>2.2039106162288</c:v>
                </c:pt>
                <c:pt idx="4916">
                  <c:v>2.1912742522127</c:v>
                </c:pt>
                <c:pt idx="4917">
                  <c:v>2.1785559186165</c:v>
                </c:pt>
                <c:pt idx="4918">
                  <c:v>2.1657541680143</c:v>
                </c:pt>
                <c:pt idx="4919">
                  <c:v>2.1528675089648002</c:v>
                </c:pt>
                <c:pt idx="4920">
                  <c:v>2.1398944041101999</c:v>
                </c:pt>
                <c:pt idx="4921">
                  <c:v>2.1268332681623998</c:v>
                </c:pt>
                <c:pt idx="4922">
                  <c:v>2.1136824657812001</c:v>
                </c:pt>
                <c:pt idx="4923">
                  <c:v>2.1004403093227002</c:v>
                </c:pt>
                <c:pt idx="4924">
                  <c:v>2.0871050564625002</c:v>
                </c:pt>
                <c:pt idx="4925">
                  <c:v>2.0736749076724998</c:v>
                </c:pt>
                <c:pt idx="4926">
                  <c:v>2.0601480035489002</c:v>
                </c:pt>
                <c:pt idx="4927">
                  <c:v>2.046522421977</c:v>
                </c:pt>
                <c:pt idx="4928">
                  <c:v>2.0327961751205001</c:v>
                </c:pt>
                <c:pt idx="4929">
                  <c:v>2.0189672062203998</c:v>
                </c:pt>
                <c:pt idx="4930">
                  <c:v>2.0050333861956999</c:v>
                </c:pt>
                <c:pt idx="4931">
                  <c:v>1.9909925100176</c:v>
                </c:pt>
                <c:pt idx="4932">
                  <c:v>1.9768422928539</c:v>
                </c:pt>
                <c:pt idx="4933">
                  <c:v>1.9625803659512</c:v>
                </c:pt>
                <c:pt idx="4934">
                  <c:v>1.9482042722463</c:v>
                </c:pt>
                <c:pt idx="4935">
                  <c:v>1.9337114616714</c:v>
                </c:pt>
                <c:pt idx="4936">
                  <c:v>1.9190992861362</c:v>
                </c:pt>
                <c:pt idx="4937">
                  <c:v>1.9043649941569001</c:v>
                </c:pt>
                <c:pt idx="4938">
                  <c:v>1.8895057250995</c:v>
                </c:pt>
                <c:pt idx="4939">
                  <c:v>1.8745185030017999</c:v>
                </c:pt>
                <c:pt idx="4940">
                  <c:v>1.8594002299426</c:v>
                </c:pt>
                <c:pt idx="4941">
                  <c:v>1.8441476789091999</c:v>
                </c:pt>
                <c:pt idx="4942">
                  <c:v>1.8287574861164</c:v>
                </c:pt>
                <c:pt idx="4943">
                  <c:v>1.8132261427347001</c:v>
                </c:pt>
                <c:pt idx="4944">
                  <c:v>1.7975499859554001</c:v>
                </c:pt>
                <c:pt idx="4945">
                  <c:v>1.7817251893409001</c:v>
                </c:pt>
                <c:pt idx="4946">
                  <c:v>1.7657477523764</c:v>
                </c:pt>
                <c:pt idx="4947">
                  <c:v>1.749613489156</c:v>
                </c:pt>
                <c:pt idx="4948">
                  <c:v>1.7333180160946999</c:v>
                </c:pt>
                <c:pt idx="4949">
                  <c:v>1.7168567385803</c:v>
                </c:pt>
                <c:pt idx="4950">
                  <c:v>1.700224836436</c:v>
                </c:pt>
                <c:pt idx="4951">
                  <c:v>1.6834172480773999</c:v>
                </c:pt>
                <c:pt idx="4952">
                  <c:v>1.6664286531954999</c:v>
                </c:pt>
                <c:pt idx="4953">
                  <c:v>1.6492534538232</c:v>
                </c:pt>
                <c:pt idx="4954">
                  <c:v>1.6318857535672999</c:v>
                </c:pt>
                <c:pt idx="4955">
                  <c:v>1.6143193348063001</c:v>
                </c:pt>
                <c:pt idx="4956">
                  <c:v>1.5965476335954001</c:v>
                </c:pt>
                <c:pt idx="4957">
                  <c:v>1.5785637119874001</c:v>
                </c:pt>
                <c:pt idx="4958">
                  <c:v>1.5603602274469</c:v>
                </c:pt>
                <c:pt idx="4959">
                  <c:v>1.5419293989634999</c:v>
                </c:pt>
                <c:pt idx="4960">
                  <c:v>1.5232629694290001</c:v>
                </c:pt>
                <c:pt idx="4961">
                  <c:v>1.504352163753</c:v>
                </c:pt>
                <c:pt idx="4962">
                  <c:v>1.4851876421157</c:v>
                </c:pt>
                <c:pt idx="4963">
                  <c:v>1.4657594476550999</c:v>
                </c:pt>
                <c:pt idx="4964">
                  <c:v>1.4460569477403999</c:v>
                </c:pt>
                <c:pt idx="4965">
                  <c:v>1.4260687678613999</c:v>
                </c:pt>
                <c:pt idx="4966">
                  <c:v>1.4057827169553001</c:v>
                </c:pt>
                <c:pt idx="4967">
                  <c:v>1.3851857027781</c:v>
                </c:pt>
                <c:pt idx="4968">
                  <c:v>1.3642636356443001</c:v>
                </c:pt>
                <c:pt idx="4969">
                  <c:v>1.3430013185272001</c:v>
                </c:pt>
                <c:pt idx="4970">
                  <c:v>1.3213823210722</c:v>
                </c:pt>
                <c:pt idx="4971">
                  <c:v>1.2993888345489</c:v>
                </c:pt>
                <c:pt idx="4972">
                  <c:v>1.2770015040953</c:v>
                </c:pt>
                <c:pt idx="4973">
                  <c:v>1.2541992337506001</c:v>
                </c:pt>
                <c:pt idx="4974">
                  <c:v>1.2309589586776</c:v>
                </c:pt>
                <c:pt idx="4975">
                  <c:v>1.2072553775543</c:v>
                </c:pt>
                <c:pt idx="4976">
                  <c:v>1.1830606362897</c:v>
                </c:pt>
                <c:pt idx="4977">
                  <c:v>1.1583439517697001</c:v>
                </c:pt>
                <c:pt idx="4978">
                  <c:v>1.1330711611144999</c:v>
                </c:pt>
                <c:pt idx="4979">
                  <c:v>1.1072041776049</c:v>
                </c:pt>
                <c:pt idx="4980">
                  <c:v>1.080700328482</c:v>
                </c:pt>
                <c:pt idx="4981">
                  <c:v>1.0535115416961001</c:v>
                </c:pt>
                <c:pt idx="4982">
                  <c:v>1.0255833371889</c:v>
                </c:pt>
                <c:pt idx="4983">
                  <c:v>0.99685356204998998</c:v>
                </c:pt>
                <c:pt idx="4984">
                  <c:v>0.96725078523140995</c:v>
                </c:pt>
                <c:pt idx="4985">
                  <c:v>0.93669223263072998</c:v>
                </c:pt>
                <c:pt idx="4986">
                  <c:v>0.90508109065654996</c:v>
                </c:pt>
                <c:pt idx="4987">
                  <c:v>0.87230292477634996</c:v>
                </c:pt>
                <c:pt idx="4988">
                  <c:v>0.83822082976562995</c:v>
                </c:pt>
                <c:pt idx="4989">
                  <c:v>0.80266871519525995</c:v>
                </c:pt>
                <c:pt idx="4990">
                  <c:v>0.76544176676910003</c:v>
                </c:pt>
                <c:pt idx="4991">
                  <c:v>0.72628247973452997</c:v>
                </c:pt>
                <c:pt idx="4992">
                  <c:v>0.68485945824409</c:v>
                </c:pt>
                <c:pt idx="4993">
                  <c:v>0.64073379406838005</c:v>
                </c:pt>
                <c:pt idx="4994">
                  <c:v>0.59330277036853996</c:v>
                </c:pt>
                <c:pt idx="4995">
                  <c:v>0.54169881848380996</c:v>
                </c:pt>
                <c:pt idx="4996">
                  <c:v>0.48459062900388999</c:v>
                </c:pt>
                <c:pt idx="4997">
                  <c:v>0.41973749609885003</c:v>
                </c:pt>
                <c:pt idx="4998">
                  <c:v>0.34277114620026</c:v>
                </c:pt>
                <c:pt idx="4999">
                  <c:v>0.24241605104121999</c:v>
                </c:pt>
                <c:pt idx="5000">
                  <c:v>0</c:v>
                </c:pt>
              </c:numCache>
            </c:numRef>
          </c:xVal>
          <c:yVal>
            <c:numRef>
              <c:f>Relativity!$O$3:$O$5003</c:f>
              <c:numCache>
                <c:formatCode>0.000</c:formatCode>
                <c:ptCount val="5001"/>
                <c:pt idx="0">
                  <c:v>132.28515309654</c:v>
                </c:pt>
                <c:pt idx="1">
                  <c:v>132.27435856913999</c:v>
                </c:pt>
                <c:pt idx="2">
                  <c:v>132.26356404174001</c:v>
                </c:pt>
                <c:pt idx="3">
                  <c:v>132.25276951434</c:v>
                </c:pt>
                <c:pt idx="4">
                  <c:v>132.24197498693999</c:v>
                </c:pt>
                <c:pt idx="5">
                  <c:v>132.23118045954001</c:v>
                </c:pt>
                <c:pt idx="6">
                  <c:v>132.22038593214</c:v>
                </c:pt>
                <c:pt idx="7">
                  <c:v>132.20959140474</c:v>
                </c:pt>
                <c:pt idx="8">
                  <c:v>132.19879687733999</c:v>
                </c:pt>
                <c:pt idx="9">
                  <c:v>132.18800234994001</c:v>
                </c:pt>
                <c:pt idx="10">
                  <c:v>132.17720782254</c:v>
                </c:pt>
                <c:pt idx="11">
                  <c:v>132.16641329513999</c:v>
                </c:pt>
                <c:pt idx="12">
                  <c:v>132.15561876774001</c:v>
                </c:pt>
                <c:pt idx="13">
                  <c:v>132.14482424034</c:v>
                </c:pt>
                <c:pt idx="14">
                  <c:v>132.13402971293999</c:v>
                </c:pt>
                <c:pt idx="15">
                  <c:v>132.12323518554001</c:v>
                </c:pt>
                <c:pt idx="16">
                  <c:v>132.11244065814</c:v>
                </c:pt>
                <c:pt idx="17">
                  <c:v>132.10164613073999</c:v>
                </c:pt>
                <c:pt idx="18">
                  <c:v>132.09085160334999</c:v>
                </c:pt>
                <c:pt idx="19">
                  <c:v>132.08005707595001</c:v>
                </c:pt>
                <c:pt idx="20">
                  <c:v>132.06926254855</c:v>
                </c:pt>
                <c:pt idx="21">
                  <c:v>132.05846802114999</c:v>
                </c:pt>
                <c:pt idx="22">
                  <c:v>132.04767349375001</c:v>
                </c:pt>
                <c:pt idx="23">
                  <c:v>132.03687896635</c:v>
                </c:pt>
                <c:pt idx="24">
                  <c:v>132.02608443894999</c:v>
                </c:pt>
                <c:pt idx="25">
                  <c:v>132.01528991155001</c:v>
                </c:pt>
                <c:pt idx="26">
                  <c:v>132.00449538415</c:v>
                </c:pt>
                <c:pt idx="27">
                  <c:v>131.99370085675</c:v>
                </c:pt>
                <c:pt idx="28">
                  <c:v>131.98290632934999</c:v>
                </c:pt>
                <c:pt idx="29">
                  <c:v>131.97211180195001</c:v>
                </c:pt>
                <c:pt idx="30">
                  <c:v>131.96131727455</c:v>
                </c:pt>
                <c:pt idx="31">
                  <c:v>131.95052274714999</c:v>
                </c:pt>
                <c:pt idx="32">
                  <c:v>131.93972821975001</c:v>
                </c:pt>
                <c:pt idx="33">
                  <c:v>131.92893369235</c:v>
                </c:pt>
                <c:pt idx="34">
                  <c:v>131.91813916494999</c:v>
                </c:pt>
                <c:pt idx="35">
                  <c:v>131.90734463755001</c:v>
                </c:pt>
                <c:pt idx="36">
                  <c:v>131.89655011015</c:v>
                </c:pt>
                <c:pt idx="37">
                  <c:v>131.88575558274999</c:v>
                </c:pt>
                <c:pt idx="38">
                  <c:v>131.87496105535001</c:v>
                </c:pt>
                <c:pt idx="39">
                  <c:v>131.86416652795</c:v>
                </c:pt>
                <c:pt idx="40">
                  <c:v>131.85337200055</c:v>
                </c:pt>
                <c:pt idx="41">
                  <c:v>131.84257747314999</c:v>
                </c:pt>
                <c:pt idx="42">
                  <c:v>131.83178294576001</c:v>
                </c:pt>
                <c:pt idx="43">
                  <c:v>131.82098841836</c:v>
                </c:pt>
                <c:pt idx="44">
                  <c:v>131.81019389095999</c:v>
                </c:pt>
                <c:pt idx="45">
                  <c:v>131.79939936355001</c:v>
                </c:pt>
                <c:pt idx="46">
                  <c:v>131.78860483615</c:v>
                </c:pt>
                <c:pt idx="47">
                  <c:v>131.77781030874999</c:v>
                </c:pt>
                <c:pt idx="48">
                  <c:v>131.76701578135999</c:v>
                </c:pt>
                <c:pt idx="49">
                  <c:v>131.75622125396001</c:v>
                </c:pt>
                <c:pt idx="50">
                  <c:v>131.74542672656</c:v>
                </c:pt>
                <c:pt idx="51">
                  <c:v>131.73463219915999</c:v>
                </c:pt>
                <c:pt idx="52">
                  <c:v>131.72383767176001</c:v>
                </c:pt>
                <c:pt idx="53">
                  <c:v>131.71304314436</c:v>
                </c:pt>
                <c:pt idx="54">
                  <c:v>131.70224861695999</c:v>
                </c:pt>
                <c:pt idx="55">
                  <c:v>131.69145408956001</c:v>
                </c:pt>
                <c:pt idx="56">
                  <c:v>131.68065956216</c:v>
                </c:pt>
                <c:pt idx="57">
                  <c:v>131.66986503475999</c:v>
                </c:pt>
                <c:pt idx="58">
                  <c:v>131.65907050736001</c:v>
                </c:pt>
                <c:pt idx="59">
                  <c:v>131.64827597996</c:v>
                </c:pt>
                <c:pt idx="60">
                  <c:v>131.63748145256</c:v>
                </c:pt>
                <c:pt idx="61">
                  <c:v>131.62668692515999</c:v>
                </c:pt>
                <c:pt idx="62">
                  <c:v>131.61589239776001</c:v>
                </c:pt>
                <c:pt idx="63">
                  <c:v>131.60509787036</c:v>
                </c:pt>
                <c:pt idx="64">
                  <c:v>131.59430334295999</c:v>
                </c:pt>
                <c:pt idx="65">
                  <c:v>131.58350881556001</c:v>
                </c:pt>
                <c:pt idx="66">
                  <c:v>131.57271428816</c:v>
                </c:pt>
                <c:pt idx="67">
                  <c:v>131.56191976075999</c:v>
                </c:pt>
                <c:pt idx="68">
                  <c:v>131.55112523336001</c:v>
                </c:pt>
                <c:pt idx="69">
                  <c:v>131.54033070596</c:v>
                </c:pt>
                <c:pt idx="70">
                  <c:v>131.52953617855999</c:v>
                </c:pt>
                <c:pt idx="71">
                  <c:v>131.51874165116999</c:v>
                </c:pt>
                <c:pt idx="72">
                  <c:v>131.50794712377001</c:v>
                </c:pt>
                <c:pt idx="73">
                  <c:v>131.49715259637</c:v>
                </c:pt>
                <c:pt idx="74">
                  <c:v>131.48635806896999</c:v>
                </c:pt>
                <c:pt idx="75">
                  <c:v>131.47556354157001</c:v>
                </c:pt>
                <c:pt idx="76">
                  <c:v>131.46476901417</c:v>
                </c:pt>
                <c:pt idx="77">
                  <c:v>131.45397448676999</c:v>
                </c:pt>
                <c:pt idx="78">
                  <c:v>131.44317995937001</c:v>
                </c:pt>
                <c:pt idx="79">
                  <c:v>131.43238543197</c:v>
                </c:pt>
                <c:pt idx="80">
                  <c:v>131.42159090457</c:v>
                </c:pt>
                <c:pt idx="81">
                  <c:v>131.41079637716999</c:v>
                </c:pt>
                <c:pt idx="82">
                  <c:v>131.40000184977001</c:v>
                </c:pt>
                <c:pt idx="83">
                  <c:v>131.38920732237</c:v>
                </c:pt>
                <c:pt idx="84">
                  <c:v>131.37841279496999</c:v>
                </c:pt>
                <c:pt idx="85">
                  <c:v>131.36761826757001</c:v>
                </c:pt>
                <c:pt idx="86">
                  <c:v>131.35682374017</c:v>
                </c:pt>
                <c:pt idx="87">
                  <c:v>131.34602921276999</c:v>
                </c:pt>
                <c:pt idx="88">
                  <c:v>131.33523468537001</c:v>
                </c:pt>
                <c:pt idx="89">
                  <c:v>131.32444015797</c:v>
                </c:pt>
                <c:pt idx="90">
                  <c:v>131.31364563056999</c:v>
                </c:pt>
                <c:pt idx="91">
                  <c:v>131.30285110317001</c:v>
                </c:pt>
                <c:pt idx="92">
                  <c:v>131.29205657577</c:v>
                </c:pt>
                <c:pt idx="93">
                  <c:v>131.28126204837</c:v>
                </c:pt>
                <c:pt idx="94">
                  <c:v>131.27046752097999</c:v>
                </c:pt>
                <c:pt idx="95">
                  <c:v>131.25967299358001</c:v>
                </c:pt>
                <c:pt idx="96">
                  <c:v>131.24887846618</c:v>
                </c:pt>
                <c:pt idx="97">
                  <c:v>131.23808393877999</c:v>
                </c:pt>
                <c:pt idx="98">
                  <c:v>131.22728941138001</c:v>
                </c:pt>
                <c:pt idx="99">
                  <c:v>131.21649488398</c:v>
                </c:pt>
                <c:pt idx="100">
                  <c:v>131.20570035658</c:v>
                </c:pt>
                <c:pt idx="101">
                  <c:v>131.19490582917999</c:v>
                </c:pt>
                <c:pt idx="102">
                  <c:v>131.18411130178001</c:v>
                </c:pt>
                <c:pt idx="103">
                  <c:v>131.17331677438</c:v>
                </c:pt>
                <c:pt idx="104">
                  <c:v>131.16252224697999</c:v>
                </c:pt>
                <c:pt idx="105">
                  <c:v>131.15172771958001</c:v>
                </c:pt>
                <c:pt idx="106">
                  <c:v>131.14093319218</c:v>
                </c:pt>
                <c:pt idx="107">
                  <c:v>131.13013866477999</c:v>
                </c:pt>
                <c:pt idx="108">
                  <c:v>131.11934413738001</c:v>
                </c:pt>
                <c:pt idx="109">
                  <c:v>131.10854960998</c:v>
                </c:pt>
                <c:pt idx="110">
                  <c:v>131.09775508257999</c:v>
                </c:pt>
                <c:pt idx="111">
                  <c:v>131.08696055518001</c:v>
                </c:pt>
                <c:pt idx="112">
                  <c:v>131.07616602778</c:v>
                </c:pt>
                <c:pt idx="113">
                  <c:v>131.06537150038</c:v>
                </c:pt>
                <c:pt idx="114">
                  <c:v>131.05457697297999</c:v>
                </c:pt>
                <c:pt idx="115">
                  <c:v>131.04378244558001</c:v>
                </c:pt>
                <c:pt idx="116">
                  <c:v>131.03298791818</c:v>
                </c:pt>
                <c:pt idx="117">
                  <c:v>131.02219339078999</c:v>
                </c:pt>
                <c:pt idx="118">
                  <c:v>131.01139886339001</c:v>
                </c:pt>
                <c:pt idx="119">
                  <c:v>131.00060433599</c:v>
                </c:pt>
                <c:pt idx="120">
                  <c:v>130.98980980859</c:v>
                </c:pt>
                <c:pt idx="121">
                  <c:v>130.97901528118999</c:v>
                </c:pt>
                <c:pt idx="122">
                  <c:v>130.96822075378</c:v>
                </c:pt>
                <c:pt idx="123">
                  <c:v>130.95742622637999</c:v>
                </c:pt>
                <c:pt idx="124">
                  <c:v>130.94663169898999</c:v>
                </c:pt>
                <c:pt idx="125">
                  <c:v>130.93583717159001</c:v>
                </c:pt>
                <c:pt idx="126">
                  <c:v>130.92504264419</c:v>
                </c:pt>
                <c:pt idx="127">
                  <c:v>130.91424811678999</c:v>
                </c:pt>
                <c:pt idx="128">
                  <c:v>130.90345358939001</c:v>
                </c:pt>
                <c:pt idx="129">
                  <c:v>130.89265906199</c:v>
                </c:pt>
                <c:pt idx="130">
                  <c:v>130.88186453458999</c:v>
                </c:pt>
                <c:pt idx="131">
                  <c:v>130.87107000719001</c:v>
                </c:pt>
                <c:pt idx="132">
                  <c:v>130.86027547979</c:v>
                </c:pt>
                <c:pt idx="133">
                  <c:v>130.84948095239</c:v>
                </c:pt>
                <c:pt idx="134">
                  <c:v>130.83868642498999</c:v>
                </c:pt>
                <c:pt idx="135">
                  <c:v>130.82789189759001</c:v>
                </c:pt>
                <c:pt idx="136">
                  <c:v>130.81709737019</c:v>
                </c:pt>
                <c:pt idx="137">
                  <c:v>130.80630284278999</c:v>
                </c:pt>
                <c:pt idx="138">
                  <c:v>130.79550831539001</c:v>
                </c:pt>
                <c:pt idx="139">
                  <c:v>130.78471378799</c:v>
                </c:pt>
                <c:pt idx="140">
                  <c:v>130.77391926058999</c:v>
                </c:pt>
                <c:pt idx="141">
                  <c:v>130.76312473319001</c:v>
                </c:pt>
                <c:pt idx="142">
                  <c:v>130.75233020579</c:v>
                </c:pt>
                <c:pt idx="143">
                  <c:v>130.74153567838999</c:v>
                </c:pt>
                <c:pt idx="144">
                  <c:v>130.73074115099001</c:v>
                </c:pt>
                <c:pt idx="145">
                  <c:v>130.71994662359</c:v>
                </c:pt>
                <c:pt idx="146">
                  <c:v>130.70915209619</c:v>
                </c:pt>
                <c:pt idx="147">
                  <c:v>130.69835756879999</c:v>
                </c:pt>
                <c:pt idx="148">
                  <c:v>130.68756304140001</c:v>
                </c:pt>
                <c:pt idx="149">
                  <c:v>130.676768514</c:v>
                </c:pt>
                <c:pt idx="150">
                  <c:v>130.66597398659999</c:v>
                </c:pt>
                <c:pt idx="151">
                  <c:v>130.65517945920001</c:v>
                </c:pt>
                <c:pt idx="152">
                  <c:v>130.6443849318</c:v>
                </c:pt>
                <c:pt idx="153">
                  <c:v>130.6335904044</c:v>
                </c:pt>
                <c:pt idx="154">
                  <c:v>130.62279587699999</c:v>
                </c:pt>
                <c:pt idx="155">
                  <c:v>130.61200134960001</c:v>
                </c:pt>
                <c:pt idx="156">
                  <c:v>130.6012068222</c:v>
                </c:pt>
                <c:pt idx="157">
                  <c:v>130.59041229479999</c:v>
                </c:pt>
                <c:pt idx="158">
                  <c:v>130.57961776740001</c:v>
                </c:pt>
                <c:pt idx="159">
                  <c:v>130.56882324</c:v>
                </c:pt>
                <c:pt idx="160">
                  <c:v>130.55802871259999</c:v>
                </c:pt>
                <c:pt idx="161">
                  <c:v>130.54723418520001</c:v>
                </c:pt>
                <c:pt idx="162">
                  <c:v>130.5364396578</c:v>
                </c:pt>
                <c:pt idx="163">
                  <c:v>130.52564513039999</c:v>
                </c:pt>
                <c:pt idx="164">
                  <c:v>130.51485060300001</c:v>
                </c:pt>
                <c:pt idx="165">
                  <c:v>130.5040560756</c:v>
                </c:pt>
                <c:pt idx="166">
                  <c:v>130.4932615482</c:v>
                </c:pt>
                <c:pt idx="167">
                  <c:v>130.48246702079999</c:v>
                </c:pt>
                <c:pt idx="168">
                  <c:v>130.47167249340001</c:v>
                </c:pt>
                <c:pt idx="169">
                  <c:v>130.460877966</c:v>
                </c:pt>
                <c:pt idx="170">
                  <c:v>130.45008343860999</c:v>
                </c:pt>
                <c:pt idx="171">
                  <c:v>130.43928891121001</c:v>
                </c:pt>
                <c:pt idx="172">
                  <c:v>130.42849438381</c:v>
                </c:pt>
                <c:pt idx="173">
                  <c:v>130.41769985641</c:v>
                </c:pt>
                <c:pt idx="174">
                  <c:v>130.40690532900999</c:v>
                </c:pt>
                <c:pt idx="175">
                  <c:v>130.39611080161001</c:v>
                </c:pt>
                <c:pt idx="176">
                  <c:v>130.38531627421</c:v>
                </c:pt>
                <c:pt idx="177">
                  <c:v>130.37452174680999</c:v>
                </c:pt>
                <c:pt idx="178">
                  <c:v>130.36372721941001</c:v>
                </c:pt>
                <c:pt idx="179">
                  <c:v>130.35293269201</c:v>
                </c:pt>
                <c:pt idx="180">
                  <c:v>130.34213816460999</c:v>
                </c:pt>
                <c:pt idx="181">
                  <c:v>130.33134363721001</c:v>
                </c:pt>
                <c:pt idx="182">
                  <c:v>130.32054910981</c:v>
                </c:pt>
                <c:pt idx="183">
                  <c:v>130.30975458240999</c:v>
                </c:pt>
                <c:pt idx="184">
                  <c:v>130.29896005501001</c:v>
                </c:pt>
                <c:pt idx="185">
                  <c:v>130.28816552761</c:v>
                </c:pt>
                <c:pt idx="186">
                  <c:v>130.27737100021</c:v>
                </c:pt>
                <c:pt idx="187">
                  <c:v>130.26657647280999</c:v>
                </c:pt>
                <c:pt idx="188">
                  <c:v>130.25578194541001</c:v>
                </c:pt>
                <c:pt idx="189">
                  <c:v>130.24498741801</c:v>
                </c:pt>
                <c:pt idx="190">
                  <c:v>130.23419289060999</c:v>
                </c:pt>
                <c:pt idx="191">
                  <c:v>130.22339836321001</c:v>
                </c:pt>
                <c:pt idx="192">
                  <c:v>130.21260383581</c:v>
                </c:pt>
                <c:pt idx="193">
                  <c:v>130.20180930842</c:v>
                </c:pt>
                <c:pt idx="194">
                  <c:v>130.19101478101999</c:v>
                </c:pt>
                <c:pt idx="195">
                  <c:v>130.18022025362001</c:v>
                </c:pt>
                <c:pt idx="196">
                  <c:v>130.16942572622</c:v>
                </c:pt>
                <c:pt idx="197">
                  <c:v>130.15863119881999</c:v>
                </c:pt>
                <c:pt idx="198">
                  <c:v>130.14783667142001</c:v>
                </c:pt>
                <c:pt idx="199">
                  <c:v>130.13704214402</c:v>
                </c:pt>
                <c:pt idx="200">
                  <c:v>130.12624761661999</c:v>
                </c:pt>
                <c:pt idx="201">
                  <c:v>130.11545308922001</c:v>
                </c:pt>
                <c:pt idx="202">
                  <c:v>130.10465856182</c:v>
                </c:pt>
                <c:pt idx="203">
                  <c:v>130.09386403441999</c:v>
                </c:pt>
                <c:pt idx="204">
                  <c:v>130.08306950702001</c:v>
                </c:pt>
                <c:pt idx="205">
                  <c:v>130.07227497962</c:v>
                </c:pt>
                <c:pt idx="206">
                  <c:v>130.06148045222</c:v>
                </c:pt>
                <c:pt idx="207">
                  <c:v>130.05068592481999</c:v>
                </c:pt>
                <c:pt idx="208">
                  <c:v>130.03989139742001</c:v>
                </c:pt>
                <c:pt idx="209">
                  <c:v>130.02909687002</c:v>
                </c:pt>
                <c:pt idx="210">
                  <c:v>130.01830234261999</c:v>
                </c:pt>
                <c:pt idx="211">
                  <c:v>130.00750781522001</c:v>
                </c:pt>
                <c:pt idx="212">
                  <c:v>129.99671328782</c:v>
                </c:pt>
                <c:pt idx="213">
                  <c:v>129.98591876041999</c:v>
                </c:pt>
                <c:pt idx="214">
                  <c:v>129.97512423302001</c:v>
                </c:pt>
                <c:pt idx="215">
                  <c:v>129.96432970562</c:v>
                </c:pt>
                <c:pt idx="216">
                  <c:v>129.95353517823</c:v>
                </c:pt>
                <c:pt idx="217">
                  <c:v>129.94274065082999</c:v>
                </c:pt>
                <c:pt idx="218">
                  <c:v>129.93194612342</c:v>
                </c:pt>
                <c:pt idx="219">
                  <c:v>129.92115159602</c:v>
                </c:pt>
                <c:pt idx="220">
                  <c:v>129.91035706861999</c:v>
                </c:pt>
                <c:pt idx="221">
                  <c:v>129.89956254122001</c:v>
                </c:pt>
                <c:pt idx="222">
                  <c:v>129.88876801383</c:v>
                </c:pt>
                <c:pt idx="223">
                  <c:v>129.87797348642999</c:v>
                </c:pt>
                <c:pt idx="224">
                  <c:v>129.86717895903001</c:v>
                </c:pt>
                <c:pt idx="225">
                  <c:v>129.85638443163</c:v>
                </c:pt>
                <c:pt idx="226">
                  <c:v>129.84558990423</c:v>
                </c:pt>
                <c:pt idx="227">
                  <c:v>129.83479537682999</c:v>
                </c:pt>
                <c:pt idx="228">
                  <c:v>129.82400084943001</c:v>
                </c:pt>
                <c:pt idx="229">
                  <c:v>129.81320632203</c:v>
                </c:pt>
                <c:pt idx="230">
                  <c:v>129.80241179462999</c:v>
                </c:pt>
                <c:pt idx="231">
                  <c:v>129.79161726723001</c:v>
                </c:pt>
                <c:pt idx="232">
                  <c:v>129.78082273983</c:v>
                </c:pt>
                <c:pt idx="233">
                  <c:v>129.77002821242999</c:v>
                </c:pt>
                <c:pt idx="234">
                  <c:v>129.75923368503001</c:v>
                </c:pt>
                <c:pt idx="235">
                  <c:v>129.74843915763</c:v>
                </c:pt>
                <c:pt idx="236">
                  <c:v>129.73764463022999</c:v>
                </c:pt>
                <c:pt idx="237">
                  <c:v>129.72685010283001</c:v>
                </c:pt>
                <c:pt idx="238">
                  <c:v>129.71605557543</c:v>
                </c:pt>
                <c:pt idx="239">
                  <c:v>129.70526104803</c:v>
                </c:pt>
                <c:pt idx="240">
                  <c:v>129.69446652062999</c:v>
                </c:pt>
                <c:pt idx="241">
                  <c:v>129.68367199323001</c:v>
                </c:pt>
                <c:pt idx="242">
                  <c:v>129.67287746583</c:v>
                </c:pt>
                <c:pt idx="243">
                  <c:v>129.66208293842999</c:v>
                </c:pt>
                <c:pt idx="244">
                  <c:v>129.65128841103001</c:v>
                </c:pt>
                <c:pt idx="245">
                  <c:v>129.64049388363</c:v>
                </c:pt>
                <c:pt idx="246">
                  <c:v>129.62969935624</c:v>
                </c:pt>
                <c:pt idx="247">
                  <c:v>129.61890482883999</c:v>
                </c:pt>
                <c:pt idx="248">
                  <c:v>129.60811030144001</c:v>
                </c:pt>
                <c:pt idx="249">
                  <c:v>129.59731577404</c:v>
                </c:pt>
                <c:pt idx="250">
                  <c:v>129.58652124663999</c:v>
                </c:pt>
                <c:pt idx="251">
                  <c:v>129.57572671924001</c:v>
                </c:pt>
                <c:pt idx="252">
                  <c:v>129.56493219184</c:v>
                </c:pt>
                <c:pt idx="253">
                  <c:v>129.55413766443999</c:v>
                </c:pt>
                <c:pt idx="254">
                  <c:v>129.54334313704001</c:v>
                </c:pt>
                <c:pt idx="255">
                  <c:v>129.53254860964</c:v>
                </c:pt>
                <c:pt idx="256">
                  <c:v>129.52175408223999</c:v>
                </c:pt>
                <c:pt idx="257">
                  <c:v>129.51095955484001</c:v>
                </c:pt>
                <c:pt idx="258">
                  <c:v>129.50016502744</c:v>
                </c:pt>
                <c:pt idx="259">
                  <c:v>129.48937050004</c:v>
                </c:pt>
                <c:pt idx="260">
                  <c:v>129.47857597263999</c:v>
                </c:pt>
                <c:pt idx="261">
                  <c:v>129.46778144524001</c:v>
                </c:pt>
                <c:pt idx="262">
                  <c:v>129.45698691784</c:v>
                </c:pt>
                <c:pt idx="263">
                  <c:v>129.44619239043999</c:v>
                </c:pt>
                <c:pt idx="264">
                  <c:v>129.43539786304001</c:v>
                </c:pt>
                <c:pt idx="265">
                  <c:v>129.42460333564</c:v>
                </c:pt>
                <c:pt idx="266">
                  <c:v>129.41380880823999</c:v>
                </c:pt>
                <c:pt idx="267">
                  <c:v>129.40301428084001</c:v>
                </c:pt>
                <c:pt idx="268">
                  <c:v>129.39221975344</c:v>
                </c:pt>
                <c:pt idx="269">
                  <c:v>129.38142522605</c:v>
                </c:pt>
                <c:pt idx="270">
                  <c:v>129.37063069864999</c:v>
                </c:pt>
                <c:pt idx="271">
                  <c:v>129.35983617125001</c:v>
                </c:pt>
                <c:pt idx="272">
                  <c:v>129.34904164385</c:v>
                </c:pt>
                <c:pt idx="273">
                  <c:v>129.33824711644999</c:v>
                </c:pt>
                <c:pt idx="274">
                  <c:v>129.32745258905001</c:v>
                </c:pt>
                <c:pt idx="275">
                  <c:v>129.31665806165</c:v>
                </c:pt>
                <c:pt idx="276">
                  <c:v>129.30586353424999</c:v>
                </c:pt>
                <c:pt idx="277">
                  <c:v>129.29506900685001</c:v>
                </c:pt>
                <c:pt idx="278">
                  <c:v>129.28427447945</c:v>
                </c:pt>
                <c:pt idx="279">
                  <c:v>129.27347995205</c:v>
                </c:pt>
                <c:pt idx="280">
                  <c:v>129.26268542464999</c:v>
                </c:pt>
                <c:pt idx="281">
                  <c:v>129.25189089725001</c:v>
                </c:pt>
                <c:pt idx="282">
                  <c:v>129.24109636985</c:v>
                </c:pt>
                <c:pt idx="283">
                  <c:v>129.23030184244999</c:v>
                </c:pt>
                <c:pt idx="284">
                  <c:v>129.21950731505001</c:v>
                </c:pt>
                <c:pt idx="285">
                  <c:v>129.20871278765</c:v>
                </c:pt>
                <c:pt idx="286">
                  <c:v>129.19791826024999</c:v>
                </c:pt>
                <c:pt idx="287">
                  <c:v>129.18712373285001</c:v>
                </c:pt>
                <c:pt idx="288">
                  <c:v>129.17632920545</c:v>
                </c:pt>
                <c:pt idx="289">
                  <c:v>129.16553467804999</c:v>
                </c:pt>
                <c:pt idx="290">
                  <c:v>129.15474015065001</c:v>
                </c:pt>
                <c:pt idx="291">
                  <c:v>129.14394562325</c:v>
                </c:pt>
                <c:pt idx="292">
                  <c:v>129.13315109586</c:v>
                </c:pt>
                <c:pt idx="293">
                  <c:v>129.12235656845999</c:v>
                </c:pt>
                <c:pt idx="294">
                  <c:v>129.11156204106001</c:v>
                </c:pt>
                <c:pt idx="295">
                  <c:v>129.10076751365</c:v>
                </c:pt>
                <c:pt idx="296">
                  <c:v>129.08997298624999</c:v>
                </c:pt>
                <c:pt idx="297">
                  <c:v>129.07917845885001</c:v>
                </c:pt>
                <c:pt idx="298">
                  <c:v>129.06838393146</c:v>
                </c:pt>
                <c:pt idx="299">
                  <c:v>129.05758940406</c:v>
                </c:pt>
                <c:pt idx="300">
                  <c:v>129.04679487665999</c:v>
                </c:pt>
                <c:pt idx="301">
                  <c:v>129.03600034926001</c:v>
                </c:pt>
                <c:pt idx="302">
                  <c:v>129.02520582186</c:v>
                </c:pt>
                <c:pt idx="303">
                  <c:v>129.01441129445999</c:v>
                </c:pt>
                <c:pt idx="304">
                  <c:v>129.00361676706001</c:v>
                </c:pt>
                <c:pt idx="305">
                  <c:v>128.99282223966</c:v>
                </c:pt>
                <c:pt idx="306">
                  <c:v>128.98202771225999</c:v>
                </c:pt>
                <c:pt idx="307">
                  <c:v>128.97123318486001</c:v>
                </c:pt>
                <c:pt idx="308">
                  <c:v>128.96043865746</c:v>
                </c:pt>
                <c:pt idx="309">
                  <c:v>128.94964413005999</c:v>
                </c:pt>
                <c:pt idx="310">
                  <c:v>128.93884960266001</c:v>
                </c:pt>
                <c:pt idx="311">
                  <c:v>128.92805507526</c:v>
                </c:pt>
                <c:pt idx="312">
                  <c:v>128.91726054786</c:v>
                </c:pt>
                <c:pt idx="313">
                  <c:v>128.90646602045999</c:v>
                </c:pt>
                <c:pt idx="314">
                  <c:v>128.89567149306001</c:v>
                </c:pt>
                <c:pt idx="315">
                  <c:v>128.88487696566</c:v>
                </c:pt>
                <c:pt idx="316">
                  <c:v>128.87408243825999</c:v>
                </c:pt>
                <c:pt idx="317">
                  <c:v>128.86328791086001</c:v>
                </c:pt>
                <c:pt idx="318">
                  <c:v>128.85249338346</c:v>
                </c:pt>
                <c:pt idx="319">
                  <c:v>128.84169885605999</c:v>
                </c:pt>
                <c:pt idx="320">
                  <c:v>128.83090432866001</c:v>
                </c:pt>
                <c:pt idx="321">
                  <c:v>128.82010980127001</c:v>
                </c:pt>
                <c:pt idx="322">
                  <c:v>128.80931527387</c:v>
                </c:pt>
                <c:pt idx="323">
                  <c:v>128.79852074646999</c:v>
                </c:pt>
                <c:pt idx="324">
                  <c:v>128.78772621907001</c:v>
                </c:pt>
                <c:pt idx="325">
                  <c:v>128.77693169167</c:v>
                </c:pt>
                <c:pt idx="326">
                  <c:v>128.76613716426999</c:v>
                </c:pt>
                <c:pt idx="327">
                  <c:v>128.75534263687001</c:v>
                </c:pt>
                <c:pt idx="328">
                  <c:v>128.74454810947</c:v>
                </c:pt>
                <c:pt idx="329">
                  <c:v>128.73375358206999</c:v>
                </c:pt>
                <c:pt idx="330">
                  <c:v>128.72295905467001</c:v>
                </c:pt>
                <c:pt idx="331">
                  <c:v>128.71216452727001</c:v>
                </c:pt>
                <c:pt idx="332">
                  <c:v>128.70136999987</c:v>
                </c:pt>
                <c:pt idx="333">
                  <c:v>128.69057547246999</c:v>
                </c:pt>
                <c:pt idx="334">
                  <c:v>128.67978094507001</c:v>
                </c:pt>
                <c:pt idx="335">
                  <c:v>128.66898641767</c:v>
                </c:pt>
                <c:pt idx="336">
                  <c:v>128.65819189026999</c:v>
                </c:pt>
                <c:pt idx="337">
                  <c:v>128.64739736287001</c:v>
                </c:pt>
                <c:pt idx="338">
                  <c:v>128.63660283547</c:v>
                </c:pt>
                <c:pt idx="339">
                  <c:v>128.62580830806999</c:v>
                </c:pt>
                <c:pt idx="340">
                  <c:v>128.61501378067001</c:v>
                </c:pt>
                <c:pt idx="341">
                  <c:v>128.60421925327</c:v>
                </c:pt>
                <c:pt idx="342">
                  <c:v>128.59342472586999</c:v>
                </c:pt>
                <c:pt idx="343">
                  <c:v>128.58263019847001</c:v>
                </c:pt>
                <c:pt idx="344">
                  <c:v>128.57183567107</c:v>
                </c:pt>
                <c:pt idx="345">
                  <c:v>128.56104114368</c:v>
                </c:pt>
                <c:pt idx="346">
                  <c:v>128.55024661627999</c:v>
                </c:pt>
                <c:pt idx="347">
                  <c:v>128.53945208888001</c:v>
                </c:pt>
                <c:pt idx="348">
                  <c:v>128.52865756148</c:v>
                </c:pt>
                <c:pt idx="349">
                  <c:v>128.51786303407999</c:v>
                </c:pt>
                <c:pt idx="350">
                  <c:v>128.50706850668001</c:v>
                </c:pt>
                <c:pt idx="351">
                  <c:v>128.49627397928001</c:v>
                </c:pt>
                <c:pt idx="352">
                  <c:v>128.48547945188</c:v>
                </c:pt>
                <c:pt idx="353">
                  <c:v>128.47468492447999</c:v>
                </c:pt>
                <c:pt idx="354">
                  <c:v>128.46389039708001</c:v>
                </c:pt>
                <c:pt idx="355">
                  <c:v>128.45309586968</c:v>
                </c:pt>
                <c:pt idx="356">
                  <c:v>128.44230134227999</c:v>
                </c:pt>
                <c:pt idx="357">
                  <c:v>128.43150681488001</c:v>
                </c:pt>
                <c:pt idx="358">
                  <c:v>128.42071228748</c:v>
                </c:pt>
                <c:pt idx="359">
                  <c:v>128.40991776007999</c:v>
                </c:pt>
                <c:pt idx="360">
                  <c:v>128.39912323268001</c:v>
                </c:pt>
                <c:pt idx="361">
                  <c:v>128.38832870528</c:v>
                </c:pt>
                <c:pt idx="362">
                  <c:v>128.37753417787999</c:v>
                </c:pt>
                <c:pt idx="363">
                  <c:v>128.36673965048001</c:v>
                </c:pt>
                <c:pt idx="364">
                  <c:v>128.35594512308001</c:v>
                </c:pt>
                <c:pt idx="365">
                  <c:v>128.34515059568</c:v>
                </c:pt>
                <c:pt idx="366">
                  <c:v>128.33435606827999</c:v>
                </c:pt>
                <c:pt idx="367">
                  <c:v>128.32356154088001</c:v>
                </c:pt>
                <c:pt idx="368">
                  <c:v>128.31276701349</c:v>
                </c:pt>
                <c:pt idx="369">
                  <c:v>128.30197248608999</c:v>
                </c:pt>
                <c:pt idx="370">
                  <c:v>128.29117795869001</c:v>
                </c:pt>
                <c:pt idx="371">
                  <c:v>128.28038343129001</c:v>
                </c:pt>
                <c:pt idx="372">
                  <c:v>128.26958890387999</c:v>
                </c:pt>
                <c:pt idx="373">
                  <c:v>128.25879437648001</c:v>
                </c:pt>
                <c:pt idx="374">
                  <c:v>128.24799984909001</c:v>
                </c:pt>
                <c:pt idx="375">
                  <c:v>128.23720532169</c:v>
                </c:pt>
                <c:pt idx="376">
                  <c:v>128.22641079428999</c:v>
                </c:pt>
                <c:pt idx="377">
                  <c:v>128.21561626689001</c:v>
                </c:pt>
                <c:pt idx="378">
                  <c:v>128.20482173949</c:v>
                </c:pt>
                <c:pt idx="379">
                  <c:v>128.19402721208999</c:v>
                </c:pt>
                <c:pt idx="380">
                  <c:v>128.18323268469001</c:v>
                </c:pt>
                <c:pt idx="381">
                  <c:v>128.17243815729</c:v>
                </c:pt>
                <c:pt idx="382">
                  <c:v>128.16164362988999</c:v>
                </c:pt>
                <c:pt idx="383">
                  <c:v>128.15084910249001</c:v>
                </c:pt>
                <c:pt idx="384">
                  <c:v>128.14005457509001</c:v>
                </c:pt>
                <c:pt idx="385">
                  <c:v>128.12926004769</c:v>
                </c:pt>
                <c:pt idx="386">
                  <c:v>128.11846552028999</c:v>
                </c:pt>
                <c:pt idx="387">
                  <c:v>128.10767099289001</c:v>
                </c:pt>
                <c:pt idx="388">
                  <c:v>128.09687646549</c:v>
                </c:pt>
                <c:pt idx="389">
                  <c:v>128.08608193808999</c:v>
                </c:pt>
                <c:pt idx="390">
                  <c:v>128.07528741069001</c:v>
                </c:pt>
                <c:pt idx="391">
                  <c:v>128.06449288329</c:v>
                </c:pt>
                <c:pt idx="392">
                  <c:v>128.05369835588999</c:v>
                </c:pt>
                <c:pt idx="393">
                  <c:v>128.04290382849001</c:v>
                </c:pt>
                <c:pt idx="394">
                  <c:v>128.03210930109</c:v>
                </c:pt>
                <c:pt idx="395">
                  <c:v>128.02131477368999</c:v>
                </c:pt>
                <c:pt idx="396">
                  <c:v>128.01052024629001</c:v>
                </c:pt>
                <c:pt idx="397">
                  <c:v>127.9997257189</c:v>
                </c:pt>
                <c:pt idx="398">
                  <c:v>127.9889311915</c:v>
                </c:pt>
                <c:pt idx="399">
                  <c:v>127.97813666410001</c:v>
                </c:pt>
                <c:pt idx="400">
                  <c:v>127.9673421367</c:v>
                </c:pt>
                <c:pt idx="401">
                  <c:v>127.9565476093</c:v>
                </c:pt>
                <c:pt idx="402">
                  <c:v>127.94575308189999</c:v>
                </c:pt>
                <c:pt idx="403">
                  <c:v>127.9349585545</c:v>
                </c:pt>
                <c:pt idx="404">
                  <c:v>127.92416402710001</c:v>
                </c:pt>
                <c:pt idx="405">
                  <c:v>127.9133694997</c:v>
                </c:pt>
                <c:pt idx="406">
                  <c:v>127.9025749723</c:v>
                </c:pt>
                <c:pt idx="407">
                  <c:v>127.89178044489999</c:v>
                </c:pt>
                <c:pt idx="408">
                  <c:v>127.8809859175</c:v>
                </c:pt>
                <c:pt idx="409">
                  <c:v>127.8701913901</c:v>
                </c:pt>
                <c:pt idx="410">
                  <c:v>127.8593968627</c:v>
                </c:pt>
                <c:pt idx="411">
                  <c:v>127.8486023353</c:v>
                </c:pt>
                <c:pt idx="412">
                  <c:v>127.83780780790001</c:v>
                </c:pt>
                <c:pt idx="413">
                  <c:v>127.8270132805</c:v>
                </c:pt>
                <c:pt idx="414">
                  <c:v>127.8162187531</c:v>
                </c:pt>
                <c:pt idx="415">
                  <c:v>127.80542422569999</c:v>
                </c:pt>
                <c:pt idx="416">
                  <c:v>127.7946296983</c:v>
                </c:pt>
                <c:pt idx="417">
                  <c:v>127.78383517090001</c:v>
                </c:pt>
                <c:pt idx="418">
                  <c:v>127.7730406435</c:v>
                </c:pt>
                <c:pt idx="419">
                  <c:v>127.7622461161</c:v>
                </c:pt>
                <c:pt idx="420">
                  <c:v>127.75145158871</c:v>
                </c:pt>
                <c:pt idx="421">
                  <c:v>127.74065706131</c:v>
                </c:pt>
                <c:pt idx="422">
                  <c:v>127.72986253390999</c:v>
                </c:pt>
                <c:pt idx="423">
                  <c:v>127.71906800651</c:v>
                </c:pt>
                <c:pt idx="424">
                  <c:v>127.70827347911001</c:v>
                </c:pt>
                <c:pt idx="425">
                  <c:v>127.69747895171</c:v>
                </c:pt>
                <c:pt idx="426">
                  <c:v>127.68668442431</c:v>
                </c:pt>
                <c:pt idx="427">
                  <c:v>127.67588989690999</c:v>
                </c:pt>
                <c:pt idx="428">
                  <c:v>127.66509536951</c:v>
                </c:pt>
                <c:pt idx="429">
                  <c:v>127.65430084211</c:v>
                </c:pt>
                <c:pt idx="430">
                  <c:v>127.64350631471</c:v>
                </c:pt>
                <c:pt idx="431">
                  <c:v>127.63271178731</c:v>
                </c:pt>
                <c:pt idx="432">
                  <c:v>127.62191725991001</c:v>
                </c:pt>
                <c:pt idx="433">
                  <c:v>127.61112273251</c:v>
                </c:pt>
                <c:pt idx="434">
                  <c:v>127.60032820511</c:v>
                </c:pt>
                <c:pt idx="435">
                  <c:v>127.58953367770999</c:v>
                </c:pt>
                <c:pt idx="436">
                  <c:v>127.57873915031</c:v>
                </c:pt>
                <c:pt idx="437">
                  <c:v>127.56794462291001</c:v>
                </c:pt>
                <c:pt idx="438">
                  <c:v>127.55715009551</c:v>
                </c:pt>
                <c:pt idx="439">
                  <c:v>127.54635556811</c:v>
                </c:pt>
                <c:pt idx="440">
                  <c:v>127.53556104070999</c:v>
                </c:pt>
                <c:pt idx="441">
                  <c:v>127.52476651331</c:v>
                </c:pt>
                <c:pt idx="442">
                  <c:v>127.51397198591</c:v>
                </c:pt>
                <c:pt idx="443">
                  <c:v>127.50317745851</c:v>
                </c:pt>
                <c:pt idx="444">
                  <c:v>127.49238293112001</c:v>
                </c:pt>
                <c:pt idx="445">
                  <c:v>127.48158840372</c:v>
                </c:pt>
                <c:pt idx="446">
                  <c:v>127.47079387632</c:v>
                </c:pt>
                <c:pt idx="447">
                  <c:v>127.45999934891999</c:v>
                </c:pt>
                <c:pt idx="448">
                  <c:v>127.44920482152</c:v>
                </c:pt>
                <c:pt idx="449">
                  <c:v>127.43841029411</c:v>
                </c:pt>
                <c:pt idx="450">
                  <c:v>127.42761576672</c:v>
                </c:pt>
                <c:pt idx="451">
                  <c:v>127.41682123932</c:v>
                </c:pt>
                <c:pt idx="452">
                  <c:v>127.40602671192001</c:v>
                </c:pt>
                <c:pt idx="453">
                  <c:v>127.39523218452</c:v>
                </c:pt>
                <c:pt idx="454">
                  <c:v>127.38443765712</c:v>
                </c:pt>
                <c:pt idx="455">
                  <c:v>127.37364312971999</c:v>
                </c:pt>
                <c:pt idx="456">
                  <c:v>127.36284860232</c:v>
                </c:pt>
                <c:pt idx="457">
                  <c:v>127.35205407492001</c:v>
                </c:pt>
                <c:pt idx="458">
                  <c:v>127.34125954752</c:v>
                </c:pt>
                <c:pt idx="459">
                  <c:v>127.33046502012</c:v>
                </c:pt>
                <c:pt idx="460">
                  <c:v>127.31967049271999</c:v>
                </c:pt>
                <c:pt idx="461">
                  <c:v>127.30887596532</c:v>
                </c:pt>
                <c:pt idx="462">
                  <c:v>127.29808143792</c:v>
                </c:pt>
                <c:pt idx="463">
                  <c:v>127.28728691052</c:v>
                </c:pt>
                <c:pt idx="464">
                  <c:v>127.27649238312</c:v>
                </c:pt>
                <c:pt idx="465">
                  <c:v>127.26569785572001</c:v>
                </c:pt>
                <c:pt idx="466">
                  <c:v>127.25490332832</c:v>
                </c:pt>
                <c:pt idx="467">
                  <c:v>127.24410880092999</c:v>
                </c:pt>
                <c:pt idx="468">
                  <c:v>127.23331427351999</c:v>
                </c:pt>
                <c:pt idx="469">
                  <c:v>127.22251974612</c:v>
                </c:pt>
                <c:pt idx="470">
                  <c:v>127.21172521872001</c:v>
                </c:pt>
                <c:pt idx="471">
                  <c:v>127.20093069132</c:v>
                </c:pt>
                <c:pt idx="472">
                  <c:v>127.19013616392</c:v>
                </c:pt>
                <c:pt idx="473">
                  <c:v>127.17934163653</c:v>
                </c:pt>
                <c:pt idx="474">
                  <c:v>127.16854710913</c:v>
                </c:pt>
                <c:pt idx="475">
                  <c:v>127.15775258172999</c:v>
                </c:pt>
                <c:pt idx="476">
                  <c:v>127.14695805433</c:v>
                </c:pt>
                <c:pt idx="477">
                  <c:v>127.13616352693001</c:v>
                </c:pt>
                <c:pt idx="478">
                  <c:v>127.12536899953</c:v>
                </c:pt>
                <c:pt idx="479">
                  <c:v>127.11457447213</c:v>
                </c:pt>
                <c:pt idx="480">
                  <c:v>127.10377994472999</c:v>
                </c:pt>
                <c:pt idx="481">
                  <c:v>127.09298541733</c:v>
                </c:pt>
                <c:pt idx="482">
                  <c:v>127.08219088993</c:v>
                </c:pt>
                <c:pt idx="483">
                  <c:v>127.07139636253</c:v>
                </c:pt>
                <c:pt idx="484">
                  <c:v>127.06060183513</c:v>
                </c:pt>
                <c:pt idx="485">
                  <c:v>127.04980730773001</c:v>
                </c:pt>
                <c:pt idx="486">
                  <c:v>127.03901278033</c:v>
                </c:pt>
                <c:pt idx="487">
                  <c:v>127.02821825293</c:v>
                </c:pt>
                <c:pt idx="488">
                  <c:v>127.01742372552999</c:v>
                </c:pt>
                <c:pt idx="489">
                  <c:v>127.00662919813</c:v>
                </c:pt>
                <c:pt idx="490">
                  <c:v>126.99583467073001</c:v>
                </c:pt>
                <c:pt idx="491">
                  <c:v>126.98504014333</c:v>
                </c:pt>
                <c:pt idx="492">
                  <c:v>126.97424561593</c:v>
                </c:pt>
                <c:pt idx="493">
                  <c:v>126.96345108852999</c:v>
                </c:pt>
                <c:pt idx="494">
                  <c:v>126.95265656113</c:v>
                </c:pt>
                <c:pt idx="495">
                  <c:v>126.94186203373</c:v>
                </c:pt>
                <c:pt idx="496">
                  <c:v>126.93106750634</c:v>
                </c:pt>
                <c:pt idx="497">
                  <c:v>126.92027297894001</c:v>
                </c:pt>
                <c:pt idx="498">
                  <c:v>126.90947845154</c:v>
                </c:pt>
                <c:pt idx="499">
                  <c:v>126.89868392414</c:v>
                </c:pt>
                <c:pt idx="500">
                  <c:v>126.88788939673999</c:v>
                </c:pt>
                <c:pt idx="501">
                  <c:v>126.87709486934</c:v>
                </c:pt>
                <c:pt idx="502">
                  <c:v>126.86630034194</c:v>
                </c:pt>
                <c:pt idx="503">
                  <c:v>126.85550581454</c:v>
                </c:pt>
                <c:pt idx="504">
                  <c:v>126.84471128714</c:v>
                </c:pt>
                <c:pt idx="505">
                  <c:v>126.83391675974001</c:v>
                </c:pt>
                <c:pt idx="506">
                  <c:v>126.82312223234</c:v>
                </c:pt>
                <c:pt idx="507">
                  <c:v>126.81232770494</c:v>
                </c:pt>
                <c:pt idx="508">
                  <c:v>126.80153317753999</c:v>
                </c:pt>
                <c:pt idx="509">
                  <c:v>126.79073865014</c:v>
                </c:pt>
                <c:pt idx="510">
                  <c:v>126.77994412274001</c:v>
                </c:pt>
                <c:pt idx="511">
                  <c:v>126.76914959534</c:v>
                </c:pt>
                <c:pt idx="512">
                  <c:v>126.75835506794</c:v>
                </c:pt>
                <c:pt idx="513">
                  <c:v>126.74756054053999</c:v>
                </c:pt>
                <c:pt idx="514">
                  <c:v>126.73676601314</c:v>
                </c:pt>
                <c:pt idx="515">
                  <c:v>126.72597148574</c:v>
                </c:pt>
                <c:pt idx="516">
                  <c:v>126.71517695834</c:v>
                </c:pt>
                <c:pt idx="517">
                  <c:v>126.70438243094</c:v>
                </c:pt>
                <c:pt idx="518">
                  <c:v>126.69358790354001</c:v>
                </c:pt>
                <c:pt idx="519">
                  <c:v>126.68279337615</c:v>
                </c:pt>
                <c:pt idx="520">
                  <c:v>126.67199884874999</c:v>
                </c:pt>
                <c:pt idx="521">
                  <c:v>126.66120432135</c:v>
                </c:pt>
                <c:pt idx="522">
                  <c:v>126.65040979395</c:v>
                </c:pt>
                <c:pt idx="523">
                  <c:v>126.63961526655</c:v>
                </c:pt>
                <c:pt idx="524">
                  <c:v>126.62882073915</c:v>
                </c:pt>
                <c:pt idx="525">
                  <c:v>126.61802621175001</c:v>
                </c:pt>
                <c:pt idx="526">
                  <c:v>126.60723168435</c:v>
                </c:pt>
                <c:pt idx="527">
                  <c:v>126.59643715695</c:v>
                </c:pt>
                <c:pt idx="528">
                  <c:v>126.58564262954999</c:v>
                </c:pt>
                <c:pt idx="529">
                  <c:v>126.57484810215</c:v>
                </c:pt>
                <c:pt idx="530">
                  <c:v>126.56405357475001</c:v>
                </c:pt>
                <c:pt idx="531">
                  <c:v>126.55325904735</c:v>
                </c:pt>
                <c:pt idx="532">
                  <c:v>126.54246451995</c:v>
                </c:pt>
                <c:pt idx="533">
                  <c:v>126.53166999254999</c:v>
                </c:pt>
                <c:pt idx="534">
                  <c:v>126.52087546515</c:v>
                </c:pt>
                <c:pt idx="535">
                  <c:v>126.51008093775</c:v>
                </c:pt>
                <c:pt idx="536">
                  <c:v>126.49928641035</c:v>
                </c:pt>
                <c:pt idx="537">
                  <c:v>126.48849188295</c:v>
                </c:pt>
                <c:pt idx="538">
                  <c:v>126.47769735555001</c:v>
                </c:pt>
                <c:pt idx="539">
                  <c:v>126.46690282815</c:v>
                </c:pt>
                <c:pt idx="540">
                  <c:v>126.45610830075</c:v>
                </c:pt>
                <c:pt idx="541">
                  <c:v>126.44531377334999</c:v>
                </c:pt>
                <c:pt idx="542">
                  <c:v>126.43451924596</c:v>
                </c:pt>
                <c:pt idx="543">
                  <c:v>126.42372471856</c:v>
                </c:pt>
                <c:pt idx="544">
                  <c:v>126.41293019116</c:v>
                </c:pt>
                <c:pt idx="545">
                  <c:v>126.40213566375</c:v>
                </c:pt>
                <c:pt idx="546">
                  <c:v>126.39134113634999</c:v>
                </c:pt>
                <c:pt idx="547">
                  <c:v>126.38054660895</c:v>
                </c:pt>
                <c:pt idx="548">
                  <c:v>126.36975208155</c:v>
                </c:pt>
                <c:pt idx="549">
                  <c:v>126.35895755416</c:v>
                </c:pt>
                <c:pt idx="550">
                  <c:v>126.34816302676001</c:v>
                </c:pt>
                <c:pt idx="551">
                  <c:v>126.33736849936</c:v>
                </c:pt>
                <c:pt idx="552">
                  <c:v>126.32657397196</c:v>
                </c:pt>
                <c:pt idx="553">
                  <c:v>126.31577944455999</c:v>
                </c:pt>
                <c:pt idx="554">
                  <c:v>126.30498491716</c:v>
                </c:pt>
                <c:pt idx="555">
                  <c:v>126.29419038976</c:v>
                </c:pt>
                <c:pt idx="556">
                  <c:v>126.28339586236</c:v>
                </c:pt>
                <c:pt idx="557">
                  <c:v>126.27260133496</c:v>
                </c:pt>
                <c:pt idx="558">
                  <c:v>126.26180680756001</c:v>
                </c:pt>
                <c:pt idx="559">
                  <c:v>126.25101228016</c:v>
                </c:pt>
                <c:pt idx="560">
                  <c:v>126.24021775276</c:v>
                </c:pt>
                <c:pt idx="561">
                  <c:v>126.22942322535999</c:v>
                </c:pt>
                <c:pt idx="562">
                  <c:v>126.21862869796</c:v>
                </c:pt>
                <c:pt idx="563">
                  <c:v>126.20783417056001</c:v>
                </c:pt>
                <c:pt idx="564">
                  <c:v>126.19703964316</c:v>
                </c:pt>
                <c:pt idx="565">
                  <c:v>126.18624511576</c:v>
                </c:pt>
                <c:pt idx="566">
                  <c:v>126.17545058835999</c:v>
                </c:pt>
                <c:pt idx="567">
                  <c:v>126.16465606096</c:v>
                </c:pt>
                <c:pt idx="568">
                  <c:v>126.15386153356</c:v>
                </c:pt>
                <c:pt idx="569">
                  <c:v>126.14306700616</c:v>
                </c:pt>
                <c:pt idx="570">
                  <c:v>126.13227247876</c:v>
                </c:pt>
                <c:pt idx="571">
                  <c:v>126.12147795136001</c:v>
                </c:pt>
                <c:pt idx="572">
                  <c:v>126.11068342397</c:v>
                </c:pt>
                <c:pt idx="573">
                  <c:v>126.09988889656999</c:v>
                </c:pt>
                <c:pt idx="574">
                  <c:v>126.08909436917</c:v>
                </c:pt>
                <c:pt idx="575">
                  <c:v>126.07829984177</c:v>
                </c:pt>
                <c:pt idx="576">
                  <c:v>126.06750531437</c:v>
                </c:pt>
                <c:pt idx="577">
                  <c:v>126.05671078697</c:v>
                </c:pt>
                <c:pt idx="578">
                  <c:v>126.04591625957001</c:v>
                </c:pt>
                <c:pt idx="579">
                  <c:v>126.03512173217</c:v>
                </c:pt>
                <c:pt idx="580">
                  <c:v>126.02432720477</c:v>
                </c:pt>
                <c:pt idx="581">
                  <c:v>126.01353267736999</c:v>
                </c:pt>
                <c:pt idx="582">
                  <c:v>126.00273814997</c:v>
                </c:pt>
                <c:pt idx="583">
                  <c:v>125.99194362257001</c:v>
                </c:pt>
                <c:pt idx="584">
                  <c:v>125.98114909517</c:v>
                </c:pt>
                <c:pt idx="585">
                  <c:v>125.97035456777</c:v>
                </c:pt>
                <c:pt idx="586">
                  <c:v>125.95956004036999</c:v>
                </c:pt>
                <c:pt idx="587">
                  <c:v>125.94876551297</c:v>
                </c:pt>
                <c:pt idx="588">
                  <c:v>125.93797098557</c:v>
                </c:pt>
                <c:pt idx="589">
                  <c:v>125.92717645817</c:v>
                </c:pt>
                <c:pt idx="590">
                  <c:v>125.91638193077</c:v>
                </c:pt>
                <c:pt idx="591">
                  <c:v>125.90558740337001</c:v>
                </c:pt>
                <c:pt idx="592">
                  <c:v>125.89479287597</c:v>
                </c:pt>
                <c:pt idx="593">
                  <c:v>125.88399834857</c:v>
                </c:pt>
                <c:pt idx="594">
                  <c:v>125.87320382116999</c:v>
                </c:pt>
                <c:pt idx="595">
                  <c:v>125.86240929378</c:v>
                </c:pt>
                <c:pt idx="596">
                  <c:v>125.85161476638</c:v>
                </c:pt>
                <c:pt idx="597">
                  <c:v>125.84082023898</c:v>
                </c:pt>
                <c:pt idx="598">
                  <c:v>125.83002571158001</c:v>
                </c:pt>
                <c:pt idx="599">
                  <c:v>125.81923118418</c:v>
                </c:pt>
                <c:pt idx="600">
                  <c:v>125.80843665678</c:v>
                </c:pt>
                <c:pt idx="601">
                  <c:v>125.79764212937999</c:v>
                </c:pt>
                <c:pt idx="602">
                  <c:v>125.78684760198</c:v>
                </c:pt>
                <c:pt idx="603">
                  <c:v>125.77605307458001</c:v>
                </c:pt>
                <c:pt idx="604">
                  <c:v>125.76525854718</c:v>
                </c:pt>
                <c:pt idx="605">
                  <c:v>125.75446401978</c:v>
                </c:pt>
                <c:pt idx="606">
                  <c:v>125.74366949237999</c:v>
                </c:pt>
                <c:pt idx="607">
                  <c:v>125.73287496498</c:v>
                </c:pt>
                <c:pt idx="608">
                  <c:v>125.72208043758</c:v>
                </c:pt>
                <c:pt idx="609">
                  <c:v>125.71128591018</c:v>
                </c:pt>
                <c:pt idx="610">
                  <c:v>125.70049138278</c:v>
                </c:pt>
                <c:pt idx="611">
                  <c:v>125.68969685538001</c:v>
                </c:pt>
                <c:pt idx="612">
                  <c:v>125.67890232798</c:v>
                </c:pt>
                <c:pt idx="613">
                  <c:v>125.66810780058</c:v>
                </c:pt>
                <c:pt idx="614">
                  <c:v>125.65731327317999</c:v>
                </c:pt>
                <c:pt idx="615">
                  <c:v>125.64651874578</c:v>
                </c:pt>
                <c:pt idx="616">
                  <c:v>125.63572421838001</c:v>
                </c:pt>
                <c:pt idx="617">
                  <c:v>125.62492969098</c:v>
                </c:pt>
                <c:pt idx="618">
                  <c:v>125.61413516359001</c:v>
                </c:pt>
                <c:pt idx="619">
                  <c:v>125.60334063619</c:v>
                </c:pt>
                <c:pt idx="620">
                  <c:v>125.59254610879</c:v>
                </c:pt>
                <c:pt idx="621">
                  <c:v>125.58175158138999</c:v>
                </c:pt>
                <c:pt idx="622">
                  <c:v>125.57095705399</c:v>
                </c:pt>
                <c:pt idx="623">
                  <c:v>125.56016252658</c:v>
                </c:pt>
                <c:pt idx="624">
                  <c:v>125.54936799919</c:v>
                </c:pt>
                <c:pt idx="625">
                  <c:v>125.53857347179</c:v>
                </c:pt>
                <c:pt idx="626">
                  <c:v>125.52777894438999</c:v>
                </c:pt>
                <c:pt idx="627">
                  <c:v>125.51698441699</c:v>
                </c:pt>
                <c:pt idx="628">
                  <c:v>125.50618988959</c:v>
                </c:pt>
                <c:pt idx="629">
                  <c:v>125.49539536219</c:v>
                </c:pt>
                <c:pt idx="630">
                  <c:v>125.48460083479</c:v>
                </c:pt>
                <c:pt idx="631">
                  <c:v>125.47380630739001</c:v>
                </c:pt>
                <c:pt idx="632">
                  <c:v>125.46301177999</c:v>
                </c:pt>
                <c:pt idx="633">
                  <c:v>125.45221725259</c:v>
                </c:pt>
                <c:pt idx="634">
                  <c:v>125.44142272518999</c:v>
                </c:pt>
                <c:pt idx="635">
                  <c:v>125.43062819779</c:v>
                </c:pt>
                <c:pt idx="636">
                  <c:v>125.41983367039001</c:v>
                </c:pt>
                <c:pt idx="637">
                  <c:v>125.40903914299</c:v>
                </c:pt>
                <c:pt idx="638">
                  <c:v>125.39824461559</c:v>
                </c:pt>
                <c:pt idx="639">
                  <c:v>125.38745008818999</c:v>
                </c:pt>
                <c:pt idx="640">
                  <c:v>125.37665556079</c:v>
                </c:pt>
                <c:pt idx="641">
                  <c:v>125.36586103339999</c:v>
                </c:pt>
                <c:pt idx="642">
                  <c:v>125.35506650599</c:v>
                </c:pt>
                <c:pt idx="643">
                  <c:v>125.34427197859</c:v>
                </c:pt>
                <c:pt idx="644">
                  <c:v>125.33347745119001</c:v>
                </c:pt>
                <c:pt idx="645">
                  <c:v>125.32268292379</c:v>
                </c:pt>
                <c:pt idx="646">
                  <c:v>125.31188839639</c:v>
                </c:pt>
                <c:pt idx="647">
                  <c:v>125.30109386898999</c:v>
                </c:pt>
                <c:pt idx="648">
                  <c:v>125.2902993416</c:v>
                </c:pt>
                <c:pt idx="649">
                  <c:v>125.2795048142</c:v>
                </c:pt>
                <c:pt idx="650">
                  <c:v>125.2687102868</c:v>
                </c:pt>
                <c:pt idx="651">
                  <c:v>125.25791575940001</c:v>
                </c:pt>
                <c:pt idx="652">
                  <c:v>125.247121232</c:v>
                </c:pt>
                <c:pt idx="653">
                  <c:v>125.2363267046</c:v>
                </c:pt>
                <c:pt idx="654">
                  <c:v>125.22553217719999</c:v>
                </c:pt>
                <c:pt idx="655">
                  <c:v>125.2147376498</c:v>
                </c:pt>
                <c:pt idx="656">
                  <c:v>125.20394312240001</c:v>
                </c:pt>
                <c:pt idx="657">
                  <c:v>125.193148595</c:v>
                </c:pt>
                <c:pt idx="658">
                  <c:v>125.1823540676</c:v>
                </c:pt>
                <c:pt idx="659">
                  <c:v>125.17155954019999</c:v>
                </c:pt>
                <c:pt idx="660">
                  <c:v>125.1607650128</c:v>
                </c:pt>
                <c:pt idx="661">
                  <c:v>125.1499704854</c:v>
                </c:pt>
                <c:pt idx="662">
                  <c:v>125.139175958</c:v>
                </c:pt>
                <c:pt idx="663">
                  <c:v>125.1283814306</c:v>
                </c:pt>
                <c:pt idx="664">
                  <c:v>125.11758690320001</c:v>
                </c:pt>
                <c:pt idx="665">
                  <c:v>125.1067923758</c:v>
                </c:pt>
                <c:pt idx="666">
                  <c:v>125.0959978484</c:v>
                </c:pt>
                <c:pt idx="667">
                  <c:v>125.08520332099999</c:v>
                </c:pt>
                <c:pt idx="668">
                  <c:v>125.0744087936</c:v>
                </c:pt>
                <c:pt idx="669">
                  <c:v>125.06361426620001</c:v>
                </c:pt>
                <c:pt idx="670">
                  <c:v>125.0528197388</c:v>
                </c:pt>
                <c:pt idx="671">
                  <c:v>125.04202521141001</c:v>
                </c:pt>
                <c:pt idx="672">
                  <c:v>125.03123068401</c:v>
                </c:pt>
                <c:pt idx="673">
                  <c:v>125.02043615661</c:v>
                </c:pt>
                <c:pt idx="674">
                  <c:v>125.00964162920999</c:v>
                </c:pt>
                <c:pt idx="675">
                  <c:v>124.99884710181</c:v>
                </c:pt>
                <c:pt idx="676">
                  <c:v>124.98805257441001</c:v>
                </c:pt>
                <c:pt idx="677">
                  <c:v>124.97725804701</c:v>
                </c:pt>
                <c:pt idx="678">
                  <c:v>124.96646351961</c:v>
                </c:pt>
                <c:pt idx="679">
                  <c:v>124.95566899220999</c:v>
                </c:pt>
                <c:pt idx="680">
                  <c:v>124.94487446481</c:v>
                </c:pt>
                <c:pt idx="681">
                  <c:v>124.93407993741</c:v>
                </c:pt>
                <c:pt idx="682">
                  <c:v>124.92328541001</c:v>
                </c:pt>
                <c:pt idx="683">
                  <c:v>124.91249088261</c:v>
                </c:pt>
                <c:pt idx="684">
                  <c:v>124.90169635521001</c:v>
                </c:pt>
                <c:pt idx="685">
                  <c:v>124.89090182781</c:v>
                </c:pt>
                <c:pt idx="686">
                  <c:v>124.88010730041</c:v>
                </c:pt>
                <c:pt idx="687">
                  <c:v>124.86931277300999</c:v>
                </c:pt>
                <c:pt idx="688">
                  <c:v>124.85851824561</c:v>
                </c:pt>
                <c:pt idx="689">
                  <c:v>124.84772371821001</c:v>
                </c:pt>
                <c:pt idx="690">
                  <c:v>124.83692919081</c:v>
                </c:pt>
                <c:pt idx="691">
                  <c:v>124.82613466341</c:v>
                </c:pt>
                <c:pt idx="692">
                  <c:v>124.81534013600999</c:v>
                </c:pt>
                <c:pt idx="693">
                  <c:v>124.80454560861</c:v>
                </c:pt>
                <c:pt idx="694">
                  <c:v>124.79375108121999</c:v>
                </c:pt>
                <c:pt idx="695">
                  <c:v>124.78295655382</c:v>
                </c:pt>
                <c:pt idx="696">
                  <c:v>124.77216202642001</c:v>
                </c:pt>
                <c:pt idx="697">
                  <c:v>124.76136749902</c:v>
                </c:pt>
                <c:pt idx="698">
                  <c:v>124.75057297162</c:v>
                </c:pt>
                <c:pt idx="699">
                  <c:v>124.73977844421999</c:v>
                </c:pt>
                <c:pt idx="700">
                  <c:v>124.72898391682</c:v>
                </c:pt>
                <c:pt idx="701">
                  <c:v>124.71818938942</c:v>
                </c:pt>
                <c:pt idx="702">
                  <c:v>124.70739486202</c:v>
                </c:pt>
                <c:pt idx="703">
                  <c:v>124.69660033462</c:v>
                </c:pt>
                <c:pt idx="704">
                  <c:v>124.68580580722001</c:v>
                </c:pt>
                <c:pt idx="705">
                  <c:v>124.67501127982</c:v>
                </c:pt>
                <c:pt idx="706">
                  <c:v>124.66421675242</c:v>
                </c:pt>
                <c:pt idx="707">
                  <c:v>124.65342222501999</c:v>
                </c:pt>
                <c:pt idx="708">
                  <c:v>124.64262769762</c:v>
                </c:pt>
                <c:pt idx="709">
                  <c:v>124.63183317022001</c:v>
                </c:pt>
                <c:pt idx="710">
                  <c:v>124.62103864282</c:v>
                </c:pt>
                <c:pt idx="711">
                  <c:v>124.61024411542</c:v>
                </c:pt>
                <c:pt idx="712">
                  <c:v>124.59944958801999</c:v>
                </c:pt>
                <c:pt idx="713">
                  <c:v>124.58865506062</c:v>
                </c:pt>
                <c:pt idx="714">
                  <c:v>124.57786053322</c:v>
                </c:pt>
                <c:pt idx="715">
                  <c:v>124.56706600582</c:v>
                </c:pt>
                <c:pt idx="716">
                  <c:v>124.55627147842</c:v>
                </c:pt>
                <c:pt idx="717">
                  <c:v>124.54547695103</c:v>
                </c:pt>
                <c:pt idx="718">
                  <c:v>124.53468242363</c:v>
                </c:pt>
                <c:pt idx="719">
                  <c:v>124.52388789622</c:v>
                </c:pt>
                <c:pt idx="720">
                  <c:v>124.51309336881999</c:v>
                </c:pt>
                <c:pt idx="721">
                  <c:v>124.50229884142</c:v>
                </c:pt>
                <c:pt idx="722">
                  <c:v>124.49150431402001</c:v>
                </c:pt>
                <c:pt idx="723">
                  <c:v>124.48070978663</c:v>
                </c:pt>
                <c:pt idx="724">
                  <c:v>124.46991525923001</c:v>
                </c:pt>
                <c:pt idx="725">
                  <c:v>124.45912073183</c:v>
                </c:pt>
                <c:pt idx="726">
                  <c:v>124.44832620443</c:v>
                </c:pt>
                <c:pt idx="727">
                  <c:v>124.43753167702999</c:v>
                </c:pt>
                <c:pt idx="728">
                  <c:v>124.42673714963</c:v>
                </c:pt>
                <c:pt idx="729">
                  <c:v>124.41594262223001</c:v>
                </c:pt>
                <c:pt idx="730">
                  <c:v>124.40514809483</c:v>
                </c:pt>
                <c:pt idx="731">
                  <c:v>124.39435356743</c:v>
                </c:pt>
                <c:pt idx="732">
                  <c:v>124.38355904002999</c:v>
                </c:pt>
                <c:pt idx="733">
                  <c:v>124.37276451263</c:v>
                </c:pt>
                <c:pt idx="734">
                  <c:v>124.36196998523</c:v>
                </c:pt>
                <c:pt idx="735">
                  <c:v>124.35117545783</c:v>
                </c:pt>
                <c:pt idx="736">
                  <c:v>124.34038093043</c:v>
                </c:pt>
                <c:pt idx="737">
                  <c:v>124.32958640303001</c:v>
                </c:pt>
                <c:pt idx="738">
                  <c:v>124.31879187563</c:v>
                </c:pt>
                <c:pt idx="739">
                  <c:v>124.30799734823</c:v>
                </c:pt>
                <c:pt idx="740">
                  <c:v>124.29720282082999</c:v>
                </c:pt>
                <c:pt idx="741">
                  <c:v>124.28640829343</c:v>
                </c:pt>
                <c:pt idx="742">
                  <c:v>124.27561376603001</c:v>
                </c:pt>
                <c:pt idx="743">
                  <c:v>124.26481923863</c:v>
                </c:pt>
                <c:pt idx="744">
                  <c:v>124.25402471123</c:v>
                </c:pt>
                <c:pt idx="745">
                  <c:v>124.24323018382999</c:v>
                </c:pt>
                <c:pt idx="746">
                  <c:v>124.23243565643</c:v>
                </c:pt>
                <c:pt idx="747">
                  <c:v>124.22164112903999</c:v>
                </c:pt>
                <c:pt idx="748">
                  <c:v>124.21084660164</c:v>
                </c:pt>
                <c:pt idx="749">
                  <c:v>124.20005207424001</c:v>
                </c:pt>
                <c:pt idx="750">
                  <c:v>124.18925754684</c:v>
                </c:pt>
                <c:pt idx="751">
                  <c:v>124.17846301944</c:v>
                </c:pt>
                <c:pt idx="752">
                  <c:v>124.16766849203999</c:v>
                </c:pt>
                <c:pt idx="753">
                  <c:v>124.15687396464</c:v>
                </c:pt>
                <c:pt idx="754">
                  <c:v>124.14607943724</c:v>
                </c:pt>
                <c:pt idx="755">
                  <c:v>124.13528490984</c:v>
                </c:pt>
                <c:pt idx="756">
                  <c:v>124.12449038244</c:v>
                </c:pt>
                <c:pt idx="757">
                  <c:v>124.11369585504001</c:v>
                </c:pt>
                <c:pt idx="758">
                  <c:v>124.10290132764</c:v>
                </c:pt>
                <c:pt idx="759">
                  <c:v>124.09210680024</c:v>
                </c:pt>
                <c:pt idx="760">
                  <c:v>124.08131227283999</c:v>
                </c:pt>
                <c:pt idx="761">
                  <c:v>124.07051774544</c:v>
                </c:pt>
                <c:pt idx="762">
                  <c:v>124.05972321804001</c:v>
                </c:pt>
                <c:pt idx="763">
                  <c:v>124.04892869064</c:v>
                </c:pt>
                <c:pt idx="764">
                  <c:v>124.03813416324</c:v>
                </c:pt>
                <c:pt idx="765">
                  <c:v>124.02733963583999</c:v>
                </c:pt>
                <c:pt idx="766">
                  <c:v>124.01654510844</c:v>
                </c:pt>
                <c:pt idx="767">
                  <c:v>124.00575058104</c:v>
                </c:pt>
                <c:pt idx="768">
                  <c:v>123.99495605364</c:v>
                </c:pt>
                <c:pt idx="769">
                  <c:v>123.98416152624</c:v>
                </c:pt>
                <c:pt idx="770">
                  <c:v>123.97336699885</c:v>
                </c:pt>
                <c:pt idx="771">
                  <c:v>123.96257247145</c:v>
                </c:pt>
                <c:pt idx="772">
                  <c:v>123.95177794404999</c:v>
                </c:pt>
                <c:pt idx="773">
                  <c:v>123.94098341665</c:v>
                </c:pt>
                <c:pt idx="774">
                  <c:v>123.93018888925</c:v>
                </c:pt>
                <c:pt idx="775">
                  <c:v>123.91939436185</c:v>
                </c:pt>
                <c:pt idx="776">
                  <c:v>123.90859983445</c:v>
                </c:pt>
                <c:pt idx="777">
                  <c:v>123.89780530705001</c:v>
                </c:pt>
                <c:pt idx="778">
                  <c:v>123.88701077965</c:v>
                </c:pt>
                <c:pt idx="779">
                  <c:v>123.87621625225</c:v>
                </c:pt>
                <c:pt idx="780">
                  <c:v>123.86542172484999</c:v>
                </c:pt>
                <c:pt idx="781">
                  <c:v>123.85462719745</c:v>
                </c:pt>
                <c:pt idx="782">
                  <c:v>123.84383267005001</c:v>
                </c:pt>
                <c:pt idx="783">
                  <c:v>123.83303814265</c:v>
                </c:pt>
                <c:pt idx="784">
                  <c:v>123.82224361525</c:v>
                </c:pt>
                <c:pt idx="785">
                  <c:v>123.81144908784999</c:v>
                </c:pt>
                <c:pt idx="786">
                  <c:v>123.80065456045</c:v>
                </c:pt>
                <c:pt idx="787">
                  <c:v>123.78986003305</c:v>
                </c:pt>
                <c:pt idx="788">
                  <c:v>123.77906550565</c:v>
                </c:pt>
                <c:pt idx="789">
                  <c:v>123.76827097825</c:v>
                </c:pt>
                <c:pt idx="790">
                  <c:v>123.75747645085001</c:v>
                </c:pt>
                <c:pt idx="791">
                  <c:v>123.74668192345</c:v>
                </c:pt>
                <c:pt idx="792">
                  <c:v>123.73588739605</c:v>
                </c:pt>
                <c:pt idx="793">
                  <c:v>123.72509286866</c:v>
                </c:pt>
                <c:pt idx="794">
                  <c:v>123.71429834126</c:v>
                </c:pt>
                <c:pt idx="795">
                  <c:v>123.70350381386</c:v>
                </c:pt>
                <c:pt idx="796">
                  <c:v>123.69270928645</c:v>
                </c:pt>
                <c:pt idx="797">
                  <c:v>123.68191475905</c:v>
                </c:pt>
                <c:pt idx="798">
                  <c:v>123.67112023164999</c:v>
                </c:pt>
                <c:pt idx="799">
                  <c:v>123.66032570426</c:v>
                </c:pt>
                <c:pt idx="800">
                  <c:v>123.64953117685999</c:v>
                </c:pt>
                <c:pt idx="801">
                  <c:v>123.63873664946</c:v>
                </c:pt>
                <c:pt idx="802">
                  <c:v>123.62794212206001</c:v>
                </c:pt>
                <c:pt idx="803">
                  <c:v>123.61714759466</c:v>
                </c:pt>
                <c:pt idx="804">
                  <c:v>123.60635306726</c:v>
                </c:pt>
                <c:pt idx="805">
                  <c:v>123.59555853985999</c:v>
                </c:pt>
                <c:pt idx="806">
                  <c:v>123.58476401246</c:v>
                </c:pt>
                <c:pt idx="807">
                  <c:v>123.57396948506</c:v>
                </c:pt>
                <c:pt idx="808">
                  <c:v>123.56317495766</c:v>
                </c:pt>
                <c:pt idx="809">
                  <c:v>123.55238043026</c:v>
                </c:pt>
                <c:pt idx="810">
                  <c:v>123.54158590286001</c:v>
                </c:pt>
                <c:pt idx="811">
                  <c:v>123.53079137546</c:v>
                </c:pt>
                <c:pt idx="812">
                  <c:v>123.51999684806</c:v>
                </c:pt>
                <c:pt idx="813">
                  <c:v>123.50920232065999</c:v>
                </c:pt>
                <c:pt idx="814">
                  <c:v>123.49840779326</c:v>
                </c:pt>
                <c:pt idx="815">
                  <c:v>123.48761326586001</c:v>
                </c:pt>
                <c:pt idx="816">
                  <c:v>123.47681873846</c:v>
                </c:pt>
                <c:pt idx="817">
                  <c:v>123.46602421106</c:v>
                </c:pt>
                <c:pt idx="818">
                  <c:v>123.45522968365999</c:v>
                </c:pt>
                <c:pt idx="819">
                  <c:v>123.44443515626</c:v>
                </c:pt>
                <c:pt idx="820">
                  <c:v>123.43364062886</c:v>
                </c:pt>
                <c:pt idx="821">
                  <c:v>123.42284610146</c:v>
                </c:pt>
                <c:pt idx="822">
                  <c:v>123.41205157407001</c:v>
                </c:pt>
                <c:pt idx="823">
                  <c:v>123.40125704667</c:v>
                </c:pt>
                <c:pt idx="824">
                  <c:v>123.39046251927</c:v>
                </c:pt>
                <c:pt idx="825">
                  <c:v>123.37966799186999</c:v>
                </c:pt>
                <c:pt idx="826">
                  <c:v>123.36887346447</c:v>
                </c:pt>
                <c:pt idx="827">
                  <c:v>123.35807893707</c:v>
                </c:pt>
                <c:pt idx="828">
                  <c:v>123.34728440967</c:v>
                </c:pt>
                <c:pt idx="829">
                  <c:v>123.33648988227</c:v>
                </c:pt>
                <c:pt idx="830">
                  <c:v>123.32569535487001</c:v>
                </c:pt>
                <c:pt idx="831">
                  <c:v>123.31490082747</c:v>
                </c:pt>
                <c:pt idx="832">
                  <c:v>123.30410630007</c:v>
                </c:pt>
                <c:pt idx="833">
                  <c:v>123.29331177266999</c:v>
                </c:pt>
                <c:pt idx="834">
                  <c:v>123.28251724527</c:v>
                </c:pt>
                <c:pt idx="835">
                  <c:v>123.27172271787001</c:v>
                </c:pt>
                <c:pt idx="836">
                  <c:v>123.26092819047</c:v>
                </c:pt>
                <c:pt idx="837">
                  <c:v>123.25013366307</c:v>
                </c:pt>
                <c:pt idx="838">
                  <c:v>123.23933913566999</c:v>
                </c:pt>
                <c:pt idx="839">
                  <c:v>123.22854460827</c:v>
                </c:pt>
                <c:pt idx="840">
                  <c:v>123.21775008087</c:v>
                </c:pt>
                <c:pt idx="841">
                  <c:v>123.20695555347</c:v>
                </c:pt>
                <c:pt idx="842">
                  <c:v>123.19616102607</c:v>
                </c:pt>
                <c:pt idx="843">
                  <c:v>123.18536649867001</c:v>
                </c:pt>
                <c:pt idx="844">
                  <c:v>123.17457197127</c:v>
                </c:pt>
                <c:pt idx="845">
                  <c:v>123.16377744387999</c:v>
                </c:pt>
                <c:pt idx="846">
                  <c:v>123.15298291648</c:v>
                </c:pt>
                <c:pt idx="847">
                  <c:v>123.14218838908</c:v>
                </c:pt>
                <c:pt idx="848">
                  <c:v>123.13139386168</c:v>
                </c:pt>
                <c:pt idx="849">
                  <c:v>123.12059933428</c:v>
                </c:pt>
                <c:pt idx="850">
                  <c:v>123.10980480688001</c:v>
                </c:pt>
                <c:pt idx="851">
                  <c:v>123.09901027948</c:v>
                </c:pt>
                <c:pt idx="852">
                  <c:v>123.08821575208</c:v>
                </c:pt>
                <c:pt idx="853">
                  <c:v>123.07742122467999</c:v>
                </c:pt>
                <c:pt idx="854">
                  <c:v>123.06662669728</c:v>
                </c:pt>
                <c:pt idx="855">
                  <c:v>123.05583216988001</c:v>
                </c:pt>
                <c:pt idx="856">
                  <c:v>123.04503764248</c:v>
                </c:pt>
                <c:pt idx="857">
                  <c:v>123.03424311508</c:v>
                </c:pt>
                <c:pt idx="858">
                  <c:v>123.02344858767999</c:v>
                </c:pt>
                <c:pt idx="859">
                  <c:v>123.01265406028</c:v>
                </c:pt>
                <c:pt idx="860">
                  <c:v>123.00185953288</c:v>
                </c:pt>
                <c:pt idx="861">
                  <c:v>122.99106500548</c:v>
                </c:pt>
                <c:pt idx="862">
                  <c:v>122.98027047808</c:v>
                </c:pt>
                <c:pt idx="863">
                  <c:v>122.96947595068001</c:v>
                </c:pt>
                <c:pt idx="864">
                  <c:v>122.95868142328</c:v>
                </c:pt>
                <c:pt idx="865">
                  <c:v>122.94788689588</c:v>
                </c:pt>
                <c:pt idx="866">
                  <c:v>122.93709236847999</c:v>
                </c:pt>
                <c:pt idx="867">
                  <c:v>122.92629784108</c:v>
                </c:pt>
                <c:pt idx="868">
                  <c:v>122.91550331368001</c:v>
                </c:pt>
                <c:pt idx="869">
                  <c:v>122.90470878629</c:v>
                </c:pt>
                <c:pt idx="870">
                  <c:v>122.89391425889001</c:v>
                </c:pt>
                <c:pt idx="871">
                  <c:v>122.88311973149</c:v>
                </c:pt>
                <c:pt idx="872">
                  <c:v>122.87232520409</c:v>
                </c:pt>
                <c:pt idx="873">
                  <c:v>122.86153067668</c:v>
                </c:pt>
                <c:pt idx="874">
                  <c:v>122.85073614928</c:v>
                </c:pt>
                <c:pt idx="875">
                  <c:v>122.83994162189001</c:v>
                </c:pt>
                <c:pt idx="876">
                  <c:v>122.82914709449</c:v>
                </c:pt>
                <c:pt idx="877">
                  <c:v>122.81835256709</c:v>
                </c:pt>
                <c:pt idx="878">
                  <c:v>122.80755803968999</c:v>
                </c:pt>
                <c:pt idx="879">
                  <c:v>122.79676351229</c:v>
                </c:pt>
                <c:pt idx="880">
                  <c:v>122.78596898489</c:v>
                </c:pt>
                <c:pt idx="881">
                  <c:v>122.77517445749</c:v>
                </c:pt>
                <c:pt idx="882">
                  <c:v>122.76437993009</c:v>
                </c:pt>
                <c:pt idx="883">
                  <c:v>122.75358540269001</c:v>
                </c:pt>
                <c:pt idx="884">
                  <c:v>122.74279087529</c:v>
                </c:pt>
                <c:pt idx="885">
                  <c:v>122.73199634789</c:v>
                </c:pt>
                <c:pt idx="886">
                  <c:v>122.72120182048999</c:v>
                </c:pt>
                <c:pt idx="887">
                  <c:v>122.71040729309</c:v>
                </c:pt>
                <c:pt idx="888">
                  <c:v>122.69961276569001</c:v>
                </c:pt>
                <c:pt idx="889">
                  <c:v>122.68881823829</c:v>
                </c:pt>
                <c:pt idx="890">
                  <c:v>122.67802371089</c:v>
                </c:pt>
                <c:pt idx="891">
                  <c:v>122.66722918348999</c:v>
                </c:pt>
                <c:pt idx="892">
                  <c:v>122.65643465609</c:v>
                </c:pt>
                <c:pt idx="893">
                  <c:v>122.64564012869</c:v>
                </c:pt>
                <c:pt idx="894">
                  <c:v>122.63484560129</c:v>
                </c:pt>
                <c:pt idx="895">
                  <c:v>122.62405107389</c:v>
                </c:pt>
                <c:pt idx="896">
                  <c:v>122.61325654649001</c:v>
                </c:pt>
                <c:pt idx="897">
                  <c:v>122.60246201909</c:v>
                </c:pt>
                <c:pt idx="898">
                  <c:v>122.59166749169999</c:v>
                </c:pt>
                <c:pt idx="899">
                  <c:v>122.5808729643</c:v>
                </c:pt>
                <c:pt idx="900">
                  <c:v>122.5700784369</c:v>
                </c:pt>
                <c:pt idx="901">
                  <c:v>122.5592839095</c:v>
                </c:pt>
                <c:pt idx="902">
                  <c:v>122.5484893821</c:v>
                </c:pt>
                <c:pt idx="903">
                  <c:v>122.53769485470001</c:v>
                </c:pt>
                <c:pt idx="904">
                  <c:v>122.5269003273</c:v>
                </c:pt>
                <c:pt idx="905">
                  <c:v>122.5161057999</c:v>
                </c:pt>
                <c:pt idx="906">
                  <c:v>122.50531127249999</c:v>
                </c:pt>
                <c:pt idx="907">
                  <c:v>122.4945167451</c:v>
                </c:pt>
                <c:pt idx="908">
                  <c:v>122.48372221770001</c:v>
                </c:pt>
                <c:pt idx="909">
                  <c:v>122.4729276903</c:v>
                </c:pt>
                <c:pt idx="910">
                  <c:v>122.4621331629</c:v>
                </c:pt>
                <c:pt idx="911">
                  <c:v>122.45133863549999</c:v>
                </c:pt>
                <c:pt idx="912">
                  <c:v>122.4405441081</c:v>
                </c:pt>
                <c:pt idx="913">
                  <c:v>122.4297495807</c:v>
                </c:pt>
                <c:pt idx="914">
                  <c:v>122.4189550533</c:v>
                </c:pt>
                <c:pt idx="915">
                  <c:v>122.4081605259</c:v>
                </c:pt>
                <c:pt idx="916">
                  <c:v>122.39736599850001</c:v>
                </c:pt>
                <c:pt idx="917">
                  <c:v>122.3865714711</c:v>
                </c:pt>
                <c:pt idx="918">
                  <c:v>122.3757769437</c:v>
                </c:pt>
                <c:pt idx="919">
                  <c:v>122.36498241629999</c:v>
                </c:pt>
                <c:pt idx="920">
                  <c:v>122.3541878889</c:v>
                </c:pt>
                <c:pt idx="921">
                  <c:v>122.34339336151</c:v>
                </c:pt>
                <c:pt idx="922">
                  <c:v>122.33259883411</c:v>
                </c:pt>
                <c:pt idx="923">
                  <c:v>122.32180430671001</c:v>
                </c:pt>
                <c:pt idx="924">
                  <c:v>122.31100977931</c:v>
                </c:pt>
                <c:pt idx="925">
                  <c:v>122.30021525191</c:v>
                </c:pt>
                <c:pt idx="926">
                  <c:v>122.28942072450999</c:v>
                </c:pt>
                <c:pt idx="927">
                  <c:v>122.27862619711</c:v>
                </c:pt>
                <c:pt idx="928">
                  <c:v>122.26783166971001</c:v>
                </c:pt>
                <c:pt idx="929">
                  <c:v>122.25703714231</c:v>
                </c:pt>
                <c:pt idx="930">
                  <c:v>122.24624261491</c:v>
                </c:pt>
                <c:pt idx="931">
                  <c:v>122.23544808750999</c:v>
                </c:pt>
                <c:pt idx="932">
                  <c:v>122.22465356011</c:v>
                </c:pt>
                <c:pt idx="933">
                  <c:v>122.21385903271</c:v>
                </c:pt>
                <c:pt idx="934">
                  <c:v>122.20306450531</c:v>
                </c:pt>
                <c:pt idx="935">
                  <c:v>122.19226997791</c:v>
                </c:pt>
                <c:pt idx="936">
                  <c:v>122.18147545051001</c:v>
                </c:pt>
                <c:pt idx="937">
                  <c:v>122.17068092311</c:v>
                </c:pt>
                <c:pt idx="938">
                  <c:v>122.15988639571</c:v>
                </c:pt>
                <c:pt idx="939">
                  <c:v>122.14909186830999</c:v>
                </c:pt>
                <c:pt idx="940">
                  <c:v>122.13829734091</c:v>
                </c:pt>
                <c:pt idx="941">
                  <c:v>122.12750281351001</c:v>
                </c:pt>
                <c:pt idx="942">
                  <c:v>122.11670828611</c:v>
                </c:pt>
                <c:pt idx="943">
                  <c:v>122.10591375871</c:v>
                </c:pt>
                <c:pt idx="944">
                  <c:v>122.09511923132</c:v>
                </c:pt>
                <c:pt idx="945">
                  <c:v>122.08432470392</c:v>
                </c:pt>
                <c:pt idx="946">
                  <c:v>122.07353017651999</c:v>
                </c:pt>
                <c:pt idx="947">
                  <c:v>122.06273564912</c:v>
                </c:pt>
                <c:pt idx="948">
                  <c:v>122.05194112172001</c:v>
                </c:pt>
                <c:pt idx="949">
                  <c:v>122.04114659432</c:v>
                </c:pt>
                <c:pt idx="950">
                  <c:v>122.03035206691</c:v>
                </c:pt>
                <c:pt idx="951">
                  <c:v>122.01955753951999</c:v>
                </c:pt>
                <c:pt idx="952">
                  <c:v>122.00876301212</c:v>
                </c:pt>
                <c:pt idx="953">
                  <c:v>121.99796848472</c:v>
                </c:pt>
                <c:pt idx="954">
                  <c:v>121.98717395732</c:v>
                </c:pt>
                <c:pt idx="955">
                  <c:v>121.97637942992</c:v>
                </c:pt>
                <c:pt idx="956">
                  <c:v>121.96558490252001</c:v>
                </c:pt>
                <c:pt idx="957">
                  <c:v>121.95479037512</c:v>
                </c:pt>
                <c:pt idx="958">
                  <c:v>121.94399584772</c:v>
                </c:pt>
                <c:pt idx="959">
                  <c:v>121.93320132031999</c:v>
                </c:pt>
                <c:pt idx="960">
                  <c:v>121.92240679292</c:v>
                </c:pt>
                <c:pt idx="961">
                  <c:v>121.91161226552001</c:v>
                </c:pt>
                <c:pt idx="962">
                  <c:v>121.90081773812</c:v>
                </c:pt>
                <c:pt idx="963">
                  <c:v>121.89002321072</c:v>
                </c:pt>
                <c:pt idx="964">
                  <c:v>121.87922868331999</c:v>
                </c:pt>
                <c:pt idx="965">
                  <c:v>121.86843415592</c:v>
                </c:pt>
                <c:pt idx="966">
                  <c:v>121.85763962852</c:v>
                </c:pt>
                <c:pt idx="967">
                  <c:v>121.84684510112</c:v>
                </c:pt>
                <c:pt idx="968">
                  <c:v>121.83605057373001</c:v>
                </c:pt>
                <c:pt idx="969">
                  <c:v>121.82525604632001</c:v>
                </c:pt>
                <c:pt idx="970">
                  <c:v>121.81446151892</c:v>
                </c:pt>
                <c:pt idx="971">
                  <c:v>121.80366699152</c:v>
                </c:pt>
                <c:pt idx="972">
                  <c:v>121.79287246411999</c:v>
                </c:pt>
                <c:pt idx="973">
                  <c:v>121.78207793672</c:v>
                </c:pt>
                <c:pt idx="974">
                  <c:v>121.77128340933</c:v>
                </c:pt>
                <c:pt idx="975">
                  <c:v>121.76048888193</c:v>
                </c:pt>
                <c:pt idx="976">
                  <c:v>121.74969435453001</c:v>
                </c:pt>
                <c:pt idx="977">
                  <c:v>121.73889982713</c:v>
                </c:pt>
                <c:pt idx="978">
                  <c:v>121.72810529973</c:v>
                </c:pt>
                <c:pt idx="979">
                  <c:v>121.71731077232999</c:v>
                </c:pt>
                <c:pt idx="980">
                  <c:v>121.70651624493</c:v>
                </c:pt>
                <c:pt idx="981">
                  <c:v>121.69572171753001</c:v>
                </c:pt>
                <c:pt idx="982">
                  <c:v>121.68492719013</c:v>
                </c:pt>
                <c:pt idx="983">
                  <c:v>121.67413266273</c:v>
                </c:pt>
                <c:pt idx="984">
                  <c:v>121.66333813532999</c:v>
                </c:pt>
                <c:pt idx="985">
                  <c:v>121.65254360793</c:v>
                </c:pt>
                <c:pt idx="986">
                  <c:v>121.64174908053</c:v>
                </c:pt>
                <c:pt idx="987">
                  <c:v>121.63095455313</c:v>
                </c:pt>
                <c:pt idx="988">
                  <c:v>121.62016002573</c:v>
                </c:pt>
                <c:pt idx="989">
                  <c:v>121.60936549833001</c:v>
                </c:pt>
                <c:pt idx="990">
                  <c:v>121.59857097093</c:v>
                </c:pt>
                <c:pt idx="991">
                  <c:v>121.58777644353</c:v>
                </c:pt>
                <c:pt idx="992">
                  <c:v>121.57698191612999</c:v>
                </c:pt>
                <c:pt idx="993">
                  <c:v>121.56618738873</c:v>
                </c:pt>
                <c:pt idx="994">
                  <c:v>121.55539286133001</c:v>
                </c:pt>
                <c:pt idx="995">
                  <c:v>121.54459833393</c:v>
                </c:pt>
                <c:pt idx="996">
                  <c:v>121.53380380653</c:v>
                </c:pt>
                <c:pt idx="997">
                  <c:v>121.52300927914</c:v>
                </c:pt>
                <c:pt idx="998">
                  <c:v>121.51221475174</c:v>
                </c:pt>
                <c:pt idx="999">
                  <c:v>121.50142022434</c:v>
                </c:pt>
                <c:pt idx="1000">
                  <c:v>121.49062569694</c:v>
                </c:pt>
                <c:pt idx="1001">
                  <c:v>121.47983116954001</c:v>
                </c:pt>
                <c:pt idx="1002">
                  <c:v>121.46903664214</c:v>
                </c:pt>
                <c:pt idx="1003">
                  <c:v>121.45824211474</c:v>
                </c:pt>
                <c:pt idx="1004">
                  <c:v>121.44744758733999</c:v>
                </c:pt>
                <c:pt idx="1005">
                  <c:v>121.43665305994</c:v>
                </c:pt>
                <c:pt idx="1006">
                  <c:v>121.42585853254</c:v>
                </c:pt>
                <c:pt idx="1007">
                  <c:v>121.41506400514</c:v>
                </c:pt>
                <c:pt idx="1008">
                  <c:v>121.40426947774</c:v>
                </c:pt>
                <c:pt idx="1009">
                  <c:v>121.39347495034001</c:v>
                </c:pt>
                <c:pt idx="1010">
                  <c:v>121.38268042294</c:v>
                </c:pt>
                <c:pt idx="1011">
                  <c:v>121.37188589554</c:v>
                </c:pt>
                <c:pt idx="1012">
                  <c:v>121.36109136813999</c:v>
                </c:pt>
                <c:pt idx="1013">
                  <c:v>121.35029684074</c:v>
                </c:pt>
                <c:pt idx="1014">
                  <c:v>121.33950231334001</c:v>
                </c:pt>
                <c:pt idx="1015">
                  <c:v>121.32870778594</c:v>
                </c:pt>
                <c:pt idx="1016">
                  <c:v>121.31791325854</c:v>
                </c:pt>
                <c:pt idx="1017">
                  <c:v>121.30711873113999</c:v>
                </c:pt>
                <c:pt idx="1018">
                  <c:v>121.29632420374</c:v>
                </c:pt>
                <c:pt idx="1019">
                  <c:v>121.28552967634</c:v>
                </c:pt>
                <c:pt idx="1020">
                  <c:v>121.27473514895</c:v>
                </c:pt>
                <c:pt idx="1021">
                  <c:v>121.26394062155001</c:v>
                </c:pt>
                <c:pt idx="1022">
                  <c:v>121.25314609415</c:v>
                </c:pt>
                <c:pt idx="1023">
                  <c:v>121.24235156675</c:v>
                </c:pt>
                <c:pt idx="1024">
                  <c:v>121.23155703934999</c:v>
                </c:pt>
                <c:pt idx="1025">
                  <c:v>121.22076251195</c:v>
                </c:pt>
                <c:pt idx="1026">
                  <c:v>121.20996798455</c:v>
                </c:pt>
                <c:pt idx="1027">
                  <c:v>121.19917345715</c:v>
                </c:pt>
                <c:pt idx="1028">
                  <c:v>121.18837892975</c:v>
                </c:pt>
                <c:pt idx="1029">
                  <c:v>121.17758440235001</c:v>
                </c:pt>
                <c:pt idx="1030">
                  <c:v>121.16678987495</c:v>
                </c:pt>
                <c:pt idx="1031">
                  <c:v>121.15599534755</c:v>
                </c:pt>
                <c:pt idx="1032">
                  <c:v>121.14520082015</c:v>
                </c:pt>
                <c:pt idx="1033">
                  <c:v>121.13440629275</c:v>
                </c:pt>
                <c:pt idx="1034">
                  <c:v>121.12361176535001</c:v>
                </c:pt>
                <c:pt idx="1035">
                  <c:v>121.11281723795</c:v>
                </c:pt>
                <c:pt idx="1036">
                  <c:v>121.10202271055</c:v>
                </c:pt>
                <c:pt idx="1037">
                  <c:v>121.09122818314999</c:v>
                </c:pt>
                <c:pt idx="1038">
                  <c:v>121.08043365575</c:v>
                </c:pt>
                <c:pt idx="1039">
                  <c:v>121.06963912835</c:v>
                </c:pt>
                <c:pt idx="1040">
                  <c:v>121.05884460095</c:v>
                </c:pt>
                <c:pt idx="1041">
                  <c:v>121.04805007355</c:v>
                </c:pt>
                <c:pt idx="1042">
                  <c:v>121.03725554615001</c:v>
                </c:pt>
                <c:pt idx="1043">
                  <c:v>121.02646101876</c:v>
                </c:pt>
                <c:pt idx="1044">
                  <c:v>121.01566649135999</c:v>
                </c:pt>
                <c:pt idx="1045">
                  <c:v>121.00487196396</c:v>
                </c:pt>
                <c:pt idx="1046">
                  <c:v>120.99407743655</c:v>
                </c:pt>
                <c:pt idx="1047">
                  <c:v>120.98328290915001</c:v>
                </c:pt>
                <c:pt idx="1048">
                  <c:v>120.97248838175</c:v>
                </c:pt>
                <c:pt idx="1049">
                  <c:v>120.96169385435</c:v>
                </c:pt>
                <c:pt idx="1050">
                  <c:v>120.95089932696</c:v>
                </c:pt>
                <c:pt idx="1051">
                  <c:v>120.94010479956</c:v>
                </c:pt>
                <c:pt idx="1052">
                  <c:v>120.92931027216</c:v>
                </c:pt>
                <c:pt idx="1053">
                  <c:v>120.91851574476</c:v>
                </c:pt>
                <c:pt idx="1054">
                  <c:v>120.90772121736001</c:v>
                </c:pt>
                <c:pt idx="1055">
                  <c:v>120.89692668996</c:v>
                </c:pt>
                <c:pt idx="1056">
                  <c:v>120.88613216256</c:v>
                </c:pt>
                <c:pt idx="1057">
                  <c:v>120.87533763515999</c:v>
                </c:pt>
                <c:pt idx="1058">
                  <c:v>120.86454310776</c:v>
                </c:pt>
                <c:pt idx="1059">
                  <c:v>120.85374858036</c:v>
                </c:pt>
                <c:pt idx="1060">
                  <c:v>120.84295405296</c:v>
                </c:pt>
                <c:pt idx="1061">
                  <c:v>120.83215952556</c:v>
                </c:pt>
                <c:pt idx="1062">
                  <c:v>120.82136499816001</c:v>
                </c:pt>
                <c:pt idx="1063">
                  <c:v>120.81057047076</c:v>
                </c:pt>
                <c:pt idx="1064">
                  <c:v>120.79977594336</c:v>
                </c:pt>
                <c:pt idx="1065">
                  <c:v>120.78898141596</c:v>
                </c:pt>
                <c:pt idx="1066">
                  <c:v>120.77818688856</c:v>
                </c:pt>
                <c:pt idx="1067">
                  <c:v>120.76739236116001</c:v>
                </c:pt>
                <c:pt idx="1068">
                  <c:v>120.75659783376</c:v>
                </c:pt>
                <c:pt idx="1069">
                  <c:v>120.74580330636</c:v>
                </c:pt>
                <c:pt idx="1070">
                  <c:v>120.73500877895999</c:v>
                </c:pt>
                <c:pt idx="1071">
                  <c:v>120.72421425156</c:v>
                </c:pt>
                <c:pt idx="1072">
                  <c:v>120.71341972416</c:v>
                </c:pt>
                <c:pt idx="1073">
                  <c:v>120.70262519677</c:v>
                </c:pt>
                <c:pt idx="1074">
                  <c:v>120.69183066937001</c:v>
                </c:pt>
                <c:pt idx="1075">
                  <c:v>120.68103614197</c:v>
                </c:pt>
                <c:pt idx="1076">
                  <c:v>120.67024161457</c:v>
                </c:pt>
                <c:pt idx="1077">
                  <c:v>120.65944708716999</c:v>
                </c:pt>
                <c:pt idx="1078">
                  <c:v>120.64865255977</c:v>
                </c:pt>
                <c:pt idx="1079">
                  <c:v>120.63785803237</c:v>
                </c:pt>
                <c:pt idx="1080">
                  <c:v>120.62706350497</c:v>
                </c:pt>
                <c:pt idx="1081">
                  <c:v>120.61626897757</c:v>
                </c:pt>
                <c:pt idx="1082">
                  <c:v>120.60547445016999</c:v>
                </c:pt>
                <c:pt idx="1083">
                  <c:v>120.59467992277</c:v>
                </c:pt>
                <c:pt idx="1084">
                  <c:v>120.58388539537</c:v>
                </c:pt>
                <c:pt idx="1085">
                  <c:v>120.57309086797</c:v>
                </c:pt>
                <c:pt idx="1086">
                  <c:v>120.56229634057</c:v>
                </c:pt>
                <c:pt idx="1087">
                  <c:v>120.55150181317001</c:v>
                </c:pt>
                <c:pt idx="1088">
                  <c:v>120.54070728577</c:v>
                </c:pt>
                <c:pt idx="1089">
                  <c:v>120.52991275837</c:v>
                </c:pt>
                <c:pt idx="1090">
                  <c:v>120.51911823096999</c:v>
                </c:pt>
                <c:pt idx="1091">
                  <c:v>120.50832370357</c:v>
                </c:pt>
                <c:pt idx="1092">
                  <c:v>120.49752917617</c:v>
                </c:pt>
                <c:pt idx="1093">
                  <c:v>120.48673464877</c:v>
                </c:pt>
                <c:pt idx="1094">
                  <c:v>120.47594012137</c:v>
                </c:pt>
                <c:pt idx="1095">
                  <c:v>120.46514559397001</c:v>
                </c:pt>
                <c:pt idx="1096">
                  <c:v>120.45435106658</c:v>
                </c:pt>
                <c:pt idx="1097">
                  <c:v>120.44355653917999</c:v>
                </c:pt>
                <c:pt idx="1098">
                  <c:v>120.43276201178</c:v>
                </c:pt>
                <c:pt idx="1099">
                  <c:v>120.42196748438</c:v>
                </c:pt>
                <c:pt idx="1100">
                  <c:v>120.41117295698</c:v>
                </c:pt>
                <c:pt idx="1101">
                  <c:v>120.40037842958</c:v>
                </c:pt>
                <c:pt idx="1102">
                  <c:v>120.38958390217999</c:v>
                </c:pt>
                <c:pt idx="1103">
                  <c:v>120.37878937478</c:v>
                </c:pt>
                <c:pt idx="1104">
                  <c:v>120.36799484738</c:v>
                </c:pt>
                <c:pt idx="1105">
                  <c:v>120.35720031998</c:v>
                </c:pt>
                <c:pt idx="1106">
                  <c:v>120.34640579258</c:v>
                </c:pt>
                <c:pt idx="1107">
                  <c:v>120.33561126518001</c:v>
                </c:pt>
                <c:pt idx="1108">
                  <c:v>120.32481673778</c:v>
                </c:pt>
                <c:pt idx="1109">
                  <c:v>120.31402221038</c:v>
                </c:pt>
                <c:pt idx="1110">
                  <c:v>120.30322768297999</c:v>
                </c:pt>
                <c:pt idx="1111">
                  <c:v>120.29243315558</c:v>
                </c:pt>
                <c:pt idx="1112">
                  <c:v>120.28163862818</c:v>
                </c:pt>
                <c:pt idx="1113">
                  <c:v>120.27084410078</c:v>
                </c:pt>
                <c:pt idx="1114">
                  <c:v>120.26004957338</c:v>
                </c:pt>
                <c:pt idx="1115">
                  <c:v>120.24925504597999</c:v>
                </c:pt>
                <c:pt idx="1116">
                  <c:v>120.23846051858</c:v>
                </c:pt>
                <c:pt idx="1117">
                  <c:v>120.22766599118</c:v>
                </c:pt>
                <c:pt idx="1118">
                  <c:v>120.21687146378</c:v>
                </c:pt>
                <c:pt idx="1119">
                  <c:v>120.20607693639001</c:v>
                </c:pt>
                <c:pt idx="1120">
                  <c:v>120.19528240899</c:v>
                </c:pt>
                <c:pt idx="1121">
                  <c:v>120.18448788159</c:v>
                </c:pt>
                <c:pt idx="1122">
                  <c:v>120.17369335418999</c:v>
                </c:pt>
                <c:pt idx="1123">
                  <c:v>120.16289882677999</c:v>
                </c:pt>
                <c:pt idx="1124">
                  <c:v>120.15210429938</c:v>
                </c:pt>
                <c:pt idx="1125">
                  <c:v>120.14130977199</c:v>
                </c:pt>
                <c:pt idx="1126">
                  <c:v>120.13051524459</c:v>
                </c:pt>
                <c:pt idx="1127">
                  <c:v>120.11972071719001</c:v>
                </c:pt>
                <c:pt idx="1128">
                  <c:v>120.10892618979</c:v>
                </c:pt>
                <c:pt idx="1129">
                  <c:v>120.09813166239</c:v>
                </c:pt>
                <c:pt idx="1130">
                  <c:v>120.08733713498999</c:v>
                </c:pt>
                <c:pt idx="1131">
                  <c:v>120.07654260759</c:v>
                </c:pt>
                <c:pt idx="1132">
                  <c:v>120.06574808019</c:v>
                </c:pt>
                <c:pt idx="1133">
                  <c:v>120.05495355279</c:v>
                </c:pt>
                <c:pt idx="1134">
                  <c:v>120.04415902539</c:v>
                </c:pt>
                <c:pt idx="1135">
                  <c:v>120.03336449798999</c:v>
                </c:pt>
                <c:pt idx="1136">
                  <c:v>120.02256997059</c:v>
                </c:pt>
                <c:pt idx="1137">
                  <c:v>120.01177544319</c:v>
                </c:pt>
                <c:pt idx="1138">
                  <c:v>120.00098091579</c:v>
                </c:pt>
                <c:pt idx="1139">
                  <c:v>119.99018638839</c:v>
                </c:pt>
                <c:pt idx="1140">
                  <c:v>119.97939186099001</c:v>
                </c:pt>
                <c:pt idx="1141">
                  <c:v>119.96859733359</c:v>
                </c:pt>
                <c:pt idx="1142">
                  <c:v>119.95780280619999</c:v>
                </c:pt>
                <c:pt idx="1143">
                  <c:v>119.94700827878999</c:v>
                </c:pt>
                <c:pt idx="1144">
                  <c:v>119.93621375139</c:v>
                </c:pt>
                <c:pt idx="1145">
                  <c:v>119.92541922399</c:v>
                </c:pt>
                <c:pt idx="1146">
                  <c:v>119.91462469659</c:v>
                </c:pt>
                <c:pt idx="1147">
                  <c:v>119.90383016919</c:v>
                </c:pt>
                <c:pt idx="1148">
                  <c:v>119.89303564178999</c:v>
                </c:pt>
                <c:pt idx="1149">
                  <c:v>119.8822411144</c:v>
                </c:pt>
                <c:pt idx="1150">
                  <c:v>119.87144658699999</c:v>
                </c:pt>
                <c:pt idx="1151">
                  <c:v>119.8606520596</c:v>
                </c:pt>
                <c:pt idx="1152">
                  <c:v>119.84985753220001</c:v>
                </c:pt>
                <c:pt idx="1153">
                  <c:v>119.8390630048</c:v>
                </c:pt>
                <c:pt idx="1154">
                  <c:v>119.8282684774</c:v>
                </c:pt>
                <c:pt idx="1155">
                  <c:v>119.81747394999999</c:v>
                </c:pt>
                <c:pt idx="1156">
                  <c:v>119.8066794226</c:v>
                </c:pt>
                <c:pt idx="1157">
                  <c:v>119.7958848952</c:v>
                </c:pt>
                <c:pt idx="1158">
                  <c:v>119.7850903678</c:v>
                </c:pt>
                <c:pt idx="1159">
                  <c:v>119.7742958404</c:v>
                </c:pt>
                <c:pt idx="1160">
                  <c:v>119.76350131300001</c:v>
                </c:pt>
                <c:pt idx="1161">
                  <c:v>119.7527067856</c:v>
                </c:pt>
                <c:pt idx="1162">
                  <c:v>119.7419122582</c:v>
                </c:pt>
                <c:pt idx="1163">
                  <c:v>119.73111773079999</c:v>
                </c:pt>
                <c:pt idx="1164">
                  <c:v>119.7203232034</c:v>
                </c:pt>
                <c:pt idx="1165">
                  <c:v>119.70952867600001</c:v>
                </c:pt>
                <c:pt idx="1166">
                  <c:v>119.6987341486</c:v>
                </c:pt>
                <c:pt idx="1167">
                  <c:v>119.6879396212</c:v>
                </c:pt>
                <c:pt idx="1168">
                  <c:v>119.67714509379999</c:v>
                </c:pt>
                <c:pt idx="1169">
                  <c:v>119.6663505664</c:v>
                </c:pt>
                <c:pt idx="1170">
                  <c:v>119.655556039</c:v>
                </c:pt>
                <c:pt idx="1171">
                  <c:v>119.6447615116</c:v>
                </c:pt>
                <c:pt idx="1172">
                  <c:v>119.63396698421001</c:v>
                </c:pt>
                <c:pt idx="1173">
                  <c:v>119.62317245681</c:v>
                </c:pt>
                <c:pt idx="1174">
                  <c:v>119.61237792941</c:v>
                </c:pt>
                <c:pt idx="1175">
                  <c:v>119.60158340200999</c:v>
                </c:pt>
                <c:pt idx="1176">
                  <c:v>119.59078887461</c:v>
                </c:pt>
                <c:pt idx="1177">
                  <c:v>119.57999434721</c:v>
                </c:pt>
                <c:pt idx="1178">
                  <c:v>119.56919981981</c:v>
                </c:pt>
                <c:pt idx="1179">
                  <c:v>119.55840529241</c:v>
                </c:pt>
                <c:pt idx="1180">
                  <c:v>119.54761076501001</c:v>
                </c:pt>
                <c:pt idx="1181">
                  <c:v>119.53681623761</c:v>
                </c:pt>
                <c:pt idx="1182">
                  <c:v>119.52602171021</c:v>
                </c:pt>
                <c:pt idx="1183">
                  <c:v>119.51522718280999</c:v>
                </c:pt>
                <c:pt idx="1184">
                  <c:v>119.50443265541</c:v>
                </c:pt>
                <c:pt idx="1185">
                  <c:v>119.49363812801001</c:v>
                </c:pt>
                <c:pt idx="1186">
                  <c:v>119.48284360061</c:v>
                </c:pt>
                <c:pt idx="1187">
                  <c:v>119.47204907321</c:v>
                </c:pt>
                <c:pt idx="1188">
                  <c:v>119.46125454580999</c:v>
                </c:pt>
                <c:pt idx="1189">
                  <c:v>119.45046001841</c:v>
                </c:pt>
                <c:pt idx="1190">
                  <c:v>119.43966549101</c:v>
                </c:pt>
                <c:pt idx="1191">
                  <c:v>119.42887096361</c:v>
                </c:pt>
                <c:pt idx="1192">
                  <c:v>119.41807643621</c:v>
                </c:pt>
                <c:pt idx="1193">
                  <c:v>119.40728190881001</c:v>
                </c:pt>
                <c:pt idx="1194">
                  <c:v>119.39648738141</c:v>
                </c:pt>
                <c:pt idx="1195">
                  <c:v>119.38569285401999</c:v>
                </c:pt>
                <c:pt idx="1196">
                  <c:v>119.37489832662</c:v>
                </c:pt>
                <c:pt idx="1197">
                  <c:v>119.36410379922</c:v>
                </c:pt>
                <c:pt idx="1198">
                  <c:v>119.35330927182</c:v>
                </c:pt>
                <c:pt idx="1199">
                  <c:v>119.34251474442</c:v>
                </c:pt>
                <c:pt idx="1200">
                  <c:v>119.33172021701</c:v>
                </c:pt>
                <c:pt idx="1201">
                  <c:v>119.32092568962</c:v>
                </c:pt>
                <c:pt idx="1202">
                  <c:v>119.31013116222</c:v>
                </c:pt>
                <c:pt idx="1203">
                  <c:v>119.29933663481999</c:v>
                </c:pt>
                <c:pt idx="1204">
                  <c:v>119.28854210742</c:v>
                </c:pt>
                <c:pt idx="1205">
                  <c:v>119.27774758002001</c:v>
                </c:pt>
                <c:pt idx="1206">
                  <c:v>119.26695305262</c:v>
                </c:pt>
                <c:pt idx="1207">
                  <c:v>119.25615852522</c:v>
                </c:pt>
                <c:pt idx="1208">
                  <c:v>119.24536399781999</c:v>
                </c:pt>
                <c:pt idx="1209">
                  <c:v>119.23456947042</c:v>
                </c:pt>
                <c:pt idx="1210">
                  <c:v>119.22377494302</c:v>
                </c:pt>
                <c:pt idx="1211">
                  <c:v>119.21298041562</c:v>
                </c:pt>
                <c:pt idx="1212">
                  <c:v>119.20218588822</c:v>
                </c:pt>
                <c:pt idx="1213">
                  <c:v>119.19139136082001</c:v>
                </c:pt>
                <c:pt idx="1214">
                  <c:v>119.18059683342</c:v>
                </c:pt>
                <c:pt idx="1215">
                  <c:v>119.16980230602</c:v>
                </c:pt>
                <c:pt idx="1216">
                  <c:v>119.15900777861999</c:v>
                </c:pt>
                <c:pt idx="1217">
                  <c:v>119.14821325122</c:v>
                </c:pt>
                <c:pt idx="1218">
                  <c:v>119.13741872383</c:v>
                </c:pt>
                <c:pt idx="1219">
                  <c:v>119.12662419643</c:v>
                </c:pt>
                <c:pt idx="1220">
                  <c:v>119.11582966902</c:v>
                </c:pt>
                <c:pt idx="1221">
                  <c:v>119.10503514161999</c:v>
                </c:pt>
                <c:pt idx="1222">
                  <c:v>119.09424061422</c:v>
                </c:pt>
                <c:pt idx="1223">
                  <c:v>119.08344608682</c:v>
                </c:pt>
                <c:pt idx="1224">
                  <c:v>119.07265155943</c:v>
                </c:pt>
                <c:pt idx="1225">
                  <c:v>119.06185703203001</c:v>
                </c:pt>
                <c:pt idx="1226">
                  <c:v>119.05106250463</c:v>
                </c:pt>
                <c:pt idx="1227">
                  <c:v>119.04026797723</c:v>
                </c:pt>
                <c:pt idx="1228">
                  <c:v>119.02947344982999</c:v>
                </c:pt>
                <c:pt idx="1229">
                  <c:v>119.01867892243</c:v>
                </c:pt>
                <c:pt idx="1230">
                  <c:v>119.00788439503</c:v>
                </c:pt>
                <c:pt idx="1231">
                  <c:v>118.99708986763</c:v>
                </c:pt>
                <c:pt idx="1232">
                  <c:v>118.98629534023</c:v>
                </c:pt>
                <c:pt idx="1233">
                  <c:v>118.97550081283001</c:v>
                </c:pt>
                <c:pt idx="1234">
                  <c:v>118.96470628543</c:v>
                </c:pt>
                <c:pt idx="1235">
                  <c:v>118.95391175803</c:v>
                </c:pt>
                <c:pt idx="1236">
                  <c:v>118.94311723062999</c:v>
                </c:pt>
                <c:pt idx="1237">
                  <c:v>118.93232270323</c:v>
                </c:pt>
                <c:pt idx="1238">
                  <c:v>118.92152817583001</c:v>
                </c:pt>
                <c:pt idx="1239">
                  <c:v>118.91073364843</c:v>
                </c:pt>
                <c:pt idx="1240">
                  <c:v>118.89993912103</c:v>
                </c:pt>
                <c:pt idx="1241">
                  <c:v>118.88914459362999</c:v>
                </c:pt>
                <c:pt idx="1242">
                  <c:v>118.87835006623</c:v>
                </c:pt>
                <c:pt idx="1243">
                  <c:v>118.86755553883</c:v>
                </c:pt>
                <c:pt idx="1244">
                  <c:v>118.85676101143</c:v>
                </c:pt>
                <c:pt idx="1245">
                  <c:v>118.84596648403</c:v>
                </c:pt>
                <c:pt idx="1246">
                  <c:v>118.83517195663001</c:v>
                </c:pt>
                <c:pt idx="1247">
                  <c:v>118.82437742924</c:v>
                </c:pt>
                <c:pt idx="1248">
                  <c:v>118.81358290183999</c:v>
                </c:pt>
                <c:pt idx="1249">
                  <c:v>118.80278837444</c:v>
                </c:pt>
                <c:pt idx="1250">
                  <c:v>118.79199384704</c:v>
                </c:pt>
                <c:pt idx="1251">
                  <c:v>118.78119931964</c:v>
                </c:pt>
                <c:pt idx="1252">
                  <c:v>118.77040479224</c:v>
                </c:pt>
                <c:pt idx="1253">
                  <c:v>118.75961026484001</c:v>
                </c:pt>
                <c:pt idx="1254">
                  <c:v>118.74881573744</c:v>
                </c:pt>
                <c:pt idx="1255">
                  <c:v>118.73802121004</c:v>
                </c:pt>
                <c:pt idx="1256">
                  <c:v>118.72722668263999</c:v>
                </c:pt>
                <c:pt idx="1257">
                  <c:v>118.71643215524</c:v>
                </c:pt>
                <c:pt idx="1258">
                  <c:v>118.70563762784001</c:v>
                </c:pt>
                <c:pt idx="1259">
                  <c:v>118.69484310044</c:v>
                </c:pt>
                <c:pt idx="1260">
                  <c:v>118.68404857304</c:v>
                </c:pt>
                <c:pt idx="1261">
                  <c:v>118.67325404563999</c:v>
                </c:pt>
                <c:pt idx="1262">
                  <c:v>118.66245951824</c:v>
                </c:pt>
                <c:pt idx="1263">
                  <c:v>118.65166499084</c:v>
                </c:pt>
                <c:pt idx="1264">
                  <c:v>118.64087046344</c:v>
                </c:pt>
                <c:pt idx="1265">
                  <c:v>118.63007593604</c:v>
                </c:pt>
                <c:pt idx="1266">
                  <c:v>118.61928140864001</c:v>
                </c:pt>
                <c:pt idx="1267">
                  <c:v>118.60848688124</c:v>
                </c:pt>
                <c:pt idx="1268">
                  <c:v>118.59769235384</c:v>
                </c:pt>
                <c:pt idx="1269">
                  <c:v>118.58689782643999</c:v>
                </c:pt>
                <c:pt idx="1270">
                  <c:v>118.57610329904</c:v>
                </c:pt>
                <c:pt idx="1271">
                  <c:v>118.56530877165</c:v>
                </c:pt>
                <c:pt idx="1272">
                  <c:v>118.55451424425</c:v>
                </c:pt>
                <c:pt idx="1273">
                  <c:v>118.54371971685001</c:v>
                </c:pt>
                <c:pt idx="1274">
                  <c:v>118.53292518945</c:v>
                </c:pt>
                <c:pt idx="1275">
                  <c:v>118.52213066205</c:v>
                </c:pt>
                <c:pt idx="1276">
                  <c:v>118.51133613464999</c:v>
                </c:pt>
                <c:pt idx="1277">
                  <c:v>118.50054160725</c:v>
                </c:pt>
                <c:pt idx="1278">
                  <c:v>118.48974707985001</c:v>
                </c:pt>
                <c:pt idx="1279">
                  <c:v>118.47895255245</c:v>
                </c:pt>
                <c:pt idx="1280">
                  <c:v>118.46815802505</c:v>
                </c:pt>
                <c:pt idx="1281">
                  <c:v>118.45736349764999</c:v>
                </c:pt>
                <c:pt idx="1282">
                  <c:v>118.44656897025</c:v>
                </c:pt>
                <c:pt idx="1283">
                  <c:v>118.43577444285</c:v>
                </c:pt>
                <c:pt idx="1284">
                  <c:v>118.42497991545</c:v>
                </c:pt>
                <c:pt idx="1285">
                  <c:v>118.41418538805</c:v>
                </c:pt>
                <c:pt idx="1286">
                  <c:v>118.40339086065001</c:v>
                </c:pt>
                <c:pt idx="1287">
                  <c:v>118.39259633325</c:v>
                </c:pt>
                <c:pt idx="1288">
                  <c:v>118.38180180585</c:v>
                </c:pt>
                <c:pt idx="1289">
                  <c:v>118.37100727844999</c:v>
                </c:pt>
                <c:pt idx="1290">
                  <c:v>118.36021275105</c:v>
                </c:pt>
                <c:pt idx="1291">
                  <c:v>118.34941822365001</c:v>
                </c:pt>
                <c:pt idx="1292">
                  <c:v>118.33862369625</c:v>
                </c:pt>
                <c:pt idx="1293">
                  <c:v>118.32782916885</c:v>
                </c:pt>
                <c:pt idx="1294">
                  <c:v>118.31703464146</c:v>
                </c:pt>
                <c:pt idx="1295">
                  <c:v>118.30624011406</c:v>
                </c:pt>
                <c:pt idx="1296">
                  <c:v>118.29544558665999</c:v>
                </c:pt>
                <c:pt idx="1297">
                  <c:v>118.28465105925</c:v>
                </c:pt>
                <c:pt idx="1298">
                  <c:v>118.27385653185</c:v>
                </c:pt>
                <c:pt idx="1299">
                  <c:v>118.26306200445001</c:v>
                </c:pt>
                <c:pt idx="1300">
                  <c:v>118.25226747706</c:v>
                </c:pt>
                <c:pt idx="1301">
                  <c:v>118.24147294965999</c:v>
                </c:pt>
                <c:pt idx="1302">
                  <c:v>118.23067842226</c:v>
                </c:pt>
                <c:pt idx="1303">
                  <c:v>118.21988389486</c:v>
                </c:pt>
                <c:pt idx="1304">
                  <c:v>118.20908936746</c:v>
                </c:pt>
                <c:pt idx="1305">
                  <c:v>118.19829484006</c:v>
                </c:pt>
                <c:pt idx="1306">
                  <c:v>118.18750031266001</c:v>
                </c:pt>
                <c:pt idx="1307">
                  <c:v>118.17670578526</c:v>
                </c:pt>
                <c:pt idx="1308">
                  <c:v>118.16591125786</c:v>
                </c:pt>
                <c:pt idx="1309">
                  <c:v>118.15511673045999</c:v>
                </c:pt>
                <c:pt idx="1310">
                  <c:v>118.14432220306</c:v>
                </c:pt>
                <c:pt idx="1311">
                  <c:v>118.13352767566001</c:v>
                </c:pt>
                <c:pt idx="1312">
                  <c:v>118.12273314826</c:v>
                </c:pt>
                <c:pt idx="1313">
                  <c:v>118.11193862086</c:v>
                </c:pt>
                <c:pt idx="1314">
                  <c:v>118.10114409345999</c:v>
                </c:pt>
                <c:pt idx="1315">
                  <c:v>118.09034956606</c:v>
                </c:pt>
                <c:pt idx="1316">
                  <c:v>118.07955503866</c:v>
                </c:pt>
                <c:pt idx="1317">
                  <c:v>118.06876051126</c:v>
                </c:pt>
                <c:pt idx="1318">
                  <c:v>118.05796598386</c:v>
                </c:pt>
                <c:pt idx="1319">
                  <c:v>118.04717145646001</c:v>
                </c:pt>
                <c:pt idx="1320">
                  <c:v>118.03637692906</c:v>
                </c:pt>
                <c:pt idx="1321">
                  <c:v>118.02558240166</c:v>
                </c:pt>
                <c:pt idx="1322">
                  <c:v>118.01478787425999</c:v>
                </c:pt>
                <c:pt idx="1323">
                  <c:v>118.00399334687</c:v>
                </c:pt>
                <c:pt idx="1324">
                  <c:v>117.99319881947</c:v>
                </c:pt>
                <c:pt idx="1325">
                  <c:v>117.98240429207</c:v>
                </c:pt>
                <c:pt idx="1326">
                  <c:v>117.97160976467001</c:v>
                </c:pt>
                <c:pt idx="1327">
                  <c:v>117.96081523727</c:v>
                </c:pt>
                <c:pt idx="1328">
                  <c:v>117.95002070987</c:v>
                </c:pt>
                <c:pt idx="1329">
                  <c:v>117.93922618246999</c:v>
                </c:pt>
                <c:pt idx="1330">
                  <c:v>117.92843165507</c:v>
                </c:pt>
                <c:pt idx="1331">
                  <c:v>117.91763712767001</c:v>
                </c:pt>
                <c:pt idx="1332">
                  <c:v>117.90684260027</c:v>
                </c:pt>
                <c:pt idx="1333">
                  <c:v>117.89604807287</c:v>
                </c:pt>
                <c:pt idx="1334">
                  <c:v>117.88525354546999</c:v>
                </c:pt>
                <c:pt idx="1335">
                  <c:v>117.87445901807</c:v>
                </c:pt>
                <c:pt idx="1336">
                  <c:v>117.86366449067</c:v>
                </c:pt>
                <c:pt idx="1337">
                  <c:v>117.85286996327</c:v>
                </c:pt>
                <c:pt idx="1338">
                  <c:v>117.84207543587</c:v>
                </c:pt>
                <c:pt idx="1339">
                  <c:v>117.83128090847001</c:v>
                </c:pt>
                <c:pt idx="1340">
                  <c:v>117.82048638107</c:v>
                </c:pt>
                <c:pt idx="1341">
                  <c:v>117.80969185367</c:v>
                </c:pt>
                <c:pt idx="1342">
                  <c:v>117.79889732626999</c:v>
                </c:pt>
                <c:pt idx="1343">
                  <c:v>117.78810279887</c:v>
                </c:pt>
                <c:pt idx="1344">
                  <c:v>117.77730827147001</c:v>
                </c:pt>
                <c:pt idx="1345">
                  <c:v>117.76651374407</c:v>
                </c:pt>
                <c:pt idx="1346">
                  <c:v>117.75571921668001</c:v>
                </c:pt>
                <c:pt idx="1347">
                  <c:v>117.74492468928</c:v>
                </c:pt>
                <c:pt idx="1348">
                  <c:v>117.73413016188</c:v>
                </c:pt>
                <c:pt idx="1349">
                  <c:v>117.72333563447999</c:v>
                </c:pt>
                <c:pt idx="1350">
                  <c:v>117.71254110708</c:v>
                </c:pt>
                <c:pt idx="1351">
                  <c:v>117.70174657968001</c:v>
                </c:pt>
                <c:pt idx="1352">
                  <c:v>117.69095205228</c:v>
                </c:pt>
                <c:pt idx="1353">
                  <c:v>117.68015752488</c:v>
                </c:pt>
                <c:pt idx="1354">
                  <c:v>117.66936299747999</c:v>
                </c:pt>
                <c:pt idx="1355">
                  <c:v>117.65856847008</c:v>
                </c:pt>
                <c:pt idx="1356">
                  <c:v>117.64777394268</c:v>
                </c:pt>
                <c:pt idx="1357">
                  <c:v>117.63697941528</c:v>
                </c:pt>
                <c:pt idx="1358">
                  <c:v>117.62618488788</c:v>
                </c:pt>
                <c:pt idx="1359">
                  <c:v>117.61539036048001</c:v>
                </c:pt>
                <c:pt idx="1360">
                  <c:v>117.60459583308</c:v>
                </c:pt>
                <c:pt idx="1361">
                  <c:v>117.59380130568</c:v>
                </c:pt>
                <c:pt idx="1362">
                  <c:v>117.58300677827999</c:v>
                </c:pt>
                <c:pt idx="1363">
                  <c:v>117.57221225088</c:v>
                </c:pt>
                <c:pt idx="1364">
                  <c:v>117.56141772348001</c:v>
                </c:pt>
                <c:pt idx="1365">
                  <c:v>117.55062319608</c:v>
                </c:pt>
                <c:pt idx="1366">
                  <c:v>117.53982866868</c:v>
                </c:pt>
                <c:pt idx="1367">
                  <c:v>117.52903414127999</c:v>
                </c:pt>
                <c:pt idx="1368">
                  <c:v>117.51823961388</c:v>
                </c:pt>
                <c:pt idx="1369">
                  <c:v>117.50744508648</c:v>
                </c:pt>
                <c:pt idx="1370">
                  <c:v>117.49665055909</c:v>
                </c:pt>
                <c:pt idx="1371">
                  <c:v>117.48585603169001</c:v>
                </c:pt>
                <c:pt idx="1372">
                  <c:v>117.47506150429</c:v>
                </c:pt>
                <c:pt idx="1373">
                  <c:v>117.46426697689</c:v>
                </c:pt>
                <c:pt idx="1374">
                  <c:v>117.45347244948</c:v>
                </c:pt>
                <c:pt idx="1375">
                  <c:v>117.44267792207999</c:v>
                </c:pt>
                <c:pt idx="1376">
                  <c:v>117.43188339469</c:v>
                </c:pt>
                <c:pt idx="1377">
                  <c:v>117.42108886729</c:v>
                </c:pt>
                <c:pt idx="1378">
                  <c:v>117.41029433989</c:v>
                </c:pt>
                <c:pt idx="1379">
                  <c:v>117.39949981249001</c:v>
                </c:pt>
                <c:pt idx="1380">
                  <c:v>117.38870528509</c:v>
                </c:pt>
                <c:pt idx="1381">
                  <c:v>117.37791075769</c:v>
                </c:pt>
                <c:pt idx="1382">
                  <c:v>117.36711623028999</c:v>
                </c:pt>
                <c:pt idx="1383">
                  <c:v>117.35632170289</c:v>
                </c:pt>
                <c:pt idx="1384">
                  <c:v>117.34552717549001</c:v>
                </c:pt>
                <c:pt idx="1385">
                  <c:v>117.33473264809</c:v>
                </c:pt>
                <c:pt idx="1386">
                  <c:v>117.32393812069</c:v>
                </c:pt>
                <c:pt idx="1387">
                  <c:v>117.31314359328999</c:v>
                </c:pt>
                <c:pt idx="1388">
                  <c:v>117.30234906589</c:v>
                </c:pt>
                <c:pt idx="1389">
                  <c:v>117.29155453849</c:v>
                </c:pt>
                <c:pt idx="1390">
                  <c:v>117.28076001109</c:v>
                </c:pt>
                <c:pt idx="1391">
                  <c:v>117.26996548369</c:v>
                </c:pt>
                <c:pt idx="1392">
                  <c:v>117.25917095629001</c:v>
                </c:pt>
                <c:pt idx="1393">
                  <c:v>117.24837642889</c:v>
                </c:pt>
                <c:pt idx="1394">
                  <c:v>117.23758190149</c:v>
                </c:pt>
                <c:pt idx="1395">
                  <c:v>117.22678737408999</c:v>
                </c:pt>
                <c:pt idx="1396">
                  <c:v>117.21599284669</c:v>
                </c:pt>
                <c:pt idx="1397">
                  <c:v>117.20519831929001</c:v>
                </c:pt>
                <c:pt idx="1398">
                  <c:v>117.19440379189</c:v>
                </c:pt>
                <c:pt idx="1399">
                  <c:v>117.18360926450001</c:v>
                </c:pt>
                <c:pt idx="1400">
                  <c:v>117.1728147371</c:v>
                </c:pt>
                <c:pt idx="1401">
                  <c:v>117.1620202097</c:v>
                </c:pt>
                <c:pt idx="1402">
                  <c:v>117.15122568229999</c:v>
                </c:pt>
                <c:pt idx="1403">
                  <c:v>117.1404311549</c:v>
                </c:pt>
                <c:pt idx="1404">
                  <c:v>117.12963662750001</c:v>
                </c:pt>
                <c:pt idx="1405">
                  <c:v>117.1188421001</c:v>
                </c:pt>
                <c:pt idx="1406">
                  <c:v>117.1080475727</c:v>
                </c:pt>
                <c:pt idx="1407">
                  <c:v>117.09725304529999</c:v>
                </c:pt>
                <c:pt idx="1408">
                  <c:v>117.0864585179</c:v>
                </c:pt>
                <c:pt idx="1409">
                  <c:v>117.0756639905</c:v>
                </c:pt>
                <c:pt idx="1410">
                  <c:v>117.0648694631</c:v>
                </c:pt>
                <c:pt idx="1411">
                  <c:v>117.0540749357</c:v>
                </c:pt>
                <c:pt idx="1412">
                  <c:v>117.04328040830001</c:v>
                </c:pt>
                <c:pt idx="1413">
                  <c:v>117.0324858809</c:v>
                </c:pt>
                <c:pt idx="1414">
                  <c:v>117.0216913535</c:v>
                </c:pt>
                <c:pt idx="1415">
                  <c:v>117.01089682609999</c:v>
                </c:pt>
                <c:pt idx="1416">
                  <c:v>117.0001022987</c:v>
                </c:pt>
                <c:pt idx="1417">
                  <c:v>116.98930777130001</c:v>
                </c:pt>
                <c:pt idx="1418">
                  <c:v>116.9785132439</c:v>
                </c:pt>
                <c:pt idx="1419">
                  <c:v>116.9677187165</c:v>
                </c:pt>
                <c:pt idx="1420">
                  <c:v>116.95692418909999</c:v>
                </c:pt>
                <c:pt idx="1421">
                  <c:v>116.9461296617</c:v>
                </c:pt>
                <c:pt idx="1422">
                  <c:v>116.93533513430999</c:v>
                </c:pt>
                <c:pt idx="1423">
                  <c:v>116.92454060691</c:v>
                </c:pt>
                <c:pt idx="1424">
                  <c:v>116.91374607951001</c:v>
                </c:pt>
                <c:pt idx="1425">
                  <c:v>116.90295155211</c:v>
                </c:pt>
                <c:pt idx="1426">
                  <c:v>116.89215702471</c:v>
                </c:pt>
                <c:pt idx="1427">
                  <c:v>116.88136249730999</c:v>
                </c:pt>
                <c:pt idx="1428">
                  <c:v>116.87056796991</c:v>
                </c:pt>
                <c:pt idx="1429">
                  <c:v>116.85977344251</c:v>
                </c:pt>
                <c:pt idx="1430">
                  <c:v>116.84897891511</c:v>
                </c:pt>
                <c:pt idx="1431">
                  <c:v>116.83818438771</c:v>
                </c:pt>
                <c:pt idx="1432">
                  <c:v>116.82738986031001</c:v>
                </c:pt>
                <c:pt idx="1433">
                  <c:v>116.81659533291</c:v>
                </c:pt>
                <c:pt idx="1434">
                  <c:v>116.80580080551</c:v>
                </c:pt>
                <c:pt idx="1435">
                  <c:v>116.79500627810999</c:v>
                </c:pt>
                <c:pt idx="1436">
                  <c:v>116.78421175071</c:v>
                </c:pt>
                <c:pt idx="1437">
                  <c:v>116.77341722331001</c:v>
                </c:pt>
                <c:pt idx="1438">
                  <c:v>116.76262269591</c:v>
                </c:pt>
                <c:pt idx="1439">
                  <c:v>116.75182816851</c:v>
                </c:pt>
                <c:pt idx="1440">
                  <c:v>116.74103364110999</c:v>
                </c:pt>
                <c:pt idx="1441">
                  <c:v>116.73023911371</c:v>
                </c:pt>
                <c:pt idx="1442">
                  <c:v>116.71944458631</c:v>
                </c:pt>
                <c:pt idx="1443">
                  <c:v>116.70865005891</c:v>
                </c:pt>
                <c:pt idx="1444">
                  <c:v>116.69785553151</c:v>
                </c:pt>
                <c:pt idx="1445">
                  <c:v>116.68706100412</c:v>
                </c:pt>
                <c:pt idx="1446">
                  <c:v>116.67626647672</c:v>
                </c:pt>
                <c:pt idx="1447">
                  <c:v>116.66547194931999</c:v>
                </c:pt>
                <c:pt idx="1448">
                  <c:v>116.65467742192</c:v>
                </c:pt>
                <c:pt idx="1449">
                  <c:v>116.64388289452</c:v>
                </c:pt>
                <c:pt idx="1450">
                  <c:v>116.63308836712</c:v>
                </c:pt>
                <c:pt idx="1451">
                  <c:v>116.62229383971</c:v>
                </c:pt>
                <c:pt idx="1452">
                  <c:v>116.61149931232001</c:v>
                </c:pt>
                <c:pt idx="1453">
                  <c:v>116.60070478492</c:v>
                </c:pt>
                <c:pt idx="1454">
                  <c:v>116.58991025752</c:v>
                </c:pt>
                <c:pt idx="1455">
                  <c:v>116.57911573011999</c:v>
                </c:pt>
                <c:pt idx="1456">
                  <c:v>116.56832120272</c:v>
                </c:pt>
                <c:pt idx="1457">
                  <c:v>116.55752667532001</c:v>
                </c:pt>
                <c:pt idx="1458">
                  <c:v>116.54673214792</c:v>
                </c:pt>
                <c:pt idx="1459">
                  <c:v>116.53593762052</c:v>
                </c:pt>
                <c:pt idx="1460">
                  <c:v>116.52514309311999</c:v>
                </c:pt>
                <c:pt idx="1461">
                  <c:v>116.51434856572</c:v>
                </c:pt>
                <c:pt idx="1462">
                  <c:v>116.50355403832</c:v>
                </c:pt>
                <c:pt idx="1463">
                  <c:v>116.49275951092</c:v>
                </c:pt>
                <c:pt idx="1464">
                  <c:v>116.48196498352</c:v>
                </c:pt>
                <c:pt idx="1465">
                  <c:v>116.47117045612001</c:v>
                </c:pt>
                <c:pt idx="1466">
                  <c:v>116.46037592872</c:v>
                </c:pt>
                <c:pt idx="1467">
                  <c:v>116.44958140132</c:v>
                </c:pt>
                <c:pt idx="1468">
                  <c:v>116.43878687391999</c:v>
                </c:pt>
                <c:pt idx="1469">
                  <c:v>116.42799234653</c:v>
                </c:pt>
                <c:pt idx="1470">
                  <c:v>116.41719781912001</c:v>
                </c:pt>
                <c:pt idx="1471">
                  <c:v>116.40640329172</c:v>
                </c:pt>
                <c:pt idx="1472">
                  <c:v>116.39560876432</c:v>
                </c:pt>
                <c:pt idx="1473">
                  <c:v>116.38481423691999</c:v>
                </c:pt>
                <c:pt idx="1474">
                  <c:v>116.37401970952</c:v>
                </c:pt>
                <c:pt idx="1475">
                  <c:v>116.36322518212999</c:v>
                </c:pt>
                <c:pt idx="1476">
                  <c:v>116.35243065473</c:v>
                </c:pt>
                <c:pt idx="1477">
                  <c:v>116.34163612733001</c:v>
                </c:pt>
                <c:pt idx="1478">
                  <c:v>116.33084159993</c:v>
                </c:pt>
                <c:pt idx="1479">
                  <c:v>116.32004707253</c:v>
                </c:pt>
                <c:pt idx="1480">
                  <c:v>116.30925254512999</c:v>
                </c:pt>
                <c:pt idx="1481">
                  <c:v>116.29845801773</c:v>
                </c:pt>
                <c:pt idx="1482">
                  <c:v>116.28766349033</c:v>
                </c:pt>
                <c:pt idx="1483">
                  <c:v>116.27686896293</c:v>
                </c:pt>
                <c:pt idx="1484">
                  <c:v>116.26607443553</c:v>
                </c:pt>
                <c:pt idx="1485">
                  <c:v>116.25527990813001</c:v>
                </c:pt>
                <c:pt idx="1486">
                  <c:v>116.24448538073</c:v>
                </c:pt>
                <c:pt idx="1487">
                  <c:v>116.23369085333</c:v>
                </c:pt>
                <c:pt idx="1488">
                  <c:v>116.22289632592999</c:v>
                </c:pt>
                <c:pt idx="1489">
                  <c:v>116.21210179853</c:v>
                </c:pt>
                <c:pt idx="1490">
                  <c:v>116.20130727113001</c:v>
                </c:pt>
                <c:pt idx="1491">
                  <c:v>116.19051274373</c:v>
                </c:pt>
                <c:pt idx="1492">
                  <c:v>116.17971821633</c:v>
                </c:pt>
                <c:pt idx="1493">
                  <c:v>116.16892368892999</c:v>
                </c:pt>
                <c:pt idx="1494">
                  <c:v>116.15812916153</c:v>
                </c:pt>
                <c:pt idx="1495">
                  <c:v>116.14733463413</c:v>
                </c:pt>
                <c:pt idx="1496">
                  <c:v>116.13654010673</c:v>
                </c:pt>
                <c:pt idx="1497">
                  <c:v>116.12574557933</c:v>
                </c:pt>
                <c:pt idx="1498">
                  <c:v>116.11495105194</c:v>
                </c:pt>
                <c:pt idx="1499">
                  <c:v>116.10415652454</c:v>
                </c:pt>
                <c:pt idx="1500">
                  <c:v>116.09336199713999</c:v>
                </c:pt>
                <c:pt idx="1501">
                  <c:v>116.08256746974</c:v>
                </c:pt>
                <c:pt idx="1502">
                  <c:v>116.07177294234</c:v>
                </c:pt>
                <c:pt idx="1503">
                  <c:v>116.06097841494</c:v>
                </c:pt>
                <c:pt idx="1504">
                  <c:v>116.05018388754</c:v>
                </c:pt>
                <c:pt idx="1505">
                  <c:v>116.03938936014001</c:v>
                </c:pt>
                <c:pt idx="1506">
                  <c:v>116.02859483274</c:v>
                </c:pt>
                <c:pt idx="1507">
                  <c:v>116.01780030534</c:v>
                </c:pt>
                <c:pt idx="1508">
                  <c:v>116.00700577793999</c:v>
                </c:pt>
                <c:pt idx="1509">
                  <c:v>115.99621125054</c:v>
                </c:pt>
                <c:pt idx="1510">
                  <c:v>115.98541672314001</c:v>
                </c:pt>
                <c:pt idx="1511">
                  <c:v>115.97462219574</c:v>
                </c:pt>
                <c:pt idx="1512">
                  <c:v>115.96382766834</c:v>
                </c:pt>
                <c:pt idx="1513">
                  <c:v>115.95303314093999</c:v>
                </c:pt>
                <c:pt idx="1514">
                  <c:v>115.94223861354</c:v>
                </c:pt>
                <c:pt idx="1515">
                  <c:v>115.93144408614</c:v>
                </c:pt>
                <c:pt idx="1516">
                  <c:v>115.92064955874</c:v>
                </c:pt>
                <c:pt idx="1517">
                  <c:v>115.90985503134</c:v>
                </c:pt>
                <c:pt idx="1518">
                  <c:v>115.89906050394001</c:v>
                </c:pt>
                <c:pt idx="1519">
                  <c:v>115.88826597654</c:v>
                </c:pt>
                <c:pt idx="1520">
                  <c:v>115.87747144914</c:v>
                </c:pt>
                <c:pt idx="1521">
                  <c:v>115.86667692175</c:v>
                </c:pt>
                <c:pt idx="1522">
                  <c:v>115.85588239435</c:v>
                </c:pt>
                <c:pt idx="1523">
                  <c:v>115.84508786695</c:v>
                </c:pt>
                <c:pt idx="1524">
                  <c:v>115.83429333955</c:v>
                </c:pt>
                <c:pt idx="1525">
                  <c:v>115.82349881215001</c:v>
                </c:pt>
                <c:pt idx="1526">
                  <c:v>115.81270428475</c:v>
                </c:pt>
                <c:pt idx="1527">
                  <c:v>115.80190975735</c:v>
                </c:pt>
                <c:pt idx="1528">
                  <c:v>115.79111522994999</c:v>
                </c:pt>
                <c:pt idx="1529">
                  <c:v>115.78032070255</c:v>
                </c:pt>
                <c:pt idx="1530">
                  <c:v>115.76952617515001</c:v>
                </c:pt>
                <c:pt idx="1531">
                  <c:v>115.75873164775</c:v>
                </c:pt>
                <c:pt idx="1532">
                  <c:v>115.74793712035</c:v>
                </c:pt>
                <c:pt idx="1533">
                  <c:v>115.73714259294999</c:v>
                </c:pt>
                <c:pt idx="1534">
                  <c:v>115.72634806555</c:v>
                </c:pt>
                <c:pt idx="1535">
                  <c:v>115.71555353815</c:v>
                </c:pt>
                <c:pt idx="1536">
                  <c:v>115.70475901075</c:v>
                </c:pt>
                <c:pt idx="1537">
                  <c:v>115.69396448335</c:v>
                </c:pt>
                <c:pt idx="1538">
                  <c:v>115.68316995595001</c:v>
                </c:pt>
                <c:pt idx="1539">
                  <c:v>115.67237542855</c:v>
                </c:pt>
                <c:pt idx="1540">
                  <c:v>115.66158090115</c:v>
                </c:pt>
                <c:pt idx="1541">
                  <c:v>115.65078637374999</c:v>
                </c:pt>
                <c:pt idx="1542">
                  <c:v>115.63999184635</c:v>
                </c:pt>
                <c:pt idx="1543">
                  <c:v>115.62919731895001</c:v>
                </c:pt>
                <c:pt idx="1544">
                  <c:v>115.61840279156</c:v>
                </c:pt>
                <c:pt idx="1545">
                  <c:v>115.60760826416001</c:v>
                </c:pt>
                <c:pt idx="1546">
                  <c:v>115.59681373676</c:v>
                </c:pt>
                <c:pt idx="1547">
                  <c:v>115.58601920935</c:v>
                </c:pt>
                <c:pt idx="1548">
                  <c:v>115.57522468195</c:v>
                </c:pt>
                <c:pt idx="1549">
                  <c:v>115.56443015455</c:v>
                </c:pt>
                <c:pt idx="1550">
                  <c:v>115.55363562716001</c:v>
                </c:pt>
                <c:pt idx="1551">
                  <c:v>115.54284109976</c:v>
                </c:pt>
                <c:pt idx="1552">
                  <c:v>115.53204657236</c:v>
                </c:pt>
                <c:pt idx="1553">
                  <c:v>115.52125204495999</c:v>
                </c:pt>
                <c:pt idx="1554">
                  <c:v>115.51045751756</c:v>
                </c:pt>
                <c:pt idx="1555">
                  <c:v>115.49966299016</c:v>
                </c:pt>
                <c:pt idx="1556">
                  <c:v>115.48886846276</c:v>
                </c:pt>
                <c:pt idx="1557">
                  <c:v>115.47807393536</c:v>
                </c:pt>
                <c:pt idx="1558">
                  <c:v>115.46727940796001</c:v>
                </c:pt>
                <c:pt idx="1559">
                  <c:v>115.45648488056</c:v>
                </c:pt>
                <c:pt idx="1560">
                  <c:v>115.44569035316</c:v>
                </c:pt>
                <c:pt idx="1561">
                  <c:v>115.43489582575999</c:v>
                </c:pt>
                <c:pt idx="1562">
                  <c:v>115.42410129836</c:v>
                </c:pt>
                <c:pt idx="1563">
                  <c:v>115.41330677096001</c:v>
                </c:pt>
                <c:pt idx="1564">
                  <c:v>115.40251224356</c:v>
                </c:pt>
                <c:pt idx="1565">
                  <c:v>115.39171771616</c:v>
                </c:pt>
                <c:pt idx="1566">
                  <c:v>115.38092318875999</c:v>
                </c:pt>
                <c:pt idx="1567">
                  <c:v>115.37012866136</c:v>
                </c:pt>
                <c:pt idx="1568">
                  <c:v>115.35933413396</c:v>
                </c:pt>
                <c:pt idx="1569">
                  <c:v>115.34853960656</c:v>
                </c:pt>
                <c:pt idx="1570">
                  <c:v>115.33774507916</c:v>
                </c:pt>
                <c:pt idx="1571">
                  <c:v>115.32695055176001</c:v>
                </c:pt>
                <c:pt idx="1572">
                  <c:v>115.31615602436</c:v>
                </c:pt>
                <c:pt idx="1573">
                  <c:v>115.30536149696</c:v>
                </c:pt>
                <c:pt idx="1574">
                  <c:v>115.29456696957</c:v>
                </c:pt>
                <c:pt idx="1575">
                  <c:v>115.28377244217</c:v>
                </c:pt>
                <c:pt idx="1576">
                  <c:v>115.27297791477</c:v>
                </c:pt>
                <c:pt idx="1577">
                  <c:v>115.26218338737</c:v>
                </c:pt>
                <c:pt idx="1578">
                  <c:v>115.25138885997001</c:v>
                </c:pt>
                <c:pt idx="1579">
                  <c:v>115.24059433257</c:v>
                </c:pt>
                <c:pt idx="1580">
                  <c:v>115.22979980517</c:v>
                </c:pt>
                <c:pt idx="1581">
                  <c:v>115.21900527776999</c:v>
                </c:pt>
                <c:pt idx="1582">
                  <c:v>115.20821075037</c:v>
                </c:pt>
                <c:pt idx="1583">
                  <c:v>115.19741622297001</c:v>
                </c:pt>
                <c:pt idx="1584">
                  <c:v>115.18662169557</c:v>
                </c:pt>
                <c:pt idx="1585">
                  <c:v>115.17582716817</c:v>
                </c:pt>
                <c:pt idx="1586">
                  <c:v>115.16503264076999</c:v>
                </c:pt>
                <c:pt idx="1587">
                  <c:v>115.15423811337</c:v>
                </c:pt>
                <c:pt idx="1588">
                  <c:v>115.14344358597</c:v>
                </c:pt>
                <c:pt idx="1589">
                  <c:v>115.13264905857</c:v>
                </c:pt>
                <c:pt idx="1590">
                  <c:v>115.12185453117</c:v>
                </c:pt>
                <c:pt idx="1591">
                  <c:v>115.11106000377001</c:v>
                </c:pt>
                <c:pt idx="1592">
                  <c:v>115.10026547637</c:v>
                </c:pt>
                <c:pt idx="1593">
                  <c:v>115.08947094897</c:v>
                </c:pt>
                <c:pt idx="1594">
                  <c:v>115.07867642156999</c:v>
                </c:pt>
                <c:pt idx="1595">
                  <c:v>115.06788189417</c:v>
                </c:pt>
                <c:pt idx="1596">
                  <c:v>115.05708736677001</c:v>
                </c:pt>
                <c:pt idx="1597">
                  <c:v>115.04629283938</c:v>
                </c:pt>
                <c:pt idx="1598">
                  <c:v>115.03549831198001</c:v>
                </c:pt>
                <c:pt idx="1599">
                  <c:v>115.02470378458</c:v>
                </c:pt>
                <c:pt idx="1600">
                  <c:v>115.01390925718</c:v>
                </c:pt>
                <c:pt idx="1601">
                  <c:v>115.00311472977999</c:v>
                </c:pt>
                <c:pt idx="1602">
                  <c:v>114.99232020238</c:v>
                </c:pt>
                <c:pt idx="1603">
                  <c:v>114.98152567498001</c:v>
                </c:pt>
                <c:pt idx="1604">
                  <c:v>114.97073114758</c:v>
                </c:pt>
                <c:pt idx="1605">
                  <c:v>114.95993662018</c:v>
                </c:pt>
                <c:pt idx="1606">
                  <c:v>114.94914209277999</c:v>
                </c:pt>
                <c:pt idx="1607">
                  <c:v>114.93834756538</c:v>
                </c:pt>
                <c:pt idx="1608">
                  <c:v>114.92755303798</c:v>
                </c:pt>
                <c:pt idx="1609">
                  <c:v>114.91675851058</c:v>
                </c:pt>
                <c:pt idx="1610">
                  <c:v>114.90596398318</c:v>
                </c:pt>
                <c:pt idx="1611">
                  <c:v>114.89516945578001</c:v>
                </c:pt>
                <c:pt idx="1612">
                  <c:v>114.88437492838</c:v>
                </c:pt>
                <c:pt idx="1613">
                  <c:v>114.87358040098</c:v>
                </c:pt>
                <c:pt idx="1614">
                  <c:v>114.86278587357999</c:v>
                </c:pt>
                <c:pt idx="1615">
                  <c:v>114.85199134618</c:v>
                </c:pt>
                <c:pt idx="1616">
                  <c:v>114.84119681878001</c:v>
                </c:pt>
                <c:pt idx="1617">
                  <c:v>114.83040229138</c:v>
                </c:pt>
                <c:pt idx="1618">
                  <c:v>114.81960776398</c:v>
                </c:pt>
                <c:pt idx="1619">
                  <c:v>114.80881323657999</c:v>
                </c:pt>
                <c:pt idx="1620">
                  <c:v>114.79801870919</c:v>
                </c:pt>
                <c:pt idx="1621">
                  <c:v>114.78722418178999</c:v>
                </c:pt>
                <c:pt idx="1622">
                  <c:v>114.77642965439</c:v>
                </c:pt>
                <c:pt idx="1623">
                  <c:v>114.76563512699001</c:v>
                </c:pt>
                <c:pt idx="1624">
                  <c:v>114.75484059958001</c:v>
                </c:pt>
                <c:pt idx="1625">
                  <c:v>114.74404607218</c:v>
                </c:pt>
                <c:pt idx="1626">
                  <c:v>114.73325154478999</c:v>
                </c:pt>
                <c:pt idx="1627">
                  <c:v>114.72245701739</c:v>
                </c:pt>
                <c:pt idx="1628">
                  <c:v>114.71166248999</c:v>
                </c:pt>
                <c:pt idx="1629">
                  <c:v>114.70086796259</c:v>
                </c:pt>
                <c:pt idx="1630">
                  <c:v>114.69007343519</c:v>
                </c:pt>
                <c:pt idx="1631">
                  <c:v>114.67927890779001</c:v>
                </c:pt>
                <c:pt idx="1632">
                  <c:v>114.66848438039</c:v>
                </c:pt>
                <c:pt idx="1633">
                  <c:v>114.65768985299</c:v>
                </c:pt>
                <c:pt idx="1634">
                  <c:v>114.64689532558999</c:v>
                </c:pt>
                <c:pt idx="1635">
                  <c:v>114.63610079819</c:v>
                </c:pt>
                <c:pt idx="1636">
                  <c:v>114.62530627079001</c:v>
                </c:pt>
                <c:pt idx="1637">
                  <c:v>114.61451174339</c:v>
                </c:pt>
                <c:pt idx="1638">
                  <c:v>114.60371721599</c:v>
                </c:pt>
                <c:pt idx="1639">
                  <c:v>114.59292268858999</c:v>
                </c:pt>
                <c:pt idx="1640">
                  <c:v>114.58212816119</c:v>
                </c:pt>
                <c:pt idx="1641">
                  <c:v>114.57133363379</c:v>
                </c:pt>
                <c:pt idx="1642">
                  <c:v>114.56053910639</c:v>
                </c:pt>
                <c:pt idx="1643">
                  <c:v>114.54974457899</c:v>
                </c:pt>
                <c:pt idx="1644">
                  <c:v>114.53895005159001</c:v>
                </c:pt>
                <c:pt idx="1645">
                  <c:v>114.52815552419</c:v>
                </c:pt>
                <c:pt idx="1646">
                  <c:v>114.51736099679</c:v>
                </c:pt>
                <c:pt idx="1647">
                  <c:v>114.50656646938999</c:v>
                </c:pt>
                <c:pt idx="1648">
                  <c:v>114.49577194199</c:v>
                </c:pt>
                <c:pt idx="1649">
                  <c:v>114.4849774146</c:v>
                </c:pt>
                <c:pt idx="1650">
                  <c:v>114.4741828872</c:v>
                </c:pt>
                <c:pt idx="1651">
                  <c:v>114.46338835980001</c:v>
                </c:pt>
                <c:pt idx="1652">
                  <c:v>114.4525938324</c:v>
                </c:pt>
                <c:pt idx="1653">
                  <c:v>114.441799305</c:v>
                </c:pt>
                <c:pt idx="1654">
                  <c:v>114.43100477759999</c:v>
                </c:pt>
                <c:pt idx="1655">
                  <c:v>114.4202102502</c:v>
                </c:pt>
                <c:pt idx="1656">
                  <c:v>114.40941572280001</c:v>
                </c:pt>
                <c:pt idx="1657">
                  <c:v>114.3986211954</c:v>
                </c:pt>
                <c:pt idx="1658">
                  <c:v>114.387826668</c:v>
                </c:pt>
                <c:pt idx="1659">
                  <c:v>114.37703214059999</c:v>
                </c:pt>
                <c:pt idx="1660">
                  <c:v>114.3662376132</c:v>
                </c:pt>
                <c:pt idx="1661">
                  <c:v>114.3554430858</c:v>
                </c:pt>
                <c:pt idx="1662">
                  <c:v>114.3446485584</c:v>
                </c:pt>
                <c:pt idx="1663">
                  <c:v>114.333854031</c:v>
                </c:pt>
                <c:pt idx="1664">
                  <c:v>114.32305950360001</c:v>
                </c:pt>
                <c:pt idx="1665">
                  <c:v>114.3122649762</c:v>
                </c:pt>
                <c:pt idx="1666">
                  <c:v>114.3014704488</c:v>
                </c:pt>
                <c:pt idx="1667">
                  <c:v>114.29067592139999</c:v>
                </c:pt>
                <c:pt idx="1668">
                  <c:v>114.279881394</c:v>
                </c:pt>
                <c:pt idx="1669">
                  <c:v>114.26908686660001</c:v>
                </c:pt>
                <c:pt idx="1670">
                  <c:v>114.2582923392</c:v>
                </c:pt>
                <c:pt idx="1671">
                  <c:v>114.2474978118</c:v>
                </c:pt>
                <c:pt idx="1672">
                  <c:v>114.23670328439999</c:v>
                </c:pt>
                <c:pt idx="1673">
                  <c:v>114.22590875701</c:v>
                </c:pt>
                <c:pt idx="1674">
                  <c:v>114.21511422960999</c:v>
                </c:pt>
                <c:pt idx="1675">
                  <c:v>114.20431970221</c:v>
                </c:pt>
                <c:pt idx="1676">
                  <c:v>114.19352517481001</c:v>
                </c:pt>
                <c:pt idx="1677">
                  <c:v>114.18273064741</c:v>
                </c:pt>
                <c:pt idx="1678">
                  <c:v>114.17193612001</c:v>
                </c:pt>
                <c:pt idx="1679">
                  <c:v>114.16114159260999</c:v>
                </c:pt>
                <c:pt idx="1680">
                  <c:v>114.15034706521</c:v>
                </c:pt>
                <c:pt idx="1681">
                  <c:v>114.13955253781</c:v>
                </c:pt>
                <c:pt idx="1682">
                  <c:v>114.12875801041</c:v>
                </c:pt>
                <c:pt idx="1683">
                  <c:v>114.11796348301</c:v>
                </c:pt>
                <c:pt idx="1684">
                  <c:v>114.10716895561001</c:v>
                </c:pt>
                <c:pt idx="1685">
                  <c:v>114.09637442821</c:v>
                </c:pt>
                <c:pt idx="1686">
                  <c:v>114.08557990081</c:v>
                </c:pt>
                <c:pt idx="1687">
                  <c:v>114.07478537340999</c:v>
                </c:pt>
                <c:pt idx="1688">
                  <c:v>114.06399084601</c:v>
                </c:pt>
                <c:pt idx="1689">
                  <c:v>114.05319631861001</c:v>
                </c:pt>
                <c:pt idx="1690">
                  <c:v>114.04240179121</c:v>
                </c:pt>
                <c:pt idx="1691">
                  <c:v>114.03160726381</c:v>
                </c:pt>
                <c:pt idx="1692">
                  <c:v>114.02081273640999</c:v>
                </c:pt>
                <c:pt idx="1693">
                  <c:v>114.01001820901</c:v>
                </c:pt>
                <c:pt idx="1694">
                  <c:v>113.99922368161</c:v>
                </c:pt>
                <c:pt idx="1695">
                  <c:v>113.98842915421</c:v>
                </c:pt>
                <c:pt idx="1696">
                  <c:v>113.97763462682001</c:v>
                </c:pt>
                <c:pt idx="1697">
                  <c:v>113.96684009942</c:v>
                </c:pt>
                <c:pt idx="1698">
                  <c:v>113.95604557202</c:v>
                </c:pt>
                <c:pt idx="1699">
                  <c:v>113.94525104461999</c:v>
                </c:pt>
                <c:pt idx="1700">
                  <c:v>113.93445651722</c:v>
                </c:pt>
                <c:pt idx="1701">
                  <c:v>113.92366198981</c:v>
                </c:pt>
                <c:pt idx="1702">
                  <c:v>113.91286746242</c:v>
                </c:pt>
                <c:pt idx="1703">
                  <c:v>113.90207293502</c:v>
                </c:pt>
                <c:pt idx="1704">
                  <c:v>113.89127840762001</c:v>
                </c:pt>
                <c:pt idx="1705">
                  <c:v>113.88048388022</c:v>
                </c:pt>
                <c:pt idx="1706">
                  <c:v>113.86968935282</c:v>
                </c:pt>
                <c:pt idx="1707">
                  <c:v>113.85889482541999</c:v>
                </c:pt>
                <c:pt idx="1708">
                  <c:v>113.84810029802</c:v>
                </c:pt>
                <c:pt idx="1709">
                  <c:v>113.83730577062001</c:v>
                </c:pt>
                <c:pt idx="1710">
                  <c:v>113.82651124322</c:v>
                </c:pt>
                <c:pt idx="1711">
                  <c:v>113.81571671582</c:v>
                </c:pt>
                <c:pt idx="1712">
                  <c:v>113.80492218841999</c:v>
                </c:pt>
                <c:pt idx="1713">
                  <c:v>113.79412766102</c:v>
                </c:pt>
                <c:pt idx="1714">
                  <c:v>113.78333313362</c:v>
                </c:pt>
                <c:pt idx="1715">
                  <c:v>113.77253860622</c:v>
                </c:pt>
                <c:pt idx="1716">
                  <c:v>113.76174407882</c:v>
                </c:pt>
                <c:pt idx="1717">
                  <c:v>113.75094955142001</c:v>
                </c:pt>
                <c:pt idx="1718">
                  <c:v>113.74015502402</c:v>
                </c:pt>
                <c:pt idx="1719">
                  <c:v>113.72936049662999</c:v>
                </c:pt>
                <c:pt idx="1720">
                  <c:v>113.71856596921999</c:v>
                </c:pt>
                <c:pt idx="1721">
                  <c:v>113.70777144182</c:v>
                </c:pt>
                <c:pt idx="1722">
                  <c:v>113.69697691442001</c:v>
                </c:pt>
                <c:pt idx="1723">
                  <c:v>113.68618238702</c:v>
                </c:pt>
                <c:pt idx="1724">
                  <c:v>113.67538785962</c:v>
                </c:pt>
                <c:pt idx="1725">
                  <c:v>113.66459333223</c:v>
                </c:pt>
                <c:pt idx="1726">
                  <c:v>113.65379880483</c:v>
                </c:pt>
                <c:pt idx="1727">
                  <c:v>113.64300427742999</c:v>
                </c:pt>
                <c:pt idx="1728">
                  <c:v>113.63220975003</c:v>
                </c:pt>
                <c:pt idx="1729">
                  <c:v>113.62141522263001</c:v>
                </c:pt>
                <c:pt idx="1730">
                  <c:v>113.61062069523</c:v>
                </c:pt>
                <c:pt idx="1731">
                  <c:v>113.59982616783</c:v>
                </c:pt>
                <c:pt idx="1732">
                  <c:v>113.58903164042999</c:v>
                </c:pt>
                <c:pt idx="1733">
                  <c:v>113.57823711303</c:v>
                </c:pt>
                <c:pt idx="1734">
                  <c:v>113.56744258563</c:v>
                </c:pt>
                <c:pt idx="1735">
                  <c:v>113.55664805823</c:v>
                </c:pt>
                <c:pt idx="1736">
                  <c:v>113.54585353083</c:v>
                </c:pt>
                <c:pt idx="1737">
                  <c:v>113.53505900343001</c:v>
                </c:pt>
                <c:pt idx="1738">
                  <c:v>113.52426447603</c:v>
                </c:pt>
                <c:pt idx="1739">
                  <c:v>113.51346994863</c:v>
                </c:pt>
                <c:pt idx="1740">
                  <c:v>113.50267542122999</c:v>
                </c:pt>
                <c:pt idx="1741">
                  <c:v>113.49188089383</c:v>
                </c:pt>
                <c:pt idx="1742">
                  <c:v>113.48108636643001</c:v>
                </c:pt>
                <c:pt idx="1743">
                  <c:v>113.47029183903</c:v>
                </c:pt>
                <c:pt idx="1744">
                  <c:v>113.45949731163</c:v>
                </c:pt>
                <c:pt idx="1745">
                  <c:v>113.44870278422999</c:v>
                </c:pt>
                <c:pt idx="1746">
                  <c:v>113.43790825683</c:v>
                </c:pt>
                <c:pt idx="1747">
                  <c:v>113.42711372943</c:v>
                </c:pt>
                <c:pt idx="1748">
                  <c:v>113.41631920204</c:v>
                </c:pt>
                <c:pt idx="1749">
                  <c:v>113.40552467464001</c:v>
                </c:pt>
                <c:pt idx="1750">
                  <c:v>113.39473014724</c:v>
                </c:pt>
                <c:pt idx="1751">
                  <c:v>113.38393561984</c:v>
                </c:pt>
                <c:pt idx="1752">
                  <c:v>113.37314109243999</c:v>
                </c:pt>
                <c:pt idx="1753">
                  <c:v>113.36234656504</c:v>
                </c:pt>
                <c:pt idx="1754">
                  <c:v>113.35155203764</c:v>
                </c:pt>
                <c:pt idx="1755">
                  <c:v>113.34075751024</c:v>
                </c:pt>
                <c:pt idx="1756">
                  <c:v>113.32996298284</c:v>
                </c:pt>
                <c:pt idx="1757">
                  <c:v>113.31916845544001</c:v>
                </c:pt>
                <c:pt idx="1758">
                  <c:v>113.30837392804</c:v>
                </c:pt>
                <c:pt idx="1759">
                  <c:v>113.29757940064</c:v>
                </c:pt>
                <c:pt idx="1760">
                  <c:v>113.28678487323999</c:v>
                </c:pt>
                <c:pt idx="1761">
                  <c:v>113.27599034584</c:v>
                </c:pt>
                <c:pt idx="1762">
                  <c:v>113.26519581844001</c:v>
                </c:pt>
                <c:pt idx="1763">
                  <c:v>113.25440129104</c:v>
                </c:pt>
                <c:pt idx="1764">
                  <c:v>113.24360676364</c:v>
                </c:pt>
                <c:pt idx="1765">
                  <c:v>113.23281223623999</c:v>
                </c:pt>
                <c:pt idx="1766">
                  <c:v>113.22201770884</c:v>
                </c:pt>
                <c:pt idx="1767">
                  <c:v>113.21122318144</c:v>
                </c:pt>
                <c:pt idx="1768">
                  <c:v>113.20042865404</c:v>
                </c:pt>
                <c:pt idx="1769">
                  <c:v>113.18963412664</c:v>
                </c:pt>
                <c:pt idx="1770">
                  <c:v>113.17883959924001</c:v>
                </c:pt>
                <c:pt idx="1771">
                  <c:v>113.16804507184</c:v>
                </c:pt>
                <c:pt idx="1772">
                  <c:v>113.15725054444999</c:v>
                </c:pt>
                <c:pt idx="1773">
                  <c:v>113.14645601705</c:v>
                </c:pt>
                <c:pt idx="1774">
                  <c:v>113.13566148965</c:v>
                </c:pt>
                <c:pt idx="1775">
                  <c:v>113.12486696225</c:v>
                </c:pt>
                <c:pt idx="1776">
                  <c:v>113.11407243485</c:v>
                </c:pt>
                <c:pt idx="1777">
                  <c:v>113.10327790745001</c:v>
                </c:pt>
                <c:pt idx="1778">
                  <c:v>113.09248338005</c:v>
                </c:pt>
                <c:pt idx="1779">
                  <c:v>113.08168885265</c:v>
                </c:pt>
                <c:pt idx="1780">
                  <c:v>113.07089432524999</c:v>
                </c:pt>
                <c:pt idx="1781">
                  <c:v>113.06009979785</c:v>
                </c:pt>
                <c:pt idx="1782">
                  <c:v>113.04930527045001</c:v>
                </c:pt>
                <c:pt idx="1783">
                  <c:v>113.03851074305</c:v>
                </c:pt>
                <c:pt idx="1784">
                  <c:v>113.02771621565</c:v>
                </c:pt>
                <c:pt idx="1785">
                  <c:v>113.01692168824999</c:v>
                </c:pt>
                <c:pt idx="1786">
                  <c:v>113.00612716085</c:v>
                </c:pt>
                <c:pt idx="1787">
                  <c:v>112.99533263345</c:v>
                </c:pt>
                <c:pt idx="1788">
                  <c:v>112.98453810605</c:v>
                </c:pt>
                <c:pt idx="1789">
                  <c:v>112.97374357865</c:v>
                </c:pt>
                <c:pt idx="1790">
                  <c:v>112.96294905125001</c:v>
                </c:pt>
                <c:pt idx="1791">
                  <c:v>112.95215452385</c:v>
                </c:pt>
                <c:pt idx="1792">
                  <c:v>112.94135999645</c:v>
                </c:pt>
                <c:pt idx="1793">
                  <c:v>112.93056546904999</c:v>
                </c:pt>
                <c:pt idx="1794">
                  <c:v>112.91977094165</c:v>
                </c:pt>
                <c:pt idx="1795">
                  <c:v>112.90897641426</c:v>
                </c:pt>
                <c:pt idx="1796">
                  <c:v>112.89818188686</c:v>
                </c:pt>
                <c:pt idx="1797">
                  <c:v>112.88738735945</c:v>
                </c:pt>
                <c:pt idx="1798">
                  <c:v>112.87659283204999</c:v>
                </c:pt>
                <c:pt idx="1799">
                  <c:v>112.86579830465</c:v>
                </c:pt>
                <c:pt idx="1800">
                  <c:v>112.85500377725</c:v>
                </c:pt>
                <c:pt idx="1801">
                  <c:v>112.84420924986</c:v>
                </c:pt>
                <c:pt idx="1802">
                  <c:v>112.83341472246001</c:v>
                </c:pt>
                <c:pt idx="1803">
                  <c:v>112.82262019506</c:v>
                </c:pt>
                <c:pt idx="1804">
                  <c:v>112.81182566766</c:v>
                </c:pt>
                <c:pt idx="1805">
                  <c:v>112.80103114025999</c:v>
                </c:pt>
                <c:pt idx="1806">
                  <c:v>112.79023661286</c:v>
                </c:pt>
                <c:pt idx="1807">
                  <c:v>112.77944208546</c:v>
                </c:pt>
                <c:pt idx="1808">
                  <c:v>112.76864755806</c:v>
                </c:pt>
                <c:pt idx="1809">
                  <c:v>112.75785303066</c:v>
                </c:pt>
                <c:pt idx="1810">
                  <c:v>112.74705850326001</c:v>
                </c:pt>
                <c:pt idx="1811">
                  <c:v>112.73626397586</c:v>
                </c:pt>
                <c:pt idx="1812">
                  <c:v>112.72546944846</c:v>
                </c:pt>
                <c:pt idx="1813">
                  <c:v>112.71467492105999</c:v>
                </c:pt>
                <c:pt idx="1814">
                  <c:v>112.70388039366</c:v>
                </c:pt>
                <c:pt idx="1815">
                  <c:v>112.69308586626001</c:v>
                </c:pt>
                <c:pt idx="1816">
                  <c:v>112.68229133886</c:v>
                </c:pt>
                <c:pt idx="1817">
                  <c:v>112.67149681146</c:v>
                </c:pt>
                <c:pt idx="1818">
                  <c:v>112.66070228405999</c:v>
                </c:pt>
                <c:pt idx="1819">
                  <c:v>112.64990775666</c:v>
                </c:pt>
                <c:pt idx="1820">
                  <c:v>112.63911322926</c:v>
                </c:pt>
                <c:pt idx="1821">
                  <c:v>112.62831870186</c:v>
                </c:pt>
                <c:pt idx="1822">
                  <c:v>112.61752417446</c:v>
                </c:pt>
                <c:pt idx="1823">
                  <c:v>112.60672964706001</c:v>
                </c:pt>
                <c:pt idx="1824">
                  <c:v>112.59593511967</c:v>
                </c:pt>
                <c:pt idx="1825">
                  <c:v>112.58514059226999</c:v>
                </c:pt>
                <c:pt idx="1826">
                  <c:v>112.57434606487</c:v>
                </c:pt>
                <c:pt idx="1827">
                  <c:v>112.56355153747</c:v>
                </c:pt>
                <c:pt idx="1828">
                  <c:v>112.55275701007</c:v>
                </c:pt>
                <c:pt idx="1829">
                  <c:v>112.54196248267</c:v>
                </c:pt>
                <c:pt idx="1830">
                  <c:v>112.53116795527001</c:v>
                </c:pt>
                <c:pt idx="1831">
                  <c:v>112.52037342787</c:v>
                </c:pt>
                <c:pt idx="1832">
                  <c:v>112.50957890047</c:v>
                </c:pt>
                <c:pt idx="1833">
                  <c:v>112.49878437307</c:v>
                </c:pt>
                <c:pt idx="1834">
                  <c:v>112.48798984567</c:v>
                </c:pt>
                <c:pt idx="1835">
                  <c:v>112.47719531827001</c:v>
                </c:pt>
                <c:pt idx="1836">
                  <c:v>112.46640079087</c:v>
                </c:pt>
                <c:pt idx="1837">
                  <c:v>112.45560626347</c:v>
                </c:pt>
                <c:pt idx="1838">
                  <c:v>112.44481173606999</c:v>
                </c:pt>
                <c:pt idx="1839">
                  <c:v>112.43401720867</c:v>
                </c:pt>
                <c:pt idx="1840">
                  <c:v>112.42322268127</c:v>
                </c:pt>
                <c:pt idx="1841">
                  <c:v>112.41242815387</c:v>
                </c:pt>
                <c:pt idx="1842">
                  <c:v>112.40163362647</c:v>
                </c:pt>
                <c:pt idx="1843">
                  <c:v>112.39083909907001</c:v>
                </c:pt>
                <c:pt idx="1844">
                  <c:v>112.38004457167</c:v>
                </c:pt>
                <c:pt idx="1845">
                  <c:v>112.36925004427</c:v>
                </c:pt>
                <c:pt idx="1846">
                  <c:v>112.35845551686999</c:v>
                </c:pt>
                <c:pt idx="1847">
                  <c:v>112.34766098948</c:v>
                </c:pt>
                <c:pt idx="1848">
                  <c:v>112.33686646208</c:v>
                </c:pt>
                <c:pt idx="1849">
                  <c:v>112.32607193468</c:v>
                </c:pt>
                <c:pt idx="1850">
                  <c:v>112.31527740728001</c:v>
                </c:pt>
                <c:pt idx="1851">
                  <c:v>112.30448287988</c:v>
                </c:pt>
                <c:pt idx="1852">
                  <c:v>112.29368835248</c:v>
                </c:pt>
                <c:pt idx="1853">
                  <c:v>112.28289382508</c:v>
                </c:pt>
                <c:pt idx="1854">
                  <c:v>112.27209929768</c:v>
                </c:pt>
                <c:pt idx="1855">
                  <c:v>112.26130477028001</c:v>
                </c:pt>
                <c:pt idx="1856">
                  <c:v>112.25051024288</c:v>
                </c:pt>
                <c:pt idx="1857">
                  <c:v>112.23971571548</c:v>
                </c:pt>
                <c:pt idx="1858">
                  <c:v>112.22892118807999</c:v>
                </c:pt>
                <c:pt idx="1859">
                  <c:v>112.21812666068</c:v>
                </c:pt>
                <c:pt idx="1860">
                  <c:v>112.20733213328</c:v>
                </c:pt>
                <c:pt idx="1861">
                  <c:v>112.19653760588</c:v>
                </c:pt>
                <c:pt idx="1862">
                  <c:v>112.18574307848</c:v>
                </c:pt>
                <c:pt idx="1863">
                  <c:v>112.17494855108001</c:v>
                </c:pt>
                <c:pt idx="1864">
                  <c:v>112.16415402368</c:v>
                </c:pt>
                <c:pt idx="1865">
                  <c:v>112.15335949628</c:v>
                </c:pt>
                <c:pt idx="1866">
                  <c:v>112.14256496888</c:v>
                </c:pt>
                <c:pt idx="1867">
                  <c:v>112.13177044148</c:v>
                </c:pt>
                <c:pt idx="1868">
                  <c:v>112.12097591408001</c:v>
                </c:pt>
                <c:pt idx="1869">
                  <c:v>112.11018138668</c:v>
                </c:pt>
                <c:pt idx="1870">
                  <c:v>112.09938685928999</c:v>
                </c:pt>
                <c:pt idx="1871">
                  <c:v>112.08859233189</c:v>
                </c:pt>
                <c:pt idx="1872">
                  <c:v>112.07779780449</c:v>
                </c:pt>
                <c:pt idx="1873">
                  <c:v>112.06700327709</c:v>
                </c:pt>
                <c:pt idx="1874">
                  <c:v>112.05620874969</c:v>
                </c:pt>
                <c:pt idx="1875">
                  <c:v>112.04541422228</c:v>
                </c:pt>
                <c:pt idx="1876">
                  <c:v>112.03461969488001</c:v>
                </c:pt>
                <c:pt idx="1877">
                  <c:v>112.02382516749</c:v>
                </c:pt>
                <c:pt idx="1878">
                  <c:v>112.01303064008999</c:v>
                </c:pt>
                <c:pt idx="1879">
                  <c:v>112.00223611269</c:v>
                </c:pt>
                <c:pt idx="1880">
                  <c:v>111.99144158529</c:v>
                </c:pt>
                <c:pt idx="1881">
                  <c:v>111.98064705789</c:v>
                </c:pt>
                <c:pt idx="1882">
                  <c:v>111.96985253049</c:v>
                </c:pt>
                <c:pt idx="1883">
                  <c:v>111.95905800309001</c:v>
                </c:pt>
                <c:pt idx="1884">
                  <c:v>111.94826347569</c:v>
                </c:pt>
                <c:pt idx="1885">
                  <c:v>111.93746894829</c:v>
                </c:pt>
                <c:pt idx="1886">
                  <c:v>111.92667442089</c:v>
                </c:pt>
                <c:pt idx="1887">
                  <c:v>111.91587989349</c:v>
                </c:pt>
                <c:pt idx="1888">
                  <c:v>111.90508536609001</c:v>
                </c:pt>
                <c:pt idx="1889">
                  <c:v>111.89429083869</c:v>
                </c:pt>
                <c:pt idx="1890">
                  <c:v>111.88349631129</c:v>
                </c:pt>
                <c:pt idx="1891">
                  <c:v>111.87270178388999</c:v>
                </c:pt>
                <c:pt idx="1892">
                  <c:v>111.86190725649</c:v>
                </c:pt>
                <c:pt idx="1893">
                  <c:v>111.85111272909</c:v>
                </c:pt>
                <c:pt idx="1894">
                  <c:v>111.84031820169</c:v>
                </c:pt>
                <c:pt idx="1895">
                  <c:v>111.82952367429</c:v>
                </c:pt>
                <c:pt idx="1896">
                  <c:v>111.81872914689001</c:v>
                </c:pt>
                <c:pt idx="1897">
                  <c:v>111.80793461949</c:v>
                </c:pt>
                <c:pt idx="1898">
                  <c:v>111.79714009209</c:v>
                </c:pt>
                <c:pt idx="1899">
                  <c:v>111.78634556469</c:v>
                </c:pt>
                <c:pt idx="1900">
                  <c:v>111.7755510373</c:v>
                </c:pt>
                <c:pt idx="1901">
                  <c:v>111.7647565099</c:v>
                </c:pt>
                <c:pt idx="1902">
                  <c:v>111.7539619825</c:v>
                </c:pt>
                <c:pt idx="1903">
                  <c:v>111.74316745509999</c:v>
                </c:pt>
                <c:pt idx="1904">
                  <c:v>111.7323729277</c:v>
                </c:pt>
                <c:pt idx="1905">
                  <c:v>111.7215784003</c:v>
                </c:pt>
                <c:pt idx="1906">
                  <c:v>111.7107838729</c:v>
                </c:pt>
                <c:pt idx="1907">
                  <c:v>111.6999893455</c:v>
                </c:pt>
                <c:pt idx="1908">
                  <c:v>111.68919481810001</c:v>
                </c:pt>
                <c:pt idx="1909">
                  <c:v>111.6784002907</c:v>
                </c:pt>
                <c:pt idx="1910">
                  <c:v>111.6676057633</c:v>
                </c:pt>
                <c:pt idx="1911">
                  <c:v>111.65681123589999</c:v>
                </c:pt>
                <c:pt idx="1912">
                  <c:v>111.6460167085</c:v>
                </c:pt>
                <c:pt idx="1913">
                  <c:v>111.6352221811</c:v>
                </c:pt>
                <c:pt idx="1914">
                  <c:v>111.6244276537</c:v>
                </c:pt>
                <c:pt idx="1915">
                  <c:v>111.6136331263</c:v>
                </c:pt>
                <c:pt idx="1916">
                  <c:v>111.60283859889999</c:v>
                </c:pt>
                <c:pt idx="1917">
                  <c:v>111.5920440715</c:v>
                </c:pt>
                <c:pt idx="1918">
                  <c:v>111.5812495441</c:v>
                </c:pt>
                <c:pt idx="1919">
                  <c:v>111.5704550167</c:v>
                </c:pt>
                <c:pt idx="1920">
                  <c:v>111.5596604893</c:v>
                </c:pt>
                <c:pt idx="1921">
                  <c:v>111.54886596190001</c:v>
                </c:pt>
                <c:pt idx="1922">
                  <c:v>111.5380714345</c:v>
                </c:pt>
                <c:pt idx="1923">
                  <c:v>111.52727690710999</c:v>
                </c:pt>
                <c:pt idx="1924">
                  <c:v>111.51648237971</c:v>
                </c:pt>
                <c:pt idx="1925">
                  <c:v>111.50568785231</c:v>
                </c:pt>
                <c:pt idx="1926">
                  <c:v>111.49489332491</c:v>
                </c:pt>
                <c:pt idx="1927">
                  <c:v>111.48409879751</c:v>
                </c:pt>
                <c:pt idx="1928">
                  <c:v>111.47330427011001</c:v>
                </c:pt>
                <c:pt idx="1929">
                  <c:v>111.46250974271</c:v>
                </c:pt>
                <c:pt idx="1930">
                  <c:v>111.45171521531</c:v>
                </c:pt>
                <c:pt idx="1931">
                  <c:v>111.44092068790999</c:v>
                </c:pt>
                <c:pt idx="1932">
                  <c:v>111.43012616051</c:v>
                </c:pt>
                <c:pt idx="1933">
                  <c:v>111.41933163311</c:v>
                </c:pt>
                <c:pt idx="1934">
                  <c:v>111.40853710571</c:v>
                </c:pt>
                <c:pt idx="1935">
                  <c:v>111.39774257831</c:v>
                </c:pt>
                <c:pt idx="1936">
                  <c:v>111.38694805090999</c:v>
                </c:pt>
                <c:pt idx="1937">
                  <c:v>111.37615352351</c:v>
                </c:pt>
                <c:pt idx="1938">
                  <c:v>111.36535899611</c:v>
                </c:pt>
                <c:pt idx="1939">
                  <c:v>111.35456446871</c:v>
                </c:pt>
                <c:pt idx="1940">
                  <c:v>111.34376994131</c:v>
                </c:pt>
                <c:pt idx="1941">
                  <c:v>111.33297541391001</c:v>
                </c:pt>
                <c:pt idx="1942">
                  <c:v>111.32218088651</c:v>
                </c:pt>
                <c:pt idx="1943">
                  <c:v>111.31138635911</c:v>
                </c:pt>
                <c:pt idx="1944">
                  <c:v>111.30059183170999</c:v>
                </c:pt>
                <c:pt idx="1945">
                  <c:v>111.28979730431</c:v>
                </c:pt>
                <c:pt idx="1946">
                  <c:v>111.27900277692</c:v>
                </c:pt>
                <c:pt idx="1947">
                  <c:v>111.26820824952</c:v>
                </c:pt>
                <c:pt idx="1948">
                  <c:v>111.25741372212001</c:v>
                </c:pt>
                <c:pt idx="1949">
                  <c:v>111.24661919472</c:v>
                </c:pt>
                <c:pt idx="1950">
                  <c:v>111.23582466732</c:v>
                </c:pt>
                <c:pt idx="1951">
                  <c:v>111.22503013991999</c:v>
                </c:pt>
                <c:pt idx="1952">
                  <c:v>111.21423561252</c:v>
                </c:pt>
                <c:pt idx="1953">
                  <c:v>111.20344108512001</c:v>
                </c:pt>
                <c:pt idx="1954">
                  <c:v>111.19264655772</c:v>
                </c:pt>
                <c:pt idx="1955">
                  <c:v>111.18185203032</c:v>
                </c:pt>
                <c:pt idx="1956">
                  <c:v>111.17105750291999</c:v>
                </c:pt>
                <c:pt idx="1957">
                  <c:v>111.16026297552</c:v>
                </c:pt>
                <c:pt idx="1958">
                  <c:v>111.14946844812</c:v>
                </c:pt>
                <c:pt idx="1959">
                  <c:v>111.13867392072</c:v>
                </c:pt>
                <c:pt idx="1960">
                  <c:v>111.12787939332</c:v>
                </c:pt>
                <c:pt idx="1961">
                  <c:v>111.11708486592001</c:v>
                </c:pt>
                <c:pt idx="1962">
                  <c:v>111.10629033852</c:v>
                </c:pt>
                <c:pt idx="1963">
                  <c:v>111.09549581112</c:v>
                </c:pt>
                <c:pt idx="1964">
                  <c:v>111.08470128371999</c:v>
                </c:pt>
                <c:pt idx="1965">
                  <c:v>111.07390675632</c:v>
                </c:pt>
                <c:pt idx="1966">
                  <c:v>111.06311222892001</c:v>
                </c:pt>
                <c:pt idx="1967">
                  <c:v>111.05231770152</c:v>
                </c:pt>
                <c:pt idx="1968">
                  <c:v>111.04152317412</c:v>
                </c:pt>
                <c:pt idx="1969">
                  <c:v>111.03072864673</c:v>
                </c:pt>
                <c:pt idx="1970">
                  <c:v>111.01993411933</c:v>
                </c:pt>
                <c:pt idx="1971">
                  <c:v>111.00913959192</c:v>
                </c:pt>
                <c:pt idx="1972">
                  <c:v>110.99834506452</c:v>
                </c:pt>
                <c:pt idx="1973">
                  <c:v>110.98755053712</c:v>
                </c:pt>
                <c:pt idx="1974">
                  <c:v>110.97675600972001</c:v>
                </c:pt>
                <c:pt idx="1975">
                  <c:v>110.96596148232</c:v>
                </c:pt>
                <c:pt idx="1976">
                  <c:v>110.95516695492999</c:v>
                </c:pt>
                <c:pt idx="1977">
                  <c:v>110.94437242753</c:v>
                </c:pt>
                <c:pt idx="1978">
                  <c:v>110.93357790013</c:v>
                </c:pt>
                <c:pt idx="1979">
                  <c:v>110.92278337273</c:v>
                </c:pt>
                <c:pt idx="1980">
                  <c:v>110.91198884533</c:v>
                </c:pt>
                <c:pt idx="1981">
                  <c:v>110.90119431793001</c:v>
                </c:pt>
                <c:pt idx="1982">
                  <c:v>110.89039979053</c:v>
                </c:pt>
                <c:pt idx="1983">
                  <c:v>110.87960526313</c:v>
                </c:pt>
                <c:pt idx="1984">
                  <c:v>110.86881073572999</c:v>
                </c:pt>
                <c:pt idx="1985">
                  <c:v>110.85801620833</c:v>
                </c:pt>
                <c:pt idx="1986">
                  <c:v>110.84722168093001</c:v>
                </c:pt>
                <c:pt idx="1987">
                  <c:v>110.83642715353</c:v>
                </c:pt>
                <c:pt idx="1988">
                  <c:v>110.82563262613</c:v>
                </c:pt>
                <c:pt idx="1989">
                  <c:v>110.81483809872999</c:v>
                </c:pt>
                <c:pt idx="1990">
                  <c:v>110.80404357133</c:v>
                </c:pt>
                <c:pt idx="1991">
                  <c:v>110.79324904393</c:v>
                </c:pt>
                <c:pt idx="1992">
                  <c:v>110.78245451653</c:v>
                </c:pt>
                <c:pt idx="1993">
                  <c:v>110.77165998913</c:v>
                </c:pt>
                <c:pt idx="1994">
                  <c:v>110.76086546173001</c:v>
                </c:pt>
                <c:pt idx="1995">
                  <c:v>110.75007093433</c:v>
                </c:pt>
                <c:pt idx="1996">
                  <c:v>110.73927640693</c:v>
                </c:pt>
                <c:pt idx="1997">
                  <c:v>110.72848187952999</c:v>
                </c:pt>
                <c:pt idx="1998">
                  <c:v>110.71768735213</c:v>
                </c:pt>
                <c:pt idx="1999">
                  <c:v>110.70689282474</c:v>
                </c:pt>
                <c:pt idx="2000">
                  <c:v>110.69609829734</c:v>
                </c:pt>
                <c:pt idx="2001">
                  <c:v>110.68530376994001</c:v>
                </c:pt>
                <c:pt idx="2002">
                  <c:v>110.67450924254</c:v>
                </c:pt>
                <c:pt idx="2003">
                  <c:v>110.66371471514</c:v>
                </c:pt>
                <c:pt idx="2004">
                  <c:v>110.65292018773999</c:v>
                </c:pt>
                <c:pt idx="2005">
                  <c:v>110.64212566034</c:v>
                </c:pt>
                <c:pt idx="2006">
                  <c:v>110.63133113294001</c:v>
                </c:pt>
                <c:pt idx="2007">
                  <c:v>110.62053660554</c:v>
                </c:pt>
                <c:pt idx="2008">
                  <c:v>110.60974207814</c:v>
                </c:pt>
                <c:pt idx="2009">
                  <c:v>110.59894755073999</c:v>
                </c:pt>
                <c:pt idx="2010">
                  <c:v>110.58815302334</c:v>
                </c:pt>
                <c:pt idx="2011">
                  <c:v>110.57735849594</c:v>
                </c:pt>
                <c:pt idx="2012">
                  <c:v>110.56656396854</c:v>
                </c:pt>
                <c:pt idx="2013">
                  <c:v>110.55576944114</c:v>
                </c:pt>
                <c:pt idx="2014">
                  <c:v>110.54497491374001</c:v>
                </c:pt>
                <c:pt idx="2015">
                  <c:v>110.53418038634</c:v>
                </c:pt>
                <c:pt idx="2016">
                  <c:v>110.52338585894</c:v>
                </c:pt>
                <c:pt idx="2017">
                  <c:v>110.51259133153999</c:v>
                </c:pt>
                <c:pt idx="2018">
                  <c:v>110.50179680414</c:v>
                </c:pt>
                <c:pt idx="2019">
                  <c:v>110.49100227674001</c:v>
                </c:pt>
                <c:pt idx="2020">
                  <c:v>110.48020774934</c:v>
                </c:pt>
                <c:pt idx="2021">
                  <c:v>110.46941322194</c:v>
                </c:pt>
                <c:pt idx="2022">
                  <c:v>110.45861869455</c:v>
                </c:pt>
                <c:pt idx="2023">
                  <c:v>110.44782416715</c:v>
                </c:pt>
                <c:pt idx="2024">
                  <c:v>110.43702963974999</c:v>
                </c:pt>
                <c:pt idx="2025">
                  <c:v>110.42623511235</c:v>
                </c:pt>
                <c:pt idx="2026">
                  <c:v>110.41544058495001</c:v>
                </c:pt>
                <c:pt idx="2027">
                  <c:v>110.40464605755</c:v>
                </c:pt>
                <c:pt idx="2028">
                  <c:v>110.39385153015</c:v>
                </c:pt>
                <c:pt idx="2029">
                  <c:v>110.38305700274999</c:v>
                </c:pt>
                <c:pt idx="2030">
                  <c:v>110.37226247535</c:v>
                </c:pt>
                <c:pt idx="2031">
                  <c:v>110.36146794795</c:v>
                </c:pt>
                <c:pt idx="2032">
                  <c:v>110.35067342055</c:v>
                </c:pt>
                <c:pt idx="2033">
                  <c:v>110.33987889315</c:v>
                </c:pt>
                <c:pt idx="2034">
                  <c:v>110.32908436575001</c:v>
                </c:pt>
                <c:pt idx="2035">
                  <c:v>110.31828983835</c:v>
                </c:pt>
                <c:pt idx="2036">
                  <c:v>110.30749531095</c:v>
                </c:pt>
                <c:pt idx="2037">
                  <c:v>110.29670078354999</c:v>
                </c:pt>
                <c:pt idx="2038">
                  <c:v>110.28590625615</c:v>
                </c:pt>
                <c:pt idx="2039">
                  <c:v>110.27511172875001</c:v>
                </c:pt>
                <c:pt idx="2040">
                  <c:v>110.26431720135</c:v>
                </c:pt>
                <c:pt idx="2041">
                  <c:v>110.25352267395</c:v>
                </c:pt>
                <c:pt idx="2042">
                  <c:v>110.24272814654999</c:v>
                </c:pt>
                <c:pt idx="2043">
                  <c:v>110.23193361915</c:v>
                </c:pt>
                <c:pt idx="2044">
                  <c:v>110.22113909175</c:v>
                </c:pt>
                <c:pt idx="2045">
                  <c:v>110.21034456436</c:v>
                </c:pt>
                <c:pt idx="2046">
                  <c:v>110.19955003696001</c:v>
                </c:pt>
                <c:pt idx="2047">
                  <c:v>110.18875550956</c:v>
                </c:pt>
                <c:pt idx="2048">
                  <c:v>110.17796098215</c:v>
                </c:pt>
                <c:pt idx="2049">
                  <c:v>110.16716645475</c:v>
                </c:pt>
                <c:pt idx="2050">
                  <c:v>110.15637192734999</c:v>
                </c:pt>
                <c:pt idx="2051">
                  <c:v>110.14557739996</c:v>
                </c:pt>
                <c:pt idx="2052">
                  <c:v>110.13478287256</c:v>
                </c:pt>
                <c:pt idx="2053">
                  <c:v>110.12398834516</c:v>
                </c:pt>
                <c:pt idx="2054">
                  <c:v>110.11319381776001</c:v>
                </c:pt>
                <c:pt idx="2055">
                  <c:v>110.10239929036</c:v>
                </c:pt>
                <c:pt idx="2056">
                  <c:v>110.09160476296</c:v>
                </c:pt>
                <c:pt idx="2057">
                  <c:v>110.08081023555999</c:v>
                </c:pt>
                <c:pt idx="2058">
                  <c:v>110.07001570816</c:v>
                </c:pt>
                <c:pt idx="2059">
                  <c:v>110.05922118076001</c:v>
                </c:pt>
                <c:pt idx="2060">
                  <c:v>110.04842665336</c:v>
                </c:pt>
                <c:pt idx="2061">
                  <c:v>110.03763212596</c:v>
                </c:pt>
                <c:pt idx="2062">
                  <c:v>110.02683759855999</c:v>
                </c:pt>
                <c:pt idx="2063">
                  <c:v>110.01604307116</c:v>
                </c:pt>
                <c:pt idx="2064">
                  <c:v>110.00524854376</c:v>
                </c:pt>
                <c:pt idx="2065">
                  <c:v>109.99445401636</c:v>
                </c:pt>
                <c:pt idx="2066">
                  <c:v>109.98365948896</c:v>
                </c:pt>
                <c:pt idx="2067">
                  <c:v>109.97286496156001</c:v>
                </c:pt>
                <c:pt idx="2068">
                  <c:v>109.96207043416</c:v>
                </c:pt>
                <c:pt idx="2069">
                  <c:v>109.95127590676</c:v>
                </c:pt>
                <c:pt idx="2070">
                  <c:v>109.94048137935999</c:v>
                </c:pt>
                <c:pt idx="2071">
                  <c:v>109.92968685196</c:v>
                </c:pt>
                <c:pt idx="2072">
                  <c:v>109.91889232456001</c:v>
                </c:pt>
                <c:pt idx="2073">
                  <c:v>109.90809779716</c:v>
                </c:pt>
                <c:pt idx="2074">
                  <c:v>109.89730326976</c:v>
                </c:pt>
                <c:pt idx="2075">
                  <c:v>109.88650874237</c:v>
                </c:pt>
                <c:pt idx="2076">
                  <c:v>109.87571421497</c:v>
                </c:pt>
                <c:pt idx="2077">
                  <c:v>109.86491968756999</c:v>
                </c:pt>
                <c:pt idx="2078">
                  <c:v>109.85412516017</c:v>
                </c:pt>
                <c:pt idx="2079">
                  <c:v>109.84333063277001</c:v>
                </c:pt>
                <c:pt idx="2080">
                  <c:v>109.83253610537</c:v>
                </c:pt>
                <c:pt idx="2081">
                  <c:v>109.82174157797</c:v>
                </c:pt>
                <c:pt idx="2082">
                  <c:v>109.81094705056999</c:v>
                </c:pt>
                <c:pt idx="2083">
                  <c:v>109.80015252317</c:v>
                </c:pt>
                <c:pt idx="2084">
                  <c:v>109.78935799577</c:v>
                </c:pt>
                <c:pt idx="2085">
                  <c:v>109.77856346837</c:v>
                </c:pt>
                <c:pt idx="2086">
                  <c:v>109.76776894097</c:v>
                </c:pt>
                <c:pt idx="2087">
                  <c:v>109.75697441357001</c:v>
                </c:pt>
                <c:pt idx="2088">
                  <c:v>109.74617988617</c:v>
                </c:pt>
                <c:pt idx="2089">
                  <c:v>109.73538535877</c:v>
                </c:pt>
                <c:pt idx="2090">
                  <c:v>109.72459083136999</c:v>
                </c:pt>
                <c:pt idx="2091">
                  <c:v>109.71379630397</c:v>
                </c:pt>
                <c:pt idx="2092">
                  <c:v>109.70300177657001</c:v>
                </c:pt>
                <c:pt idx="2093">
                  <c:v>109.69220724917</c:v>
                </c:pt>
                <c:pt idx="2094">
                  <c:v>109.68141272177</c:v>
                </c:pt>
                <c:pt idx="2095">
                  <c:v>109.67061819436999</c:v>
                </c:pt>
                <c:pt idx="2096">
                  <c:v>109.65982366697</c:v>
                </c:pt>
                <c:pt idx="2097">
                  <c:v>109.64902913957</c:v>
                </c:pt>
                <c:pt idx="2098">
                  <c:v>109.63823461218</c:v>
                </c:pt>
                <c:pt idx="2099">
                  <c:v>109.62744008478001</c:v>
                </c:pt>
                <c:pt idx="2100">
                  <c:v>109.61664555738</c:v>
                </c:pt>
                <c:pt idx="2101">
                  <c:v>109.60585102998</c:v>
                </c:pt>
                <c:pt idx="2102">
                  <c:v>109.59505650257999</c:v>
                </c:pt>
                <c:pt idx="2103">
                  <c:v>109.58426197518</c:v>
                </c:pt>
                <c:pt idx="2104">
                  <c:v>109.57346744778</c:v>
                </c:pt>
                <c:pt idx="2105">
                  <c:v>109.56267292038</c:v>
                </c:pt>
                <c:pt idx="2106">
                  <c:v>109.55187839298</c:v>
                </c:pt>
                <c:pt idx="2107">
                  <c:v>109.54108386558001</c:v>
                </c:pt>
                <c:pt idx="2108">
                  <c:v>109.53028933818</c:v>
                </c:pt>
                <c:pt idx="2109">
                  <c:v>109.51949481078</c:v>
                </c:pt>
                <c:pt idx="2110">
                  <c:v>109.50870028337999</c:v>
                </c:pt>
                <c:pt idx="2111">
                  <c:v>109.49790575598</c:v>
                </c:pt>
                <c:pt idx="2112">
                  <c:v>109.48711122858001</c:v>
                </c:pt>
                <c:pt idx="2113">
                  <c:v>109.47631670118</c:v>
                </c:pt>
                <c:pt idx="2114">
                  <c:v>109.46552217378</c:v>
                </c:pt>
                <c:pt idx="2115">
                  <c:v>109.45472764637999</c:v>
                </c:pt>
                <c:pt idx="2116">
                  <c:v>109.44393311898</c:v>
                </c:pt>
                <c:pt idx="2117">
                  <c:v>109.43313859158</c:v>
                </c:pt>
                <c:pt idx="2118">
                  <c:v>109.42234406418</c:v>
                </c:pt>
                <c:pt idx="2119">
                  <c:v>109.41154953678</c:v>
                </c:pt>
                <c:pt idx="2120">
                  <c:v>109.40075500938001</c:v>
                </c:pt>
                <c:pt idx="2121">
                  <c:v>109.38996048199</c:v>
                </c:pt>
                <c:pt idx="2122">
                  <c:v>109.37916595458999</c:v>
                </c:pt>
                <c:pt idx="2123">
                  <c:v>109.36837142719</c:v>
                </c:pt>
                <c:pt idx="2124">
                  <c:v>109.35757689979</c:v>
                </c:pt>
                <c:pt idx="2125">
                  <c:v>109.34678237238001</c:v>
                </c:pt>
                <c:pt idx="2126">
                  <c:v>109.33598784498</c:v>
                </c:pt>
                <c:pt idx="2127">
                  <c:v>109.32519331759001</c:v>
                </c:pt>
                <c:pt idx="2128">
                  <c:v>109.31439879019</c:v>
                </c:pt>
                <c:pt idx="2129">
                  <c:v>109.30360426279</c:v>
                </c:pt>
                <c:pt idx="2130">
                  <c:v>109.29280973538999</c:v>
                </c:pt>
                <c:pt idx="2131">
                  <c:v>109.28201520799</c:v>
                </c:pt>
                <c:pt idx="2132">
                  <c:v>109.27122068059001</c:v>
                </c:pt>
                <c:pt idx="2133">
                  <c:v>109.26042615319</c:v>
                </c:pt>
                <c:pt idx="2134">
                  <c:v>109.24963162579</c:v>
                </c:pt>
                <c:pt idx="2135">
                  <c:v>109.23883709838999</c:v>
                </c:pt>
                <c:pt idx="2136">
                  <c:v>109.22804257099</c:v>
                </c:pt>
                <c:pt idx="2137">
                  <c:v>109.21724804359</c:v>
                </c:pt>
                <c:pt idx="2138">
                  <c:v>109.20645351619</c:v>
                </c:pt>
                <c:pt idx="2139">
                  <c:v>109.19565898879</c:v>
                </c:pt>
                <c:pt idx="2140">
                  <c:v>109.18486446139001</c:v>
                </c:pt>
                <c:pt idx="2141">
                  <c:v>109.17406993399</c:v>
                </c:pt>
                <c:pt idx="2142">
                  <c:v>109.16327540659</c:v>
                </c:pt>
                <c:pt idx="2143">
                  <c:v>109.15248087918999</c:v>
                </c:pt>
                <c:pt idx="2144">
                  <c:v>109.14168635179</c:v>
                </c:pt>
                <c:pt idx="2145">
                  <c:v>109.13089182439001</c:v>
                </c:pt>
                <c:pt idx="2146">
                  <c:v>109.12009729699</c:v>
                </c:pt>
                <c:pt idx="2147">
                  <c:v>109.10930276959</c:v>
                </c:pt>
                <c:pt idx="2148">
                  <c:v>109.09850824218999</c:v>
                </c:pt>
                <c:pt idx="2149">
                  <c:v>109.08771371479</c:v>
                </c:pt>
                <c:pt idx="2150">
                  <c:v>109.07691918739999</c:v>
                </c:pt>
                <c:pt idx="2151">
                  <c:v>109.06612466</c:v>
                </c:pt>
                <c:pt idx="2152">
                  <c:v>109.05533013260001</c:v>
                </c:pt>
                <c:pt idx="2153">
                  <c:v>109.0445356052</c:v>
                </c:pt>
                <c:pt idx="2154">
                  <c:v>109.0337410778</c:v>
                </c:pt>
                <c:pt idx="2155">
                  <c:v>109.02294655039999</c:v>
                </c:pt>
                <c:pt idx="2156">
                  <c:v>109.012152023</c:v>
                </c:pt>
                <c:pt idx="2157">
                  <c:v>109.0013574956</c:v>
                </c:pt>
                <c:pt idx="2158">
                  <c:v>108.9905629682</c:v>
                </c:pt>
                <c:pt idx="2159">
                  <c:v>108.9797684408</c:v>
                </c:pt>
                <c:pt idx="2160">
                  <c:v>108.96897391340001</c:v>
                </c:pt>
                <c:pt idx="2161">
                  <c:v>108.958179386</c:v>
                </c:pt>
                <c:pt idx="2162">
                  <c:v>108.9473848586</c:v>
                </c:pt>
                <c:pt idx="2163">
                  <c:v>108.93659033119999</c:v>
                </c:pt>
                <c:pt idx="2164">
                  <c:v>108.9257958038</c:v>
                </c:pt>
                <c:pt idx="2165">
                  <c:v>108.91500127640001</c:v>
                </c:pt>
                <c:pt idx="2166">
                  <c:v>108.904206749</c:v>
                </c:pt>
                <c:pt idx="2167">
                  <c:v>108.8934122216</c:v>
                </c:pt>
                <c:pt idx="2168">
                  <c:v>108.88261769419999</c:v>
                </c:pt>
                <c:pt idx="2169">
                  <c:v>108.8718231668</c:v>
                </c:pt>
                <c:pt idx="2170">
                  <c:v>108.8610286394</c:v>
                </c:pt>
                <c:pt idx="2171">
                  <c:v>108.850234112</c:v>
                </c:pt>
                <c:pt idx="2172">
                  <c:v>108.8394395846</c:v>
                </c:pt>
                <c:pt idx="2173">
                  <c:v>108.82864505720001</c:v>
                </c:pt>
                <c:pt idx="2174">
                  <c:v>108.81785052981</c:v>
                </c:pt>
                <c:pt idx="2175">
                  <c:v>108.80705600240999</c:v>
                </c:pt>
                <c:pt idx="2176">
                  <c:v>108.79626147501</c:v>
                </c:pt>
                <c:pt idx="2177">
                  <c:v>108.78546694761</c:v>
                </c:pt>
                <c:pt idx="2178">
                  <c:v>108.77467242021</c:v>
                </c:pt>
                <c:pt idx="2179">
                  <c:v>108.76387789281</c:v>
                </c:pt>
                <c:pt idx="2180">
                  <c:v>108.75308336541001</c:v>
                </c:pt>
                <c:pt idx="2181">
                  <c:v>108.74228883801</c:v>
                </c:pt>
                <c:pt idx="2182">
                  <c:v>108.73149431061</c:v>
                </c:pt>
                <c:pt idx="2183">
                  <c:v>108.72069978320999</c:v>
                </c:pt>
                <c:pt idx="2184">
                  <c:v>108.70990525581</c:v>
                </c:pt>
                <c:pt idx="2185">
                  <c:v>108.69911072841001</c:v>
                </c:pt>
                <c:pt idx="2186">
                  <c:v>108.68831620101</c:v>
                </c:pt>
                <c:pt idx="2187">
                  <c:v>108.67752167361</c:v>
                </c:pt>
                <c:pt idx="2188">
                  <c:v>108.66672714620999</c:v>
                </c:pt>
                <c:pt idx="2189">
                  <c:v>108.65593261881</c:v>
                </c:pt>
                <c:pt idx="2190">
                  <c:v>108.64513809141</c:v>
                </c:pt>
                <c:pt idx="2191">
                  <c:v>108.63434356401</c:v>
                </c:pt>
                <c:pt idx="2192">
                  <c:v>108.62354903661</c:v>
                </c:pt>
                <c:pt idx="2193">
                  <c:v>108.61275450921001</c:v>
                </c:pt>
                <c:pt idx="2194">
                  <c:v>108.60195998181</c:v>
                </c:pt>
                <c:pt idx="2195">
                  <c:v>108.59116545441</c:v>
                </c:pt>
                <c:pt idx="2196">
                  <c:v>108.58037092700999</c:v>
                </c:pt>
                <c:pt idx="2197">
                  <c:v>108.56957639962</c:v>
                </c:pt>
                <c:pt idx="2198">
                  <c:v>108.55878187222</c:v>
                </c:pt>
                <c:pt idx="2199">
                  <c:v>108.54798734482</c:v>
                </c:pt>
                <c:pt idx="2200">
                  <c:v>108.53719281742001</c:v>
                </c:pt>
                <c:pt idx="2201">
                  <c:v>108.52639829002</c:v>
                </c:pt>
                <c:pt idx="2202">
                  <c:v>108.51560376261</c:v>
                </c:pt>
                <c:pt idx="2203">
                  <c:v>108.50480923521999</c:v>
                </c:pt>
                <c:pt idx="2204">
                  <c:v>108.49401470782</c:v>
                </c:pt>
                <c:pt idx="2205">
                  <c:v>108.48322018042001</c:v>
                </c:pt>
                <c:pt idx="2206">
                  <c:v>108.47242565302</c:v>
                </c:pt>
                <c:pt idx="2207">
                  <c:v>108.46163112562</c:v>
                </c:pt>
                <c:pt idx="2208">
                  <c:v>108.45083659821999</c:v>
                </c:pt>
                <c:pt idx="2209">
                  <c:v>108.44004207082</c:v>
                </c:pt>
                <c:pt idx="2210">
                  <c:v>108.42924754342</c:v>
                </c:pt>
                <c:pt idx="2211">
                  <c:v>108.41845301602</c:v>
                </c:pt>
                <c:pt idx="2212">
                  <c:v>108.40765848862</c:v>
                </c:pt>
                <c:pt idx="2213">
                  <c:v>108.39686396122001</c:v>
                </c:pt>
                <c:pt idx="2214">
                  <c:v>108.38606943382</c:v>
                </c:pt>
                <c:pt idx="2215">
                  <c:v>108.37527490642</c:v>
                </c:pt>
                <c:pt idx="2216">
                  <c:v>108.36448037901999</c:v>
                </c:pt>
                <c:pt idx="2217">
                  <c:v>108.35368585162</c:v>
                </c:pt>
                <c:pt idx="2218">
                  <c:v>108.34289132422001</c:v>
                </c:pt>
                <c:pt idx="2219">
                  <c:v>108.33209679682</c:v>
                </c:pt>
                <c:pt idx="2220">
                  <c:v>108.32130226943001</c:v>
                </c:pt>
                <c:pt idx="2221">
                  <c:v>108.31050774201999</c:v>
                </c:pt>
                <c:pt idx="2222">
                  <c:v>108.29971321462</c:v>
                </c:pt>
                <c:pt idx="2223">
                  <c:v>108.28891868722</c:v>
                </c:pt>
                <c:pt idx="2224">
                  <c:v>108.27812415982</c:v>
                </c:pt>
                <c:pt idx="2225">
                  <c:v>108.26732963242</c:v>
                </c:pt>
                <c:pt idx="2226">
                  <c:v>108.25653510503</c:v>
                </c:pt>
                <c:pt idx="2227">
                  <c:v>108.24574057763</c:v>
                </c:pt>
                <c:pt idx="2228">
                  <c:v>108.23494605022999</c:v>
                </c:pt>
                <c:pt idx="2229">
                  <c:v>108.22415152283</c:v>
                </c:pt>
                <c:pt idx="2230">
                  <c:v>108.21335699543</c:v>
                </c:pt>
                <c:pt idx="2231">
                  <c:v>108.20256246803</c:v>
                </c:pt>
                <c:pt idx="2232">
                  <c:v>108.19176794063</c:v>
                </c:pt>
                <c:pt idx="2233">
                  <c:v>108.18097341323001</c:v>
                </c:pt>
                <c:pt idx="2234">
                  <c:v>108.17017888583</c:v>
                </c:pt>
                <c:pt idx="2235">
                  <c:v>108.15938435843</c:v>
                </c:pt>
                <c:pt idx="2236">
                  <c:v>108.14858983102999</c:v>
                </c:pt>
                <c:pt idx="2237">
                  <c:v>108.13779530363</c:v>
                </c:pt>
                <c:pt idx="2238">
                  <c:v>108.12700077623001</c:v>
                </c:pt>
                <c:pt idx="2239">
                  <c:v>108.11620624883</c:v>
                </c:pt>
                <c:pt idx="2240">
                  <c:v>108.10541172143</c:v>
                </c:pt>
                <c:pt idx="2241">
                  <c:v>108.09461719402999</c:v>
                </c:pt>
                <c:pt idx="2242">
                  <c:v>108.08382266663</c:v>
                </c:pt>
                <c:pt idx="2243">
                  <c:v>108.07302813923</c:v>
                </c:pt>
                <c:pt idx="2244">
                  <c:v>108.06223361183</c:v>
                </c:pt>
                <c:pt idx="2245">
                  <c:v>108.05143908443</c:v>
                </c:pt>
                <c:pt idx="2246">
                  <c:v>108.04064455703001</c:v>
                </c:pt>
                <c:pt idx="2247">
                  <c:v>108.02985002963</c:v>
                </c:pt>
                <c:pt idx="2248">
                  <c:v>108.01905550223</c:v>
                </c:pt>
                <c:pt idx="2249">
                  <c:v>108.00826097484</c:v>
                </c:pt>
                <c:pt idx="2250">
                  <c:v>107.99746644744</c:v>
                </c:pt>
                <c:pt idx="2251">
                  <c:v>107.98667192004</c:v>
                </c:pt>
                <c:pt idx="2252">
                  <c:v>107.97587739264</c:v>
                </c:pt>
                <c:pt idx="2253">
                  <c:v>107.96508286524001</c:v>
                </c:pt>
                <c:pt idx="2254">
                  <c:v>107.95428833784</c:v>
                </c:pt>
                <c:pt idx="2255">
                  <c:v>107.94349381044</c:v>
                </c:pt>
                <c:pt idx="2256">
                  <c:v>107.93269928303999</c:v>
                </c:pt>
                <c:pt idx="2257">
                  <c:v>107.92190475564</c:v>
                </c:pt>
                <c:pt idx="2258">
                  <c:v>107.91111022824001</c:v>
                </c:pt>
                <c:pt idx="2259">
                  <c:v>107.90031570084</c:v>
                </c:pt>
                <c:pt idx="2260">
                  <c:v>107.88952117344</c:v>
                </c:pt>
                <c:pt idx="2261">
                  <c:v>107.87872664603999</c:v>
                </c:pt>
                <c:pt idx="2262">
                  <c:v>107.86793211864</c:v>
                </c:pt>
                <c:pt idx="2263">
                  <c:v>107.85713759124</c:v>
                </c:pt>
                <c:pt idx="2264">
                  <c:v>107.84634306384</c:v>
                </c:pt>
                <c:pt idx="2265">
                  <c:v>107.83554853644</c:v>
                </c:pt>
                <c:pt idx="2266">
                  <c:v>107.82475400904001</c:v>
                </c:pt>
                <c:pt idx="2267">
                  <c:v>107.81395948164</c:v>
                </c:pt>
                <c:pt idx="2268">
                  <c:v>107.80316495424</c:v>
                </c:pt>
                <c:pt idx="2269">
                  <c:v>107.79237042683999</c:v>
                </c:pt>
                <c:pt idx="2270">
                  <c:v>107.78157589944</c:v>
                </c:pt>
                <c:pt idx="2271">
                  <c:v>107.77078137204001</c:v>
                </c:pt>
                <c:pt idx="2272">
                  <c:v>107.75998684465</c:v>
                </c:pt>
                <c:pt idx="2273">
                  <c:v>107.74919231725001</c:v>
                </c:pt>
                <c:pt idx="2274">
                  <c:v>107.73839778985</c:v>
                </c:pt>
                <c:pt idx="2275">
                  <c:v>107.72760326245</c:v>
                </c:pt>
                <c:pt idx="2276">
                  <c:v>107.71680873504999</c:v>
                </c:pt>
                <c:pt idx="2277">
                  <c:v>107.70601420765</c:v>
                </c:pt>
                <c:pt idx="2278">
                  <c:v>107.69521968025001</c:v>
                </c:pt>
                <c:pt idx="2279">
                  <c:v>107.68442515285</c:v>
                </c:pt>
                <c:pt idx="2280">
                  <c:v>107.67363062545</c:v>
                </c:pt>
                <c:pt idx="2281">
                  <c:v>107.66283609804999</c:v>
                </c:pt>
                <c:pt idx="2282">
                  <c:v>107.65204157065</c:v>
                </c:pt>
                <c:pt idx="2283">
                  <c:v>107.64124704325</c:v>
                </c:pt>
                <c:pt idx="2284">
                  <c:v>107.63045251585</c:v>
                </c:pt>
                <c:pt idx="2285">
                  <c:v>107.61965798845</c:v>
                </c:pt>
                <c:pt idx="2286">
                  <c:v>107.60886346105001</c:v>
                </c:pt>
                <c:pt idx="2287">
                  <c:v>107.59806893365</c:v>
                </c:pt>
                <c:pt idx="2288">
                  <c:v>107.58727440625</c:v>
                </c:pt>
                <c:pt idx="2289">
                  <c:v>107.57647987884999</c:v>
                </c:pt>
                <c:pt idx="2290">
                  <c:v>107.56568535145</c:v>
                </c:pt>
                <c:pt idx="2291">
                  <c:v>107.55489082405001</c:v>
                </c:pt>
                <c:pt idx="2292">
                  <c:v>107.54409629665</c:v>
                </c:pt>
                <c:pt idx="2293">
                  <c:v>107.53330176925</c:v>
                </c:pt>
                <c:pt idx="2294">
                  <c:v>107.52250724184999</c:v>
                </c:pt>
                <c:pt idx="2295">
                  <c:v>107.51171271445</c:v>
                </c:pt>
                <c:pt idx="2296">
                  <c:v>107.50091818705999</c:v>
                </c:pt>
                <c:pt idx="2297">
                  <c:v>107.49012365966</c:v>
                </c:pt>
                <c:pt idx="2298">
                  <c:v>107.47932913225</c:v>
                </c:pt>
                <c:pt idx="2299">
                  <c:v>107.46853460485001</c:v>
                </c:pt>
                <c:pt idx="2300">
                  <c:v>107.45774007745</c:v>
                </c:pt>
                <c:pt idx="2301">
                  <c:v>107.44694555005</c:v>
                </c:pt>
                <c:pt idx="2302">
                  <c:v>107.43615102266</c:v>
                </c:pt>
                <c:pt idx="2303">
                  <c:v>107.42535649526</c:v>
                </c:pt>
                <c:pt idx="2304">
                  <c:v>107.41456196786</c:v>
                </c:pt>
                <c:pt idx="2305">
                  <c:v>107.40376744046</c:v>
                </c:pt>
                <c:pt idx="2306">
                  <c:v>107.39297291306001</c:v>
                </c:pt>
                <c:pt idx="2307">
                  <c:v>107.38217838566</c:v>
                </c:pt>
                <c:pt idx="2308">
                  <c:v>107.37138385826</c:v>
                </c:pt>
                <c:pt idx="2309">
                  <c:v>107.36058933085999</c:v>
                </c:pt>
                <c:pt idx="2310">
                  <c:v>107.34979480346</c:v>
                </c:pt>
                <c:pt idx="2311">
                  <c:v>107.33900027606001</c:v>
                </c:pt>
                <c:pt idx="2312">
                  <c:v>107.32820574866</c:v>
                </c:pt>
                <c:pt idx="2313">
                  <c:v>107.31741122126</c:v>
                </c:pt>
                <c:pt idx="2314">
                  <c:v>107.30661669385999</c:v>
                </c:pt>
                <c:pt idx="2315">
                  <c:v>107.29582216646</c:v>
                </c:pt>
                <c:pt idx="2316">
                  <c:v>107.28502763906</c:v>
                </c:pt>
                <c:pt idx="2317">
                  <c:v>107.27423311166</c:v>
                </c:pt>
                <c:pt idx="2318">
                  <c:v>107.26343858426</c:v>
                </c:pt>
                <c:pt idx="2319">
                  <c:v>107.25264405686001</c:v>
                </c:pt>
                <c:pt idx="2320">
                  <c:v>107.24184952946</c:v>
                </c:pt>
                <c:pt idx="2321">
                  <c:v>107.23105500206</c:v>
                </c:pt>
                <c:pt idx="2322">
                  <c:v>107.22026047465999</c:v>
                </c:pt>
                <c:pt idx="2323">
                  <c:v>107.20946594726</c:v>
                </c:pt>
                <c:pt idx="2324">
                  <c:v>107.19867141986001</c:v>
                </c:pt>
                <c:pt idx="2325">
                  <c:v>107.18787689247</c:v>
                </c:pt>
                <c:pt idx="2326">
                  <c:v>107.17708236507001</c:v>
                </c:pt>
                <c:pt idx="2327">
                  <c:v>107.16628783767</c:v>
                </c:pt>
                <c:pt idx="2328">
                  <c:v>107.15549331027</c:v>
                </c:pt>
                <c:pt idx="2329">
                  <c:v>107.14469878286999</c:v>
                </c:pt>
                <c:pt idx="2330">
                  <c:v>107.13390425547</c:v>
                </c:pt>
                <c:pt idx="2331">
                  <c:v>107.12310972807001</c:v>
                </c:pt>
                <c:pt idx="2332">
                  <c:v>107.11231520067</c:v>
                </c:pt>
                <c:pt idx="2333">
                  <c:v>107.10152067327</c:v>
                </c:pt>
                <c:pt idx="2334">
                  <c:v>107.09072614586999</c:v>
                </c:pt>
                <c:pt idx="2335">
                  <c:v>107.07993161847</c:v>
                </c:pt>
                <c:pt idx="2336">
                  <c:v>107.06913709107</c:v>
                </c:pt>
                <c:pt idx="2337">
                  <c:v>107.05834256367</c:v>
                </c:pt>
                <c:pt idx="2338">
                  <c:v>107.04754803627</c:v>
                </c:pt>
                <c:pt idx="2339">
                  <c:v>107.03675350887001</c:v>
                </c:pt>
                <c:pt idx="2340">
                  <c:v>107.02595898147</c:v>
                </c:pt>
                <c:pt idx="2341">
                  <c:v>107.01516445407</c:v>
                </c:pt>
                <c:pt idx="2342">
                  <c:v>107.00436992666999</c:v>
                </c:pt>
                <c:pt idx="2343">
                  <c:v>106.99357539927</c:v>
                </c:pt>
                <c:pt idx="2344">
                  <c:v>106.98278087187001</c:v>
                </c:pt>
                <c:pt idx="2345">
                  <c:v>106.97198634447</c:v>
                </c:pt>
                <c:pt idx="2346">
                  <c:v>106.96119181707</c:v>
                </c:pt>
                <c:pt idx="2347">
                  <c:v>106.95039728966999</c:v>
                </c:pt>
                <c:pt idx="2348">
                  <c:v>106.93960276228</c:v>
                </c:pt>
                <c:pt idx="2349">
                  <c:v>106.92880823487999</c:v>
                </c:pt>
                <c:pt idx="2350">
                  <c:v>106.91801370748</c:v>
                </c:pt>
                <c:pt idx="2351">
                  <c:v>106.90721918008001</c:v>
                </c:pt>
                <c:pt idx="2352">
                  <c:v>106.89642465268</c:v>
                </c:pt>
                <c:pt idx="2353">
                  <c:v>106.88563012528</c:v>
                </c:pt>
                <c:pt idx="2354">
                  <c:v>106.87483559787999</c:v>
                </c:pt>
                <c:pt idx="2355">
                  <c:v>106.86404107048</c:v>
                </c:pt>
                <c:pt idx="2356">
                  <c:v>106.85324654308</c:v>
                </c:pt>
                <c:pt idx="2357">
                  <c:v>106.84245201568</c:v>
                </c:pt>
                <c:pt idx="2358">
                  <c:v>106.83165748828</c:v>
                </c:pt>
                <c:pt idx="2359">
                  <c:v>106.82086296088001</c:v>
                </c:pt>
                <c:pt idx="2360">
                  <c:v>106.81006843348</c:v>
                </c:pt>
                <c:pt idx="2361">
                  <c:v>106.79927390608</c:v>
                </c:pt>
                <c:pt idx="2362">
                  <c:v>106.78847937867999</c:v>
                </c:pt>
                <c:pt idx="2363">
                  <c:v>106.77768485128</c:v>
                </c:pt>
                <c:pt idx="2364">
                  <c:v>106.76689032388001</c:v>
                </c:pt>
                <c:pt idx="2365">
                  <c:v>106.75609579648</c:v>
                </c:pt>
                <c:pt idx="2366">
                  <c:v>106.74530126908</c:v>
                </c:pt>
                <c:pt idx="2367">
                  <c:v>106.73450674167999</c:v>
                </c:pt>
                <c:pt idx="2368">
                  <c:v>106.72371221428</c:v>
                </c:pt>
                <c:pt idx="2369">
                  <c:v>106.71291768688</c:v>
                </c:pt>
                <c:pt idx="2370">
                  <c:v>106.70212315948</c:v>
                </c:pt>
                <c:pt idx="2371">
                  <c:v>106.69132863209001</c:v>
                </c:pt>
                <c:pt idx="2372">
                  <c:v>106.68053410469</c:v>
                </c:pt>
                <c:pt idx="2373">
                  <c:v>106.66973957729</c:v>
                </c:pt>
                <c:pt idx="2374">
                  <c:v>106.65894504988999</c:v>
                </c:pt>
                <c:pt idx="2375">
                  <c:v>106.64815052247999</c:v>
                </c:pt>
                <c:pt idx="2376">
                  <c:v>106.63735599508</c:v>
                </c:pt>
                <c:pt idx="2377">
                  <c:v>106.62656146768001</c:v>
                </c:pt>
                <c:pt idx="2378">
                  <c:v>106.61576694029</c:v>
                </c:pt>
                <c:pt idx="2379">
                  <c:v>106.60497241289001</c:v>
                </c:pt>
                <c:pt idx="2380">
                  <c:v>106.59417788549</c:v>
                </c:pt>
                <c:pt idx="2381">
                  <c:v>106.58338335809</c:v>
                </c:pt>
                <c:pt idx="2382">
                  <c:v>106.57258883068999</c:v>
                </c:pt>
                <c:pt idx="2383">
                  <c:v>106.56179430329</c:v>
                </c:pt>
                <c:pt idx="2384">
                  <c:v>106.55099977589001</c:v>
                </c:pt>
                <c:pt idx="2385">
                  <c:v>106.54020524849</c:v>
                </c:pt>
                <c:pt idx="2386">
                  <c:v>106.52941072109</c:v>
                </c:pt>
                <c:pt idx="2387">
                  <c:v>106.51861619368999</c:v>
                </c:pt>
                <c:pt idx="2388">
                  <c:v>106.50782166629</c:v>
                </c:pt>
                <c:pt idx="2389">
                  <c:v>106.49702713889</c:v>
                </c:pt>
                <c:pt idx="2390">
                  <c:v>106.48623261149</c:v>
                </c:pt>
                <c:pt idx="2391">
                  <c:v>106.47543808409</c:v>
                </c:pt>
                <c:pt idx="2392">
                  <c:v>106.46464355669001</c:v>
                </c:pt>
                <c:pt idx="2393">
                  <c:v>106.45384902929</c:v>
                </c:pt>
                <c:pt idx="2394">
                  <c:v>106.44305450189</c:v>
                </c:pt>
                <c:pt idx="2395">
                  <c:v>106.43225997448999</c:v>
                </c:pt>
                <c:pt idx="2396">
                  <c:v>106.42146544709</c:v>
                </c:pt>
                <c:pt idx="2397">
                  <c:v>106.41067091969001</c:v>
                </c:pt>
                <c:pt idx="2398">
                  <c:v>106.39987639229</c:v>
                </c:pt>
                <c:pt idx="2399">
                  <c:v>106.38908186489</c:v>
                </c:pt>
                <c:pt idx="2400">
                  <c:v>106.37828733748999</c:v>
                </c:pt>
                <c:pt idx="2401">
                  <c:v>106.3674928101</c:v>
                </c:pt>
                <c:pt idx="2402">
                  <c:v>106.35669828269999</c:v>
                </c:pt>
                <c:pt idx="2403">
                  <c:v>106.3459037553</c:v>
                </c:pt>
                <c:pt idx="2404">
                  <c:v>106.33510922790001</c:v>
                </c:pt>
                <c:pt idx="2405">
                  <c:v>106.3243147005</c:v>
                </c:pt>
                <c:pt idx="2406">
                  <c:v>106.3135201731</c:v>
                </c:pt>
                <c:pt idx="2407">
                  <c:v>106.30272564569999</c:v>
                </c:pt>
                <c:pt idx="2408">
                  <c:v>106.2919311183</c:v>
                </c:pt>
                <c:pt idx="2409">
                  <c:v>106.2811365909</c:v>
                </c:pt>
                <c:pt idx="2410">
                  <c:v>106.2703420635</c:v>
                </c:pt>
                <c:pt idx="2411">
                  <c:v>106.2595475361</c:v>
                </c:pt>
                <c:pt idx="2412">
                  <c:v>106.24875300870001</c:v>
                </c:pt>
                <c:pt idx="2413">
                  <c:v>106.2379584813</c:v>
                </c:pt>
                <c:pt idx="2414">
                  <c:v>106.2271639539</c:v>
                </c:pt>
                <c:pt idx="2415">
                  <c:v>106.21636942649999</c:v>
                </c:pt>
                <c:pt idx="2416">
                  <c:v>106.2055748991</c:v>
                </c:pt>
                <c:pt idx="2417">
                  <c:v>106.19478037170001</c:v>
                </c:pt>
                <c:pt idx="2418">
                  <c:v>106.1839858443</c:v>
                </c:pt>
                <c:pt idx="2419">
                  <c:v>106.1731913169</c:v>
                </c:pt>
                <c:pt idx="2420">
                  <c:v>106.16239678949999</c:v>
                </c:pt>
                <c:pt idx="2421">
                  <c:v>106.1516022621</c:v>
                </c:pt>
                <c:pt idx="2422">
                  <c:v>106.1408077347</c:v>
                </c:pt>
                <c:pt idx="2423">
                  <c:v>106.1300132073</c:v>
                </c:pt>
                <c:pt idx="2424">
                  <c:v>106.11921867991001</c:v>
                </c:pt>
                <c:pt idx="2425">
                  <c:v>106.10842415251</c:v>
                </c:pt>
                <c:pt idx="2426">
                  <c:v>106.09762962511</c:v>
                </c:pt>
                <c:pt idx="2427">
                  <c:v>106.08683509770999</c:v>
                </c:pt>
                <c:pt idx="2428">
                  <c:v>106.07604057031</c:v>
                </c:pt>
                <c:pt idx="2429">
                  <c:v>106.06524604291</c:v>
                </c:pt>
                <c:pt idx="2430">
                  <c:v>106.05445151551</c:v>
                </c:pt>
                <c:pt idx="2431">
                  <c:v>106.04365698811</c:v>
                </c:pt>
                <c:pt idx="2432">
                  <c:v>106.03286246071001</c:v>
                </c:pt>
                <c:pt idx="2433">
                  <c:v>106.02206793331</c:v>
                </c:pt>
                <c:pt idx="2434">
                  <c:v>106.01127340591</c:v>
                </c:pt>
                <c:pt idx="2435">
                  <c:v>106.00047887850999</c:v>
                </c:pt>
                <c:pt idx="2436">
                  <c:v>105.98968435111</c:v>
                </c:pt>
                <c:pt idx="2437">
                  <c:v>105.97888982371001</c:v>
                </c:pt>
                <c:pt idx="2438">
                  <c:v>105.96809529631</c:v>
                </c:pt>
                <c:pt idx="2439">
                  <c:v>105.95730076891</c:v>
                </c:pt>
                <c:pt idx="2440">
                  <c:v>105.94650624150999</c:v>
                </c:pt>
                <c:pt idx="2441">
                  <c:v>105.93571171411</c:v>
                </c:pt>
                <c:pt idx="2442">
                  <c:v>105.92491718671</c:v>
                </c:pt>
                <c:pt idx="2443">
                  <c:v>105.91412265931</c:v>
                </c:pt>
                <c:pt idx="2444">
                  <c:v>105.90332813191</c:v>
                </c:pt>
                <c:pt idx="2445">
                  <c:v>105.89253360451001</c:v>
                </c:pt>
                <c:pt idx="2446">
                  <c:v>105.88173907711</c:v>
                </c:pt>
                <c:pt idx="2447">
                  <c:v>105.87094454971999</c:v>
                </c:pt>
                <c:pt idx="2448">
                  <c:v>105.86015002232</c:v>
                </c:pt>
                <c:pt idx="2449">
                  <c:v>105.84935549492</c:v>
                </c:pt>
                <c:pt idx="2450">
                  <c:v>105.83856096752</c:v>
                </c:pt>
                <c:pt idx="2451">
                  <c:v>105.82776644012</c:v>
                </c:pt>
                <c:pt idx="2452">
                  <c:v>105.81697191271</c:v>
                </c:pt>
                <c:pt idx="2453">
                  <c:v>105.80617738532</c:v>
                </c:pt>
                <c:pt idx="2454">
                  <c:v>105.79538285792</c:v>
                </c:pt>
                <c:pt idx="2455">
                  <c:v>105.78458833051999</c:v>
                </c:pt>
                <c:pt idx="2456">
                  <c:v>105.77379380312</c:v>
                </c:pt>
                <c:pt idx="2457">
                  <c:v>105.76299927572001</c:v>
                </c:pt>
                <c:pt idx="2458">
                  <c:v>105.75220474832</c:v>
                </c:pt>
                <c:pt idx="2459">
                  <c:v>105.74141022092</c:v>
                </c:pt>
                <c:pt idx="2460">
                  <c:v>105.73061569351999</c:v>
                </c:pt>
                <c:pt idx="2461">
                  <c:v>105.71982116612</c:v>
                </c:pt>
                <c:pt idx="2462">
                  <c:v>105.70902663872</c:v>
                </c:pt>
                <c:pt idx="2463">
                  <c:v>105.69823211132</c:v>
                </c:pt>
                <c:pt idx="2464">
                  <c:v>105.68743758392</c:v>
                </c:pt>
                <c:pt idx="2465">
                  <c:v>105.67664305652001</c:v>
                </c:pt>
                <c:pt idx="2466">
                  <c:v>105.66584852912</c:v>
                </c:pt>
                <c:pt idx="2467">
                  <c:v>105.65505400172</c:v>
                </c:pt>
                <c:pt idx="2468">
                  <c:v>105.64425947431999</c:v>
                </c:pt>
                <c:pt idx="2469">
                  <c:v>105.63346494692</c:v>
                </c:pt>
                <c:pt idx="2470">
                  <c:v>105.62267041953</c:v>
                </c:pt>
                <c:pt idx="2471">
                  <c:v>105.61187589213</c:v>
                </c:pt>
                <c:pt idx="2472">
                  <c:v>105.60108136472</c:v>
                </c:pt>
                <c:pt idx="2473">
                  <c:v>105.59028683731999</c:v>
                </c:pt>
                <c:pt idx="2474">
                  <c:v>105.57949230992</c:v>
                </c:pt>
                <c:pt idx="2475">
                  <c:v>105.56869778252</c:v>
                </c:pt>
                <c:pt idx="2476">
                  <c:v>105.55790325512</c:v>
                </c:pt>
                <c:pt idx="2477">
                  <c:v>105.54710872773001</c:v>
                </c:pt>
                <c:pt idx="2478">
                  <c:v>105.53631420033</c:v>
                </c:pt>
                <c:pt idx="2479">
                  <c:v>105.52551967293</c:v>
                </c:pt>
                <c:pt idx="2480">
                  <c:v>105.51472514552999</c:v>
                </c:pt>
                <c:pt idx="2481">
                  <c:v>105.50393061813</c:v>
                </c:pt>
                <c:pt idx="2482">
                  <c:v>105.49313609073</c:v>
                </c:pt>
                <c:pt idx="2483">
                  <c:v>105.48234156333</c:v>
                </c:pt>
                <c:pt idx="2484">
                  <c:v>105.47154703593</c:v>
                </c:pt>
                <c:pt idx="2485">
                  <c:v>105.46075250853001</c:v>
                </c:pt>
                <c:pt idx="2486">
                  <c:v>105.44995798113</c:v>
                </c:pt>
                <c:pt idx="2487">
                  <c:v>105.43916345373</c:v>
                </c:pt>
                <c:pt idx="2488">
                  <c:v>105.42836892632999</c:v>
                </c:pt>
                <c:pt idx="2489">
                  <c:v>105.41757439893</c:v>
                </c:pt>
                <c:pt idx="2490">
                  <c:v>105.40677987153001</c:v>
                </c:pt>
                <c:pt idx="2491">
                  <c:v>105.39598534413</c:v>
                </c:pt>
                <c:pt idx="2492">
                  <c:v>105.38519081673</c:v>
                </c:pt>
                <c:pt idx="2493">
                  <c:v>105.37439628932999</c:v>
                </c:pt>
                <c:pt idx="2494">
                  <c:v>105.36360176193</c:v>
                </c:pt>
                <c:pt idx="2495">
                  <c:v>105.35280723453</c:v>
                </c:pt>
                <c:pt idx="2496">
                  <c:v>105.34201270713</c:v>
                </c:pt>
                <c:pt idx="2497">
                  <c:v>105.33121817973</c:v>
                </c:pt>
                <c:pt idx="2498">
                  <c:v>105.32042365233001</c:v>
                </c:pt>
                <c:pt idx="2499">
                  <c:v>105.30962912493</c:v>
                </c:pt>
                <c:pt idx="2500">
                  <c:v>105.29883459753999</c:v>
                </c:pt>
                <c:pt idx="2501">
                  <c:v>105.28804007014</c:v>
                </c:pt>
                <c:pt idx="2502">
                  <c:v>105.27724554274</c:v>
                </c:pt>
                <c:pt idx="2503">
                  <c:v>105.26645101534</c:v>
                </c:pt>
                <c:pt idx="2504">
                  <c:v>105.25565648794</c:v>
                </c:pt>
                <c:pt idx="2505">
                  <c:v>105.24486196054001</c:v>
                </c:pt>
                <c:pt idx="2506">
                  <c:v>105.23406743314</c:v>
                </c:pt>
                <c:pt idx="2507">
                  <c:v>105.22327290574</c:v>
                </c:pt>
                <c:pt idx="2508">
                  <c:v>105.21247837833999</c:v>
                </c:pt>
                <c:pt idx="2509">
                  <c:v>105.20168385094</c:v>
                </c:pt>
                <c:pt idx="2510">
                  <c:v>105.19088932354001</c:v>
                </c:pt>
                <c:pt idx="2511">
                  <c:v>105.18009479614</c:v>
                </c:pt>
                <c:pt idx="2512">
                  <c:v>105.16930026874</c:v>
                </c:pt>
                <c:pt idx="2513">
                  <c:v>105.15850574133999</c:v>
                </c:pt>
                <c:pt idx="2514">
                  <c:v>105.14771121394</c:v>
                </c:pt>
                <c:pt idx="2515">
                  <c:v>105.13691668654</c:v>
                </c:pt>
                <c:pt idx="2516">
                  <c:v>105.12612215914</c:v>
                </c:pt>
                <c:pt idx="2517">
                  <c:v>105.11532763174</c:v>
                </c:pt>
                <c:pt idx="2518">
                  <c:v>105.10453310434001</c:v>
                </c:pt>
                <c:pt idx="2519">
                  <c:v>105.09373857694</c:v>
                </c:pt>
                <c:pt idx="2520">
                  <c:v>105.08294404954</c:v>
                </c:pt>
                <c:pt idx="2521">
                  <c:v>105.07214952213999</c:v>
                </c:pt>
                <c:pt idx="2522">
                  <c:v>105.06135499474</c:v>
                </c:pt>
                <c:pt idx="2523">
                  <c:v>105.05056046735</c:v>
                </c:pt>
                <c:pt idx="2524">
                  <c:v>105.03976593995</c:v>
                </c:pt>
                <c:pt idx="2525">
                  <c:v>105.02897141255001</c:v>
                </c:pt>
                <c:pt idx="2526">
                  <c:v>105.01817688515</c:v>
                </c:pt>
                <c:pt idx="2527">
                  <c:v>105.00738235775</c:v>
                </c:pt>
                <c:pt idx="2528">
                  <c:v>104.99658783034999</c:v>
                </c:pt>
                <c:pt idx="2529">
                  <c:v>104.98579330295</c:v>
                </c:pt>
                <c:pt idx="2530">
                  <c:v>104.97499877555001</c:v>
                </c:pt>
                <c:pt idx="2531">
                  <c:v>104.96420424815</c:v>
                </c:pt>
                <c:pt idx="2532">
                  <c:v>104.95340972075</c:v>
                </c:pt>
                <c:pt idx="2533">
                  <c:v>104.94261519334999</c:v>
                </c:pt>
                <c:pt idx="2534">
                  <c:v>104.93182066595</c:v>
                </c:pt>
                <c:pt idx="2535">
                  <c:v>104.92102613855</c:v>
                </c:pt>
                <c:pt idx="2536">
                  <c:v>104.91023161115</c:v>
                </c:pt>
                <c:pt idx="2537">
                  <c:v>104.89943708375</c:v>
                </c:pt>
                <c:pt idx="2538">
                  <c:v>104.88864255635001</c:v>
                </c:pt>
                <c:pt idx="2539">
                  <c:v>104.87784802895</c:v>
                </c:pt>
                <c:pt idx="2540">
                  <c:v>104.86705350155</c:v>
                </c:pt>
                <c:pt idx="2541">
                  <c:v>104.85625897414999</c:v>
                </c:pt>
                <c:pt idx="2542">
                  <c:v>104.84546444675</c:v>
                </c:pt>
                <c:pt idx="2543">
                  <c:v>104.83466991935001</c:v>
                </c:pt>
                <c:pt idx="2544">
                  <c:v>104.82387539195</c:v>
                </c:pt>
                <c:pt idx="2545">
                  <c:v>104.81308086455</c:v>
                </c:pt>
                <c:pt idx="2546">
                  <c:v>104.80228633716</c:v>
                </c:pt>
                <c:pt idx="2547">
                  <c:v>104.79149180976</c:v>
                </c:pt>
                <c:pt idx="2548">
                  <c:v>104.78069728235999</c:v>
                </c:pt>
                <c:pt idx="2549">
                  <c:v>104.76990275495</c:v>
                </c:pt>
                <c:pt idx="2550">
                  <c:v>104.75910822755</c:v>
                </c:pt>
                <c:pt idx="2551">
                  <c:v>104.74831370015001</c:v>
                </c:pt>
                <c:pt idx="2552">
                  <c:v>104.73751917276</c:v>
                </c:pt>
                <c:pt idx="2553">
                  <c:v>104.72672464535999</c:v>
                </c:pt>
                <c:pt idx="2554">
                  <c:v>104.71593011796</c:v>
                </c:pt>
                <c:pt idx="2555">
                  <c:v>104.70513559056</c:v>
                </c:pt>
                <c:pt idx="2556">
                  <c:v>104.69434106316</c:v>
                </c:pt>
                <c:pt idx="2557">
                  <c:v>104.68354653576</c:v>
                </c:pt>
                <c:pt idx="2558">
                  <c:v>104.67275200836001</c:v>
                </c:pt>
                <c:pt idx="2559">
                  <c:v>104.66195748096</c:v>
                </c:pt>
                <c:pt idx="2560">
                  <c:v>104.65116295356</c:v>
                </c:pt>
                <c:pt idx="2561">
                  <c:v>104.64036842615999</c:v>
                </c:pt>
                <c:pt idx="2562">
                  <c:v>104.62957389876</c:v>
                </c:pt>
                <c:pt idx="2563">
                  <c:v>104.61877937136001</c:v>
                </c:pt>
                <c:pt idx="2564">
                  <c:v>104.60798484396</c:v>
                </c:pt>
                <c:pt idx="2565">
                  <c:v>104.59719031656</c:v>
                </c:pt>
                <c:pt idx="2566">
                  <c:v>104.58639578915999</c:v>
                </c:pt>
                <c:pt idx="2567">
                  <c:v>104.57560126176</c:v>
                </c:pt>
                <c:pt idx="2568">
                  <c:v>104.56480673436</c:v>
                </c:pt>
                <c:pt idx="2569">
                  <c:v>104.55401220696</c:v>
                </c:pt>
                <c:pt idx="2570">
                  <c:v>104.54321767956</c:v>
                </c:pt>
                <c:pt idx="2571">
                  <c:v>104.53242315216001</c:v>
                </c:pt>
                <c:pt idx="2572">
                  <c:v>104.52162862476</c:v>
                </c:pt>
                <c:pt idx="2573">
                  <c:v>104.51083409736</c:v>
                </c:pt>
                <c:pt idx="2574">
                  <c:v>104.50003956995999</c:v>
                </c:pt>
                <c:pt idx="2575">
                  <c:v>104.48924504257</c:v>
                </c:pt>
                <c:pt idx="2576">
                  <c:v>104.47845051517</c:v>
                </c:pt>
                <c:pt idx="2577">
                  <c:v>104.46765598777</c:v>
                </c:pt>
                <c:pt idx="2578">
                  <c:v>104.45686146037001</c:v>
                </c:pt>
                <c:pt idx="2579">
                  <c:v>104.44606693297</c:v>
                </c:pt>
                <c:pt idx="2580">
                  <c:v>104.43527240557</c:v>
                </c:pt>
                <c:pt idx="2581">
                  <c:v>104.42447787816999</c:v>
                </c:pt>
                <c:pt idx="2582">
                  <c:v>104.41368335077</c:v>
                </c:pt>
                <c:pt idx="2583">
                  <c:v>104.40288882337001</c:v>
                </c:pt>
                <c:pt idx="2584">
                  <c:v>104.39209429597</c:v>
                </c:pt>
                <c:pt idx="2585">
                  <c:v>104.38129976857</c:v>
                </c:pt>
                <c:pt idx="2586">
                  <c:v>104.37050524116999</c:v>
                </c:pt>
                <c:pt idx="2587">
                  <c:v>104.35971071377</c:v>
                </c:pt>
                <c:pt idx="2588">
                  <c:v>104.34891618637</c:v>
                </c:pt>
                <c:pt idx="2589">
                  <c:v>104.33812165897</c:v>
                </c:pt>
                <c:pt idx="2590">
                  <c:v>104.32732713157</c:v>
                </c:pt>
                <c:pt idx="2591">
                  <c:v>104.31653260417001</c:v>
                </c:pt>
                <c:pt idx="2592">
                  <c:v>104.30573807677</c:v>
                </c:pt>
                <c:pt idx="2593">
                  <c:v>104.29494354937</c:v>
                </c:pt>
                <c:pt idx="2594">
                  <c:v>104.28414902196999</c:v>
                </c:pt>
                <c:pt idx="2595">
                  <c:v>104.27335449457</c:v>
                </c:pt>
                <c:pt idx="2596">
                  <c:v>104.26255996717001</c:v>
                </c:pt>
                <c:pt idx="2597">
                  <c:v>104.25176543977</c:v>
                </c:pt>
                <c:pt idx="2598">
                  <c:v>104.24097091237</c:v>
                </c:pt>
                <c:pt idx="2599">
                  <c:v>104.23017638498</c:v>
                </c:pt>
                <c:pt idx="2600">
                  <c:v>104.21938185758</c:v>
                </c:pt>
                <c:pt idx="2601">
                  <c:v>104.20858733017999</c:v>
                </c:pt>
                <c:pt idx="2602">
                  <c:v>104.19779280278</c:v>
                </c:pt>
                <c:pt idx="2603">
                  <c:v>104.18699827538001</c:v>
                </c:pt>
                <c:pt idx="2604">
                  <c:v>104.17620374798</c:v>
                </c:pt>
                <c:pt idx="2605">
                  <c:v>104.16540922058</c:v>
                </c:pt>
                <c:pt idx="2606">
                  <c:v>104.15461469317999</c:v>
                </c:pt>
                <c:pt idx="2607">
                  <c:v>104.14382016578</c:v>
                </c:pt>
                <c:pt idx="2608">
                  <c:v>104.13302563838</c:v>
                </c:pt>
                <c:pt idx="2609">
                  <c:v>104.12223111098</c:v>
                </c:pt>
                <c:pt idx="2610">
                  <c:v>104.11143658358</c:v>
                </c:pt>
                <c:pt idx="2611">
                  <c:v>104.10064205618001</c:v>
                </c:pt>
                <c:pt idx="2612">
                  <c:v>104.08984752878</c:v>
                </c:pt>
                <c:pt idx="2613">
                  <c:v>104.07905300138</c:v>
                </c:pt>
                <c:pt idx="2614">
                  <c:v>104.06825847397999</c:v>
                </c:pt>
                <c:pt idx="2615">
                  <c:v>104.05746394658</c:v>
                </c:pt>
                <c:pt idx="2616">
                  <c:v>104.04666941918001</c:v>
                </c:pt>
                <c:pt idx="2617">
                  <c:v>104.03587489178</c:v>
                </c:pt>
                <c:pt idx="2618">
                  <c:v>104.02508036438</c:v>
                </c:pt>
                <c:pt idx="2619">
                  <c:v>104.01428583697999</c:v>
                </c:pt>
                <c:pt idx="2620">
                  <c:v>104.00349130958</c:v>
                </c:pt>
                <c:pt idx="2621">
                  <c:v>103.99269678218</c:v>
                </c:pt>
                <c:pt idx="2622">
                  <c:v>103.98190225479</c:v>
                </c:pt>
                <c:pt idx="2623">
                  <c:v>103.97110772739001</c:v>
                </c:pt>
                <c:pt idx="2624">
                  <c:v>103.96031319999</c:v>
                </c:pt>
                <c:pt idx="2625">
                  <c:v>103.94951867259</c:v>
                </c:pt>
                <c:pt idx="2626">
                  <c:v>103.93872414518</c:v>
                </c:pt>
                <c:pt idx="2627">
                  <c:v>103.92792961777999</c:v>
                </c:pt>
                <c:pt idx="2628">
                  <c:v>103.91713509039</c:v>
                </c:pt>
                <c:pt idx="2629">
                  <c:v>103.90634056299</c:v>
                </c:pt>
                <c:pt idx="2630">
                  <c:v>103.89554603559</c:v>
                </c:pt>
                <c:pt idx="2631">
                  <c:v>103.88475150819001</c:v>
                </c:pt>
                <c:pt idx="2632">
                  <c:v>103.87395698079</c:v>
                </c:pt>
                <c:pt idx="2633">
                  <c:v>103.86316245339</c:v>
                </c:pt>
                <c:pt idx="2634">
                  <c:v>103.85236792599</c:v>
                </c:pt>
                <c:pt idx="2635">
                  <c:v>103.84157339859</c:v>
                </c:pt>
                <c:pt idx="2636">
                  <c:v>103.83077887119001</c:v>
                </c:pt>
                <c:pt idx="2637">
                  <c:v>103.81998434379</c:v>
                </c:pt>
                <c:pt idx="2638">
                  <c:v>103.80918981639</c:v>
                </c:pt>
                <c:pt idx="2639">
                  <c:v>103.79839528898999</c:v>
                </c:pt>
                <c:pt idx="2640">
                  <c:v>103.78760076159</c:v>
                </c:pt>
                <c:pt idx="2641">
                  <c:v>103.77680623419</c:v>
                </c:pt>
                <c:pt idx="2642">
                  <c:v>103.76601170679</c:v>
                </c:pt>
                <c:pt idx="2643">
                  <c:v>103.75521717939</c:v>
                </c:pt>
                <c:pt idx="2644">
                  <c:v>103.74442265199001</c:v>
                </c:pt>
                <c:pt idx="2645">
                  <c:v>103.73362812459</c:v>
                </c:pt>
                <c:pt idx="2646">
                  <c:v>103.72283359719</c:v>
                </c:pt>
                <c:pt idx="2647">
                  <c:v>103.71203906978999</c:v>
                </c:pt>
                <c:pt idx="2648">
                  <c:v>103.70124454239</c:v>
                </c:pt>
                <c:pt idx="2649">
                  <c:v>103.69045001499001</c:v>
                </c:pt>
                <c:pt idx="2650">
                  <c:v>103.67965548759</c:v>
                </c:pt>
                <c:pt idx="2651">
                  <c:v>103.66886096020001</c:v>
                </c:pt>
                <c:pt idx="2652">
                  <c:v>103.6580664328</c:v>
                </c:pt>
                <c:pt idx="2653">
                  <c:v>103.6472719054</c:v>
                </c:pt>
                <c:pt idx="2654">
                  <c:v>103.636477378</c:v>
                </c:pt>
                <c:pt idx="2655">
                  <c:v>103.6256828506</c:v>
                </c:pt>
                <c:pt idx="2656">
                  <c:v>103.61488832320001</c:v>
                </c:pt>
                <c:pt idx="2657">
                  <c:v>103.6040937958</c:v>
                </c:pt>
                <c:pt idx="2658">
                  <c:v>103.5932992684</c:v>
                </c:pt>
                <c:pt idx="2659">
                  <c:v>103.58250474099999</c:v>
                </c:pt>
                <c:pt idx="2660">
                  <c:v>103.5717102136</c:v>
                </c:pt>
                <c:pt idx="2661">
                  <c:v>103.5609156862</c:v>
                </c:pt>
                <c:pt idx="2662">
                  <c:v>103.5501211588</c:v>
                </c:pt>
                <c:pt idx="2663">
                  <c:v>103.5393266314</c:v>
                </c:pt>
                <c:pt idx="2664">
                  <c:v>103.52853210400001</c:v>
                </c:pt>
                <c:pt idx="2665">
                  <c:v>103.5177375766</c:v>
                </c:pt>
                <c:pt idx="2666">
                  <c:v>103.5069430492</c:v>
                </c:pt>
                <c:pt idx="2667">
                  <c:v>103.4961485218</c:v>
                </c:pt>
                <c:pt idx="2668">
                  <c:v>103.4853539944</c:v>
                </c:pt>
                <c:pt idx="2669">
                  <c:v>103.47455946700001</c:v>
                </c:pt>
                <c:pt idx="2670">
                  <c:v>103.4637649396</c:v>
                </c:pt>
                <c:pt idx="2671">
                  <c:v>103.4529704122</c:v>
                </c:pt>
                <c:pt idx="2672">
                  <c:v>103.44217588479999</c:v>
                </c:pt>
                <c:pt idx="2673">
                  <c:v>103.4313813574</c:v>
                </c:pt>
                <c:pt idx="2674">
                  <c:v>103.42058683001</c:v>
                </c:pt>
                <c:pt idx="2675">
                  <c:v>103.40979230261</c:v>
                </c:pt>
                <c:pt idx="2676">
                  <c:v>103.39899777521001</c:v>
                </c:pt>
                <c:pt idx="2677">
                  <c:v>103.38820324781</c:v>
                </c:pt>
                <c:pt idx="2678">
                  <c:v>103.37740872041</c:v>
                </c:pt>
                <c:pt idx="2679">
                  <c:v>103.36661419300999</c:v>
                </c:pt>
                <c:pt idx="2680">
                  <c:v>103.35581966561</c:v>
                </c:pt>
                <c:pt idx="2681">
                  <c:v>103.34502513821</c:v>
                </c:pt>
                <c:pt idx="2682">
                  <c:v>103.33423061081</c:v>
                </c:pt>
                <c:pt idx="2683">
                  <c:v>103.32343608341</c:v>
                </c:pt>
                <c:pt idx="2684">
                  <c:v>103.31264155601001</c:v>
                </c:pt>
                <c:pt idx="2685">
                  <c:v>103.30184702861</c:v>
                </c:pt>
                <c:pt idx="2686">
                  <c:v>103.29105250121</c:v>
                </c:pt>
                <c:pt idx="2687">
                  <c:v>103.28025797381</c:v>
                </c:pt>
                <c:pt idx="2688">
                  <c:v>103.26946344641</c:v>
                </c:pt>
                <c:pt idx="2689">
                  <c:v>103.25866891901001</c:v>
                </c:pt>
                <c:pt idx="2690">
                  <c:v>103.24787439161</c:v>
                </c:pt>
                <c:pt idx="2691">
                  <c:v>103.23707986421</c:v>
                </c:pt>
                <c:pt idx="2692">
                  <c:v>103.22628533680999</c:v>
                </c:pt>
                <c:pt idx="2693">
                  <c:v>103.21549080941</c:v>
                </c:pt>
                <c:pt idx="2694">
                  <c:v>103.20469628201</c:v>
                </c:pt>
                <c:pt idx="2695">
                  <c:v>103.19390175461</c:v>
                </c:pt>
                <c:pt idx="2696">
                  <c:v>103.18310722721</c:v>
                </c:pt>
                <c:pt idx="2697">
                  <c:v>103.17231269981001</c:v>
                </c:pt>
                <c:pt idx="2698">
                  <c:v>103.16151817242</c:v>
                </c:pt>
                <c:pt idx="2699">
                  <c:v>103.15072364501999</c:v>
                </c:pt>
                <c:pt idx="2700">
                  <c:v>103.13992911762</c:v>
                </c:pt>
                <c:pt idx="2701">
                  <c:v>103.12913459022</c:v>
                </c:pt>
                <c:pt idx="2702">
                  <c:v>103.11834006282</c:v>
                </c:pt>
                <c:pt idx="2703">
                  <c:v>103.10754553541</c:v>
                </c:pt>
                <c:pt idx="2704">
                  <c:v>103.09675100801999</c:v>
                </c:pt>
                <c:pt idx="2705">
                  <c:v>103.08595648062</c:v>
                </c:pt>
                <c:pt idx="2706">
                  <c:v>103.07516195322</c:v>
                </c:pt>
                <c:pt idx="2707">
                  <c:v>103.06436742582</c:v>
                </c:pt>
                <c:pt idx="2708">
                  <c:v>103.05357289842</c:v>
                </c:pt>
                <c:pt idx="2709">
                  <c:v>103.04277837102001</c:v>
                </c:pt>
                <c:pt idx="2710">
                  <c:v>103.03198384362</c:v>
                </c:pt>
                <c:pt idx="2711">
                  <c:v>103.02118931622</c:v>
                </c:pt>
                <c:pt idx="2712">
                  <c:v>103.01039478881999</c:v>
                </c:pt>
                <c:pt idx="2713">
                  <c:v>102.99960026142</c:v>
                </c:pt>
                <c:pt idx="2714">
                  <c:v>102.98880573402</c:v>
                </c:pt>
                <c:pt idx="2715">
                  <c:v>102.97801120662</c:v>
                </c:pt>
                <c:pt idx="2716">
                  <c:v>102.96721667922</c:v>
                </c:pt>
                <c:pt idx="2717">
                  <c:v>102.95642215181999</c:v>
                </c:pt>
                <c:pt idx="2718">
                  <c:v>102.94562762442</c:v>
                </c:pt>
                <c:pt idx="2719">
                  <c:v>102.93483309702</c:v>
                </c:pt>
                <c:pt idx="2720">
                  <c:v>102.92403856962</c:v>
                </c:pt>
                <c:pt idx="2721">
                  <c:v>102.91324404223</c:v>
                </c:pt>
                <c:pt idx="2722">
                  <c:v>102.90244951482001</c:v>
                </c:pt>
                <c:pt idx="2723">
                  <c:v>102.89165498742</c:v>
                </c:pt>
                <c:pt idx="2724">
                  <c:v>102.88086046002</c:v>
                </c:pt>
                <c:pt idx="2725">
                  <c:v>102.87006593261999</c:v>
                </c:pt>
                <c:pt idx="2726">
                  <c:v>102.85927140522</c:v>
                </c:pt>
                <c:pt idx="2727">
                  <c:v>102.84847687783</c:v>
                </c:pt>
                <c:pt idx="2728">
                  <c:v>102.83768235043</c:v>
                </c:pt>
                <c:pt idx="2729">
                  <c:v>102.82688782303001</c:v>
                </c:pt>
                <c:pt idx="2730">
                  <c:v>102.81609329563</c:v>
                </c:pt>
                <c:pt idx="2731">
                  <c:v>102.80529876823</c:v>
                </c:pt>
                <c:pt idx="2732">
                  <c:v>102.79450424082999</c:v>
                </c:pt>
                <c:pt idx="2733">
                  <c:v>102.78370971343</c:v>
                </c:pt>
                <c:pt idx="2734">
                  <c:v>102.77291518603</c:v>
                </c:pt>
                <c:pt idx="2735">
                  <c:v>102.76212065863</c:v>
                </c:pt>
                <c:pt idx="2736">
                  <c:v>102.75132613123</c:v>
                </c:pt>
                <c:pt idx="2737">
                  <c:v>102.74053160382999</c:v>
                </c:pt>
                <c:pt idx="2738">
                  <c:v>102.72973707643</c:v>
                </c:pt>
                <c:pt idx="2739">
                  <c:v>102.71894254903</c:v>
                </c:pt>
                <c:pt idx="2740">
                  <c:v>102.70814802163</c:v>
                </c:pt>
                <c:pt idx="2741">
                  <c:v>102.69735349423</c:v>
                </c:pt>
                <c:pt idx="2742">
                  <c:v>102.68655896683001</c:v>
                </c:pt>
                <c:pt idx="2743">
                  <c:v>102.67576443943</c:v>
                </c:pt>
                <c:pt idx="2744">
                  <c:v>102.66496991203</c:v>
                </c:pt>
                <c:pt idx="2745">
                  <c:v>102.65417538462999</c:v>
                </c:pt>
                <c:pt idx="2746">
                  <c:v>102.64338085723</c:v>
                </c:pt>
                <c:pt idx="2747">
                  <c:v>102.63258632983</c:v>
                </c:pt>
                <c:pt idx="2748">
                  <c:v>102.62179180243</c:v>
                </c:pt>
                <c:pt idx="2749">
                  <c:v>102.61099727503</c:v>
                </c:pt>
                <c:pt idx="2750">
                  <c:v>102.60020274764</c:v>
                </c:pt>
                <c:pt idx="2751">
                  <c:v>102.58940822024</c:v>
                </c:pt>
                <c:pt idx="2752">
                  <c:v>102.57861369283999</c:v>
                </c:pt>
                <c:pt idx="2753">
                  <c:v>102.56781916544</c:v>
                </c:pt>
                <c:pt idx="2754">
                  <c:v>102.55702463804001</c:v>
                </c:pt>
                <c:pt idx="2755">
                  <c:v>102.54623011064</c:v>
                </c:pt>
                <c:pt idx="2756">
                  <c:v>102.53543558324</c:v>
                </c:pt>
                <c:pt idx="2757">
                  <c:v>102.52464105583999</c:v>
                </c:pt>
                <c:pt idx="2758">
                  <c:v>102.51384652844</c:v>
                </c:pt>
                <c:pt idx="2759">
                  <c:v>102.50305200104</c:v>
                </c:pt>
                <c:pt idx="2760">
                  <c:v>102.49225747364</c:v>
                </c:pt>
                <c:pt idx="2761">
                  <c:v>102.48146294624</c:v>
                </c:pt>
                <c:pt idx="2762">
                  <c:v>102.47066841884001</c:v>
                </c:pt>
                <c:pt idx="2763">
                  <c:v>102.45987389144</c:v>
                </c:pt>
                <c:pt idx="2764">
                  <c:v>102.44907936404</c:v>
                </c:pt>
                <c:pt idx="2765">
                  <c:v>102.43828483663999</c:v>
                </c:pt>
                <c:pt idx="2766">
                  <c:v>102.42749030924</c:v>
                </c:pt>
                <c:pt idx="2767">
                  <c:v>102.41669578184</c:v>
                </c:pt>
                <c:pt idx="2768">
                  <c:v>102.40590125444</c:v>
                </c:pt>
                <c:pt idx="2769">
                  <c:v>102.39510672704</c:v>
                </c:pt>
                <c:pt idx="2770">
                  <c:v>102.38431219963999</c:v>
                </c:pt>
                <c:pt idx="2771">
                  <c:v>102.37351767224</c:v>
                </c:pt>
                <c:pt idx="2772">
                  <c:v>102.36272314484</c:v>
                </c:pt>
                <c:pt idx="2773">
                  <c:v>102.35192861745</c:v>
                </c:pt>
                <c:pt idx="2774">
                  <c:v>102.34113409005001</c:v>
                </c:pt>
                <c:pt idx="2775">
                  <c:v>102.33033956265</c:v>
                </c:pt>
                <c:pt idx="2776">
                  <c:v>102.31954503525</c:v>
                </c:pt>
                <c:pt idx="2777">
                  <c:v>102.30875050784999</c:v>
                </c:pt>
                <c:pt idx="2778">
                  <c:v>102.29795598045</c:v>
                </c:pt>
                <c:pt idx="2779">
                  <c:v>102.28716145305</c:v>
                </c:pt>
                <c:pt idx="2780">
                  <c:v>102.27636692565</c:v>
                </c:pt>
                <c:pt idx="2781">
                  <c:v>102.26557239825</c:v>
                </c:pt>
                <c:pt idx="2782">
                  <c:v>102.25477787085001</c:v>
                </c:pt>
                <c:pt idx="2783">
                  <c:v>102.24398334345</c:v>
                </c:pt>
                <c:pt idx="2784">
                  <c:v>102.23318881605</c:v>
                </c:pt>
                <c:pt idx="2785">
                  <c:v>102.22239428864999</c:v>
                </c:pt>
                <c:pt idx="2786">
                  <c:v>102.21159976125</c:v>
                </c:pt>
                <c:pt idx="2787">
                  <c:v>102.20080523385001</c:v>
                </c:pt>
                <c:pt idx="2788">
                  <c:v>102.19001070645</c:v>
                </c:pt>
                <c:pt idx="2789">
                  <c:v>102.17921617905</c:v>
                </c:pt>
                <c:pt idx="2790">
                  <c:v>102.16842165164999</c:v>
                </c:pt>
                <c:pt idx="2791">
                  <c:v>102.15762712425</c:v>
                </c:pt>
                <c:pt idx="2792">
                  <c:v>102.14683259685</c:v>
                </c:pt>
                <c:pt idx="2793">
                  <c:v>102.13603806945</c:v>
                </c:pt>
                <c:pt idx="2794">
                  <c:v>102.12524354205</c:v>
                </c:pt>
                <c:pt idx="2795">
                  <c:v>102.11444901465001</c:v>
                </c:pt>
                <c:pt idx="2796">
                  <c:v>102.10365448725</c:v>
                </c:pt>
                <c:pt idx="2797">
                  <c:v>102.09285995985999</c:v>
                </c:pt>
                <c:pt idx="2798">
                  <c:v>102.08206543246</c:v>
                </c:pt>
                <c:pt idx="2799">
                  <c:v>102.07127090505</c:v>
                </c:pt>
                <c:pt idx="2800">
                  <c:v>102.06047637765001</c:v>
                </c:pt>
                <c:pt idx="2801">
                  <c:v>102.04968185025</c:v>
                </c:pt>
                <c:pt idx="2802">
                  <c:v>102.03888732285</c:v>
                </c:pt>
                <c:pt idx="2803">
                  <c:v>102.02809279546</c:v>
                </c:pt>
                <c:pt idx="2804">
                  <c:v>102.01729826806</c:v>
                </c:pt>
                <c:pt idx="2805">
                  <c:v>102.00650374065999</c:v>
                </c:pt>
                <c:pt idx="2806">
                  <c:v>101.99570921326</c:v>
                </c:pt>
                <c:pt idx="2807">
                  <c:v>101.98491468586001</c:v>
                </c:pt>
                <c:pt idx="2808">
                  <c:v>101.97412015846</c:v>
                </c:pt>
                <c:pt idx="2809">
                  <c:v>101.96332563106</c:v>
                </c:pt>
                <c:pt idx="2810">
                  <c:v>101.95253110365999</c:v>
                </c:pt>
                <c:pt idx="2811">
                  <c:v>101.94173657626</c:v>
                </c:pt>
                <c:pt idx="2812">
                  <c:v>101.93094204886</c:v>
                </c:pt>
                <c:pt idx="2813">
                  <c:v>101.92014752146</c:v>
                </c:pt>
                <c:pt idx="2814">
                  <c:v>101.90935299406</c:v>
                </c:pt>
                <c:pt idx="2815">
                  <c:v>101.89855846666001</c:v>
                </c:pt>
                <c:pt idx="2816">
                  <c:v>101.88776393926</c:v>
                </c:pt>
                <c:pt idx="2817">
                  <c:v>101.87696941186</c:v>
                </c:pt>
                <c:pt idx="2818">
                  <c:v>101.86617488445999</c:v>
                </c:pt>
                <c:pt idx="2819">
                  <c:v>101.85538035706</c:v>
                </c:pt>
                <c:pt idx="2820">
                  <c:v>101.84458582966001</c:v>
                </c:pt>
                <c:pt idx="2821">
                  <c:v>101.83379130226</c:v>
                </c:pt>
                <c:pt idx="2822">
                  <c:v>101.82299677486</c:v>
                </c:pt>
                <c:pt idx="2823">
                  <c:v>101.81220224745999</c:v>
                </c:pt>
                <c:pt idx="2824">
                  <c:v>101.80140772006</c:v>
                </c:pt>
                <c:pt idx="2825">
                  <c:v>101.79061319266</c:v>
                </c:pt>
                <c:pt idx="2826">
                  <c:v>101.77981866527</c:v>
                </c:pt>
                <c:pt idx="2827">
                  <c:v>101.76902413787001</c:v>
                </c:pt>
                <c:pt idx="2828">
                  <c:v>101.75822961047</c:v>
                </c:pt>
                <c:pt idx="2829">
                  <c:v>101.74743508307</c:v>
                </c:pt>
                <c:pt idx="2830">
                  <c:v>101.73664055566999</c:v>
                </c:pt>
                <c:pt idx="2831">
                  <c:v>101.72584602827</c:v>
                </c:pt>
                <c:pt idx="2832">
                  <c:v>101.71505150087</c:v>
                </c:pt>
                <c:pt idx="2833">
                  <c:v>101.70425697347</c:v>
                </c:pt>
                <c:pt idx="2834">
                  <c:v>101.69346244607</c:v>
                </c:pt>
                <c:pt idx="2835">
                  <c:v>101.68266791867001</c:v>
                </c:pt>
                <c:pt idx="2836">
                  <c:v>101.67187339127</c:v>
                </c:pt>
                <c:pt idx="2837">
                  <c:v>101.66107886387</c:v>
                </c:pt>
                <c:pt idx="2838">
                  <c:v>101.65028433646999</c:v>
                </c:pt>
                <c:pt idx="2839">
                  <c:v>101.63948980907</c:v>
                </c:pt>
                <c:pt idx="2840">
                  <c:v>101.62869528167001</c:v>
                </c:pt>
                <c:pt idx="2841">
                  <c:v>101.61790075427</c:v>
                </c:pt>
                <c:pt idx="2842">
                  <c:v>101.60710622687</c:v>
                </c:pt>
                <c:pt idx="2843">
                  <c:v>101.59631169946999</c:v>
                </c:pt>
                <c:pt idx="2844">
                  <c:v>101.58551717207</c:v>
                </c:pt>
                <c:pt idx="2845">
                  <c:v>101.57472264467</c:v>
                </c:pt>
                <c:pt idx="2846">
                  <c:v>101.56392811727</c:v>
                </c:pt>
                <c:pt idx="2847">
                  <c:v>101.55313358987</c:v>
                </c:pt>
                <c:pt idx="2848">
                  <c:v>101.54233906247001</c:v>
                </c:pt>
                <c:pt idx="2849">
                  <c:v>101.53154453508</c:v>
                </c:pt>
                <c:pt idx="2850">
                  <c:v>101.52075000767999</c:v>
                </c:pt>
                <c:pt idx="2851">
                  <c:v>101.50995548028</c:v>
                </c:pt>
                <c:pt idx="2852">
                  <c:v>101.49916095288</c:v>
                </c:pt>
                <c:pt idx="2853">
                  <c:v>101.48836642548</c:v>
                </c:pt>
                <c:pt idx="2854">
                  <c:v>101.47757189808</c:v>
                </c:pt>
                <c:pt idx="2855">
                  <c:v>101.46677737068001</c:v>
                </c:pt>
                <c:pt idx="2856">
                  <c:v>101.45598284328</c:v>
                </c:pt>
                <c:pt idx="2857">
                  <c:v>101.44518831588</c:v>
                </c:pt>
                <c:pt idx="2858">
                  <c:v>101.43439378847999</c:v>
                </c:pt>
                <c:pt idx="2859">
                  <c:v>101.42359926108</c:v>
                </c:pt>
                <c:pt idx="2860">
                  <c:v>101.41280473368001</c:v>
                </c:pt>
                <c:pt idx="2861">
                  <c:v>101.40201020628</c:v>
                </c:pt>
                <c:pt idx="2862">
                  <c:v>101.39121567888</c:v>
                </c:pt>
                <c:pt idx="2863">
                  <c:v>101.38042115147999</c:v>
                </c:pt>
                <c:pt idx="2864">
                  <c:v>101.36962662408</c:v>
                </c:pt>
                <c:pt idx="2865">
                  <c:v>101.35883209668</c:v>
                </c:pt>
                <c:pt idx="2866">
                  <c:v>101.34803756928</c:v>
                </c:pt>
                <c:pt idx="2867">
                  <c:v>101.33724304188</c:v>
                </c:pt>
                <c:pt idx="2868">
                  <c:v>101.32644851448001</c:v>
                </c:pt>
                <c:pt idx="2869">
                  <c:v>101.31565398708</c:v>
                </c:pt>
                <c:pt idx="2870">
                  <c:v>101.30485945968</c:v>
                </c:pt>
                <c:pt idx="2871">
                  <c:v>101.29406493227999</c:v>
                </c:pt>
                <c:pt idx="2872">
                  <c:v>101.28327040489</c:v>
                </c:pt>
                <c:pt idx="2873">
                  <c:v>101.27247587749</c:v>
                </c:pt>
                <c:pt idx="2874">
                  <c:v>101.26168135009</c:v>
                </c:pt>
                <c:pt idx="2875">
                  <c:v>101.25088682269001</c:v>
                </c:pt>
                <c:pt idx="2876">
                  <c:v>101.24009229527999</c:v>
                </c:pt>
                <c:pt idx="2877">
                  <c:v>101.22929776788</c:v>
                </c:pt>
                <c:pt idx="2878">
                  <c:v>101.21850324048999</c:v>
                </c:pt>
                <c:pt idx="2879">
                  <c:v>101.20770871309</c:v>
                </c:pt>
                <c:pt idx="2880">
                  <c:v>101.19691418569001</c:v>
                </c:pt>
                <c:pt idx="2881">
                  <c:v>101.18611965829</c:v>
                </c:pt>
                <c:pt idx="2882">
                  <c:v>101.17532513089</c:v>
                </c:pt>
                <c:pt idx="2883">
                  <c:v>101.16453060348999</c:v>
                </c:pt>
                <c:pt idx="2884">
                  <c:v>101.15373607609</c:v>
                </c:pt>
                <c:pt idx="2885">
                  <c:v>101.14294154869</c:v>
                </c:pt>
                <c:pt idx="2886">
                  <c:v>101.13214702129</c:v>
                </c:pt>
                <c:pt idx="2887">
                  <c:v>101.12135249389</c:v>
                </c:pt>
                <c:pt idx="2888">
                  <c:v>101.11055796649001</c:v>
                </c:pt>
                <c:pt idx="2889">
                  <c:v>101.09976343909</c:v>
                </c:pt>
                <c:pt idx="2890">
                  <c:v>101.08896891169</c:v>
                </c:pt>
                <c:pt idx="2891">
                  <c:v>101.07817438428999</c:v>
                </c:pt>
                <c:pt idx="2892">
                  <c:v>101.06737985689</c:v>
                </c:pt>
                <c:pt idx="2893">
                  <c:v>101.05658532949001</c:v>
                </c:pt>
                <c:pt idx="2894">
                  <c:v>101.04579080209</c:v>
                </c:pt>
                <c:pt idx="2895">
                  <c:v>101.03499627469</c:v>
                </c:pt>
                <c:pt idx="2896">
                  <c:v>101.02420174728999</c:v>
                </c:pt>
                <c:pt idx="2897">
                  <c:v>101.01340721989</c:v>
                </c:pt>
                <c:pt idx="2898">
                  <c:v>101.00261269249</c:v>
                </c:pt>
                <c:pt idx="2899">
                  <c:v>100.99181816509</c:v>
                </c:pt>
                <c:pt idx="2900">
                  <c:v>100.98102363769</c:v>
                </c:pt>
                <c:pt idx="2901">
                  <c:v>100.97022911029001</c:v>
                </c:pt>
                <c:pt idx="2902">
                  <c:v>100.9594345829</c:v>
                </c:pt>
                <c:pt idx="2903">
                  <c:v>100.94864005549999</c:v>
                </c:pt>
                <c:pt idx="2904">
                  <c:v>100.9378455281</c:v>
                </c:pt>
                <c:pt idx="2905">
                  <c:v>100.9270510007</c:v>
                </c:pt>
                <c:pt idx="2906">
                  <c:v>100.9162564733</c:v>
                </c:pt>
                <c:pt idx="2907">
                  <c:v>100.9054619459</c:v>
                </c:pt>
                <c:pt idx="2908">
                  <c:v>100.89466741850001</c:v>
                </c:pt>
                <c:pt idx="2909">
                  <c:v>100.8838728911</c:v>
                </c:pt>
                <c:pt idx="2910">
                  <c:v>100.8730783637</c:v>
                </c:pt>
                <c:pt idx="2911">
                  <c:v>100.86228383629999</c:v>
                </c:pt>
                <c:pt idx="2912">
                  <c:v>100.8514893089</c:v>
                </c:pt>
                <c:pt idx="2913">
                  <c:v>100.84069478150001</c:v>
                </c:pt>
                <c:pt idx="2914">
                  <c:v>100.8299002541</c:v>
                </c:pt>
                <c:pt idx="2915">
                  <c:v>100.8191057267</c:v>
                </c:pt>
                <c:pt idx="2916">
                  <c:v>100.80831119929999</c:v>
                </c:pt>
                <c:pt idx="2917">
                  <c:v>100.7975166719</c:v>
                </c:pt>
                <c:pt idx="2918">
                  <c:v>100.7867221445</c:v>
                </c:pt>
                <c:pt idx="2919">
                  <c:v>100.7759276171</c:v>
                </c:pt>
                <c:pt idx="2920">
                  <c:v>100.7651330897</c:v>
                </c:pt>
                <c:pt idx="2921">
                  <c:v>100.75433856230001</c:v>
                </c:pt>
                <c:pt idx="2922">
                  <c:v>100.7435440349</c:v>
                </c:pt>
                <c:pt idx="2923">
                  <c:v>100.7327495075</c:v>
                </c:pt>
                <c:pt idx="2924">
                  <c:v>100.72195498009999</c:v>
                </c:pt>
                <c:pt idx="2925">
                  <c:v>100.71116045271</c:v>
                </c:pt>
                <c:pt idx="2926">
                  <c:v>100.70036592531</c:v>
                </c:pt>
                <c:pt idx="2927">
                  <c:v>100.68957139791</c:v>
                </c:pt>
                <c:pt idx="2928">
                  <c:v>100.67877687051001</c:v>
                </c:pt>
                <c:pt idx="2929">
                  <c:v>100.66798234311</c:v>
                </c:pt>
                <c:pt idx="2930">
                  <c:v>100.65718781571</c:v>
                </c:pt>
                <c:pt idx="2931">
                  <c:v>100.64639328830999</c:v>
                </c:pt>
                <c:pt idx="2932">
                  <c:v>100.63559876091</c:v>
                </c:pt>
                <c:pt idx="2933">
                  <c:v>100.62480423351001</c:v>
                </c:pt>
                <c:pt idx="2934">
                  <c:v>100.61400970611</c:v>
                </c:pt>
                <c:pt idx="2935">
                  <c:v>100.60321517871</c:v>
                </c:pt>
                <c:pt idx="2936">
                  <c:v>100.59242065130999</c:v>
                </c:pt>
                <c:pt idx="2937">
                  <c:v>100.58162612391</c:v>
                </c:pt>
                <c:pt idx="2938">
                  <c:v>100.57083159651</c:v>
                </c:pt>
                <c:pt idx="2939">
                  <c:v>100.56003706911</c:v>
                </c:pt>
                <c:pt idx="2940">
                  <c:v>100.54924254171</c:v>
                </c:pt>
                <c:pt idx="2941">
                  <c:v>100.53844801431001</c:v>
                </c:pt>
                <c:pt idx="2942">
                  <c:v>100.52765348691</c:v>
                </c:pt>
                <c:pt idx="2943">
                  <c:v>100.51685895951</c:v>
                </c:pt>
                <c:pt idx="2944">
                  <c:v>100.50606443210999</c:v>
                </c:pt>
                <c:pt idx="2945">
                  <c:v>100.49526990471</c:v>
                </c:pt>
                <c:pt idx="2946">
                  <c:v>100.48447537731001</c:v>
                </c:pt>
                <c:pt idx="2947">
                  <c:v>100.47368084991</c:v>
                </c:pt>
                <c:pt idx="2948">
                  <c:v>100.46288632252001</c:v>
                </c:pt>
                <c:pt idx="2949">
                  <c:v>100.45209179512</c:v>
                </c:pt>
                <c:pt idx="2950">
                  <c:v>100.44129726772</c:v>
                </c:pt>
                <c:pt idx="2951">
                  <c:v>100.43050274031999</c:v>
                </c:pt>
                <c:pt idx="2952">
                  <c:v>100.41970821292</c:v>
                </c:pt>
                <c:pt idx="2953">
                  <c:v>100.40891368551</c:v>
                </c:pt>
                <c:pt idx="2954">
                  <c:v>100.39811915812</c:v>
                </c:pt>
                <c:pt idx="2955">
                  <c:v>100.38732463072</c:v>
                </c:pt>
                <c:pt idx="2956">
                  <c:v>100.37653010331999</c:v>
                </c:pt>
                <c:pt idx="2957">
                  <c:v>100.36573557592</c:v>
                </c:pt>
                <c:pt idx="2958">
                  <c:v>100.35494104852</c:v>
                </c:pt>
                <c:pt idx="2959">
                  <c:v>100.34414652112</c:v>
                </c:pt>
                <c:pt idx="2960">
                  <c:v>100.33335199372</c:v>
                </c:pt>
                <c:pt idx="2961">
                  <c:v>100.32255746632001</c:v>
                </c:pt>
                <c:pt idx="2962">
                  <c:v>100.31176293892</c:v>
                </c:pt>
                <c:pt idx="2963">
                  <c:v>100.30096841152</c:v>
                </c:pt>
                <c:pt idx="2964">
                  <c:v>100.29017388411999</c:v>
                </c:pt>
                <c:pt idx="2965">
                  <c:v>100.27937935672</c:v>
                </c:pt>
                <c:pt idx="2966">
                  <c:v>100.26858482932001</c:v>
                </c:pt>
                <c:pt idx="2967">
                  <c:v>100.25779030192</c:v>
                </c:pt>
                <c:pt idx="2968">
                  <c:v>100.24699577452</c:v>
                </c:pt>
                <c:pt idx="2969">
                  <c:v>100.23620124711999</c:v>
                </c:pt>
                <c:pt idx="2970">
                  <c:v>100.22540671972</c:v>
                </c:pt>
                <c:pt idx="2971">
                  <c:v>100.21461219232999</c:v>
                </c:pt>
                <c:pt idx="2972">
                  <c:v>100.20381766492</c:v>
                </c:pt>
                <c:pt idx="2973">
                  <c:v>100.19302313752</c:v>
                </c:pt>
                <c:pt idx="2974">
                  <c:v>100.18222861012001</c:v>
                </c:pt>
                <c:pt idx="2975">
                  <c:v>100.17143408272</c:v>
                </c:pt>
                <c:pt idx="2976">
                  <c:v>100.16063955532</c:v>
                </c:pt>
                <c:pt idx="2977">
                  <c:v>100.14984502793</c:v>
                </c:pt>
                <c:pt idx="2978">
                  <c:v>100.13905050053</c:v>
                </c:pt>
                <c:pt idx="2979">
                  <c:v>100.12825597313</c:v>
                </c:pt>
                <c:pt idx="2980">
                  <c:v>100.11746144573</c:v>
                </c:pt>
                <c:pt idx="2981">
                  <c:v>100.10666691833001</c:v>
                </c:pt>
                <c:pt idx="2982">
                  <c:v>100.09587239093</c:v>
                </c:pt>
                <c:pt idx="2983">
                  <c:v>100.08507786353</c:v>
                </c:pt>
                <c:pt idx="2984">
                  <c:v>100.07428333612999</c:v>
                </c:pt>
                <c:pt idx="2985">
                  <c:v>100.06348880873</c:v>
                </c:pt>
                <c:pt idx="2986">
                  <c:v>100.05269428133001</c:v>
                </c:pt>
                <c:pt idx="2987">
                  <c:v>100.04189975393</c:v>
                </c:pt>
                <c:pt idx="2988">
                  <c:v>100.03110522653</c:v>
                </c:pt>
                <c:pt idx="2989">
                  <c:v>100.02031069912999</c:v>
                </c:pt>
                <c:pt idx="2990">
                  <c:v>100.00951617173</c:v>
                </c:pt>
                <c:pt idx="2991">
                  <c:v>99.998721644333003</c:v>
                </c:pt>
                <c:pt idx="2992">
                  <c:v>99.987927116929995</c:v>
                </c:pt>
                <c:pt idx="2993">
                  <c:v>99.977132589530996</c:v>
                </c:pt>
                <c:pt idx="2994">
                  <c:v>99.966338062131001</c:v>
                </c:pt>
                <c:pt idx="2995">
                  <c:v>99.955543534732001</c:v>
                </c:pt>
                <c:pt idx="2996">
                  <c:v>99.944749007333002</c:v>
                </c:pt>
                <c:pt idx="2997">
                  <c:v>99.933954479933007</c:v>
                </c:pt>
                <c:pt idx="2998">
                  <c:v>99.923159952533993</c:v>
                </c:pt>
                <c:pt idx="2999">
                  <c:v>99.912365425133999</c:v>
                </c:pt>
                <c:pt idx="3000">
                  <c:v>99.901570897734999</c:v>
                </c:pt>
                <c:pt idx="3001">
                  <c:v>99.890776370335999</c:v>
                </c:pt>
                <c:pt idx="3002">
                  <c:v>99.879981842936004</c:v>
                </c:pt>
                <c:pt idx="3003">
                  <c:v>99.869187315537005</c:v>
                </c:pt>
                <c:pt idx="3004">
                  <c:v>99.858392788136996</c:v>
                </c:pt>
                <c:pt idx="3005">
                  <c:v>99.847598260737996</c:v>
                </c:pt>
                <c:pt idx="3006">
                  <c:v>99.836803733338002</c:v>
                </c:pt>
                <c:pt idx="3007">
                  <c:v>99.826009205939002</c:v>
                </c:pt>
                <c:pt idx="3008">
                  <c:v>99.815214678540002</c:v>
                </c:pt>
                <c:pt idx="3009">
                  <c:v>99.804420151139993</c:v>
                </c:pt>
                <c:pt idx="3010">
                  <c:v>99.793625623740994</c:v>
                </c:pt>
                <c:pt idx="3011">
                  <c:v>99.782831096338001</c:v>
                </c:pt>
                <c:pt idx="3012">
                  <c:v>99.772036568938006</c:v>
                </c:pt>
                <c:pt idx="3013">
                  <c:v>99.761242041539006</c:v>
                </c:pt>
                <c:pt idx="3014">
                  <c:v>99.750447514140006</c:v>
                </c:pt>
                <c:pt idx="3015">
                  <c:v>99.739652986739998</c:v>
                </c:pt>
                <c:pt idx="3016">
                  <c:v>99.728858459340998</c:v>
                </c:pt>
                <c:pt idx="3017">
                  <c:v>99.718063931941003</c:v>
                </c:pt>
                <c:pt idx="3018">
                  <c:v>99.707269404542004</c:v>
                </c:pt>
                <c:pt idx="3019">
                  <c:v>99.696474877141995</c:v>
                </c:pt>
                <c:pt idx="3020">
                  <c:v>99.685680349742995</c:v>
                </c:pt>
                <c:pt idx="3021">
                  <c:v>99.674885822343995</c:v>
                </c:pt>
                <c:pt idx="3022">
                  <c:v>99.664091294944001</c:v>
                </c:pt>
                <c:pt idx="3023">
                  <c:v>99.653296767545001</c:v>
                </c:pt>
                <c:pt idx="3024">
                  <c:v>99.642502240145006</c:v>
                </c:pt>
                <c:pt idx="3025">
                  <c:v>99.631707712746007</c:v>
                </c:pt>
                <c:pt idx="3026">
                  <c:v>99.620913185347007</c:v>
                </c:pt>
                <c:pt idx="3027">
                  <c:v>99.610118657946998</c:v>
                </c:pt>
                <c:pt idx="3028">
                  <c:v>99.599324130547998</c:v>
                </c:pt>
                <c:pt idx="3029">
                  <c:v>99.588529603148004</c:v>
                </c:pt>
                <c:pt idx="3030">
                  <c:v>99.577735075744997</c:v>
                </c:pt>
                <c:pt idx="3031">
                  <c:v>99.566940548345997</c:v>
                </c:pt>
                <c:pt idx="3032">
                  <c:v>99.556146020946002</c:v>
                </c:pt>
                <c:pt idx="3033">
                  <c:v>99.545351493547003</c:v>
                </c:pt>
                <c:pt idx="3034">
                  <c:v>99.534556966148003</c:v>
                </c:pt>
                <c:pt idx="3035">
                  <c:v>99.523762438747994</c:v>
                </c:pt>
                <c:pt idx="3036">
                  <c:v>99.512967911348994</c:v>
                </c:pt>
                <c:pt idx="3037">
                  <c:v>99.502173383949</c:v>
                </c:pt>
                <c:pt idx="3038">
                  <c:v>99.49137885655</c:v>
                </c:pt>
                <c:pt idx="3039">
                  <c:v>99.480584329151</c:v>
                </c:pt>
                <c:pt idx="3040">
                  <c:v>99.469789801751006</c:v>
                </c:pt>
                <c:pt idx="3041">
                  <c:v>99.458995274352006</c:v>
                </c:pt>
                <c:pt idx="3042">
                  <c:v>99.448200746951997</c:v>
                </c:pt>
                <c:pt idx="3043">
                  <c:v>99.437406219552997</c:v>
                </c:pt>
                <c:pt idx="3044">
                  <c:v>99.426611692153998</c:v>
                </c:pt>
                <c:pt idx="3045">
                  <c:v>99.415817164754003</c:v>
                </c:pt>
                <c:pt idx="3046">
                  <c:v>99.405022637355003</c:v>
                </c:pt>
                <c:pt idx="3047">
                  <c:v>99.394228109954994</c:v>
                </c:pt>
                <c:pt idx="3048">
                  <c:v>99.383433582555995</c:v>
                </c:pt>
                <c:pt idx="3049">
                  <c:v>99.372639055153002</c:v>
                </c:pt>
                <c:pt idx="3050">
                  <c:v>99.361844527752993</c:v>
                </c:pt>
                <c:pt idx="3051">
                  <c:v>99.351050000353993</c:v>
                </c:pt>
                <c:pt idx="3052">
                  <c:v>99.340255472954993</c:v>
                </c:pt>
                <c:pt idx="3053">
                  <c:v>99.329460945554999</c:v>
                </c:pt>
                <c:pt idx="3054">
                  <c:v>99.318666418155999</c:v>
                </c:pt>
                <c:pt idx="3055">
                  <c:v>99.307871890756005</c:v>
                </c:pt>
                <c:pt idx="3056">
                  <c:v>99.297077363357005</c:v>
                </c:pt>
                <c:pt idx="3057">
                  <c:v>99.286282835958005</c:v>
                </c:pt>
                <c:pt idx="3058">
                  <c:v>99.275488308557996</c:v>
                </c:pt>
                <c:pt idx="3059">
                  <c:v>99.264693781158996</c:v>
                </c:pt>
                <c:pt idx="3060">
                  <c:v>99.253899253759002</c:v>
                </c:pt>
                <c:pt idx="3061">
                  <c:v>99.243104726360002</c:v>
                </c:pt>
                <c:pt idx="3062">
                  <c:v>99.232310198959993</c:v>
                </c:pt>
                <c:pt idx="3063">
                  <c:v>99.221515671560994</c:v>
                </c:pt>
                <c:pt idx="3064">
                  <c:v>99.210721144161994</c:v>
                </c:pt>
                <c:pt idx="3065">
                  <c:v>99.199926616761999</c:v>
                </c:pt>
                <c:pt idx="3066">
                  <c:v>99.189132089363</c:v>
                </c:pt>
                <c:pt idx="3067">
                  <c:v>99.178337561963005</c:v>
                </c:pt>
                <c:pt idx="3068">
                  <c:v>99.167543034564005</c:v>
                </c:pt>
                <c:pt idx="3069">
                  <c:v>99.156748507160998</c:v>
                </c:pt>
                <c:pt idx="3070">
                  <c:v>99.145953979761998</c:v>
                </c:pt>
                <c:pt idx="3071">
                  <c:v>99.135159452362004</c:v>
                </c:pt>
                <c:pt idx="3072">
                  <c:v>99.124364924963004</c:v>
                </c:pt>
                <c:pt idx="3073">
                  <c:v>99.113570397562995</c:v>
                </c:pt>
                <c:pt idx="3074">
                  <c:v>99.102775870163995</c:v>
                </c:pt>
                <c:pt idx="3075">
                  <c:v>99.091981342764001</c:v>
                </c:pt>
                <c:pt idx="3076">
                  <c:v>99.081186815365001</c:v>
                </c:pt>
                <c:pt idx="3077">
                  <c:v>99.070392287966001</c:v>
                </c:pt>
                <c:pt idx="3078">
                  <c:v>99.059597760566007</c:v>
                </c:pt>
                <c:pt idx="3079">
                  <c:v>99.048803233167007</c:v>
                </c:pt>
                <c:pt idx="3080">
                  <c:v>99.038008705766998</c:v>
                </c:pt>
                <c:pt idx="3081">
                  <c:v>99.027214178367998</c:v>
                </c:pt>
                <c:pt idx="3082">
                  <c:v>99.016419650968999</c:v>
                </c:pt>
                <c:pt idx="3083">
                  <c:v>99.005625123569004</c:v>
                </c:pt>
                <c:pt idx="3084">
                  <c:v>98.994830596170004</c:v>
                </c:pt>
                <c:pt idx="3085">
                  <c:v>98.984036068769996</c:v>
                </c:pt>
                <c:pt idx="3086">
                  <c:v>98.973241541370996</c:v>
                </c:pt>
                <c:pt idx="3087">
                  <c:v>98.962447013971996</c:v>
                </c:pt>
                <c:pt idx="3088">
                  <c:v>98.951652486567994</c:v>
                </c:pt>
                <c:pt idx="3089">
                  <c:v>98.940857959168994</c:v>
                </c:pt>
                <c:pt idx="3090">
                  <c:v>98.930063431769995</c:v>
                </c:pt>
                <c:pt idx="3091">
                  <c:v>98.91926890437</c:v>
                </c:pt>
                <c:pt idx="3092">
                  <c:v>98.908474376971</c:v>
                </c:pt>
                <c:pt idx="3093">
                  <c:v>98.897679849571006</c:v>
                </c:pt>
                <c:pt idx="3094">
                  <c:v>98.886885322172006</c:v>
                </c:pt>
                <c:pt idx="3095">
                  <c:v>98.876090794773006</c:v>
                </c:pt>
                <c:pt idx="3096">
                  <c:v>98.865296267372997</c:v>
                </c:pt>
                <c:pt idx="3097">
                  <c:v>98.854501739973998</c:v>
                </c:pt>
                <c:pt idx="3098">
                  <c:v>98.843707212574003</c:v>
                </c:pt>
                <c:pt idx="3099">
                  <c:v>98.832912685175003</c:v>
                </c:pt>
                <c:pt idx="3100">
                  <c:v>98.822118157776003</c:v>
                </c:pt>
                <c:pt idx="3101">
                  <c:v>98.811323630375995</c:v>
                </c:pt>
                <c:pt idx="3102">
                  <c:v>98.800529102976995</c:v>
                </c:pt>
                <c:pt idx="3103">
                  <c:v>98.789734575577</c:v>
                </c:pt>
                <c:pt idx="3104">
                  <c:v>98.778940048178001</c:v>
                </c:pt>
                <c:pt idx="3105">
                  <c:v>98.768145520778006</c:v>
                </c:pt>
                <c:pt idx="3106">
                  <c:v>98.757350993379006</c:v>
                </c:pt>
                <c:pt idx="3107">
                  <c:v>98.746556465975999</c:v>
                </c:pt>
                <c:pt idx="3108">
                  <c:v>98.735761938576999</c:v>
                </c:pt>
                <c:pt idx="3109">
                  <c:v>98.724967411177005</c:v>
                </c:pt>
                <c:pt idx="3110">
                  <c:v>98.714172883778005</c:v>
                </c:pt>
                <c:pt idx="3111">
                  <c:v>98.703378356377996</c:v>
                </c:pt>
                <c:pt idx="3112">
                  <c:v>98.692583828978997</c:v>
                </c:pt>
                <c:pt idx="3113">
                  <c:v>98.681789301579997</c:v>
                </c:pt>
                <c:pt idx="3114">
                  <c:v>98.670994774180002</c:v>
                </c:pt>
                <c:pt idx="3115">
                  <c:v>98.660200246781002</c:v>
                </c:pt>
                <c:pt idx="3116">
                  <c:v>98.649405719380994</c:v>
                </c:pt>
                <c:pt idx="3117">
                  <c:v>98.638611191981994</c:v>
                </c:pt>
                <c:pt idx="3118">
                  <c:v>98.627816664581999</c:v>
                </c:pt>
                <c:pt idx="3119">
                  <c:v>98.617022137183</c:v>
                </c:pt>
                <c:pt idx="3120">
                  <c:v>98.606227609784</c:v>
                </c:pt>
                <c:pt idx="3121">
                  <c:v>98.595433082384005</c:v>
                </c:pt>
                <c:pt idx="3122">
                  <c:v>98.584638554985005</c:v>
                </c:pt>
                <c:pt idx="3123">
                  <c:v>98.573844027584997</c:v>
                </c:pt>
                <c:pt idx="3124">
                  <c:v>98.563049500185997</c:v>
                </c:pt>
                <c:pt idx="3125">
                  <c:v>98.552254972786997</c:v>
                </c:pt>
                <c:pt idx="3126">
                  <c:v>98.541460445384004</c:v>
                </c:pt>
                <c:pt idx="3127">
                  <c:v>98.530665917983995</c:v>
                </c:pt>
                <c:pt idx="3128">
                  <c:v>98.519871390584996</c:v>
                </c:pt>
                <c:pt idx="3129">
                  <c:v>98.509076863185001</c:v>
                </c:pt>
                <c:pt idx="3130">
                  <c:v>98.498282335786001</c:v>
                </c:pt>
                <c:pt idx="3131">
                  <c:v>98.487487808387002</c:v>
                </c:pt>
                <c:pt idx="3132">
                  <c:v>98.476693280987007</c:v>
                </c:pt>
                <c:pt idx="3133">
                  <c:v>98.465898753587993</c:v>
                </c:pt>
                <c:pt idx="3134">
                  <c:v>98.455104226187999</c:v>
                </c:pt>
                <c:pt idx="3135">
                  <c:v>98.444309698788999</c:v>
                </c:pt>
                <c:pt idx="3136">
                  <c:v>98.433515171389004</c:v>
                </c:pt>
                <c:pt idx="3137">
                  <c:v>98.422720643990004</c:v>
                </c:pt>
                <c:pt idx="3138">
                  <c:v>98.411926116591005</c:v>
                </c:pt>
                <c:pt idx="3139">
                  <c:v>98.401131589190996</c:v>
                </c:pt>
                <c:pt idx="3140">
                  <c:v>98.390337061791996</c:v>
                </c:pt>
                <c:pt idx="3141">
                  <c:v>98.379542534392002</c:v>
                </c:pt>
                <c:pt idx="3142">
                  <c:v>98.368748006993002</c:v>
                </c:pt>
                <c:pt idx="3143">
                  <c:v>98.357953479594002</c:v>
                </c:pt>
                <c:pt idx="3144">
                  <c:v>98.347158952193993</c:v>
                </c:pt>
                <c:pt idx="3145">
                  <c:v>98.336364424794994</c:v>
                </c:pt>
                <c:pt idx="3146">
                  <c:v>98.325569897392</c:v>
                </c:pt>
                <c:pt idx="3147">
                  <c:v>98.314775369992006</c:v>
                </c:pt>
                <c:pt idx="3148">
                  <c:v>98.303980842593006</c:v>
                </c:pt>
                <c:pt idx="3149">
                  <c:v>98.293186315192997</c:v>
                </c:pt>
                <c:pt idx="3150">
                  <c:v>98.282391787793998</c:v>
                </c:pt>
                <c:pt idx="3151">
                  <c:v>98.271597260394998</c:v>
                </c:pt>
                <c:pt idx="3152">
                  <c:v>98.260802732995003</c:v>
                </c:pt>
                <c:pt idx="3153">
                  <c:v>98.250008205596004</c:v>
                </c:pt>
                <c:pt idx="3154">
                  <c:v>98.239213678195995</c:v>
                </c:pt>
                <c:pt idx="3155">
                  <c:v>98.228419150796995</c:v>
                </c:pt>
                <c:pt idx="3156">
                  <c:v>98.217624623397995</c:v>
                </c:pt>
                <c:pt idx="3157">
                  <c:v>98.206830095998001</c:v>
                </c:pt>
                <c:pt idx="3158">
                  <c:v>98.196035568599001</c:v>
                </c:pt>
                <c:pt idx="3159">
                  <c:v>98.185241041199006</c:v>
                </c:pt>
                <c:pt idx="3160">
                  <c:v>98.174446513800007</c:v>
                </c:pt>
                <c:pt idx="3161">
                  <c:v>98.163651986401007</c:v>
                </c:pt>
                <c:pt idx="3162">
                  <c:v>98.152857459000998</c:v>
                </c:pt>
                <c:pt idx="3163">
                  <c:v>98.142062931601998</c:v>
                </c:pt>
                <c:pt idx="3164">
                  <c:v>98.131268404202004</c:v>
                </c:pt>
                <c:pt idx="3165">
                  <c:v>98.120473876798997</c:v>
                </c:pt>
                <c:pt idx="3166">
                  <c:v>98.109679349399997</c:v>
                </c:pt>
                <c:pt idx="3167">
                  <c:v>98.098884822000002</c:v>
                </c:pt>
                <c:pt idx="3168">
                  <c:v>98.088090294601002</c:v>
                </c:pt>
                <c:pt idx="3169">
                  <c:v>98.077295767202003</c:v>
                </c:pt>
                <c:pt idx="3170">
                  <c:v>98.066501239801994</c:v>
                </c:pt>
                <c:pt idx="3171">
                  <c:v>98.055706712402994</c:v>
                </c:pt>
                <c:pt idx="3172">
                  <c:v>98.044912185003</c:v>
                </c:pt>
                <c:pt idx="3173">
                  <c:v>98.034117657604</c:v>
                </c:pt>
                <c:pt idx="3174">
                  <c:v>98.023323130205</c:v>
                </c:pt>
                <c:pt idx="3175">
                  <c:v>98.012528602805006</c:v>
                </c:pt>
                <c:pt idx="3176">
                  <c:v>98.001734075406006</c:v>
                </c:pt>
                <c:pt idx="3177">
                  <c:v>97.990939548005997</c:v>
                </c:pt>
                <c:pt idx="3178">
                  <c:v>97.980145020606997</c:v>
                </c:pt>
                <c:pt idx="3179">
                  <c:v>97.969350493207003</c:v>
                </c:pt>
                <c:pt idx="3180">
                  <c:v>97.958555965808003</c:v>
                </c:pt>
                <c:pt idx="3181">
                  <c:v>97.947761438409003</c:v>
                </c:pt>
                <c:pt idx="3182">
                  <c:v>97.936966911008994</c:v>
                </c:pt>
                <c:pt idx="3183">
                  <c:v>97.926172383609995</c:v>
                </c:pt>
                <c:pt idx="3184">
                  <c:v>97.915377856207002</c:v>
                </c:pt>
                <c:pt idx="3185">
                  <c:v>97.904583328807007</c:v>
                </c:pt>
                <c:pt idx="3186">
                  <c:v>97.893788801407993</c:v>
                </c:pt>
                <c:pt idx="3187">
                  <c:v>97.882994274008993</c:v>
                </c:pt>
                <c:pt idx="3188">
                  <c:v>97.872199746608999</c:v>
                </c:pt>
                <c:pt idx="3189">
                  <c:v>97.861405219209999</c:v>
                </c:pt>
                <c:pt idx="3190">
                  <c:v>97.850610691810004</c:v>
                </c:pt>
                <c:pt idx="3191">
                  <c:v>97.839816164411005</c:v>
                </c:pt>
                <c:pt idx="3192">
                  <c:v>97.829021637010996</c:v>
                </c:pt>
                <c:pt idx="3193">
                  <c:v>97.818227109611996</c:v>
                </c:pt>
                <c:pt idx="3194">
                  <c:v>97.807432582212996</c:v>
                </c:pt>
                <c:pt idx="3195">
                  <c:v>97.796638054813002</c:v>
                </c:pt>
                <c:pt idx="3196">
                  <c:v>97.785843527414002</c:v>
                </c:pt>
                <c:pt idx="3197">
                  <c:v>97.775049000013993</c:v>
                </c:pt>
                <c:pt idx="3198">
                  <c:v>97.764254472614994</c:v>
                </c:pt>
                <c:pt idx="3199">
                  <c:v>97.753459945215994</c:v>
                </c:pt>
                <c:pt idx="3200">
                  <c:v>97.742665417815999</c:v>
                </c:pt>
                <c:pt idx="3201">
                  <c:v>97.731870890416999</c:v>
                </c:pt>
                <c:pt idx="3202">
                  <c:v>97.721076363017005</c:v>
                </c:pt>
                <c:pt idx="3203">
                  <c:v>97.710281835618005</c:v>
                </c:pt>
                <c:pt idx="3204">
                  <c:v>97.699487308214998</c:v>
                </c:pt>
                <c:pt idx="3205">
                  <c:v>97.688692780815003</c:v>
                </c:pt>
                <c:pt idx="3206">
                  <c:v>97.677898253416004</c:v>
                </c:pt>
                <c:pt idx="3207">
                  <c:v>97.667103726017004</c:v>
                </c:pt>
                <c:pt idx="3208">
                  <c:v>97.656309198616995</c:v>
                </c:pt>
                <c:pt idx="3209">
                  <c:v>97.645514671217995</c:v>
                </c:pt>
                <c:pt idx="3210">
                  <c:v>97.634720143818001</c:v>
                </c:pt>
                <c:pt idx="3211">
                  <c:v>97.623925616419001</c:v>
                </c:pt>
                <c:pt idx="3212">
                  <c:v>97.613131089020001</c:v>
                </c:pt>
                <c:pt idx="3213">
                  <c:v>97.602336561620007</c:v>
                </c:pt>
                <c:pt idx="3214">
                  <c:v>97.591542034221007</c:v>
                </c:pt>
                <c:pt idx="3215">
                  <c:v>97.580747506820998</c:v>
                </c:pt>
                <c:pt idx="3216">
                  <c:v>97.569952979421998</c:v>
                </c:pt>
                <c:pt idx="3217">
                  <c:v>97.559158452022999</c:v>
                </c:pt>
                <c:pt idx="3218">
                  <c:v>97.548363924623004</c:v>
                </c:pt>
                <c:pt idx="3219">
                  <c:v>97.537569397224004</c:v>
                </c:pt>
                <c:pt idx="3220">
                  <c:v>97.526774869823996</c:v>
                </c:pt>
                <c:pt idx="3221">
                  <c:v>97.515980342424996</c:v>
                </c:pt>
                <c:pt idx="3222">
                  <c:v>97.505185815025001</c:v>
                </c:pt>
                <c:pt idx="3223">
                  <c:v>97.494391287621994</c:v>
                </c:pt>
                <c:pt idx="3224">
                  <c:v>97.483596760222994</c:v>
                </c:pt>
                <c:pt idx="3225">
                  <c:v>97.472802232823994</c:v>
                </c:pt>
                <c:pt idx="3226">
                  <c:v>97.462007705424</c:v>
                </c:pt>
                <c:pt idx="3227">
                  <c:v>97.451213178025</c:v>
                </c:pt>
                <c:pt idx="3228">
                  <c:v>97.440418650625006</c:v>
                </c:pt>
                <c:pt idx="3229">
                  <c:v>97.429624123226006</c:v>
                </c:pt>
                <c:pt idx="3230">
                  <c:v>97.418829595827006</c:v>
                </c:pt>
                <c:pt idx="3231">
                  <c:v>97.408035068426997</c:v>
                </c:pt>
                <c:pt idx="3232">
                  <c:v>97.397240541027998</c:v>
                </c:pt>
                <c:pt idx="3233">
                  <c:v>97.386446013628003</c:v>
                </c:pt>
                <c:pt idx="3234">
                  <c:v>97.375651486229003</c:v>
                </c:pt>
                <c:pt idx="3235">
                  <c:v>97.364856958828994</c:v>
                </c:pt>
                <c:pt idx="3236">
                  <c:v>97.354062431429995</c:v>
                </c:pt>
                <c:pt idx="3237">
                  <c:v>97.343267904030995</c:v>
                </c:pt>
                <c:pt idx="3238">
                  <c:v>97.332473376631</c:v>
                </c:pt>
                <c:pt idx="3239">
                  <c:v>97.321678849232001</c:v>
                </c:pt>
                <c:pt idx="3240">
                  <c:v>97.310884321832006</c:v>
                </c:pt>
                <c:pt idx="3241">
                  <c:v>97.300089794433006</c:v>
                </c:pt>
                <c:pt idx="3242">
                  <c:v>97.289295267029999</c:v>
                </c:pt>
                <c:pt idx="3243">
                  <c:v>97.278500739630999</c:v>
                </c:pt>
                <c:pt idx="3244">
                  <c:v>97.267706212231005</c:v>
                </c:pt>
                <c:pt idx="3245">
                  <c:v>97.256911684832005</c:v>
                </c:pt>
                <c:pt idx="3246">
                  <c:v>97.246117157431996</c:v>
                </c:pt>
                <c:pt idx="3247">
                  <c:v>97.235322630032996</c:v>
                </c:pt>
                <c:pt idx="3248">
                  <c:v>97.224528102633002</c:v>
                </c:pt>
                <c:pt idx="3249">
                  <c:v>97.213733575234002</c:v>
                </c:pt>
                <c:pt idx="3250">
                  <c:v>97.202939047835002</c:v>
                </c:pt>
                <c:pt idx="3251">
                  <c:v>97.192144520434994</c:v>
                </c:pt>
                <c:pt idx="3252">
                  <c:v>97.181349993035994</c:v>
                </c:pt>
                <c:pt idx="3253">
                  <c:v>97.170555465635999</c:v>
                </c:pt>
                <c:pt idx="3254">
                  <c:v>97.159760938237</c:v>
                </c:pt>
                <c:pt idx="3255">
                  <c:v>97.148966410838</c:v>
                </c:pt>
                <c:pt idx="3256">
                  <c:v>97.138171883438005</c:v>
                </c:pt>
                <c:pt idx="3257">
                  <c:v>97.127377356039005</c:v>
                </c:pt>
                <c:pt idx="3258">
                  <c:v>97.116582828638997</c:v>
                </c:pt>
                <c:pt idx="3259">
                  <c:v>97.105788301239997</c:v>
                </c:pt>
                <c:pt idx="3260">
                  <c:v>97.094993773840997</c:v>
                </c:pt>
                <c:pt idx="3261">
                  <c:v>97.084199246436995</c:v>
                </c:pt>
                <c:pt idx="3262">
                  <c:v>97.073404719037995</c:v>
                </c:pt>
                <c:pt idx="3263">
                  <c:v>97.062610191638996</c:v>
                </c:pt>
                <c:pt idx="3264">
                  <c:v>97.051815664239001</c:v>
                </c:pt>
                <c:pt idx="3265">
                  <c:v>97.041021136840001</c:v>
                </c:pt>
                <c:pt idx="3266">
                  <c:v>97.030226609440007</c:v>
                </c:pt>
                <c:pt idx="3267">
                  <c:v>97.019432082041007</c:v>
                </c:pt>
                <c:pt idx="3268">
                  <c:v>97.008637554641993</c:v>
                </c:pt>
                <c:pt idx="3269">
                  <c:v>96.997843027241998</c:v>
                </c:pt>
                <c:pt idx="3270">
                  <c:v>96.987048499842999</c:v>
                </c:pt>
                <c:pt idx="3271">
                  <c:v>96.976253972443004</c:v>
                </c:pt>
                <c:pt idx="3272">
                  <c:v>96.965459445044004</c:v>
                </c:pt>
                <c:pt idx="3273">
                  <c:v>96.954664917645005</c:v>
                </c:pt>
                <c:pt idx="3274">
                  <c:v>96.943870390244996</c:v>
                </c:pt>
                <c:pt idx="3275">
                  <c:v>96.933075862845996</c:v>
                </c:pt>
                <c:pt idx="3276">
                  <c:v>96.922281335446002</c:v>
                </c:pt>
                <c:pt idx="3277">
                  <c:v>96.911486808047002</c:v>
                </c:pt>
                <c:pt idx="3278">
                  <c:v>96.900692280646993</c:v>
                </c:pt>
                <c:pt idx="3279">
                  <c:v>96.889897753247993</c:v>
                </c:pt>
                <c:pt idx="3280">
                  <c:v>96.879103225848993</c:v>
                </c:pt>
                <c:pt idx="3281">
                  <c:v>96.868308698446</c:v>
                </c:pt>
                <c:pt idx="3282">
                  <c:v>96.857514171046006</c:v>
                </c:pt>
                <c:pt idx="3283">
                  <c:v>96.846719643647006</c:v>
                </c:pt>
                <c:pt idx="3284">
                  <c:v>96.835925116246997</c:v>
                </c:pt>
                <c:pt idx="3285">
                  <c:v>96.825130588847998</c:v>
                </c:pt>
                <c:pt idx="3286">
                  <c:v>96.814336061448998</c:v>
                </c:pt>
                <c:pt idx="3287">
                  <c:v>96.803541534049003</c:v>
                </c:pt>
                <c:pt idx="3288">
                  <c:v>96.792747006650004</c:v>
                </c:pt>
                <c:pt idx="3289">
                  <c:v>96.781952479249995</c:v>
                </c:pt>
                <c:pt idx="3290">
                  <c:v>96.771157951850995</c:v>
                </c:pt>
                <c:pt idx="3291">
                  <c:v>96.760363424451</c:v>
                </c:pt>
                <c:pt idx="3292">
                  <c:v>96.749568897052001</c:v>
                </c:pt>
                <c:pt idx="3293">
                  <c:v>96.738774369653001</c:v>
                </c:pt>
                <c:pt idx="3294">
                  <c:v>96.727979842253006</c:v>
                </c:pt>
                <c:pt idx="3295">
                  <c:v>96.717185314854007</c:v>
                </c:pt>
                <c:pt idx="3296">
                  <c:v>96.706390787453998</c:v>
                </c:pt>
                <c:pt idx="3297">
                  <c:v>96.695596260054998</c:v>
                </c:pt>
                <c:pt idx="3298">
                  <c:v>96.684801732655998</c:v>
                </c:pt>
                <c:pt idx="3299">
                  <c:v>96.674007205256004</c:v>
                </c:pt>
                <c:pt idx="3300">
                  <c:v>96.663212677852997</c:v>
                </c:pt>
                <c:pt idx="3301">
                  <c:v>96.652418150453997</c:v>
                </c:pt>
                <c:pt idx="3302">
                  <c:v>96.641623623054002</c:v>
                </c:pt>
                <c:pt idx="3303">
                  <c:v>96.630829095655002</c:v>
                </c:pt>
                <c:pt idx="3304">
                  <c:v>96.620034568256003</c:v>
                </c:pt>
                <c:pt idx="3305">
                  <c:v>96.609240040855994</c:v>
                </c:pt>
                <c:pt idx="3306">
                  <c:v>96.598445513456994</c:v>
                </c:pt>
                <c:pt idx="3307">
                  <c:v>96.587650986057</c:v>
                </c:pt>
                <c:pt idx="3308">
                  <c:v>96.576856458658</c:v>
                </c:pt>
                <c:pt idx="3309">
                  <c:v>96.566061931258005</c:v>
                </c:pt>
                <c:pt idx="3310">
                  <c:v>96.555267403859006</c:v>
                </c:pt>
                <c:pt idx="3311">
                  <c:v>96.544472876460006</c:v>
                </c:pt>
                <c:pt idx="3312">
                  <c:v>96.533678349059997</c:v>
                </c:pt>
                <c:pt idx="3313">
                  <c:v>96.522883821660997</c:v>
                </c:pt>
                <c:pt idx="3314">
                  <c:v>96.512089294261003</c:v>
                </c:pt>
                <c:pt idx="3315">
                  <c:v>96.501294766862003</c:v>
                </c:pt>
                <c:pt idx="3316">
                  <c:v>96.490500239463003</c:v>
                </c:pt>
                <c:pt idx="3317">
                  <c:v>96.479705712062994</c:v>
                </c:pt>
                <c:pt idx="3318">
                  <c:v>96.468911184663995</c:v>
                </c:pt>
                <c:pt idx="3319">
                  <c:v>96.458116657261002</c:v>
                </c:pt>
                <c:pt idx="3320">
                  <c:v>96.447322129861007</c:v>
                </c:pt>
                <c:pt idx="3321">
                  <c:v>96.436527602461993</c:v>
                </c:pt>
                <c:pt idx="3322">
                  <c:v>96.425733075061999</c:v>
                </c:pt>
                <c:pt idx="3323">
                  <c:v>96.414938547662999</c:v>
                </c:pt>
                <c:pt idx="3324">
                  <c:v>96.404144020263999</c:v>
                </c:pt>
                <c:pt idx="3325">
                  <c:v>96.393349492864004</c:v>
                </c:pt>
                <c:pt idx="3326">
                  <c:v>96.382554965465005</c:v>
                </c:pt>
                <c:pt idx="3327">
                  <c:v>96.371760438064996</c:v>
                </c:pt>
                <c:pt idx="3328">
                  <c:v>96.360965910665996</c:v>
                </c:pt>
                <c:pt idx="3329">
                  <c:v>96.350171383266996</c:v>
                </c:pt>
                <c:pt idx="3330">
                  <c:v>96.339376855867002</c:v>
                </c:pt>
                <c:pt idx="3331">
                  <c:v>96.328582328468002</c:v>
                </c:pt>
                <c:pt idx="3332">
                  <c:v>96.317787801067993</c:v>
                </c:pt>
                <c:pt idx="3333">
                  <c:v>96.306993273668994</c:v>
                </c:pt>
                <c:pt idx="3334">
                  <c:v>96.296198746269994</c:v>
                </c:pt>
                <c:pt idx="3335">
                  <c:v>96.285404218869999</c:v>
                </c:pt>
                <c:pt idx="3336">
                  <c:v>96.274609691470999</c:v>
                </c:pt>
                <c:pt idx="3337">
                  <c:v>96.263815164071005</c:v>
                </c:pt>
                <c:pt idx="3338">
                  <c:v>96.253020636667998</c:v>
                </c:pt>
                <c:pt idx="3339">
                  <c:v>96.242226109268998</c:v>
                </c:pt>
                <c:pt idx="3340">
                  <c:v>96.231431581869003</c:v>
                </c:pt>
                <c:pt idx="3341">
                  <c:v>96.220637054470004</c:v>
                </c:pt>
                <c:pt idx="3342">
                  <c:v>96.209842527071004</c:v>
                </c:pt>
                <c:pt idx="3343">
                  <c:v>96.199047999670995</c:v>
                </c:pt>
                <c:pt idx="3344">
                  <c:v>96.188253472271995</c:v>
                </c:pt>
                <c:pt idx="3345">
                  <c:v>96.177458944872001</c:v>
                </c:pt>
                <c:pt idx="3346">
                  <c:v>96.166664417473001</c:v>
                </c:pt>
                <c:pt idx="3347">
                  <c:v>96.155869890074001</c:v>
                </c:pt>
                <c:pt idx="3348">
                  <c:v>96.145075362674007</c:v>
                </c:pt>
                <c:pt idx="3349">
                  <c:v>96.134280835275007</c:v>
                </c:pt>
                <c:pt idx="3350">
                  <c:v>96.123486307874998</c:v>
                </c:pt>
                <c:pt idx="3351">
                  <c:v>96.112691780475998</c:v>
                </c:pt>
                <c:pt idx="3352">
                  <c:v>96.101897253076004</c:v>
                </c:pt>
                <c:pt idx="3353">
                  <c:v>96.091102725677004</c:v>
                </c:pt>
                <c:pt idx="3354">
                  <c:v>96.080308198278004</c:v>
                </c:pt>
                <c:pt idx="3355">
                  <c:v>96.069513670877996</c:v>
                </c:pt>
                <c:pt idx="3356">
                  <c:v>96.058719143478996</c:v>
                </c:pt>
                <c:pt idx="3357">
                  <c:v>96.047924616079001</c:v>
                </c:pt>
                <c:pt idx="3358">
                  <c:v>96.037130088675994</c:v>
                </c:pt>
                <c:pt idx="3359">
                  <c:v>96.026335561276994</c:v>
                </c:pt>
                <c:pt idx="3360">
                  <c:v>96.015541033877994</c:v>
                </c:pt>
                <c:pt idx="3361">
                  <c:v>96.004746506478</c:v>
                </c:pt>
                <c:pt idx="3362">
                  <c:v>95.993951979079</c:v>
                </c:pt>
                <c:pt idx="3363">
                  <c:v>95.983157451679006</c:v>
                </c:pt>
                <c:pt idx="3364">
                  <c:v>95.972362924280006</c:v>
                </c:pt>
                <c:pt idx="3365">
                  <c:v>95.961568396879997</c:v>
                </c:pt>
                <c:pt idx="3366">
                  <c:v>95.950773869480997</c:v>
                </c:pt>
                <c:pt idx="3367">
                  <c:v>95.939979342081998</c:v>
                </c:pt>
                <c:pt idx="3368">
                  <c:v>95.929184814682003</c:v>
                </c:pt>
                <c:pt idx="3369">
                  <c:v>95.918390287283003</c:v>
                </c:pt>
                <c:pt idx="3370">
                  <c:v>95.907595759882994</c:v>
                </c:pt>
                <c:pt idx="3371">
                  <c:v>95.896801232483995</c:v>
                </c:pt>
                <c:pt idx="3372">
                  <c:v>95.886006705084995</c:v>
                </c:pt>
                <c:pt idx="3373">
                  <c:v>95.875212177685</c:v>
                </c:pt>
                <c:pt idx="3374">
                  <c:v>95.864417650286001</c:v>
                </c:pt>
                <c:pt idx="3375">
                  <c:v>95.853623122886006</c:v>
                </c:pt>
                <c:pt idx="3376">
                  <c:v>95.842828595487006</c:v>
                </c:pt>
                <c:pt idx="3377">
                  <c:v>95.832034068083999</c:v>
                </c:pt>
                <c:pt idx="3378">
                  <c:v>95.821239540684005</c:v>
                </c:pt>
                <c:pt idx="3379">
                  <c:v>95.810445013285005</c:v>
                </c:pt>
                <c:pt idx="3380">
                  <c:v>95.799650485886005</c:v>
                </c:pt>
                <c:pt idx="3381">
                  <c:v>95.788855958485996</c:v>
                </c:pt>
                <c:pt idx="3382">
                  <c:v>95.778061431086996</c:v>
                </c:pt>
                <c:pt idx="3383">
                  <c:v>95.767266903687002</c:v>
                </c:pt>
                <c:pt idx="3384">
                  <c:v>95.756472376288002</c:v>
                </c:pt>
                <c:pt idx="3385">
                  <c:v>95.745677848889002</c:v>
                </c:pt>
                <c:pt idx="3386">
                  <c:v>95.734883321488994</c:v>
                </c:pt>
                <c:pt idx="3387">
                  <c:v>95.724088794089994</c:v>
                </c:pt>
                <c:pt idx="3388">
                  <c:v>95.713294266689999</c:v>
                </c:pt>
                <c:pt idx="3389">
                  <c:v>95.702499739291</c:v>
                </c:pt>
                <c:pt idx="3390">
                  <c:v>95.691705211892</c:v>
                </c:pt>
                <c:pt idx="3391">
                  <c:v>95.680910684492005</c:v>
                </c:pt>
                <c:pt idx="3392">
                  <c:v>95.670116157093005</c:v>
                </c:pt>
                <c:pt idx="3393">
                  <c:v>95.659321629692997</c:v>
                </c:pt>
                <c:pt idx="3394">
                  <c:v>95.648527102293997</c:v>
                </c:pt>
                <c:pt idx="3395">
                  <c:v>95.637732574894002</c:v>
                </c:pt>
                <c:pt idx="3396">
                  <c:v>95.626938047490995</c:v>
                </c:pt>
                <c:pt idx="3397">
                  <c:v>95.616143520091995</c:v>
                </c:pt>
                <c:pt idx="3398">
                  <c:v>95.605348992692996</c:v>
                </c:pt>
                <c:pt idx="3399">
                  <c:v>95.594554465293001</c:v>
                </c:pt>
                <c:pt idx="3400">
                  <c:v>95.583759937894001</c:v>
                </c:pt>
                <c:pt idx="3401">
                  <c:v>95.572965410494007</c:v>
                </c:pt>
                <c:pt idx="3402">
                  <c:v>95.562170883095007</c:v>
                </c:pt>
                <c:pt idx="3403">
                  <c:v>95.551376355695993</c:v>
                </c:pt>
                <c:pt idx="3404">
                  <c:v>95.540581828295998</c:v>
                </c:pt>
                <c:pt idx="3405">
                  <c:v>95.529787300896999</c:v>
                </c:pt>
                <c:pt idx="3406">
                  <c:v>95.518992773497004</c:v>
                </c:pt>
                <c:pt idx="3407">
                  <c:v>95.508198246098004</c:v>
                </c:pt>
                <c:pt idx="3408">
                  <c:v>95.497403718697996</c:v>
                </c:pt>
                <c:pt idx="3409">
                  <c:v>95.486609191298996</c:v>
                </c:pt>
                <c:pt idx="3410">
                  <c:v>95.475814663899996</c:v>
                </c:pt>
                <c:pt idx="3411">
                  <c:v>95.465020136500002</c:v>
                </c:pt>
                <c:pt idx="3412">
                  <c:v>95.454225609101002</c:v>
                </c:pt>
                <c:pt idx="3413">
                  <c:v>95.443431081700993</c:v>
                </c:pt>
                <c:pt idx="3414">
                  <c:v>95.432636554301993</c:v>
                </c:pt>
                <c:pt idx="3415">
                  <c:v>95.421842026899</c:v>
                </c:pt>
                <c:pt idx="3416">
                  <c:v>95.4110474995</c:v>
                </c:pt>
                <c:pt idx="3417">
                  <c:v>95.400252972100006</c:v>
                </c:pt>
                <c:pt idx="3418">
                  <c:v>95.389458444701006</c:v>
                </c:pt>
                <c:pt idx="3419">
                  <c:v>95.378663917300997</c:v>
                </c:pt>
                <c:pt idx="3420">
                  <c:v>95.367869389901998</c:v>
                </c:pt>
                <c:pt idx="3421">
                  <c:v>95.357074862502003</c:v>
                </c:pt>
                <c:pt idx="3422">
                  <c:v>95.346280335103003</c:v>
                </c:pt>
                <c:pt idx="3423">
                  <c:v>95.335485807704003</c:v>
                </c:pt>
                <c:pt idx="3424">
                  <c:v>95.324691280303995</c:v>
                </c:pt>
                <c:pt idx="3425">
                  <c:v>95.313896752904995</c:v>
                </c:pt>
                <c:pt idx="3426">
                  <c:v>95.303102225505</c:v>
                </c:pt>
                <c:pt idx="3427">
                  <c:v>95.292307698106001</c:v>
                </c:pt>
                <c:pt idx="3428">
                  <c:v>95.281513170707001</c:v>
                </c:pt>
                <c:pt idx="3429">
                  <c:v>95.270718643307006</c:v>
                </c:pt>
                <c:pt idx="3430">
                  <c:v>95.259924115908007</c:v>
                </c:pt>
                <c:pt idx="3431">
                  <c:v>95.249129588507998</c:v>
                </c:pt>
                <c:pt idx="3432">
                  <c:v>95.238335061108998</c:v>
                </c:pt>
                <c:pt idx="3433">
                  <c:v>95.227540533709998</c:v>
                </c:pt>
                <c:pt idx="3434">
                  <c:v>95.216746006310004</c:v>
                </c:pt>
                <c:pt idx="3435">
                  <c:v>95.205951478906996</c:v>
                </c:pt>
                <c:pt idx="3436">
                  <c:v>95.195156951507997</c:v>
                </c:pt>
                <c:pt idx="3437">
                  <c:v>95.184362424108002</c:v>
                </c:pt>
                <c:pt idx="3438">
                  <c:v>95.173567896709002</c:v>
                </c:pt>
                <c:pt idx="3439">
                  <c:v>95.162773369308994</c:v>
                </c:pt>
                <c:pt idx="3440">
                  <c:v>95.151978841909994</c:v>
                </c:pt>
                <c:pt idx="3441">
                  <c:v>95.141184314510994</c:v>
                </c:pt>
                <c:pt idx="3442">
                  <c:v>95.130389787111</c:v>
                </c:pt>
                <c:pt idx="3443">
                  <c:v>95.119595259712</c:v>
                </c:pt>
                <c:pt idx="3444">
                  <c:v>95.108800732312005</c:v>
                </c:pt>
                <c:pt idx="3445">
                  <c:v>95.098006204913005</c:v>
                </c:pt>
                <c:pt idx="3446">
                  <c:v>95.087211677514006</c:v>
                </c:pt>
                <c:pt idx="3447">
                  <c:v>95.076417150113997</c:v>
                </c:pt>
                <c:pt idx="3448">
                  <c:v>95.065622622714997</c:v>
                </c:pt>
                <c:pt idx="3449">
                  <c:v>95.054828095315003</c:v>
                </c:pt>
                <c:pt idx="3450">
                  <c:v>95.044033567916003</c:v>
                </c:pt>
                <c:pt idx="3451">
                  <c:v>95.033239040515994</c:v>
                </c:pt>
                <c:pt idx="3452">
                  <c:v>95.022444513116994</c:v>
                </c:pt>
                <c:pt idx="3453">
                  <c:v>95.011649985717995</c:v>
                </c:pt>
                <c:pt idx="3454">
                  <c:v>95.000855458315002</c:v>
                </c:pt>
                <c:pt idx="3455">
                  <c:v>94.990060930915007</c:v>
                </c:pt>
                <c:pt idx="3456">
                  <c:v>94.979266403515993</c:v>
                </c:pt>
                <c:pt idx="3457">
                  <c:v>94.968471876115998</c:v>
                </c:pt>
                <c:pt idx="3458">
                  <c:v>94.957677348716999</c:v>
                </c:pt>
                <c:pt idx="3459">
                  <c:v>94.946882821317999</c:v>
                </c:pt>
                <c:pt idx="3460">
                  <c:v>94.936088293918004</c:v>
                </c:pt>
                <c:pt idx="3461">
                  <c:v>94.925293766519005</c:v>
                </c:pt>
                <c:pt idx="3462">
                  <c:v>94.914499239118996</c:v>
                </c:pt>
                <c:pt idx="3463">
                  <c:v>94.903704711719996</c:v>
                </c:pt>
                <c:pt idx="3464">
                  <c:v>94.892910184320002</c:v>
                </c:pt>
                <c:pt idx="3465">
                  <c:v>94.882115656921002</c:v>
                </c:pt>
                <c:pt idx="3466">
                  <c:v>94.871321129522002</c:v>
                </c:pt>
                <c:pt idx="3467">
                  <c:v>94.860526602121993</c:v>
                </c:pt>
                <c:pt idx="3468">
                  <c:v>94.849732074722994</c:v>
                </c:pt>
                <c:pt idx="3469">
                  <c:v>94.838937547322999</c:v>
                </c:pt>
                <c:pt idx="3470">
                  <c:v>94.828143019923999</c:v>
                </c:pt>
                <c:pt idx="3471">
                  <c:v>94.817348492524999</c:v>
                </c:pt>
                <c:pt idx="3472">
                  <c:v>94.806553965125005</c:v>
                </c:pt>
                <c:pt idx="3473">
                  <c:v>94.795759437721998</c:v>
                </c:pt>
                <c:pt idx="3474">
                  <c:v>94.784964910322998</c:v>
                </c:pt>
                <c:pt idx="3475">
                  <c:v>94.774170382923003</c:v>
                </c:pt>
                <c:pt idx="3476">
                  <c:v>94.763375855524004</c:v>
                </c:pt>
                <c:pt idx="3477">
                  <c:v>94.752581328125004</c:v>
                </c:pt>
                <c:pt idx="3478">
                  <c:v>94.741786800724995</c:v>
                </c:pt>
                <c:pt idx="3479">
                  <c:v>94.730992273325995</c:v>
                </c:pt>
                <c:pt idx="3480">
                  <c:v>94.720197745926001</c:v>
                </c:pt>
                <c:pt idx="3481">
                  <c:v>94.709403218527001</c:v>
                </c:pt>
                <c:pt idx="3482">
                  <c:v>94.698608691127006</c:v>
                </c:pt>
                <c:pt idx="3483">
                  <c:v>94.687814163728007</c:v>
                </c:pt>
                <c:pt idx="3484">
                  <c:v>94.677019636329007</c:v>
                </c:pt>
                <c:pt idx="3485">
                  <c:v>94.666225108928998</c:v>
                </c:pt>
                <c:pt idx="3486">
                  <c:v>94.655430581529998</c:v>
                </c:pt>
                <c:pt idx="3487">
                  <c:v>94.644636054130004</c:v>
                </c:pt>
                <c:pt idx="3488">
                  <c:v>94.633841526731004</c:v>
                </c:pt>
                <c:pt idx="3489">
                  <c:v>94.623046999332004</c:v>
                </c:pt>
                <c:pt idx="3490">
                  <c:v>94.612252471931996</c:v>
                </c:pt>
                <c:pt idx="3491">
                  <c:v>94.601457944532996</c:v>
                </c:pt>
                <c:pt idx="3492">
                  <c:v>94.590663417130003</c:v>
                </c:pt>
                <c:pt idx="3493">
                  <c:v>94.579868889729994</c:v>
                </c:pt>
                <c:pt idx="3494">
                  <c:v>94.569074362330994</c:v>
                </c:pt>
                <c:pt idx="3495">
                  <c:v>94.558279834931</c:v>
                </c:pt>
                <c:pt idx="3496">
                  <c:v>94.547485307532</c:v>
                </c:pt>
                <c:pt idx="3497">
                  <c:v>94.536690780133</c:v>
                </c:pt>
                <c:pt idx="3498">
                  <c:v>94.525896252733006</c:v>
                </c:pt>
                <c:pt idx="3499">
                  <c:v>94.515101725334006</c:v>
                </c:pt>
                <c:pt idx="3500">
                  <c:v>94.504307197933997</c:v>
                </c:pt>
                <c:pt idx="3501">
                  <c:v>94.493512670534997</c:v>
                </c:pt>
                <c:pt idx="3502">
                  <c:v>94.482718143135997</c:v>
                </c:pt>
                <c:pt idx="3503">
                  <c:v>94.471923615736003</c:v>
                </c:pt>
                <c:pt idx="3504">
                  <c:v>94.461129088337003</c:v>
                </c:pt>
                <c:pt idx="3505">
                  <c:v>94.450334560936994</c:v>
                </c:pt>
                <c:pt idx="3506">
                  <c:v>94.439540033537995</c:v>
                </c:pt>
                <c:pt idx="3507">
                  <c:v>94.428745506138995</c:v>
                </c:pt>
                <c:pt idx="3508">
                  <c:v>94.417950978739</c:v>
                </c:pt>
                <c:pt idx="3509">
                  <c:v>94.407156451340001</c:v>
                </c:pt>
                <c:pt idx="3510">
                  <c:v>94.396361923940006</c:v>
                </c:pt>
                <c:pt idx="3511">
                  <c:v>94.385567396541006</c:v>
                </c:pt>
                <c:pt idx="3512">
                  <c:v>94.374772869137999</c:v>
                </c:pt>
                <c:pt idx="3513">
                  <c:v>94.363978341738004</c:v>
                </c:pt>
                <c:pt idx="3514">
                  <c:v>94.353183814339005</c:v>
                </c:pt>
                <c:pt idx="3515">
                  <c:v>94.342389286940005</c:v>
                </c:pt>
                <c:pt idx="3516">
                  <c:v>94.331594759539996</c:v>
                </c:pt>
                <c:pt idx="3517">
                  <c:v>94.320800232140996</c:v>
                </c:pt>
                <c:pt idx="3518">
                  <c:v>94.310005704741002</c:v>
                </c:pt>
                <c:pt idx="3519">
                  <c:v>94.299211177342002</c:v>
                </c:pt>
                <c:pt idx="3520">
                  <c:v>94.288416649943002</c:v>
                </c:pt>
                <c:pt idx="3521">
                  <c:v>94.277622122542994</c:v>
                </c:pt>
                <c:pt idx="3522">
                  <c:v>94.266827595143994</c:v>
                </c:pt>
                <c:pt idx="3523">
                  <c:v>94.256033067743999</c:v>
                </c:pt>
                <c:pt idx="3524">
                  <c:v>94.245238540344999</c:v>
                </c:pt>
                <c:pt idx="3525">
                  <c:v>94.234444012945005</c:v>
                </c:pt>
                <c:pt idx="3526">
                  <c:v>94.223649485546005</c:v>
                </c:pt>
                <c:pt idx="3527">
                  <c:v>94.212854958147005</c:v>
                </c:pt>
                <c:pt idx="3528">
                  <c:v>94.202060430746997</c:v>
                </c:pt>
                <c:pt idx="3529">
                  <c:v>94.191265903347997</c:v>
                </c:pt>
                <c:pt idx="3530">
                  <c:v>94.180471375948002</c:v>
                </c:pt>
                <c:pt idx="3531">
                  <c:v>94.169676848544995</c:v>
                </c:pt>
                <c:pt idx="3532">
                  <c:v>94.158882321145995</c:v>
                </c:pt>
                <c:pt idx="3533">
                  <c:v>94.148087793746996</c:v>
                </c:pt>
                <c:pt idx="3534">
                  <c:v>94.137293266347001</c:v>
                </c:pt>
                <c:pt idx="3535">
                  <c:v>94.126498738948001</c:v>
                </c:pt>
                <c:pt idx="3536">
                  <c:v>94.115704211548007</c:v>
                </c:pt>
                <c:pt idx="3537">
                  <c:v>94.104909684149007</c:v>
                </c:pt>
                <c:pt idx="3538">
                  <c:v>94.094115156748998</c:v>
                </c:pt>
                <c:pt idx="3539">
                  <c:v>94.083320629349998</c:v>
                </c:pt>
                <c:pt idx="3540">
                  <c:v>94.072526101950999</c:v>
                </c:pt>
                <c:pt idx="3541">
                  <c:v>94.061731574551004</c:v>
                </c:pt>
                <c:pt idx="3542">
                  <c:v>94.050937047152004</c:v>
                </c:pt>
                <c:pt idx="3543">
                  <c:v>94.040142519751996</c:v>
                </c:pt>
                <c:pt idx="3544">
                  <c:v>94.029347992352996</c:v>
                </c:pt>
                <c:pt idx="3545">
                  <c:v>94.018553464953996</c:v>
                </c:pt>
                <c:pt idx="3546">
                  <c:v>94.007758937554001</c:v>
                </c:pt>
                <c:pt idx="3547">
                  <c:v>93.996964410155002</c:v>
                </c:pt>
                <c:pt idx="3548">
                  <c:v>93.986169882754993</c:v>
                </c:pt>
                <c:pt idx="3549">
                  <c:v>93.975375355355993</c:v>
                </c:pt>
                <c:pt idx="3550">
                  <c:v>93.964580827953</c:v>
                </c:pt>
                <c:pt idx="3551">
                  <c:v>93.953786300553006</c:v>
                </c:pt>
                <c:pt idx="3552">
                  <c:v>93.942991773154006</c:v>
                </c:pt>
                <c:pt idx="3553">
                  <c:v>93.932197245755006</c:v>
                </c:pt>
                <c:pt idx="3554">
                  <c:v>93.921402718354997</c:v>
                </c:pt>
                <c:pt idx="3555">
                  <c:v>93.910608190955998</c:v>
                </c:pt>
                <c:pt idx="3556">
                  <c:v>93.899813663556003</c:v>
                </c:pt>
                <c:pt idx="3557">
                  <c:v>93.889019136157003</c:v>
                </c:pt>
                <c:pt idx="3558">
                  <c:v>93.878224608758003</c:v>
                </c:pt>
                <c:pt idx="3559">
                  <c:v>93.867430081357995</c:v>
                </c:pt>
                <c:pt idx="3560">
                  <c:v>93.856635553958995</c:v>
                </c:pt>
                <c:pt idx="3561">
                  <c:v>93.845841026559</c:v>
                </c:pt>
                <c:pt idx="3562">
                  <c:v>93.835046499160001</c:v>
                </c:pt>
                <c:pt idx="3563">
                  <c:v>93.824251971761001</c:v>
                </c:pt>
                <c:pt idx="3564">
                  <c:v>93.813457444361006</c:v>
                </c:pt>
                <c:pt idx="3565">
                  <c:v>93.802662916962007</c:v>
                </c:pt>
                <c:pt idx="3566">
                  <c:v>93.791868389561998</c:v>
                </c:pt>
                <c:pt idx="3567">
                  <c:v>93.781073862162998</c:v>
                </c:pt>
                <c:pt idx="3568">
                  <c:v>93.770279334763003</c:v>
                </c:pt>
                <c:pt idx="3569">
                  <c:v>93.759484807364004</c:v>
                </c:pt>
                <c:pt idx="3570">
                  <c:v>93.748690279960996</c:v>
                </c:pt>
                <c:pt idx="3571">
                  <c:v>93.737895752561997</c:v>
                </c:pt>
                <c:pt idx="3572">
                  <c:v>93.727101225162002</c:v>
                </c:pt>
                <c:pt idx="3573">
                  <c:v>93.716306697763002</c:v>
                </c:pt>
                <c:pt idx="3574">
                  <c:v>93.705512170362994</c:v>
                </c:pt>
                <c:pt idx="3575">
                  <c:v>93.694717642963994</c:v>
                </c:pt>
                <c:pt idx="3576">
                  <c:v>93.683923115564994</c:v>
                </c:pt>
                <c:pt idx="3577">
                  <c:v>93.673128588165</c:v>
                </c:pt>
                <c:pt idx="3578">
                  <c:v>93.662334060766</c:v>
                </c:pt>
                <c:pt idx="3579">
                  <c:v>93.651539533366005</c:v>
                </c:pt>
                <c:pt idx="3580">
                  <c:v>93.640745005967005</c:v>
                </c:pt>
                <c:pt idx="3581">
                  <c:v>93.629950478566997</c:v>
                </c:pt>
                <c:pt idx="3582">
                  <c:v>93.619155951167997</c:v>
                </c:pt>
                <c:pt idx="3583">
                  <c:v>93.608361423768997</c:v>
                </c:pt>
                <c:pt idx="3584">
                  <c:v>93.597566896369003</c:v>
                </c:pt>
                <c:pt idx="3585">
                  <c:v>93.586772368970003</c:v>
                </c:pt>
                <c:pt idx="3586">
                  <c:v>93.575977841569994</c:v>
                </c:pt>
                <c:pt idx="3587">
                  <c:v>93.565183314170994</c:v>
                </c:pt>
                <c:pt idx="3588">
                  <c:v>93.554388786771995</c:v>
                </c:pt>
                <c:pt idx="3589">
                  <c:v>93.543594259369002</c:v>
                </c:pt>
                <c:pt idx="3590">
                  <c:v>93.532799731969007</c:v>
                </c:pt>
                <c:pt idx="3591">
                  <c:v>93.522005204569993</c:v>
                </c:pt>
                <c:pt idx="3592">
                  <c:v>93.511210677169998</c:v>
                </c:pt>
                <c:pt idx="3593">
                  <c:v>93.500416149770999</c:v>
                </c:pt>
                <c:pt idx="3594">
                  <c:v>93.489621622371004</c:v>
                </c:pt>
                <c:pt idx="3595">
                  <c:v>93.478827094972004</c:v>
                </c:pt>
                <c:pt idx="3596">
                  <c:v>93.468032567573005</c:v>
                </c:pt>
                <c:pt idx="3597">
                  <c:v>93.457238040172996</c:v>
                </c:pt>
                <c:pt idx="3598">
                  <c:v>93.446443512773996</c:v>
                </c:pt>
                <c:pt idx="3599">
                  <c:v>93.435648985374002</c:v>
                </c:pt>
                <c:pt idx="3600">
                  <c:v>93.424854457975002</c:v>
                </c:pt>
                <c:pt idx="3601">
                  <c:v>93.414059930576002</c:v>
                </c:pt>
                <c:pt idx="3602">
                  <c:v>93.403265403175993</c:v>
                </c:pt>
                <c:pt idx="3603">
                  <c:v>93.392470875776993</c:v>
                </c:pt>
                <c:pt idx="3604">
                  <c:v>93.381676348376999</c:v>
                </c:pt>
                <c:pt idx="3605">
                  <c:v>93.370881820977999</c:v>
                </c:pt>
                <c:pt idx="3606">
                  <c:v>93.360087293578999</c:v>
                </c:pt>
                <c:pt idx="3607">
                  <c:v>93.349292766179005</c:v>
                </c:pt>
                <c:pt idx="3608">
                  <c:v>93.338498238775998</c:v>
                </c:pt>
                <c:pt idx="3609">
                  <c:v>93.327703711376998</c:v>
                </c:pt>
                <c:pt idx="3610">
                  <c:v>93.316909183977003</c:v>
                </c:pt>
                <c:pt idx="3611">
                  <c:v>93.306114656578004</c:v>
                </c:pt>
                <c:pt idx="3612">
                  <c:v>93.295320129177995</c:v>
                </c:pt>
                <c:pt idx="3613">
                  <c:v>93.284525601778995</c:v>
                </c:pt>
                <c:pt idx="3614">
                  <c:v>93.273731074379995</c:v>
                </c:pt>
                <c:pt idx="3615">
                  <c:v>93.262936546980001</c:v>
                </c:pt>
                <c:pt idx="3616">
                  <c:v>93.252142019581001</c:v>
                </c:pt>
                <c:pt idx="3617">
                  <c:v>93.241347492181006</c:v>
                </c:pt>
                <c:pt idx="3618">
                  <c:v>93.230552964782007</c:v>
                </c:pt>
                <c:pt idx="3619">
                  <c:v>93.219758437383007</c:v>
                </c:pt>
                <c:pt idx="3620">
                  <c:v>93.208963909982998</c:v>
                </c:pt>
                <c:pt idx="3621">
                  <c:v>93.198169382583998</c:v>
                </c:pt>
                <c:pt idx="3622">
                  <c:v>93.187374855184004</c:v>
                </c:pt>
                <c:pt idx="3623">
                  <c:v>93.176580327785004</c:v>
                </c:pt>
                <c:pt idx="3624">
                  <c:v>93.165785800384995</c:v>
                </c:pt>
                <c:pt idx="3625">
                  <c:v>93.154991272985995</c:v>
                </c:pt>
                <c:pt idx="3626">
                  <c:v>93.144196745586996</c:v>
                </c:pt>
                <c:pt idx="3627">
                  <c:v>93.133402218184003</c:v>
                </c:pt>
                <c:pt idx="3628">
                  <c:v>93.122607690783994</c:v>
                </c:pt>
                <c:pt idx="3629">
                  <c:v>93.111813163384994</c:v>
                </c:pt>
                <c:pt idx="3630">
                  <c:v>93.101018635985</c:v>
                </c:pt>
                <c:pt idx="3631">
                  <c:v>93.090224108586</c:v>
                </c:pt>
                <c:pt idx="3632">
                  <c:v>93.079429581187</c:v>
                </c:pt>
                <c:pt idx="3633">
                  <c:v>93.068635053787006</c:v>
                </c:pt>
                <c:pt idx="3634">
                  <c:v>93.057840526388006</c:v>
                </c:pt>
                <c:pt idx="3635">
                  <c:v>93.047045998987997</c:v>
                </c:pt>
                <c:pt idx="3636">
                  <c:v>93.036251471588997</c:v>
                </c:pt>
                <c:pt idx="3637">
                  <c:v>93.025456944189997</c:v>
                </c:pt>
                <c:pt idx="3638">
                  <c:v>93.014662416790003</c:v>
                </c:pt>
                <c:pt idx="3639">
                  <c:v>93.003867889391003</c:v>
                </c:pt>
                <c:pt idx="3640">
                  <c:v>92.993073361990994</c:v>
                </c:pt>
                <c:pt idx="3641">
                  <c:v>92.982278834591995</c:v>
                </c:pt>
                <c:pt idx="3642">
                  <c:v>92.971484307192</c:v>
                </c:pt>
                <c:pt idx="3643">
                  <c:v>92.960689779793</c:v>
                </c:pt>
                <c:pt idx="3644">
                  <c:v>92.949895252394001</c:v>
                </c:pt>
                <c:pt idx="3645">
                  <c:v>92.939100724994006</c:v>
                </c:pt>
                <c:pt idx="3646">
                  <c:v>92.928306197595006</c:v>
                </c:pt>
                <c:pt idx="3647">
                  <c:v>92.917511670191999</c:v>
                </c:pt>
                <c:pt idx="3648">
                  <c:v>92.906717142792004</c:v>
                </c:pt>
                <c:pt idx="3649">
                  <c:v>92.895922615393005</c:v>
                </c:pt>
                <c:pt idx="3650">
                  <c:v>92.885128087994005</c:v>
                </c:pt>
                <c:pt idx="3651">
                  <c:v>92.874333560593996</c:v>
                </c:pt>
                <c:pt idx="3652">
                  <c:v>92.863539033194996</c:v>
                </c:pt>
                <c:pt idx="3653">
                  <c:v>92.852744505795002</c:v>
                </c:pt>
                <c:pt idx="3654">
                  <c:v>92.841949978396002</c:v>
                </c:pt>
                <c:pt idx="3655">
                  <c:v>92.831155450995993</c:v>
                </c:pt>
                <c:pt idx="3656">
                  <c:v>92.820360923596994</c:v>
                </c:pt>
                <c:pt idx="3657">
                  <c:v>92.809566396197994</c:v>
                </c:pt>
                <c:pt idx="3658">
                  <c:v>92.798771868797999</c:v>
                </c:pt>
                <c:pt idx="3659">
                  <c:v>92.787977341398999</c:v>
                </c:pt>
                <c:pt idx="3660">
                  <c:v>92.777182813999005</c:v>
                </c:pt>
                <c:pt idx="3661">
                  <c:v>92.766388286600005</c:v>
                </c:pt>
                <c:pt idx="3662">
                  <c:v>92.755593759201005</c:v>
                </c:pt>
                <c:pt idx="3663">
                  <c:v>92.744799231800997</c:v>
                </c:pt>
                <c:pt idx="3664">
                  <c:v>92.734004704401997</c:v>
                </c:pt>
                <c:pt idx="3665">
                  <c:v>92.723210177002002</c:v>
                </c:pt>
                <c:pt idx="3666">
                  <c:v>92.712415649598995</c:v>
                </c:pt>
                <c:pt idx="3667">
                  <c:v>92.701621122199995</c:v>
                </c:pt>
                <c:pt idx="3668">
                  <c:v>92.690826594800001</c:v>
                </c:pt>
                <c:pt idx="3669">
                  <c:v>92.680032067401001</c:v>
                </c:pt>
                <c:pt idx="3670">
                  <c:v>92.669237540002001</c:v>
                </c:pt>
                <c:pt idx="3671">
                  <c:v>92.658443012602007</c:v>
                </c:pt>
                <c:pt idx="3672">
                  <c:v>92.647648485203007</c:v>
                </c:pt>
                <c:pt idx="3673">
                  <c:v>92.636853957802998</c:v>
                </c:pt>
                <c:pt idx="3674">
                  <c:v>92.626059430403998</c:v>
                </c:pt>
                <c:pt idx="3675">
                  <c:v>92.615264903004999</c:v>
                </c:pt>
                <c:pt idx="3676">
                  <c:v>92.604470375605004</c:v>
                </c:pt>
                <c:pt idx="3677">
                  <c:v>92.593675848206004</c:v>
                </c:pt>
                <c:pt idx="3678">
                  <c:v>92.582881320805996</c:v>
                </c:pt>
                <c:pt idx="3679">
                  <c:v>92.572086793406996</c:v>
                </c:pt>
                <c:pt idx="3680">
                  <c:v>92.561292266007996</c:v>
                </c:pt>
                <c:pt idx="3681">
                  <c:v>92.550497738608001</c:v>
                </c:pt>
                <c:pt idx="3682">
                  <c:v>92.539703211209002</c:v>
                </c:pt>
                <c:pt idx="3683">
                  <c:v>92.528908683808993</c:v>
                </c:pt>
                <c:pt idx="3684">
                  <c:v>92.518114156409993</c:v>
                </c:pt>
                <c:pt idx="3685">
                  <c:v>92.507319629007</c:v>
                </c:pt>
                <c:pt idx="3686">
                  <c:v>92.496525101607006</c:v>
                </c:pt>
                <c:pt idx="3687">
                  <c:v>92.485730574208006</c:v>
                </c:pt>
                <c:pt idx="3688">
                  <c:v>92.474936046809006</c:v>
                </c:pt>
                <c:pt idx="3689">
                  <c:v>92.464141519408997</c:v>
                </c:pt>
                <c:pt idx="3690">
                  <c:v>92.453346992009998</c:v>
                </c:pt>
                <c:pt idx="3691">
                  <c:v>92.442552464610003</c:v>
                </c:pt>
                <c:pt idx="3692">
                  <c:v>92.431757937211003</c:v>
                </c:pt>
                <c:pt idx="3693">
                  <c:v>92.420963409812003</c:v>
                </c:pt>
                <c:pt idx="3694">
                  <c:v>92.410168882411995</c:v>
                </c:pt>
                <c:pt idx="3695">
                  <c:v>92.399374355012995</c:v>
                </c:pt>
                <c:pt idx="3696">
                  <c:v>92.388579827613</c:v>
                </c:pt>
                <c:pt idx="3697">
                  <c:v>92.377785300214001</c:v>
                </c:pt>
                <c:pt idx="3698">
                  <c:v>92.366990772814006</c:v>
                </c:pt>
                <c:pt idx="3699">
                  <c:v>92.356196245415006</c:v>
                </c:pt>
                <c:pt idx="3700">
                  <c:v>92.345401718016006</c:v>
                </c:pt>
                <c:pt idx="3701">
                  <c:v>92.334607190615998</c:v>
                </c:pt>
                <c:pt idx="3702">
                  <c:v>92.323812663216998</c:v>
                </c:pt>
                <c:pt idx="3703">
                  <c:v>92.313018135817003</c:v>
                </c:pt>
                <c:pt idx="3704">
                  <c:v>92.302223608413996</c:v>
                </c:pt>
                <c:pt idx="3705">
                  <c:v>92.291429081014996</c:v>
                </c:pt>
                <c:pt idx="3706">
                  <c:v>92.280634553615997</c:v>
                </c:pt>
                <c:pt idx="3707">
                  <c:v>92.269840026216002</c:v>
                </c:pt>
                <c:pt idx="3708">
                  <c:v>92.259045498817002</c:v>
                </c:pt>
                <c:pt idx="3709">
                  <c:v>92.248250971416994</c:v>
                </c:pt>
                <c:pt idx="3710">
                  <c:v>92.237456444017994</c:v>
                </c:pt>
                <c:pt idx="3711">
                  <c:v>92.226661916617999</c:v>
                </c:pt>
                <c:pt idx="3712">
                  <c:v>92.215867389219</c:v>
                </c:pt>
                <c:pt idx="3713">
                  <c:v>92.20507286182</c:v>
                </c:pt>
                <c:pt idx="3714">
                  <c:v>92.194278334420005</c:v>
                </c:pt>
                <c:pt idx="3715">
                  <c:v>92.183483807021005</c:v>
                </c:pt>
                <c:pt idx="3716">
                  <c:v>92.172689279620997</c:v>
                </c:pt>
                <c:pt idx="3717">
                  <c:v>92.161894752221997</c:v>
                </c:pt>
                <c:pt idx="3718">
                  <c:v>92.151100224822997</c:v>
                </c:pt>
                <c:pt idx="3719">
                  <c:v>92.140305697423003</c:v>
                </c:pt>
                <c:pt idx="3720">
                  <c:v>92.129511170024003</c:v>
                </c:pt>
                <c:pt idx="3721">
                  <c:v>92.118716642623994</c:v>
                </c:pt>
                <c:pt idx="3722">
                  <c:v>92.107922115224994</c:v>
                </c:pt>
                <c:pt idx="3723">
                  <c:v>92.097127587825995</c:v>
                </c:pt>
                <c:pt idx="3724">
                  <c:v>92.086333060422007</c:v>
                </c:pt>
                <c:pt idx="3725">
                  <c:v>92.075538533023007</c:v>
                </c:pt>
                <c:pt idx="3726">
                  <c:v>92.064744005623993</c:v>
                </c:pt>
                <c:pt idx="3727">
                  <c:v>92.053949478223998</c:v>
                </c:pt>
                <c:pt idx="3728">
                  <c:v>92.043154950824999</c:v>
                </c:pt>
                <c:pt idx="3729">
                  <c:v>92.032360423425004</c:v>
                </c:pt>
                <c:pt idx="3730">
                  <c:v>92.021565896026004</c:v>
                </c:pt>
                <c:pt idx="3731">
                  <c:v>92.010771368627005</c:v>
                </c:pt>
                <c:pt idx="3732">
                  <c:v>91.999976841226996</c:v>
                </c:pt>
                <c:pt idx="3733">
                  <c:v>91.989182313827996</c:v>
                </c:pt>
                <c:pt idx="3734">
                  <c:v>91.978387786428002</c:v>
                </c:pt>
                <c:pt idx="3735">
                  <c:v>91.967593259029002</c:v>
                </c:pt>
                <c:pt idx="3736">
                  <c:v>91.956798731630002</c:v>
                </c:pt>
                <c:pt idx="3737">
                  <c:v>91.946004204229993</c:v>
                </c:pt>
                <c:pt idx="3738">
                  <c:v>91.935209676830993</c:v>
                </c:pt>
                <c:pt idx="3739">
                  <c:v>91.924415149430999</c:v>
                </c:pt>
                <c:pt idx="3740">
                  <c:v>91.913620622031999</c:v>
                </c:pt>
                <c:pt idx="3741">
                  <c:v>91.902826094632005</c:v>
                </c:pt>
                <c:pt idx="3742">
                  <c:v>91.892031567233005</c:v>
                </c:pt>
                <c:pt idx="3743">
                  <c:v>91.881237039829998</c:v>
                </c:pt>
                <c:pt idx="3744">
                  <c:v>91.870442512430998</c:v>
                </c:pt>
                <c:pt idx="3745">
                  <c:v>91.859647985031003</c:v>
                </c:pt>
                <c:pt idx="3746">
                  <c:v>91.848853457632003</c:v>
                </c:pt>
                <c:pt idx="3747">
                  <c:v>91.838058930231995</c:v>
                </c:pt>
                <c:pt idx="3748">
                  <c:v>91.827264402832995</c:v>
                </c:pt>
                <c:pt idx="3749">
                  <c:v>91.816469875433995</c:v>
                </c:pt>
                <c:pt idx="3750">
                  <c:v>91.805675348034001</c:v>
                </c:pt>
                <c:pt idx="3751">
                  <c:v>91.794880820635001</c:v>
                </c:pt>
                <c:pt idx="3752">
                  <c:v>91.784086293235006</c:v>
                </c:pt>
                <c:pt idx="3753">
                  <c:v>91.773291765836007</c:v>
                </c:pt>
                <c:pt idx="3754">
                  <c:v>91.762497238435998</c:v>
                </c:pt>
                <c:pt idx="3755">
                  <c:v>91.751702711036998</c:v>
                </c:pt>
                <c:pt idx="3756">
                  <c:v>91.740908183637998</c:v>
                </c:pt>
                <c:pt idx="3757">
                  <c:v>91.730113656238004</c:v>
                </c:pt>
                <c:pt idx="3758">
                  <c:v>91.719319128839004</c:v>
                </c:pt>
                <c:pt idx="3759">
                  <c:v>91.708524601438995</c:v>
                </c:pt>
                <c:pt idx="3760">
                  <c:v>91.697730074039995</c:v>
                </c:pt>
                <c:pt idx="3761">
                  <c:v>91.686935546640996</c:v>
                </c:pt>
                <c:pt idx="3762">
                  <c:v>91.676141019238003</c:v>
                </c:pt>
                <c:pt idx="3763">
                  <c:v>91.665346491837994</c:v>
                </c:pt>
                <c:pt idx="3764">
                  <c:v>91.654551964438994</c:v>
                </c:pt>
                <c:pt idx="3765">
                  <c:v>91.643757437039</c:v>
                </c:pt>
                <c:pt idx="3766">
                  <c:v>91.63296290964</c:v>
                </c:pt>
                <c:pt idx="3767">
                  <c:v>91.622168382240005</c:v>
                </c:pt>
                <c:pt idx="3768">
                  <c:v>91.611373854841005</c:v>
                </c:pt>
                <c:pt idx="3769">
                  <c:v>91.600579327442006</c:v>
                </c:pt>
                <c:pt idx="3770">
                  <c:v>91.589784800041997</c:v>
                </c:pt>
                <c:pt idx="3771">
                  <c:v>91.578990272642997</c:v>
                </c:pt>
                <c:pt idx="3772">
                  <c:v>91.568195745243003</c:v>
                </c:pt>
                <c:pt idx="3773">
                  <c:v>91.557401217844003</c:v>
                </c:pt>
                <c:pt idx="3774">
                  <c:v>91.546606690445003</c:v>
                </c:pt>
                <c:pt idx="3775">
                  <c:v>91.535812163044994</c:v>
                </c:pt>
                <c:pt idx="3776">
                  <c:v>91.525017635645995</c:v>
                </c:pt>
                <c:pt idx="3777">
                  <c:v>91.514223108246</c:v>
                </c:pt>
                <c:pt idx="3778">
                  <c:v>91.503428580847</c:v>
                </c:pt>
                <c:pt idx="3779">
                  <c:v>91.492634053448</c:v>
                </c:pt>
                <c:pt idx="3780">
                  <c:v>91.481839526048006</c:v>
                </c:pt>
                <c:pt idx="3781">
                  <c:v>91.471044998644999</c:v>
                </c:pt>
                <c:pt idx="3782">
                  <c:v>91.460250471245999</c:v>
                </c:pt>
                <c:pt idx="3783">
                  <c:v>91.449455943846004</c:v>
                </c:pt>
                <c:pt idx="3784">
                  <c:v>91.438661416447005</c:v>
                </c:pt>
                <c:pt idx="3785">
                  <c:v>91.427866889046996</c:v>
                </c:pt>
                <c:pt idx="3786">
                  <c:v>91.417072361647996</c:v>
                </c:pt>
                <c:pt idx="3787">
                  <c:v>91.406277834248996</c:v>
                </c:pt>
                <c:pt idx="3788">
                  <c:v>91.395483306849002</c:v>
                </c:pt>
                <c:pt idx="3789">
                  <c:v>91.384688779450002</c:v>
                </c:pt>
                <c:pt idx="3790">
                  <c:v>91.373894252049993</c:v>
                </c:pt>
                <c:pt idx="3791">
                  <c:v>91.363099724650993</c:v>
                </c:pt>
                <c:pt idx="3792">
                  <c:v>91.352305197251994</c:v>
                </c:pt>
                <c:pt idx="3793">
                  <c:v>91.341510669851999</c:v>
                </c:pt>
                <c:pt idx="3794">
                  <c:v>91.330716142452999</c:v>
                </c:pt>
                <c:pt idx="3795">
                  <c:v>91.319921615053005</c:v>
                </c:pt>
                <c:pt idx="3796">
                  <c:v>91.309127087654005</c:v>
                </c:pt>
                <c:pt idx="3797">
                  <c:v>91.298332560253996</c:v>
                </c:pt>
                <c:pt idx="3798">
                  <c:v>91.287538032854997</c:v>
                </c:pt>
                <c:pt idx="3799">
                  <c:v>91.276743505455997</c:v>
                </c:pt>
                <c:pt idx="3800">
                  <c:v>91.265948978056002</c:v>
                </c:pt>
                <c:pt idx="3801">
                  <c:v>91.255154450652995</c:v>
                </c:pt>
                <c:pt idx="3802">
                  <c:v>91.244359923253995</c:v>
                </c:pt>
                <c:pt idx="3803">
                  <c:v>91.233565395854001</c:v>
                </c:pt>
                <c:pt idx="3804">
                  <c:v>91.222770868455001</c:v>
                </c:pt>
                <c:pt idx="3805">
                  <c:v>91.211976341056001</c:v>
                </c:pt>
                <c:pt idx="3806">
                  <c:v>91.201181813656007</c:v>
                </c:pt>
                <c:pt idx="3807">
                  <c:v>91.190387286257007</c:v>
                </c:pt>
                <c:pt idx="3808">
                  <c:v>91.179592758856998</c:v>
                </c:pt>
                <c:pt idx="3809">
                  <c:v>91.168798231457998</c:v>
                </c:pt>
                <c:pt idx="3810">
                  <c:v>91.158003704058999</c:v>
                </c:pt>
                <c:pt idx="3811">
                  <c:v>91.147209176659004</c:v>
                </c:pt>
                <c:pt idx="3812">
                  <c:v>91.136414649260004</c:v>
                </c:pt>
                <c:pt idx="3813">
                  <c:v>91.125620121859995</c:v>
                </c:pt>
                <c:pt idx="3814">
                  <c:v>91.114825594460996</c:v>
                </c:pt>
                <c:pt idx="3815">
                  <c:v>91.104031067061001</c:v>
                </c:pt>
                <c:pt idx="3816">
                  <c:v>91.093236539662001</c:v>
                </c:pt>
                <c:pt idx="3817">
                  <c:v>91.082442012263002</c:v>
                </c:pt>
                <c:pt idx="3818">
                  <c:v>91.071647484863007</c:v>
                </c:pt>
                <c:pt idx="3819">
                  <c:v>91.060852957463993</c:v>
                </c:pt>
                <c:pt idx="3820">
                  <c:v>91.050058430061</c:v>
                </c:pt>
                <c:pt idx="3821">
                  <c:v>91.039263902661006</c:v>
                </c:pt>
                <c:pt idx="3822">
                  <c:v>91.028469375262006</c:v>
                </c:pt>
                <c:pt idx="3823">
                  <c:v>91.017674847863006</c:v>
                </c:pt>
                <c:pt idx="3824">
                  <c:v>91.006880320462997</c:v>
                </c:pt>
                <c:pt idx="3825">
                  <c:v>90.996085793063997</c:v>
                </c:pt>
                <c:pt idx="3826">
                  <c:v>90.985291265664003</c:v>
                </c:pt>
                <c:pt idx="3827">
                  <c:v>90.974496738265003</c:v>
                </c:pt>
                <c:pt idx="3828">
                  <c:v>90.963702210864994</c:v>
                </c:pt>
                <c:pt idx="3829">
                  <c:v>90.952907683465995</c:v>
                </c:pt>
                <c:pt idx="3830">
                  <c:v>90.942113156066995</c:v>
                </c:pt>
                <c:pt idx="3831">
                  <c:v>90.931318628667</c:v>
                </c:pt>
                <c:pt idx="3832">
                  <c:v>90.920524101268001</c:v>
                </c:pt>
                <c:pt idx="3833">
                  <c:v>90.909729573868006</c:v>
                </c:pt>
                <c:pt idx="3834">
                  <c:v>90.898935046469006</c:v>
                </c:pt>
                <c:pt idx="3835">
                  <c:v>90.888140519070006</c:v>
                </c:pt>
                <c:pt idx="3836">
                  <c:v>90.877345991669998</c:v>
                </c:pt>
                <c:pt idx="3837">
                  <c:v>90.866551464270998</c:v>
                </c:pt>
                <c:pt idx="3838">
                  <c:v>90.855756936871003</c:v>
                </c:pt>
                <c:pt idx="3839">
                  <c:v>90.844962409467996</c:v>
                </c:pt>
                <c:pt idx="3840">
                  <c:v>90.834167882068996</c:v>
                </c:pt>
                <c:pt idx="3841">
                  <c:v>90.823373354669002</c:v>
                </c:pt>
                <c:pt idx="3842">
                  <c:v>90.812578827270002</c:v>
                </c:pt>
                <c:pt idx="3843">
                  <c:v>90.801784299871002</c:v>
                </c:pt>
                <c:pt idx="3844">
                  <c:v>90.790989772470994</c:v>
                </c:pt>
                <c:pt idx="3845">
                  <c:v>90.780195245071994</c:v>
                </c:pt>
                <c:pt idx="3846">
                  <c:v>90.769400717671999</c:v>
                </c:pt>
                <c:pt idx="3847">
                  <c:v>90.758606190272999</c:v>
                </c:pt>
                <c:pt idx="3848">
                  <c:v>90.747811662874</c:v>
                </c:pt>
                <c:pt idx="3849">
                  <c:v>90.737017135474005</c:v>
                </c:pt>
                <c:pt idx="3850">
                  <c:v>90.726222608075005</c:v>
                </c:pt>
                <c:pt idx="3851">
                  <c:v>90.715428080674997</c:v>
                </c:pt>
                <c:pt idx="3852">
                  <c:v>90.704633553275997</c:v>
                </c:pt>
                <c:pt idx="3853">
                  <c:v>90.693839025876997</c:v>
                </c:pt>
                <c:pt idx="3854">
                  <c:v>90.683044498477003</c:v>
                </c:pt>
                <c:pt idx="3855">
                  <c:v>90.672249971078003</c:v>
                </c:pt>
                <c:pt idx="3856">
                  <c:v>90.661455443677994</c:v>
                </c:pt>
                <c:pt idx="3857">
                  <c:v>90.650660916278994</c:v>
                </c:pt>
                <c:pt idx="3858">
                  <c:v>90.639866388876001</c:v>
                </c:pt>
                <c:pt idx="3859">
                  <c:v>90.629071861476007</c:v>
                </c:pt>
                <c:pt idx="3860">
                  <c:v>90.618277334077007</c:v>
                </c:pt>
                <c:pt idx="3861">
                  <c:v>90.607482806677993</c:v>
                </c:pt>
                <c:pt idx="3862">
                  <c:v>90.596688279277998</c:v>
                </c:pt>
                <c:pt idx="3863">
                  <c:v>90.585893751878999</c:v>
                </c:pt>
                <c:pt idx="3864">
                  <c:v>90.575099224479004</c:v>
                </c:pt>
                <c:pt idx="3865">
                  <c:v>90.564304697080004</c:v>
                </c:pt>
                <c:pt idx="3866">
                  <c:v>90.553510169681005</c:v>
                </c:pt>
                <c:pt idx="3867">
                  <c:v>90.542715642280996</c:v>
                </c:pt>
                <c:pt idx="3868">
                  <c:v>90.531921114881996</c:v>
                </c:pt>
                <c:pt idx="3869">
                  <c:v>90.521126587482001</c:v>
                </c:pt>
                <c:pt idx="3870">
                  <c:v>90.510332060083002</c:v>
                </c:pt>
                <c:pt idx="3871">
                  <c:v>90.499537532682993</c:v>
                </c:pt>
                <c:pt idx="3872">
                  <c:v>90.488743005283993</c:v>
                </c:pt>
                <c:pt idx="3873">
                  <c:v>90.477948477884993</c:v>
                </c:pt>
                <c:pt idx="3874">
                  <c:v>90.467153950484999</c:v>
                </c:pt>
                <c:pt idx="3875">
                  <c:v>90.456359423085999</c:v>
                </c:pt>
                <c:pt idx="3876">
                  <c:v>90.445564895686005</c:v>
                </c:pt>
                <c:pt idx="3877">
                  <c:v>90.434770368287005</c:v>
                </c:pt>
                <c:pt idx="3878">
                  <c:v>90.423975840883998</c:v>
                </c:pt>
                <c:pt idx="3879">
                  <c:v>90.413181313484998</c:v>
                </c:pt>
                <c:pt idx="3880">
                  <c:v>90.402386786085003</c:v>
                </c:pt>
                <c:pt idx="3881">
                  <c:v>90.391592258686003</c:v>
                </c:pt>
                <c:pt idx="3882">
                  <c:v>90.380797731285995</c:v>
                </c:pt>
                <c:pt idx="3883">
                  <c:v>90.370003203886995</c:v>
                </c:pt>
                <c:pt idx="3884">
                  <c:v>90.359208676487</c:v>
                </c:pt>
                <c:pt idx="3885">
                  <c:v>90.348414149088001</c:v>
                </c:pt>
                <c:pt idx="3886">
                  <c:v>90.337619621689001</c:v>
                </c:pt>
                <c:pt idx="3887">
                  <c:v>90.326825094289006</c:v>
                </c:pt>
                <c:pt idx="3888">
                  <c:v>90.316030566890007</c:v>
                </c:pt>
                <c:pt idx="3889">
                  <c:v>90.305236039489998</c:v>
                </c:pt>
                <c:pt idx="3890">
                  <c:v>90.294441512090998</c:v>
                </c:pt>
                <c:pt idx="3891">
                  <c:v>90.283646984691998</c:v>
                </c:pt>
                <c:pt idx="3892">
                  <c:v>90.272852457292004</c:v>
                </c:pt>
                <c:pt idx="3893">
                  <c:v>90.262057929893004</c:v>
                </c:pt>
                <c:pt idx="3894">
                  <c:v>90.251263402492995</c:v>
                </c:pt>
                <c:pt idx="3895">
                  <c:v>90.240468875093995</c:v>
                </c:pt>
                <c:pt idx="3896">
                  <c:v>90.229674347694996</c:v>
                </c:pt>
                <c:pt idx="3897">
                  <c:v>90.218879820290994</c:v>
                </c:pt>
                <c:pt idx="3898">
                  <c:v>90.208085292891994</c:v>
                </c:pt>
                <c:pt idx="3899">
                  <c:v>90.197290765492994</c:v>
                </c:pt>
                <c:pt idx="3900">
                  <c:v>90.186496238093</c:v>
                </c:pt>
                <c:pt idx="3901">
                  <c:v>90.175701710694</c:v>
                </c:pt>
                <c:pt idx="3902">
                  <c:v>90.164907183294005</c:v>
                </c:pt>
                <c:pt idx="3903">
                  <c:v>90.154112655895005</c:v>
                </c:pt>
                <c:pt idx="3904">
                  <c:v>90.143318128496006</c:v>
                </c:pt>
                <c:pt idx="3905">
                  <c:v>90.132523601095997</c:v>
                </c:pt>
                <c:pt idx="3906">
                  <c:v>90.121729073696997</c:v>
                </c:pt>
                <c:pt idx="3907">
                  <c:v>90.110934546297003</c:v>
                </c:pt>
                <c:pt idx="3908">
                  <c:v>90.100140018898003</c:v>
                </c:pt>
                <c:pt idx="3909">
                  <c:v>90.089345491499003</c:v>
                </c:pt>
                <c:pt idx="3910">
                  <c:v>90.078550964098994</c:v>
                </c:pt>
                <c:pt idx="3911">
                  <c:v>90.067756436699995</c:v>
                </c:pt>
                <c:pt idx="3912">
                  <c:v>90.0569619093</c:v>
                </c:pt>
                <c:pt idx="3913">
                  <c:v>90.046167381901</c:v>
                </c:pt>
                <c:pt idx="3914">
                  <c:v>90.035372854501006</c:v>
                </c:pt>
                <c:pt idx="3915">
                  <c:v>90.024578327102006</c:v>
                </c:pt>
                <c:pt idx="3916">
                  <c:v>90.013783799698999</c:v>
                </c:pt>
                <c:pt idx="3917">
                  <c:v>90.002989272299999</c:v>
                </c:pt>
                <c:pt idx="3918">
                  <c:v>89.992194744900004</c:v>
                </c:pt>
                <c:pt idx="3919">
                  <c:v>89.981400217501005</c:v>
                </c:pt>
                <c:pt idx="3920">
                  <c:v>89.970605690100996</c:v>
                </c:pt>
                <c:pt idx="3921">
                  <c:v>89.959811162701996</c:v>
                </c:pt>
                <c:pt idx="3922">
                  <c:v>89.949016635302996</c:v>
                </c:pt>
                <c:pt idx="3923">
                  <c:v>89.938222107903002</c:v>
                </c:pt>
                <c:pt idx="3924">
                  <c:v>89.927427580504002</c:v>
                </c:pt>
                <c:pt idx="3925">
                  <c:v>89.916633053103993</c:v>
                </c:pt>
                <c:pt idx="3926">
                  <c:v>89.905838525704993</c:v>
                </c:pt>
                <c:pt idx="3927">
                  <c:v>89.895043998304999</c:v>
                </c:pt>
                <c:pt idx="3928">
                  <c:v>89.884249470905999</c:v>
                </c:pt>
                <c:pt idx="3929">
                  <c:v>89.873454943506999</c:v>
                </c:pt>
                <c:pt idx="3930">
                  <c:v>89.862660416107005</c:v>
                </c:pt>
                <c:pt idx="3931">
                  <c:v>89.851865888708005</c:v>
                </c:pt>
                <c:pt idx="3932">
                  <c:v>89.841071361307996</c:v>
                </c:pt>
                <c:pt idx="3933">
                  <c:v>89.830276833908997</c:v>
                </c:pt>
                <c:pt idx="3934">
                  <c:v>89.819482306509997</c:v>
                </c:pt>
                <c:pt idx="3935">
                  <c:v>89.808687779107004</c:v>
                </c:pt>
                <c:pt idx="3936">
                  <c:v>89.797893251706995</c:v>
                </c:pt>
                <c:pt idx="3937">
                  <c:v>89.787098724307995</c:v>
                </c:pt>
                <c:pt idx="3938">
                  <c:v>89.776304196908001</c:v>
                </c:pt>
                <c:pt idx="3939">
                  <c:v>89.765509669509001</c:v>
                </c:pt>
                <c:pt idx="3940">
                  <c:v>89.754715142109006</c:v>
                </c:pt>
                <c:pt idx="3941">
                  <c:v>89.743920614710007</c:v>
                </c:pt>
                <c:pt idx="3942">
                  <c:v>89.733126087311007</c:v>
                </c:pt>
                <c:pt idx="3943">
                  <c:v>89.722331559910998</c:v>
                </c:pt>
                <c:pt idx="3944">
                  <c:v>89.711537032511998</c:v>
                </c:pt>
                <c:pt idx="3945">
                  <c:v>89.700742505112004</c:v>
                </c:pt>
                <c:pt idx="3946">
                  <c:v>89.689947977713004</c:v>
                </c:pt>
                <c:pt idx="3947">
                  <c:v>89.679153450314004</c:v>
                </c:pt>
                <c:pt idx="3948">
                  <c:v>89.668358922913995</c:v>
                </c:pt>
                <c:pt idx="3949">
                  <c:v>89.657564395514996</c:v>
                </c:pt>
                <c:pt idx="3950">
                  <c:v>89.646769868115001</c:v>
                </c:pt>
                <c:pt idx="3951">
                  <c:v>89.635975340716001</c:v>
                </c:pt>
                <c:pt idx="3952">
                  <c:v>89.625180813317002</c:v>
                </c:pt>
                <c:pt idx="3953">
                  <c:v>89.614386285917007</c:v>
                </c:pt>
                <c:pt idx="3954">
                  <c:v>89.603591758517993</c:v>
                </c:pt>
                <c:pt idx="3955">
                  <c:v>89.592797231115</c:v>
                </c:pt>
                <c:pt idx="3956">
                  <c:v>89.582002703715006</c:v>
                </c:pt>
                <c:pt idx="3957">
                  <c:v>89.571208176316006</c:v>
                </c:pt>
                <c:pt idx="3958">
                  <c:v>89.560413648915997</c:v>
                </c:pt>
                <c:pt idx="3959">
                  <c:v>89.549619121516997</c:v>
                </c:pt>
                <c:pt idx="3960">
                  <c:v>89.538824594117997</c:v>
                </c:pt>
                <c:pt idx="3961">
                  <c:v>89.528030066718003</c:v>
                </c:pt>
                <c:pt idx="3962">
                  <c:v>89.517235539319003</c:v>
                </c:pt>
                <c:pt idx="3963">
                  <c:v>89.506441011918994</c:v>
                </c:pt>
                <c:pt idx="3964">
                  <c:v>89.495646484519995</c:v>
                </c:pt>
                <c:pt idx="3965">
                  <c:v>89.484851957120995</c:v>
                </c:pt>
                <c:pt idx="3966">
                  <c:v>89.474057429721</c:v>
                </c:pt>
                <c:pt idx="3967">
                  <c:v>89.463262902322001</c:v>
                </c:pt>
                <c:pt idx="3968">
                  <c:v>89.452468374922006</c:v>
                </c:pt>
                <c:pt idx="3969">
                  <c:v>89.441673847523006</c:v>
                </c:pt>
                <c:pt idx="3970">
                  <c:v>89.430879320122997</c:v>
                </c:pt>
                <c:pt idx="3971">
                  <c:v>89.420084792723998</c:v>
                </c:pt>
                <c:pt idx="3972">
                  <c:v>89.409290265324998</c:v>
                </c:pt>
                <c:pt idx="3973">
                  <c:v>89.398495737925003</c:v>
                </c:pt>
                <c:pt idx="3974">
                  <c:v>89.387701210521996</c:v>
                </c:pt>
                <c:pt idx="3975">
                  <c:v>89.376906683122996</c:v>
                </c:pt>
                <c:pt idx="3976">
                  <c:v>89.366112155723002</c:v>
                </c:pt>
                <c:pt idx="3977">
                  <c:v>89.355317628324002</c:v>
                </c:pt>
                <c:pt idx="3978">
                  <c:v>89.344523100925002</c:v>
                </c:pt>
                <c:pt idx="3979">
                  <c:v>89.333728573524994</c:v>
                </c:pt>
                <c:pt idx="3980">
                  <c:v>89.322934046125994</c:v>
                </c:pt>
                <c:pt idx="3981">
                  <c:v>89.312139518725999</c:v>
                </c:pt>
                <c:pt idx="3982">
                  <c:v>89.301344991326999</c:v>
                </c:pt>
                <c:pt idx="3983">
                  <c:v>89.290550463928</c:v>
                </c:pt>
                <c:pt idx="3984">
                  <c:v>89.279755936528005</c:v>
                </c:pt>
                <c:pt idx="3985">
                  <c:v>89.268961409129005</c:v>
                </c:pt>
                <c:pt idx="3986">
                  <c:v>89.258166881728997</c:v>
                </c:pt>
                <c:pt idx="3987">
                  <c:v>89.247372354329997</c:v>
                </c:pt>
                <c:pt idx="3988">
                  <c:v>89.236577826930002</c:v>
                </c:pt>
                <c:pt idx="3989">
                  <c:v>89.225783299531003</c:v>
                </c:pt>
                <c:pt idx="3990">
                  <c:v>89.214988772132003</c:v>
                </c:pt>
                <c:pt idx="3991">
                  <c:v>89.204194244731994</c:v>
                </c:pt>
                <c:pt idx="3992">
                  <c:v>89.193399717332994</c:v>
                </c:pt>
                <c:pt idx="3993">
                  <c:v>89.182605189930001</c:v>
                </c:pt>
                <c:pt idx="3994">
                  <c:v>89.171810662530007</c:v>
                </c:pt>
                <c:pt idx="3995">
                  <c:v>89.161016135131007</c:v>
                </c:pt>
                <c:pt idx="3996">
                  <c:v>89.150221607732007</c:v>
                </c:pt>
                <c:pt idx="3997">
                  <c:v>89.139427080331998</c:v>
                </c:pt>
                <c:pt idx="3998">
                  <c:v>89.128632552932999</c:v>
                </c:pt>
                <c:pt idx="3999">
                  <c:v>89.117838025533004</c:v>
                </c:pt>
                <c:pt idx="4000">
                  <c:v>89.107043498134004</c:v>
                </c:pt>
                <c:pt idx="4001">
                  <c:v>89.096248970733996</c:v>
                </c:pt>
                <c:pt idx="4002">
                  <c:v>89.085454443334996</c:v>
                </c:pt>
                <c:pt idx="4003">
                  <c:v>89.074659915935996</c:v>
                </c:pt>
                <c:pt idx="4004">
                  <c:v>89.063865388536001</c:v>
                </c:pt>
                <c:pt idx="4005">
                  <c:v>89.053070861137002</c:v>
                </c:pt>
                <c:pt idx="4006">
                  <c:v>89.042276333736993</c:v>
                </c:pt>
                <c:pt idx="4007">
                  <c:v>89.031481806337993</c:v>
                </c:pt>
                <c:pt idx="4008">
                  <c:v>89.020687278938993</c:v>
                </c:pt>
                <c:pt idx="4009">
                  <c:v>89.009892751538999</c:v>
                </c:pt>
                <c:pt idx="4010">
                  <c:v>88.999098224139999</c:v>
                </c:pt>
                <c:pt idx="4011">
                  <c:v>88.988303696740005</c:v>
                </c:pt>
                <c:pt idx="4012">
                  <c:v>88.977509169341005</c:v>
                </c:pt>
                <c:pt idx="4013">
                  <c:v>88.966714641937997</c:v>
                </c:pt>
                <c:pt idx="4014">
                  <c:v>88.955920114538003</c:v>
                </c:pt>
                <c:pt idx="4015">
                  <c:v>88.945125587139003</c:v>
                </c:pt>
                <c:pt idx="4016">
                  <c:v>88.934331059740003</c:v>
                </c:pt>
                <c:pt idx="4017">
                  <c:v>88.923536532339995</c:v>
                </c:pt>
                <c:pt idx="4018">
                  <c:v>88.912742004940995</c:v>
                </c:pt>
                <c:pt idx="4019">
                  <c:v>88.901947477541</c:v>
                </c:pt>
                <c:pt idx="4020">
                  <c:v>88.891152950142001</c:v>
                </c:pt>
                <c:pt idx="4021">
                  <c:v>88.880358422743001</c:v>
                </c:pt>
                <c:pt idx="4022">
                  <c:v>88.869563895343006</c:v>
                </c:pt>
                <c:pt idx="4023">
                  <c:v>88.858769367944006</c:v>
                </c:pt>
                <c:pt idx="4024">
                  <c:v>88.847974840543998</c:v>
                </c:pt>
                <c:pt idx="4025">
                  <c:v>88.837180313144998</c:v>
                </c:pt>
                <c:pt idx="4026">
                  <c:v>88.826385785745998</c:v>
                </c:pt>
                <c:pt idx="4027">
                  <c:v>88.815591258346004</c:v>
                </c:pt>
                <c:pt idx="4028">
                  <c:v>88.804796730947004</c:v>
                </c:pt>
                <c:pt idx="4029">
                  <c:v>88.794002203546995</c:v>
                </c:pt>
                <c:pt idx="4030">
                  <c:v>88.783207676147995</c:v>
                </c:pt>
                <c:pt idx="4031">
                  <c:v>88.772413148748001</c:v>
                </c:pt>
                <c:pt idx="4032">
                  <c:v>88.761618621344994</c:v>
                </c:pt>
                <c:pt idx="4033">
                  <c:v>88.750824093945994</c:v>
                </c:pt>
                <c:pt idx="4034">
                  <c:v>88.740029566546994</c:v>
                </c:pt>
                <c:pt idx="4035">
                  <c:v>88.729235039146999</c:v>
                </c:pt>
                <c:pt idx="4036">
                  <c:v>88.718440511748</c:v>
                </c:pt>
                <c:pt idx="4037">
                  <c:v>88.707645984348005</c:v>
                </c:pt>
                <c:pt idx="4038">
                  <c:v>88.696851456949005</c:v>
                </c:pt>
                <c:pt idx="4039">
                  <c:v>88.686056929550006</c:v>
                </c:pt>
                <c:pt idx="4040">
                  <c:v>88.675262402149997</c:v>
                </c:pt>
                <c:pt idx="4041">
                  <c:v>88.664467874750997</c:v>
                </c:pt>
                <c:pt idx="4042">
                  <c:v>88.653673347351003</c:v>
                </c:pt>
                <c:pt idx="4043">
                  <c:v>88.642878819952003</c:v>
                </c:pt>
                <c:pt idx="4044">
                  <c:v>88.632084292551994</c:v>
                </c:pt>
                <c:pt idx="4045">
                  <c:v>88.621289765152994</c:v>
                </c:pt>
                <c:pt idx="4046">
                  <c:v>88.610495237753995</c:v>
                </c:pt>
                <c:pt idx="4047">
                  <c:v>88.599700710354</c:v>
                </c:pt>
                <c:pt idx="4048">
                  <c:v>88.588906182955</c:v>
                </c:pt>
                <c:pt idx="4049">
                  <c:v>88.578111655555006</c:v>
                </c:pt>
                <c:pt idx="4050">
                  <c:v>88.567317128156006</c:v>
                </c:pt>
                <c:pt idx="4051">
                  <c:v>88.556522600752999</c:v>
                </c:pt>
                <c:pt idx="4052">
                  <c:v>88.545728073353999</c:v>
                </c:pt>
                <c:pt idx="4053">
                  <c:v>88.534933545954004</c:v>
                </c:pt>
                <c:pt idx="4054">
                  <c:v>88.524139018555005</c:v>
                </c:pt>
                <c:pt idx="4055">
                  <c:v>88.513344491154996</c:v>
                </c:pt>
                <c:pt idx="4056">
                  <c:v>88.502549963755996</c:v>
                </c:pt>
                <c:pt idx="4057">
                  <c:v>88.491755436356001</c:v>
                </c:pt>
                <c:pt idx="4058">
                  <c:v>88.480960908957002</c:v>
                </c:pt>
                <c:pt idx="4059">
                  <c:v>88.470166381558002</c:v>
                </c:pt>
                <c:pt idx="4060">
                  <c:v>88.459371854157993</c:v>
                </c:pt>
                <c:pt idx="4061">
                  <c:v>88.448577326758993</c:v>
                </c:pt>
                <c:pt idx="4062">
                  <c:v>88.437782799358999</c:v>
                </c:pt>
                <c:pt idx="4063">
                  <c:v>88.426988271959999</c:v>
                </c:pt>
                <c:pt idx="4064">
                  <c:v>88.416193744560999</c:v>
                </c:pt>
                <c:pt idx="4065">
                  <c:v>88.405399217161005</c:v>
                </c:pt>
                <c:pt idx="4066">
                  <c:v>88.394604689762005</c:v>
                </c:pt>
                <c:pt idx="4067">
                  <c:v>88.383810162361996</c:v>
                </c:pt>
                <c:pt idx="4068">
                  <c:v>88.373015634962997</c:v>
                </c:pt>
                <c:pt idx="4069">
                  <c:v>88.362221107563997</c:v>
                </c:pt>
                <c:pt idx="4070">
                  <c:v>88.351426580159995</c:v>
                </c:pt>
                <c:pt idx="4071">
                  <c:v>88.340632052760995</c:v>
                </c:pt>
                <c:pt idx="4072">
                  <c:v>88.329837525361995</c:v>
                </c:pt>
                <c:pt idx="4073">
                  <c:v>88.319042997962001</c:v>
                </c:pt>
                <c:pt idx="4074">
                  <c:v>88.308248470563001</c:v>
                </c:pt>
                <c:pt idx="4075">
                  <c:v>88.297453943163006</c:v>
                </c:pt>
                <c:pt idx="4076">
                  <c:v>88.286659415764007</c:v>
                </c:pt>
                <c:pt idx="4077">
                  <c:v>88.275864888365007</c:v>
                </c:pt>
                <c:pt idx="4078">
                  <c:v>88.265070360964998</c:v>
                </c:pt>
                <c:pt idx="4079">
                  <c:v>88.254275833565998</c:v>
                </c:pt>
                <c:pt idx="4080">
                  <c:v>88.243481306166004</c:v>
                </c:pt>
                <c:pt idx="4081">
                  <c:v>88.232686778767004</c:v>
                </c:pt>
                <c:pt idx="4082">
                  <c:v>88.221892251368004</c:v>
                </c:pt>
                <c:pt idx="4083">
                  <c:v>88.211097723967995</c:v>
                </c:pt>
                <c:pt idx="4084">
                  <c:v>88.200303196568996</c:v>
                </c:pt>
                <c:pt idx="4085">
                  <c:v>88.189508669169001</c:v>
                </c:pt>
                <c:pt idx="4086">
                  <c:v>88.178714141770001</c:v>
                </c:pt>
                <c:pt idx="4087">
                  <c:v>88.167919614370007</c:v>
                </c:pt>
                <c:pt idx="4088">
                  <c:v>88.157125086971007</c:v>
                </c:pt>
                <c:pt idx="4089">
                  <c:v>88.146330559571993</c:v>
                </c:pt>
                <c:pt idx="4090">
                  <c:v>88.135536032169</c:v>
                </c:pt>
                <c:pt idx="4091">
                  <c:v>88.124741504769005</c:v>
                </c:pt>
                <c:pt idx="4092">
                  <c:v>88.113946977370006</c:v>
                </c:pt>
                <c:pt idx="4093">
                  <c:v>88.103152449969997</c:v>
                </c:pt>
                <c:pt idx="4094">
                  <c:v>88.092357922570997</c:v>
                </c:pt>
                <c:pt idx="4095">
                  <c:v>88.081563395171997</c:v>
                </c:pt>
                <c:pt idx="4096">
                  <c:v>88.070768867772003</c:v>
                </c:pt>
                <c:pt idx="4097">
                  <c:v>88.059974340373003</c:v>
                </c:pt>
                <c:pt idx="4098">
                  <c:v>88.049179812972994</c:v>
                </c:pt>
                <c:pt idx="4099">
                  <c:v>88.038385285573995</c:v>
                </c:pt>
                <c:pt idx="4100">
                  <c:v>88.027590758174</c:v>
                </c:pt>
                <c:pt idx="4101">
                  <c:v>88.016796230775</c:v>
                </c:pt>
                <c:pt idx="4102">
                  <c:v>88.006001703376</c:v>
                </c:pt>
                <c:pt idx="4103">
                  <c:v>87.995207175976006</c:v>
                </c:pt>
                <c:pt idx="4104">
                  <c:v>87.984412648577006</c:v>
                </c:pt>
                <c:pt idx="4105">
                  <c:v>87.973618121176997</c:v>
                </c:pt>
                <c:pt idx="4106">
                  <c:v>87.962823593777998</c:v>
                </c:pt>
                <c:pt idx="4107">
                  <c:v>87.952029066378998</c:v>
                </c:pt>
                <c:pt idx="4108">
                  <c:v>87.941234538979003</c:v>
                </c:pt>
                <c:pt idx="4109">
                  <c:v>87.930440011575996</c:v>
                </c:pt>
                <c:pt idx="4110">
                  <c:v>87.919645484176996</c:v>
                </c:pt>
                <c:pt idx="4111">
                  <c:v>87.908850956777002</c:v>
                </c:pt>
                <c:pt idx="4112">
                  <c:v>87.898056429378002</c:v>
                </c:pt>
                <c:pt idx="4113">
                  <c:v>87.887261901977993</c:v>
                </c:pt>
                <c:pt idx="4114">
                  <c:v>87.876467374578993</c:v>
                </c:pt>
                <c:pt idx="4115">
                  <c:v>87.865672847179994</c:v>
                </c:pt>
                <c:pt idx="4116">
                  <c:v>87.854878319779999</c:v>
                </c:pt>
                <c:pt idx="4117">
                  <c:v>87.844083792380999</c:v>
                </c:pt>
                <c:pt idx="4118">
                  <c:v>87.833289264981005</c:v>
                </c:pt>
                <c:pt idx="4119">
                  <c:v>87.822494737582005</c:v>
                </c:pt>
                <c:pt idx="4120">
                  <c:v>87.811700210183005</c:v>
                </c:pt>
                <c:pt idx="4121">
                  <c:v>87.800905682782997</c:v>
                </c:pt>
                <c:pt idx="4122">
                  <c:v>87.790111155383997</c:v>
                </c:pt>
                <c:pt idx="4123">
                  <c:v>87.779316627984002</c:v>
                </c:pt>
                <c:pt idx="4124">
                  <c:v>87.768522100585002</c:v>
                </c:pt>
                <c:pt idx="4125">
                  <c:v>87.757727573186003</c:v>
                </c:pt>
                <c:pt idx="4126">
                  <c:v>87.746933045785994</c:v>
                </c:pt>
                <c:pt idx="4127">
                  <c:v>87.736138518386994</c:v>
                </c:pt>
                <c:pt idx="4128">
                  <c:v>87.725343990984001</c:v>
                </c:pt>
                <c:pt idx="4129">
                  <c:v>87.714549463584007</c:v>
                </c:pt>
                <c:pt idx="4130">
                  <c:v>87.703754936185007</c:v>
                </c:pt>
                <c:pt idx="4131">
                  <c:v>87.692960408784998</c:v>
                </c:pt>
                <c:pt idx="4132">
                  <c:v>87.682165881385998</c:v>
                </c:pt>
                <c:pt idx="4133">
                  <c:v>87.671371353986999</c:v>
                </c:pt>
                <c:pt idx="4134">
                  <c:v>87.660576826587004</c:v>
                </c:pt>
                <c:pt idx="4135">
                  <c:v>87.649782299188004</c:v>
                </c:pt>
                <c:pt idx="4136">
                  <c:v>87.638987771787995</c:v>
                </c:pt>
                <c:pt idx="4137">
                  <c:v>87.628193244388996</c:v>
                </c:pt>
                <c:pt idx="4138">
                  <c:v>87.617398716989996</c:v>
                </c:pt>
                <c:pt idx="4139">
                  <c:v>87.606604189590001</c:v>
                </c:pt>
                <c:pt idx="4140">
                  <c:v>87.595809662191002</c:v>
                </c:pt>
                <c:pt idx="4141">
                  <c:v>87.585015134791007</c:v>
                </c:pt>
                <c:pt idx="4142">
                  <c:v>87.574220607391993</c:v>
                </c:pt>
                <c:pt idx="4143">
                  <c:v>87.563426079991999</c:v>
                </c:pt>
                <c:pt idx="4144">
                  <c:v>87.552631552592999</c:v>
                </c:pt>
                <c:pt idx="4145">
                  <c:v>87.541837025193999</c:v>
                </c:pt>
                <c:pt idx="4146">
                  <c:v>87.531042497794004</c:v>
                </c:pt>
                <c:pt idx="4147">
                  <c:v>87.520247970390997</c:v>
                </c:pt>
                <c:pt idx="4148">
                  <c:v>87.509453442991997</c:v>
                </c:pt>
                <c:pt idx="4149">
                  <c:v>87.498658915592003</c:v>
                </c:pt>
                <c:pt idx="4150">
                  <c:v>87.487864388193003</c:v>
                </c:pt>
                <c:pt idx="4151">
                  <c:v>87.477069860794003</c:v>
                </c:pt>
                <c:pt idx="4152">
                  <c:v>87.466275333393995</c:v>
                </c:pt>
                <c:pt idx="4153">
                  <c:v>87.455480805994995</c:v>
                </c:pt>
                <c:pt idx="4154">
                  <c:v>87.444686278595</c:v>
                </c:pt>
                <c:pt idx="4155">
                  <c:v>87.433891751196001</c:v>
                </c:pt>
                <c:pt idx="4156">
                  <c:v>87.423097223797001</c:v>
                </c:pt>
                <c:pt idx="4157">
                  <c:v>87.412302696397006</c:v>
                </c:pt>
                <c:pt idx="4158">
                  <c:v>87.401508168998006</c:v>
                </c:pt>
                <c:pt idx="4159">
                  <c:v>87.390713641597998</c:v>
                </c:pt>
                <c:pt idx="4160">
                  <c:v>87.379919114198998</c:v>
                </c:pt>
                <c:pt idx="4161">
                  <c:v>87.369124586799003</c:v>
                </c:pt>
                <c:pt idx="4162">
                  <c:v>87.358330059400004</c:v>
                </c:pt>
                <c:pt idx="4163">
                  <c:v>87.347535532001004</c:v>
                </c:pt>
                <c:pt idx="4164">
                  <c:v>87.336741004600995</c:v>
                </c:pt>
                <c:pt idx="4165">
                  <c:v>87.325946477201995</c:v>
                </c:pt>
                <c:pt idx="4166">
                  <c:v>87.315151949802001</c:v>
                </c:pt>
                <c:pt idx="4167">
                  <c:v>87.304357422398994</c:v>
                </c:pt>
                <c:pt idx="4168">
                  <c:v>87.293562894999994</c:v>
                </c:pt>
                <c:pt idx="4169">
                  <c:v>87.282768367600994</c:v>
                </c:pt>
                <c:pt idx="4170">
                  <c:v>87.271973840200999</c:v>
                </c:pt>
                <c:pt idx="4171">
                  <c:v>87.261179312802</c:v>
                </c:pt>
                <c:pt idx="4172">
                  <c:v>87.250384785402005</c:v>
                </c:pt>
                <c:pt idx="4173">
                  <c:v>87.239590258003005</c:v>
                </c:pt>
                <c:pt idx="4174">
                  <c:v>87.228795730602997</c:v>
                </c:pt>
                <c:pt idx="4175">
                  <c:v>87.218001203203997</c:v>
                </c:pt>
                <c:pt idx="4176">
                  <c:v>87.207206675804997</c:v>
                </c:pt>
                <c:pt idx="4177">
                  <c:v>87.196412148405003</c:v>
                </c:pt>
                <c:pt idx="4178">
                  <c:v>87.185617621006003</c:v>
                </c:pt>
                <c:pt idx="4179">
                  <c:v>87.174823093605994</c:v>
                </c:pt>
                <c:pt idx="4180">
                  <c:v>87.164028566206994</c:v>
                </c:pt>
                <c:pt idx="4181">
                  <c:v>87.153234038807994</c:v>
                </c:pt>
                <c:pt idx="4182">
                  <c:v>87.142439511408</c:v>
                </c:pt>
                <c:pt idx="4183">
                  <c:v>87.131644984009</c:v>
                </c:pt>
                <c:pt idx="4184">
                  <c:v>87.120850456609006</c:v>
                </c:pt>
                <c:pt idx="4185">
                  <c:v>87.110055929210006</c:v>
                </c:pt>
                <c:pt idx="4186">
                  <c:v>87.099261401806999</c:v>
                </c:pt>
                <c:pt idx="4187">
                  <c:v>87.088466874407004</c:v>
                </c:pt>
                <c:pt idx="4188">
                  <c:v>87.077672347008004</c:v>
                </c:pt>
                <c:pt idx="4189">
                  <c:v>87.066877819609005</c:v>
                </c:pt>
                <c:pt idx="4190">
                  <c:v>87.056083292208996</c:v>
                </c:pt>
                <c:pt idx="4191">
                  <c:v>87.045288764809996</c:v>
                </c:pt>
                <c:pt idx="4192">
                  <c:v>87.034494237410001</c:v>
                </c:pt>
                <c:pt idx="4193">
                  <c:v>87.023699710011002</c:v>
                </c:pt>
                <c:pt idx="4194">
                  <c:v>87.012905182612002</c:v>
                </c:pt>
                <c:pt idx="4195">
                  <c:v>87.002110655211993</c:v>
                </c:pt>
                <c:pt idx="4196">
                  <c:v>86.991316127812993</c:v>
                </c:pt>
                <c:pt idx="4197">
                  <c:v>86.980521600412999</c:v>
                </c:pt>
                <c:pt idx="4198">
                  <c:v>86.969727073013999</c:v>
                </c:pt>
                <c:pt idx="4199">
                  <c:v>86.958932545614999</c:v>
                </c:pt>
                <c:pt idx="4200">
                  <c:v>86.948138018215005</c:v>
                </c:pt>
                <c:pt idx="4201">
                  <c:v>86.937343490816005</c:v>
                </c:pt>
                <c:pt idx="4202">
                  <c:v>86.926548963415996</c:v>
                </c:pt>
                <c:pt idx="4203">
                  <c:v>86.915754436016996</c:v>
                </c:pt>
                <c:pt idx="4204">
                  <c:v>86.904959908617002</c:v>
                </c:pt>
                <c:pt idx="4205">
                  <c:v>86.894165381213995</c:v>
                </c:pt>
                <c:pt idx="4206">
                  <c:v>86.883370853814995</c:v>
                </c:pt>
                <c:pt idx="4207">
                  <c:v>86.872576326415995</c:v>
                </c:pt>
                <c:pt idx="4208">
                  <c:v>86.861781799016001</c:v>
                </c:pt>
                <c:pt idx="4209">
                  <c:v>86.850987271617001</c:v>
                </c:pt>
                <c:pt idx="4210">
                  <c:v>86.840192744217006</c:v>
                </c:pt>
                <c:pt idx="4211">
                  <c:v>86.829398216818007</c:v>
                </c:pt>
                <c:pt idx="4212">
                  <c:v>86.818603689419007</c:v>
                </c:pt>
                <c:pt idx="4213">
                  <c:v>86.807809162018998</c:v>
                </c:pt>
                <c:pt idx="4214">
                  <c:v>86.797014634619998</c:v>
                </c:pt>
                <c:pt idx="4215">
                  <c:v>86.786220107220004</c:v>
                </c:pt>
                <c:pt idx="4216">
                  <c:v>86.775425579821004</c:v>
                </c:pt>
                <c:pt idx="4217">
                  <c:v>86.764631052420995</c:v>
                </c:pt>
                <c:pt idx="4218">
                  <c:v>86.753836525021995</c:v>
                </c:pt>
                <c:pt idx="4219">
                  <c:v>86.743041997622996</c:v>
                </c:pt>
                <c:pt idx="4220">
                  <c:v>86.732247470223001</c:v>
                </c:pt>
                <c:pt idx="4221">
                  <c:v>86.721452942824001</c:v>
                </c:pt>
                <c:pt idx="4222">
                  <c:v>86.710658415424007</c:v>
                </c:pt>
                <c:pt idx="4223">
                  <c:v>86.699863888025007</c:v>
                </c:pt>
                <c:pt idx="4224">
                  <c:v>86.689069360622</c:v>
                </c:pt>
                <c:pt idx="4225">
                  <c:v>86.678274833223</c:v>
                </c:pt>
                <c:pt idx="4226">
                  <c:v>86.667480305823005</c:v>
                </c:pt>
                <c:pt idx="4227">
                  <c:v>86.656685778424006</c:v>
                </c:pt>
                <c:pt idx="4228">
                  <c:v>86.645891251023997</c:v>
                </c:pt>
                <c:pt idx="4229">
                  <c:v>86.635096723624997</c:v>
                </c:pt>
                <c:pt idx="4230">
                  <c:v>86.624302196225003</c:v>
                </c:pt>
                <c:pt idx="4231">
                  <c:v>86.613507668826003</c:v>
                </c:pt>
                <c:pt idx="4232">
                  <c:v>86.602713141427003</c:v>
                </c:pt>
                <c:pt idx="4233">
                  <c:v>86.591918614026994</c:v>
                </c:pt>
                <c:pt idx="4234">
                  <c:v>86.581124086627995</c:v>
                </c:pt>
                <c:pt idx="4235">
                  <c:v>86.570329559228</c:v>
                </c:pt>
                <c:pt idx="4236">
                  <c:v>86.559535031829</c:v>
                </c:pt>
                <c:pt idx="4237">
                  <c:v>86.54874050443</c:v>
                </c:pt>
                <c:pt idx="4238">
                  <c:v>86.537945977030006</c:v>
                </c:pt>
                <c:pt idx="4239">
                  <c:v>86.527151449631006</c:v>
                </c:pt>
                <c:pt idx="4240">
                  <c:v>86.516356922230997</c:v>
                </c:pt>
                <c:pt idx="4241">
                  <c:v>86.505562394831998</c:v>
                </c:pt>
                <c:pt idx="4242">
                  <c:v>86.494767867432998</c:v>
                </c:pt>
                <c:pt idx="4243">
                  <c:v>86.483973340033003</c:v>
                </c:pt>
                <c:pt idx="4244">
                  <c:v>86.473178812629996</c:v>
                </c:pt>
                <c:pt idx="4245">
                  <c:v>86.462384285230996</c:v>
                </c:pt>
                <c:pt idx="4246">
                  <c:v>86.451589757831002</c:v>
                </c:pt>
                <c:pt idx="4247">
                  <c:v>86.440795230432002</c:v>
                </c:pt>
                <c:pt idx="4248">
                  <c:v>86.430000703031993</c:v>
                </c:pt>
                <c:pt idx="4249">
                  <c:v>86.419206175632993</c:v>
                </c:pt>
                <c:pt idx="4250">
                  <c:v>86.408411648233994</c:v>
                </c:pt>
                <c:pt idx="4251">
                  <c:v>86.397617120833999</c:v>
                </c:pt>
                <c:pt idx="4252">
                  <c:v>86.386822593434999</c:v>
                </c:pt>
                <c:pt idx="4253">
                  <c:v>86.376028066035005</c:v>
                </c:pt>
                <c:pt idx="4254">
                  <c:v>86.365233538636005</c:v>
                </c:pt>
                <c:pt idx="4255">
                  <c:v>86.354439011237005</c:v>
                </c:pt>
                <c:pt idx="4256">
                  <c:v>86.343644483836997</c:v>
                </c:pt>
                <c:pt idx="4257">
                  <c:v>86.332849956437997</c:v>
                </c:pt>
                <c:pt idx="4258">
                  <c:v>86.322055429038002</c:v>
                </c:pt>
                <c:pt idx="4259">
                  <c:v>86.311260901639002</c:v>
                </c:pt>
                <c:pt idx="4260">
                  <c:v>86.300466374238994</c:v>
                </c:pt>
                <c:pt idx="4261">
                  <c:v>86.289671846839994</c:v>
                </c:pt>
                <c:pt idx="4262">
                  <c:v>86.278877319440994</c:v>
                </c:pt>
                <c:pt idx="4263">
                  <c:v>86.268082792038001</c:v>
                </c:pt>
                <c:pt idx="4264">
                  <c:v>86.257288264638007</c:v>
                </c:pt>
                <c:pt idx="4265">
                  <c:v>86.246493737239007</c:v>
                </c:pt>
                <c:pt idx="4266">
                  <c:v>86.235699209838998</c:v>
                </c:pt>
                <c:pt idx="4267">
                  <c:v>86.224904682439998</c:v>
                </c:pt>
                <c:pt idx="4268">
                  <c:v>86.214110155040999</c:v>
                </c:pt>
                <c:pt idx="4269">
                  <c:v>86.203315627641004</c:v>
                </c:pt>
                <c:pt idx="4270">
                  <c:v>86.192521100242004</c:v>
                </c:pt>
                <c:pt idx="4271">
                  <c:v>86.181726572841995</c:v>
                </c:pt>
                <c:pt idx="4272">
                  <c:v>86.170932045442996</c:v>
                </c:pt>
                <c:pt idx="4273">
                  <c:v>86.160137518043001</c:v>
                </c:pt>
                <c:pt idx="4274">
                  <c:v>86.149342990644001</c:v>
                </c:pt>
                <c:pt idx="4275">
                  <c:v>86.138548463245002</c:v>
                </c:pt>
                <c:pt idx="4276">
                  <c:v>86.127753935845007</c:v>
                </c:pt>
                <c:pt idx="4277">
                  <c:v>86.116959408445993</c:v>
                </c:pt>
                <c:pt idx="4278">
                  <c:v>86.106164881045999</c:v>
                </c:pt>
                <c:pt idx="4279">
                  <c:v>86.095370353646999</c:v>
                </c:pt>
                <c:pt idx="4280">
                  <c:v>86.084575826247999</c:v>
                </c:pt>
                <c:pt idx="4281">
                  <c:v>86.073781298848004</c:v>
                </c:pt>
                <c:pt idx="4282">
                  <c:v>86.062986771444997</c:v>
                </c:pt>
                <c:pt idx="4283">
                  <c:v>86.052192244045997</c:v>
                </c:pt>
                <c:pt idx="4284">
                  <c:v>86.041397716646003</c:v>
                </c:pt>
                <c:pt idx="4285">
                  <c:v>86.030603189247003</c:v>
                </c:pt>
                <c:pt idx="4286">
                  <c:v>86.019808661846994</c:v>
                </c:pt>
                <c:pt idx="4287">
                  <c:v>86.009014134447995</c:v>
                </c:pt>
                <c:pt idx="4288">
                  <c:v>85.998219607048995</c:v>
                </c:pt>
                <c:pt idx="4289">
                  <c:v>85.987425079649</c:v>
                </c:pt>
                <c:pt idx="4290">
                  <c:v>85.976630552250001</c:v>
                </c:pt>
                <c:pt idx="4291">
                  <c:v>85.965836024850006</c:v>
                </c:pt>
                <c:pt idx="4292">
                  <c:v>85.955041497451006</c:v>
                </c:pt>
                <c:pt idx="4293">
                  <c:v>85.944246970052006</c:v>
                </c:pt>
                <c:pt idx="4294">
                  <c:v>85.933452442651998</c:v>
                </c:pt>
                <c:pt idx="4295">
                  <c:v>85.922657915252998</c:v>
                </c:pt>
                <c:pt idx="4296">
                  <c:v>85.911863387853003</c:v>
                </c:pt>
                <c:pt idx="4297">
                  <c:v>85.901068860454004</c:v>
                </c:pt>
                <c:pt idx="4298">
                  <c:v>85.890274333055004</c:v>
                </c:pt>
                <c:pt idx="4299">
                  <c:v>85.879479805654995</c:v>
                </c:pt>
                <c:pt idx="4300">
                  <c:v>85.868685278255995</c:v>
                </c:pt>
                <c:pt idx="4301">
                  <c:v>85.857890750853002</c:v>
                </c:pt>
                <c:pt idx="4302">
                  <c:v>85.847096223452994</c:v>
                </c:pt>
                <c:pt idx="4303">
                  <c:v>85.836301696053994</c:v>
                </c:pt>
                <c:pt idx="4304">
                  <c:v>85.825507168653999</c:v>
                </c:pt>
                <c:pt idx="4305">
                  <c:v>85.814712641254999</c:v>
                </c:pt>
                <c:pt idx="4306">
                  <c:v>85.803918113856</c:v>
                </c:pt>
                <c:pt idx="4307">
                  <c:v>85.793123586456005</c:v>
                </c:pt>
                <c:pt idx="4308">
                  <c:v>85.782329059057005</c:v>
                </c:pt>
                <c:pt idx="4309">
                  <c:v>85.771534531656997</c:v>
                </c:pt>
                <c:pt idx="4310">
                  <c:v>85.760740004257997</c:v>
                </c:pt>
                <c:pt idx="4311">
                  <c:v>85.749945476858997</c:v>
                </c:pt>
                <c:pt idx="4312">
                  <c:v>85.739150949459003</c:v>
                </c:pt>
                <c:pt idx="4313">
                  <c:v>85.728356422060003</c:v>
                </c:pt>
                <c:pt idx="4314">
                  <c:v>85.717561894659994</c:v>
                </c:pt>
                <c:pt idx="4315">
                  <c:v>85.706767367260994</c:v>
                </c:pt>
                <c:pt idx="4316">
                  <c:v>85.695972839861</c:v>
                </c:pt>
                <c:pt idx="4317">
                  <c:v>85.685178312462</c:v>
                </c:pt>
                <c:pt idx="4318">
                  <c:v>85.674383785063</c:v>
                </c:pt>
                <c:pt idx="4319">
                  <c:v>85.663589257663006</c:v>
                </c:pt>
                <c:pt idx="4320">
                  <c:v>85.652794730264006</c:v>
                </c:pt>
                <c:pt idx="4321">
                  <c:v>85.642000202860999</c:v>
                </c:pt>
                <c:pt idx="4322">
                  <c:v>85.631205675461004</c:v>
                </c:pt>
                <c:pt idx="4323">
                  <c:v>85.620411148062004</c:v>
                </c:pt>
                <c:pt idx="4324">
                  <c:v>85.609616620663004</c:v>
                </c:pt>
                <c:pt idx="4325">
                  <c:v>85.598822093262996</c:v>
                </c:pt>
                <c:pt idx="4326">
                  <c:v>85.588027565863996</c:v>
                </c:pt>
                <c:pt idx="4327">
                  <c:v>85.577233038464001</c:v>
                </c:pt>
                <c:pt idx="4328">
                  <c:v>85.566438511065002</c:v>
                </c:pt>
                <c:pt idx="4329">
                  <c:v>85.555643983666002</c:v>
                </c:pt>
                <c:pt idx="4330">
                  <c:v>85.544849456265993</c:v>
                </c:pt>
                <c:pt idx="4331">
                  <c:v>85.534054928866993</c:v>
                </c:pt>
                <c:pt idx="4332">
                  <c:v>85.523260401466999</c:v>
                </c:pt>
                <c:pt idx="4333">
                  <c:v>85.512465874067999</c:v>
                </c:pt>
                <c:pt idx="4334">
                  <c:v>85.501671346668005</c:v>
                </c:pt>
                <c:pt idx="4335">
                  <c:v>85.490876819269005</c:v>
                </c:pt>
                <c:pt idx="4336">
                  <c:v>85.480082291870005</c:v>
                </c:pt>
                <c:pt idx="4337">
                  <c:v>85.469287764469996</c:v>
                </c:pt>
                <c:pt idx="4338">
                  <c:v>85.458493237070996</c:v>
                </c:pt>
                <c:pt idx="4339">
                  <c:v>85.447698709671002</c:v>
                </c:pt>
                <c:pt idx="4340">
                  <c:v>85.436904182267995</c:v>
                </c:pt>
                <c:pt idx="4341">
                  <c:v>85.426109654868995</c:v>
                </c:pt>
                <c:pt idx="4342">
                  <c:v>85.415315127469995</c:v>
                </c:pt>
                <c:pt idx="4343">
                  <c:v>85.404520600070001</c:v>
                </c:pt>
                <c:pt idx="4344">
                  <c:v>85.393726072671001</c:v>
                </c:pt>
                <c:pt idx="4345">
                  <c:v>85.382931545271006</c:v>
                </c:pt>
                <c:pt idx="4346">
                  <c:v>85.372137017872006</c:v>
                </c:pt>
                <c:pt idx="4347">
                  <c:v>85.361342490471998</c:v>
                </c:pt>
                <c:pt idx="4348">
                  <c:v>85.350547963072998</c:v>
                </c:pt>
                <c:pt idx="4349">
                  <c:v>85.339753435673998</c:v>
                </c:pt>
                <c:pt idx="4350">
                  <c:v>85.328958908274004</c:v>
                </c:pt>
                <c:pt idx="4351">
                  <c:v>85.318164380875004</c:v>
                </c:pt>
                <c:pt idx="4352">
                  <c:v>85.307369853474995</c:v>
                </c:pt>
                <c:pt idx="4353">
                  <c:v>85.296575326075995</c:v>
                </c:pt>
                <c:pt idx="4354">
                  <c:v>85.285780798676996</c:v>
                </c:pt>
                <c:pt idx="4355">
                  <c:v>85.274986271277001</c:v>
                </c:pt>
                <c:pt idx="4356">
                  <c:v>85.264191743878001</c:v>
                </c:pt>
                <c:pt idx="4357">
                  <c:v>85.253397216478007</c:v>
                </c:pt>
                <c:pt idx="4358">
                  <c:v>85.242602689079007</c:v>
                </c:pt>
                <c:pt idx="4359">
                  <c:v>85.231808161676</c:v>
                </c:pt>
                <c:pt idx="4360">
                  <c:v>85.221013634276005</c:v>
                </c:pt>
                <c:pt idx="4361">
                  <c:v>85.210219106877005</c:v>
                </c:pt>
                <c:pt idx="4362">
                  <c:v>85.199424579478006</c:v>
                </c:pt>
                <c:pt idx="4363">
                  <c:v>85.188630052077997</c:v>
                </c:pt>
                <c:pt idx="4364">
                  <c:v>85.177835524678997</c:v>
                </c:pt>
                <c:pt idx="4365">
                  <c:v>85.167040997279003</c:v>
                </c:pt>
                <c:pt idx="4366">
                  <c:v>85.156246469880003</c:v>
                </c:pt>
                <c:pt idx="4367">
                  <c:v>85.145451942481003</c:v>
                </c:pt>
                <c:pt idx="4368">
                  <c:v>85.134657415080994</c:v>
                </c:pt>
                <c:pt idx="4369">
                  <c:v>85.123862887681994</c:v>
                </c:pt>
                <c:pt idx="4370">
                  <c:v>85.113068360282</c:v>
                </c:pt>
                <c:pt idx="4371">
                  <c:v>85.102273832883</c:v>
                </c:pt>
                <c:pt idx="4372">
                  <c:v>85.091479305484</c:v>
                </c:pt>
                <c:pt idx="4373">
                  <c:v>85.080684778084006</c:v>
                </c:pt>
                <c:pt idx="4374">
                  <c:v>85.069890250685006</c:v>
                </c:pt>
                <c:pt idx="4375">
                  <c:v>85.059095723284997</c:v>
                </c:pt>
                <c:pt idx="4376">
                  <c:v>85.048301195885998</c:v>
                </c:pt>
                <c:pt idx="4377">
                  <c:v>85.037506668486003</c:v>
                </c:pt>
                <c:pt idx="4378">
                  <c:v>85.026712141082996</c:v>
                </c:pt>
                <c:pt idx="4379">
                  <c:v>85.015917613683996</c:v>
                </c:pt>
                <c:pt idx="4380">
                  <c:v>85.005123086284996</c:v>
                </c:pt>
                <c:pt idx="4381">
                  <c:v>84.994328558885002</c:v>
                </c:pt>
                <c:pt idx="4382">
                  <c:v>84.983534031486002</c:v>
                </c:pt>
                <c:pt idx="4383">
                  <c:v>84.972739504085993</c:v>
                </c:pt>
                <c:pt idx="4384">
                  <c:v>84.961944976686993</c:v>
                </c:pt>
                <c:pt idx="4385">
                  <c:v>84.951150449287994</c:v>
                </c:pt>
                <c:pt idx="4386">
                  <c:v>84.940355921887999</c:v>
                </c:pt>
                <c:pt idx="4387">
                  <c:v>84.929561394488999</c:v>
                </c:pt>
                <c:pt idx="4388">
                  <c:v>84.918766867089005</c:v>
                </c:pt>
                <c:pt idx="4389">
                  <c:v>84.907972339690005</c:v>
                </c:pt>
                <c:pt idx="4390">
                  <c:v>84.897177812289996</c:v>
                </c:pt>
                <c:pt idx="4391">
                  <c:v>84.886383284890996</c:v>
                </c:pt>
                <c:pt idx="4392">
                  <c:v>84.875588757491997</c:v>
                </c:pt>
                <c:pt idx="4393">
                  <c:v>84.864794230092002</c:v>
                </c:pt>
                <c:pt idx="4394">
                  <c:v>84.853999702693002</c:v>
                </c:pt>
                <c:pt idx="4395">
                  <c:v>84.843205175292994</c:v>
                </c:pt>
                <c:pt idx="4396">
                  <c:v>84.832410647893994</c:v>
                </c:pt>
                <c:pt idx="4397">
                  <c:v>84.821616120494994</c:v>
                </c:pt>
                <c:pt idx="4398">
                  <c:v>84.810821593092001</c:v>
                </c:pt>
                <c:pt idx="4399">
                  <c:v>84.800027065692007</c:v>
                </c:pt>
                <c:pt idx="4400">
                  <c:v>84.789232538293007</c:v>
                </c:pt>
                <c:pt idx="4401">
                  <c:v>84.778438010892998</c:v>
                </c:pt>
                <c:pt idx="4402">
                  <c:v>84.767643483493998</c:v>
                </c:pt>
                <c:pt idx="4403">
                  <c:v>84.756848956094004</c:v>
                </c:pt>
                <c:pt idx="4404">
                  <c:v>84.746054428695004</c:v>
                </c:pt>
                <c:pt idx="4405">
                  <c:v>84.735259901296004</c:v>
                </c:pt>
                <c:pt idx="4406">
                  <c:v>84.724465373895995</c:v>
                </c:pt>
                <c:pt idx="4407">
                  <c:v>84.713670846496996</c:v>
                </c:pt>
                <c:pt idx="4408">
                  <c:v>84.702876319097001</c:v>
                </c:pt>
                <c:pt idx="4409">
                  <c:v>84.692081791698001</c:v>
                </c:pt>
                <c:pt idx="4410">
                  <c:v>84.681287264299002</c:v>
                </c:pt>
                <c:pt idx="4411">
                  <c:v>84.670492736899007</c:v>
                </c:pt>
                <c:pt idx="4412">
                  <c:v>84.659698209499993</c:v>
                </c:pt>
                <c:pt idx="4413">
                  <c:v>84.648903682099998</c:v>
                </c:pt>
                <c:pt idx="4414">
                  <c:v>84.638109154700999</c:v>
                </c:pt>
                <c:pt idx="4415">
                  <c:v>84.627314627301999</c:v>
                </c:pt>
                <c:pt idx="4416">
                  <c:v>84.616520099902004</c:v>
                </c:pt>
                <c:pt idx="4417">
                  <c:v>84.605725572498997</c:v>
                </c:pt>
                <c:pt idx="4418">
                  <c:v>84.594931045099997</c:v>
                </c:pt>
                <c:pt idx="4419">
                  <c:v>84.584136517700003</c:v>
                </c:pt>
                <c:pt idx="4420">
                  <c:v>84.573341990301003</c:v>
                </c:pt>
                <c:pt idx="4421">
                  <c:v>84.562547462900994</c:v>
                </c:pt>
                <c:pt idx="4422">
                  <c:v>84.551752935501995</c:v>
                </c:pt>
                <c:pt idx="4423">
                  <c:v>84.540958408102995</c:v>
                </c:pt>
                <c:pt idx="4424">
                  <c:v>84.530163880703</c:v>
                </c:pt>
                <c:pt idx="4425">
                  <c:v>84.519369353304</c:v>
                </c:pt>
                <c:pt idx="4426">
                  <c:v>84.508574825904006</c:v>
                </c:pt>
                <c:pt idx="4427">
                  <c:v>84.497780298505006</c:v>
                </c:pt>
                <c:pt idx="4428">
                  <c:v>84.486985771106006</c:v>
                </c:pt>
                <c:pt idx="4429">
                  <c:v>84.476191243705998</c:v>
                </c:pt>
                <c:pt idx="4430">
                  <c:v>84.465396716306998</c:v>
                </c:pt>
                <c:pt idx="4431">
                  <c:v>84.454602188907003</c:v>
                </c:pt>
                <c:pt idx="4432">
                  <c:v>84.443807661508004</c:v>
                </c:pt>
                <c:pt idx="4433">
                  <c:v>84.433013134107995</c:v>
                </c:pt>
                <c:pt idx="4434">
                  <c:v>84.422218606708995</c:v>
                </c:pt>
                <c:pt idx="4435">
                  <c:v>84.411424079309995</c:v>
                </c:pt>
                <c:pt idx="4436">
                  <c:v>84.400629551907002</c:v>
                </c:pt>
                <c:pt idx="4437">
                  <c:v>84.389835024506993</c:v>
                </c:pt>
                <c:pt idx="4438">
                  <c:v>84.379040497107994</c:v>
                </c:pt>
                <c:pt idx="4439">
                  <c:v>84.368245969707999</c:v>
                </c:pt>
                <c:pt idx="4440">
                  <c:v>84.357451442308999</c:v>
                </c:pt>
                <c:pt idx="4441">
                  <c:v>84.34665691491</c:v>
                </c:pt>
                <c:pt idx="4442">
                  <c:v>84.335862387510005</c:v>
                </c:pt>
                <c:pt idx="4443">
                  <c:v>84.325067860111005</c:v>
                </c:pt>
                <c:pt idx="4444">
                  <c:v>84.314273332710997</c:v>
                </c:pt>
                <c:pt idx="4445">
                  <c:v>84.303478805311997</c:v>
                </c:pt>
                <c:pt idx="4446">
                  <c:v>84.292684277912002</c:v>
                </c:pt>
                <c:pt idx="4447">
                  <c:v>84.281889750513002</c:v>
                </c:pt>
                <c:pt idx="4448">
                  <c:v>84.271095223114003</c:v>
                </c:pt>
                <c:pt idx="4449">
                  <c:v>84.260300695713994</c:v>
                </c:pt>
                <c:pt idx="4450">
                  <c:v>84.249506168314994</c:v>
                </c:pt>
                <c:pt idx="4451">
                  <c:v>84.238711640915</c:v>
                </c:pt>
                <c:pt idx="4452">
                  <c:v>84.227917113516</c:v>
                </c:pt>
                <c:pt idx="4453">
                  <c:v>84.217122586117</c:v>
                </c:pt>
                <c:pt idx="4454">
                  <c:v>84.206328058717006</c:v>
                </c:pt>
                <c:pt idx="4455">
                  <c:v>84.195533531318006</c:v>
                </c:pt>
                <c:pt idx="4456">
                  <c:v>84.184739003914999</c:v>
                </c:pt>
                <c:pt idx="4457">
                  <c:v>84.173944476515004</c:v>
                </c:pt>
                <c:pt idx="4458">
                  <c:v>84.163149949116004</c:v>
                </c:pt>
                <c:pt idx="4459">
                  <c:v>84.152355421715995</c:v>
                </c:pt>
                <c:pt idx="4460">
                  <c:v>84.141560894316996</c:v>
                </c:pt>
                <c:pt idx="4461">
                  <c:v>84.130766366917996</c:v>
                </c:pt>
                <c:pt idx="4462">
                  <c:v>84.119971839518001</c:v>
                </c:pt>
                <c:pt idx="4463">
                  <c:v>84.109177312119002</c:v>
                </c:pt>
                <c:pt idx="4464">
                  <c:v>84.098382784719007</c:v>
                </c:pt>
                <c:pt idx="4465">
                  <c:v>84.087588257319993</c:v>
                </c:pt>
                <c:pt idx="4466">
                  <c:v>84.076793729920993</c:v>
                </c:pt>
                <c:pt idx="4467">
                  <c:v>84.065999202520999</c:v>
                </c:pt>
                <c:pt idx="4468">
                  <c:v>84.055204675121999</c:v>
                </c:pt>
                <c:pt idx="4469">
                  <c:v>84.044410147722004</c:v>
                </c:pt>
                <c:pt idx="4470">
                  <c:v>84.033615620323005</c:v>
                </c:pt>
                <c:pt idx="4471">
                  <c:v>84.022821092924005</c:v>
                </c:pt>
                <c:pt idx="4472">
                  <c:v>84.012026565523996</c:v>
                </c:pt>
                <c:pt idx="4473">
                  <c:v>84.001232038124996</c:v>
                </c:pt>
                <c:pt idx="4474">
                  <c:v>83.990437510725002</c:v>
                </c:pt>
                <c:pt idx="4475">
                  <c:v>83.979642983321995</c:v>
                </c:pt>
                <c:pt idx="4476">
                  <c:v>83.968848455922995</c:v>
                </c:pt>
                <c:pt idx="4477">
                  <c:v>83.958053928523</c:v>
                </c:pt>
                <c:pt idx="4478">
                  <c:v>83.947259401124001</c:v>
                </c:pt>
                <c:pt idx="4479">
                  <c:v>83.936464873725001</c:v>
                </c:pt>
                <c:pt idx="4480">
                  <c:v>83.925670346325006</c:v>
                </c:pt>
                <c:pt idx="4481">
                  <c:v>83.914875818926006</c:v>
                </c:pt>
                <c:pt idx="4482">
                  <c:v>83.904081291525998</c:v>
                </c:pt>
                <c:pt idx="4483">
                  <c:v>83.893286764126998</c:v>
                </c:pt>
                <c:pt idx="4484">
                  <c:v>83.882492236727998</c:v>
                </c:pt>
                <c:pt idx="4485">
                  <c:v>83.871697709328004</c:v>
                </c:pt>
                <c:pt idx="4486">
                  <c:v>83.860903181929004</c:v>
                </c:pt>
                <c:pt idx="4487">
                  <c:v>83.850108654528995</c:v>
                </c:pt>
                <c:pt idx="4488">
                  <c:v>83.839314127129995</c:v>
                </c:pt>
                <c:pt idx="4489">
                  <c:v>83.828519599730001</c:v>
                </c:pt>
                <c:pt idx="4490">
                  <c:v>83.817725072331001</c:v>
                </c:pt>
                <c:pt idx="4491">
                  <c:v>83.806930544932001</c:v>
                </c:pt>
                <c:pt idx="4492">
                  <c:v>83.796136017532007</c:v>
                </c:pt>
                <c:pt idx="4493">
                  <c:v>83.785341490133007</c:v>
                </c:pt>
                <c:pt idx="4494">
                  <c:v>83.77454696273</c:v>
                </c:pt>
                <c:pt idx="4495">
                  <c:v>83.763752435330005</c:v>
                </c:pt>
                <c:pt idx="4496">
                  <c:v>83.752957907931005</c:v>
                </c:pt>
                <c:pt idx="4497">
                  <c:v>83.742163380532006</c:v>
                </c:pt>
                <c:pt idx="4498">
                  <c:v>83.731368853131997</c:v>
                </c:pt>
                <c:pt idx="4499">
                  <c:v>83.720574325732997</c:v>
                </c:pt>
                <c:pt idx="4500">
                  <c:v>83.709779798333003</c:v>
                </c:pt>
                <c:pt idx="4501">
                  <c:v>83.698985270934003</c:v>
                </c:pt>
                <c:pt idx="4502">
                  <c:v>83.688190743535003</c:v>
                </c:pt>
                <c:pt idx="4503">
                  <c:v>83.677396216134994</c:v>
                </c:pt>
                <c:pt idx="4504">
                  <c:v>83.666601688735994</c:v>
                </c:pt>
                <c:pt idx="4505">
                  <c:v>83.655807161336</c:v>
                </c:pt>
                <c:pt idx="4506">
                  <c:v>83.645012633937</c:v>
                </c:pt>
                <c:pt idx="4507">
                  <c:v>83.634218106537006</c:v>
                </c:pt>
                <c:pt idx="4508">
                  <c:v>83.623423579138006</c:v>
                </c:pt>
                <c:pt idx="4509">
                  <c:v>83.612629051739006</c:v>
                </c:pt>
                <c:pt idx="4510">
                  <c:v>83.601834524338997</c:v>
                </c:pt>
                <c:pt idx="4511">
                  <c:v>83.591039996939998</c:v>
                </c:pt>
                <c:pt idx="4512">
                  <c:v>83.580245469540003</c:v>
                </c:pt>
                <c:pt idx="4513">
                  <c:v>83.569450942136996</c:v>
                </c:pt>
                <c:pt idx="4514">
                  <c:v>83.558656414737996</c:v>
                </c:pt>
                <c:pt idx="4515">
                  <c:v>83.547861887338996</c:v>
                </c:pt>
                <c:pt idx="4516">
                  <c:v>83.537067359939002</c:v>
                </c:pt>
                <c:pt idx="4517">
                  <c:v>83.526272832540002</c:v>
                </c:pt>
                <c:pt idx="4518">
                  <c:v>83.515478305139993</c:v>
                </c:pt>
                <c:pt idx="4519">
                  <c:v>83.504683777740993</c:v>
                </c:pt>
                <c:pt idx="4520">
                  <c:v>83.493889250340999</c:v>
                </c:pt>
                <c:pt idx="4521">
                  <c:v>83.483094722941999</c:v>
                </c:pt>
                <c:pt idx="4522">
                  <c:v>83.472300195542999</c:v>
                </c:pt>
                <c:pt idx="4523">
                  <c:v>83.461505668143005</c:v>
                </c:pt>
                <c:pt idx="4524">
                  <c:v>83.450711140744005</c:v>
                </c:pt>
                <c:pt idx="4525">
                  <c:v>83.439916613343996</c:v>
                </c:pt>
                <c:pt idx="4526">
                  <c:v>83.429122085944996</c:v>
                </c:pt>
                <c:pt idx="4527">
                  <c:v>83.418327558545997</c:v>
                </c:pt>
                <c:pt idx="4528">
                  <c:v>83.407533031146002</c:v>
                </c:pt>
                <c:pt idx="4529">
                  <c:v>83.396738503747002</c:v>
                </c:pt>
                <c:pt idx="4530">
                  <c:v>83.385943976346994</c:v>
                </c:pt>
                <c:pt idx="4531">
                  <c:v>83.375149448947994</c:v>
                </c:pt>
                <c:pt idx="4532">
                  <c:v>83.364354921548994</c:v>
                </c:pt>
                <c:pt idx="4533">
                  <c:v>83.353560394145006</c:v>
                </c:pt>
                <c:pt idx="4534">
                  <c:v>83.342765866746007</c:v>
                </c:pt>
                <c:pt idx="4535">
                  <c:v>83.331971339347007</c:v>
                </c:pt>
                <c:pt idx="4536">
                  <c:v>83.321176811946998</c:v>
                </c:pt>
                <c:pt idx="4537">
                  <c:v>83.310382284547998</c:v>
                </c:pt>
                <c:pt idx="4538">
                  <c:v>83.299587757148004</c:v>
                </c:pt>
                <c:pt idx="4539">
                  <c:v>83.288793229749004</c:v>
                </c:pt>
                <c:pt idx="4540">
                  <c:v>83.277998702350004</c:v>
                </c:pt>
                <c:pt idx="4541">
                  <c:v>83.267204174949995</c:v>
                </c:pt>
                <c:pt idx="4542">
                  <c:v>83.256409647550996</c:v>
                </c:pt>
                <c:pt idx="4543">
                  <c:v>83.245615120151001</c:v>
                </c:pt>
                <c:pt idx="4544">
                  <c:v>83.234820592752001</c:v>
                </c:pt>
                <c:pt idx="4545">
                  <c:v>83.224026065353002</c:v>
                </c:pt>
                <c:pt idx="4546">
                  <c:v>83.213231537953007</c:v>
                </c:pt>
                <c:pt idx="4547">
                  <c:v>83.202437010553993</c:v>
                </c:pt>
                <c:pt idx="4548">
                  <c:v>83.191642483153998</c:v>
                </c:pt>
                <c:pt idx="4549">
                  <c:v>83.180847955754999</c:v>
                </c:pt>
                <c:pt idx="4550">
                  <c:v>83.170053428355004</c:v>
                </c:pt>
                <c:pt idx="4551">
                  <c:v>83.159258900956004</c:v>
                </c:pt>
                <c:pt idx="4552">
                  <c:v>83.148464373552997</c:v>
                </c:pt>
                <c:pt idx="4553">
                  <c:v>83.137669846153997</c:v>
                </c:pt>
                <c:pt idx="4554">
                  <c:v>83.126875318754003</c:v>
                </c:pt>
                <c:pt idx="4555">
                  <c:v>83.116080791355003</c:v>
                </c:pt>
                <c:pt idx="4556">
                  <c:v>83.105286263954994</c:v>
                </c:pt>
                <c:pt idx="4557">
                  <c:v>83.094491736555995</c:v>
                </c:pt>
                <c:pt idx="4558">
                  <c:v>83.083697209156995</c:v>
                </c:pt>
                <c:pt idx="4559">
                  <c:v>83.072902681757</c:v>
                </c:pt>
                <c:pt idx="4560">
                  <c:v>83.062108154358</c:v>
                </c:pt>
                <c:pt idx="4561">
                  <c:v>83.051313626958006</c:v>
                </c:pt>
                <c:pt idx="4562">
                  <c:v>83.040519099559006</c:v>
                </c:pt>
                <c:pt idx="4563">
                  <c:v>83.029724572158997</c:v>
                </c:pt>
                <c:pt idx="4564">
                  <c:v>83.018930044759998</c:v>
                </c:pt>
                <c:pt idx="4565">
                  <c:v>83.008135517360998</c:v>
                </c:pt>
                <c:pt idx="4566">
                  <c:v>82.997340989961003</c:v>
                </c:pt>
                <c:pt idx="4567">
                  <c:v>82.986546462562004</c:v>
                </c:pt>
                <c:pt idx="4568">
                  <c:v>82.975751935161995</c:v>
                </c:pt>
                <c:pt idx="4569">
                  <c:v>82.964957407762995</c:v>
                </c:pt>
                <c:pt idx="4570">
                  <c:v>82.954162880363995</c:v>
                </c:pt>
                <c:pt idx="4571">
                  <c:v>82.943368352961002</c:v>
                </c:pt>
                <c:pt idx="4572">
                  <c:v>82.932573825560993</c:v>
                </c:pt>
                <c:pt idx="4573">
                  <c:v>82.921779298161994</c:v>
                </c:pt>
                <c:pt idx="4574">
                  <c:v>82.910984770761999</c:v>
                </c:pt>
                <c:pt idx="4575">
                  <c:v>82.900190243362999</c:v>
                </c:pt>
                <c:pt idx="4576">
                  <c:v>82.889395715963005</c:v>
                </c:pt>
                <c:pt idx="4577">
                  <c:v>82.878601188564005</c:v>
                </c:pt>
                <c:pt idx="4578">
                  <c:v>82.867806661165005</c:v>
                </c:pt>
                <c:pt idx="4579">
                  <c:v>82.857012133764997</c:v>
                </c:pt>
                <c:pt idx="4580">
                  <c:v>82.846217606365997</c:v>
                </c:pt>
                <c:pt idx="4581">
                  <c:v>82.835423078966002</c:v>
                </c:pt>
                <c:pt idx="4582">
                  <c:v>82.824628551567002</c:v>
                </c:pt>
                <c:pt idx="4583">
                  <c:v>82.813834024168003</c:v>
                </c:pt>
                <c:pt idx="4584">
                  <c:v>82.803039496767994</c:v>
                </c:pt>
                <c:pt idx="4585">
                  <c:v>82.792244969368994</c:v>
                </c:pt>
                <c:pt idx="4586">
                  <c:v>82.781450441969</c:v>
                </c:pt>
                <c:pt idx="4587">
                  <c:v>82.77065591457</c:v>
                </c:pt>
                <c:pt idx="4588">
                  <c:v>82.759861387171</c:v>
                </c:pt>
                <c:pt idx="4589">
                  <c:v>82.749066859771006</c:v>
                </c:pt>
                <c:pt idx="4590">
                  <c:v>82.738272332367998</c:v>
                </c:pt>
                <c:pt idx="4591">
                  <c:v>82.727477804968998</c:v>
                </c:pt>
                <c:pt idx="4592">
                  <c:v>82.716683277569004</c:v>
                </c:pt>
                <c:pt idx="4593">
                  <c:v>82.705888750170004</c:v>
                </c:pt>
                <c:pt idx="4594">
                  <c:v>82.695094222769995</c:v>
                </c:pt>
                <c:pt idx="4595">
                  <c:v>82.684299695370996</c:v>
                </c:pt>
                <c:pt idx="4596">
                  <c:v>82.673505167971996</c:v>
                </c:pt>
                <c:pt idx="4597">
                  <c:v>82.662710640572001</c:v>
                </c:pt>
                <c:pt idx="4598">
                  <c:v>82.651916113173002</c:v>
                </c:pt>
                <c:pt idx="4599">
                  <c:v>82.641121585773007</c:v>
                </c:pt>
                <c:pt idx="4600">
                  <c:v>82.630327058373993</c:v>
                </c:pt>
                <c:pt idx="4601">
                  <c:v>82.619532530974993</c:v>
                </c:pt>
                <c:pt idx="4602">
                  <c:v>82.608738003574999</c:v>
                </c:pt>
                <c:pt idx="4603">
                  <c:v>82.597943476175999</c:v>
                </c:pt>
                <c:pt idx="4604">
                  <c:v>82.587148948776004</c:v>
                </c:pt>
                <c:pt idx="4605">
                  <c:v>82.576354421377005</c:v>
                </c:pt>
                <c:pt idx="4606">
                  <c:v>82.565559893976996</c:v>
                </c:pt>
                <c:pt idx="4607">
                  <c:v>82.554765366577996</c:v>
                </c:pt>
                <c:pt idx="4608">
                  <c:v>82.543970839178996</c:v>
                </c:pt>
                <c:pt idx="4609">
                  <c:v>82.533176311779002</c:v>
                </c:pt>
                <c:pt idx="4610">
                  <c:v>82.522381784375995</c:v>
                </c:pt>
                <c:pt idx="4611">
                  <c:v>82.511587256976995</c:v>
                </c:pt>
                <c:pt idx="4612">
                  <c:v>82.500792729577</c:v>
                </c:pt>
                <c:pt idx="4613">
                  <c:v>82.489998202178</c:v>
                </c:pt>
                <c:pt idx="4614">
                  <c:v>82.479203674779001</c:v>
                </c:pt>
                <c:pt idx="4615">
                  <c:v>82.468409147379006</c:v>
                </c:pt>
                <c:pt idx="4616">
                  <c:v>82.457614619980006</c:v>
                </c:pt>
                <c:pt idx="4617">
                  <c:v>82.446820092579998</c:v>
                </c:pt>
                <c:pt idx="4618">
                  <c:v>82.436025565180998</c:v>
                </c:pt>
                <c:pt idx="4619">
                  <c:v>82.425231037781003</c:v>
                </c:pt>
                <c:pt idx="4620">
                  <c:v>82.414436510382004</c:v>
                </c:pt>
                <c:pt idx="4621">
                  <c:v>82.403641982983004</c:v>
                </c:pt>
                <c:pt idx="4622">
                  <c:v>82.392847455582995</c:v>
                </c:pt>
                <c:pt idx="4623">
                  <c:v>82.382052928183995</c:v>
                </c:pt>
                <c:pt idx="4624">
                  <c:v>82.371258400784001</c:v>
                </c:pt>
                <c:pt idx="4625">
                  <c:v>82.360463873385001</c:v>
                </c:pt>
                <c:pt idx="4626">
                  <c:v>82.349669345986001</c:v>
                </c:pt>
                <c:pt idx="4627">
                  <c:v>82.338874818586007</c:v>
                </c:pt>
                <c:pt idx="4628">
                  <c:v>82.328080291187007</c:v>
                </c:pt>
                <c:pt idx="4629">
                  <c:v>82.317285763784</c:v>
                </c:pt>
                <c:pt idx="4630">
                  <c:v>82.306491236384005</c:v>
                </c:pt>
                <c:pt idx="4631">
                  <c:v>82.295696708985005</c:v>
                </c:pt>
                <c:pt idx="4632">
                  <c:v>82.284902181584997</c:v>
                </c:pt>
                <c:pt idx="4633">
                  <c:v>82.274107654185997</c:v>
                </c:pt>
                <c:pt idx="4634">
                  <c:v>82.263313126786997</c:v>
                </c:pt>
                <c:pt idx="4635">
                  <c:v>82.252518599387002</c:v>
                </c:pt>
                <c:pt idx="4636">
                  <c:v>82.241724071988003</c:v>
                </c:pt>
                <c:pt idx="4637">
                  <c:v>82.230929544587994</c:v>
                </c:pt>
                <c:pt idx="4638">
                  <c:v>82.220135017188994</c:v>
                </c:pt>
                <c:pt idx="4639">
                  <c:v>82.209340489789994</c:v>
                </c:pt>
                <c:pt idx="4640">
                  <c:v>82.19854596239</c:v>
                </c:pt>
                <c:pt idx="4641">
                  <c:v>82.187751434991</c:v>
                </c:pt>
                <c:pt idx="4642">
                  <c:v>82.176956907591006</c:v>
                </c:pt>
                <c:pt idx="4643">
                  <c:v>82.166162380192006</c:v>
                </c:pt>
                <c:pt idx="4644">
                  <c:v>82.155367852793006</c:v>
                </c:pt>
                <c:pt idx="4645">
                  <c:v>82.144573325392997</c:v>
                </c:pt>
                <c:pt idx="4646">
                  <c:v>82.133778797993998</c:v>
                </c:pt>
                <c:pt idx="4647">
                  <c:v>82.122984270594003</c:v>
                </c:pt>
                <c:pt idx="4648">
                  <c:v>82.112189743190996</c:v>
                </c:pt>
                <c:pt idx="4649">
                  <c:v>82.101395215791996</c:v>
                </c:pt>
                <c:pt idx="4650">
                  <c:v>82.090600688392001</c:v>
                </c:pt>
                <c:pt idx="4651">
                  <c:v>82.079806160993002</c:v>
                </c:pt>
                <c:pt idx="4652">
                  <c:v>82.069011633594002</c:v>
                </c:pt>
                <c:pt idx="4653">
                  <c:v>82.058217106193993</c:v>
                </c:pt>
                <c:pt idx="4654">
                  <c:v>82.047422578794993</c:v>
                </c:pt>
                <c:pt idx="4655">
                  <c:v>82.036628051394999</c:v>
                </c:pt>
                <c:pt idx="4656">
                  <c:v>82.025833523995999</c:v>
                </c:pt>
                <c:pt idx="4657">
                  <c:v>82.015038996596999</c:v>
                </c:pt>
                <c:pt idx="4658">
                  <c:v>82.004244469197005</c:v>
                </c:pt>
                <c:pt idx="4659">
                  <c:v>81.993449941798005</c:v>
                </c:pt>
                <c:pt idx="4660">
                  <c:v>81.982655414397996</c:v>
                </c:pt>
                <c:pt idx="4661">
                  <c:v>81.971860886998996</c:v>
                </c:pt>
                <c:pt idx="4662">
                  <c:v>81.961066359599002</c:v>
                </c:pt>
                <c:pt idx="4663">
                  <c:v>81.950271832200002</c:v>
                </c:pt>
                <c:pt idx="4664">
                  <c:v>81.939477304801002</c:v>
                </c:pt>
                <c:pt idx="4665">
                  <c:v>81.928682777400994</c:v>
                </c:pt>
                <c:pt idx="4666">
                  <c:v>81.917888250001994</c:v>
                </c:pt>
                <c:pt idx="4667">
                  <c:v>81.907093722599001</c:v>
                </c:pt>
                <c:pt idx="4668">
                  <c:v>81.896299195199006</c:v>
                </c:pt>
                <c:pt idx="4669">
                  <c:v>81.885504667800006</c:v>
                </c:pt>
                <c:pt idx="4670">
                  <c:v>81.874710140401007</c:v>
                </c:pt>
                <c:pt idx="4671">
                  <c:v>81.863915613000998</c:v>
                </c:pt>
                <c:pt idx="4672">
                  <c:v>81.853121085601998</c:v>
                </c:pt>
                <c:pt idx="4673">
                  <c:v>81.842326558202004</c:v>
                </c:pt>
                <c:pt idx="4674">
                  <c:v>81.831532030803004</c:v>
                </c:pt>
                <c:pt idx="4675">
                  <c:v>81.820737503404004</c:v>
                </c:pt>
                <c:pt idx="4676">
                  <c:v>81.809942976003995</c:v>
                </c:pt>
                <c:pt idx="4677">
                  <c:v>81.799148448604996</c:v>
                </c:pt>
                <c:pt idx="4678">
                  <c:v>81.788353921205001</c:v>
                </c:pt>
                <c:pt idx="4679">
                  <c:v>81.777559393806001</c:v>
                </c:pt>
                <c:pt idx="4680">
                  <c:v>81.766764866406007</c:v>
                </c:pt>
                <c:pt idx="4681">
                  <c:v>81.755970339007007</c:v>
                </c:pt>
                <c:pt idx="4682">
                  <c:v>81.745175811607993</c:v>
                </c:pt>
                <c:pt idx="4683">
                  <c:v>81.734381284207998</c:v>
                </c:pt>
                <c:pt idx="4684">
                  <c:v>81.723586756808999</c:v>
                </c:pt>
                <c:pt idx="4685">
                  <c:v>81.712792229409004</c:v>
                </c:pt>
                <c:pt idx="4686">
                  <c:v>81.701997702010004</c:v>
                </c:pt>
                <c:pt idx="4687">
                  <c:v>81.691203174606997</c:v>
                </c:pt>
                <c:pt idx="4688">
                  <c:v>81.680408647207997</c:v>
                </c:pt>
                <c:pt idx="4689">
                  <c:v>81.669614119808003</c:v>
                </c:pt>
                <c:pt idx="4690">
                  <c:v>81.658819592409003</c:v>
                </c:pt>
                <c:pt idx="4691">
                  <c:v>81.648025065008994</c:v>
                </c:pt>
                <c:pt idx="4692">
                  <c:v>81.637230537609994</c:v>
                </c:pt>
                <c:pt idx="4693">
                  <c:v>81.62643601021</c:v>
                </c:pt>
                <c:pt idx="4694">
                  <c:v>81.615641482811</c:v>
                </c:pt>
                <c:pt idx="4695">
                  <c:v>81.604846955412</c:v>
                </c:pt>
                <c:pt idx="4696">
                  <c:v>81.594052428012006</c:v>
                </c:pt>
                <c:pt idx="4697">
                  <c:v>81.583257900613006</c:v>
                </c:pt>
                <c:pt idx="4698">
                  <c:v>81.572463373212997</c:v>
                </c:pt>
                <c:pt idx="4699">
                  <c:v>81.561668845813998</c:v>
                </c:pt>
                <c:pt idx="4700">
                  <c:v>81.550874318414998</c:v>
                </c:pt>
                <c:pt idx="4701">
                  <c:v>81.540079791015003</c:v>
                </c:pt>
                <c:pt idx="4702">
                  <c:v>81.529285263616003</c:v>
                </c:pt>
                <c:pt idx="4703">
                  <c:v>81.518490736215995</c:v>
                </c:pt>
                <c:pt idx="4704">
                  <c:v>81.507696208816995</c:v>
                </c:pt>
                <c:pt idx="4705">
                  <c:v>81.496901681417995</c:v>
                </c:pt>
                <c:pt idx="4706">
                  <c:v>81.486107154013993</c:v>
                </c:pt>
                <c:pt idx="4707">
                  <c:v>81.475312626614993</c:v>
                </c:pt>
                <c:pt idx="4708">
                  <c:v>81.464518099215994</c:v>
                </c:pt>
                <c:pt idx="4709">
                  <c:v>81.453723571815999</c:v>
                </c:pt>
                <c:pt idx="4710">
                  <c:v>81.442929044416999</c:v>
                </c:pt>
                <c:pt idx="4711">
                  <c:v>81.432134517017005</c:v>
                </c:pt>
                <c:pt idx="4712">
                  <c:v>81.421339989618005</c:v>
                </c:pt>
                <c:pt idx="4713">
                  <c:v>81.410545462219005</c:v>
                </c:pt>
                <c:pt idx="4714">
                  <c:v>81.399750934818996</c:v>
                </c:pt>
                <c:pt idx="4715">
                  <c:v>81.388956407419997</c:v>
                </c:pt>
                <c:pt idx="4716">
                  <c:v>81.378161880020002</c:v>
                </c:pt>
                <c:pt idx="4717">
                  <c:v>81.367367352621002</c:v>
                </c:pt>
                <c:pt idx="4718">
                  <c:v>81.356572825222003</c:v>
                </c:pt>
                <c:pt idx="4719">
                  <c:v>81.345778297821994</c:v>
                </c:pt>
                <c:pt idx="4720">
                  <c:v>81.334983770422994</c:v>
                </c:pt>
                <c:pt idx="4721">
                  <c:v>81.324189243023</c:v>
                </c:pt>
                <c:pt idx="4722">
                  <c:v>81.313394715624</c:v>
                </c:pt>
                <c:pt idx="4723">
                  <c:v>81.302600188224005</c:v>
                </c:pt>
                <c:pt idx="4724">
                  <c:v>81.291805660825005</c:v>
                </c:pt>
                <c:pt idx="4725">
                  <c:v>81.281011133421998</c:v>
                </c:pt>
                <c:pt idx="4726">
                  <c:v>81.270216606022998</c:v>
                </c:pt>
                <c:pt idx="4727">
                  <c:v>81.259422078623004</c:v>
                </c:pt>
                <c:pt idx="4728">
                  <c:v>81.248627551224004</c:v>
                </c:pt>
                <c:pt idx="4729">
                  <c:v>81.237833023823995</c:v>
                </c:pt>
                <c:pt idx="4730">
                  <c:v>81.227038496424996</c:v>
                </c:pt>
                <c:pt idx="4731">
                  <c:v>81.216243969025996</c:v>
                </c:pt>
                <c:pt idx="4732">
                  <c:v>81.205449441626001</c:v>
                </c:pt>
                <c:pt idx="4733">
                  <c:v>81.194654914227002</c:v>
                </c:pt>
                <c:pt idx="4734">
                  <c:v>81.183860386827007</c:v>
                </c:pt>
                <c:pt idx="4735">
                  <c:v>81.173065859427993</c:v>
                </c:pt>
                <c:pt idx="4736">
                  <c:v>81.162271332027998</c:v>
                </c:pt>
                <c:pt idx="4737">
                  <c:v>81.151476804628999</c:v>
                </c:pt>
                <c:pt idx="4738">
                  <c:v>81.140682277229999</c:v>
                </c:pt>
                <c:pt idx="4739">
                  <c:v>81.129887749830004</c:v>
                </c:pt>
                <c:pt idx="4740">
                  <c:v>81.119093222431005</c:v>
                </c:pt>
                <c:pt idx="4741">
                  <c:v>81.108298695030996</c:v>
                </c:pt>
                <c:pt idx="4742">
                  <c:v>81.097504167631996</c:v>
                </c:pt>
                <c:pt idx="4743">
                  <c:v>81.086709640232996</c:v>
                </c:pt>
                <c:pt idx="4744">
                  <c:v>81.075915112830003</c:v>
                </c:pt>
                <c:pt idx="4745">
                  <c:v>81.065120585429995</c:v>
                </c:pt>
                <c:pt idx="4746">
                  <c:v>81.054326058030995</c:v>
                </c:pt>
                <c:pt idx="4747">
                  <c:v>81.043531530631</c:v>
                </c:pt>
                <c:pt idx="4748">
                  <c:v>81.032737003232</c:v>
                </c:pt>
                <c:pt idx="4749">
                  <c:v>81.021942475832006</c:v>
                </c:pt>
                <c:pt idx="4750">
                  <c:v>81.011147948433006</c:v>
                </c:pt>
                <c:pt idx="4751">
                  <c:v>81.000353421034006</c:v>
                </c:pt>
                <c:pt idx="4752">
                  <c:v>80.989558893633998</c:v>
                </c:pt>
                <c:pt idx="4753">
                  <c:v>80.978764366234998</c:v>
                </c:pt>
                <c:pt idx="4754">
                  <c:v>80.967969838835003</c:v>
                </c:pt>
                <c:pt idx="4755">
                  <c:v>80.957175311436004</c:v>
                </c:pt>
                <c:pt idx="4756">
                  <c:v>80.946380784037004</c:v>
                </c:pt>
                <c:pt idx="4757">
                  <c:v>80.935586256636995</c:v>
                </c:pt>
                <c:pt idx="4758">
                  <c:v>80.924791729237995</c:v>
                </c:pt>
                <c:pt idx="4759">
                  <c:v>80.913997201838001</c:v>
                </c:pt>
                <c:pt idx="4760">
                  <c:v>80.903202674439001</c:v>
                </c:pt>
                <c:pt idx="4761">
                  <c:v>80.892408147040001</c:v>
                </c:pt>
                <c:pt idx="4762">
                  <c:v>80.881613619640007</c:v>
                </c:pt>
                <c:pt idx="4763">
                  <c:v>80.870819092241007</c:v>
                </c:pt>
                <c:pt idx="4764">
                  <c:v>80.860024564838</c:v>
                </c:pt>
                <c:pt idx="4765">
                  <c:v>80.849230037438005</c:v>
                </c:pt>
                <c:pt idx="4766">
                  <c:v>80.838435510039005</c:v>
                </c:pt>
                <c:pt idx="4767">
                  <c:v>80.827640982638997</c:v>
                </c:pt>
                <c:pt idx="4768">
                  <c:v>80.816846455239997</c:v>
                </c:pt>
                <c:pt idx="4769">
                  <c:v>80.806051927840997</c:v>
                </c:pt>
                <c:pt idx="4770">
                  <c:v>80.795257400441002</c:v>
                </c:pt>
                <c:pt idx="4771">
                  <c:v>80.784462873042003</c:v>
                </c:pt>
                <c:pt idx="4772">
                  <c:v>80.773668345641994</c:v>
                </c:pt>
                <c:pt idx="4773">
                  <c:v>80.762873818242994</c:v>
                </c:pt>
                <c:pt idx="4774">
                  <c:v>80.752079290843994</c:v>
                </c:pt>
                <c:pt idx="4775">
                  <c:v>80.741284763444</c:v>
                </c:pt>
                <c:pt idx="4776">
                  <c:v>80.730490236045</c:v>
                </c:pt>
                <c:pt idx="4777">
                  <c:v>80.719695708645006</c:v>
                </c:pt>
                <c:pt idx="4778">
                  <c:v>80.708901181246006</c:v>
                </c:pt>
                <c:pt idx="4779">
                  <c:v>80.698106653845997</c:v>
                </c:pt>
                <c:pt idx="4780">
                  <c:v>80.687312126446997</c:v>
                </c:pt>
                <c:pt idx="4781">
                  <c:v>80.676517599047997</c:v>
                </c:pt>
                <c:pt idx="4782">
                  <c:v>80.665723071648003</c:v>
                </c:pt>
                <c:pt idx="4783">
                  <c:v>80.654928544244996</c:v>
                </c:pt>
                <c:pt idx="4784">
                  <c:v>80.644134016845996</c:v>
                </c:pt>
                <c:pt idx="4785">
                  <c:v>80.633339489446001</c:v>
                </c:pt>
                <c:pt idx="4786">
                  <c:v>80.622544962047002</c:v>
                </c:pt>
                <c:pt idx="4787">
                  <c:v>80.611750434648002</c:v>
                </c:pt>
                <c:pt idx="4788">
                  <c:v>80.600955907247993</c:v>
                </c:pt>
                <c:pt idx="4789">
                  <c:v>80.590161379848993</c:v>
                </c:pt>
                <c:pt idx="4790">
                  <c:v>80.579366852448999</c:v>
                </c:pt>
                <c:pt idx="4791">
                  <c:v>80.568572325049999</c:v>
                </c:pt>
                <c:pt idx="4792">
                  <c:v>80.557777797650004</c:v>
                </c:pt>
                <c:pt idx="4793">
                  <c:v>80.546983270251005</c:v>
                </c:pt>
                <c:pt idx="4794">
                  <c:v>80.536188742852005</c:v>
                </c:pt>
                <c:pt idx="4795">
                  <c:v>80.525394215451996</c:v>
                </c:pt>
                <c:pt idx="4796">
                  <c:v>80.514599688052996</c:v>
                </c:pt>
                <c:pt idx="4797">
                  <c:v>80.503805160653002</c:v>
                </c:pt>
                <c:pt idx="4798">
                  <c:v>80.493010633254002</c:v>
                </c:pt>
                <c:pt idx="4799">
                  <c:v>80.482216105855002</c:v>
                </c:pt>
                <c:pt idx="4800">
                  <c:v>80.471421578454994</c:v>
                </c:pt>
                <c:pt idx="4801">
                  <c:v>80.460627051055994</c:v>
                </c:pt>
                <c:pt idx="4802">
                  <c:v>80.449832523653001</c:v>
                </c:pt>
                <c:pt idx="4803">
                  <c:v>80.439037996253006</c:v>
                </c:pt>
                <c:pt idx="4804">
                  <c:v>80.428243468854006</c:v>
                </c:pt>
                <c:pt idx="4805">
                  <c:v>80.417448941453998</c:v>
                </c:pt>
                <c:pt idx="4806">
                  <c:v>80.406654414054998</c:v>
                </c:pt>
                <c:pt idx="4807">
                  <c:v>80.395859886655998</c:v>
                </c:pt>
                <c:pt idx="4808">
                  <c:v>80.385065359256004</c:v>
                </c:pt>
                <c:pt idx="4809">
                  <c:v>80.374270831857004</c:v>
                </c:pt>
                <c:pt idx="4810">
                  <c:v>80.363476304456995</c:v>
                </c:pt>
                <c:pt idx="4811">
                  <c:v>80.352681777057995</c:v>
                </c:pt>
                <c:pt idx="4812">
                  <c:v>80.341887249658996</c:v>
                </c:pt>
                <c:pt idx="4813">
                  <c:v>80.331092722259001</c:v>
                </c:pt>
                <c:pt idx="4814">
                  <c:v>80.320298194860001</c:v>
                </c:pt>
                <c:pt idx="4815">
                  <c:v>80.309503667460007</c:v>
                </c:pt>
                <c:pt idx="4816">
                  <c:v>80.298709140061007</c:v>
                </c:pt>
                <c:pt idx="4817">
                  <c:v>80.287914612661993</c:v>
                </c:pt>
                <c:pt idx="4818">
                  <c:v>80.277120085261998</c:v>
                </c:pt>
                <c:pt idx="4819">
                  <c:v>80.266325557862999</c:v>
                </c:pt>
                <c:pt idx="4820">
                  <c:v>80.255531030463004</c:v>
                </c:pt>
                <c:pt idx="4821">
                  <c:v>80.244736503059997</c:v>
                </c:pt>
                <c:pt idx="4822">
                  <c:v>80.233941975660997</c:v>
                </c:pt>
                <c:pt idx="4823">
                  <c:v>80.223147448261003</c:v>
                </c:pt>
                <c:pt idx="4824">
                  <c:v>80.212352920862003</c:v>
                </c:pt>
                <c:pt idx="4825">
                  <c:v>80.201558393463003</c:v>
                </c:pt>
                <c:pt idx="4826">
                  <c:v>80.190763866062994</c:v>
                </c:pt>
                <c:pt idx="4827">
                  <c:v>80.179969338663994</c:v>
                </c:pt>
                <c:pt idx="4828">
                  <c:v>80.169174811264</c:v>
                </c:pt>
                <c:pt idx="4829">
                  <c:v>80.158380283865</c:v>
                </c:pt>
                <c:pt idx="4830">
                  <c:v>80.147585756466</c:v>
                </c:pt>
                <c:pt idx="4831">
                  <c:v>80.136791229066006</c:v>
                </c:pt>
                <c:pt idx="4832">
                  <c:v>80.125996701667006</c:v>
                </c:pt>
                <c:pt idx="4833">
                  <c:v>80.115202174266997</c:v>
                </c:pt>
                <c:pt idx="4834">
                  <c:v>80.104407646867998</c:v>
                </c:pt>
                <c:pt idx="4835">
                  <c:v>80.093613119468998</c:v>
                </c:pt>
                <c:pt idx="4836">
                  <c:v>80.082818592069003</c:v>
                </c:pt>
                <c:pt idx="4837">
                  <c:v>80.072024064670003</c:v>
                </c:pt>
                <c:pt idx="4838">
                  <c:v>80.061229537269995</c:v>
                </c:pt>
                <c:pt idx="4839">
                  <c:v>80.050435009870995</c:v>
                </c:pt>
                <c:pt idx="4840">
                  <c:v>80.039640482471</c:v>
                </c:pt>
                <c:pt idx="4841">
                  <c:v>80.028845955067993</c:v>
                </c:pt>
                <c:pt idx="4842">
                  <c:v>80.018051427668993</c:v>
                </c:pt>
                <c:pt idx="4843">
                  <c:v>80.007256900269994</c:v>
                </c:pt>
                <c:pt idx="4844">
                  <c:v>79.996462372869999</c:v>
                </c:pt>
                <c:pt idx="4845">
                  <c:v>79.985667845470999</c:v>
                </c:pt>
                <c:pt idx="4846">
                  <c:v>79.974873318071005</c:v>
                </c:pt>
                <c:pt idx="4847">
                  <c:v>79.964078790672005</c:v>
                </c:pt>
                <c:pt idx="4848">
                  <c:v>79.953284263273005</c:v>
                </c:pt>
                <c:pt idx="4849">
                  <c:v>79.942489735872996</c:v>
                </c:pt>
                <c:pt idx="4850">
                  <c:v>79.931695208473997</c:v>
                </c:pt>
                <c:pt idx="4851">
                  <c:v>79.920900681074002</c:v>
                </c:pt>
                <c:pt idx="4852">
                  <c:v>79.910106153675002</c:v>
                </c:pt>
                <c:pt idx="4853">
                  <c:v>79.899311626274994</c:v>
                </c:pt>
                <c:pt idx="4854">
                  <c:v>79.888517098875994</c:v>
                </c:pt>
                <c:pt idx="4855">
                  <c:v>79.877722571476994</c:v>
                </c:pt>
                <c:pt idx="4856">
                  <c:v>79.866928044077</c:v>
                </c:pt>
                <c:pt idx="4857">
                  <c:v>79.856133516678</c:v>
                </c:pt>
                <c:pt idx="4858">
                  <c:v>79.845338989278005</c:v>
                </c:pt>
                <c:pt idx="4859">
                  <c:v>79.834544461879005</c:v>
                </c:pt>
                <c:pt idx="4860">
                  <c:v>79.823749934475998</c:v>
                </c:pt>
                <c:pt idx="4861">
                  <c:v>79.812955407076998</c:v>
                </c:pt>
                <c:pt idx="4862">
                  <c:v>79.802160879677004</c:v>
                </c:pt>
                <c:pt idx="4863">
                  <c:v>79.791366352278004</c:v>
                </c:pt>
                <c:pt idx="4864">
                  <c:v>79.780571824877995</c:v>
                </c:pt>
                <c:pt idx="4865">
                  <c:v>79.769777297478996</c:v>
                </c:pt>
                <c:pt idx="4866">
                  <c:v>79.758982770079001</c:v>
                </c:pt>
                <c:pt idx="4867">
                  <c:v>79.748188242680001</c:v>
                </c:pt>
                <c:pt idx="4868">
                  <c:v>79.737393715281002</c:v>
                </c:pt>
                <c:pt idx="4869">
                  <c:v>79.726599187881007</c:v>
                </c:pt>
                <c:pt idx="4870">
                  <c:v>79.715804660481993</c:v>
                </c:pt>
                <c:pt idx="4871">
                  <c:v>79.705010133081998</c:v>
                </c:pt>
                <c:pt idx="4872">
                  <c:v>79.694215605682999</c:v>
                </c:pt>
                <c:pt idx="4873">
                  <c:v>79.683421078283999</c:v>
                </c:pt>
                <c:pt idx="4874">
                  <c:v>79.672626550884004</c:v>
                </c:pt>
                <c:pt idx="4875">
                  <c:v>79.661832023485005</c:v>
                </c:pt>
                <c:pt idx="4876">
                  <c:v>79.651037496084996</c:v>
                </c:pt>
                <c:pt idx="4877">
                  <c:v>79.640242968685996</c:v>
                </c:pt>
                <c:pt idx="4878">
                  <c:v>79.629448441286996</c:v>
                </c:pt>
                <c:pt idx="4879">
                  <c:v>79.618653913882994</c:v>
                </c:pt>
                <c:pt idx="4880">
                  <c:v>79.607859386483995</c:v>
                </c:pt>
                <c:pt idx="4881">
                  <c:v>79.597064859084995</c:v>
                </c:pt>
                <c:pt idx="4882">
                  <c:v>79.586270331685</c:v>
                </c:pt>
                <c:pt idx="4883">
                  <c:v>79.575475804286</c:v>
                </c:pt>
                <c:pt idx="4884">
                  <c:v>79.564681276886006</c:v>
                </c:pt>
                <c:pt idx="4885">
                  <c:v>79.553886749487006</c:v>
                </c:pt>
                <c:pt idx="4886">
                  <c:v>79.543092222088006</c:v>
                </c:pt>
                <c:pt idx="4887">
                  <c:v>79.532297694687998</c:v>
                </c:pt>
                <c:pt idx="4888">
                  <c:v>79.521503167288998</c:v>
                </c:pt>
                <c:pt idx="4889">
                  <c:v>79.510708639889003</c:v>
                </c:pt>
                <c:pt idx="4890">
                  <c:v>79.499914112490004</c:v>
                </c:pt>
                <c:pt idx="4891">
                  <c:v>79.489119585091004</c:v>
                </c:pt>
                <c:pt idx="4892">
                  <c:v>79.478325057690995</c:v>
                </c:pt>
                <c:pt idx="4893">
                  <c:v>79.467530530291995</c:v>
                </c:pt>
                <c:pt idx="4894">
                  <c:v>79.456736002892001</c:v>
                </c:pt>
                <c:pt idx="4895">
                  <c:v>79.445941475493001</c:v>
                </c:pt>
                <c:pt idx="4896">
                  <c:v>79.435146948093006</c:v>
                </c:pt>
                <c:pt idx="4897">
                  <c:v>79.424352420694007</c:v>
                </c:pt>
                <c:pt idx="4898">
                  <c:v>79.413557893295007</c:v>
                </c:pt>
                <c:pt idx="4899">
                  <c:v>79.402763365892</c:v>
                </c:pt>
                <c:pt idx="4900">
                  <c:v>79.391968838492005</c:v>
                </c:pt>
                <c:pt idx="4901">
                  <c:v>79.381174311093005</c:v>
                </c:pt>
                <c:pt idx="4902">
                  <c:v>79.370379783692997</c:v>
                </c:pt>
                <c:pt idx="4903">
                  <c:v>79.359585256293997</c:v>
                </c:pt>
                <c:pt idx="4904">
                  <c:v>79.348790728894997</c:v>
                </c:pt>
                <c:pt idx="4905">
                  <c:v>79.337996201495002</c:v>
                </c:pt>
                <c:pt idx="4906">
                  <c:v>79.327201674096003</c:v>
                </c:pt>
                <c:pt idx="4907">
                  <c:v>79.316407146695994</c:v>
                </c:pt>
                <c:pt idx="4908">
                  <c:v>79.305612619296994</c:v>
                </c:pt>
                <c:pt idx="4909">
                  <c:v>79.294818091897</c:v>
                </c:pt>
                <c:pt idx="4910">
                  <c:v>79.284023564498</c:v>
                </c:pt>
                <c:pt idx="4911">
                  <c:v>79.273229037099</c:v>
                </c:pt>
                <c:pt idx="4912">
                  <c:v>79.262434509699006</c:v>
                </c:pt>
                <c:pt idx="4913">
                  <c:v>79.251639982300006</c:v>
                </c:pt>
                <c:pt idx="4914">
                  <c:v>79.240845454899997</c:v>
                </c:pt>
                <c:pt idx="4915">
                  <c:v>79.230050927500997</c:v>
                </c:pt>
                <c:pt idx="4916">
                  <c:v>79.219256400101997</c:v>
                </c:pt>
                <c:pt idx="4917">
                  <c:v>79.208461872702003</c:v>
                </c:pt>
                <c:pt idx="4918">
                  <c:v>79.197667345298996</c:v>
                </c:pt>
                <c:pt idx="4919">
                  <c:v>79.186872817899996</c:v>
                </c:pt>
                <c:pt idx="4920">
                  <c:v>79.176078290500001</c:v>
                </c:pt>
                <c:pt idx="4921">
                  <c:v>79.165283763101002</c:v>
                </c:pt>
                <c:pt idx="4922">
                  <c:v>79.154489235701007</c:v>
                </c:pt>
                <c:pt idx="4923">
                  <c:v>79.143694708301993</c:v>
                </c:pt>
                <c:pt idx="4924">
                  <c:v>79.132900180902993</c:v>
                </c:pt>
                <c:pt idx="4925">
                  <c:v>79.122105653502999</c:v>
                </c:pt>
                <c:pt idx="4926">
                  <c:v>79.111311126103999</c:v>
                </c:pt>
                <c:pt idx="4927">
                  <c:v>79.100516598704004</c:v>
                </c:pt>
                <c:pt idx="4928">
                  <c:v>79.089722071305005</c:v>
                </c:pt>
                <c:pt idx="4929">
                  <c:v>79.078927543906005</c:v>
                </c:pt>
                <c:pt idx="4930">
                  <c:v>79.068133016505996</c:v>
                </c:pt>
                <c:pt idx="4931">
                  <c:v>79.057338489106996</c:v>
                </c:pt>
                <c:pt idx="4932">
                  <c:v>79.046543961707002</c:v>
                </c:pt>
                <c:pt idx="4933">
                  <c:v>79.035749434308002</c:v>
                </c:pt>
                <c:pt idx="4934">
                  <c:v>79.024954906909002</c:v>
                </c:pt>
                <c:pt idx="4935">
                  <c:v>79.014160379508994</c:v>
                </c:pt>
                <c:pt idx="4936">
                  <c:v>79.003365852109994</c:v>
                </c:pt>
                <c:pt idx="4937">
                  <c:v>78.992571324707001</c:v>
                </c:pt>
                <c:pt idx="4938">
                  <c:v>78.981776797307006</c:v>
                </c:pt>
                <c:pt idx="4939">
                  <c:v>78.970982269908006</c:v>
                </c:pt>
                <c:pt idx="4940">
                  <c:v>78.960187742507998</c:v>
                </c:pt>
                <c:pt idx="4941">
                  <c:v>78.949393215108998</c:v>
                </c:pt>
                <c:pt idx="4942">
                  <c:v>78.938598687709998</c:v>
                </c:pt>
                <c:pt idx="4943">
                  <c:v>78.927804160310004</c:v>
                </c:pt>
                <c:pt idx="4944">
                  <c:v>78.917009632911004</c:v>
                </c:pt>
                <c:pt idx="4945">
                  <c:v>78.906215105510995</c:v>
                </c:pt>
                <c:pt idx="4946">
                  <c:v>78.895420578111995</c:v>
                </c:pt>
                <c:pt idx="4947">
                  <c:v>78.884626050712995</c:v>
                </c:pt>
                <c:pt idx="4948">
                  <c:v>78.873831523313001</c:v>
                </c:pt>
                <c:pt idx="4949">
                  <c:v>78.863036995914001</c:v>
                </c:pt>
                <c:pt idx="4950">
                  <c:v>78.852242468514007</c:v>
                </c:pt>
                <c:pt idx="4951">
                  <c:v>78.841447941115007</c:v>
                </c:pt>
                <c:pt idx="4952">
                  <c:v>78.830653413714998</c:v>
                </c:pt>
                <c:pt idx="4953">
                  <c:v>78.819858886315998</c:v>
                </c:pt>
                <c:pt idx="4954">
                  <c:v>78.809064358916999</c:v>
                </c:pt>
                <c:pt idx="4955">
                  <c:v>78.798269831517004</c:v>
                </c:pt>
                <c:pt idx="4956">
                  <c:v>78.787475304113997</c:v>
                </c:pt>
                <c:pt idx="4957">
                  <c:v>78.776680776714997</c:v>
                </c:pt>
                <c:pt idx="4958">
                  <c:v>78.765886249315002</c:v>
                </c:pt>
                <c:pt idx="4959">
                  <c:v>78.755091721916003</c:v>
                </c:pt>
                <c:pt idx="4960">
                  <c:v>78.744297194517003</c:v>
                </c:pt>
                <c:pt idx="4961">
                  <c:v>78.733502667116994</c:v>
                </c:pt>
                <c:pt idx="4962">
                  <c:v>78.722708139717994</c:v>
                </c:pt>
                <c:pt idx="4963">
                  <c:v>78.711913612318</c:v>
                </c:pt>
                <c:pt idx="4964">
                  <c:v>78.701119084919</c:v>
                </c:pt>
                <c:pt idx="4965">
                  <c:v>78.690324557519006</c:v>
                </c:pt>
                <c:pt idx="4966">
                  <c:v>78.679530030120006</c:v>
                </c:pt>
                <c:pt idx="4967">
                  <c:v>78.668735502721006</c:v>
                </c:pt>
                <c:pt idx="4968">
                  <c:v>78.657940975320997</c:v>
                </c:pt>
                <c:pt idx="4969">
                  <c:v>78.647146447921997</c:v>
                </c:pt>
                <c:pt idx="4970">
                  <c:v>78.636351920522003</c:v>
                </c:pt>
                <c:pt idx="4971">
                  <c:v>78.625557393123003</c:v>
                </c:pt>
                <c:pt idx="4972">
                  <c:v>78.614762865724003</c:v>
                </c:pt>
                <c:pt idx="4973">
                  <c:v>78.603968338323995</c:v>
                </c:pt>
                <c:pt idx="4974">
                  <c:v>78.593173810924995</c:v>
                </c:pt>
                <c:pt idx="4975">
                  <c:v>78.582379283525</c:v>
                </c:pt>
                <c:pt idx="4976">
                  <c:v>78.571584756121993</c:v>
                </c:pt>
                <c:pt idx="4977">
                  <c:v>78.560790228722993</c:v>
                </c:pt>
                <c:pt idx="4978">
                  <c:v>78.549995701322999</c:v>
                </c:pt>
                <c:pt idx="4979">
                  <c:v>78.539201173923999</c:v>
                </c:pt>
                <c:pt idx="4980">
                  <c:v>78.528406646524999</c:v>
                </c:pt>
                <c:pt idx="4981">
                  <c:v>78.517612119125005</c:v>
                </c:pt>
                <c:pt idx="4982">
                  <c:v>78.506817591726005</c:v>
                </c:pt>
                <c:pt idx="4983">
                  <c:v>78.496023064325996</c:v>
                </c:pt>
                <c:pt idx="4984">
                  <c:v>78.485228536926996</c:v>
                </c:pt>
                <c:pt idx="4985">
                  <c:v>78.474434009527997</c:v>
                </c:pt>
                <c:pt idx="4986">
                  <c:v>78.463639482128002</c:v>
                </c:pt>
                <c:pt idx="4987">
                  <c:v>78.452844954729002</c:v>
                </c:pt>
                <c:pt idx="4988">
                  <c:v>78.442050427328994</c:v>
                </c:pt>
                <c:pt idx="4989">
                  <c:v>78.431255899929994</c:v>
                </c:pt>
                <c:pt idx="4990">
                  <c:v>78.420461372530994</c:v>
                </c:pt>
                <c:pt idx="4991">
                  <c:v>78.409666845130999</c:v>
                </c:pt>
                <c:pt idx="4992">
                  <c:v>78.398872317732</c:v>
                </c:pt>
                <c:pt idx="4993">
                  <c:v>78.388077790332005</c:v>
                </c:pt>
                <c:pt idx="4994">
                  <c:v>78.377283262933005</c:v>
                </c:pt>
                <c:pt idx="4995">
                  <c:v>78.366488735529998</c:v>
                </c:pt>
                <c:pt idx="4996">
                  <c:v>78.355694208130004</c:v>
                </c:pt>
                <c:pt idx="4997">
                  <c:v>78.344899680731004</c:v>
                </c:pt>
                <c:pt idx="4998">
                  <c:v>78.334105153332004</c:v>
                </c:pt>
                <c:pt idx="4999">
                  <c:v>78.323310625931995</c:v>
                </c:pt>
                <c:pt idx="5000">
                  <c:v>78.312516098532996</c:v>
                </c:pt>
              </c:numCache>
            </c:numRef>
          </c:yVal>
          <c:smooth val="0"/>
          <c:extLst>
            <c:ext xmlns:c16="http://schemas.microsoft.com/office/drawing/2014/chart" uri="{C3380CC4-5D6E-409C-BE32-E72D297353CC}">
              <c16:uniqueId val="{00000000-7210-4BB4-92B1-1E49C17A2E64}"/>
            </c:ext>
          </c:extLst>
        </c:ser>
        <c:ser>
          <c:idx val="2"/>
          <c:order val="1"/>
          <c:tx>
            <c:strRef>
              <c:f>Relativity!$AG$1</c:f>
              <c:strCache>
                <c:ptCount val="1"/>
                <c:pt idx="0">
                  <c:v>G4 DSL2</c:v>
                </c:pt>
              </c:strCache>
            </c:strRef>
          </c:tx>
          <c:spPr>
            <a:ln w="25400" cap="rnd">
              <a:noFill/>
              <a:round/>
            </a:ln>
            <a:effectLst/>
          </c:spPr>
          <c:marker>
            <c:symbol val="circle"/>
            <c:size val="5"/>
            <c:spPr>
              <a:solidFill>
                <a:srgbClr val="00FF00"/>
              </a:solidFill>
              <a:ln w="9525">
                <a:noFill/>
              </a:ln>
              <a:effectLst/>
            </c:spPr>
          </c:marker>
          <c:xVal>
            <c:numRef>
              <c:f>Relativity!$AI$3:$AI$1002</c:f>
              <c:numCache>
                <c:formatCode>General</c:formatCode>
                <c:ptCount val="1000"/>
                <c:pt idx="0">
                  <c:v>7.4423899999999996</c:v>
                </c:pt>
                <c:pt idx="1">
                  <c:v>5.1128600000000004</c:v>
                </c:pt>
                <c:pt idx="2">
                  <c:v>7.4570600000000002</c:v>
                </c:pt>
                <c:pt idx="3">
                  <c:v>2.8568199999999999</c:v>
                </c:pt>
                <c:pt idx="4">
                  <c:v>7.1981799999999998</c:v>
                </c:pt>
                <c:pt idx="5">
                  <c:v>5.39567</c:v>
                </c:pt>
                <c:pt idx="6">
                  <c:v>7.4067800000000004</c:v>
                </c:pt>
                <c:pt idx="7">
                  <c:v>7.4193199999999999</c:v>
                </c:pt>
                <c:pt idx="8">
                  <c:v>7.32782</c:v>
                </c:pt>
                <c:pt idx="9">
                  <c:v>7.0010700000000003</c:v>
                </c:pt>
                <c:pt idx="10">
                  <c:v>3.11402</c:v>
                </c:pt>
                <c:pt idx="11">
                  <c:v>7.3563400000000003</c:v>
                </c:pt>
                <c:pt idx="12">
                  <c:v>7.4039099999999998</c:v>
                </c:pt>
                <c:pt idx="13">
                  <c:v>7.4583000000000004</c:v>
                </c:pt>
                <c:pt idx="14">
                  <c:v>4.0363800000000003</c:v>
                </c:pt>
                <c:pt idx="15">
                  <c:v>2.6917800000000001</c:v>
                </c:pt>
                <c:pt idx="16">
                  <c:v>7.4534799999999999</c:v>
                </c:pt>
                <c:pt idx="17">
                  <c:v>7.0049700000000001</c:v>
                </c:pt>
                <c:pt idx="18">
                  <c:v>7.45214</c:v>
                </c:pt>
                <c:pt idx="19">
                  <c:v>6.4091100000000001</c:v>
                </c:pt>
                <c:pt idx="20">
                  <c:v>3.7097699999999998</c:v>
                </c:pt>
                <c:pt idx="21">
                  <c:v>7.3843699999999997</c:v>
                </c:pt>
                <c:pt idx="22">
                  <c:v>4.4008599999999998</c:v>
                </c:pt>
                <c:pt idx="23">
                  <c:v>6.4635999999999996</c:v>
                </c:pt>
                <c:pt idx="24">
                  <c:v>7.2944800000000001</c:v>
                </c:pt>
                <c:pt idx="25">
                  <c:v>6.0984400000000001</c:v>
                </c:pt>
                <c:pt idx="26">
                  <c:v>5.5320099999999996</c:v>
                </c:pt>
                <c:pt idx="27">
                  <c:v>3.74187</c:v>
                </c:pt>
                <c:pt idx="28">
                  <c:v>7.45777</c:v>
                </c:pt>
                <c:pt idx="29">
                  <c:v>6.1407999999999996</c:v>
                </c:pt>
                <c:pt idx="30">
                  <c:v>5.6847500000000002</c:v>
                </c:pt>
                <c:pt idx="31">
                  <c:v>7.0688000000000004</c:v>
                </c:pt>
                <c:pt idx="32">
                  <c:v>7.2892700000000001</c:v>
                </c:pt>
                <c:pt idx="33">
                  <c:v>7.4582699999999997</c:v>
                </c:pt>
                <c:pt idx="34">
                  <c:v>6.8433999999999999</c:v>
                </c:pt>
                <c:pt idx="35">
                  <c:v>7.4571800000000001</c:v>
                </c:pt>
                <c:pt idx="36">
                  <c:v>7.3942399999999999</c:v>
                </c:pt>
                <c:pt idx="37">
                  <c:v>2.5394999999999999</c:v>
                </c:pt>
                <c:pt idx="38">
                  <c:v>7.4601600000000001</c:v>
                </c:pt>
                <c:pt idx="39">
                  <c:v>7.4429999999999996</c:v>
                </c:pt>
                <c:pt idx="40">
                  <c:v>7.2302799999999996</c:v>
                </c:pt>
                <c:pt idx="41">
                  <c:v>6.8747299999999996</c:v>
                </c:pt>
                <c:pt idx="42">
                  <c:v>5.90184</c:v>
                </c:pt>
                <c:pt idx="43">
                  <c:v>6.9910300000000003</c:v>
                </c:pt>
                <c:pt idx="44">
                  <c:v>7.3050300000000004</c:v>
                </c:pt>
                <c:pt idx="45">
                  <c:v>3.7650600000000001</c:v>
                </c:pt>
                <c:pt idx="46">
                  <c:v>7.1701800000000002</c:v>
                </c:pt>
                <c:pt idx="47">
                  <c:v>2.24952</c:v>
                </c:pt>
                <c:pt idx="48">
                  <c:v>7.4600499999999998</c:v>
                </c:pt>
                <c:pt idx="49">
                  <c:v>6.7161600000000004</c:v>
                </c:pt>
                <c:pt idx="50">
                  <c:v>6.9242900000000001</c:v>
                </c:pt>
                <c:pt idx="51">
                  <c:v>6.5973800000000002</c:v>
                </c:pt>
                <c:pt idx="52">
                  <c:v>7.4358700000000004</c:v>
                </c:pt>
                <c:pt idx="53">
                  <c:v>5.6685999999999996</c:v>
                </c:pt>
                <c:pt idx="54">
                  <c:v>7.4551100000000003</c:v>
                </c:pt>
                <c:pt idx="55">
                  <c:v>7.3996700000000004</c:v>
                </c:pt>
                <c:pt idx="56">
                  <c:v>1.7636700000000001</c:v>
                </c:pt>
                <c:pt idx="57">
                  <c:v>4.01004</c:v>
                </c:pt>
                <c:pt idx="58">
                  <c:v>7.4223999999999997</c:v>
                </c:pt>
                <c:pt idx="59">
                  <c:v>6.3217999999999996</c:v>
                </c:pt>
                <c:pt idx="60">
                  <c:v>6.5155500000000002</c:v>
                </c:pt>
                <c:pt idx="61">
                  <c:v>7.4427500000000002</c:v>
                </c:pt>
                <c:pt idx="62">
                  <c:v>7.4476300000000002</c:v>
                </c:pt>
                <c:pt idx="63">
                  <c:v>7.2339599999999997</c:v>
                </c:pt>
                <c:pt idx="64">
                  <c:v>7.2765000000000004</c:v>
                </c:pt>
                <c:pt idx="65">
                  <c:v>7.3890399999999996</c:v>
                </c:pt>
                <c:pt idx="66">
                  <c:v>6.3362400000000001</c:v>
                </c:pt>
                <c:pt idx="67">
                  <c:v>7.4432999999999998</c:v>
                </c:pt>
                <c:pt idx="68">
                  <c:v>7.27447</c:v>
                </c:pt>
                <c:pt idx="69">
                  <c:v>5.1081200000000004</c:v>
                </c:pt>
                <c:pt idx="70">
                  <c:v>5.3549899999999999</c:v>
                </c:pt>
                <c:pt idx="71">
                  <c:v>7.2475100000000001</c:v>
                </c:pt>
                <c:pt idx="72">
                  <c:v>5.6116400000000004</c:v>
                </c:pt>
                <c:pt idx="73">
                  <c:v>7.4539600000000004</c:v>
                </c:pt>
                <c:pt idx="74">
                  <c:v>6.6092199999999997</c:v>
                </c:pt>
                <c:pt idx="75">
                  <c:v>6.9317799999999998</c:v>
                </c:pt>
                <c:pt idx="76">
                  <c:v>6.8226699999999996</c:v>
                </c:pt>
                <c:pt idx="77">
                  <c:v>7.3342299999999998</c:v>
                </c:pt>
                <c:pt idx="78">
                  <c:v>7.2911299999999999</c:v>
                </c:pt>
                <c:pt idx="79">
                  <c:v>7.1938700000000004</c:v>
                </c:pt>
                <c:pt idx="80">
                  <c:v>7.4374700000000002</c:v>
                </c:pt>
                <c:pt idx="81">
                  <c:v>7.4387699999999999</c:v>
                </c:pt>
                <c:pt idx="82">
                  <c:v>7.4587000000000003</c:v>
                </c:pt>
                <c:pt idx="83">
                  <c:v>4.9284400000000002</c:v>
                </c:pt>
                <c:pt idx="84">
                  <c:v>5.4578699999999998</c:v>
                </c:pt>
                <c:pt idx="85">
                  <c:v>5.5173199999999998</c:v>
                </c:pt>
                <c:pt idx="86">
                  <c:v>3.91621</c:v>
                </c:pt>
                <c:pt idx="87">
                  <c:v>7.4161599999999996</c:v>
                </c:pt>
                <c:pt idx="88">
                  <c:v>5.48902</c:v>
                </c:pt>
                <c:pt idx="89">
                  <c:v>6.5692700000000004</c:v>
                </c:pt>
                <c:pt idx="90">
                  <c:v>7.1052799999999996</c:v>
                </c:pt>
                <c:pt idx="91">
                  <c:v>7.4605199999999998</c:v>
                </c:pt>
                <c:pt idx="92">
                  <c:v>7.0598599999999996</c:v>
                </c:pt>
                <c:pt idx="93">
                  <c:v>5.2318800000000003</c:v>
                </c:pt>
                <c:pt idx="94">
                  <c:v>6.5355499999999997</c:v>
                </c:pt>
                <c:pt idx="95">
                  <c:v>5.63809</c:v>
                </c:pt>
                <c:pt idx="96">
                  <c:v>6.6579199999999998</c:v>
                </c:pt>
                <c:pt idx="97">
                  <c:v>5.1382599999999998</c:v>
                </c:pt>
                <c:pt idx="98">
                  <c:v>6.8321899999999998</c:v>
                </c:pt>
                <c:pt idx="99">
                  <c:v>7.3190999999999997</c:v>
                </c:pt>
                <c:pt idx="100">
                  <c:v>7.1706000000000003</c:v>
                </c:pt>
                <c:pt idx="101">
                  <c:v>7.3985099999999999</c:v>
                </c:pt>
                <c:pt idx="102">
                  <c:v>6.0134499999999997</c:v>
                </c:pt>
                <c:pt idx="103">
                  <c:v>7.4454799999999999</c:v>
                </c:pt>
                <c:pt idx="104">
                  <c:v>4.2862499999999999</c:v>
                </c:pt>
                <c:pt idx="105">
                  <c:v>6.9210500000000001</c:v>
                </c:pt>
                <c:pt idx="106">
                  <c:v>7.4586800000000002</c:v>
                </c:pt>
                <c:pt idx="107">
                  <c:v>6.50054</c:v>
                </c:pt>
                <c:pt idx="108">
                  <c:v>7.0929500000000001</c:v>
                </c:pt>
                <c:pt idx="109">
                  <c:v>7.0501500000000004</c:v>
                </c:pt>
                <c:pt idx="110">
                  <c:v>7.22804</c:v>
                </c:pt>
                <c:pt idx="111">
                  <c:v>7.4599399999999996</c:v>
                </c:pt>
                <c:pt idx="112">
                  <c:v>2.9890699999999999</c:v>
                </c:pt>
                <c:pt idx="113">
                  <c:v>7.2293500000000002</c:v>
                </c:pt>
                <c:pt idx="114">
                  <c:v>7.1256599999999999</c:v>
                </c:pt>
                <c:pt idx="115">
                  <c:v>4.2986899999999997</c:v>
                </c:pt>
                <c:pt idx="116">
                  <c:v>1.1743399999999999</c:v>
                </c:pt>
                <c:pt idx="117">
                  <c:v>5.7656200000000002</c:v>
                </c:pt>
                <c:pt idx="118">
                  <c:v>1.99143</c:v>
                </c:pt>
                <c:pt idx="119">
                  <c:v>7.4569999999999999</c:v>
                </c:pt>
                <c:pt idx="120">
                  <c:v>7.4576399999999996</c:v>
                </c:pt>
                <c:pt idx="121">
                  <c:v>5.8038499999999997</c:v>
                </c:pt>
                <c:pt idx="122">
                  <c:v>7.4184099999999997</c:v>
                </c:pt>
                <c:pt idx="123">
                  <c:v>7.43011</c:v>
                </c:pt>
                <c:pt idx="124">
                  <c:v>7.3167200000000001</c:v>
                </c:pt>
                <c:pt idx="125">
                  <c:v>5.21638</c:v>
                </c:pt>
                <c:pt idx="126">
                  <c:v>7.4589400000000001</c:v>
                </c:pt>
                <c:pt idx="127">
                  <c:v>7.3009700000000004</c:v>
                </c:pt>
                <c:pt idx="128">
                  <c:v>6.9336200000000003</c:v>
                </c:pt>
                <c:pt idx="129">
                  <c:v>7.0496699999999999</c:v>
                </c:pt>
                <c:pt idx="130">
                  <c:v>3.4604400000000002</c:v>
                </c:pt>
                <c:pt idx="131">
                  <c:v>2.01248</c:v>
                </c:pt>
                <c:pt idx="132">
                  <c:v>7.3282299999999996</c:v>
                </c:pt>
                <c:pt idx="133">
                  <c:v>7.4498899999999999</c:v>
                </c:pt>
                <c:pt idx="134">
                  <c:v>6.8939899999999996</c:v>
                </c:pt>
                <c:pt idx="135">
                  <c:v>7.4463900000000001</c:v>
                </c:pt>
                <c:pt idx="136">
                  <c:v>5.5273000000000003</c:v>
                </c:pt>
                <c:pt idx="137">
                  <c:v>4.5735799999999998</c:v>
                </c:pt>
                <c:pt idx="138">
                  <c:v>7.45817</c:v>
                </c:pt>
                <c:pt idx="139">
                  <c:v>6.0185700000000004</c:v>
                </c:pt>
                <c:pt idx="140">
                  <c:v>6.7778799999999997</c:v>
                </c:pt>
                <c:pt idx="141">
                  <c:v>6.6283700000000003</c:v>
                </c:pt>
                <c:pt idx="142">
                  <c:v>5.8567</c:v>
                </c:pt>
                <c:pt idx="143">
                  <c:v>7.1721700000000004</c:v>
                </c:pt>
                <c:pt idx="144">
                  <c:v>7.4203299999999999</c:v>
                </c:pt>
                <c:pt idx="145">
                  <c:v>7.4129399999999999</c:v>
                </c:pt>
                <c:pt idx="146">
                  <c:v>6.45479</c:v>
                </c:pt>
                <c:pt idx="147">
                  <c:v>5.5218600000000002</c:v>
                </c:pt>
                <c:pt idx="148">
                  <c:v>3.1834699999999998</c:v>
                </c:pt>
                <c:pt idx="149">
                  <c:v>7.4274100000000001</c:v>
                </c:pt>
                <c:pt idx="150">
                  <c:v>3.4478399999999998</c:v>
                </c:pt>
                <c:pt idx="151">
                  <c:v>4.8705299999999996</c:v>
                </c:pt>
                <c:pt idx="152">
                  <c:v>7.4283200000000003</c:v>
                </c:pt>
                <c:pt idx="153">
                  <c:v>6.95425</c:v>
                </c:pt>
                <c:pt idx="154">
                  <c:v>6.2085800000000004</c:v>
                </c:pt>
                <c:pt idx="155">
                  <c:v>6.8982999999999999</c:v>
                </c:pt>
                <c:pt idx="156">
                  <c:v>7.43337</c:v>
                </c:pt>
                <c:pt idx="157">
                  <c:v>7.11069</c:v>
                </c:pt>
                <c:pt idx="158">
                  <c:v>6.6258100000000004</c:v>
                </c:pt>
                <c:pt idx="159">
                  <c:v>1.8772200000000001</c:v>
                </c:pt>
                <c:pt idx="160">
                  <c:v>1.5996300000000001</c:v>
                </c:pt>
                <c:pt idx="161">
                  <c:v>3.6954799999999999</c:v>
                </c:pt>
                <c:pt idx="162">
                  <c:v>6.3351800000000003</c:v>
                </c:pt>
                <c:pt idx="163">
                  <c:v>7.44693</c:v>
                </c:pt>
                <c:pt idx="164">
                  <c:v>6.8583999999999996</c:v>
                </c:pt>
                <c:pt idx="165">
                  <c:v>5.6173999999999999</c:v>
                </c:pt>
                <c:pt idx="166">
                  <c:v>7.0071899999999996</c:v>
                </c:pt>
                <c:pt idx="167">
                  <c:v>6.6069300000000002</c:v>
                </c:pt>
                <c:pt idx="168">
                  <c:v>7.1392100000000003</c:v>
                </c:pt>
                <c:pt idx="169">
                  <c:v>7.0980699999999999</c:v>
                </c:pt>
                <c:pt idx="170">
                  <c:v>6.3592599999999999</c:v>
                </c:pt>
                <c:pt idx="171">
                  <c:v>6.0473800000000004</c:v>
                </c:pt>
                <c:pt idx="172">
                  <c:v>6.9001299999999999</c:v>
                </c:pt>
                <c:pt idx="173">
                  <c:v>7.4390499999999999</c:v>
                </c:pt>
                <c:pt idx="174">
                  <c:v>5.7184200000000001</c:v>
                </c:pt>
                <c:pt idx="175">
                  <c:v>5.3426600000000004</c:v>
                </c:pt>
                <c:pt idx="176">
                  <c:v>7.45967</c:v>
                </c:pt>
                <c:pt idx="177">
                  <c:v>0.81839099999999998</c:v>
                </c:pt>
                <c:pt idx="178">
                  <c:v>7.3416699999999997</c:v>
                </c:pt>
                <c:pt idx="179">
                  <c:v>6.8005899999999997</c:v>
                </c:pt>
                <c:pt idx="180">
                  <c:v>4.0057799999999997</c:v>
                </c:pt>
                <c:pt idx="181">
                  <c:v>5.98508</c:v>
                </c:pt>
                <c:pt idx="182">
                  <c:v>7.4555400000000001</c:v>
                </c:pt>
                <c:pt idx="183">
                  <c:v>7.4199000000000002</c:v>
                </c:pt>
                <c:pt idx="184">
                  <c:v>7.3533400000000002</c:v>
                </c:pt>
                <c:pt idx="185">
                  <c:v>7.4591399999999997</c:v>
                </c:pt>
                <c:pt idx="186">
                  <c:v>0.88326400000000005</c:v>
                </c:pt>
                <c:pt idx="187">
                  <c:v>6.1132</c:v>
                </c:pt>
                <c:pt idx="188">
                  <c:v>4.2210999999999999</c:v>
                </c:pt>
                <c:pt idx="189">
                  <c:v>7.4553799999999999</c:v>
                </c:pt>
                <c:pt idx="190">
                  <c:v>6.4710299999999998</c:v>
                </c:pt>
                <c:pt idx="191">
                  <c:v>7.43309</c:v>
                </c:pt>
                <c:pt idx="192">
                  <c:v>7.4445100000000002</c:v>
                </c:pt>
                <c:pt idx="193">
                  <c:v>7.3818299999999999</c:v>
                </c:pt>
                <c:pt idx="194">
                  <c:v>7.4512600000000004</c:v>
                </c:pt>
                <c:pt idx="195">
                  <c:v>4.4444100000000004</c:v>
                </c:pt>
                <c:pt idx="196">
                  <c:v>3.8578800000000002</c:v>
                </c:pt>
                <c:pt idx="197">
                  <c:v>6.7104900000000001</c:v>
                </c:pt>
                <c:pt idx="198">
                  <c:v>3.29114</c:v>
                </c:pt>
                <c:pt idx="199">
                  <c:v>6.8820600000000001</c:v>
                </c:pt>
                <c:pt idx="200">
                  <c:v>6.2722300000000004</c:v>
                </c:pt>
                <c:pt idx="201">
                  <c:v>7.0936899999999996</c:v>
                </c:pt>
                <c:pt idx="202">
                  <c:v>5.2820299999999998</c:v>
                </c:pt>
                <c:pt idx="203">
                  <c:v>7.4411399999999999</c:v>
                </c:pt>
                <c:pt idx="204">
                  <c:v>6.56325</c:v>
                </c:pt>
                <c:pt idx="205">
                  <c:v>7.1993799999999997</c:v>
                </c:pt>
                <c:pt idx="206">
                  <c:v>3.96326</c:v>
                </c:pt>
                <c:pt idx="207">
                  <c:v>7.31412</c:v>
                </c:pt>
                <c:pt idx="208">
                  <c:v>3.4637199999999999</c:v>
                </c:pt>
                <c:pt idx="209">
                  <c:v>7.44468</c:v>
                </c:pt>
                <c:pt idx="210">
                  <c:v>4.6559100000000004</c:v>
                </c:pt>
                <c:pt idx="211">
                  <c:v>6.6330499999999999</c:v>
                </c:pt>
                <c:pt idx="212">
                  <c:v>7.0681399999999996</c:v>
                </c:pt>
                <c:pt idx="213">
                  <c:v>5.5407099999999998</c:v>
                </c:pt>
                <c:pt idx="214">
                  <c:v>7.2423799999999998</c:v>
                </c:pt>
                <c:pt idx="215">
                  <c:v>4.4913800000000004</c:v>
                </c:pt>
                <c:pt idx="216">
                  <c:v>7.46</c:v>
                </c:pt>
                <c:pt idx="217">
                  <c:v>6.7408999999999999</c:v>
                </c:pt>
                <c:pt idx="218">
                  <c:v>7.18689</c:v>
                </c:pt>
                <c:pt idx="219">
                  <c:v>7.4591700000000003</c:v>
                </c:pt>
                <c:pt idx="220">
                  <c:v>7.4342199999999998</c:v>
                </c:pt>
                <c:pt idx="221">
                  <c:v>5.7836299999999996</c:v>
                </c:pt>
                <c:pt idx="222">
                  <c:v>7.3986200000000002</c:v>
                </c:pt>
                <c:pt idx="223">
                  <c:v>5.9546799999999998</c:v>
                </c:pt>
                <c:pt idx="224">
                  <c:v>7.4478099999999996</c:v>
                </c:pt>
                <c:pt idx="225">
                  <c:v>5.3172600000000001</c:v>
                </c:pt>
                <c:pt idx="226">
                  <c:v>6.1590600000000002</c:v>
                </c:pt>
                <c:pt idx="227">
                  <c:v>7.4598899999999997</c:v>
                </c:pt>
                <c:pt idx="228">
                  <c:v>6.8408300000000004</c:v>
                </c:pt>
                <c:pt idx="229">
                  <c:v>5.2679299999999998</c:v>
                </c:pt>
                <c:pt idx="230">
                  <c:v>7.1674499999999997</c:v>
                </c:pt>
                <c:pt idx="231">
                  <c:v>7.4484399999999997</c:v>
                </c:pt>
                <c:pt idx="232">
                  <c:v>7.0801299999999996</c:v>
                </c:pt>
                <c:pt idx="233">
                  <c:v>3.9037600000000001</c:v>
                </c:pt>
                <c:pt idx="234">
                  <c:v>7.2785099999999998</c:v>
                </c:pt>
                <c:pt idx="235">
                  <c:v>7.1850100000000001</c:v>
                </c:pt>
                <c:pt idx="236">
                  <c:v>7.4233200000000004</c:v>
                </c:pt>
                <c:pt idx="237">
                  <c:v>7.4581900000000001</c:v>
                </c:pt>
                <c:pt idx="238">
                  <c:v>7.4579899999999997</c:v>
                </c:pt>
                <c:pt idx="239">
                  <c:v>3.5769299999999999</c:v>
                </c:pt>
                <c:pt idx="240">
                  <c:v>7.29955</c:v>
                </c:pt>
                <c:pt idx="241">
                  <c:v>7.45669</c:v>
                </c:pt>
                <c:pt idx="242">
                  <c:v>7.4474099999999996</c:v>
                </c:pt>
                <c:pt idx="243">
                  <c:v>5.1048799999999996</c:v>
                </c:pt>
                <c:pt idx="244">
                  <c:v>7.2788199999999996</c:v>
                </c:pt>
                <c:pt idx="245">
                  <c:v>5.4528600000000003</c:v>
                </c:pt>
                <c:pt idx="246">
                  <c:v>7.3975200000000001</c:v>
                </c:pt>
                <c:pt idx="247">
                  <c:v>4.3317800000000002</c:v>
                </c:pt>
                <c:pt idx="248">
                  <c:v>7.2869599999999997</c:v>
                </c:pt>
                <c:pt idx="249">
                  <c:v>1.95729</c:v>
                </c:pt>
                <c:pt idx="250">
                  <c:v>1.78369</c:v>
                </c:pt>
                <c:pt idx="251">
                  <c:v>7.4283900000000003</c:v>
                </c:pt>
                <c:pt idx="252">
                  <c:v>5.3688500000000001</c:v>
                </c:pt>
                <c:pt idx="253">
                  <c:v>6.10473</c:v>
                </c:pt>
                <c:pt idx="254">
                  <c:v>4.4701300000000002</c:v>
                </c:pt>
                <c:pt idx="255">
                  <c:v>3.0334500000000002</c:v>
                </c:pt>
                <c:pt idx="256">
                  <c:v>7.2928199999999999</c:v>
                </c:pt>
                <c:pt idx="257">
                  <c:v>6.7898500000000004</c:v>
                </c:pt>
                <c:pt idx="258">
                  <c:v>2.5886499999999999</c:v>
                </c:pt>
                <c:pt idx="259">
                  <c:v>7.4432799999999997</c:v>
                </c:pt>
                <c:pt idx="260">
                  <c:v>6.3177500000000002</c:v>
                </c:pt>
                <c:pt idx="261">
                  <c:v>6.5333600000000001</c:v>
                </c:pt>
                <c:pt idx="262">
                  <c:v>7.4594500000000004</c:v>
                </c:pt>
                <c:pt idx="263">
                  <c:v>7.44977</c:v>
                </c:pt>
                <c:pt idx="264">
                  <c:v>6.3318899999999996</c:v>
                </c:pt>
                <c:pt idx="265">
                  <c:v>6.6683899999999996</c:v>
                </c:pt>
                <c:pt idx="266">
                  <c:v>2.3435199999999998</c:v>
                </c:pt>
                <c:pt idx="267">
                  <c:v>7.4204999999999997</c:v>
                </c:pt>
                <c:pt idx="268">
                  <c:v>6.9025999999999996</c:v>
                </c:pt>
                <c:pt idx="269">
                  <c:v>3.5860300000000001</c:v>
                </c:pt>
                <c:pt idx="270">
                  <c:v>6.57301</c:v>
                </c:pt>
                <c:pt idx="271">
                  <c:v>7.4431599999999998</c:v>
                </c:pt>
                <c:pt idx="272">
                  <c:v>7.4476500000000003</c:v>
                </c:pt>
                <c:pt idx="273">
                  <c:v>6.5563000000000002</c:v>
                </c:pt>
                <c:pt idx="274">
                  <c:v>2.7481599999999999</c:v>
                </c:pt>
                <c:pt idx="275">
                  <c:v>2.2570100000000002</c:v>
                </c:pt>
                <c:pt idx="276">
                  <c:v>7.3755499999999996</c:v>
                </c:pt>
                <c:pt idx="277">
                  <c:v>7.3639700000000001</c:v>
                </c:pt>
                <c:pt idx="278">
                  <c:v>7.45282</c:v>
                </c:pt>
                <c:pt idx="279">
                  <c:v>3.7647699999999999</c:v>
                </c:pt>
                <c:pt idx="280">
                  <c:v>6.9762199999999996</c:v>
                </c:pt>
                <c:pt idx="281">
                  <c:v>7.1319100000000004</c:v>
                </c:pt>
                <c:pt idx="282">
                  <c:v>7.1740599999999999</c:v>
                </c:pt>
                <c:pt idx="283">
                  <c:v>7.4577299999999997</c:v>
                </c:pt>
                <c:pt idx="284">
                  <c:v>5.2807000000000004</c:v>
                </c:pt>
                <c:pt idx="285">
                  <c:v>7.46014</c:v>
                </c:pt>
                <c:pt idx="286">
                  <c:v>6.8169300000000002</c:v>
                </c:pt>
                <c:pt idx="287">
                  <c:v>7.37005</c:v>
                </c:pt>
                <c:pt idx="288">
                  <c:v>7.4568099999999999</c:v>
                </c:pt>
                <c:pt idx="289">
                  <c:v>6.28085</c:v>
                </c:pt>
                <c:pt idx="290">
                  <c:v>7.2117100000000001</c:v>
                </c:pt>
                <c:pt idx="291">
                  <c:v>7.45892</c:v>
                </c:pt>
                <c:pt idx="292">
                  <c:v>5.6588500000000002</c:v>
                </c:pt>
                <c:pt idx="293">
                  <c:v>7.1855599999999997</c:v>
                </c:pt>
                <c:pt idx="294">
                  <c:v>2.9433699999999998</c:v>
                </c:pt>
                <c:pt idx="295">
                  <c:v>7.2312200000000004</c:v>
                </c:pt>
                <c:pt idx="296">
                  <c:v>7.4523299999999999</c:v>
                </c:pt>
                <c:pt idx="297">
                  <c:v>7.3388400000000003</c:v>
                </c:pt>
                <c:pt idx="298">
                  <c:v>7.4439200000000003</c:v>
                </c:pt>
                <c:pt idx="299">
                  <c:v>7.4398799999999996</c:v>
                </c:pt>
                <c:pt idx="300">
                  <c:v>7.2784899999999997</c:v>
                </c:pt>
                <c:pt idx="301">
                  <c:v>7.42584</c:v>
                </c:pt>
                <c:pt idx="302">
                  <c:v>7.4527000000000001</c:v>
                </c:pt>
                <c:pt idx="303">
                  <c:v>7.4314600000000004</c:v>
                </c:pt>
                <c:pt idx="304">
                  <c:v>4.2602700000000002</c:v>
                </c:pt>
                <c:pt idx="305">
                  <c:v>7.4297599999999999</c:v>
                </c:pt>
                <c:pt idx="306">
                  <c:v>7.0107200000000001</c:v>
                </c:pt>
                <c:pt idx="307">
                  <c:v>7.3231400000000004</c:v>
                </c:pt>
                <c:pt idx="308">
                  <c:v>6.0541</c:v>
                </c:pt>
                <c:pt idx="309">
                  <c:v>7.3920399999999997</c:v>
                </c:pt>
                <c:pt idx="310">
                  <c:v>4.9106199999999998</c:v>
                </c:pt>
                <c:pt idx="311">
                  <c:v>7.39527</c:v>
                </c:pt>
                <c:pt idx="312">
                  <c:v>6.5048700000000004</c:v>
                </c:pt>
                <c:pt idx="313">
                  <c:v>7.1492899999999997</c:v>
                </c:pt>
                <c:pt idx="314">
                  <c:v>4.4274100000000001</c:v>
                </c:pt>
                <c:pt idx="315">
                  <c:v>7.46068</c:v>
                </c:pt>
                <c:pt idx="316">
                  <c:v>7.4196799999999996</c:v>
                </c:pt>
                <c:pt idx="317">
                  <c:v>7.0257699999999996</c:v>
                </c:pt>
                <c:pt idx="318">
                  <c:v>7.4521100000000002</c:v>
                </c:pt>
                <c:pt idx="319">
                  <c:v>7.45967</c:v>
                </c:pt>
                <c:pt idx="320">
                  <c:v>6.94299</c:v>
                </c:pt>
                <c:pt idx="321">
                  <c:v>6.9487300000000003</c:v>
                </c:pt>
                <c:pt idx="322">
                  <c:v>7.2598700000000003</c:v>
                </c:pt>
                <c:pt idx="323">
                  <c:v>7.3304999999999998</c:v>
                </c:pt>
                <c:pt idx="324">
                  <c:v>7.4078799999999996</c:v>
                </c:pt>
                <c:pt idx="325">
                  <c:v>5.5701900000000002</c:v>
                </c:pt>
                <c:pt idx="326">
                  <c:v>4.73203</c:v>
                </c:pt>
                <c:pt idx="327">
                  <c:v>6.4069700000000003</c:v>
                </c:pt>
                <c:pt idx="328">
                  <c:v>3.5000599999999999</c:v>
                </c:pt>
                <c:pt idx="329">
                  <c:v>7.4297500000000003</c:v>
                </c:pt>
                <c:pt idx="330">
                  <c:v>7.4286799999999999</c:v>
                </c:pt>
                <c:pt idx="331">
                  <c:v>4.9470499999999999</c:v>
                </c:pt>
                <c:pt idx="332">
                  <c:v>7.1741900000000003</c:v>
                </c:pt>
                <c:pt idx="333">
                  <c:v>7.0895799999999998</c:v>
                </c:pt>
                <c:pt idx="334">
                  <c:v>7.4535499999999999</c:v>
                </c:pt>
                <c:pt idx="335">
                  <c:v>7.4527400000000004</c:v>
                </c:pt>
                <c:pt idx="336">
                  <c:v>5.9607200000000002</c:v>
                </c:pt>
                <c:pt idx="337">
                  <c:v>4.3224400000000003</c:v>
                </c:pt>
                <c:pt idx="338">
                  <c:v>6.1225100000000001</c:v>
                </c:pt>
                <c:pt idx="339">
                  <c:v>7.4581499999999998</c:v>
                </c:pt>
                <c:pt idx="340">
                  <c:v>7.46035</c:v>
                </c:pt>
                <c:pt idx="341">
                  <c:v>7.3713600000000001</c:v>
                </c:pt>
                <c:pt idx="342">
                  <c:v>6.1852600000000004</c:v>
                </c:pt>
                <c:pt idx="343">
                  <c:v>2.7915100000000002</c:v>
                </c:pt>
                <c:pt idx="344">
                  <c:v>6.3802099999999999</c:v>
                </c:pt>
                <c:pt idx="345">
                  <c:v>7.4351000000000003</c:v>
                </c:pt>
                <c:pt idx="346">
                  <c:v>5.0886199999999997</c:v>
                </c:pt>
                <c:pt idx="347">
                  <c:v>0.481016</c:v>
                </c:pt>
                <c:pt idx="348">
                  <c:v>6.9476199999999997</c:v>
                </c:pt>
                <c:pt idx="349">
                  <c:v>7.4595700000000003</c:v>
                </c:pt>
                <c:pt idx="350">
                  <c:v>5.0004600000000003</c:v>
                </c:pt>
                <c:pt idx="351">
                  <c:v>7.4142000000000001</c:v>
                </c:pt>
                <c:pt idx="352">
                  <c:v>6.3908899999999997</c:v>
                </c:pt>
                <c:pt idx="353">
                  <c:v>6.4187200000000004</c:v>
                </c:pt>
                <c:pt idx="354">
                  <c:v>7.4606700000000004</c:v>
                </c:pt>
                <c:pt idx="355">
                  <c:v>7.1564800000000002</c:v>
                </c:pt>
                <c:pt idx="356">
                  <c:v>3.75779</c:v>
                </c:pt>
                <c:pt idx="357">
                  <c:v>7.4559300000000004</c:v>
                </c:pt>
                <c:pt idx="358">
                  <c:v>7.4552500000000004</c:v>
                </c:pt>
                <c:pt idx="359">
                  <c:v>4.6783900000000003</c:v>
                </c:pt>
                <c:pt idx="360">
                  <c:v>3.3908999999999998</c:v>
                </c:pt>
                <c:pt idx="361">
                  <c:v>7.4181800000000004</c:v>
                </c:pt>
                <c:pt idx="362">
                  <c:v>6.7326100000000002</c:v>
                </c:pt>
                <c:pt idx="363">
                  <c:v>7.0521700000000003</c:v>
                </c:pt>
                <c:pt idx="364">
                  <c:v>7.16289</c:v>
                </c:pt>
                <c:pt idx="365">
                  <c:v>7.3472200000000001</c:v>
                </c:pt>
                <c:pt idx="366">
                  <c:v>6.3652800000000003</c:v>
                </c:pt>
                <c:pt idx="367">
                  <c:v>4.8423400000000001</c:v>
                </c:pt>
                <c:pt idx="368">
                  <c:v>4.9104000000000001</c:v>
                </c:pt>
                <c:pt idx="369">
                  <c:v>7.4067999999999996</c:v>
                </c:pt>
                <c:pt idx="370">
                  <c:v>5.7869200000000003</c:v>
                </c:pt>
                <c:pt idx="371">
                  <c:v>7.4420900000000003</c:v>
                </c:pt>
                <c:pt idx="372">
                  <c:v>7.4607099999999997</c:v>
                </c:pt>
                <c:pt idx="373">
                  <c:v>7.0382199999999999</c:v>
                </c:pt>
                <c:pt idx="374">
                  <c:v>7.4452800000000003</c:v>
                </c:pt>
                <c:pt idx="375">
                  <c:v>7.2926200000000003</c:v>
                </c:pt>
                <c:pt idx="376">
                  <c:v>7.2132199999999997</c:v>
                </c:pt>
                <c:pt idx="377">
                  <c:v>7.4606899999999996</c:v>
                </c:pt>
                <c:pt idx="378">
                  <c:v>7.4123400000000004</c:v>
                </c:pt>
                <c:pt idx="379">
                  <c:v>6.9769800000000002</c:v>
                </c:pt>
                <c:pt idx="380">
                  <c:v>5.27264</c:v>
                </c:pt>
                <c:pt idx="381">
                  <c:v>4.4469599999999998</c:v>
                </c:pt>
                <c:pt idx="382">
                  <c:v>7.3827100000000003</c:v>
                </c:pt>
                <c:pt idx="383">
                  <c:v>7.4507399999999997</c:v>
                </c:pt>
                <c:pt idx="384">
                  <c:v>6.3444000000000003</c:v>
                </c:pt>
                <c:pt idx="385">
                  <c:v>7.3839800000000002</c:v>
                </c:pt>
                <c:pt idx="386">
                  <c:v>7.4591599999999998</c:v>
                </c:pt>
                <c:pt idx="387">
                  <c:v>2.0083099999999998</c:v>
                </c:pt>
                <c:pt idx="388">
                  <c:v>4.4523900000000003</c:v>
                </c:pt>
                <c:pt idx="389">
                  <c:v>2.6344699999999999</c:v>
                </c:pt>
                <c:pt idx="390">
                  <c:v>4.8056999999999999</c:v>
                </c:pt>
                <c:pt idx="391">
                  <c:v>2.2202299999999999</c:v>
                </c:pt>
                <c:pt idx="392">
                  <c:v>7.4606700000000004</c:v>
                </c:pt>
                <c:pt idx="393">
                  <c:v>7.4302099999999998</c:v>
                </c:pt>
                <c:pt idx="394">
                  <c:v>4.7670199999999996</c:v>
                </c:pt>
                <c:pt idx="395">
                  <c:v>6.4082800000000004</c:v>
                </c:pt>
                <c:pt idx="396">
                  <c:v>7.4538200000000003</c:v>
                </c:pt>
                <c:pt idx="397">
                  <c:v>7.0226699999999997</c:v>
                </c:pt>
                <c:pt idx="398">
                  <c:v>6.6295700000000002</c:v>
                </c:pt>
                <c:pt idx="399">
                  <c:v>7.4607000000000001</c:v>
                </c:pt>
                <c:pt idx="400">
                  <c:v>7.3491099999999996</c:v>
                </c:pt>
                <c:pt idx="401">
                  <c:v>7.38565</c:v>
                </c:pt>
                <c:pt idx="402">
                  <c:v>5.7966800000000003</c:v>
                </c:pt>
                <c:pt idx="403">
                  <c:v>7.2241900000000001</c:v>
                </c:pt>
                <c:pt idx="404">
                  <c:v>7.0679699999999999</c:v>
                </c:pt>
                <c:pt idx="405">
                  <c:v>6.1539599999999997</c:v>
                </c:pt>
                <c:pt idx="406">
                  <c:v>7.4436799999999996</c:v>
                </c:pt>
                <c:pt idx="407">
                  <c:v>4.6399999999999997</c:v>
                </c:pt>
                <c:pt idx="408">
                  <c:v>6.5116899999999998</c:v>
                </c:pt>
                <c:pt idx="409">
                  <c:v>7.3502599999999996</c:v>
                </c:pt>
                <c:pt idx="410">
                  <c:v>5.1842899999999998</c:v>
                </c:pt>
                <c:pt idx="411">
                  <c:v>7.4046900000000004</c:v>
                </c:pt>
                <c:pt idx="412">
                  <c:v>5.8145199999999999</c:v>
                </c:pt>
                <c:pt idx="413">
                  <c:v>7.2728400000000004</c:v>
                </c:pt>
                <c:pt idx="414">
                  <c:v>7.1136699999999999</c:v>
                </c:pt>
                <c:pt idx="415">
                  <c:v>7.4174199999999999</c:v>
                </c:pt>
                <c:pt idx="416">
                  <c:v>6.6185</c:v>
                </c:pt>
                <c:pt idx="417">
                  <c:v>7.1520599999999996</c:v>
                </c:pt>
                <c:pt idx="418">
                  <c:v>7.43126</c:v>
                </c:pt>
                <c:pt idx="419">
                  <c:v>7.4571300000000003</c:v>
                </c:pt>
                <c:pt idx="420">
                  <c:v>3.9585499999999998</c:v>
                </c:pt>
                <c:pt idx="421">
                  <c:v>7.3391700000000002</c:v>
                </c:pt>
                <c:pt idx="422">
                  <c:v>7.4443599999999996</c:v>
                </c:pt>
                <c:pt idx="423">
                  <c:v>7.4239300000000004</c:v>
                </c:pt>
                <c:pt idx="424">
                  <c:v>6.6887299999999996</c:v>
                </c:pt>
                <c:pt idx="425">
                  <c:v>7.33406</c:v>
                </c:pt>
                <c:pt idx="426">
                  <c:v>7.4563100000000002</c:v>
                </c:pt>
                <c:pt idx="427">
                  <c:v>7.4483199999999998</c:v>
                </c:pt>
                <c:pt idx="428">
                  <c:v>4.0221799999999996</c:v>
                </c:pt>
                <c:pt idx="429">
                  <c:v>1.53226</c:v>
                </c:pt>
                <c:pt idx="430">
                  <c:v>6.6317300000000001</c:v>
                </c:pt>
                <c:pt idx="431">
                  <c:v>5.2823000000000002</c:v>
                </c:pt>
                <c:pt idx="432">
                  <c:v>7.4459799999999996</c:v>
                </c:pt>
                <c:pt idx="433">
                  <c:v>6.4104299999999999</c:v>
                </c:pt>
                <c:pt idx="434">
                  <c:v>6.5061799999999996</c:v>
                </c:pt>
                <c:pt idx="435">
                  <c:v>7.4606399999999997</c:v>
                </c:pt>
                <c:pt idx="436">
                  <c:v>6.09023</c:v>
                </c:pt>
                <c:pt idx="437">
                  <c:v>7.4545300000000001</c:v>
                </c:pt>
                <c:pt idx="438">
                  <c:v>6.8956600000000003</c:v>
                </c:pt>
                <c:pt idx="439">
                  <c:v>7.22349</c:v>
                </c:pt>
                <c:pt idx="440">
                  <c:v>7.4558799999999996</c:v>
                </c:pt>
                <c:pt idx="441">
                  <c:v>4.1124599999999996</c:v>
                </c:pt>
                <c:pt idx="442">
                  <c:v>7.4398299999999997</c:v>
                </c:pt>
                <c:pt idx="443">
                  <c:v>6.2831799999999998</c:v>
                </c:pt>
                <c:pt idx="444">
                  <c:v>7.41303</c:v>
                </c:pt>
                <c:pt idx="445">
                  <c:v>7.3622899999999998</c:v>
                </c:pt>
                <c:pt idx="446">
                  <c:v>7.4590100000000001</c:v>
                </c:pt>
                <c:pt idx="447">
                  <c:v>6.0557699999999999</c:v>
                </c:pt>
                <c:pt idx="448">
                  <c:v>6.9015399999999998</c:v>
                </c:pt>
                <c:pt idx="449">
                  <c:v>7.4106500000000004</c:v>
                </c:pt>
                <c:pt idx="450">
                  <c:v>5.2566100000000002</c:v>
                </c:pt>
                <c:pt idx="451">
                  <c:v>4.9683299999999999</c:v>
                </c:pt>
                <c:pt idx="452">
                  <c:v>6.3482700000000003</c:v>
                </c:pt>
                <c:pt idx="453">
                  <c:v>6.8873600000000001</c:v>
                </c:pt>
                <c:pt idx="454">
                  <c:v>3.17571</c:v>
                </c:pt>
                <c:pt idx="455">
                  <c:v>7.4584099999999998</c:v>
                </c:pt>
                <c:pt idx="456">
                  <c:v>6.5949999999999998</c:v>
                </c:pt>
                <c:pt idx="457">
                  <c:v>7.3021500000000001</c:v>
                </c:pt>
                <c:pt idx="458">
                  <c:v>7.2155500000000004</c:v>
                </c:pt>
                <c:pt idx="459">
                  <c:v>7.3449799999999996</c:v>
                </c:pt>
                <c:pt idx="460">
                  <c:v>7.4488700000000003</c:v>
                </c:pt>
                <c:pt idx="461">
                  <c:v>6.9283099999999997</c:v>
                </c:pt>
                <c:pt idx="462">
                  <c:v>7.3627200000000004</c:v>
                </c:pt>
                <c:pt idx="463">
                  <c:v>7.4176000000000002</c:v>
                </c:pt>
                <c:pt idx="464">
                  <c:v>3.6869100000000001</c:v>
                </c:pt>
                <c:pt idx="465">
                  <c:v>7.4168099999999999</c:v>
                </c:pt>
                <c:pt idx="466">
                  <c:v>7.3722500000000002</c:v>
                </c:pt>
                <c:pt idx="467">
                  <c:v>7.4430100000000001</c:v>
                </c:pt>
                <c:pt idx="468">
                  <c:v>5.1089900000000004</c:v>
                </c:pt>
                <c:pt idx="469">
                  <c:v>6.4091199999999997</c:v>
                </c:pt>
                <c:pt idx="470">
                  <c:v>7.4596299999999998</c:v>
                </c:pt>
                <c:pt idx="471">
                  <c:v>7.2947499999999996</c:v>
                </c:pt>
                <c:pt idx="472">
                  <c:v>3.8761100000000002</c:v>
                </c:pt>
                <c:pt idx="473">
                  <c:v>7.0679800000000004</c:v>
                </c:pt>
                <c:pt idx="474">
                  <c:v>7.4394499999999999</c:v>
                </c:pt>
                <c:pt idx="475">
                  <c:v>2.5945100000000001</c:v>
                </c:pt>
                <c:pt idx="476">
                  <c:v>6.6668200000000004</c:v>
                </c:pt>
                <c:pt idx="477">
                  <c:v>1.49922</c:v>
                </c:pt>
                <c:pt idx="478">
                  <c:v>7.44597</c:v>
                </c:pt>
                <c:pt idx="479">
                  <c:v>6.58202</c:v>
                </c:pt>
                <c:pt idx="480">
                  <c:v>5.8635599999999997</c:v>
                </c:pt>
                <c:pt idx="481">
                  <c:v>7.4604900000000001</c:v>
                </c:pt>
                <c:pt idx="482">
                  <c:v>7.4585699999999999</c:v>
                </c:pt>
                <c:pt idx="483">
                  <c:v>7.40259</c:v>
                </c:pt>
                <c:pt idx="484">
                  <c:v>7.16167</c:v>
                </c:pt>
                <c:pt idx="485">
                  <c:v>7.46068</c:v>
                </c:pt>
                <c:pt idx="486">
                  <c:v>7.3691899999999997</c:v>
                </c:pt>
                <c:pt idx="487">
                  <c:v>7.4164099999999999</c:v>
                </c:pt>
                <c:pt idx="488">
                  <c:v>2.5162599999999999</c:v>
                </c:pt>
                <c:pt idx="489">
                  <c:v>5.3651099999999996</c:v>
                </c:pt>
                <c:pt idx="490">
                  <c:v>7.2564099999999998</c:v>
                </c:pt>
                <c:pt idx="491">
                  <c:v>7.0033700000000003</c:v>
                </c:pt>
                <c:pt idx="492">
                  <c:v>7.1940900000000001</c:v>
                </c:pt>
                <c:pt idx="493">
                  <c:v>6.9015399999999998</c:v>
                </c:pt>
                <c:pt idx="494">
                  <c:v>7.2382799999999996</c:v>
                </c:pt>
                <c:pt idx="495">
                  <c:v>5.7875199999999998</c:v>
                </c:pt>
                <c:pt idx="496">
                  <c:v>6.2062799999999996</c:v>
                </c:pt>
                <c:pt idx="497">
                  <c:v>6.7618600000000004</c:v>
                </c:pt>
                <c:pt idx="498">
                  <c:v>7.4478299999999997</c:v>
                </c:pt>
                <c:pt idx="499">
                  <c:v>7.0999800000000004</c:v>
                </c:pt>
                <c:pt idx="500">
                  <c:v>6.5556400000000004</c:v>
                </c:pt>
                <c:pt idx="501">
                  <c:v>7.4096399999999996</c:v>
                </c:pt>
                <c:pt idx="502">
                  <c:v>7.4315199999999999</c:v>
                </c:pt>
                <c:pt idx="503">
                  <c:v>7.2711600000000001</c:v>
                </c:pt>
                <c:pt idx="504">
                  <c:v>7.4579800000000001</c:v>
                </c:pt>
                <c:pt idx="505">
                  <c:v>6.7377200000000004</c:v>
                </c:pt>
                <c:pt idx="506">
                  <c:v>7.2975399999999997</c:v>
                </c:pt>
                <c:pt idx="507">
                  <c:v>5.9460499999999996</c:v>
                </c:pt>
                <c:pt idx="508">
                  <c:v>7.3939700000000004</c:v>
                </c:pt>
                <c:pt idx="509">
                  <c:v>7.4606000000000003</c:v>
                </c:pt>
                <c:pt idx="510">
                  <c:v>7.4555400000000001</c:v>
                </c:pt>
                <c:pt idx="511">
                  <c:v>3.5942699999999999</c:v>
                </c:pt>
                <c:pt idx="512">
                  <c:v>4.0753399999999997</c:v>
                </c:pt>
                <c:pt idx="513">
                  <c:v>7.4428400000000003</c:v>
                </c:pt>
                <c:pt idx="514">
                  <c:v>6.8879599999999996</c:v>
                </c:pt>
                <c:pt idx="515">
                  <c:v>7.4501099999999996</c:v>
                </c:pt>
                <c:pt idx="516">
                  <c:v>6.6670600000000002</c:v>
                </c:pt>
                <c:pt idx="517">
                  <c:v>4.6282699999999997</c:v>
                </c:pt>
                <c:pt idx="518">
                  <c:v>1.17099</c:v>
                </c:pt>
                <c:pt idx="519">
                  <c:v>7.06813</c:v>
                </c:pt>
                <c:pt idx="520">
                  <c:v>7.4068699999999996</c:v>
                </c:pt>
                <c:pt idx="521">
                  <c:v>2.07437</c:v>
                </c:pt>
                <c:pt idx="522">
                  <c:v>5.4293399999999998</c:v>
                </c:pt>
                <c:pt idx="523">
                  <c:v>6.3315099999999997</c:v>
                </c:pt>
                <c:pt idx="524">
                  <c:v>7.4503000000000004</c:v>
                </c:pt>
                <c:pt idx="525">
                  <c:v>5.9542700000000002</c:v>
                </c:pt>
                <c:pt idx="526">
                  <c:v>7.4398400000000002</c:v>
                </c:pt>
                <c:pt idx="527">
                  <c:v>7.4179300000000001</c:v>
                </c:pt>
                <c:pt idx="528">
                  <c:v>6.8146000000000004</c:v>
                </c:pt>
                <c:pt idx="529">
                  <c:v>7.4361899999999999</c:v>
                </c:pt>
                <c:pt idx="530">
                  <c:v>4.8786199999999997</c:v>
                </c:pt>
                <c:pt idx="531">
                  <c:v>1.9649300000000001</c:v>
                </c:pt>
                <c:pt idx="532">
                  <c:v>4.7338199999999997</c:v>
                </c:pt>
                <c:pt idx="533">
                  <c:v>7.4578199999999999</c:v>
                </c:pt>
                <c:pt idx="534">
                  <c:v>6.9584299999999999</c:v>
                </c:pt>
                <c:pt idx="535">
                  <c:v>6.7597699999999996</c:v>
                </c:pt>
                <c:pt idx="536">
                  <c:v>6.1430400000000001</c:v>
                </c:pt>
                <c:pt idx="537">
                  <c:v>6.1772900000000002</c:v>
                </c:pt>
                <c:pt idx="538">
                  <c:v>7.3819299999999997</c:v>
                </c:pt>
                <c:pt idx="539">
                  <c:v>7.3759300000000003</c:v>
                </c:pt>
                <c:pt idx="540">
                  <c:v>7.41479</c:v>
                </c:pt>
                <c:pt idx="541">
                  <c:v>7.4481599999999997</c:v>
                </c:pt>
                <c:pt idx="542">
                  <c:v>6.9833600000000002</c:v>
                </c:pt>
                <c:pt idx="543">
                  <c:v>7.4598800000000001</c:v>
                </c:pt>
                <c:pt idx="544">
                  <c:v>4.5783500000000004</c:v>
                </c:pt>
                <c:pt idx="545">
                  <c:v>5.0293000000000001</c:v>
                </c:pt>
                <c:pt idx="546">
                  <c:v>2.76627</c:v>
                </c:pt>
                <c:pt idx="547">
                  <c:v>5.9966900000000001</c:v>
                </c:pt>
                <c:pt idx="548">
                  <c:v>7.4433199999999999</c:v>
                </c:pt>
                <c:pt idx="549">
                  <c:v>6.1025299999999998</c:v>
                </c:pt>
                <c:pt idx="550">
                  <c:v>4.7012600000000004</c:v>
                </c:pt>
                <c:pt idx="551">
                  <c:v>7.0797100000000004</c:v>
                </c:pt>
                <c:pt idx="552">
                  <c:v>6.43987</c:v>
                </c:pt>
                <c:pt idx="553">
                  <c:v>7.3037000000000001</c:v>
                </c:pt>
                <c:pt idx="554">
                  <c:v>7.3835600000000001</c:v>
                </c:pt>
                <c:pt idx="555">
                  <c:v>7.4543299999999997</c:v>
                </c:pt>
                <c:pt idx="556">
                  <c:v>6.58385</c:v>
                </c:pt>
                <c:pt idx="557">
                  <c:v>5.9338899999999999</c:v>
                </c:pt>
                <c:pt idx="558">
                  <c:v>2.68187</c:v>
                </c:pt>
                <c:pt idx="559">
                  <c:v>7.3776599999999997</c:v>
                </c:pt>
                <c:pt idx="560">
                  <c:v>6.3737899999999996</c:v>
                </c:pt>
                <c:pt idx="561">
                  <c:v>7.27142</c:v>
                </c:pt>
                <c:pt idx="562">
                  <c:v>7.4560000000000004</c:v>
                </c:pt>
                <c:pt idx="563">
                  <c:v>7.2109500000000004</c:v>
                </c:pt>
                <c:pt idx="564">
                  <c:v>7.3687699999999996</c:v>
                </c:pt>
                <c:pt idx="565">
                  <c:v>4.0264499999999996</c:v>
                </c:pt>
                <c:pt idx="566">
                  <c:v>2.6781600000000001</c:v>
                </c:pt>
                <c:pt idx="567">
                  <c:v>6.9931700000000001</c:v>
                </c:pt>
                <c:pt idx="568">
                  <c:v>7.1837099999999996</c:v>
                </c:pt>
                <c:pt idx="569">
                  <c:v>7.4303699999999999</c:v>
                </c:pt>
                <c:pt idx="570">
                  <c:v>5.0600699999999996</c:v>
                </c:pt>
                <c:pt idx="571">
                  <c:v>7.2483899999999997</c:v>
                </c:pt>
                <c:pt idx="572">
                  <c:v>7.4357699999999998</c:v>
                </c:pt>
                <c:pt idx="573">
                  <c:v>4.8848399999999996</c:v>
                </c:pt>
                <c:pt idx="574">
                  <c:v>7.3860900000000003</c:v>
                </c:pt>
                <c:pt idx="575">
                  <c:v>7.3152100000000004</c:v>
                </c:pt>
                <c:pt idx="576">
                  <c:v>2.41012</c:v>
                </c:pt>
                <c:pt idx="577">
                  <c:v>7.46</c:v>
                </c:pt>
                <c:pt idx="578">
                  <c:v>7.4422300000000003</c:v>
                </c:pt>
                <c:pt idx="579">
                  <c:v>3.3290299999999999</c:v>
                </c:pt>
                <c:pt idx="580">
                  <c:v>4.1403800000000004</c:v>
                </c:pt>
                <c:pt idx="581">
                  <c:v>5.2804200000000003</c:v>
                </c:pt>
                <c:pt idx="582">
                  <c:v>4.6985700000000001</c:v>
                </c:pt>
                <c:pt idx="583">
                  <c:v>7.2371299999999996</c:v>
                </c:pt>
                <c:pt idx="584">
                  <c:v>6.9732200000000004</c:v>
                </c:pt>
                <c:pt idx="585">
                  <c:v>5.0394699999999997</c:v>
                </c:pt>
                <c:pt idx="586">
                  <c:v>3.6624300000000001</c:v>
                </c:pt>
                <c:pt idx="587">
                  <c:v>7.1009900000000004</c:v>
                </c:pt>
                <c:pt idx="588">
                  <c:v>7.3437700000000001</c:v>
                </c:pt>
                <c:pt idx="589">
                  <c:v>7.03965</c:v>
                </c:pt>
                <c:pt idx="590">
                  <c:v>6.6951200000000002</c:v>
                </c:pt>
                <c:pt idx="591">
                  <c:v>7.2027900000000002</c:v>
                </c:pt>
                <c:pt idx="592">
                  <c:v>7.4232399999999998</c:v>
                </c:pt>
                <c:pt idx="593">
                  <c:v>7.2352100000000004</c:v>
                </c:pt>
                <c:pt idx="594">
                  <c:v>7.45953</c:v>
                </c:pt>
                <c:pt idx="595">
                  <c:v>7.4218799999999998</c:v>
                </c:pt>
                <c:pt idx="596">
                  <c:v>6.2414699999999996</c:v>
                </c:pt>
                <c:pt idx="597">
                  <c:v>4.9646999999999997</c:v>
                </c:pt>
                <c:pt idx="598">
                  <c:v>6.3961300000000003</c:v>
                </c:pt>
                <c:pt idx="599">
                  <c:v>7.41378</c:v>
                </c:pt>
                <c:pt idx="600">
                  <c:v>7.33514</c:v>
                </c:pt>
                <c:pt idx="601">
                  <c:v>6.9306799999999997</c:v>
                </c:pt>
                <c:pt idx="602">
                  <c:v>6.6965300000000001</c:v>
                </c:pt>
                <c:pt idx="603">
                  <c:v>5.4229799999999999</c:v>
                </c:pt>
                <c:pt idx="604">
                  <c:v>6.8311700000000002</c:v>
                </c:pt>
                <c:pt idx="605">
                  <c:v>4.5206400000000002</c:v>
                </c:pt>
                <c:pt idx="606">
                  <c:v>6.8686400000000001</c:v>
                </c:pt>
                <c:pt idx="607">
                  <c:v>7.4422199999999998</c:v>
                </c:pt>
                <c:pt idx="608">
                  <c:v>5.0504800000000003</c:v>
                </c:pt>
                <c:pt idx="609">
                  <c:v>5.6357400000000002</c:v>
                </c:pt>
                <c:pt idx="610">
                  <c:v>6.3211899999999996</c:v>
                </c:pt>
                <c:pt idx="611">
                  <c:v>1.07114</c:v>
                </c:pt>
                <c:pt idx="612">
                  <c:v>4.9303900000000001</c:v>
                </c:pt>
                <c:pt idx="613">
                  <c:v>7.1353299999999997</c:v>
                </c:pt>
                <c:pt idx="614">
                  <c:v>5.3907400000000001</c:v>
                </c:pt>
                <c:pt idx="615">
                  <c:v>7.07273</c:v>
                </c:pt>
                <c:pt idx="616">
                  <c:v>7.4298200000000003</c:v>
                </c:pt>
                <c:pt idx="617">
                  <c:v>2.9398</c:v>
                </c:pt>
                <c:pt idx="618">
                  <c:v>4.4039000000000001</c:v>
                </c:pt>
                <c:pt idx="619">
                  <c:v>6.8207399999999998</c:v>
                </c:pt>
                <c:pt idx="620">
                  <c:v>3.1913100000000001</c:v>
                </c:pt>
                <c:pt idx="621">
                  <c:v>7.3314300000000001</c:v>
                </c:pt>
                <c:pt idx="622">
                  <c:v>5.49404</c:v>
                </c:pt>
                <c:pt idx="623">
                  <c:v>7.4357600000000001</c:v>
                </c:pt>
                <c:pt idx="624">
                  <c:v>5.6135799999999998</c:v>
                </c:pt>
                <c:pt idx="625">
                  <c:v>6.8805699999999996</c:v>
                </c:pt>
                <c:pt idx="626">
                  <c:v>6.5679100000000004</c:v>
                </c:pt>
                <c:pt idx="627">
                  <c:v>4.1818299999999997</c:v>
                </c:pt>
                <c:pt idx="628">
                  <c:v>7.4305199999999996</c:v>
                </c:pt>
                <c:pt idx="629">
                  <c:v>6.0087700000000002</c:v>
                </c:pt>
                <c:pt idx="630">
                  <c:v>7.4599299999999999</c:v>
                </c:pt>
                <c:pt idx="631">
                  <c:v>4.9953099999999999</c:v>
                </c:pt>
                <c:pt idx="632">
                  <c:v>7.3713800000000003</c:v>
                </c:pt>
                <c:pt idx="633">
                  <c:v>5.2419099999999998</c:v>
                </c:pt>
                <c:pt idx="634">
                  <c:v>5.0242699999999996</c:v>
                </c:pt>
                <c:pt idx="635">
                  <c:v>5.4126200000000004</c:v>
                </c:pt>
                <c:pt idx="636">
                  <c:v>4.1733099999999999</c:v>
                </c:pt>
                <c:pt idx="637">
                  <c:v>6.95601</c:v>
                </c:pt>
                <c:pt idx="638">
                  <c:v>7.2875500000000004</c:v>
                </c:pt>
                <c:pt idx="639">
                  <c:v>7.4393399999999996</c:v>
                </c:pt>
                <c:pt idx="640">
                  <c:v>5.3521599999999996</c:v>
                </c:pt>
                <c:pt idx="641">
                  <c:v>6.9653999999999998</c:v>
                </c:pt>
                <c:pt idx="642">
                  <c:v>6.2401</c:v>
                </c:pt>
                <c:pt idx="643">
                  <c:v>7.1535700000000002</c:v>
                </c:pt>
                <c:pt idx="644">
                  <c:v>7.4494699999999998</c:v>
                </c:pt>
                <c:pt idx="645">
                  <c:v>7.3949299999999996</c:v>
                </c:pt>
                <c:pt idx="646">
                  <c:v>6.0274299999999998</c:v>
                </c:pt>
                <c:pt idx="647">
                  <c:v>5.5204899999999997</c:v>
                </c:pt>
                <c:pt idx="648">
                  <c:v>5.8845000000000001</c:v>
                </c:pt>
                <c:pt idx="649">
                  <c:v>7.4579000000000004</c:v>
                </c:pt>
                <c:pt idx="650">
                  <c:v>7.4372299999999996</c:v>
                </c:pt>
                <c:pt idx="651">
                  <c:v>6.95566</c:v>
                </c:pt>
                <c:pt idx="652">
                  <c:v>7.44604</c:v>
                </c:pt>
                <c:pt idx="653">
                  <c:v>6.2911099999999998</c:v>
                </c:pt>
                <c:pt idx="654">
                  <c:v>6.9505499999999998</c:v>
                </c:pt>
                <c:pt idx="655">
                  <c:v>3.4516399999999998</c:v>
                </c:pt>
                <c:pt idx="656">
                  <c:v>5.0183200000000001</c:v>
                </c:pt>
                <c:pt idx="657">
                  <c:v>7.3769499999999999</c:v>
                </c:pt>
                <c:pt idx="658">
                  <c:v>6.9421600000000003</c:v>
                </c:pt>
                <c:pt idx="659">
                  <c:v>6.5995400000000002</c:v>
                </c:pt>
                <c:pt idx="660">
                  <c:v>7.2873599999999996</c:v>
                </c:pt>
                <c:pt idx="661">
                  <c:v>7.4444699999999999</c:v>
                </c:pt>
                <c:pt idx="662">
                  <c:v>7.3023699999999998</c:v>
                </c:pt>
                <c:pt idx="663">
                  <c:v>2.5561600000000002</c:v>
                </c:pt>
                <c:pt idx="664">
                  <c:v>5.8376299999999999</c:v>
                </c:pt>
                <c:pt idx="665">
                  <c:v>5.50441</c:v>
                </c:pt>
                <c:pt idx="666">
                  <c:v>7.1513299999999997</c:v>
                </c:pt>
                <c:pt idx="667">
                  <c:v>5.2787199999999999</c:v>
                </c:pt>
                <c:pt idx="668">
                  <c:v>4.2511000000000001</c:v>
                </c:pt>
                <c:pt idx="669">
                  <c:v>7.46061</c:v>
                </c:pt>
                <c:pt idx="670">
                  <c:v>2.9892099999999999</c:v>
                </c:pt>
                <c:pt idx="671">
                  <c:v>6.56203</c:v>
                </c:pt>
                <c:pt idx="672">
                  <c:v>7.3134600000000001</c:v>
                </c:pt>
                <c:pt idx="673">
                  <c:v>6.4990500000000004</c:v>
                </c:pt>
                <c:pt idx="674">
                  <c:v>7.1409700000000003</c:v>
                </c:pt>
                <c:pt idx="675">
                  <c:v>6.7563599999999999</c:v>
                </c:pt>
                <c:pt idx="676">
                  <c:v>7.4264200000000002</c:v>
                </c:pt>
                <c:pt idx="677">
                  <c:v>6.6251800000000003</c:v>
                </c:pt>
                <c:pt idx="678">
                  <c:v>7.3627200000000004</c:v>
                </c:pt>
                <c:pt idx="679">
                  <c:v>7.1576399999999998</c:v>
                </c:pt>
                <c:pt idx="680">
                  <c:v>6.6518699999999997</c:v>
                </c:pt>
                <c:pt idx="681">
                  <c:v>7.0209000000000001</c:v>
                </c:pt>
                <c:pt idx="682">
                  <c:v>5.8841400000000004</c:v>
                </c:pt>
                <c:pt idx="683">
                  <c:v>6.7170199999999998</c:v>
                </c:pt>
                <c:pt idx="684">
                  <c:v>6.9476599999999999</c:v>
                </c:pt>
                <c:pt idx="685">
                  <c:v>7.2674799999999999</c:v>
                </c:pt>
                <c:pt idx="686">
                  <c:v>7.3722200000000004</c:v>
                </c:pt>
                <c:pt idx="687">
                  <c:v>7.4231600000000002</c:v>
                </c:pt>
                <c:pt idx="688">
                  <c:v>4.6132200000000001</c:v>
                </c:pt>
                <c:pt idx="689">
                  <c:v>7.0314500000000004</c:v>
                </c:pt>
                <c:pt idx="690">
                  <c:v>4.0539399999999999</c:v>
                </c:pt>
                <c:pt idx="691">
                  <c:v>7.4509400000000001</c:v>
                </c:pt>
                <c:pt idx="692">
                  <c:v>6.7192499999999997</c:v>
                </c:pt>
                <c:pt idx="693">
                  <c:v>7.3930100000000003</c:v>
                </c:pt>
                <c:pt idx="694">
                  <c:v>5.84497</c:v>
                </c:pt>
                <c:pt idx="695">
                  <c:v>6.6965300000000001</c:v>
                </c:pt>
                <c:pt idx="696">
                  <c:v>7.3690800000000003</c:v>
                </c:pt>
                <c:pt idx="697">
                  <c:v>6.6161000000000003</c:v>
                </c:pt>
                <c:pt idx="698">
                  <c:v>2.8155399999999999</c:v>
                </c:pt>
                <c:pt idx="699">
                  <c:v>6.58847</c:v>
                </c:pt>
                <c:pt idx="700">
                  <c:v>6.65951</c:v>
                </c:pt>
                <c:pt idx="701">
                  <c:v>6.7508499999999998</c:v>
                </c:pt>
                <c:pt idx="702">
                  <c:v>7.4112999999999998</c:v>
                </c:pt>
                <c:pt idx="703">
                  <c:v>5.6240399999999999</c:v>
                </c:pt>
                <c:pt idx="704">
                  <c:v>5.7641</c:v>
                </c:pt>
                <c:pt idx="705">
                  <c:v>5.6904399999999997</c:v>
                </c:pt>
                <c:pt idx="706">
                  <c:v>7.0768399999999998</c:v>
                </c:pt>
                <c:pt idx="707">
                  <c:v>7.3359800000000002</c:v>
                </c:pt>
                <c:pt idx="708">
                  <c:v>3.6570399999999998</c:v>
                </c:pt>
                <c:pt idx="709">
                  <c:v>4.5302699999999998</c:v>
                </c:pt>
                <c:pt idx="710">
                  <c:v>2.3753600000000001</c:v>
                </c:pt>
                <c:pt idx="711">
                  <c:v>6.22011</c:v>
                </c:pt>
                <c:pt idx="712">
                  <c:v>5.9464399999999999</c:v>
                </c:pt>
                <c:pt idx="713">
                  <c:v>5.9117699999999997</c:v>
                </c:pt>
                <c:pt idx="714">
                  <c:v>7.4414199999999999</c:v>
                </c:pt>
                <c:pt idx="715">
                  <c:v>7.0790600000000001</c:v>
                </c:pt>
                <c:pt idx="716">
                  <c:v>2.9328400000000001</c:v>
                </c:pt>
                <c:pt idx="717">
                  <c:v>6.9855799999999997</c:v>
                </c:pt>
                <c:pt idx="718">
                  <c:v>6.3507499999999997</c:v>
                </c:pt>
                <c:pt idx="719">
                  <c:v>7.1228400000000001</c:v>
                </c:pt>
                <c:pt idx="720">
                  <c:v>5.89588</c:v>
                </c:pt>
                <c:pt idx="721">
                  <c:v>7.3512700000000004</c:v>
                </c:pt>
                <c:pt idx="722">
                  <c:v>7.40273</c:v>
                </c:pt>
                <c:pt idx="723">
                  <c:v>6.8958199999999996</c:v>
                </c:pt>
                <c:pt idx="724">
                  <c:v>7.10121</c:v>
                </c:pt>
                <c:pt idx="725">
                  <c:v>6.8101200000000004</c:v>
                </c:pt>
                <c:pt idx="726">
                  <c:v>6.1017400000000004</c:v>
                </c:pt>
                <c:pt idx="727">
                  <c:v>7.4451299999999998</c:v>
                </c:pt>
                <c:pt idx="728">
                  <c:v>0.87921899999999997</c:v>
                </c:pt>
                <c:pt idx="729">
                  <c:v>1.1194999999999999</c:v>
                </c:pt>
                <c:pt idx="730">
                  <c:v>7.2122400000000004</c:v>
                </c:pt>
                <c:pt idx="731">
                  <c:v>2.6099299999999999</c:v>
                </c:pt>
                <c:pt idx="732">
                  <c:v>7.3695700000000004</c:v>
                </c:pt>
                <c:pt idx="733">
                  <c:v>0.413165</c:v>
                </c:pt>
                <c:pt idx="734">
                  <c:v>6.8579800000000004</c:v>
                </c:pt>
                <c:pt idx="735">
                  <c:v>5.5528300000000002</c:v>
                </c:pt>
                <c:pt idx="736">
                  <c:v>5.2759299999999998</c:v>
                </c:pt>
                <c:pt idx="737">
                  <c:v>6.8155299999999999</c:v>
                </c:pt>
                <c:pt idx="738">
                  <c:v>7.2342700000000004</c:v>
                </c:pt>
                <c:pt idx="739">
                  <c:v>7.2378400000000003</c:v>
                </c:pt>
                <c:pt idx="740">
                  <c:v>7.2999799999999997</c:v>
                </c:pt>
                <c:pt idx="741">
                  <c:v>4.8864700000000001</c:v>
                </c:pt>
                <c:pt idx="742">
                  <c:v>7.2742699999999996</c:v>
                </c:pt>
                <c:pt idx="743">
                  <c:v>7.1237000000000004</c:v>
                </c:pt>
                <c:pt idx="744">
                  <c:v>7.4463100000000004</c:v>
                </c:pt>
                <c:pt idx="745">
                  <c:v>6.1195700000000004</c:v>
                </c:pt>
                <c:pt idx="746">
                  <c:v>5.5806699999999996</c:v>
                </c:pt>
                <c:pt idx="747">
                  <c:v>6.37887</c:v>
                </c:pt>
                <c:pt idx="748">
                  <c:v>6.1626599999999998</c:v>
                </c:pt>
                <c:pt idx="749">
                  <c:v>7.4581499999999998</c:v>
                </c:pt>
                <c:pt idx="750">
                  <c:v>3.8719999999999999</c:v>
                </c:pt>
                <c:pt idx="751">
                  <c:v>6.5935899999999998</c:v>
                </c:pt>
                <c:pt idx="752">
                  <c:v>7.4496000000000002</c:v>
                </c:pt>
                <c:pt idx="753">
                  <c:v>5.7070299999999996</c:v>
                </c:pt>
                <c:pt idx="754">
                  <c:v>1.83745</c:v>
                </c:pt>
                <c:pt idx="755">
                  <c:v>5.7560000000000002</c:v>
                </c:pt>
                <c:pt idx="756">
                  <c:v>3.7469100000000002</c:v>
                </c:pt>
                <c:pt idx="757">
                  <c:v>7.4600099999999996</c:v>
                </c:pt>
                <c:pt idx="758">
                  <c:v>7.1475499999999998</c:v>
                </c:pt>
                <c:pt idx="759">
                  <c:v>7.4101600000000003</c:v>
                </c:pt>
                <c:pt idx="760">
                  <c:v>6.2988799999999996</c:v>
                </c:pt>
                <c:pt idx="761">
                  <c:v>6.0352499999999996</c:v>
                </c:pt>
                <c:pt idx="762">
                  <c:v>7.3550899999999997</c:v>
                </c:pt>
                <c:pt idx="763">
                  <c:v>6.0724799999999997</c:v>
                </c:pt>
                <c:pt idx="764">
                  <c:v>6.3865699999999999</c:v>
                </c:pt>
                <c:pt idx="765">
                  <c:v>7.1640699999999997</c:v>
                </c:pt>
                <c:pt idx="766">
                  <c:v>7.2644900000000003</c:v>
                </c:pt>
                <c:pt idx="767">
                  <c:v>7.4235699999999998</c:v>
                </c:pt>
                <c:pt idx="768">
                  <c:v>2.72906</c:v>
                </c:pt>
                <c:pt idx="769">
                  <c:v>7.2424099999999996</c:v>
                </c:pt>
                <c:pt idx="770">
                  <c:v>5.5632200000000003</c:v>
                </c:pt>
                <c:pt idx="771">
                  <c:v>6.7487000000000004</c:v>
                </c:pt>
                <c:pt idx="772">
                  <c:v>5.2746599999999999</c:v>
                </c:pt>
                <c:pt idx="773">
                  <c:v>5.2947600000000001</c:v>
                </c:pt>
                <c:pt idx="774">
                  <c:v>2.94374</c:v>
                </c:pt>
                <c:pt idx="775">
                  <c:v>7.4607099999999997</c:v>
                </c:pt>
                <c:pt idx="776">
                  <c:v>6.10541</c:v>
                </c:pt>
                <c:pt idx="777">
                  <c:v>7.0549600000000003</c:v>
                </c:pt>
                <c:pt idx="778">
                  <c:v>4.5528399999999998</c:v>
                </c:pt>
                <c:pt idx="779">
                  <c:v>7.4560599999999999</c:v>
                </c:pt>
                <c:pt idx="780">
                  <c:v>2.3578299999999999</c:v>
                </c:pt>
                <c:pt idx="781">
                  <c:v>7.3901199999999996</c:v>
                </c:pt>
                <c:pt idx="782">
                  <c:v>5.6999599999999999</c:v>
                </c:pt>
                <c:pt idx="783">
                  <c:v>6.8268599999999999</c:v>
                </c:pt>
                <c:pt idx="784">
                  <c:v>7.4581200000000001</c:v>
                </c:pt>
                <c:pt idx="785">
                  <c:v>6.9131499999999999</c:v>
                </c:pt>
                <c:pt idx="786">
                  <c:v>7.4577200000000001</c:v>
                </c:pt>
                <c:pt idx="787">
                  <c:v>1.13906</c:v>
                </c:pt>
                <c:pt idx="788">
                  <c:v>5.67598</c:v>
                </c:pt>
                <c:pt idx="789">
                  <c:v>7.4399899999999999</c:v>
                </c:pt>
                <c:pt idx="790">
                  <c:v>7.3591699999999998</c:v>
                </c:pt>
                <c:pt idx="791">
                  <c:v>7.4287799999999997</c:v>
                </c:pt>
                <c:pt idx="792">
                  <c:v>4.3539000000000003</c:v>
                </c:pt>
                <c:pt idx="793">
                  <c:v>7.2252000000000001</c:v>
                </c:pt>
                <c:pt idx="794">
                  <c:v>7.1409700000000003</c:v>
                </c:pt>
                <c:pt idx="795">
                  <c:v>7.4127999999999998</c:v>
                </c:pt>
                <c:pt idx="796">
                  <c:v>3.6108099999999999</c:v>
                </c:pt>
                <c:pt idx="797">
                  <c:v>6.8025500000000001</c:v>
                </c:pt>
                <c:pt idx="798">
                  <c:v>5.84727</c:v>
                </c:pt>
                <c:pt idx="799">
                  <c:v>7.2472200000000004</c:v>
                </c:pt>
                <c:pt idx="800">
                  <c:v>6.3962300000000001</c:v>
                </c:pt>
                <c:pt idx="801">
                  <c:v>7.4264999999999999</c:v>
                </c:pt>
                <c:pt idx="802">
                  <c:v>7.4215400000000002</c:v>
                </c:pt>
                <c:pt idx="803">
                  <c:v>6.4791400000000001</c:v>
                </c:pt>
                <c:pt idx="804">
                  <c:v>7.4602500000000003</c:v>
                </c:pt>
                <c:pt idx="805">
                  <c:v>5.41845</c:v>
                </c:pt>
                <c:pt idx="806">
                  <c:v>7.4605899999999998</c:v>
                </c:pt>
                <c:pt idx="807">
                  <c:v>6.3235799999999998</c:v>
                </c:pt>
                <c:pt idx="808">
                  <c:v>3.3576199999999998</c:v>
                </c:pt>
                <c:pt idx="809">
                  <c:v>6.2888000000000002</c:v>
                </c:pt>
                <c:pt idx="810">
                  <c:v>7.4386400000000004</c:v>
                </c:pt>
                <c:pt idx="811">
                  <c:v>2.9854799999999999</c:v>
                </c:pt>
                <c:pt idx="812">
                  <c:v>7.4204400000000001</c:v>
                </c:pt>
                <c:pt idx="813">
                  <c:v>7.1711999999999998</c:v>
                </c:pt>
                <c:pt idx="814">
                  <c:v>6.7656900000000002</c:v>
                </c:pt>
                <c:pt idx="815">
                  <c:v>3.3072499999999998</c:v>
                </c:pt>
                <c:pt idx="816">
                  <c:v>7.4605800000000002</c:v>
                </c:pt>
                <c:pt idx="817">
                  <c:v>7.4141700000000004</c:v>
                </c:pt>
                <c:pt idx="818">
                  <c:v>4.19109</c:v>
                </c:pt>
                <c:pt idx="819">
                  <c:v>7.0338900000000004</c:v>
                </c:pt>
                <c:pt idx="820">
                  <c:v>7.3731</c:v>
                </c:pt>
                <c:pt idx="821">
                  <c:v>6.9829600000000003</c:v>
                </c:pt>
                <c:pt idx="822">
                  <c:v>7.4607000000000001</c:v>
                </c:pt>
                <c:pt idx="823">
                  <c:v>2.9383400000000002</c:v>
                </c:pt>
                <c:pt idx="824">
                  <c:v>6.7276199999999999</c:v>
                </c:pt>
                <c:pt idx="825">
                  <c:v>6.0815999999999999</c:v>
                </c:pt>
                <c:pt idx="826">
                  <c:v>7.0581100000000001</c:v>
                </c:pt>
                <c:pt idx="827">
                  <c:v>7.4599900000000003</c:v>
                </c:pt>
                <c:pt idx="828">
                  <c:v>7.4555199999999999</c:v>
                </c:pt>
                <c:pt idx="829">
                  <c:v>4.3326799999999999</c:v>
                </c:pt>
                <c:pt idx="830">
                  <c:v>7.3441299999999998</c:v>
                </c:pt>
                <c:pt idx="831">
                  <c:v>7.2841100000000001</c:v>
                </c:pt>
                <c:pt idx="832">
                  <c:v>7.4239100000000002</c:v>
                </c:pt>
                <c:pt idx="833">
                  <c:v>7.4142000000000001</c:v>
                </c:pt>
                <c:pt idx="834">
                  <c:v>6.9575800000000001</c:v>
                </c:pt>
                <c:pt idx="835">
                  <c:v>7.3814399999999996</c:v>
                </c:pt>
                <c:pt idx="836">
                  <c:v>7.42699</c:v>
                </c:pt>
                <c:pt idx="837">
                  <c:v>7.4600999999999997</c:v>
                </c:pt>
                <c:pt idx="838">
                  <c:v>5.0002500000000003</c:v>
                </c:pt>
                <c:pt idx="839">
                  <c:v>7.46068</c:v>
                </c:pt>
                <c:pt idx="840">
                  <c:v>6.4672999999999998</c:v>
                </c:pt>
                <c:pt idx="841">
                  <c:v>7.1308999999999996</c:v>
                </c:pt>
                <c:pt idx="842">
                  <c:v>6.9911899999999996</c:v>
                </c:pt>
                <c:pt idx="843">
                  <c:v>4.2902399999999998</c:v>
                </c:pt>
                <c:pt idx="844">
                  <c:v>3.9009</c:v>
                </c:pt>
                <c:pt idx="845">
                  <c:v>7.3544200000000002</c:v>
                </c:pt>
                <c:pt idx="846">
                  <c:v>7.4543400000000002</c:v>
                </c:pt>
                <c:pt idx="847">
                  <c:v>7.4374500000000001</c:v>
                </c:pt>
                <c:pt idx="848">
                  <c:v>6.0399900000000004</c:v>
                </c:pt>
                <c:pt idx="849">
                  <c:v>7.4123900000000003</c:v>
                </c:pt>
                <c:pt idx="850">
                  <c:v>6.8899900000000001</c:v>
                </c:pt>
                <c:pt idx="851">
                  <c:v>7.4196799999999996</c:v>
                </c:pt>
                <c:pt idx="852">
                  <c:v>7.4182600000000001</c:v>
                </c:pt>
                <c:pt idx="853">
                  <c:v>3.9447199999999998</c:v>
                </c:pt>
                <c:pt idx="854">
                  <c:v>5.4374099999999999</c:v>
                </c:pt>
                <c:pt idx="855">
                  <c:v>6.5171799999999998</c:v>
                </c:pt>
                <c:pt idx="856">
                  <c:v>7.3279100000000001</c:v>
                </c:pt>
                <c:pt idx="857">
                  <c:v>6.0575200000000002</c:v>
                </c:pt>
                <c:pt idx="858">
                  <c:v>6.2663700000000002</c:v>
                </c:pt>
                <c:pt idx="859">
                  <c:v>7.0742000000000003</c:v>
                </c:pt>
                <c:pt idx="860">
                  <c:v>4.6697600000000001</c:v>
                </c:pt>
                <c:pt idx="861">
                  <c:v>2.2486799999999998</c:v>
                </c:pt>
                <c:pt idx="862">
                  <c:v>7.4607000000000001</c:v>
                </c:pt>
                <c:pt idx="863">
                  <c:v>6.7972400000000004</c:v>
                </c:pt>
                <c:pt idx="864">
                  <c:v>2.1037300000000001</c:v>
                </c:pt>
                <c:pt idx="865">
                  <c:v>6.4651399999999999</c:v>
                </c:pt>
                <c:pt idx="866">
                  <c:v>7.1254499999999998</c:v>
                </c:pt>
                <c:pt idx="867">
                  <c:v>7.4231499999999997</c:v>
                </c:pt>
                <c:pt idx="868">
                  <c:v>7.0100199999999999</c:v>
                </c:pt>
                <c:pt idx="869">
                  <c:v>5.5740100000000004</c:v>
                </c:pt>
                <c:pt idx="870">
                  <c:v>6.6433900000000001</c:v>
                </c:pt>
                <c:pt idx="871">
                  <c:v>6.9610200000000004</c:v>
                </c:pt>
                <c:pt idx="872">
                  <c:v>7.3616999999999999</c:v>
                </c:pt>
                <c:pt idx="873">
                  <c:v>7.4155800000000003</c:v>
                </c:pt>
                <c:pt idx="874">
                  <c:v>7.3858499999999996</c:v>
                </c:pt>
                <c:pt idx="875">
                  <c:v>6.5920699999999997</c:v>
                </c:pt>
                <c:pt idx="876">
                  <c:v>7.4569299999999998</c:v>
                </c:pt>
                <c:pt idx="877">
                  <c:v>2.8400699999999999</c:v>
                </c:pt>
                <c:pt idx="878">
                  <c:v>3.5947200000000001</c:v>
                </c:pt>
                <c:pt idx="879">
                  <c:v>6.9743199999999996</c:v>
                </c:pt>
                <c:pt idx="880">
                  <c:v>7.2434700000000003</c:v>
                </c:pt>
                <c:pt idx="881">
                  <c:v>3.9834200000000002</c:v>
                </c:pt>
                <c:pt idx="882">
                  <c:v>7.4607000000000001</c:v>
                </c:pt>
                <c:pt idx="883">
                  <c:v>7.0693900000000003</c:v>
                </c:pt>
                <c:pt idx="884">
                  <c:v>7.3588199999999997</c:v>
                </c:pt>
                <c:pt idx="885">
                  <c:v>7.3784099999999997</c:v>
                </c:pt>
                <c:pt idx="886">
                  <c:v>6.7119</c:v>
                </c:pt>
                <c:pt idx="887">
                  <c:v>4.56107</c:v>
                </c:pt>
                <c:pt idx="888">
                  <c:v>7.4010199999999999</c:v>
                </c:pt>
                <c:pt idx="889">
                  <c:v>6.6380999999999997</c:v>
                </c:pt>
                <c:pt idx="890">
                  <c:v>7.1618500000000003</c:v>
                </c:pt>
                <c:pt idx="891">
                  <c:v>7.3702699999999997</c:v>
                </c:pt>
                <c:pt idx="892">
                  <c:v>3.3648799999999999</c:v>
                </c:pt>
                <c:pt idx="893">
                  <c:v>7.43893</c:v>
                </c:pt>
                <c:pt idx="894">
                  <c:v>6.9684400000000002</c:v>
                </c:pt>
                <c:pt idx="895">
                  <c:v>7.33209</c:v>
                </c:pt>
                <c:pt idx="896">
                  <c:v>3.7987299999999999</c:v>
                </c:pt>
                <c:pt idx="897">
                  <c:v>2.9075000000000002</c:v>
                </c:pt>
                <c:pt idx="898">
                  <c:v>7.4140100000000002</c:v>
                </c:pt>
                <c:pt idx="899">
                  <c:v>7.45282</c:v>
                </c:pt>
                <c:pt idx="900">
                  <c:v>7.44374</c:v>
                </c:pt>
                <c:pt idx="901">
                  <c:v>1.1722900000000001</c:v>
                </c:pt>
                <c:pt idx="902">
                  <c:v>7.4175300000000002</c:v>
                </c:pt>
                <c:pt idx="903">
                  <c:v>5.4338600000000001</c:v>
                </c:pt>
                <c:pt idx="904">
                  <c:v>5.1384299999999996</c:v>
                </c:pt>
                <c:pt idx="905">
                  <c:v>7.45974</c:v>
                </c:pt>
                <c:pt idx="906">
                  <c:v>7.3436599999999999</c:v>
                </c:pt>
                <c:pt idx="907">
                  <c:v>1.96438</c:v>
                </c:pt>
                <c:pt idx="908">
                  <c:v>4.08047</c:v>
                </c:pt>
                <c:pt idx="909">
                  <c:v>7.4482200000000001</c:v>
                </c:pt>
                <c:pt idx="910">
                  <c:v>6.9024099999999997</c:v>
                </c:pt>
                <c:pt idx="911">
                  <c:v>7.4323800000000002</c:v>
                </c:pt>
                <c:pt idx="912">
                  <c:v>7.4226599999999996</c:v>
                </c:pt>
                <c:pt idx="913">
                  <c:v>4.0416800000000004</c:v>
                </c:pt>
                <c:pt idx="914">
                  <c:v>6.7877599999999996</c:v>
                </c:pt>
                <c:pt idx="915">
                  <c:v>7.3704299999999998</c:v>
                </c:pt>
                <c:pt idx="916">
                  <c:v>6.2206700000000001</c:v>
                </c:pt>
                <c:pt idx="917">
                  <c:v>7.4591200000000004</c:v>
                </c:pt>
                <c:pt idx="918">
                  <c:v>5.9615</c:v>
                </c:pt>
                <c:pt idx="919">
                  <c:v>6.8051500000000003</c:v>
                </c:pt>
                <c:pt idx="920">
                  <c:v>7.1031599999999999</c:v>
                </c:pt>
                <c:pt idx="921">
                  <c:v>7.0009100000000002</c:v>
                </c:pt>
                <c:pt idx="922">
                  <c:v>2.1729500000000002</c:v>
                </c:pt>
                <c:pt idx="923">
                  <c:v>7.4606899999999996</c:v>
                </c:pt>
                <c:pt idx="924">
                  <c:v>6.4500599999999997</c:v>
                </c:pt>
                <c:pt idx="925">
                  <c:v>7.4177099999999996</c:v>
                </c:pt>
                <c:pt idx="926">
                  <c:v>3.4252099999999999</c:v>
                </c:pt>
                <c:pt idx="927">
                  <c:v>7.41343</c:v>
                </c:pt>
                <c:pt idx="928">
                  <c:v>7.2832699999999999</c:v>
                </c:pt>
                <c:pt idx="929">
                  <c:v>7.44876</c:v>
                </c:pt>
                <c:pt idx="930">
                  <c:v>7.4087899999999998</c:v>
                </c:pt>
                <c:pt idx="931">
                  <c:v>7.4329200000000002</c:v>
                </c:pt>
                <c:pt idx="932">
                  <c:v>5.6925600000000003</c:v>
                </c:pt>
                <c:pt idx="933">
                  <c:v>7.1746400000000001</c:v>
                </c:pt>
                <c:pt idx="934">
                  <c:v>7.4535999999999998</c:v>
                </c:pt>
                <c:pt idx="935">
                  <c:v>7.4607099999999997</c:v>
                </c:pt>
                <c:pt idx="936">
                  <c:v>3.1158999999999999</c:v>
                </c:pt>
                <c:pt idx="937">
                  <c:v>7.4505600000000003</c:v>
                </c:pt>
                <c:pt idx="938">
                  <c:v>1.7065999999999999</c:v>
                </c:pt>
                <c:pt idx="939">
                  <c:v>6.8577000000000004</c:v>
                </c:pt>
                <c:pt idx="940">
                  <c:v>6.5128399999999997</c:v>
                </c:pt>
                <c:pt idx="941">
                  <c:v>6.6397399999999998</c:v>
                </c:pt>
                <c:pt idx="942">
                  <c:v>3.7053500000000001</c:v>
                </c:pt>
                <c:pt idx="943">
                  <c:v>7.1598800000000002</c:v>
                </c:pt>
                <c:pt idx="944">
                  <c:v>7.0648799999999996</c:v>
                </c:pt>
                <c:pt idx="945">
                  <c:v>6.63666</c:v>
                </c:pt>
                <c:pt idx="946">
                  <c:v>7.2373799999999999</c:v>
                </c:pt>
                <c:pt idx="947">
                  <c:v>7.4600799999999996</c:v>
                </c:pt>
                <c:pt idx="948">
                  <c:v>7.2606999999999999</c:v>
                </c:pt>
                <c:pt idx="949">
                  <c:v>7.4332399999999996</c:v>
                </c:pt>
                <c:pt idx="950">
                  <c:v>4.7904600000000004</c:v>
                </c:pt>
                <c:pt idx="951">
                  <c:v>7.4180999999999999</c:v>
                </c:pt>
                <c:pt idx="952">
                  <c:v>6.5505100000000001</c:v>
                </c:pt>
                <c:pt idx="953">
                  <c:v>7.40944</c:v>
                </c:pt>
                <c:pt idx="954">
                  <c:v>6.5958399999999999</c:v>
                </c:pt>
                <c:pt idx="955">
                  <c:v>7.4352499999999999</c:v>
                </c:pt>
                <c:pt idx="956">
                  <c:v>4.6018800000000004</c:v>
                </c:pt>
                <c:pt idx="957">
                  <c:v>7.2552099999999999</c:v>
                </c:pt>
                <c:pt idx="958">
                  <c:v>7.0709600000000004</c:v>
                </c:pt>
                <c:pt idx="959">
                  <c:v>7.08744</c:v>
                </c:pt>
                <c:pt idx="960">
                  <c:v>6.7337199999999999</c:v>
                </c:pt>
                <c:pt idx="961">
                  <c:v>7.2725600000000004</c:v>
                </c:pt>
                <c:pt idx="962">
                  <c:v>6.3647299999999998</c:v>
                </c:pt>
                <c:pt idx="963">
                  <c:v>7.3926299999999996</c:v>
                </c:pt>
                <c:pt idx="964">
                  <c:v>7.0550300000000004</c:v>
                </c:pt>
                <c:pt idx="965">
                  <c:v>7.3344699999999996</c:v>
                </c:pt>
                <c:pt idx="966">
                  <c:v>3.7916300000000001</c:v>
                </c:pt>
                <c:pt idx="967">
                  <c:v>7.4590300000000003</c:v>
                </c:pt>
                <c:pt idx="968">
                  <c:v>6.3656699999999997</c:v>
                </c:pt>
                <c:pt idx="969">
                  <c:v>7.4340299999999999</c:v>
                </c:pt>
                <c:pt idx="970">
                  <c:v>5.6914699999999998</c:v>
                </c:pt>
                <c:pt idx="971">
                  <c:v>6.8296999999999999</c:v>
                </c:pt>
                <c:pt idx="972">
                  <c:v>7.4407300000000003</c:v>
                </c:pt>
                <c:pt idx="973">
                  <c:v>7.3947000000000003</c:v>
                </c:pt>
                <c:pt idx="974">
                  <c:v>7.3098099999999997</c:v>
                </c:pt>
                <c:pt idx="975">
                  <c:v>7.1185299999999998</c:v>
                </c:pt>
                <c:pt idx="976">
                  <c:v>7.3753900000000003</c:v>
                </c:pt>
                <c:pt idx="977">
                  <c:v>5.9489200000000002</c:v>
                </c:pt>
                <c:pt idx="978">
                  <c:v>7.1278199999999998</c:v>
                </c:pt>
                <c:pt idx="979">
                  <c:v>7.4440999999999997</c:v>
                </c:pt>
                <c:pt idx="980">
                  <c:v>2.4723600000000001</c:v>
                </c:pt>
                <c:pt idx="981">
                  <c:v>6.9554799999999997</c:v>
                </c:pt>
                <c:pt idx="982">
                  <c:v>7.4363299999999999</c:v>
                </c:pt>
                <c:pt idx="983">
                  <c:v>6.7983599999999997</c:v>
                </c:pt>
                <c:pt idx="984">
                  <c:v>1.84355</c:v>
                </c:pt>
                <c:pt idx="985">
                  <c:v>7.4220600000000001</c:v>
                </c:pt>
                <c:pt idx="986">
                  <c:v>2.6091199999999999</c:v>
                </c:pt>
                <c:pt idx="987">
                  <c:v>6.7507200000000003</c:v>
                </c:pt>
                <c:pt idx="988">
                  <c:v>6.2114799999999999</c:v>
                </c:pt>
                <c:pt idx="989">
                  <c:v>7.1858500000000003</c:v>
                </c:pt>
                <c:pt idx="990">
                  <c:v>7.4600799999999996</c:v>
                </c:pt>
                <c:pt idx="991">
                  <c:v>7.2629599999999996</c:v>
                </c:pt>
                <c:pt idx="992">
                  <c:v>5.6273499999999999</c:v>
                </c:pt>
                <c:pt idx="993">
                  <c:v>6.2112600000000002</c:v>
                </c:pt>
                <c:pt idx="994">
                  <c:v>4.9415899999999997</c:v>
                </c:pt>
                <c:pt idx="995">
                  <c:v>7.4590500000000004</c:v>
                </c:pt>
                <c:pt idx="996">
                  <c:v>2.3678900000000001</c:v>
                </c:pt>
                <c:pt idx="997">
                  <c:v>7.1705399999999999</c:v>
                </c:pt>
                <c:pt idx="998">
                  <c:v>7.3528200000000004</c:v>
                </c:pt>
                <c:pt idx="999">
                  <c:v>6.9008000000000003</c:v>
                </c:pt>
              </c:numCache>
            </c:numRef>
          </c:xVal>
          <c:yVal>
            <c:numRef>
              <c:f>Relativity!$AG$3:$AG$1002</c:f>
              <c:numCache>
                <c:formatCode>General</c:formatCode>
                <c:ptCount val="1000"/>
                <c:pt idx="0">
                  <c:v>103.73399999999999</c:v>
                </c:pt>
                <c:pt idx="1">
                  <c:v>84.259</c:v>
                </c:pt>
                <c:pt idx="2">
                  <c:v>101.029</c:v>
                </c:pt>
                <c:pt idx="3">
                  <c:v>80.081500000000005</c:v>
                </c:pt>
                <c:pt idx="4">
                  <c:v>95.109499999999997</c:v>
                </c:pt>
                <c:pt idx="5">
                  <c:v>85.087900000000005</c:v>
                </c:pt>
                <c:pt idx="6">
                  <c:v>98.718800000000002</c:v>
                </c:pt>
                <c:pt idx="7">
                  <c:v>104.69</c:v>
                </c:pt>
                <c:pt idx="8">
                  <c:v>96.9876</c:v>
                </c:pt>
                <c:pt idx="9">
                  <c:v>93.084199999999996</c:v>
                </c:pt>
                <c:pt idx="10">
                  <c:v>80.395600000000002</c:v>
                </c:pt>
                <c:pt idx="11">
                  <c:v>97.525300000000001</c:v>
                </c:pt>
                <c:pt idx="12">
                  <c:v>98.638000000000005</c:v>
                </c:pt>
                <c:pt idx="13">
                  <c:v>102.535</c:v>
                </c:pt>
                <c:pt idx="14">
                  <c:v>81.823800000000006</c:v>
                </c:pt>
                <c:pt idx="15">
                  <c:v>79.897199999999998</c:v>
                </c:pt>
                <c:pt idx="16">
                  <c:v>100.694</c:v>
                </c:pt>
                <c:pt idx="17">
                  <c:v>93.118600000000001</c:v>
                </c:pt>
                <c:pt idx="18">
                  <c:v>103.13800000000001</c:v>
                </c:pt>
                <c:pt idx="19">
                  <c:v>89.138999999999996</c:v>
                </c:pt>
                <c:pt idx="20">
                  <c:v>81.259699999999995</c:v>
                </c:pt>
                <c:pt idx="21">
                  <c:v>98.137200000000007</c:v>
                </c:pt>
                <c:pt idx="22">
                  <c:v>82.540099999999995</c:v>
                </c:pt>
                <c:pt idx="23">
                  <c:v>89.428700000000006</c:v>
                </c:pt>
                <c:pt idx="24">
                  <c:v>96.432699999999997</c:v>
                </c:pt>
                <c:pt idx="25">
                  <c:v>87.662700000000001</c:v>
                </c:pt>
                <c:pt idx="26">
                  <c:v>85.524199999999993</c:v>
                </c:pt>
                <c:pt idx="27">
                  <c:v>81.312100000000001</c:v>
                </c:pt>
                <c:pt idx="28">
                  <c:v>101.114</c:v>
                </c:pt>
                <c:pt idx="29">
                  <c:v>87.848600000000005</c:v>
                </c:pt>
                <c:pt idx="30">
                  <c:v>86.045199999999994</c:v>
                </c:pt>
                <c:pt idx="31">
                  <c:v>93.710099999999997</c:v>
                </c:pt>
                <c:pt idx="32">
                  <c:v>96.351600000000005</c:v>
                </c:pt>
                <c:pt idx="33">
                  <c:v>101.179</c:v>
                </c:pt>
                <c:pt idx="34">
                  <c:v>91.814899999999994</c:v>
                </c:pt>
                <c:pt idx="35">
                  <c:v>102.67700000000001</c:v>
                </c:pt>
                <c:pt idx="36">
                  <c:v>98.380399999999995</c:v>
                </c:pt>
                <c:pt idx="37">
                  <c:v>79.738600000000005</c:v>
                </c:pt>
                <c:pt idx="38">
                  <c:v>101.53400000000001</c:v>
                </c:pt>
                <c:pt idx="39">
                  <c:v>100.044</c:v>
                </c:pt>
                <c:pt idx="40">
                  <c:v>95.515000000000001</c:v>
                </c:pt>
                <c:pt idx="41">
                  <c:v>92.049899999999994</c:v>
                </c:pt>
                <c:pt idx="42">
                  <c:v>86.852400000000003</c:v>
                </c:pt>
                <c:pt idx="43">
                  <c:v>92.996200000000002</c:v>
                </c:pt>
                <c:pt idx="44">
                  <c:v>96.601100000000002</c:v>
                </c:pt>
                <c:pt idx="45">
                  <c:v>81.350399999999993</c:v>
                </c:pt>
                <c:pt idx="46">
                  <c:v>94.778000000000006</c:v>
                </c:pt>
                <c:pt idx="47">
                  <c:v>79.465999999999994</c:v>
                </c:pt>
                <c:pt idx="48">
                  <c:v>101.504</c:v>
                </c:pt>
                <c:pt idx="49">
                  <c:v>90.930400000000006</c:v>
                </c:pt>
                <c:pt idx="50">
                  <c:v>92.437799999999996</c:v>
                </c:pt>
                <c:pt idx="51">
                  <c:v>90.188100000000006</c:v>
                </c:pt>
                <c:pt idx="52">
                  <c:v>99.714100000000002</c:v>
                </c:pt>
                <c:pt idx="53">
                  <c:v>85.988399999999999</c:v>
                </c:pt>
                <c:pt idx="54">
                  <c:v>102.89100000000001</c:v>
                </c:pt>
                <c:pt idx="55">
                  <c:v>98.522400000000005</c:v>
                </c:pt>
                <c:pt idx="56">
                  <c:v>79.090999999999994</c:v>
                </c:pt>
                <c:pt idx="57">
                  <c:v>81.775700000000001</c:v>
                </c:pt>
                <c:pt idx="58">
                  <c:v>104.581</c:v>
                </c:pt>
                <c:pt idx="59">
                  <c:v>88.695800000000006</c:v>
                </c:pt>
                <c:pt idx="60">
                  <c:v>89.7149</c:v>
                </c:pt>
                <c:pt idx="61">
                  <c:v>103.71599999999999</c:v>
                </c:pt>
                <c:pt idx="62">
                  <c:v>103.441</c:v>
                </c:pt>
                <c:pt idx="63">
                  <c:v>95.563400000000001</c:v>
                </c:pt>
                <c:pt idx="64">
                  <c:v>96.158500000000004</c:v>
                </c:pt>
                <c:pt idx="65">
                  <c:v>98.25</c:v>
                </c:pt>
                <c:pt idx="66">
                  <c:v>88.767499999999998</c:v>
                </c:pt>
                <c:pt idx="67">
                  <c:v>100.059</c:v>
                </c:pt>
                <c:pt idx="68">
                  <c:v>96.128500000000003</c:v>
                </c:pt>
                <c:pt idx="69">
                  <c:v>84.245900000000006</c:v>
                </c:pt>
                <c:pt idx="70">
                  <c:v>84.962500000000006</c:v>
                </c:pt>
                <c:pt idx="71">
                  <c:v>95.745800000000003</c:v>
                </c:pt>
                <c:pt idx="72">
                  <c:v>85.791300000000007</c:v>
                </c:pt>
                <c:pt idx="73">
                  <c:v>102.99299999999999</c:v>
                </c:pt>
                <c:pt idx="74">
                  <c:v>90.259</c:v>
                </c:pt>
                <c:pt idx="75">
                  <c:v>92.4983</c:v>
                </c:pt>
                <c:pt idx="76">
                  <c:v>91.663499999999999</c:v>
                </c:pt>
                <c:pt idx="77">
                  <c:v>97.102400000000003</c:v>
                </c:pt>
                <c:pt idx="78">
                  <c:v>96.380300000000005</c:v>
                </c:pt>
                <c:pt idx="79">
                  <c:v>95.057199999999995</c:v>
                </c:pt>
                <c:pt idx="80">
                  <c:v>99.783600000000007</c:v>
                </c:pt>
                <c:pt idx="81">
                  <c:v>103.913</c:v>
                </c:pt>
                <c:pt idx="82">
                  <c:v>102.47499999999999</c:v>
                </c:pt>
                <c:pt idx="83">
                  <c:v>83.767399999999995</c:v>
                </c:pt>
                <c:pt idx="84">
                  <c:v>85.283699999999996</c:v>
                </c:pt>
                <c:pt idx="85">
                  <c:v>85.475899999999996</c:v>
                </c:pt>
                <c:pt idx="86">
                  <c:v>81.608199999999997</c:v>
                </c:pt>
                <c:pt idx="87">
                  <c:v>98.999600000000001</c:v>
                </c:pt>
                <c:pt idx="88">
                  <c:v>85.383799999999994</c:v>
                </c:pt>
                <c:pt idx="89">
                  <c:v>90.022300000000001</c:v>
                </c:pt>
                <c:pt idx="90">
                  <c:v>94.073700000000002</c:v>
                </c:pt>
                <c:pt idx="91">
                  <c:v>101.666</c:v>
                </c:pt>
                <c:pt idx="92">
                  <c:v>93.623999999999995</c:v>
                </c:pt>
                <c:pt idx="93">
                  <c:v>84.596100000000007</c:v>
                </c:pt>
                <c:pt idx="94">
                  <c:v>89.828000000000003</c:v>
                </c:pt>
                <c:pt idx="95">
                  <c:v>85.882199999999997</c:v>
                </c:pt>
                <c:pt idx="96">
                  <c:v>90.557500000000005</c:v>
                </c:pt>
                <c:pt idx="97">
                  <c:v>84.329599999999999</c:v>
                </c:pt>
                <c:pt idx="98">
                  <c:v>91.732600000000005</c:v>
                </c:pt>
                <c:pt idx="99">
                  <c:v>96.835599999999999</c:v>
                </c:pt>
                <c:pt idx="100">
                  <c:v>94.782899999999998</c:v>
                </c:pt>
                <c:pt idx="101">
                  <c:v>98.491600000000005</c:v>
                </c:pt>
                <c:pt idx="102">
                  <c:v>87.302099999999996</c:v>
                </c:pt>
                <c:pt idx="103">
                  <c:v>100.175</c:v>
                </c:pt>
                <c:pt idx="104">
                  <c:v>82.304299999999998</c:v>
                </c:pt>
                <c:pt idx="105">
                  <c:v>92.411799999999999</c:v>
                </c:pt>
                <c:pt idx="106">
                  <c:v>101.238</c:v>
                </c:pt>
                <c:pt idx="107">
                  <c:v>89.631100000000004</c:v>
                </c:pt>
                <c:pt idx="108">
                  <c:v>93.948499999999996</c:v>
                </c:pt>
                <c:pt idx="109">
                  <c:v>93.531700000000001</c:v>
                </c:pt>
                <c:pt idx="110">
                  <c:v>95.485699999999994</c:v>
                </c:pt>
                <c:pt idx="111">
                  <c:v>102.238</c:v>
                </c:pt>
                <c:pt idx="112">
                  <c:v>80.238799999999998</c:v>
                </c:pt>
                <c:pt idx="113">
                  <c:v>95.502899999999997</c:v>
                </c:pt>
                <c:pt idx="114">
                  <c:v>94.286299999999997</c:v>
                </c:pt>
                <c:pt idx="115">
                  <c:v>82.329400000000007</c:v>
                </c:pt>
                <c:pt idx="116">
                  <c:v>78.765199999999993</c:v>
                </c:pt>
                <c:pt idx="117">
                  <c:v>86.336100000000002</c:v>
                </c:pt>
                <c:pt idx="118">
                  <c:v>79.254400000000004</c:v>
                </c:pt>
                <c:pt idx="119">
                  <c:v>101.023</c:v>
                </c:pt>
                <c:pt idx="120">
                  <c:v>101.09699999999999</c:v>
                </c:pt>
                <c:pt idx="121">
                  <c:v>86.477599999999995</c:v>
                </c:pt>
                <c:pt idx="122">
                  <c:v>104.721</c:v>
                </c:pt>
                <c:pt idx="123">
                  <c:v>99.481700000000004</c:v>
                </c:pt>
                <c:pt idx="124">
                  <c:v>96.795299999999997</c:v>
                </c:pt>
                <c:pt idx="125">
                  <c:v>84.551199999999994</c:v>
                </c:pt>
                <c:pt idx="126">
                  <c:v>101.28</c:v>
                </c:pt>
                <c:pt idx="127">
                  <c:v>96.535600000000002</c:v>
                </c:pt>
                <c:pt idx="128">
                  <c:v>92.513300000000001</c:v>
                </c:pt>
                <c:pt idx="129">
                  <c:v>93.527299999999997</c:v>
                </c:pt>
                <c:pt idx="130">
                  <c:v>80.873599999999996</c:v>
                </c:pt>
                <c:pt idx="131">
                  <c:v>79.270600000000002</c:v>
                </c:pt>
                <c:pt idx="132">
                  <c:v>96.994799999999998</c:v>
                </c:pt>
                <c:pt idx="133">
                  <c:v>100.437</c:v>
                </c:pt>
                <c:pt idx="134">
                  <c:v>92.1982</c:v>
                </c:pt>
                <c:pt idx="135">
                  <c:v>100.22499999999999</c:v>
                </c:pt>
                <c:pt idx="136">
                  <c:v>85.508600000000001</c:v>
                </c:pt>
                <c:pt idx="137">
                  <c:v>82.915099999999995</c:v>
                </c:pt>
                <c:pt idx="138">
                  <c:v>101.166</c:v>
                </c:pt>
                <c:pt idx="139">
                  <c:v>87.323400000000007</c:v>
                </c:pt>
                <c:pt idx="140">
                  <c:v>91.346500000000006</c:v>
                </c:pt>
                <c:pt idx="141">
                  <c:v>90.375</c:v>
                </c:pt>
                <c:pt idx="142">
                  <c:v>86.677499999999995</c:v>
                </c:pt>
                <c:pt idx="143">
                  <c:v>94.801000000000002</c:v>
                </c:pt>
                <c:pt idx="144">
                  <c:v>99.134299999999996</c:v>
                </c:pt>
                <c:pt idx="145">
                  <c:v>104.90300000000001</c:v>
                </c:pt>
                <c:pt idx="146">
                  <c:v>89.381100000000004</c:v>
                </c:pt>
                <c:pt idx="147">
                  <c:v>85.490799999999993</c:v>
                </c:pt>
                <c:pt idx="148">
                  <c:v>80.486199999999997</c:v>
                </c:pt>
                <c:pt idx="149">
                  <c:v>99.380899999999997</c:v>
                </c:pt>
                <c:pt idx="150">
                  <c:v>80.855099999999993</c:v>
                </c:pt>
                <c:pt idx="151">
                  <c:v>83.620199999999997</c:v>
                </c:pt>
                <c:pt idx="152">
                  <c:v>104.36</c:v>
                </c:pt>
                <c:pt idx="153">
                  <c:v>92.682900000000004</c:v>
                </c:pt>
                <c:pt idx="154">
                  <c:v>88.155500000000004</c:v>
                </c:pt>
                <c:pt idx="155">
                  <c:v>92.231700000000004</c:v>
                </c:pt>
                <c:pt idx="156">
                  <c:v>104.155</c:v>
                </c:pt>
                <c:pt idx="157">
                  <c:v>94.129400000000004</c:v>
                </c:pt>
                <c:pt idx="158">
                  <c:v>90.359399999999994</c:v>
                </c:pt>
                <c:pt idx="159">
                  <c:v>79.169700000000006</c:v>
                </c:pt>
                <c:pt idx="160">
                  <c:v>78.986400000000003</c:v>
                </c:pt>
                <c:pt idx="161">
                  <c:v>81.236599999999996</c:v>
                </c:pt>
                <c:pt idx="162">
                  <c:v>88.762200000000007</c:v>
                </c:pt>
                <c:pt idx="163">
                  <c:v>103.48399999999999</c:v>
                </c:pt>
                <c:pt idx="164">
                  <c:v>91.926400000000001</c:v>
                </c:pt>
                <c:pt idx="165">
                  <c:v>85.811000000000007</c:v>
                </c:pt>
                <c:pt idx="166">
                  <c:v>93.138400000000004</c:v>
                </c:pt>
                <c:pt idx="167">
                  <c:v>90.245199999999997</c:v>
                </c:pt>
                <c:pt idx="168">
                  <c:v>94.431799999999996</c:v>
                </c:pt>
                <c:pt idx="169">
                  <c:v>94.000200000000007</c:v>
                </c:pt>
                <c:pt idx="170">
                  <c:v>88.882999999999996</c:v>
                </c:pt>
                <c:pt idx="171">
                  <c:v>87.444100000000006</c:v>
                </c:pt>
                <c:pt idx="172">
                  <c:v>92.245999999999995</c:v>
                </c:pt>
                <c:pt idx="173">
                  <c:v>103.9</c:v>
                </c:pt>
                <c:pt idx="174">
                  <c:v>86.165000000000006</c:v>
                </c:pt>
                <c:pt idx="175">
                  <c:v>84.924999999999997</c:v>
                </c:pt>
                <c:pt idx="176">
                  <c:v>101.413</c:v>
                </c:pt>
                <c:pt idx="177">
                  <c:v>78.633600000000001</c:v>
                </c:pt>
                <c:pt idx="178">
                  <c:v>97.239900000000006</c:v>
                </c:pt>
                <c:pt idx="179">
                  <c:v>91.505499999999998</c:v>
                </c:pt>
                <c:pt idx="180">
                  <c:v>81.768000000000001</c:v>
                </c:pt>
                <c:pt idx="181">
                  <c:v>87.185400000000001</c:v>
                </c:pt>
                <c:pt idx="182">
                  <c:v>100.872</c:v>
                </c:pt>
                <c:pt idx="183">
                  <c:v>99.120199999999997</c:v>
                </c:pt>
                <c:pt idx="184">
                  <c:v>97.465299999999999</c:v>
                </c:pt>
                <c:pt idx="185">
                  <c:v>102.404</c:v>
                </c:pt>
                <c:pt idx="186">
                  <c:v>78.653999999999996</c:v>
                </c:pt>
                <c:pt idx="187">
                  <c:v>87.726900000000001</c:v>
                </c:pt>
                <c:pt idx="188">
                  <c:v>82.174599999999998</c:v>
                </c:pt>
                <c:pt idx="189">
                  <c:v>100.858</c:v>
                </c:pt>
                <c:pt idx="190">
                  <c:v>89.468999999999994</c:v>
                </c:pt>
                <c:pt idx="191">
                  <c:v>99.598699999999994</c:v>
                </c:pt>
                <c:pt idx="192">
                  <c:v>100.122</c:v>
                </c:pt>
                <c:pt idx="193">
                  <c:v>98.077200000000005</c:v>
                </c:pt>
                <c:pt idx="194">
                  <c:v>100.529</c:v>
                </c:pt>
                <c:pt idx="195">
                  <c:v>82.632300000000001</c:v>
                </c:pt>
                <c:pt idx="196">
                  <c:v>81.507000000000005</c:v>
                </c:pt>
                <c:pt idx="197">
                  <c:v>90.893299999999996</c:v>
                </c:pt>
                <c:pt idx="198">
                  <c:v>80.631799999999998</c:v>
                </c:pt>
                <c:pt idx="199">
                  <c:v>92.105900000000005</c:v>
                </c:pt>
                <c:pt idx="200">
                  <c:v>88.454800000000006</c:v>
                </c:pt>
                <c:pt idx="201">
                  <c:v>93.9559</c:v>
                </c:pt>
                <c:pt idx="202">
                  <c:v>84.743099999999998</c:v>
                </c:pt>
                <c:pt idx="203">
                  <c:v>103.798</c:v>
                </c:pt>
                <c:pt idx="204">
                  <c:v>89.987200000000001</c:v>
                </c:pt>
                <c:pt idx="205">
                  <c:v>95.124099999999999</c:v>
                </c:pt>
                <c:pt idx="206">
                  <c:v>81.691400000000002</c:v>
                </c:pt>
                <c:pt idx="207">
                  <c:v>96.751199999999997</c:v>
                </c:pt>
                <c:pt idx="208">
                  <c:v>80.878500000000003</c:v>
                </c:pt>
                <c:pt idx="209">
                  <c:v>103.61199999999999</c:v>
                </c:pt>
                <c:pt idx="210">
                  <c:v>83.102699999999999</c:v>
                </c:pt>
                <c:pt idx="211">
                  <c:v>90.403599999999997</c:v>
                </c:pt>
                <c:pt idx="212">
                  <c:v>93.703699999999998</c:v>
                </c:pt>
                <c:pt idx="213">
                  <c:v>85.552899999999994</c:v>
                </c:pt>
                <c:pt idx="214">
                  <c:v>95.676100000000005</c:v>
                </c:pt>
                <c:pt idx="215">
                  <c:v>82.733599999999996</c:v>
                </c:pt>
                <c:pt idx="216">
                  <c:v>101.492</c:v>
                </c:pt>
                <c:pt idx="217">
                  <c:v>91.094499999999996</c:v>
                </c:pt>
                <c:pt idx="218">
                  <c:v>94.973600000000005</c:v>
                </c:pt>
                <c:pt idx="219">
                  <c:v>102.398</c:v>
                </c:pt>
                <c:pt idx="220">
                  <c:v>99.644800000000004</c:v>
                </c:pt>
                <c:pt idx="221">
                  <c:v>86.402500000000003</c:v>
                </c:pt>
                <c:pt idx="222">
                  <c:v>98.494299999999996</c:v>
                </c:pt>
                <c:pt idx="223">
                  <c:v>87.062100000000001</c:v>
                </c:pt>
                <c:pt idx="224">
                  <c:v>103.43</c:v>
                </c:pt>
                <c:pt idx="225">
                  <c:v>84.848200000000006</c:v>
                </c:pt>
                <c:pt idx="226">
                  <c:v>87.930099999999996</c:v>
                </c:pt>
                <c:pt idx="227">
                  <c:v>101.46299999999999</c:v>
                </c:pt>
                <c:pt idx="228">
                  <c:v>91.796000000000006</c:v>
                </c:pt>
                <c:pt idx="229">
                  <c:v>84.701400000000007</c:v>
                </c:pt>
                <c:pt idx="230">
                  <c:v>94.746600000000001</c:v>
                </c:pt>
                <c:pt idx="231">
                  <c:v>100.345</c:v>
                </c:pt>
                <c:pt idx="232">
                  <c:v>93.820800000000006</c:v>
                </c:pt>
                <c:pt idx="233">
                  <c:v>81.586399999999998</c:v>
                </c:pt>
                <c:pt idx="234">
                  <c:v>96.188400000000001</c:v>
                </c:pt>
                <c:pt idx="235">
                  <c:v>94.9512</c:v>
                </c:pt>
                <c:pt idx="236">
                  <c:v>104.548</c:v>
                </c:pt>
                <c:pt idx="237">
                  <c:v>102.55</c:v>
                </c:pt>
                <c:pt idx="238">
                  <c:v>101.142</c:v>
                </c:pt>
                <c:pt idx="239">
                  <c:v>81.049400000000006</c:v>
                </c:pt>
                <c:pt idx="240">
                  <c:v>96.512900000000002</c:v>
                </c:pt>
                <c:pt idx="241">
                  <c:v>100.988</c:v>
                </c:pt>
                <c:pt idx="242">
                  <c:v>100.28400000000001</c:v>
                </c:pt>
                <c:pt idx="243">
                  <c:v>84.236900000000006</c:v>
                </c:pt>
                <c:pt idx="244">
                  <c:v>96.192999999999998</c:v>
                </c:pt>
                <c:pt idx="245">
                  <c:v>85.267799999999994</c:v>
                </c:pt>
                <c:pt idx="246">
                  <c:v>98.465299999999999</c:v>
                </c:pt>
                <c:pt idx="247">
                  <c:v>82.396699999999996</c:v>
                </c:pt>
                <c:pt idx="248">
                  <c:v>96.316100000000006</c:v>
                </c:pt>
                <c:pt idx="249">
                  <c:v>79.228499999999997</c:v>
                </c:pt>
                <c:pt idx="250">
                  <c:v>79.104500000000002</c:v>
                </c:pt>
                <c:pt idx="251">
                  <c:v>99.416799999999995</c:v>
                </c:pt>
                <c:pt idx="252">
                  <c:v>85.004999999999995</c:v>
                </c:pt>
                <c:pt idx="253">
                  <c:v>87.69</c:v>
                </c:pt>
                <c:pt idx="254">
                  <c:v>82.687600000000003</c:v>
                </c:pt>
                <c:pt idx="255">
                  <c:v>80.293599999999998</c:v>
                </c:pt>
                <c:pt idx="256">
                  <c:v>96.406599999999997</c:v>
                </c:pt>
                <c:pt idx="257">
                  <c:v>91.4298</c:v>
                </c:pt>
                <c:pt idx="258">
                  <c:v>79.788600000000002</c:v>
                </c:pt>
                <c:pt idx="259">
                  <c:v>103.688</c:v>
                </c:pt>
                <c:pt idx="260">
                  <c:v>88.675899999999999</c:v>
                </c:pt>
                <c:pt idx="261">
                  <c:v>89.8155</c:v>
                </c:pt>
                <c:pt idx="262">
                  <c:v>101.37</c:v>
                </c:pt>
                <c:pt idx="263">
                  <c:v>100.429</c:v>
                </c:pt>
                <c:pt idx="264">
                  <c:v>88.745800000000003</c:v>
                </c:pt>
                <c:pt idx="265">
                  <c:v>90.623199999999997</c:v>
                </c:pt>
                <c:pt idx="266">
                  <c:v>79.550200000000004</c:v>
                </c:pt>
                <c:pt idx="267">
                  <c:v>104.649</c:v>
                </c:pt>
                <c:pt idx="268">
                  <c:v>92.2654</c:v>
                </c:pt>
                <c:pt idx="269">
                  <c:v>81.063500000000005</c:v>
                </c:pt>
                <c:pt idx="270">
                  <c:v>90.0441</c:v>
                </c:pt>
                <c:pt idx="271">
                  <c:v>103.694</c:v>
                </c:pt>
                <c:pt idx="272">
                  <c:v>100.298</c:v>
                </c:pt>
                <c:pt idx="273">
                  <c:v>89.947000000000003</c:v>
                </c:pt>
                <c:pt idx="274">
                  <c:v>79.958699999999993</c:v>
                </c:pt>
                <c:pt idx="275">
                  <c:v>79.472499999999997</c:v>
                </c:pt>
                <c:pt idx="276">
                  <c:v>97.933400000000006</c:v>
                </c:pt>
                <c:pt idx="277">
                  <c:v>97.682299999999998</c:v>
                </c:pt>
                <c:pt idx="278">
                  <c:v>103.086</c:v>
                </c:pt>
                <c:pt idx="279">
                  <c:v>81.349900000000005</c:v>
                </c:pt>
                <c:pt idx="280">
                  <c:v>92.868300000000005</c:v>
                </c:pt>
                <c:pt idx="281">
                  <c:v>94.352900000000005</c:v>
                </c:pt>
                <c:pt idx="282">
                  <c:v>94.822800000000001</c:v>
                </c:pt>
                <c:pt idx="283">
                  <c:v>102.61</c:v>
                </c:pt>
                <c:pt idx="284">
                  <c:v>84.739199999999997</c:v>
                </c:pt>
                <c:pt idx="285">
                  <c:v>101.529</c:v>
                </c:pt>
                <c:pt idx="286">
                  <c:v>91.622100000000003</c:v>
                </c:pt>
                <c:pt idx="287">
                  <c:v>97.811999999999998</c:v>
                </c:pt>
                <c:pt idx="288">
                  <c:v>101.002</c:v>
                </c:pt>
                <c:pt idx="289">
                  <c:v>88.496200000000002</c:v>
                </c:pt>
                <c:pt idx="290">
                  <c:v>95.276899999999998</c:v>
                </c:pt>
                <c:pt idx="291">
                  <c:v>102.44</c:v>
                </c:pt>
                <c:pt idx="292">
                  <c:v>85.954300000000003</c:v>
                </c:pt>
                <c:pt idx="293">
                  <c:v>94.957700000000003</c:v>
                </c:pt>
                <c:pt idx="294">
                  <c:v>80.183499999999995</c:v>
                </c:pt>
                <c:pt idx="295">
                  <c:v>95.527299999999997</c:v>
                </c:pt>
                <c:pt idx="296">
                  <c:v>100.60599999999999</c:v>
                </c:pt>
                <c:pt idx="297">
                  <c:v>97.187200000000004</c:v>
                </c:pt>
                <c:pt idx="298">
                  <c:v>103.654</c:v>
                </c:pt>
                <c:pt idx="299">
                  <c:v>99.892700000000005</c:v>
                </c:pt>
                <c:pt idx="300">
                  <c:v>96.188100000000006</c:v>
                </c:pt>
                <c:pt idx="301">
                  <c:v>99.323899999999995</c:v>
                </c:pt>
                <c:pt idx="302">
                  <c:v>103.095</c:v>
                </c:pt>
                <c:pt idx="303">
                  <c:v>104.23399999999999</c:v>
                </c:pt>
                <c:pt idx="304">
                  <c:v>82.252200000000002</c:v>
                </c:pt>
                <c:pt idx="305">
                  <c:v>104.303</c:v>
                </c:pt>
                <c:pt idx="306">
                  <c:v>93.169899999999998</c:v>
                </c:pt>
                <c:pt idx="307">
                  <c:v>96.905500000000004</c:v>
                </c:pt>
                <c:pt idx="308">
                  <c:v>87.472499999999997</c:v>
                </c:pt>
                <c:pt idx="309">
                  <c:v>98.324700000000007</c:v>
                </c:pt>
                <c:pt idx="310">
                  <c:v>83.721699999999998</c:v>
                </c:pt>
                <c:pt idx="311">
                  <c:v>98.406899999999993</c:v>
                </c:pt>
                <c:pt idx="312">
                  <c:v>89.655199999999994</c:v>
                </c:pt>
                <c:pt idx="313">
                  <c:v>94.542299999999997</c:v>
                </c:pt>
                <c:pt idx="314">
                  <c:v>82.596100000000007</c:v>
                </c:pt>
                <c:pt idx="315">
                  <c:v>101.783</c:v>
                </c:pt>
                <c:pt idx="316">
                  <c:v>104.678</c:v>
                </c:pt>
                <c:pt idx="317">
                  <c:v>93.305800000000005</c:v>
                </c:pt>
                <c:pt idx="318">
                  <c:v>103.14</c:v>
                </c:pt>
                <c:pt idx="319">
                  <c:v>102.301</c:v>
                </c:pt>
                <c:pt idx="320">
                  <c:v>92.589799999999997</c:v>
                </c:pt>
                <c:pt idx="321">
                  <c:v>92.637200000000007</c:v>
                </c:pt>
                <c:pt idx="322">
                  <c:v>95.917699999999996</c:v>
                </c:pt>
                <c:pt idx="323">
                  <c:v>97.035300000000007</c:v>
                </c:pt>
                <c:pt idx="324">
                  <c:v>98.750299999999996</c:v>
                </c:pt>
                <c:pt idx="325">
                  <c:v>85.6511</c:v>
                </c:pt>
                <c:pt idx="326">
                  <c:v>83.281400000000005</c:v>
                </c:pt>
                <c:pt idx="327">
                  <c:v>89.127899999999997</c:v>
                </c:pt>
                <c:pt idx="328">
                  <c:v>80.932500000000005</c:v>
                </c:pt>
                <c:pt idx="329">
                  <c:v>99.468299999999999</c:v>
                </c:pt>
                <c:pt idx="330">
                  <c:v>104.346</c:v>
                </c:pt>
                <c:pt idx="331">
                  <c:v>83.815399999999997</c:v>
                </c:pt>
                <c:pt idx="332">
                  <c:v>94.824299999999994</c:v>
                </c:pt>
                <c:pt idx="333">
                  <c:v>93.914599999999993</c:v>
                </c:pt>
                <c:pt idx="334">
                  <c:v>103.027</c:v>
                </c:pt>
                <c:pt idx="335">
                  <c:v>103.092</c:v>
                </c:pt>
                <c:pt idx="336">
                  <c:v>87.086399999999998</c:v>
                </c:pt>
                <c:pt idx="337">
                  <c:v>82.377600000000001</c:v>
                </c:pt>
                <c:pt idx="338">
                  <c:v>87.767799999999994</c:v>
                </c:pt>
                <c:pt idx="339">
                  <c:v>102.554</c:v>
                </c:pt>
                <c:pt idx="340">
                  <c:v>102.119</c:v>
                </c:pt>
                <c:pt idx="341">
                  <c:v>97.840599999999995</c:v>
                </c:pt>
                <c:pt idx="342">
                  <c:v>88.048599999999993</c:v>
                </c:pt>
                <c:pt idx="343">
                  <c:v>80.007000000000005</c:v>
                </c:pt>
                <c:pt idx="344">
                  <c:v>88.989599999999996</c:v>
                </c:pt>
                <c:pt idx="345">
                  <c:v>99.6815</c:v>
                </c:pt>
                <c:pt idx="346">
                  <c:v>84.192300000000003</c:v>
                </c:pt>
                <c:pt idx="347">
                  <c:v>78.552800000000005</c:v>
                </c:pt>
                <c:pt idx="348">
                  <c:v>92.627899999999997</c:v>
                </c:pt>
                <c:pt idx="349">
                  <c:v>101.393</c:v>
                </c:pt>
                <c:pt idx="350">
                  <c:v>83.955100000000002</c:v>
                </c:pt>
                <c:pt idx="351">
                  <c:v>104.86199999999999</c:v>
                </c:pt>
                <c:pt idx="352">
                  <c:v>89.044499999999999</c:v>
                </c:pt>
                <c:pt idx="353">
                  <c:v>89.189300000000003</c:v>
                </c:pt>
                <c:pt idx="354">
                  <c:v>101.767</c:v>
                </c:pt>
                <c:pt idx="355">
                  <c:v>94.622299999999996</c:v>
                </c:pt>
                <c:pt idx="356">
                  <c:v>81.338399999999993</c:v>
                </c:pt>
                <c:pt idx="357">
                  <c:v>100.91</c:v>
                </c:pt>
                <c:pt idx="358">
                  <c:v>102.878</c:v>
                </c:pt>
                <c:pt idx="359">
                  <c:v>83.154899999999998</c:v>
                </c:pt>
                <c:pt idx="360">
                  <c:v>80.772400000000005</c:v>
                </c:pt>
                <c:pt idx="361">
                  <c:v>99.064099999999996</c:v>
                </c:pt>
                <c:pt idx="362">
                  <c:v>91.039100000000005</c:v>
                </c:pt>
                <c:pt idx="363">
                  <c:v>93.550899999999999</c:v>
                </c:pt>
                <c:pt idx="364">
                  <c:v>94.694699999999997</c:v>
                </c:pt>
                <c:pt idx="365">
                  <c:v>97.345600000000005</c:v>
                </c:pt>
                <c:pt idx="366">
                  <c:v>88.913499999999999</c:v>
                </c:pt>
                <c:pt idx="367">
                  <c:v>83.549800000000005</c:v>
                </c:pt>
                <c:pt idx="368">
                  <c:v>83.721199999999996</c:v>
                </c:pt>
                <c:pt idx="369">
                  <c:v>98.719300000000004</c:v>
                </c:pt>
                <c:pt idx="370">
                  <c:v>86.414699999999996</c:v>
                </c:pt>
                <c:pt idx="371">
                  <c:v>99.998699999999999</c:v>
                </c:pt>
                <c:pt idx="372">
                  <c:v>101.858</c:v>
                </c:pt>
                <c:pt idx="373">
                  <c:v>93.420199999999994</c:v>
                </c:pt>
                <c:pt idx="374">
                  <c:v>103.57899999999999</c:v>
                </c:pt>
                <c:pt idx="375">
                  <c:v>96.403599999999997</c:v>
                </c:pt>
                <c:pt idx="376">
                  <c:v>95.2958</c:v>
                </c:pt>
                <c:pt idx="377">
                  <c:v>101.923</c:v>
                </c:pt>
                <c:pt idx="378">
                  <c:v>98.881900000000002</c:v>
                </c:pt>
                <c:pt idx="379">
                  <c:v>92.874799999999993</c:v>
                </c:pt>
                <c:pt idx="380">
                  <c:v>84.715299999999999</c:v>
                </c:pt>
                <c:pt idx="381">
                  <c:v>82.637799999999999</c:v>
                </c:pt>
                <c:pt idx="382">
                  <c:v>98.097899999999996</c:v>
                </c:pt>
                <c:pt idx="383">
                  <c:v>103.239</c:v>
                </c:pt>
                <c:pt idx="384">
                  <c:v>88.808199999999999</c:v>
                </c:pt>
                <c:pt idx="385">
                  <c:v>98.127899999999997</c:v>
                </c:pt>
                <c:pt idx="386">
                  <c:v>102.4</c:v>
                </c:pt>
                <c:pt idx="387">
                  <c:v>79.267300000000006</c:v>
                </c:pt>
                <c:pt idx="388">
                  <c:v>82.6494</c:v>
                </c:pt>
                <c:pt idx="389">
                  <c:v>79.836200000000005</c:v>
                </c:pt>
                <c:pt idx="390">
                  <c:v>83.459400000000002</c:v>
                </c:pt>
                <c:pt idx="391">
                  <c:v>79.4405</c:v>
                </c:pt>
                <c:pt idx="392">
                  <c:v>101.77200000000001</c:v>
                </c:pt>
                <c:pt idx="393">
                  <c:v>99.485900000000001</c:v>
                </c:pt>
                <c:pt idx="394">
                  <c:v>83.365300000000005</c:v>
                </c:pt>
                <c:pt idx="395">
                  <c:v>89.134699999999995</c:v>
                </c:pt>
                <c:pt idx="396">
                  <c:v>103.004</c:v>
                </c:pt>
                <c:pt idx="397">
                  <c:v>93.277500000000003</c:v>
                </c:pt>
                <c:pt idx="398">
                  <c:v>90.382300000000001</c:v>
                </c:pt>
                <c:pt idx="399">
                  <c:v>101.803</c:v>
                </c:pt>
                <c:pt idx="400">
                  <c:v>97.382199999999997</c:v>
                </c:pt>
                <c:pt idx="401">
                  <c:v>98.167599999999993</c:v>
                </c:pt>
                <c:pt idx="402">
                  <c:v>86.450900000000004</c:v>
                </c:pt>
                <c:pt idx="403">
                  <c:v>95.435699999999997</c:v>
                </c:pt>
                <c:pt idx="404">
                  <c:v>93.702100000000002</c:v>
                </c:pt>
                <c:pt idx="405">
                  <c:v>87.907300000000006</c:v>
                </c:pt>
                <c:pt idx="406">
                  <c:v>103.667</c:v>
                </c:pt>
                <c:pt idx="407">
                  <c:v>83.066000000000003</c:v>
                </c:pt>
                <c:pt idx="408">
                  <c:v>89.693299999999994</c:v>
                </c:pt>
                <c:pt idx="409">
                  <c:v>97.404600000000002</c:v>
                </c:pt>
                <c:pt idx="410">
                  <c:v>84.459299999999999</c:v>
                </c:pt>
                <c:pt idx="411">
                  <c:v>98.659499999999994</c:v>
                </c:pt>
                <c:pt idx="412">
                  <c:v>86.517499999999998</c:v>
                </c:pt>
                <c:pt idx="413">
                  <c:v>96.104399999999998</c:v>
                </c:pt>
                <c:pt idx="414">
                  <c:v>94.160300000000007</c:v>
                </c:pt>
                <c:pt idx="415">
                  <c:v>104.755</c:v>
                </c:pt>
                <c:pt idx="416">
                  <c:v>90.314999999999998</c:v>
                </c:pt>
                <c:pt idx="417">
                  <c:v>94.572999999999993</c:v>
                </c:pt>
                <c:pt idx="418">
                  <c:v>104.242</c:v>
                </c:pt>
                <c:pt idx="419">
                  <c:v>101.038</c:v>
                </c:pt>
                <c:pt idx="420">
                  <c:v>81.683000000000007</c:v>
                </c:pt>
                <c:pt idx="421">
                  <c:v>97.193200000000004</c:v>
                </c:pt>
                <c:pt idx="422">
                  <c:v>103.63</c:v>
                </c:pt>
                <c:pt idx="423">
                  <c:v>104.526</c:v>
                </c:pt>
                <c:pt idx="424">
                  <c:v>90.752499999999998</c:v>
                </c:pt>
                <c:pt idx="425">
                  <c:v>97.099299999999999</c:v>
                </c:pt>
                <c:pt idx="426">
                  <c:v>100.94799999999999</c:v>
                </c:pt>
                <c:pt idx="427">
                  <c:v>100.33799999999999</c:v>
                </c:pt>
                <c:pt idx="428">
                  <c:v>81.797799999999995</c:v>
                </c:pt>
                <c:pt idx="429">
                  <c:v>78.946600000000004</c:v>
                </c:pt>
                <c:pt idx="430">
                  <c:v>90.395499999999998</c:v>
                </c:pt>
                <c:pt idx="431">
                  <c:v>84.743899999999996</c:v>
                </c:pt>
                <c:pt idx="432">
                  <c:v>103.539</c:v>
                </c:pt>
                <c:pt idx="433">
                  <c:v>89.145899999999997</c:v>
                </c:pt>
                <c:pt idx="434">
                  <c:v>89.662499999999994</c:v>
                </c:pt>
                <c:pt idx="435">
                  <c:v>101.971</c:v>
                </c:pt>
                <c:pt idx="436">
                  <c:v>87.627099999999999</c:v>
                </c:pt>
                <c:pt idx="437">
                  <c:v>102.943</c:v>
                </c:pt>
                <c:pt idx="438">
                  <c:v>92.211200000000005</c:v>
                </c:pt>
                <c:pt idx="439">
                  <c:v>95.426699999999997</c:v>
                </c:pt>
                <c:pt idx="440">
                  <c:v>100.90600000000001</c:v>
                </c:pt>
                <c:pt idx="441">
                  <c:v>81.965400000000002</c:v>
                </c:pt>
                <c:pt idx="442">
                  <c:v>99.890299999999996</c:v>
                </c:pt>
                <c:pt idx="443">
                  <c:v>88.507400000000004</c:v>
                </c:pt>
                <c:pt idx="444">
                  <c:v>104.9</c:v>
                </c:pt>
                <c:pt idx="445">
                  <c:v>97.647099999999995</c:v>
                </c:pt>
                <c:pt idx="446">
                  <c:v>101.292</c:v>
                </c:pt>
                <c:pt idx="447">
                  <c:v>87.479600000000005</c:v>
                </c:pt>
                <c:pt idx="448">
                  <c:v>92.257099999999994</c:v>
                </c:pt>
                <c:pt idx="449">
                  <c:v>98.831199999999995</c:v>
                </c:pt>
                <c:pt idx="450">
                  <c:v>84.668199999999999</c:v>
                </c:pt>
                <c:pt idx="451">
                  <c:v>83.870699999999999</c:v>
                </c:pt>
                <c:pt idx="452">
                  <c:v>88.827600000000004</c:v>
                </c:pt>
                <c:pt idx="453">
                  <c:v>92.146699999999996</c:v>
                </c:pt>
                <c:pt idx="454">
                  <c:v>80.475999999999999</c:v>
                </c:pt>
                <c:pt idx="455">
                  <c:v>102.51900000000001</c:v>
                </c:pt>
                <c:pt idx="456">
                  <c:v>90.173900000000003</c:v>
                </c:pt>
                <c:pt idx="457">
                  <c:v>96.554500000000004</c:v>
                </c:pt>
                <c:pt idx="458">
                  <c:v>95.325299999999999</c:v>
                </c:pt>
                <c:pt idx="459">
                  <c:v>97.302700000000002</c:v>
                </c:pt>
                <c:pt idx="460">
                  <c:v>100.372</c:v>
                </c:pt>
                <c:pt idx="461">
                  <c:v>92.470200000000006</c:v>
                </c:pt>
                <c:pt idx="462">
                  <c:v>97.656099999999995</c:v>
                </c:pt>
                <c:pt idx="463">
                  <c:v>104.749</c:v>
                </c:pt>
                <c:pt idx="464">
                  <c:v>81.222800000000007</c:v>
                </c:pt>
                <c:pt idx="465">
                  <c:v>104.776</c:v>
                </c:pt>
                <c:pt idx="466">
                  <c:v>97.860100000000003</c:v>
                </c:pt>
                <c:pt idx="467">
                  <c:v>100.045</c:v>
                </c:pt>
                <c:pt idx="468">
                  <c:v>84.2483</c:v>
                </c:pt>
                <c:pt idx="469">
                  <c:v>89.139099999999999</c:v>
                </c:pt>
                <c:pt idx="470">
                  <c:v>102.309</c:v>
                </c:pt>
                <c:pt idx="471">
                  <c:v>96.436999999999998</c:v>
                </c:pt>
                <c:pt idx="472">
                  <c:v>81.538399999999996</c:v>
                </c:pt>
                <c:pt idx="473">
                  <c:v>93.702200000000005</c:v>
                </c:pt>
                <c:pt idx="474">
                  <c:v>103.881</c:v>
                </c:pt>
                <c:pt idx="475">
                  <c:v>79.794700000000006</c:v>
                </c:pt>
                <c:pt idx="476">
                  <c:v>90.613299999999995</c:v>
                </c:pt>
                <c:pt idx="477">
                  <c:v>78.927800000000005</c:v>
                </c:pt>
                <c:pt idx="478">
                  <c:v>100.202</c:v>
                </c:pt>
                <c:pt idx="479">
                  <c:v>90.097099999999998</c:v>
                </c:pt>
                <c:pt idx="480">
                  <c:v>86.703800000000001</c:v>
                </c:pt>
                <c:pt idx="481">
                  <c:v>102.06</c:v>
                </c:pt>
                <c:pt idx="482">
                  <c:v>102.496</c:v>
                </c:pt>
                <c:pt idx="483">
                  <c:v>98.601500000000001</c:v>
                </c:pt>
                <c:pt idx="484">
                  <c:v>94.680899999999994</c:v>
                </c:pt>
                <c:pt idx="485">
                  <c:v>101.93300000000001</c:v>
                </c:pt>
                <c:pt idx="486">
                  <c:v>97.793400000000005</c:v>
                </c:pt>
                <c:pt idx="487">
                  <c:v>99.007400000000004</c:v>
                </c:pt>
                <c:pt idx="488">
                  <c:v>79.715400000000002</c:v>
                </c:pt>
                <c:pt idx="489">
                  <c:v>84.993499999999997</c:v>
                </c:pt>
                <c:pt idx="490">
                  <c:v>95.869</c:v>
                </c:pt>
                <c:pt idx="491">
                  <c:v>93.104500000000002</c:v>
                </c:pt>
                <c:pt idx="492">
                  <c:v>95.059899999999999</c:v>
                </c:pt>
                <c:pt idx="493">
                  <c:v>92.257099999999994</c:v>
                </c:pt>
                <c:pt idx="494">
                  <c:v>95.620900000000006</c:v>
                </c:pt>
                <c:pt idx="495">
                  <c:v>86.416899999999998</c:v>
                </c:pt>
                <c:pt idx="496">
                  <c:v>88.144900000000007</c:v>
                </c:pt>
                <c:pt idx="497">
                  <c:v>91.236199999999997</c:v>
                </c:pt>
                <c:pt idx="498">
                  <c:v>100.309</c:v>
                </c:pt>
                <c:pt idx="499">
                  <c:v>94.019599999999997</c:v>
                </c:pt>
                <c:pt idx="500">
                  <c:v>89.943200000000004</c:v>
                </c:pt>
                <c:pt idx="501">
                  <c:v>98.801500000000004</c:v>
                </c:pt>
                <c:pt idx="502">
                  <c:v>99.536600000000007</c:v>
                </c:pt>
                <c:pt idx="503">
                  <c:v>96.079899999999995</c:v>
                </c:pt>
                <c:pt idx="504">
                  <c:v>101.14</c:v>
                </c:pt>
                <c:pt idx="505">
                  <c:v>91.073099999999997</c:v>
                </c:pt>
                <c:pt idx="506">
                  <c:v>96.480900000000005</c:v>
                </c:pt>
                <c:pt idx="507">
                  <c:v>87.027500000000003</c:v>
                </c:pt>
                <c:pt idx="508">
                  <c:v>98.373599999999996</c:v>
                </c:pt>
                <c:pt idx="509">
                  <c:v>101.71</c:v>
                </c:pt>
                <c:pt idx="510">
                  <c:v>102.851</c:v>
                </c:pt>
                <c:pt idx="511">
                  <c:v>81.076300000000003</c:v>
                </c:pt>
                <c:pt idx="512">
                  <c:v>81.895799999999994</c:v>
                </c:pt>
                <c:pt idx="513">
                  <c:v>103.711</c:v>
                </c:pt>
                <c:pt idx="514">
                  <c:v>92.151399999999995</c:v>
                </c:pt>
                <c:pt idx="515">
                  <c:v>100.45099999999999</c:v>
                </c:pt>
                <c:pt idx="516">
                  <c:v>90.614800000000002</c:v>
                </c:pt>
                <c:pt idx="517">
                  <c:v>83.039000000000001</c:v>
                </c:pt>
                <c:pt idx="518">
                  <c:v>78.7637</c:v>
                </c:pt>
                <c:pt idx="519">
                  <c:v>93.703599999999994</c:v>
                </c:pt>
                <c:pt idx="520">
                  <c:v>98.721199999999996</c:v>
                </c:pt>
                <c:pt idx="521">
                  <c:v>79.319299999999998</c:v>
                </c:pt>
                <c:pt idx="522">
                  <c:v>85.193200000000004</c:v>
                </c:pt>
                <c:pt idx="523">
                  <c:v>88.743899999999996</c:v>
                </c:pt>
                <c:pt idx="524">
                  <c:v>103.27</c:v>
                </c:pt>
                <c:pt idx="525">
                  <c:v>87.060500000000005</c:v>
                </c:pt>
                <c:pt idx="526">
                  <c:v>99.890699999999995</c:v>
                </c:pt>
                <c:pt idx="527">
                  <c:v>99.056100000000001</c:v>
                </c:pt>
                <c:pt idx="528">
                  <c:v>91.6053</c:v>
                </c:pt>
                <c:pt idx="529">
                  <c:v>99.727800000000002</c:v>
                </c:pt>
                <c:pt idx="530">
                  <c:v>83.640600000000006</c:v>
                </c:pt>
                <c:pt idx="531">
                  <c:v>79.234200000000001</c:v>
                </c:pt>
                <c:pt idx="532">
                  <c:v>83.285600000000002</c:v>
                </c:pt>
                <c:pt idx="533">
                  <c:v>102.598</c:v>
                </c:pt>
                <c:pt idx="534">
                  <c:v>92.717799999999997</c:v>
                </c:pt>
                <c:pt idx="535">
                  <c:v>91.221999999999994</c:v>
                </c:pt>
                <c:pt idx="536">
                  <c:v>87.858599999999996</c:v>
                </c:pt>
                <c:pt idx="537">
                  <c:v>88.0124</c:v>
                </c:pt>
                <c:pt idx="538">
                  <c:v>98.079599999999999</c:v>
                </c:pt>
                <c:pt idx="539">
                  <c:v>97.941800000000001</c:v>
                </c:pt>
                <c:pt idx="540">
                  <c:v>104.843</c:v>
                </c:pt>
                <c:pt idx="541">
                  <c:v>100.328</c:v>
                </c:pt>
                <c:pt idx="542">
                  <c:v>92.929699999999997</c:v>
                </c:pt>
                <c:pt idx="543">
                  <c:v>102.254</c:v>
                </c:pt>
                <c:pt idx="544">
                  <c:v>82.925799999999995</c:v>
                </c:pt>
                <c:pt idx="545">
                  <c:v>84.031800000000004</c:v>
                </c:pt>
                <c:pt idx="546">
                  <c:v>79.978800000000007</c:v>
                </c:pt>
                <c:pt idx="547">
                  <c:v>87.232900000000001</c:v>
                </c:pt>
                <c:pt idx="548">
                  <c:v>100.06100000000001</c:v>
                </c:pt>
                <c:pt idx="549">
                  <c:v>87.680400000000006</c:v>
                </c:pt>
                <c:pt idx="550">
                  <c:v>83.208500000000001</c:v>
                </c:pt>
                <c:pt idx="551">
                  <c:v>93.816699999999997</c:v>
                </c:pt>
                <c:pt idx="552">
                  <c:v>89.301199999999994</c:v>
                </c:pt>
                <c:pt idx="553">
                  <c:v>96.579499999999996</c:v>
                </c:pt>
                <c:pt idx="554">
                  <c:v>98.117800000000003</c:v>
                </c:pt>
                <c:pt idx="555">
                  <c:v>102.961</c:v>
                </c:pt>
                <c:pt idx="556">
                  <c:v>90.107799999999997</c:v>
                </c:pt>
                <c:pt idx="557">
                  <c:v>86.978899999999996</c:v>
                </c:pt>
                <c:pt idx="558">
                  <c:v>79.886600000000001</c:v>
                </c:pt>
                <c:pt idx="559">
                  <c:v>97.980999999999995</c:v>
                </c:pt>
                <c:pt idx="560">
                  <c:v>88.956800000000001</c:v>
                </c:pt>
                <c:pt idx="561">
                  <c:v>96.083699999999993</c:v>
                </c:pt>
                <c:pt idx="562">
                  <c:v>102.80500000000001</c:v>
                </c:pt>
                <c:pt idx="563">
                  <c:v>95.267399999999995</c:v>
                </c:pt>
                <c:pt idx="564">
                  <c:v>97.784300000000002</c:v>
                </c:pt>
                <c:pt idx="565">
                  <c:v>81.805599999999998</c:v>
                </c:pt>
                <c:pt idx="566">
                  <c:v>79.882599999999996</c:v>
                </c:pt>
                <c:pt idx="567">
                  <c:v>93.014799999999994</c:v>
                </c:pt>
                <c:pt idx="568">
                  <c:v>94.9358</c:v>
                </c:pt>
                <c:pt idx="569">
                  <c:v>104.279</c:v>
                </c:pt>
                <c:pt idx="570">
                  <c:v>84.114599999999996</c:v>
                </c:pt>
                <c:pt idx="571">
                  <c:v>95.7577</c:v>
                </c:pt>
                <c:pt idx="572">
                  <c:v>104.051</c:v>
                </c:pt>
                <c:pt idx="573">
                  <c:v>83.656300000000002</c:v>
                </c:pt>
                <c:pt idx="574">
                  <c:v>98.178299999999993</c:v>
                </c:pt>
                <c:pt idx="575">
                  <c:v>96.7697</c:v>
                </c:pt>
                <c:pt idx="576">
                  <c:v>79.612300000000005</c:v>
                </c:pt>
                <c:pt idx="577">
                  <c:v>102.223</c:v>
                </c:pt>
                <c:pt idx="578">
                  <c:v>100.005</c:v>
                </c:pt>
                <c:pt idx="579">
                  <c:v>80.684600000000003</c:v>
                </c:pt>
                <c:pt idx="580">
                  <c:v>82.018299999999996</c:v>
                </c:pt>
                <c:pt idx="581">
                  <c:v>84.738299999999995</c:v>
                </c:pt>
                <c:pt idx="582">
                  <c:v>83.202200000000005</c:v>
                </c:pt>
                <c:pt idx="583">
                  <c:v>95.605500000000006</c:v>
                </c:pt>
                <c:pt idx="584">
                  <c:v>92.842799999999997</c:v>
                </c:pt>
                <c:pt idx="585">
                  <c:v>84.058999999999997</c:v>
                </c:pt>
                <c:pt idx="586">
                  <c:v>81.183599999999998</c:v>
                </c:pt>
                <c:pt idx="587">
                  <c:v>94.029899999999998</c:v>
                </c:pt>
                <c:pt idx="588">
                  <c:v>97.279700000000005</c:v>
                </c:pt>
                <c:pt idx="589">
                  <c:v>93.433400000000006</c:v>
                </c:pt>
                <c:pt idx="590">
                  <c:v>90.793599999999998</c:v>
                </c:pt>
                <c:pt idx="591">
                  <c:v>95.165999999999997</c:v>
                </c:pt>
                <c:pt idx="592">
                  <c:v>104.551</c:v>
                </c:pt>
                <c:pt idx="593">
                  <c:v>95.58</c:v>
                </c:pt>
                <c:pt idx="594">
                  <c:v>102.33</c:v>
                </c:pt>
                <c:pt idx="595">
                  <c:v>99.186199999999999</c:v>
                </c:pt>
                <c:pt idx="596">
                  <c:v>88.308700000000002</c:v>
                </c:pt>
                <c:pt idx="597">
                  <c:v>83.861199999999997</c:v>
                </c:pt>
                <c:pt idx="598">
                  <c:v>89.0715</c:v>
                </c:pt>
                <c:pt idx="599">
                  <c:v>104.876</c:v>
                </c:pt>
                <c:pt idx="600">
                  <c:v>97.119100000000003</c:v>
                </c:pt>
                <c:pt idx="601">
                  <c:v>92.489400000000003</c:v>
                </c:pt>
                <c:pt idx="602">
                  <c:v>90.802700000000002</c:v>
                </c:pt>
                <c:pt idx="603">
                  <c:v>85.173199999999994</c:v>
                </c:pt>
                <c:pt idx="604">
                  <c:v>91.725200000000001</c:v>
                </c:pt>
                <c:pt idx="605">
                  <c:v>82.797600000000003</c:v>
                </c:pt>
                <c:pt idx="606">
                  <c:v>92.003600000000006</c:v>
                </c:pt>
                <c:pt idx="607">
                  <c:v>100.005</c:v>
                </c:pt>
                <c:pt idx="608">
                  <c:v>84.0886</c:v>
                </c:pt>
                <c:pt idx="609">
                  <c:v>85.874099999999999</c:v>
                </c:pt>
                <c:pt idx="610">
                  <c:v>88.692800000000005</c:v>
                </c:pt>
                <c:pt idx="611">
                  <c:v>78.722099999999998</c:v>
                </c:pt>
                <c:pt idx="612">
                  <c:v>83.772400000000005</c:v>
                </c:pt>
                <c:pt idx="613">
                  <c:v>94.389700000000005</c:v>
                </c:pt>
                <c:pt idx="614">
                  <c:v>85.072599999999994</c:v>
                </c:pt>
                <c:pt idx="615">
                  <c:v>93.748199999999997</c:v>
                </c:pt>
                <c:pt idx="616">
                  <c:v>99.470799999999997</c:v>
                </c:pt>
                <c:pt idx="617">
                  <c:v>80.179199999999994</c:v>
                </c:pt>
                <c:pt idx="618">
                  <c:v>82.546400000000006</c:v>
                </c:pt>
                <c:pt idx="619">
                  <c:v>91.649500000000003</c:v>
                </c:pt>
                <c:pt idx="620">
                  <c:v>80.496600000000001</c:v>
                </c:pt>
                <c:pt idx="621">
                  <c:v>97.0518</c:v>
                </c:pt>
                <c:pt idx="622">
                  <c:v>85.400099999999995</c:v>
                </c:pt>
                <c:pt idx="623">
                  <c:v>104.051</c:v>
                </c:pt>
                <c:pt idx="624">
                  <c:v>85.797899999999998</c:v>
                </c:pt>
                <c:pt idx="625">
                  <c:v>92.094499999999996</c:v>
                </c:pt>
                <c:pt idx="626">
                  <c:v>90.014399999999995</c:v>
                </c:pt>
                <c:pt idx="627">
                  <c:v>82.097999999999999</c:v>
                </c:pt>
                <c:pt idx="628">
                  <c:v>104.27200000000001</c:v>
                </c:pt>
                <c:pt idx="629">
                  <c:v>87.282799999999995</c:v>
                </c:pt>
                <c:pt idx="630">
                  <c:v>101.474</c:v>
                </c:pt>
                <c:pt idx="631">
                  <c:v>83.941500000000005</c:v>
                </c:pt>
                <c:pt idx="632">
                  <c:v>97.841099999999997</c:v>
                </c:pt>
                <c:pt idx="633">
                  <c:v>84.625200000000007</c:v>
                </c:pt>
                <c:pt idx="634">
                  <c:v>84.018299999999996</c:v>
                </c:pt>
                <c:pt idx="635">
                  <c:v>85.140699999999995</c:v>
                </c:pt>
                <c:pt idx="636">
                  <c:v>82.081500000000005</c:v>
                </c:pt>
                <c:pt idx="637">
                  <c:v>92.697599999999994</c:v>
                </c:pt>
                <c:pt idx="638">
                  <c:v>96.325199999999995</c:v>
                </c:pt>
                <c:pt idx="639">
                  <c:v>103.886</c:v>
                </c:pt>
                <c:pt idx="640">
                  <c:v>84.953900000000004</c:v>
                </c:pt>
                <c:pt idx="641">
                  <c:v>92.776399999999995</c:v>
                </c:pt>
                <c:pt idx="642">
                  <c:v>88.302300000000002</c:v>
                </c:pt>
                <c:pt idx="643">
                  <c:v>94.589799999999997</c:v>
                </c:pt>
                <c:pt idx="644">
                  <c:v>100.41</c:v>
                </c:pt>
                <c:pt idx="645">
                  <c:v>98.398099999999999</c:v>
                </c:pt>
                <c:pt idx="646">
                  <c:v>87.360399999999998</c:v>
                </c:pt>
                <c:pt idx="647">
                  <c:v>85.4863</c:v>
                </c:pt>
                <c:pt idx="648">
                  <c:v>86.784700000000001</c:v>
                </c:pt>
                <c:pt idx="649">
                  <c:v>102.589</c:v>
                </c:pt>
                <c:pt idx="650">
                  <c:v>99.772900000000007</c:v>
                </c:pt>
                <c:pt idx="651">
                  <c:v>92.694699999999997</c:v>
                </c:pt>
                <c:pt idx="652">
                  <c:v>100.205</c:v>
                </c:pt>
                <c:pt idx="653">
                  <c:v>88.5458</c:v>
                </c:pt>
                <c:pt idx="654">
                  <c:v>92.652199999999993</c:v>
                </c:pt>
                <c:pt idx="655">
                  <c:v>80.860600000000005</c:v>
                </c:pt>
                <c:pt idx="656">
                  <c:v>84.002499999999998</c:v>
                </c:pt>
                <c:pt idx="657">
                  <c:v>97.965000000000003</c:v>
                </c:pt>
                <c:pt idx="658">
                  <c:v>92.582999999999998</c:v>
                </c:pt>
                <c:pt idx="659">
                  <c:v>90.200999999999993</c:v>
                </c:pt>
                <c:pt idx="660">
                  <c:v>96.322299999999998</c:v>
                </c:pt>
                <c:pt idx="661">
                  <c:v>103.624</c:v>
                </c:pt>
                <c:pt idx="662">
                  <c:v>96.558099999999996</c:v>
                </c:pt>
                <c:pt idx="663">
                  <c:v>79.755499999999998</c:v>
                </c:pt>
                <c:pt idx="664">
                  <c:v>86.604799999999997</c:v>
                </c:pt>
                <c:pt idx="665">
                  <c:v>85.433700000000002</c:v>
                </c:pt>
                <c:pt idx="666">
                  <c:v>94.564899999999994</c:v>
                </c:pt>
                <c:pt idx="667">
                  <c:v>84.7333</c:v>
                </c:pt>
                <c:pt idx="668">
                  <c:v>82.233900000000006</c:v>
                </c:pt>
                <c:pt idx="669">
                  <c:v>101.72</c:v>
                </c:pt>
                <c:pt idx="670">
                  <c:v>80.239000000000004</c:v>
                </c:pt>
                <c:pt idx="671">
                  <c:v>89.980199999999996</c:v>
                </c:pt>
                <c:pt idx="672">
                  <c:v>96.740300000000005</c:v>
                </c:pt>
                <c:pt idx="673">
                  <c:v>89.622900000000001</c:v>
                </c:pt>
                <c:pt idx="674">
                  <c:v>94.450900000000004</c:v>
                </c:pt>
                <c:pt idx="675">
                  <c:v>91.198700000000002</c:v>
                </c:pt>
                <c:pt idx="676">
                  <c:v>99.344999999999999</c:v>
                </c:pt>
                <c:pt idx="677">
                  <c:v>90.355500000000006</c:v>
                </c:pt>
                <c:pt idx="678">
                  <c:v>97.656000000000006</c:v>
                </c:pt>
                <c:pt idx="679">
                  <c:v>94.635400000000004</c:v>
                </c:pt>
                <c:pt idx="680">
                  <c:v>90.519800000000004</c:v>
                </c:pt>
                <c:pt idx="681">
                  <c:v>93.261499999999998</c:v>
                </c:pt>
                <c:pt idx="682">
                  <c:v>86.783299999999997</c:v>
                </c:pt>
                <c:pt idx="683">
                  <c:v>90.936000000000007</c:v>
                </c:pt>
                <c:pt idx="684">
                  <c:v>92.628299999999996</c:v>
                </c:pt>
                <c:pt idx="685">
                  <c:v>96.026499999999999</c:v>
                </c:pt>
                <c:pt idx="686">
                  <c:v>97.859399999999994</c:v>
                </c:pt>
                <c:pt idx="687">
                  <c:v>104.554</c:v>
                </c:pt>
                <c:pt idx="688">
                  <c:v>83.0047</c:v>
                </c:pt>
                <c:pt idx="689">
                  <c:v>93.357699999999994</c:v>
                </c:pt>
                <c:pt idx="690">
                  <c:v>81.856099999999998</c:v>
                </c:pt>
                <c:pt idx="691">
                  <c:v>100.50700000000001</c:v>
                </c:pt>
                <c:pt idx="692">
                  <c:v>90.950699999999998</c:v>
                </c:pt>
                <c:pt idx="693">
                  <c:v>98.349199999999996</c:v>
                </c:pt>
                <c:pt idx="694">
                  <c:v>86.6327</c:v>
                </c:pt>
                <c:pt idx="695">
                  <c:v>90.802700000000002</c:v>
                </c:pt>
                <c:pt idx="696">
                  <c:v>97.790899999999993</c:v>
                </c:pt>
                <c:pt idx="697">
                  <c:v>90.3005</c:v>
                </c:pt>
                <c:pt idx="698">
                  <c:v>80.034199999999998</c:v>
                </c:pt>
                <c:pt idx="699">
                  <c:v>90.135199999999998</c:v>
                </c:pt>
                <c:pt idx="700">
                  <c:v>90.567400000000006</c:v>
                </c:pt>
                <c:pt idx="701">
                  <c:v>91.1614</c:v>
                </c:pt>
                <c:pt idx="702">
                  <c:v>104.956</c:v>
                </c:pt>
                <c:pt idx="703">
                  <c:v>85.833799999999997</c:v>
                </c:pt>
                <c:pt idx="704">
                  <c:v>86.330600000000004</c:v>
                </c:pt>
                <c:pt idx="705">
                  <c:v>86.065299999999993</c:v>
                </c:pt>
                <c:pt idx="706">
                  <c:v>93.788499999999999</c:v>
                </c:pt>
                <c:pt idx="707">
                  <c:v>97.134500000000003</c:v>
                </c:pt>
                <c:pt idx="708">
                  <c:v>81.174999999999997</c:v>
                </c:pt>
                <c:pt idx="709">
                  <c:v>82.818799999999996</c:v>
                </c:pt>
                <c:pt idx="710">
                  <c:v>79.579700000000003</c:v>
                </c:pt>
                <c:pt idx="711">
                  <c:v>88.208799999999997</c:v>
                </c:pt>
                <c:pt idx="712">
                  <c:v>87.028999999999996</c:v>
                </c:pt>
                <c:pt idx="713">
                  <c:v>86.891300000000001</c:v>
                </c:pt>
                <c:pt idx="714">
                  <c:v>99.965999999999994</c:v>
                </c:pt>
                <c:pt idx="715">
                  <c:v>93.810299999999998</c:v>
                </c:pt>
                <c:pt idx="716">
                  <c:v>80.170900000000003</c:v>
                </c:pt>
                <c:pt idx="717">
                  <c:v>92.948800000000006</c:v>
                </c:pt>
                <c:pt idx="718">
                  <c:v>88.840100000000007</c:v>
                </c:pt>
                <c:pt idx="719">
                  <c:v>94.256399999999999</c:v>
                </c:pt>
                <c:pt idx="720">
                  <c:v>86.829099999999997</c:v>
                </c:pt>
                <c:pt idx="721">
                  <c:v>97.424400000000006</c:v>
                </c:pt>
                <c:pt idx="722">
                  <c:v>98.605199999999996</c:v>
                </c:pt>
                <c:pt idx="723">
                  <c:v>92.212400000000002</c:v>
                </c:pt>
                <c:pt idx="724">
                  <c:v>94.0321</c:v>
                </c:pt>
                <c:pt idx="725">
                  <c:v>91.573300000000003</c:v>
                </c:pt>
                <c:pt idx="726">
                  <c:v>87.677000000000007</c:v>
                </c:pt>
                <c:pt idx="727">
                  <c:v>103.587</c:v>
                </c:pt>
                <c:pt idx="728">
                  <c:v>78.652699999999996</c:v>
                </c:pt>
                <c:pt idx="729">
                  <c:v>78.741799999999998</c:v>
                </c:pt>
                <c:pt idx="730">
                  <c:v>95.283500000000004</c:v>
                </c:pt>
                <c:pt idx="731">
                  <c:v>79.810599999999994</c:v>
                </c:pt>
                <c:pt idx="732">
                  <c:v>97.801599999999993</c:v>
                </c:pt>
                <c:pt idx="733">
                  <c:v>78.541700000000006</c:v>
                </c:pt>
                <c:pt idx="734">
                  <c:v>91.923299999999998</c:v>
                </c:pt>
                <c:pt idx="735">
                  <c:v>85.593100000000007</c:v>
                </c:pt>
                <c:pt idx="736">
                  <c:v>84.724999999999994</c:v>
                </c:pt>
                <c:pt idx="737">
                  <c:v>91.611999999999995</c:v>
                </c:pt>
                <c:pt idx="738">
                  <c:v>95.567599999999999</c:v>
                </c:pt>
                <c:pt idx="739">
                  <c:v>95.614999999999995</c:v>
                </c:pt>
                <c:pt idx="740">
                  <c:v>96.5197</c:v>
                </c:pt>
                <c:pt idx="741">
                  <c:v>83.660399999999996</c:v>
                </c:pt>
                <c:pt idx="742">
                  <c:v>96.125500000000002</c:v>
                </c:pt>
                <c:pt idx="743">
                  <c:v>94.265500000000003</c:v>
                </c:pt>
                <c:pt idx="744">
                  <c:v>103.52</c:v>
                </c:pt>
                <c:pt idx="745">
                  <c:v>87.754900000000006</c:v>
                </c:pt>
                <c:pt idx="746">
                  <c:v>85.686300000000003</c:v>
                </c:pt>
                <c:pt idx="747">
                  <c:v>88.982699999999994</c:v>
                </c:pt>
                <c:pt idx="748">
                  <c:v>87.946299999999994</c:v>
                </c:pt>
                <c:pt idx="749">
                  <c:v>102.55500000000001</c:v>
                </c:pt>
                <c:pt idx="750">
                  <c:v>81.531300000000002</c:v>
                </c:pt>
                <c:pt idx="751">
                  <c:v>90.165599999999998</c:v>
                </c:pt>
                <c:pt idx="752">
                  <c:v>100.41800000000001</c:v>
                </c:pt>
                <c:pt idx="753">
                  <c:v>86.124300000000005</c:v>
                </c:pt>
                <c:pt idx="754">
                  <c:v>79.141499999999994</c:v>
                </c:pt>
                <c:pt idx="755">
                  <c:v>86.301000000000002</c:v>
                </c:pt>
                <c:pt idx="756">
                  <c:v>81.320400000000006</c:v>
                </c:pt>
                <c:pt idx="757">
                  <c:v>102.22199999999999</c:v>
                </c:pt>
                <c:pt idx="758">
                  <c:v>94.523099999999999</c:v>
                </c:pt>
                <c:pt idx="759">
                  <c:v>104.992</c:v>
                </c:pt>
                <c:pt idx="760">
                  <c:v>88.583500000000001</c:v>
                </c:pt>
                <c:pt idx="761">
                  <c:v>87.393100000000004</c:v>
                </c:pt>
                <c:pt idx="762">
                  <c:v>97.500200000000007</c:v>
                </c:pt>
                <c:pt idx="763">
                  <c:v>87.550799999999995</c:v>
                </c:pt>
                <c:pt idx="764">
                  <c:v>89.022199999999998</c:v>
                </c:pt>
                <c:pt idx="765">
                  <c:v>94.708100000000002</c:v>
                </c:pt>
                <c:pt idx="766">
                  <c:v>95.983400000000003</c:v>
                </c:pt>
                <c:pt idx="767">
                  <c:v>99.244100000000003</c:v>
                </c:pt>
                <c:pt idx="768">
                  <c:v>79.937700000000007</c:v>
                </c:pt>
                <c:pt idx="769">
                  <c:v>95.676400000000001</c:v>
                </c:pt>
                <c:pt idx="770">
                  <c:v>85.627700000000004</c:v>
                </c:pt>
                <c:pt idx="771">
                  <c:v>91.146900000000002</c:v>
                </c:pt>
                <c:pt idx="772">
                  <c:v>84.721299999999999</c:v>
                </c:pt>
                <c:pt idx="773">
                  <c:v>84.780900000000003</c:v>
                </c:pt>
                <c:pt idx="774">
                  <c:v>80.183899999999994</c:v>
                </c:pt>
                <c:pt idx="775">
                  <c:v>101.851</c:v>
                </c:pt>
                <c:pt idx="776">
                  <c:v>87.692899999999995</c:v>
                </c:pt>
                <c:pt idx="777">
                  <c:v>93.577299999999994</c:v>
                </c:pt>
                <c:pt idx="778">
                  <c:v>82.868799999999993</c:v>
                </c:pt>
                <c:pt idx="779">
                  <c:v>100.923</c:v>
                </c:pt>
                <c:pt idx="780">
                  <c:v>79.563400000000001</c:v>
                </c:pt>
                <c:pt idx="781">
                  <c:v>98.276600000000002</c:v>
                </c:pt>
                <c:pt idx="782">
                  <c:v>86.099100000000007</c:v>
                </c:pt>
                <c:pt idx="783">
                  <c:v>91.693899999999999</c:v>
                </c:pt>
                <c:pt idx="784">
                  <c:v>101.15900000000001</c:v>
                </c:pt>
                <c:pt idx="785">
                  <c:v>92.348699999999994</c:v>
                </c:pt>
                <c:pt idx="786">
                  <c:v>101.107</c:v>
                </c:pt>
                <c:pt idx="787">
                  <c:v>78.75</c:v>
                </c:pt>
                <c:pt idx="788">
                  <c:v>86.014300000000006</c:v>
                </c:pt>
                <c:pt idx="789">
                  <c:v>103.855</c:v>
                </c:pt>
                <c:pt idx="790">
                  <c:v>97.582800000000006</c:v>
                </c:pt>
                <c:pt idx="791">
                  <c:v>104.342</c:v>
                </c:pt>
                <c:pt idx="792">
                  <c:v>82.4422</c:v>
                </c:pt>
                <c:pt idx="793">
                  <c:v>95.448800000000006</c:v>
                </c:pt>
                <c:pt idx="794">
                  <c:v>94.450999999999993</c:v>
                </c:pt>
                <c:pt idx="795">
                  <c:v>104.908</c:v>
                </c:pt>
                <c:pt idx="796">
                  <c:v>81.102099999999993</c:v>
                </c:pt>
                <c:pt idx="797">
                  <c:v>91.519400000000005</c:v>
                </c:pt>
                <c:pt idx="798">
                  <c:v>86.641499999999994</c:v>
                </c:pt>
                <c:pt idx="799">
                  <c:v>95.741799999999998</c:v>
                </c:pt>
                <c:pt idx="800">
                  <c:v>89.072100000000006</c:v>
                </c:pt>
                <c:pt idx="801">
                  <c:v>104.43</c:v>
                </c:pt>
                <c:pt idx="802">
                  <c:v>104.61199999999999</c:v>
                </c:pt>
                <c:pt idx="803">
                  <c:v>89.513199999999998</c:v>
                </c:pt>
                <c:pt idx="804">
                  <c:v>102.151</c:v>
                </c:pt>
                <c:pt idx="805">
                  <c:v>85.159000000000006</c:v>
                </c:pt>
                <c:pt idx="806">
                  <c:v>102.009</c:v>
                </c:pt>
                <c:pt idx="807">
                  <c:v>88.704599999999999</c:v>
                </c:pt>
                <c:pt idx="808">
                  <c:v>80.724900000000005</c:v>
                </c:pt>
                <c:pt idx="809">
                  <c:v>88.534599999999998</c:v>
                </c:pt>
                <c:pt idx="810">
                  <c:v>99.835599999999999</c:v>
                </c:pt>
                <c:pt idx="811">
                  <c:v>80.234399999999994</c:v>
                </c:pt>
                <c:pt idx="812">
                  <c:v>104.651</c:v>
                </c:pt>
                <c:pt idx="813">
                  <c:v>94.789699999999996</c:v>
                </c:pt>
                <c:pt idx="814">
                  <c:v>91.262500000000003</c:v>
                </c:pt>
                <c:pt idx="815">
                  <c:v>80.654200000000003</c:v>
                </c:pt>
                <c:pt idx="816">
                  <c:v>101.702</c:v>
                </c:pt>
                <c:pt idx="817">
                  <c:v>104.863</c:v>
                </c:pt>
                <c:pt idx="818">
                  <c:v>82.116</c:v>
                </c:pt>
                <c:pt idx="819">
                  <c:v>93.380099999999999</c:v>
                </c:pt>
                <c:pt idx="820">
                  <c:v>97.878799999999998</c:v>
                </c:pt>
                <c:pt idx="821">
                  <c:v>92.926199999999994</c:v>
                </c:pt>
                <c:pt idx="822">
                  <c:v>101.90900000000001</c:v>
                </c:pt>
                <c:pt idx="823">
                  <c:v>80.177400000000006</c:v>
                </c:pt>
                <c:pt idx="824">
                  <c:v>91.005899999999997</c:v>
                </c:pt>
                <c:pt idx="825">
                  <c:v>87.5899</c:v>
                </c:pt>
                <c:pt idx="826">
                  <c:v>93.607299999999995</c:v>
                </c:pt>
                <c:pt idx="827">
                  <c:v>102.227</c:v>
                </c:pt>
                <c:pt idx="828">
                  <c:v>100.871</c:v>
                </c:pt>
                <c:pt idx="829">
                  <c:v>82.398600000000002</c:v>
                </c:pt>
                <c:pt idx="830">
                  <c:v>97.2864</c:v>
                </c:pt>
                <c:pt idx="831">
                  <c:v>96.2727</c:v>
                </c:pt>
                <c:pt idx="832">
                  <c:v>99.256</c:v>
                </c:pt>
                <c:pt idx="833">
                  <c:v>98.938400000000001</c:v>
                </c:pt>
                <c:pt idx="834">
                  <c:v>92.710700000000003</c:v>
                </c:pt>
                <c:pt idx="835">
                  <c:v>98.068200000000004</c:v>
                </c:pt>
                <c:pt idx="836">
                  <c:v>99.365399999999994</c:v>
                </c:pt>
                <c:pt idx="837">
                  <c:v>101.517</c:v>
                </c:pt>
                <c:pt idx="838">
                  <c:v>83.954499999999996</c:v>
                </c:pt>
                <c:pt idx="839">
                  <c:v>101.934</c:v>
                </c:pt>
                <c:pt idx="840">
                  <c:v>89.448700000000002</c:v>
                </c:pt>
                <c:pt idx="841">
                  <c:v>94.342100000000002</c:v>
                </c:pt>
                <c:pt idx="842">
                  <c:v>92.997600000000006</c:v>
                </c:pt>
                <c:pt idx="843">
                  <c:v>82.312299999999993</c:v>
                </c:pt>
                <c:pt idx="844">
                  <c:v>81.581400000000002</c:v>
                </c:pt>
                <c:pt idx="845">
                  <c:v>97.486699999999999</c:v>
                </c:pt>
                <c:pt idx="846">
                  <c:v>100.765</c:v>
                </c:pt>
                <c:pt idx="847">
                  <c:v>103.97499999999999</c:v>
                </c:pt>
                <c:pt idx="848">
                  <c:v>87.412999999999997</c:v>
                </c:pt>
                <c:pt idx="849">
                  <c:v>98.883300000000006</c:v>
                </c:pt>
                <c:pt idx="850">
                  <c:v>92.167100000000005</c:v>
                </c:pt>
                <c:pt idx="851">
                  <c:v>104.678</c:v>
                </c:pt>
                <c:pt idx="852">
                  <c:v>99.066400000000002</c:v>
                </c:pt>
                <c:pt idx="853">
                  <c:v>81.6584</c:v>
                </c:pt>
                <c:pt idx="854">
                  <c:v>85.218699999999998</c:v>
                </c:pt>
                <c:pt idx="855">
                  <c:v>89.724100000000007</c:v>
                </c:pt>
                <c:pt idx="856">
                  <c:v>96.989199999999997</c:v>
                </c:pt>
                <c:pt idx="857">
                  <c:v>87.487099999999998</c:v>
                </c:pt>
                <c:pt idx="858">
                  <c:v>88.4268</c:v>
                </c:pt>
                <c:pt idx="859">
                  <c:v>93.762600000000006</c:v>
                </c:pt>
                <c:pt idx="860">
                  <c:v>83.134799999999998</c:v>
                </c:pt>
                <c:pt idx="861">
                  <c:v>79.465199999999996</c:v>
                </c:pt>
                <c:pt idx="862">
                  <c:v>101.815</c:v>
                </c:pt>
                <c:pt idx="863">
                  <c:v>91.481800000000007</c:v>
                </c:pt>
                <c:pt idx="864">
                  <c:v>79.3429</c:v>
                </c:pt>
                <c:pt idx="865">
                  <c:v>89.436999999999998</c:v>
                </c:pt>
                <c:pt idx="866">
                  <c:v>94.284000000000006</c:v>
                </c:pt>
                <c:pt idx="867">
                  <c:v>104.55500000000001</c:v>
                </c:pt>
                <c:pt idx="868">
                  <c:v>93.163600000000002</c:v>
                </c:pt>
                <c:pt idx="869">
                  <c:v>85.663899999999998</c:v>
                </c:pt>
                <c:pt idx="870">
                  <c:v>90.467299999999994</c:v>
                </c:pt>
                <c:pt idx="871">
                  <c:v>92.739500000000007</c:v>
                </c:pt>
                <c:pt idx="872">
                  <c:v>97.634900000000002</c:v>
                </c:pt>
                <c:pt idx="873">
                  <c:v>98.981399999999994</c:v>
                </c:pt>
                <c:pt idx="874">
                  <c:v>98.172399999999996</c:v>
                </c:pt>
                <c:pt idx="875">
                  <c:v>90.156499999999994</c:v>
                </c:pt>
                <c:pt idx="876">
                  <c:v>102.706</c:v>
                </c:pt>
                <c:pt idx="877">
                  <c:v>80.062200000000004</c:v>
                </c:pt>
                <c:pt idx="878">
                  <c:v>81.076999999999998</c:v>
                </c:pt>
                <c:pt idx="879">
                  <c:v>92.852099999999993</c:v>
                </c:pt>
                <c:pt idx="880">
                  <c:v>95.690700000000007</c:v>
                </c:pt>
                <c:pt idx="881">
                  <c:v>81.727599999999995</c:v>
                </c:pt>
                <c:pt idx="882">
                  <c:v>101.91</c:v>
                </c:pt>
                <c:pt idx="883">
                  <c:v>93.715800000000002</c:v>
                </c:pt>
                <c:pt idx="884">
                  <c:v>97.575599999999994</c:v>
                </c:pt>
                <c:pt idx="885">
                  <c:v>97.998199999999997</c:v>
                </c:pt>
                <c:pt idx="886">
                  <c:v>90.902500000000003</c:v>
                </c:pt>
                <c:pt idx="887">
                  <c:v>82.887100000000004</c:v>
                </c:pt>
                <c:pt idx="888">
                  <c:v>98.558599999999998</c:v>
                </c:pt>
                <c:pt idx="889">
                  <c:v>90.434600000000003</c:v>
                </c:pt>
                <c:pt idx="890">
                  <c:v>94.682900000000004</c:v>
                </c:pt>
                <c:pt idx="891">
                  <c:v>97.816800000000001</c:v>
                </c:pt>
                <c:pt idx="892">
                  <c:v>80.735200000000006</c:v>
                </c:pt>
                <c:pt idx="893">
                  <c:v>103.90600000000001</c:v>
                </c:pt>
                <c:pt idx="894">
                  <c:v>92.802199999999999</c:v>
                </c:pt>
                <c:pt idx="895">
                  <c:v>97.063800000000001</c:v>
                </c:pt>
                <c:pt idx="896">
                  <c:v>81.406599999999997</c:v>
                </c:pt>
                <c:pt idx="897">
                  <c:v>80.140799999999999</c:v>
                </c:pt>
                <c:pt idx="898">
                  <c:v>104.869</c:v>
                </c:pt>
                <c:pt idx="899">
                  <c:v>100.643</c:v>
                </c:pt>
                <c:pt idx="900">
                  <c:v>100.08199999999999</c:v>
                </c:pt>
                <c:pt idx="901">
                  <c:v>78.764300000000006</c:v>
                </c:pt>
                <c:pt idx="902">
                  <c:v>104.751</c:v>
                </c:pt>
                <c:pt idx="903">
                  <c:v>85.207499999999996</c:v>
                </c:pt>
                <c:pt idx="904">
                  <c:v>84.33</c:v>
                </c:pt>
                <c:pt idx="905">
                  <c:v>102.28700000000001</c:v>
                </c:pt>
                <c:pt idx="906">
                  <c:v>97.277600000000007</c:v>
                </c:pt>
                <c:pt idx="907">
                  <c:v>79.233800000000002</c:v>
                </c:pt>
                <c:pt idx="908">
                  <c:v>81.905299999999997</c:v>
                </c:pt>
                <c:pt idx="909">
                  <c:v>100.33199999999999</c:v>
                </c:pt>
                <c:pt idx="910">
                  <c:v>92.263900000000007</c:v>
                </c:pt>
                <c:pt idx="911">
                  <c:v>99.570300000000003</c:v>
                </c:pt>
                <c:pt idx="912">
                  <c:v>99.212900000000005</c:v>
                </c:pt>
                <c:pt idx="913">
                  <c:v>81.833500000000001</c:v>
                </c:pt>
                <c:pt idx="914">
                  <c:v>91.415199999999999</c:v>
                </c:pt>
                <c:pt idx="915">
                  <c:v>97.820300000000003</c:v>
                </c:pt>
                <c:pt idx="916">
                  <c:v>88.211500000000001</c:v>
                </c:pt>
                <c:pt idx="917">
                  <c:v>102.40600000000001</c:v>
                </c:pt>
                <c:pt idx="918">
                  <c:v>87.089600000000004</c:v>
                </c:pt>
                <c:pt idx="919">
                  <c:v>91.537899999999993</c:v>
                </c:pt>
                <c:pt idx="920">
                  <c:v>94.052000000000007</c:v>
                </c:pt>
                <c:pt idx="921">
                  <c:v>93.082800000000006</c:v>
                </c:pt>
                <c:pt idx="922">
                  <c:v>79.400199999999998</c:v>
                </c:pt>
                <c:pt idx="923">
                  <c:v>101.79900000000001</c:v>
                </c:pt>
                <c:pt idx="924">
                  <c:v>89.355699999999999</c:v>
                </c:pt>
                <c:pt idx="925">
                  <c:v>99.049000000000007</c:v>
                </c:pt>
                <c:pt idx="926">
                  <c:v>80.822000000000003</c:v>
                </c:pt>
                <c:pt idx="927">
                  <c:v>98.915000000000006</c:v>
                </c:pt>
                <c:pt idx="928">
                  <c:v>96.26</c:v>
                </c:pt>
                <c:pt idx="929">
                  <c:v>100.36499999999999</c:v>
                </c:pt>
                <c:pt idx="930">
                  <c:v>98.776600000000002</c:v>
                </c:pt>
                <c:pt idx="931">
                  <c:v>104.17400000000001</c:v>
                </c:pt>
                <c:pt idx="932">
                  <c:v>86.072800000000001</c:v>
                </c:pt>
                <c:pt idx="933">
                  <c:v>94.829599999999999</c:v>
                </c:pt>
                <c:pt idx="934">
                  <c:v>100.70399999999999</c:v>
                </c:pt>
                <c:pt idx="935">
                  <c:v>101.84099999999999</c:v>
                </c:pt>
                <c:pt idx="936">
                  <c:v>80.397999999999996</c:v>
                </c:pt>
                <c:pt idx="937">
                  <c:v>103.252</c:v>
                </c:pt>
                <c:pt idx="938">
                  <c:v>79.053399999999996</c:v>
                </c:pt>
                <c:pt idx="939">
                  <c:v>91.921199999999999</c:v>
                </c:pt>
                <c:pt idx="940">
                  <c:v>89.699700000000007</c:v>
                </c:pt>
                <c:pt idx="941">
                  <c:v>90.444699999999997</c:v>
                </c:pt>
                <c:pt idx="942">
                  <c:v>81.252499999999998</c:v>
                </c:pt>
                <c:pt idx="943">
                  <c:v>94.660600000000002</c:v>
                </c:pt>
                <c:pt idx="944">
                  <c:v>93.672200000000004</c:v>
                </c:pt>
                <c:pt idx="945">
                  <c:v>90.425700000000006</c:v>
                </c:pt>
                <c:pt idx="946">
                  <c:v>95.608900000000006</c:v>
                </c:pt>
                <c:pt idx="947">
                  <c:v>101.511</c:v>
                </c:pt>
                <c:pt idx="948">
                  <c:v>95.929400000000001</c:v>
                </c:pt>
                <c:pt idx="949">
                  <c:v>99.605099999999993</c:v>
                </c:pt>
                <c:pt idx="950">
                  <c:v>83.4221</c:v>
                </c:pt>
                <c:pt idx="951">
                  <c:v>104.732</c:v>
                </c:pt>
                <c:pt idx="952">
                  <c:v>89.913600000000002</c:v>
                </c:pt>
                <c:pt idx="953">
                  <c:v>105.014</c:v>
                </c:pt>
                <c:pt idx="954">
                  <c:v>90.178899999999999</c:v>
                </c:pt>
                <c:pt idx="955">
                  <c:v>99.687899999999999</c:v>
                </c:pt>
                <c:pt idx="956">
                  <c:v>82.978899999999996</c:v>
                </c:pt>
                <c:pt idx="957">
                  <c:v>95.852199999999996</c:v>
                </c:pt>
                <c:pt idx="958">
                  <c:v>93.730999999999995</c:v>
                </c:pt>
                <c:pt idx="959">
                  <c:v>93.893299999999996</c:v>
                </c:pt>
                <c:pt idx="960">
                  <c:v>91.046400000000006</c:v>
                </c:pt>
                <c:pt idx="961">
                  <c:v>96.100300000000004</c:v>
                </c:pt>
                <c:pt idx="962">
                  <c:v>88.910700000000006</c:v>
                </c:pt>
                <c:pt idx="963">
                  <c:v>98.339399999999998</c:v>
                </c:pt>
                <c:pt idx="964">
                  <c:v>93.5779</c:v>
                </c:pt>
                <c:pt idx="965">
                  <c:v>97.106800000000007</c:v>
                </c:pt>
                <c:pt idx="966">
                  <c:v>81.3947</c:v>
                </c:pt>
                <c:pt idx="967">
                  <c:v>101.295</c:v>
                </c:pt>
                <c:pt idx="968">
                  <c:v>88.915499999999994</c:v>
                </c:pt>
                <c:pt idx="969">
                  <c:v>104.126</c:v>
                </c:pt>
                <c:pt idx="970">
                  <c:v>86.068899999999999</c:v>
                </c:pt>
                <c:pt idx="971">
                  <c:v>91.714500000000001</c:v>
                </c:pt>
                <c:pt idx="972">
                  <c:v>103.818</c:v>
                </c:pt>
                <c:pt idx="973">
                  <c:v>98.392200000000003</c:v>
                </c:pt>
                <c:pt idx="974">
                  <c:v>96.679500000000004</c:v>
                </c:pt>
                <c:pt idx="975">
                  <c:v>94.211100000000002</c:v>
                </c:pt>
                <c:pt idx="976">
                  <c:v>97.929900000000004</c:v>
                </c:pt>
                <c:pt idx="977">
                  <c:v>87.039000000000001</c:v>
                </c:pt>
                <c:pt idx="978">
                  <c:v>94.309299999999993</c:v>
                </c:pt>
                <c:pt idx="979">
                  <c:v>100.101</c:v>
                </c:pt>
                <c:pt idx="980">
                  <c:v>79.6721</c:v>
                </c:pt>
                <c:pt idx="981">
                  <c:v>92.693200000000004</c:v>
                </c:pt>
                <c:pt idx="982">
                  <c:v>99.733599999999996</c:v>
                </c:pt>
                <c:pt idx="983">
                  <c:v>91.489699999999999</c:v>
                </c:pt>
                <c:pt idx="984">
                  <c:v>79.145799999999994</c:v>
                </c:pt>
                <c:pt idx="985">
                  <c:v>99.1922</c:v>
                </c:pt>
                <c:pt idx="986">
                  <c:v>79.809799999999996</c:v>
                </c:pt>
                <c:pt idx="987">
                  <c:v>91.160499999999999</c:v>
                </c:pt>
                <c:pt idx="988">
                  <c:v>88.168899999999994</c:v>
                </c:pt>
                <c:pt idx="989">
                  <c:v>94.961200000000005</c:v>
                </c:pt>
                <c:pt idx="990">
                  <c:v>102.202</c:v>
                </c:pt>
                <c:pt idx="991">
                  <c:v>95.961500000000001</c:v>
                </c:pt>
                <c:pt idx="992">
                  <c:v>85.845200000000006</c:v>
                </c:pt>
                <c:pt idx="993">
                  <c:v>88.167900000000003</c:v>
                </c:pt>
                <c:pt idx="994">
                  <c:v>83.801299999999998</c:v>
                </c:pt>
                <c:pt idx="995">
                  <c:v>102.41800000000001</c:v>
                </c:pt>
                <c:pt idx="996">
                  <c:v>79.572699999999998</c:v>
                </c:pt>
                <c:pt idx="997">
                  <c:v>94.7821</c:v>
                </c:pt>
                <c:pt idx="998">
                  <c:v>97.454999999999998</c:v>
                </c:pt>
                <c:pt idx="999">
                  <c:v>92.251300000000001</c:v>
                </c:pt>
              </c:numCache>
            </c:numRef>
          </c:yVal>
          <c:smooth val="0"/>
          <c:extLst>
            <c:ext xmlns:c16="http://schemas.microsoft.com/office/drawing/2014/chart" uri="{C3380CC4-5D6E-409C-BE32-E72D297353CC}">
              <c16:uniqueId val="{00000001-7210-4BB4-92B1-1E49C17A2E64}"/>
            </c:ext>
          </c:extLst>
        </c:ser>
        <c:ser>
          <c:idx val="1"/>
          <c:order val="2"/>
          <c:tx>
            <c:strRef>
              <c:f>Relativity!$T$1</c:f>
              <c:strCache>
                <c:ptCount val="1"/>
                <c:pt idx="0">
                  <c:v>G4 DSL1</c:v>
                </c:pt>
              </c:strCache>
            </c:strRef>
          </c:tx>
          <c:spPr>
            <a:ln w="25400" cap="rnd">
              <a:noFill/>
              <a:round/>
            </a:ln>
            <a:effectLst/>
          </c:spPr>
          <c:marker>
            <c:symbol val="circle"/>
            <c:size val="5"/>
            <c:spPr>
              <a:solidFill>
                <a:srgbClr val="FF0000"/>
              </a:solidFill>
              <a:ln w="9525">
                <a:noFill/>
              </a:ln>
              <a:effectLst/>
            </c:spPr>
          </c:marker>
          <c:xVal>
            <c:numRef>
              <c:f>Relativity!$V$3:$V$1002</c:f>
              <c:numCache>
                <c:formatCode>General</c:formatCode>
                <c:ptCount val="1000"/>
                <c:pt idx="0">
                  <c:v>2.6005400000000001</c:v>
                </c:pt>
                <c:pt idx="1">
                  <c:v>2.8744999999999998</c:v>
                </c:pt>
                <c:pt idx="2">
                  <c:v>3.2364000000000002</c:v>
                </c:pt>
                <c:pt idx="3">
                  <c:v>3.3470499999999999</c:v>
                </c:pt>
                <c:pt idx="4">
                  <c:v>3.8948399999999999</c:v>
                </c:pt>
                <c:pt idx="5">
                  <c:v>2.8633500000000001</c:v>
                </c:pt>
                <c:pt idx="6">
                  <c:v>3.86408</c:v>
                </c:pt>
                <c:pt idx="7">
                  <c:v>3.18926</c:v>
                </c:pt>
                <c:pt idx="8">
                  <c:v>3.2261700000000002</c:v>
                </c:pt>
                <c:pt idx="9">
                  <c:v>3.4995400000000001</c:v>
                </c:pt>
                <c:pt idx="10">
                  <c:v>2.92991</c:v>
                </c:pt>
                <c:pt idx="11">
                  <c:v>2.5461499999999999</c:v>
                </c:pt>
                <c:pt idx="12">
                  <c:v>0.108886</c:v>
                </c:pt>
                <c:pt idx="13">
                  <c:v>2.1646899999999998</c:v>
                </c:pt>
                <c:pt idx="14">
                  <c:v>2.57077</c:v>
                </c:pt>
                <c:pt idx="15">
                  <c:v>3.0573199999999998</c:v>
                </c:pt>
                <c:pt idx="16">
                  <c:v>2.3722599999999998</c:v>
                </c:pt>
                <c:pt idx="17">
                  <c:v>3.28145</c:v>
                </c:pt>
                <c:pt idx="18">
                  <c:v>2.5728</c:v>
                </c:pt>
                <c:pt idx="19">
                  <c:v>3.5129700000000001</c:v>
                </c:pt>
                <c:pt idx="20">
                  <c:v>3.5699200000000002</c:v>
                </c:pt>
                <c:pt idx="21">
                  <c:v>1.36168</c:v>
                </c:pt>
                <c:pt idx="22">
                  <c:v>3.7574299999999998</c:v>
                </c:pt>
                <c:pt idx="23">
                  <c:v>1.6760200000000001</c:v>
                </c:pt>
                <c:pt idx="24">
                  <c:v>1.1601699999999999</c:v>
                </c:pt>
                <c:pt idx="25">
                  <c:v>2.9042599999999998</c:v>
                </c:pt>
                <c:pt idx="26">
                  <c:v>3.5507300000000002</c:v>
                </c:pt>
                <c:pt idx="27">
                  <c:v>2.2454999999999998</c:v>
                </c:pt>
                <c:pt idx="28">
                  <c:v>1.9934000000000001</c:v>
                </c:pt>
                <c:pt idx="29">
                  <c:v>3.5127799999999998</c:v>
                </c:pt>
                <c:pt idx="30">
                  <c:v>3.4431500000000002</c:v>
                </c:pt>
                <c:pt idx="31">
                  <c:v>2.3761899999999998</c:v>
                </c:pt>
                <c:pt idx="32">
                  <c:v>2.0404499999999999</c:v>
                </c:pt>
                <c:pt idx="33">
                  <c:v>1.40689</c:v>
                </c:pt>
                <c:pt idx="34">
                  <c:v>2.24762</c:v>
                </c:pt>
                <c:pt idx="35">
                  <c:v>1.5734699999999999</c:v>
                </c:pt>
                <c:pt idx="36">
                  <c:v>1.3457300000000001</c:v>
                </c:pt>
                <c:pt idx="37">
                  <c:v>3.18424</c:v>
                </c:pt>
                <c:pt idx="38">
                  <c:v>3.38367</c:v>
                </c:pt>
                <c:pt idx="39">
                  <c:v>3.86084</c:v>
                </c:pt>
                <c:pt idx="40">
                  <c:v>3.1568999999999998</c:v>
                </c:pt>
                <c:pt idx="41">
                  <c:v>3.5207099999999998</c:v>
                </c:pt>
                <c:pt idx="42">
                  <c:v>2.1417999999999999</c:v>
                </c:pt>
                <c:pt idx="43">
                  <c:v>3.0987800000000001</c:v>
                </c:pt>
                <c:pt idx="44">
                  <c:v>3.7944900000000001</c:v>
                </c:pt>
                <c:pt idx="45">
                  <c:v>1.9236800000000001</c:v>
                </c:pt>
                <c:pt idx="46">
                  <c:v>2.8936000000000002</c:v>
                </c:pt>
                <c:pt idx="47">
                  <c:v>2.6106199999999999</c:v>
                </c:pt>
                <c:pt idx="48">
                  <c:v>3.4556499999999999</c:v>
                </c:pt>
                <c:pt idx="49">
                  <c:v>1.9517899999999999</c:v>
                </c:pt>
                <c:pt idx="50">
                  <c:v>0.66631499999999999</c:v>
                </c:pt>
                <c:pt idx="51">
                  <c:v>2.88232</c:v>
                </c:pt>
                <c:pt idx="52">
                  <c:v>2.6352500000000001</c:v>
                </c:pt>
                <c:pt idx="53">
                  <c:v>3.22485</c:v>
                </c:pt>
                <c:pt idx="54">
                  <c:v>1.9154</c:v>
                </c:pt>
                <c:pt idx="55">
                  <c:v>3.8051400000000002</c:v>
                </c:pt>
                <c:pt idx="56">
                  <c:v>2.7018800000000001</c:v>
                </c:pt>
                <c:pt idx="57">
                  <c:v>3.8209300000000002</c:v>
                </c:pt>
                <c:pt idx="58">
                  <c:v>2.1814300000000002</c:v>
                </c:pt>
                <c:pt idx="59">
                  <c:v>3.3896500000000001</c:v>
                </c:pt>
                <c:pt idx="60">
                  <c:v>3.0914600000000001</c:v>
                </c:pt>
                <c:pt idx="61">
                  <c:v>2.2566799999999998</c:v>
                </c:pt>
                <c:pt idx="62">
                  <c:v>2.43024</c:v>
                </c:pt>
                <c:pt idx="63">
                  <c:v>3.5096799999999999</c:v>
                </c:pt>
                <c:pt idx="64">
                  <c:v>1.5676600000000001</c:v>
                </c:pt>
                <c:pt idx="65">
                  <c:v>3.3989799999999999</c:v>
                </c:pt>
                <c:pt idx="66">
                  <c:v>3.2238000000000002</c:v>
                </c:pt>
                <c:pt idx="67">
                  <c:v>3.6635800000000001</c:v>
                </c:pt>
                <c:pt idx="68">
                  <c:v>2.90462</c:v>
                </c:pt>
                <c:pt idx="69">
                  <c:v>3.5550799999999998</c:v>
                </c:pt>
                <c:pt idx="70">
                  <c:v>3.8395100000000002</c:v>
                </c:pt>
                <c:pt idx="71">
                  <c:v>2.1949100000000001</c:v>
                </c:pt>
                <c:pt idx="72">
                  <c:v>2.9660500000000001</c:v>
                </c:pt>
                <c:pt idx="73">
                  <c:v>1.1277299999999999</c:v>
                </c:pt>
                <c:pt idx="74">
                  <c:v>3.1103800000000001</c:v>
                </c:pt>
                <c:pt idx="75">
                  <c:v>2.0346600000000001</c:v>
                </c:pt>
                <c:pt idx="76">
                  <c:v>2.1409400000000001</c:v>
                </c:pt>
                <c:pt idx="77">
                  <c:v>2.5666600000000002</c:v>
                </c:pt>
                <c:pt idx="78">
                  <c:v>2.15028</c:v>
                </c:pt>
                <c:pt idx="79">
                  <c:v>3.8417699999999999</c:v>
                </c:pt>
                <c:pt idx="80">
                  <c:v>3.4552900000000002</c:v>
                </c:pt>
                <c:pt idx="81">
                  <c:v>2.7291599999999998</c:v>
                </c:pt>
                <c:pt idx="82">
                  <c:v>3.7036099999999998</c:v>
                </c:pt>
                <c:pt idx="83">
                  <c:v>3.4654400000000001</c:v>
                </c:pt>
                <c:pt idx="84">
                  <c:v>3.7779400000000001</c:v>
                </c:pt>
                <c:pt idx="85">
                  <c:v>2.5891299999999999</c:v>
                </c:pt>
                <c:pt idx="86">
                  <c:v>3.4944500000000001</c:v>
                </c:pt>
                <c:pt idx="87">
                  <c:v>2.38619</c:v>
                </c:pt>
                <c:pt idx="88">
                  <c:v>3.8389000000000002</c:v>
                </c:pt>
                <c:pt idx="89">
                  <c:v>1.5244899999999999</c:v>
                </c:pt>
                <c:pt idx="90">
                  <c:v>1.6293899999999999</c:v>
                </c:pt>
                <c:pt idx="91">
                  <c:v>3.90177</c:v>
                </c:pt>
                <c:pt idx="92">
                  <c:v>3.1873499999999999</c:v>
                </c:pt>
                <c:pt idx="93">
                  <c:v>1.0449900000000001</c:v>
                </c:pt>
                <c:pt idx="94">
                  <c:v>3.4236900000000001</c:v>
                </c:pt>
                <c:pt idx="95">
                  <c:v>3.08555</c:v>
                </c:pt>
                <c:pt idx="96">
                  <c:v>3.9373999999999998</c:v>
                </c:pt>
                <c:pt idx="97">
                  <c:v>3.8961800000000002</c:v>
                </c:pt>
                <c:pt idx="98">
                  <c:v>3.2030400000000001</c:v>
                </c:pt>
                <c:pt idx="99">
                  <c:v>1.9266799999999999</c:v>
                </c:pt>
                <c:pt idx="100">
                  <c:v>0.18331800000000001</c:v>
                </c:pt>
                <c:pt idx="101">
                  <c:v>2.2489300000000001</c:v>
                </c:pt>
                <c:pt idx="102">
                  <c:v>2.6065700000000001</c:v>
                </c:pt>
                <c:pt idx="103">
                  <c:v>3.4636100000000001</c:v>
                </c:pt>
                <c:pt idx="104">
                  <c:v>0.490118</c:v>
                </c:pt>
                <c:pt idx="105">
                  <c:v>3.2742599999999999</c:v>
                </c:pt>
                <c:pt idx="106">
                  <c:v>2.88069</c:v>
                </c:pt>
                <c:pt idx="107">
                  <c:v>3.78837</c:v>
                </c:pt>
                <c:pt idx="108">
                  <c:v>3.8303400000000001</c:v>
                </c:pt>
                <c:pt idx="109">
                  <c:v>3.4437799999999998</c:v>
                </c:pt>
                <c:pt idx="110">
                  <c:v>1.5635600000000001</c:v>
                </c:pt>
                <c:pt idx="111">
                  <c:v>3.5072000000000001</c:v>
                </c:pt>
                <c:pt idx="112">
                  <c:v>3.8111700000000002</c:v>
                </c:pt>
                <c:pt idx="113">
                  <c:v>3.3155000000000001</c:v>
                </c:pt>
                <c:pt idx="114">
                  <c:v>1.92456</c:v>
                </c:pt>
                <c:pt idx="115">
                  <c:v>2.1283099999999999</c:v>
                </c:pt>
                <c:pt idx="116">
                  <c:v>2.6807300000000001</c:v>
                </c:pt>
                <c:pt idx="117">
                  <c:v>3.7778700000000001</c:v>
                </c:pt>
                <c:pt idx="118">
                  <c:v>3.50454</c:v>
                </c:pt>
                <c:pt idx="119">
                  <c:v>0.57033999999999996</c:v>
                </c:pt>
                <c:pt idx="120">
                  <c:v>3.4459200000000001</c:v>
                </c:pt>
                <c:pt idx="121">
                  <c:v>3.1253500000000001</c:v>
                </c:pt>
                <c:pt idx="122">
                  <c:v>2.90374</c:v>
                </c:pt>
                <c:pt idx="123">
                  <c:v>3.7418399999999998</c:v>
                </c:pt>
                <c:pt idx="124">
                  <c:v>3.1080999999999999</c:v>
                </c:pt>
                <c:pt idx="125">
                  <c:v>3.7585600000000001</c:v>
                </c:pt>
                <c:pt idx="126">
                  <c:v>3.8653599999999999</c:v>
                </c:pt>
                <c:pt idx="127">
                  <c:v>1.2104200000000001</c:v>
                </c:pt>
                <c:pt idx="128">
                  <c:v>3.74973</c:v>
                </c:pt>
                <c:pt idx="129">
                  <c:v>3.1634099999999998</c:v>
                </c:pt>
                <c:pt idx="130">
                  <c:v>3.8391500000000001</c:v>
                </c:pt>
                <c:pt idx="131">
                  <c:v>2.4041999999999999</c:v>
                </c:pt>
                <c:pt idx="132">
                  <c:v>2.57761</c:v>
                </c:pt>
                <c:pt idx="133">
                  <c:v>3.71333</c:v>
                </c:pt>
                <c:pt idx="134">
                  <c:v>3.0986500000000001</c:v>
                </c:pt>
                <c:pt idx="135">
                  <c:v>0.73657099999999998</c:v>
                </c:pt>
                <c:pt idx="136">
                  <c:v>1.95872</c:v>
                </c:pt>
                <c:pt idx="137">
                  <c:v>2.7480099999999998</c:v>
                </c:pt>
                <c:pt idx="138">
                  <c:v>3.9365000000000001</c:v>
                </c:pt>
                <c:pt idx="139">
                  <c:v>3.3619500000000002</c:v>
                </c:pt>
                <c:pt idx="140">
                  <c:v>2.5759599999999998</c:v>
                </c:pt>
                <c:pt idx="141">
                  <c:v>2.2880500000000001</c:v>
                </c:pt>
                <c:pt idx="142">
                  <c:v>3.0271300000000001</c:v>
                </c:pt>
                <c:pt idx="143">
                  <c:v>3.08439</c:v>
                </c:pt>
                <c:pt idx="144">
                  <c:v>3.6989299999999998</c:v>
                </c:pt>
                <c:pt idx="145">
                  <c:v>1.0032300000000001</c:v>
                </c:pt>
                <c:pt idx="146">
                  <c:v>1.0986100000000001</c:v>
                </c:pt>
                <c:pt idx="147">
                  <c:v>2.5838800000000002</c:v>
                </c:pt>
                <c:pt idx="148">
                  <c:v>2.8595999999999999</c:v>
                </c:pt>
                <c:pt idx="149">
                  <c:v>3.5769099999999998</c:v>
                </c:pt>
                <c:pt idx="150">
                  <c:v>2.3087399999999998</c:v>
                </c:pt>
                <c:pt idx="151">
                  <c:v>3.8412000000000002</c:v>
                </c:pt>
                <c:pt idx="152">
                  <c:v>2.5398900000000002</c:v>
                </c:pt>
                <c:pt idx="153">
                  <c:v>2.5444900000000001</c:v>
                </c:pt>
                <c:pt idx="154">
                  <c:v>3.81677</c:v>
                </c:pt>
                <c:pt idx="155">
                  <c:v>2.20417</c:v>
                </c:pt>
                <c:pt idx="156">
                  <c:v>3.1792199999999999</c:v>
                </c:pt>
                <c:pt idx="157">
                  <c:v>3.5928599999999999</c:v>
                </c:pt>
                <c:pt idx="158">
                  <c:v>0.50543899999999997</c:v>
                </c:pt>
                <c:pt idx="159">
                  <c:v>3.5678700000000001</c:v>
                </c:pt>
                <c:pt idx="160">
                  <c:v>0.77795199999999998</c:v>
                </c:pt>
                <c:pt idx="161">
                  <c:v>1.66113</c:v>
                </c:pt>
                <c:pt idx="162">
                  <c:v>2.4554200000000002</c:v>
                </c:pt>
                <c:pt idx="163">
                  <c:v>2.3808500000000001</c:v>
                </c:pt>
                <c:pt idx="164">
                  <c:v>3.7722500000000001</c:v>
                </c:pt>
                <c:pt idx="165">
                  <c:v>2.61557</c:v>
                </c:pt>
                <c:pt idx="166">
                  <c:v>2.1310600000000002</c:v>
                </c:pt>
                <c:pt idx="167">
                  <c:v>2.8155899999999998</c:v>
                </c:pt>
                <c:pt idx="168">
                  <c:v>2.95818</c:v>
                </c:pt>
                <c:pt idx="169">
                  <c:v>2.3601700000000001</c:v>
                </c:pt>
                <c:pt idx="170">
                  <c:v>3.04358</c:v>
                </c:pt>
                <c:pt idx="171">
                  <c:v>3.3513700000000002</c:v>
                </c:pt>
                <c:pt idx="172">
                  <c:v>0.95579899999999995</c:v>
                </c:pt>
                <c:pt idx="173">
                  <c:v>3.79576</c:v>
                </c:pt>
                <c:pt idx="174">
                  <c:v>3.9164500000000002</c:v>
                </c:pt>
                <c:pt idx="175">
                  <c:v>3.7083900000000001</c:v>
                </c:pt>
                <c:pt idx="176">
                  <c:v>2.59301</c:v>
                </c:pt>
                <c:pt idx="177">
                  <c:v>3.2153999999999998</c:v>
                </c:pt>
                <c:pt idx="178">
                  <c:v>3.8467199999999999</c:v>
                </c:pt>
                <c:pt idx="179">
                  <c:v>0.56872500000000004</c:v>
                </c:pt>
                <c:pt idx="180">
                  <c:v>3.8086099999999998</c:v>
                </c:pt>
                <c:pt idx="181">
                  <c:v>3.4296899999999999</c:v>
                </c:pt>
                <c:pt idx="182">
                  <c:v>3.0541999999999998</c:v>
                </c:pt>
                <c:pt idx="183">
                  <c:v>3.7061700000000002</c:v>
                </c:pt>
                <c:pt idx="184">
                  <c:v>3.0257999999999998</c:v>
                </c:pt>
                <c:pt idx="185">
                  <c:v>3.7068300000000001</c:v>
                </c:pt>
                <c:pt idx="186">
                  <c:v>3.57165</c:v>
                </c:pt>
                <c:pt idx="187">
                  <c:v>3.1152799999999998</c:v>
                </c:pt>
                <c:pt idx="188">
                  <c:v>2.3921800000000002</c:v>
                </c:pt>
                <c:pt idx="189">
                  <c:v>1.7518899999999999</c:v>
                </c:pt>
                <c:pt idx="190">
                  <c:v>3.28999</c:v>
                </c:pt>
                <c:pt idx="191">
                  <c:v>1.56837</c:v>
                </c:pt>
                <c:pt idx="192">
                  <c:v>3.3074400000000002</c:v>
                </c:pt>
                <c:pt idx="193">
                  <c:v>2.9519299999999999</c:v>
                </c:pt>
                <c:pt idx="194">
                  <c:v>1.8667400000000001</c:v>
                </c:pt>
                <c:pt idx="195">
                  <c:v>2.1155900000000001</c:v>
                </c:pt>
                <c:pt idx="196">
                  <c:v>1.07437</c:v>
                </c:pt>
                <c:pt idx="197">
                  <c:v>3.5836399999999999</c:v>
                </c:pt>
                <c:pt idx="198">
                  <c:v>3.6366700000000001</c:v>
                </c:pt>
                <c:pt idx="199">
                  <c:v>2.7760699999999998</c:v>
                </c:pt>
                <c:pt idx="200">
                  <c:v>2.26051</c:v>
                </c:pt>
                <c:pt idx="201">
                  <c:v>2.3536000000000001</c:v>
                </c:pt>
                <c:pt idx="202">
                  <c:v>1.22054</c:v>
                </c:pt>
                <c:pt idx="203">
                  <c:v>2.6749100000000001</c:v>
                </c:pt>
                <c:pt idx="204">
                  <c:v>2.99627</c:v>
                </c:pt>
                <c:pt idx="205">
                  <c:v>2.6348699999999998</c:v>
                </c:pt>
                <c:pt idx="206">
                  <c:v>2.3546</c:v>
                </c:pt>
                <c:pt idx="207">
                  <c:v>1.1764699999999999</c:v>
                </c:pt>
                <c:pt idx="208">
                  <c:v>2.79697</c:v>
                </c:pt>
                <c:pt idx="209">
                  <c:v>0.79910999999999999</c:v>
                </c:pt>
                <c:pt idx="210">
                  <c:v>3.5280900000000002</c:v>
                </c:pt>
                <c:pt idx="211">
                  <c:v>2.37365</c:v>
                </c:pt>
                <c:pt idx="212">
                  <c:v>3.89046</c:v>
                </c:pt>
                <c:pt idx="213">
                  <c:v>3.5987900000000002</c:v>
                </c:pt>
                <c:pt idx="214">
                  <c:v>3.0947900000000002</c:v>
                </c:pt>
                <c:pt idx="215">
                  <c:v>3.2966199999999999</c:v>
                </c:pt>
                <c:pt idx="216">
                  <c:v>2.76803</c:v>
                </c:pt>
                <c:pt idx="217">
                  <c:v>3.1379999999999999</c:v>
                </c:pt>
                <c:pt idx="218">
                  <c:v>3.29759</c:v>
                </c:pt>
                <c:pt idx="219">
                  <c:v>1.1722399999999999</c:v>
                </c:pt>
                <c:pt idx="220">
                  <c:v>2.8107199999999999</c:v>
                </c:pt>
                <c:pt idx="221">
                  <c:v>1.7875799999999999</c:v>
                </c:pt>
                <c:pt idx="222">
                  <c:v>2.4600900000000001</c:v>
                </c:pt>
                <c:pt idx="223">
                  <c:v>3.1035599999999999</c:v>
                </c:pt>
                <c:pt idx="224">
                  <c:v>1.57802</c:v>
                </c:pt>
                <c:pt idx="225">
                  <c:v>1.71245</c:v>
                </c:pt>
                <c:pt idx="226">
                  <c:v>2.17571</c:v>
                </c:pt>
                <c:pt idx="227">
                  <c:v>2.8076300000000001</c:v>
                </c:pt>
                <c:pt idx="228">
                  <c:v>3.1054900000000001</c:v>
                </c:pt>
                <c:pt idx="229">
                  <c:v>3.5679699999999999</c:v>
                </c:pt>
                <c:pt idx="230">
                  <c:v>3.9204699999999999</c:v>
                </c:pt>
                <c:pt idx="231">
                  <c:v>2.8527300000000002</c:v>
                </c:pt>
                <c:pt idx="232">
                  <c:v>3.8656600000000001</c:v>
                </c:pt>
                <c:pt idx="233">
                  <c:v>3.2315499999999999</c:v>
                </c:pt>
                <c:pt idx="234">
                  <c:v>3.65082</c:v>
                </c:pt>
                <c:pt idx="235">
                  <c:v>2.86449</c:v>
                </c:pt>
                <c:pt idx="236">
                  <c:v>1.1726700000000001</c:v>
                </c:pt>
                <c:pt idx="237">
                  <c:v>3.8079800000000001</c:v>
                </c:pt>
                <c:pt idx="238">
                  <c:v>2.4127000000000001</c:v>
                </c:pt>
                <c:pt idx="239">
                  <c:v>1.7037199999999999</c:v>
                </c:pt>
                <c:pt idx="240">
                  <c:v>3.6791399999999999</c:v>
                </c:pt>
                <c:pt idx="241">
                  <c:v>2.2297400000000001</c:v>
                </c:pt>
                <c:pt idx="242">
                  <c:v>0.25875700000000001</c:v>
                </c:pt>
                <c:pt idx="243">
                  <c:v>3.6265299999999998</c:v>
                </c:pt>
                <c:pt idx="244">
                  <c:v>3.5568900000000001</c:v>
                </c:pt>
                <c:pt idx="245">
                  <c:v>1.12798</c:v>
                </c:pt>
                <c:pt idx="246">
                  <c:v>1.5362199999999999</c:v>
                </c:pt>
                <c:pt idx="247">
                  <c:v>3.62975</c:v>
                </c:pt>
                <c:pt idx="248">
                  <c:v>1.4614100000000001</c:v>
                </c:pt>
                <c:pt idx="249">
                  <c:v>1.8464</c:v>
                </c:pt>
                <c:pt idx="250">
                  <c:v>1.7290399999999999</c:v>
                </c:pt>
                <c:pt idx="251">
                  <c:v>1.86534</c:v>
                </c:pt>
                <c:pt idx="252">
                  <c:v>1.5446500000000001</c:v>
                </c:pt>
                <c:pt idx="253">
                  <c:v>2.927</c:v>
                </c:pt>
                <c:pt idx="254">
                  <c:v>3.4074300000000002</c:v>
                </c:pt>
                <c:pt idx="255">
                  <c:v>2.1377999999999999</c:v>
                </c:pt>
                <c:pt idx="256">
                  <c:v>3.2116899999999999</c:v>
                </c:pt>
                <c:pt idx="257">
                  <c:v>2.7249599999999998</c:v>
                </c:pt>
                <c:pt idx="258">
                  <c:v>2.5522</c:v>
                </c:pt>
                <c:pt idx="259">
                  <c:v>3.1669299999999998</c:v>
                </c:pt>
                <c:pt idx="260">
                  <c:v>3.1434799999999998</c:v>
                </c:pt>
                <c:pt idx="261">
                  <c:v>3.4581400000000002</c:v>
                </c:pt>
                <c:pt idx="262">
                  <c:v>3.14574</c:v>
                </c:pt>
                <c:pt idx="263">
                  <c:v>3.9110900000000002</c:v>
                </c:pt>
                <c:pt idx="264">
                  <c:v>3.75535</c:v>
                </c:pt>
                <c:pt idx="265">
                  <c:v>0.51860499999999998</c:v>
                </c:pt>
                <c:pt idx="266">
                  <c:v>3.44116</c:v>
                </c:pt>
                <c:pt idx="267">
                  <c:v>0.58672500000000005</c:v>
                </c:pt>
                <c:pt idx="268">
                  <c:v>3.62866</c:v>
                </c:pt>
                <c:pt idx="269">
                  <c:v>1.39259</c:v>
                </c:pt>
                <c:pt idx="270">
                  <c:v>3.67014</c:v>
                </c:pt>
                <c:pt idx="271">
                  <c:v>1.5387500000000001</c:v>
                </c:pt>
                <c:pt idx="272">
                  <c:v>3.9232399999999998</c:v>
                </c:pt>
                <c:pt idx="273">
                  <c:v>3.6503000000000001</c:v>
                </c:pt>
                <c:pt idx="274">
                  <c:v>1.4157599999999999</c:v>
                </c:pt>
                <c:pt idx="275">
                  <c:v>3.3706200000000002</c:v>
                </c:pt>
                <c:pt idx="276">
                  <c:v>2.86903</c:v>
                </c:pt>
                <c:pt idx="277">
                  <c:v>1.5209600000000001</c:v>
                </c:pt>
                <c:pt idx="278">
                  <c:v>3.6876699999999998</c:v>
                </c:pt>
                <c:pt idx="279">
                  <c:v>2.77698</c:v>
                </c:pt>
                <c:pt idx="280">
                  <c:v>2.7664900000000001</c:v>
                </c:pt>
                <c:pt idx="281">
                  <c:v>3.07457</c:v>
                </c:pt>
                <c:pt idx="282">
                  <c:v>1.8472200000000001</c:v>
                </c:pt>
                <c:pt idx="283">
                  <c:v>1.71977</c:v>
                </c:pt>
                <c:pt idx="284">
                  <c:v>2.5931199999999999</c:v>
                </c:pt>
                <c:pt idx="285">
                  <c:v>2.1819199999999999</c:v>
                </c:pt>
                <c:pt idx="286">
                  <c:v>3.3565800000000001</c:v>
                </c:pt>
                <c:pt idx="287">
                  <c:v>2.05471</c:v>
                </c:pt>
                <c:pt idx="288">
                  <c:v>1.8884300000000001</c:v>
                </c:pt>
                <c:pt idx="289">
                  <c:v>2.72702</c:v>
                </c:pt>
                <c:pt idx="290">
                  <c:v>3.1946300000000001</c:v>
                </c:pt>
                <c:pt idx="291">
                  <c:v>3.2723200000000001</c:v>
                </c:pt>
                <c:pt idx="292">
                  <c:v>2.5068199999999998</c:v>
                </c:pt>
                <c:pt idx="293">
                  <c:v>3.1056499999999998</c:v>
                </c:pt>
                <c:pt idx="294">
                  <c:v>3.9222399999999999</c:v>
                </c:pt>
                <c:pt idx="295">
                  <c:v>1.21</c:v>
                </c:pt>
                <c:pt idx="296">
                  <c:v>2.81216</c:v>
                </c:pt>
                <c:pt idx="297">
                  <c:v>3.0073300000000001</c:v>
                </c:pt>
                <c:pt idx="298">
                  <c:v>3.72803</c:v>
                </c:pt>
                <c:pt idx="299">
                  <c:v>2.64134</c:v>
                </c:pt>
                <c:pt idx="300">
                  <c:v>1.2404500000000001</c:v>
                </c:pt>
                <c:pt idx="301">
                  <c:v>3.6785100000000002</c:v>
                </c:pt>
                <c:pt idx="302">
                  <c:v>1.4471099999999999</c:v>
                </c:pt>
                <c:pt idx="303">
                  <c:v>2.4496199999999999</c:v>
                </c:pt>
                <c:pt idx="304">
                  <c:v>3.7069000000000001</c:v>
                </c:pt>
                <c:pt idx="305">
                  <c:v>2.1288200000000002</c:v>
                </c:pt>
                <c:pt idx="306">
                  <c:v>3.6526299999999998</c:v>
                </c:pt>
                <c:pt idx="307">
                  <c:v>2.3008799999999998</c:v>
                </c:pt>
                <c:pt idx="308">
                  <c:v>0.67536099999999999</c:v>
                </c:pt>
                <c:pt idx="309">
                  <c:v>2.9073899999999999</c:v>
                </c:pt>
                <c:pt idx="310">
                  <c:v>1.89859</c:v>
                </c:pt>
                <c:pt idx="311">
                  <c:v>1.8423799999999999</c:v>
                </c:pt>
                <c:pt idx="312">
                  <c:v>3.8355399999999999</c:v>
                </c:pt>
                <c:pt idx="313">
                  <c:v>0.97464300000000004</c:v>
                </c:pt>
                <c:pt idx="314">
                  <c:v>3.8962599999999998</c:v>
                </c:pt>
                <c:pt idx="315">
                  <c:v>3.1930200000000002</c:v>
                </c:pt>
                <c:pt idx="316">
                  <c:v>3.9449900000000002</c:v>
                </c:pt>
                <c:pt idx="317">
                  <c:v>3.0058799999999999</c:v>
                </c:pt>
                <c:pt idx="318">
                  <c:v>2.8405100000000001</c:v>
                </c:pt>
                <c:pt idx="319">
                  <c:v>3.29745</c:v>
                </c:pt>
                <c:pt idx="320">
                  <c:v>2.7145100000000002</c:v>
                </c:pt>
                <c:pt idx="321">
                  <c:v>2.2321200000000001</c:v>
                </c:pt>
                <c:pt idx="322">
                  <c:v>2.33249</c:v>
                </c:pt>
                <c:pt idx="323">
                  <c:v>1.5632699999999999</c:v>
                </c:pt>
                <c:pt idx="324">
                  <c:v>1.9815199999999999</c:v>
                </c:pt>
                <c:pt idx="325">
                  <c:v>2.5277500000000002</c:v>
                </c:pt>
                <c:pt idx="326">
                  <c:v>3.4788999999999999</c:v>
                </c:pt>
                <c:pt idx="327">
                  <c:v>1.5862400000000001</c:v>
                </c:pt>
                <c:pt idx="328">
                  <c:v>2.8847100000000001</c:v>
                </c:pt>
                <c:pt idx="329">
                  <c:v>0.40327000000000002</c:v>
                </c:pt>
                <c:pt idx="330">
                  <c:v>1.4462200000000001</c:v>
                </c:pt>
                <c:pt idx="331">
                  <c:v>1.2109700000000001</c:v>
                </c:pt>
                <c:pt idx="332">
                  <c:v>2.91472</c:v>
                </c:pt>
                <c:pt idx="333">
                  <c:v>3.17638</c:v>
                </c:pt>
                <c:pt idx="334">
                  <c:v>3.6031300000000002</c:v>
                </c:pt>
                <c:pt idx="335">
                  <c:v>2.7334900000000002</c:v>
                </c:pt>
                <c:pt idx="336">
                  <c:v>0.24863499999999999</c:v>
                </c:pt>
                <c:pt idx="337">
                  <c:v>3.1860200000000001</c:v>
                </c:pt>
                <c:pt idx="338">
                  <c:v>2.1779099999999998</c:v>
                </c:pt>
                <c:pt idx="339">
                  <c:v>3.8092800000000002</c:v>
                </c:pt>
                <c:pt idx="340">
                  <c:v>3.1749299999999998</c:v>
                </c:pt>
                <c:pt idx="341">
                  <c:v>3.9091300000000002</c:v>
                </c:pt>
                <c:pt idx="342">
                  <c:v>3.8882300000000001</c:v>
                </c:pt>
                <c:pt idx="343">
                  <c:v>1.9302999999999999</c:v>
                </c:pt>
                <c:pt idx="344">
                  <c:v>2.3312400000000002</c:v>
                </c:pt>
                <c:pt idx="345">
                  <c:v>3.37757</c:v>
                </c:pt>
                <c:pt idx="346">
                  <c:v>1.73648</c:v>
                </c:pt>
                <c:pt idx="347">
                  <c:v>3.0199799999999999</c:v>
                </c:pt>
                <c:pt idx="348">
                  <c:v>3.3200099999999999</c:v>
                </c:pt>
                <c:pt idx="349">
                  <c:v>2.3636699999999999</c:v>
                </c:pt>
                <c:pt idx="350">
                  <c:v>1.7330000000000001</c:v>
                </c:pt>
                <c:pt idx="351">
                  <c:v>3.7316400000000001</c:v>
                </c:pt>
                <c:pt idx="352">
                  <c:v>1.5376399999999999</c:v>
                </c:pt>
                <c:pt idx="353">
                  <c:v>2.1016699999999999</c:v>
                </c:pt>
                <c:pt idx="354">
                  <c:v>2.7754799999999999</c:v>
                </c:pt>
                <c:pt idx="355">
                  <c:v>2.3079299999999998</c:v>
                </c:pt>
                <c:pt idx="356">
                  <c:v>2.1751499999999999</c:v>
                </c:pt>
                <c:pt idx="357">
                  <c:v>0.49893300000000002</c:v>
                </c:pt>
                <c:pt idx="358">
                  <c:v>3.7747600000000001</c:v>
                </c:pt>
                <c:pt idx="359">
                  <c:v>0.89855499999999999</c:v>
                </c:pt>
                <c:pt idx="360">
                  <c:v>2.2569400000000002</c:v>
                </c:pt>
                <c:pt idx="361">
                  <c:v>0.75664699999999996</c:v>
                </c:pt>
                <c:pt idx="362">
                  <c:v>1.84293</c:v>
                </c:pt>
                <c:pt idx="363">
                  <c:v>2.7470300000000001</c:v>
                </c:pt>
                <c:pt idx="364">
                  <c:v>2.7856200000000002</c:v>
                </c:pt>
                <c:pt idx="365">
                  <c:v>2.7934899999999998</c:v>
                </c:pt>
                <c:pt idx="366">
                  <c:v>1.0407500000000001</c:v>
                </c:pt>
                <c:pt idx="367">
                  <c:v>2.8942600000000001</c:v>
                </c:pt>
                <c:pt idx="368">
                  <c:v>2.8954900000000001</c:v>
                </c:pt>
                <c:pt idx="369">
                  <c:v>2.5115599999999998</c:v>
                </c:pt>
                <c:pt idx="370">
                  <c:v>1.96458</c:v>
                </c:pt>
                <c:pt idx="371">
                  <c:v>3.4630399999999999</c:v>
                </c:pt>
                <c:pt idx="372">
                  <c:v>2.1740499999999998</c:v>
                </c:pt>
                <c:pt idx="373">
                  <c:v>1.8406100000000001</c:v>
                </c:pt>
                <c:pt idx="374">
                  <c:v>1.9444399999999999</c:v>
                </c:pt>
                <c:pt idx="375">
                  <c:v>2.2686099999999998</c:v>
                </c:pt>
                <c:pt idx="376">
                  <c:v>0.59641100000000002</c:v>
                </c:pt>
                <c:pt idx="377">
                  <c:v>3.2044100000000002</c:v>
                </c:pt>
                <c:pt idx="378">
                  <c:v>3.8407800000000001</c:v>
                </c:pt>
                <c:pt idx="379">
                  <c:v>2.9578899999999999</c:v>
                </c:pt>
                <c:pt idx="380">
                  <c:v>3.0014500000000002</c:v>
                </c:pt>
                <c:pt idx="381">
                  <c:v>1.91143</c:v>
                </c:pt>
                <c:pt idx="382">
                  <c:v>3.8996200000000001</c:v>
                </c:pt>
                <c:pt idx="383">
                  <c:v>3.2269000000000001</c:v>
                </c:pt>
                <c:pt idx="384">
                  <c:v>3.1901199999999998</c:v>
                </c:pt>
                <c:pt idx="385">
                  <c:v>2.4911799999999999</c:v>
                </c:pt>
                <c:pt idx="386">
                  <c:v>2.40428</c:v>
                </c:pt>
                <c:pt idx="387">
                  <c:v>3.8982700000000001</c:v>
                </c:pt>
                <c:pt idx="388">
                  <c:v>2.4665300000000001</c:v>
                </c:pt>
                <c:pt idx="389">
                  <c:v>3.0483899999999999</c:v>
                </c:pt>
                <c:pt idx="390">
                  <c:v>2.30396</c:v>
                </c:pt>
                <c:pt idx="391">
                  <c:v>3.8510200000000001</c:v>
                </c:pt>
                <c:pt idx="392">
                  <c:v>3.4137900000000001</c:v>
                </c:pt>
                <c:pt idx="393">
                  <c:v>0.81992799999999999</c:v>
                </c:pt>
                <c:pt idx="394">
                  <c:v>1.26905</c:v>
                </c:pt>
                <c:pt idx="395">
                  <c:v>0.80679699999999999</c:v>
                </c:pt>
                <c:pt idx="396">
                  <c:v>2.32579</c:v>
                </c:pt>
                <c:pt idx="397">
                  <c:v>2.2503899999999999</c:v>
                </c:pt>
                <c:pt idx="398">
                  <c:v>3.75515</c:v>
                </c:pt>
                <c:pt idx="399">
                  <c:v>3.8024399999999998</c:v>
                </c:pt>
                <c:pt idx="400">
                  <c:v>3.0747900000000001</c:v>
                </c:pt>
                <c:pt idx="401">
                  <c:v>1.53508</c:v>
                </c:pt>
                <c:pt idx="402">
                  <c:v>3.2227899999999998</c:v>
                </c:pt>
                <c:pt idx="403">
                  <c:v>3.0054400000000001</c:v>
                </c:pt>
                <c:pt idx="404">
                  <c:v>0.459262</c:v>
                </c:pt>
                <c:pt idx="405">
                  <c:v>2.1844999999999999</c:v>
                </c:pt>
                <c:pt idx="406">
                  <c:v>2.5933299999999999</c:v>
                </c:pt>
                <c:pt idx="407">
                  <c:v>3.7784</c:v>
                </c:pt>
                <c:pt idx="408">
                  <c:v>1.7763199999999999</c:v>
                </c:pt>
                <c:pt idx="409">
                  <c:v>3.72261</c:v>
                </c:pt>
                <c:pt idx="410">
                  <c:v>0.938975</c:v>
                </c:pt>
                <c:pt idx="411">
                  <c:v>3.7039800000000001</c:v>
                </c:pt>
                <c:pt idx="412">
                  <c:v>1.22759</c:v>
                </c:pt>
                <c:pt idx="413">
                  <c:v>3.11192</c:v>
                </c:pt>
                <c:pt idx="414">
                  <c:v>3.56976</c:v>
                </c:pt>
                <c:pt idx="415">
                  <c:v>1.3234300000000001</c:v>
                </c:pt>
                <c:pt idx="416">
                  <c:v>1.09291</c:v>
                </c:pt>
                <c:pt idx="417">
                  <c:v>2.72261</c:v>
                </c:pt>
                <c:pt idx="418">
                  <c:v>1.1513</c:v>
                </c:pt>
                <c:pt idx="419">
                  <c:v>3.7194400000000001</c:v>
                </c:pt>
                <c:pt idx="420">
                  <c:v>3.7108599999999998</c:v>
                </c:pt>
                <c:pt idx="421">
                  <c:v>3.67516</c:v>
                </c:pt>
                <c:pt idx="422">
                  <c:v>3.09917</c:v>
                </c:pt>
                <c:pt idx="423">
                  <c:v>3.66181</c:v>
                </c:pt>
                <c:pt idx="424">
                  <c:v>3.3920400000000002</c:v>
                </c:pt>
                <c:pt idx="425">
                  <c:v>2.1854900000000002</c:v>
                </c:pt>
                <c:pt idx="426">
                  <c:v>1.5948800000000001</c:v>
                </c:pt>
                <c:pt idx="427">
                  <c:v>3.4512999999999998</c:v>
                </c:pt>
                <c:pt idx="428">
                  <c:v>2.5948899999999999</c:v>
                </c:pt>
                <c:pt idx="429">
                  <c:v>1.14025</c:v>
                </c:pt>
                <c:pt idx="430">
                  <c:v>3.57273</c:v>
                </c:pt>
                <c:pt idx="431">
                  <c:v>3.7638500000000001</c:v>
                </c:pt>
                <c:pt idx="432">
                  <c:v>3.1218400000000002</c:v>
                </c:pt>
                <c:pt idx="433">
                  <c:v>3.0339999999999998</c:v>
                </c:pt>
                <c:pt idx="434">
                  <c:v>0.99395199999999995</c:v>
                </c:pt>
                <c:pt idx="435">
                  <c:v>1.95533</c:v>
                </c:pt>
                <c:pt idx="436">
                  <c:v>2.93818</c:v>
                </c:pt>
                <c:pt idx="437">
                  <c:v>3.1228600000000002</c:v>
                </c:pt>
                <c:pt idx="438">
                  <c:v>3.7588400000000002</c:v>
                </c:pt>
                <c:pt idx="439">
                  <c:v>2.3608600000000002</c:v>
                </c:pt>
                <c:pt idx="440">
                  <c:v>1.7639899999999999</c:v>
                </c:pt>
                <c:pt idx="441">
                  <c:v>1.5369600000000001</c:v>
                </c:pt>
                <c:pt idx="442">
                  <c:v>2.4926499999999998</c:v>
                </c:pt>
                <c:pt idx="443">
                  <c:v>1.7070000000000001</c:v>
                </c:pt>
                <c:pt idx="444">
                  <c:v>3.2949000000000002</c:v>
                </c:pt>
                <c:pt idx="445">
                  <c:v>3.2248800000000002</c:v>
                </c:pt>
                <c:pt idx="446">
                  <c:v>3.5818599999999998</c:v>
                </c:pt>
                <c:pt idx="447">
                  <c:v>3.4784600000000001</c:v>
                </c:pt>
                <c:pt idx="448">
                  <c:v>0.75844800000000001</c:v>
                </c:pt>
                <c:pt idx="449">
                  <c:v>0.88822400000000001</c:v>
                </c:pt>
                <c:pt idx="450">
                  <c:v>3.6135700000000002</c:v>
                </c:pt>
                <c:pt idx="451">
                  <c:v>0.64558400000000005</c:v>
                </c:pt>
                <c:pt idx="452">
                  <c:v>3.1498400000000002</c:v>
                </c:pt>
                <c:pt idx="453">
                  <c:v>2.85236</c:v>
                </c:pt>
                <c:pt idx="454">
                  <c:v>3.2262200000000001</c:v>
                </c:pt>
                <c:pt idx="455">
                  <c:v>2.58934</c:v>
                </c:pt>
                <c:pt idx="456">
                  <c:v>2.7993199999999998</c:v>
                </c:pt>
                <c:pt idx="457">
                  <c:v>1.093</c:v>
                </c:pt>
                <c:pt idx="458">
                  <c:v>2.4644499999999998</c:v>
                </c:pt>
                <c:pt idx="459">
                  <c:v>2.6021200000000002</c:v>
                </c:pt>
                <c:pt idx="460">
                  <c:v>2.6743199999999998</c:v>
                </c:pt>
                <c:pt idx="461">
                  <c:v>1.5359700000000001</c:v>
                </c:pt>
                <c:pt idx="462">
                  <c:v>3.2791999999999999</c:v>
                </c:pt>
                <c:pt idx="463">
                  <c:v>3.4193500000000001</c:v>
                </c:pt>
                <c:pt idx="464">
                  <c:v>3.7257199999999999</c:v>
                </c:pt>
                <c:pt idx="465">
                  <c:v>2.3684500000000002</c:v>
                </c:pt>
                <c:pt idx="466">
                  <c:v>2.7454000000000001</c:v>
                </c:pt>
                <c:pt idx="467">
                  <c:v>3.74153</c:v>
                </c:pt>
                <c:pt idx="468">
                  <c:v>3.87873</c:v>
                </c:pt>
                <c:pt idx="469">
                  <c:v>3.6332</c:v>
                </c:pt>
                <c:pt idx="470">
                  <c:v>1.5808800000000001</c:v>
                </c:pt>
                <c:pt idx="471">
                  <c:v>3.4342199999999998</c:v>
                </c:pt>
                <c:pt idx="472">
                  <c:v>2.7969499999999998</c:v>
                </c:pt>
                <c:pt idx="473">
                  <c:v>3.3429500000000001</c:v>
                </c:pt>
                <c:pt idx="474">
                  <c:v>3.7612100000000002</c:v>
                </c:pt>
                <c:pt idx="475">
                  <c:v>1.8285400000000001</c:v>
                </c:pt>
                <c:pt idx="476">
                  <c:v>2.1286</c:v>
                </c:pt>
                <c:pt idx="477">
                  <c:v>2.0105400000000002</c:v>
                </c:pt>
                <c:pt idx="478">
                  <c:v>3.5510899999999999</c:v>
                </c:pt>
                <c:pt idx="479">
                  <c:v>2.9142399999999999</c:v>
                </c:pt>
                <c:pt idx="480">
                  <c:v>2.1477300000000001</c:v>
                </c:pt>
                <c:pt idx="481">
                  <c:v>3.4544299999999999</c:v>
                </c:pt>
                <c:pt idx="482">
                  <c:v>2.2611500000000002</c:v>
                </c:pt>
                <c:pt idx="483">
                  <c:v>2.7235999999999998</c:v>
                </c:pt>
                <c:pt idx="484">
                  <c:v>1.8489500000000001</c:v>
                </c:pt>
                <c:pt idx="485">
                  <c:v>2.8690899999999999</c:v>
                </c:pt>
                <c:pt idx="486">
                  <c:v>1.9911000000000001</c:v>
                </c:pt>
                <c:pt idx="487">
                  <c:v>3.0709900000000001</c:v>
                </c:pt>
                <c:pt idx="488">
                  <c:v>1.10721</c:v>
                </c:pt>
                <c:pt idx="489">
                  <c:v>2.2087599999999998</c:v>
                </c:pt>
                <c:pt idx="490">
                  <c:v>1.5852900000000001</c:v>
                </c:pt>
                <c:pt idx="491">
                  <c:v>3.26891</c:v>
                </c:pt>
                <c:pt idx="492">
                  <c:v>3.3544399999999999</c:v>
                </c:pt>
                <c:pt idx="493">
                  <c:v>2.5473699999999999</c:v>
                </c:pt>
                <c:pt idx="494">
                  <c:v>2.7406899999999998</c:v>
                </c:pt>
                <c:pt idx="495">
                  <c:v>1.9568399999999999</c:v>
                </c:pt>
                <c:pt idx="496">
                  <c:v>2.3345099999999999</c:v>
                </c:pt>
                <c:pt idx="497">
                  <c:v>1.9694700000000001</c:v>
                </c:pt>
                <c:pt idx="498">
                  <c:v>3.7049400000000001</c:v>
                </c:pt>
                <c:pt idx="499">
                  <c:v>1.95173</c:v>
                </c:pt>
                <c:pt idx="500">
                  <c:v>1.85724</c:v>
                </c:pt>
                <c:pt idx="501">
                  <c:v>3.2468699999999999</c:v>
                </c:pt>
                <c:pt idx="502">
                  <c:v>1.86283</c:v>
                </c:pt>
                <c:pt idx="503">
                  <c:v>2.9777499999999999</c:v>
                </c:pt>
                <c:pt idx="504">
                  <c:v>3.8998699999999999</c:v>
                </c:pt>
                <c:pt idx="505">
                  <c:v>1.2672099999999999</c:v>
                </c:pt>
                <c:pt idx="506">
                  <c:v>3.20696</c:v>
                </c:pt>
                <c:pt idx="507">
                  <c:v>2.5682700000000001</c:v>
                </c:pt>
                <c:pt idx="508">
                  <c:v>3.4720900000000001</c:v>
                </c:pt>
                <c:pt idx="509">
                  <c:v>3.1288299999999998</c:v>
                </c:pt>
                <c:pt idx="510">
                  <c:v>3.92631</c:v>
                </c:pt>
                <c:pt idx="511">
                  <c:v>3.1383800000000002</c:v>
                </c:pt>
                <c:pt idx="512">
                  <c:v>2.9818600000000002</c:v>
                </c:pt>
                <c:pt idx="513">
                  <c:v>3.50468</c:v>
                </c:pt>
                <c:pt idx="514">
                  <c:v>0.67420500000000005</c:v>
                </c:pt>
                <c:pt idx="515">
                  <c:v>3.52</c:v>
                </c:pt>
                <c:pt idx="516">
                  <c:v>2.7279800000000001</c:v>
                </c:pt>
                <c:pt idx="517">
                  <c:v>2.5042499999999999</c:v>
                </c:pt>
                <c:pt idx="518">
                  <c:v>3.1920600000000001</c:v>
                </c:pt>
                <c:pt idx="519">
                  <c:v>3.2847400000000002</c:v>
                </c:pt>
                <c:pt idx="520">
                  <c:v>1.5904700000000001</c:v>
                </c:pt>
                <c:pt idx="521">
                  <c:v>2.4144600000000001</c:v>
                </c:pt>
                <c:pt idx="522">
                  <c:v>3.7822200000000001</c:v>
                </c:pt>
                <c:pt idx="523">
                  <c:v>3.4354100000000001</c:v>
                </c:pt>
                <c:pt idx="524">
                  <c:v>3.20567</c:v>
                </c:pt>
                <c:pt idx="525">
                  <c:v>1.2651600000000001</c:v>
                </c:pt>
                <c:pt idx="526">
                  <c:v>3.3064100000000001</c:v>
                </c:pt>
                <c:pt idx="527">
                  <c:v>3.40178</c:v>
                </c:pt>
                <c:pt idx="528">
                  <c:v>1.4379200000000001</c:v>
                </c:pt>
                <c:pt idx="529">
                  <c:v>3.1068099999999998</c:v>
                </c:pt>
                <c:pt idx="530">
                  <c:v>2.9358599999999999</c:v>
                </c:pt>
                <c:pt idx="531">
                  <c:v>3.7973400000000002</c:v>
                </c:pt>
                <c:pt idx="532">
                  <c:v>1.3690100000000001</c:v>
                </c:pt>
                <c:pt idx="533">
                  <c:v>2.30463</c:v>
                </c:pt>
                <c:pt idx="534">
                  <c:v>2.8074400000000002</c:v>
                </c:pt>
                <c:pt idx="535">
                  <c:v>3.15022</c:v>
                </c:pt>
                <c:pt idx="536">
                  <c:v>2.1173000000000002</c:v>
                </c:pt>
                <c:pt idx="537">
                  <c:v>3.1100500000000002</c:v>
                </c:pt>
                <c:pt idx="538">
                  <c:v>1.60097</c:v>
                </c:pt>
                <c:pt idx="539">
                  <c:v>3.5721799999999999</c:v>
                </c:pt>
                <c:pt idx="540">
                  <c:v>2.1104599999999998</c:v>
                </c:pt>
                <c:pt idx="541">
                  <c:v>3.1797800000000001</c:v>
                </c:pt>
                <c:pt idx="542">
                  <c:v>2.4228499999999999</c:v>
                </c:pt>
                <c:pt idx="543">
                  <c:v>3.0990700000000002</c:v>
                </c:pt>
                <c:pt idx="544">
                  <c:v>2.92319</c:v>
                </c:pt>
                <c:pt idx="545">
                  <c:v>1.6848099999999999</c:v>
                </c:pt>
                <c:pt idx="546">
                  <c:v>3.1618300000000001</c:v>
                </c:pt>
                <c:pt idx="547">
                  <c:v>0.87319500000000005</c:v>
                </c:pt>
                <c:pt idx="548">
                  <c:v>3.6397400000000002</c:v>
                </c:pt>
                <c:pt idx="549">
                  <c:v>3.52773</c:v>
                </c:pt>
                <c:pt idx="550">
                  <c:v>2.9660099999999998</c:v>
                </c:pt>
                <c:pt idx="551">
                  <c:v>2.68702</c:v>
                </c:pt>
                <c:pt idx="552">
                  <c:v>3.5371600000000001</c:v>
                </c:pt>
                <c:pt idx="553">
                  <c:v>3.1533099999999998</c:v>
                </c:pt>
                <c:pt idx="554">
                  <c:v>3.3582200000000002</c:v>
                </c:pt>
                <c:pt idx="555">
                  <c:v>1.85555</c:v>
                </c:pt>
                <c:pt idx="556">
                  <c:v>3.16594</c:v>
                </c:pt>
                <c:pt idx="557">
                  <c:v>2.6635300000000002</c:v>
                </c:pt>
                <c:pt idx="558">
                  <c:v>1.64123</c:v>
                </c:pt>
                <c:pt idx="559">
                  <c:v>3.7650700000000001</c:v>
                </c:pt>
                <c:pt idx="560">
                  <c:v>3.5415899999999998</c:v>
                </c:pt>
                <c:pt idx="561">
                  <c:v>2.47506</c:v>
                </c:pt>
                <c:pt idx="562">
                  <c:v>2.3740000000000001</c:v>
                </c:pt>
                <c:pt idx="563">
                  <c:v>1.69329</c:v>
                </c:pt>
                <c:pt idx="564">
                  <c:v>1.9774099999999999</c:v>
                </c:pt>
                <c:pt idx="565">
                  <c:v>3.7311100000000001</c:v>
                </c:pt>
                <c:pt idx="566">
                  <c:v>3.8867400000000001</c:v>
                </c:pt>
                <c:pt idx="567">
                  <c:v>3.1550400000000001</c:v>
                </c:pt>
                <c:pt idx="568">
                  <c:v>3.3033899999999998</c:v>
                </c:pt>
                <c:pt idx="569">
                  <c:v>1.5295099999999999</c:v>
                </c:pt>
                <c:pt idx="570">
                  <c:v>2.89974</c:v>
                </c:pt>
                <c:pt idx="571">
                  <c:v>1.1095299999999999</c:v>
                </c:pt>
                <c:pt idx="572">
                  <c:v>1.43788</c:v>
                </c:pt>
                <c:pt idx="573">
                  <c:v>0.92414700000000005</c:v>
                </c:pt>
                <c:pt idx="574">
                  <c:v>2.7345100000000002</c:v>
                </c:pt>
                <c:pt idx="575">
                  <c:v>3.0400100000000001</c:v>
                </c:pt>
                <c:pt idx="576">
                  <c:v>2.0488599999999999</c:v>
                </c:pt>
                <c:pt idx="577">
                  <c:v>3.13653</c:v>
                </c:pt>
                <c:pt idx="578">
                  <c:v>3.5609700000000002</c:v>
                </c:pt>
                <c:pt idx="579">
                  <c:v>1.3074699999999999</c:v>
                </c:pt>
                <c:pt idx="580">
                  <c:v>2.28701</c:v>
                </c:pt>
                <c:pt idx="581">
                  <c:v>1.7033199999999999</c:v>
                </c:pt>
                <c:pt idx="582">
                  <c:v>1.46539</c:v>
                </c:pt>
                <c:pt idx="583">
                  <c:v>3.0526200000000001</c:v>
                </c:pt>
                <c:pt idx="584">
                  <c:v>3.05518</c:v>
                </c:pt>
                <c:pt idx="585">
                  <c:v>3.7882199999999999</c:v>
                </c:pt>
                <c:pt idx="586">
                  <c:v>3.39798</c:v>
                </c:pt>
                <c:pt idx="587">
                  <c:v>3.0036999999999998</c:v>
                </c:pt>
                <c:pt idx="588">
                  <c:v>1.4244600000000001</c:v>
                </c:pt>
                <c:pt idx="589">
                  <c:v>3.6426599999999998</c:v>
                </c:pt>
                <c:pt idx="590">
                  <c:v>2.41004</c:v>
                </c:pt>
                <c:pt idx="591">
                  <c:v>2.1909900000000002</c:v>
                </c:pt>
                <c:pt idx="592">
                  <c:v>2.86673</c:v>
                </c:pt>
                <c:pt idx="593">
                  <c:v>1.26596</c:v>
                </c:pt>
                <c:pt idx="594">
                  <c:v>0.86535399999999996</c:v>
                </c:pt>
                <c:pt idx="595">
                  <c:v>2.48828</c:v>
                </c:pt>
                <c:pt idx="596">
                  <c:v>2.2045699999999999</c:v>
                </c:pt>
                <c:pt idx="597">
                  <c:v>3.41967</c:v>
                </c:pt>
                <c:pt idx="598">
                  <c:v>0.90180099999999996</c:v>
                </c:pt>
                <c:pt idx="599">
                  <c:v>3.5602499999999999</c:v>
                </c:pt>
                <c:pt idx="600">
                  <c:v>1.93621</c:v>
                </c:pt>
                <c:pt idx="601">
                  <c:v>1.8888</c:v>
                </c:pt>
                <c:pt idx="602">
                  <c:v>0.93979800000000002</c:v>
                </c:pt>
                <c:pt idx="603">
                  <c:v>3.4064399999999999</c:v>
                </c:pt>
                <c:pt idx="604">
                  <c:v>3.4621400000000002</c:v>
                </c:pt>
                <c:pt idx="605">
                  <c:v>3.58453</c:v>
                </c:pt>
                <c:pt idx="606">
                  <c:v>3.7302599999999999</c:v>
                </c:pt>
                <c:pt idx="607">
                  <c:v>3.2027299999999999</c:v>
                </c:pt>
                <c:pt idx="608">
                  <c:v>3.7294900000000002</c:v>
                </c:pt>
                <c:pt idx="609">
                  <c:v>3.1777600000000001</c:v>
                </c:pt>
                <c:pt idx="610">
                  <c:v>3.2567400000000002</c:v>
                </c:pt>
                <c:pt idx="611">
                  <c:v>3.27807</c:v>
                </c:pt>
                <c:pt idx="612">
                  <c:v>1.32467</c:v>
                </c:pt>
                <c:pt idx="613">
                  <c:v>3.2672699999999999</c:v>
                </c:pt>
                <c:pt idx="614">
                  <c:v>3.9002400000000002</c:v>
                </c:pt>
                <c:pt idx="615">
                  <c:v>1.64307</c:v>
                </c:pt>
                <c:pt idx="616">
                  <c:v>3.82856</c:v>
                </c:pt>
                <c:pt idx="617">
                  <c:v>3.5956600000000001</c:v>
                </c:pt>
                <c:pt idx="618">
                  <c:v>3.0065200000000001</c:v>
                </c:pt>
                <c:pt idx="619">
                  <c:v>1.6715599999999999</c:v>
                </c:pt>
                <c:pt idx="620">
                  <c:v>3.67306</c:v>
                </c:pt>
                <c:pt idx="621">
                  <c:v>1.9766999999999999</c:v>
                </c:pt>
                <c:pt idx="622">
                  <c:v>1.6820299999999999</c:v>
                </c:pt>
                <c:pt idx="623">
                  <c:v>3.6952199999999999</c:v>
                </c:pt>
                <c:pt idx="624">
                  <c:v>2.9469500000000002</c:v>
                </c:pt>
                <c:pt idx="625">
                  <c:v>3.8299699999999999</c:v>
                </c:pt>
                <c:pt idx="626">
                  <c:v>3.12365</c:v>
                </c:pt>
                <c:pt idx="627">
                  <c:v>2.4304199999999998</c:v>
                </c:pt>
                <c:pt idx="628">
                  <c:v>2.0848900000000001</c:v>
                </c:pt>
                <c:pt idx="629">
                  <c:v>2.73637</c:v>
                </c:pt>
                <c:pt idx="630">
                  <c:v>3.8942999999999999</c:v>
                </c:pt>
                <c:pt idx="631">
                  <c:v>3.6831200000000002</c:v>
                </c:pt>
                <c:pt idx="632">
                  <c:v>3.3256899999999998</c:v>
                </c:pt>
                <c:pt idx="633">
                  <c:v>3.4886200000000001</c:v>
                </c:pt>
                <c:pt idx="634">
                  <c:v>3.6339100000000002</c:v>
                </c:pt>
                <c:pt idx="635">
                  <c:v>2.6082700000000001</c:v>
                </c:pt>
                <c:pt idx="636">
                  <c:v>1.8937900000000001</c:v>
                </c:pt>
                <c:pt idx="637">
                  <c:v>3.54739</c:v>
                </c:pt>
                <c:pt idx="638">
                  <c:v>3.5644300000000002</c:v>
                </c:pt>
                <c:pt idx="639">
                  <c:v>3.5203899999999999</c:v>
                </c:pt>
                <c:pt idx="640">
                  <c:v>3.0259299999999998</c:v>
                </c:pt>
                <c:pt idx="641">
                  <c:v>3.6840000000000002</c:v>
                </c:pt>
                <c:pt idx="642">
                  <c:v>3.9183300000000001</c:v>
                </c:pt>
                <c:pt idx="643">
                  <c:v>0.98123000000000005</c:v>
                </c:pt>
                <c:pt idx="644">
                  <c:v>3.4556100000000001</c:v>
                </c:pt>
                <c:pt idx="645">
                  <c:v>1.2455000000000001</c:v>
                </c:pt>
                <c:pt idx="646">
                  <c:v>3.9208799999999999</c:v>
                </c:pt>
                <c:pt idx="647">
                  <c:v>3.77542</c:v>
                </c:pt>
                <c:pt idx="648">
                  <c:v>3.8755500000000001</c:v>
                </c:pt>
                <c:pt idx="649">
                  <c:v>3.05322</c:v>
                </c:pt>
                <c:pt idx="650">
                  <c:v>2.98726</c:v>
                </c:pt>
                <c:pt idx="651">
                  <c:v>1.19306</c:v>
                </c:pt>
                <c:pt idx="652">
                  <c:v>3.8041499999999999</c:v>
                </c:pt>
                <c:pt idx="653">
                  <c:v>2.9939399999999998</c:v>
                </c:pt>
                <c:pt idx="654">
                  <c:v>3.55897</c:v>
                </c:pt>
                <c:pt idx="655">
                  <c:v>3.5746500000000001</c:v>
                </c:pt>
                <c:pt idx="656">
                  <c:v>3.8842699999999999</c:v>
                </c:pt>
                <c:pt idx="657">
                  <c:v>3.5809299999999999</c:v>
                </c:pt>
                <c:pt idx="658">
                  <c:v>0.17085700000000001</c:v>
                </c:pt>
                <c:pt idx="659">
                  <c:v>3.9300099999999998</c:v>
                </c:pt>
                <c:pt idx="660">
                  <c:v>1.14717</c:v>
                </c:pt>
                <c:pt idx="661">
                  <c:v>1.7976799999999999</c:v>
                </c:pt>
                <c:pt idx="662">
                  <c:v>1.7342500000000001</c:v>
                </c:pt>
                <c:pt idx="663">
                  <c:v>1.43096</c:v>
                </c:pt>
                <c:pt idx="664">
                  <c:v>3.9503599999999999</c:v>
                </c:pt>
                <c:pt idx="665">
                  <c:v>2.7661799999999999</c:v>
                </c:pt>
                <c:pt idx="666">
                  <c:v>0.51470700000000003</c:v>
                </c:pt>
                <c:pt idx="667">
                  <c:v>2.8382499999999999</c:v>
                </c:pt>
                <c:pt idx="668">
                  <c:v>2.7092999999999998</c:v>
                </c:pt>
                <c:pt idx="669">
                  <c:v>3.7077100000000001</c:v>
                </c:pt>
                <c:pt idx="670">
                  <c:v>3.76485</c:v>
                </c:pt>
                <c:pt idx="671">
                  <c:v>2.2166399999999999</c:v>
                </c:pt>
                <c:pt idx="672">
                  <c:v>3.4838900000000002</c:v>
                </c:pt>
                <c:pt idx="673">
                  <c:v>1.4427099999999999</c:v>
                </c:pt>
                <c:pt idx="674">
                  <c:v>1.32422</c:v>
                </c:pt>
                <c:pt idx="675">
                  <c:v>3.7694100000000001</c:v>
                </c:pt>
                <c:pt idx="676">
                  <c:v>1.4238900000000001</c:v>
                </c:pt>
                <c:pt idx="677">
                  <c:v>3.3804599999999998</c:v>
                </c:pt>
                <c:pt idx="678">
                  <c:v>0.95349399999999995</c:v>
                </c:pt>
                <c:pt idx="679">
                  <c:v>3.2646500000000001</c:v>
                </c:pt>
                <c:pt idx="680">
                  <c:v>2.3539400000000001</c:v>
                </c:pt>
                <c:pt idx="681">
                  <c:v>3.0982400000000001</c:v>
                </c:pt>
                <c:pt idx="682">
                  <c:v>3.60629</c:v>
                </c:pt>
                <c:pt idx="683">
                  <c:v>3.46435</c:v>
                </c:pt>
                <c:pt idx="684">
                  <c:v>1.0907199999999999</c:v>
                </c:pt>
                <c:pt idx="685">
                  <c:v>3.7470400000000001</c:v>
                </c:pt>
                <c:pt idx="686">
                  <c:v>3.6188699999999998</c:v>
                </c:pt>
                <c:pt idx="687">
                  <c:v>2.5728499999999999</c:v>
                </c:pt>
                <c:pt idx="688">
                  <c:v>2.5625900000000001</c:v>
                </c:pt>
                <c:pt idx="689">
                  <c:v>0.93506500000000004</c:v>
                </c:pt>
                <c:pt idx="690">
                  <c:v>0.72414699999999999</c:v>
                </c:pt>
                <c:pt idx="691">
                  <c:v>2.2586300000000001</c:v>
                </c:pt>
                <c:pt idx="692">
                  <c:v>2.42598</c:v>
                </c:pt>
                <c:pt idx="693">
                  <c:v>1.4792099999999999</c:v>
                </c:pt>
                <c:pt idx="694">
                  <c:v>3.5688399999999998</c:v>
                </c:pt>
                <c:pt idx="695">
                  <c:v>0.74558899999999995</c:v>
                </c:pt>
                <c:pt idx="696">
                  <c:v>1.1230899999999999</c:v>
                </c:pt>
                <c:pt idx="697">
                  <c:v>2.8310900000000001</c:v>
                </c:pt>
                <c:pt idx="698">
                  <c:v>1.4804299999999999</c:v>
                </c:pt>
                <c:pt idx="699">
                  <c:v>2.3936299999999999</c:v>
                </c:pt>
                <c:pt idx="700">
                  <c:v>1.7778</c:v>
                </c:pt>
                <c:pt idx="701">
                  <c:v>2.0395799999999999</c:v>
                </c:pt>
                <c:pt idx="702">
                  <c:v>2.0966499999999999</c:v>
                </c:pt>
                <c:pt idx="703">
                  <c:v>2.5770400000000002</c:v>
                </c:pt>
                <c:pt idx="704">
                  <c:v>0.71527200000000002</c:v>
                </c:pt>
                <c:pt idx="705">
                  <c:v>3.1743700000000001</c:v>
                </c:pt>
                <c:pt idx="706">
                  <c:v>2.8407100000000001</c:v>
                </c:pt>
                <c:pt idx="707">
                  <c:v>3.50807</c:v>
                </c:pt>
                <c:pt idx="708">
                  <c:v>1.5377700000000001</c:v>
                </c:pt>
                <c:pt idx="709">
                  <c:v>2.22872</c:v>
                </c:pt>
                <c:pt idx="710">
                  <c:v>3.36165</c:v>
                </c:pt>
                <c:pt idx="711">
                  <c:v>2.8266100000000001</c:v>
                </c:pt>
                <c:pt idx="712">
                  <c:v>2.8944700000000001</c:v>
                </c:pt>
                <c:pt idx="713">
                  <c:v>2.9740000000000002</c:v>
                </c:pt>
                <c:pt idx="714">
                  <c:v>2.0443799999999999</c:v>
                </c:pt>
                <c:pt idx="715">
                  <c:v>2.8863799999999999</c:v>
                </c:pt>
                <c:pt idx="716">
                  <c:v>2.3417300000000001</c:v>
                </c:pt>
                <c:pt idx="717">
                  <c:v>2.5459299999999998</c:v>
                </c:pt>
                <c:pt idx="718">
                  <c:v>3.1860499999999998</c:v>
                </c:pt>
                <c:pt idx="719">
                  <c:v>2.85114</c:v>
                </c:pt>
                <c:pt idx="720">
                  <c:v>2.2699500000000001</c:v>
                </c:pt>
                <c:pt idx="721">
                  <c:v>2.0259800000000001</c:v>
                </c:pt>
                <c:pt idx="722">
                  <c:v>2.83744</c:v>
                </c:pt>
                <c:pt idx="723">
                  <c:v>1.0589200000000001</c:v>
                </c:pt>
                <c:pt idx="724">
                  <c:v>2.3653499999999998</c:v>
                </c:pt>
                <c:pt idx="725">
                  <c:v>3.50942</c:v>
                </c:pt>
                <c:pt idx="726">
                  <c:v>3.5849199999999999</c:v>
                </c:pt>
                <c:pt idx="727">
                  <c:v>3.8553199999999999</c:v>
                </c:pt>
                <c:pt idx="728">
                  <c:v>2.9497399999999998</c:v>
                </c:pt>
                <c:pt idx="729">
                  <c:v>1.5777099999999999</c:v>
                </c:pt>
                <c:pt idx="730">
                  <c:v>3.5490300000000001</c:v>
                </c:pt>
                <c:pt idx="731">
                  <c:v>3.4710999999999999</c:v>
                </c:pt>
                <c:pt idx="732">
                  <c:v>3.3616600000000001</c:v>
                </c:pt>
                <c:pt idx="733">
                  <c:v>3.7953199999999998</c:v>
                </c:pt>
                <c:pt idx="734">
                  <c:v>2.3840499999999998</c:v>
                </c:pt>
                <c:pt idx="735">
                  <c:v>3.9385599999999998</c:v>
                </c:pt>
                <c:pt idx="736">
                  <c:v>3.1139100000000002</c:v>
                </c:pt>
                <c:pt idx="737">
                  <c:v>3.8525100000000001</c:v>
                </c:pt>
                <c:pt idx="738">
                  <c:v>3.1639200000000001</c:v>
                </c:pt>
                <c:pt idx="739">
                  <c:v>2.9538700000000002</c:v>
                </c:pt>
                <c:pt idx="740">
                  <c:v>2.9655900000000002</c:v>
                </c:pt>
                <c:pt idx="741">
                  <c:v>1.90052</c:v>
                </c:pt>
                <c:pt idx="742">
                  <c:v>2.5801500000000002</c:v>
                </c:pt>
                <c:pt idx="743">
                  <c:v>0.39138800000000001</c:v>
                </c:pt>
                <c:pt idx="744">
                  <c:v>3.0969699999999998</c:v>
                </c:pt>
                <c:pt idx="745">
                  <c:v>1.4538800000000001</c:v>
                </c:pt>
                <c:pt idx="746">
                  <c:v>3.7220900000000001</c:v>
                </c:pt>
                <c:pt idx="747">
                  <c:v>2.24838</c:v>
                </c:pt>
                <c:pt idx="748">
                  <c:v>3.58771</c:v>
                </c:pt>
                <c:pt idx="749">
                  <c:v>2.4681099999999998</c:v>
                </c:pt>
                <c:pt idx="750">
                  <c:v>1.9831099999999999</c:v>
                </c:pt>
                <c:pt idx="751">
                  <c:v>3.31535</c:v>
                </c:pt>
                <c:pt idx="752">
                  <c:v>3.26484</c:v>
                </c:pt>
                <c:pt idx="753">
                  <c:v>0.61080699999999999</c:v>
                </c:pt>
                <c:pt idx="754">
                  <c:v>2.4472999999999998</c:v>
                </c:pt>
                <c:pt idx="755">
                  <c:v>1.2763599999999999</c:v>
                </c:pt>
                <c:pt idx="756">
                  <c:v>1.75125</c:v>
                </c:pt>
                <c:pt idx="757">
                  <c:v>3.5850399999999998</c:v>
                </c:pt>
                <c:pt idx="758">
                  <c:v>3.8507600000000002</c:v>
                </c:pt>
                <c:pt idx="759">
                  <c:v>3.31406</c:v>
                </c:pt>
                <c:pt idx="760">
                  <c:v>3.8575200000000001</c:v>
                </c:pt>
                <c:pt idx="761">
                  <c:v>3.0368400000000002</c:v>
                </c:pt>
                <c:pt idx="762">
                  <c:v>2.7789000000000001</c:v>
                </c:pt>
                <c:pt idx="763">
                  <c:v>2.9569899999999998</c:v>
                </c:pt>
                <c:pt idx="764">
                  <c:v>3.34653</c:v>
                </c:pt>
                <c:pt idx="765">
                  <c:v>2.4734699999999998</c:v>
                </c:pt>
                <c:pt idx="766">
                  <c:v>2.3410500000000001</c:v>
                </c:pt>
                <c:pt idx="767">
                  <c:v>2.12473</c:v>
                </c:pt>
                <c:pt idx="768">
                  <c:v>3.7397200000000002</c:v>
                </c:pt>
                <c:pt idx="769">
                  <c:v>3.7892999999999999</c:v>
                </c:pt>
                <c:pt idx="770">
                  <c:v>3.7234699999999998</c:v>
                </c:pt>
                <c:pt idx="771">
                  <c:v>3.41344</c:v>
                </c:pt>
                <c:pt idx="772">
                  <c:v>0.71438199999999996</c:v>
                </c:pt>
                <c:pt idx="773">
                  <c:v>1.38825</c:v>
                </c:pt>
                <c:pt idx="774">
                  <c:v>1.26261</c:v>
                </c:pt>
                <c:pt idx="775">
                  <c:v>3.2183700000000002</c:v>
                </c:pt>
                <c:pt idx="776">
                  <c:v>1.70357</c:v>
                </c:pt>
                <c:pt idx="777">
                  <c:v>1.10795</c:v>
                </c:pt>
                <c:pt idx="778">
                  <c:v>1.8442000000000001</c:v>
                </c:pt>
                <c:pt idx="779">
                  <c:v>1.50692</c:v>
                </c:pt>
                <c:pt idx="780">
                  <c:v>3.19367</c:v>
                </c:pt>
                <c:pt idx="781">
                  <c:v>2.2158500000000001</c:v>
                </c:pt>
                <c:pt idx="782">
                  <c:v>2.9228700000000001</c:v>
                </c:pt>
                <c:pt idx="783">
                  <c:v>2.5790600000000001</c:v>
                </c:pt>
                <c:pt idx="784">
                  <c:v>3.6884899999999998</c:v>
                </c:pt>
                <c:pt idx="785">
                  <c:v>3.8599700000000001</c:v>
                </c:pt>
                <c:pt idx="786">
                  <c:v>2.6606200000000002</c:v>
                </c:pt>
                <c:pt idx="787">
                  <c:v>3.72106</c:v>
                </c:pt>
                <c:pt idx="788">
                  <c:v>1.41995</c:v>
                </c:pt>
                <c:pt idx="789">
                  <c:v>1.81724</c:v>
                </c:pt>
                <c:pt idx="790">
                  <c:v>3.6399900000000001</c:v>
                </c:pt>
                <c:pt idx="791">
                  <c:v>2.4209999999999998</c:v>
                </c:pt>
                <c:pt idx="792">
                  <c:v>2.98475</c:v>
                </c:pt>
                <c:pt idx="793">
                  <c:v>1.4967600000000001</c:v>
                </c:pt>
                <c:pt idx="794">
                  <c:v>2.8744700000000001</c:v>
                </c:pt>
                <c:pt idx="795">
                  <c:v>0.88521099999999997</c:v>
                </c:pt>
                <c:pt idx="796">
                  <c:v>3.2459099999999999</c:v>
                </c:pt>
                <c:pt idx="797">
                  <c:v>1.8996500000000001</c:v>
                </c:pt>
                <c:pt idx="798">
                  <c:v>1.72925</c:v>
                </c:pt>
                <c:pt idx="799">
                  <c:v>2.7343299999999999</c:v>
                </c:pt>
                <c:pt idx="800">
                  <c:v>3.38436</c:v>
                </c:pt>
                <c:pt idx="801">
                  <c:v>3.7702300000000002</c:v>
                </c:pt>
                <c:pt idx="802">
                  <c:v>0.70757099999999995</c:v>
                </c:pt>
                <c:pt idx="803">
                  <c:v>3.33067</c:v>
                </c:pt>
                <c:pt idx="804">
                  <c:v>3.7556099999999999</c:v>
                </c:pt>
                <c:pt idx="805">
                  <c:v>3.7936299999999998</c:v>
                </c:pt>
                <c:pt idx="806">
                  <c:v>1.2779100000000001</c:v>
                </c:pt>
                <c:pt idx="807">
                  <c:v>3.87602</c:v>
                </c:pt>
                <c:pt idx="808">
                  <c:v>3.4771999999999998</c:v>
                </c:pt>
                <c:pt idx="809">
                  <c:v>3.08853</c:v>
                </c:pt>
                <c:pt idx="810">
                  <c:v>2.6844999999999999</c:v>
                </c:pt>
                <c:pt idx="811">
                  <c:v>3.3530000000000002</c:v>
                </c:pt>
                <c:pt idx="812">
                  <c:v>2.6929400000000001</c:v>
                </c:pt>
                <c:pt idx="813">
                  <c:v>1.60039</c:v>
                </c:pt>
                <c:pt idx="814">
                  <c:v>1.87961</c:v>
                </c:pt>
                <c:pt idx="815">
                  <c:v>2.7031100000000001</c:v>
                </c:pt>
                <c:pt idx="816">
                  <c:v>2.6046499999999999</c:v>
                </c:pt>
                <c:pt idx="817">
                  <c:v>3.59395</c:v>
                </c:pt>
                <c:pt idx="818">
                  <c:v>3.8469099999999998</c:v>
                </c:pt>
                <c:pt idx="819">
                  <c:v>1.1810799999999999</c:v>
                </c:pt>
                <c:pt idx="820">
                  <c:v>2.9843799999999998</c:v>
                </c:pt>
                <c:pt idx="821">
                  <c:v>2.0821999999999998</c:v>
                </c:pt>
                <c:pt idx="822">
                  <c:v>1.93611</c:v>
                </c:pt>
                <c:pt idx="823">
                  <c:v>3.6943800000000002</c:v>
                </c:pt>
                <c:pt idx="824">
                  <c:v>0.52263899999999996</c:v>
                </c:pt>
                <c:pt idx="825">
                  <c:v>3.4328500000000002</c:v>
                </c:pt>
                <c:pt idx="826">
                  <c:v>2.1032199999999999</c:v>
                </c:pt>
                <c:pt idx="827">
                  <c:v>3.3424800000000001</c:v>
                </c:pt>
                <c:pt idx="828">
                  <c:v>2.5719799999999999</c:v>
                </c:pt>
                <c:pt idx="829">
                  <c:v>1.6393899999999999</c:v>
                </c:pt>
                <c:pt idx="830">
                  <c:v>3.0455999999999999</c:v>
                </c:pt>
                <c:pt idx="831">
                  <c:v>3.6291099999999998</c:v>
                </c:pt>
                <c:pt idx="832">
                  <c:v>1.4183600000000001</c:v>
                </c:pt>
                <c:pt idx="833">
                  <c:v>2.7410999999999999</c:v>
                </c:pt>
                <c:pt idx="834">
                  <c:v>3.44984</c:v>
                </c:pt>
                <c:pt idx="835">
                  <c:v>3.05294</c:v>
                </c:pt>
                <c:pt idx="836">
                  <c:v>2.9115099999999998</c:v>
                </c:pt>
                <c:pt idx="837">
                  <c:v>3.5603600000000002</c:v>
                </c:pt>
                <c:pt idx="838">
                  <c:v>3.5176699999999999</c:v>
                </c:pt>
                <c:pt idx="839">
                  <c:v>3.7381899999999999</c:v>
                </c:pt>
                <c:pt idx="840">
                  <c:v>3.5871</c:v>
                </c:pt>
                <c:pt idx="841">
                  <c:v>2.3545400000000001</c:v>
                </c:pt>
                <c:pt idx="842">
                  <c:v>3.0173999999999999</c:v>
                </c:pt>
                <c:pt idx="843">
                  <c:v>2.21577</c:v>
                </c:pt>
                <c:pt idx="844">
                  <c:v>3.85101</c:v>
                </c:pt>
                <c:pt idx="845">
                  <c:v>2.2625700000000002</c:v>
                </c:pt>
                <c:pt idx="846">
                  <c:v>1.72197</c:v>
                </c:pt>
                <c:pt idx="847">
                  <c:v>2.5954000000000002</c:v>
                </c:pt>
                <c:pt idx="848">
                  <c:v>2.8174800000000002</c:v>
                </c:pt>
                <c:pt idx="849">
                  <c:v>1.28041</c:v>
                </c:pt>
                <c:pt idx="850">
                  <c:v>3.3501799999999999</c:v>
                </c:pt>
                <c:pt idx="851">
                  <c:v>2.4227599999999998</c:v>
                </c:pt>
                <c:pt idx="852">
                  <c:v>2.3018700000000001</c:v>
                </c:pt>
                <c:pt idx="853">
                  <c:v>2.5160399999999998</c:v>
                </c:pt>
                <c:pt idx="854">
                  <c:v>3.7863600000000002</c:v>
                </c:pt>
                <c:pt idx="855">
                  <c:v>1.73858</c:v>
                </c:pt>
                <c:pt idx="856">
                  <c:v>3.7524899999999999</c:v>
                </c:pt>
                <c:pt idx="857">
                  <c:v>2.8867400000000001</c:v>
                </c:pt>
                <c:pt idx="858">
                  <c:v>2.6144500000000002</c:v>
                </c:pt>
                <c:pt idx="859">
                  <c:v>1.89958</c:v>
                </c:pt>
                <c:pt idx="860">
                  <c:v>3.7921299999999998</c:v>
                </c:pt>
                <c:pt idx="861">
                  <c:v>1.26275</c:v>
                </c:pt>
                <c:pt idx="862">
                  <c:v>3.63652</c:v>
                </c:pt>
                <c:pt idx="863">
                  <c:v>1.58341</c:v>
                </c:pt>
                <c:pt idx="864">
                  <c:v>1.49899</c:v>
                </c:pt>
                <c:pt idx="865">
                  <c:v>3.7612399999999999</c:v>
                </c:pt>
                <c:pt idx="866">
                  <c:v>3.8318400000000001</c:v>
                </c:pt>
                <c:pt idx="867">
                  <c:v>3.2322500000000001</c:v>
                </c:pt>
                <c:pt idx="868">
                  <c:v>3.0695000000000001</c:v>
                </c:pt>
                <c:pt idx="869">
                  <c:v>3.55626</c:v>
                </c:pt>
                <c:pt idx="870">
                  <c:v>2.5465399999999998</c:v>
                </c:pt>
                <c:pt idx="871">
                  <c:v>3.1085400000000001</c:v>
                </c:pt>
                <c:pt idx="872">
                  <c:v>2.79569</c:v>
                </c:pt>
                <c:pt idx="873">
                  <c:v>3.63537</c:v>
                </c:pt>
                <c:pt idx="874">
                  <c:v>2.4597699999999998</c:v>
                </c:pt>
                <c:pt idx="875">
                  <c:v>3.2965900000000001</c:v>
                </c:pt>
                <c:pt idx="876">
                  <c:v>3.3106300000000002</c:v>
                </c:pt>
                <c:pt idx="877">
                  <c:v>3.8049200000000001</c:v>
                </c:pt>
                <c:pt idx="878">
                  <c:v>3.63754</c:v>
                </c:pt>
                <c:pt idx="879">
                  <c:v>3.1931799999999999</c:v>
                </c:pt>
                <c:pt idx="880">
                  <c:v>3.2776399999999999</c:v>
                </c:pt>
                <c:pt idx="881">
                  <c:v>3.6158700000000001</c:v>
                </c:pt>
                <c:pt idx="882">
                  <c:v>3.6869900000000002</c:v>
                </c:pt>
                <c:pt idx="883">
                  <c:v>2.1086</c:v>
                </c:pt>
                <c:pt idx="884">
                  <c:v>1.6404099999999999</c:v>
                </c:pt>
                <c:pt idx="885">
                  <c:v>0.445911</c:v>
                </c:pt>
                <c:pt idx="886">
                  <c:v>3.11111</c:v>
                </c:pt>
                <c:pt idx="887">
                  <c:v>2.94699</c:v>
                </c:pt>
                <c:pt idx="888">
                  <c:v>3.8024900000000001</c:v>
                </c:pt>
                <c:pt idx="889">
                  <c:v>3.9413499999999999</c:v>
                </c:pt>
                <c:pt idx="890">
                  <c:v>2.7056499999999999</c:v>
                </c:pt>
                <c:pt idx="891">
                  <c:v>3.7457500000000001</c:v>
                </c:pt>
                <c:pt idx="892">
                  <c:v>2.7817799999999999</c:v>
                </c:pt>
                <c:pt idx="893">
                  <c:v>2.99776</c:v>
                </c:pt>
                <c:pt idx="894">
                  <c:v>2.3704800000000001</c:v>
                </c:pt>
                <c:pt idx="895">
                  <c:v>2.28125</c:v>
                </c:pt>
                <c:pt idx="896">
                  <c:v>3.7781899999999999</c:v>
                </c:pt>
                <c:pt idx="897">
                  <c:v>3.7228400000000001</c:v>
                </c:pt>
                <c:pt idx="898">
                  <c:v>3.55091</c:v>
                </c:pt>
                <c:pt idx="899">
                  <c:v>2.9924200000000001</c:v>
                </c:pt>
                <c:pt idx="900">
                  <c:v>3.8178100000000001</c:v>
                </c:pt>
                <c:pt idx="901">
                  <c:v>3.7873299999999999</c:v>
                </c:pt>
                <c:pt idx="902">
                  <c:v>3.4378000000000002</c:v>
                </c:pt>
                <c:pt idx="903">
                  <c:v>1.69028</c:v>
                </c:pt>
                <c:pt idx="904">
                  <c:v>3.38381</c:v>
                </c:pt>
                <c:pt idx="905">
                  <c:v>1.7220800000000001</c:v>
                </c:pt>
                <c:pt idx="906">
                  <c:v>3.0142899999999999</c:v>
                </c:pt>
                <c:pt idx="907">
                  <c:v>2.4371900000000002</c:v>
                </c:pt>
                <c:pt idx="908">
                  <c:v>3.52799</c:v>
                </c:pt>
                <c:pt idx="909">
                  <c:v>2.11538</c:v>
                </c:pt>
                <c:pt idx="910">
                  <c:v>3.2640699999999998</c:v>
                </c:pt>
                <c:pt idx="911">
                  <c:v>3.11835</c:v>
                </c:pt>
                <c:pt idx="912">
                  <c:v>2.70295</c:v>
                </c:pt>
                <c:pt idx="913">
                  <c:v>3.6227100000000001</c:v>
                </c:pt>
                <c:pt idx="914">
                  <c:v>3.9237600000000001</c:v>
                </c:pt>
                <c:pt idx="915">
                  <c:v>3.1930000000000001</c:v>
                </c:pt>
                <c:pt idx="916">
                  <c:v>1.97071</c:v>
                </c:pt>
                <c:pt idx="917">
                  <c:v>3.7067700000000001</c:v>
                </c:pt>
                <c:pt idx="918">
                  <c:v>3.5042200000000001</c:v>
                </c:pt>
                <c:pt idx="919">
                  <c:v>2.1140500000000002</c:v>
                </c:pt>
                <c:pt idx="920">
                  <c:v>2.6928200000000002</c:v>
                </c:pt>
                <c:pt idx="921">
                  <c:v>3.81921</c:v>
                </c:pt>
                <c:pt idx="922">
                  <c:v>0.97497299999999998</c:v>
                </c:pt>
                <c:pt idx="923">
                  <c:v>2.7499799999999999</c:v>
                </c:pt>
                <c:pt idx="924">
                  <c:v>2.8412700000000002</c:v>
                </c:pt>
                <c:pt idx="925">
                  <c:v>2.97268</c:v>
                </c:pt>
                <c:pt idx="926">
                  <c:v>2.8768400000000001</c:v>
                </c:pt>
                <c:pt idx="927">
                  <c:v>3.4748100000000002</c:v>
                </c:pt>
                <c:pt idx="928">
                  <c:v>2.8587899999999999</c:v>
                </c:pt>
                <c:pt idx="929">
                  <c:v>0.90388900000000005</c:v>
                </c:pt>
                <c:pt idx="930">
                  <c:v>3.28261</c:v>
                </c:pt>
                <c:pt idx="931">
                  <c:v>2.2629800000000002</c:v>
                </c:pt>
                <c:pt idx="932">
                  <c:v>3.6213799999999998</c:v>
                </c:pt>
                <c:pt idx="933">
                  <c:v>2.7027700000000001</c:v>
                </c:pt>
                <c:pt idx="934">
                  <c:v>3.4429599999999998</c:v>
                </c:pt>
                <c:pt idx="935">
                  <c:v>2.5664799999999999</c:v>
                </c:pt>
                <c:pt idx="936">
                  <c:v>3.5552700000000002</c:v>
                </c:pt>
                <c:pt idx="937">
                  <c:v>0.85672000000000004</c:v>
                </c:pt>
                <c:pt idx="938">
                  <c:v>2.6159400000000002</c:v>
                </c:pt>
                <c:pt idx="939">
                  <c:v>3.6141700000000001</c:v>
                </c:pt>
                <c:pt idx="940">
                  <c:v>2.1932499999999999</c:v>
                </c:pt>
                <c:pt idx="941">
                  <c:v>3.5524200000000001</c:v>
                </c:pt>
                <c:pt idx="942">
                  <c:v>2.1495199999999999</c:v>
                </c:pt>
                <c:pt idx="943">
                  <c:v>3.8805299999999998</c:v>
                </c:pt>
                <c:pt idx="944">
                  <c:v>0.60719100000000004</c:v>
                </c:pt>
                <c:pt idx="945">
                  <c:v>3.5404300000000002</c:v>
                </c:pt>
                <c:pt idx="946">
                  <c:v>2.5943900000000002</c:v>
                </c:pt>
                <c:pt idx="947">
                  <c:v>1.0782799999999999</c:v>
                </c:pt>
                <c:pt idx="948">
                  <c:v>3.43059</c:v>
                </c:pt>
                <c:pt idx="949">
                  <c:v>2.0561600000000002</c:v>
                </c:pt>
                <c:pt idx="950">
                  <c:v>2.1243599999999998</c:v>
                </c:pt>
                <c:pt idx="951">
                  <c:v>2.7749000000000001</c:v>
                </c:pt>
                <c:pt idx="952">
                  <c:v>3.6241699999999999</c:v>
                </c:pt>
                <c:pt idx="953">
                  <c:v>3.3504800000000001</c:v>
                </c:pt>
                <c:pt idx="954">
                  <c:v>1.73254</c:v>
                </c:pt>
                <c:pt idx="955">
                  <c:v>1.5150699999999999</c:v>
                </c:pt>
                <c:pt idx="956">
                  <c:v>3.48075</c:v>
                </c:pt>
                <c:pt idx="957">
                  <c:v>1.7775799999999999</c:v>
                </c:pt>
                <c:pt idx="958">
                  <c:v>3.4702099999999998</c:v>
                </c:pt>
                <c:pt idx="959">
                  <c:v>1.00295</c:v>
                </c:pt>
                <c:pt idx="960">
                  <c:v>3.6263100000000001</c:v>
                </c:pt>
                <c:pt idx="961">
                  <c:v>2.8725999999999998</c:v>
                </c:pt>
                <c:pt idx="962">
                  <c:v>0.90364800000000001</c:v>
                </c:pt>
                <c:pt idx="963">
                  <c:v>1.0901700000000001</c:v>
                </c:pt>
                <c:pt idx="964">
                  <c:v>1.51671</c:v>
                </c:pt>
                <c:pt idx="965">
                  <c:v>3.19156</c:v>
                </c:pt>
                <c:pt idx="966">
                  <c:v>2.6526800000000001</c:v>
                </c:pt>
                <c:pt idx="967">
                  <c:v>3.6927500000000002</c:v>
                </c:pt>
                <c:pt idx="968">
                  <c:v>2.9544700000000002</c:v>
                </c:pt>
                <c:pt idx="969">
                  <c:v>0.76266299999999998</c:v>
                </c:pt>
                <c:pt idx="970">
                  <c:v>1.40435</c:v>
                </c:pt>
                <c:pt idx="971">
                  <c:v>2.1169199999999999</c:v>
                </c:pt>
                <c:pt idx="972">
                  <c:v>1.70885</c:v>
                </c:pt>
                <c:pt idx="973">
                  <c:v>2.01796</c:v>
                </c:pt>
                <c:pt idx="974">
                  <c:v>2.53268</c:v>
                </c:pt>
                <c:pt idx="975">
                  <c:v>1.9356599999999999</c:v>
                </c:pt>
                <c:pt idx="976">
                  <c:v>3.3659400000000002</c:v>
                </c:pt>
                <c:pt idx="977">
                  <c:v>1.0101800000000001</c:v>
                </c:pt>
                <c:pt idx="978">
                  <c:v>3.7382599999999999</c:v>
                </c:pt>
                <c:pt idx="979">
                  <c:v>1.7090700000000001</c:v>
                </c:pt>
                <c:pt idx="980">
                  <c:v>3.54535</c:v>
                </c:pt>
                <c:pt idx="981">
                  <c:v>1.49983</c:v>
                </c:pt>
                <c:pt idx="982">
                  <c:v>3.1720299999999999</c:v>
                </c:pt>
                <c:pt idx="983">
                  <c:v>2.3361200000000002</c:v>
                </c:pt>
                <c:pt idx="984">
                  <c:v>2.4400599999999999</c:v>
                </c:pt>
                <c:pt idx="985">
                  <c:v>1.70357</c:v>
                </c:pt>
                <c:pt idx="986">
                  <c:v>2.20852</c:v>
                </c:pt>
                <c:pt idx="987">
                  <c:v>3.16127</c:v>
                </c:pt>
                <c:pt idx="988">
                  <c:v>1.48445</c:v>
                </c:pt>
                <c:pt idx="989">
                  <c:v>1.35145</c:v>
                </c:pt>
                <c:pt idx="990">
                  <c:v>3.8939300000000001</c:v>
                </c:pt>
                <c:pt idx="991">
                  <c:v>3.3903099999999999</c:v>
                </c:pt>
                <c:pt idx="992">
                  <c:v>3.72736</c:v>
                </c:pt>
                <c:pt idx="993">
                  <c:v>3.3788399999999998</c:v>
                </c:pt>
                <c:pt idx="994">
                  <c:v>3.75468</c:v>
                </c:pt>
                <c:pt idx="995">
                  <c:v>3.4375200000000001</c:v>
                </c:pt>
                <c:pt idx="996">
                  <c:v>2.81514</c:v>
                </c:pt>
                <c:pt idx="997">
                  <c:v>3.76884</c:v>
                </c:pt>
                <c:pt idx="998">
                  <c:v>3.1828500000000002</c:v>
                </c:pt>
                <c:pt idx="999">
                  <c:v>2.5991599999999999</c:v>
                </c:pt>
              </c:numCache>
            </c:numRef>
          </c:xVal>
          <c:yVal>
            <c:numRef>
              <c:f>Relativity!$T$3:$T$1002</c:f>
              <c:numCache>
                <c:formatCode>General</c:formatCode>
                <c:ptCount val="1000"/>
                <c:pt idx="0">
                  <c:v>79.800899999999999</c:v>
                </c:pt>
                <c:pt idx="1">
                  <c:v>80.102000000000004</c:v>
                </c:pt>
                <c:pt idx="2">
                  <c:v>80.557000000000002</c:v>
                </c:pt>
                <c:pt idx="3">
                  <c:v>80.709900000000005</c:v>
                </c:pt>
                <c:pt idx="4">
                  <c:v>81.570800000000006</c:v>
                </c:pt>
                <c:pt idx="5">
                  <c:v>80.089100000000002</c:v>
                </c:pt>
                <c:pt idx="6">
                  <c:v>81.517600000000002</c:v>
                </c:pt>
                <c:pt idx="7">
                  <c:v>80.493899999999996</c:v>
                </c:pt>
                <c:pt idx="8">
                  <c:v>80.543199999999999</c:v>
                </c:pt>
                <c:pt idx="9">
                  <c:v>80.931799999999996</c:v>
                </c:pt>
                <c:pt idx="10">
                  <c:v>80.167400000000001</c:v>
                </c:pt>
                <c:pt idx="11">
                  <c:v>79.7453</c:v>
                </c:pt>
                <c:pt idx="12">
                  <c:v>78.512500000000003</c:v>
                </c:pt>
                <c:pt idx="13">
                  <c:v>79.393299999999996</c:v>
                </c:pt>
                <c:pt idx="14">
                  <c:v>79.770300000000006</c:v>
                </c:pt>
                <c:pt idx="15">
                  <c:v>80.323499999999996</c:v>
                </c:pt>
                <c:pt idx="16">
                  <c:v>79.576800000000006</c:v>
                </c:pt>
                <c:pt idx="17">
                  <c:v>80.618499999999997</c:v>
                </c:pt>
                <c:pt idx="18">
                  <c:v>79.772400000000005</c:v>
                </c:pt>
                <c:pt idx="19">
                  <c:v>80.951899999999995</c:v>
                </c:pt>
                <c:pt idx="20">
                  <c:v>81.038600000000002</c:v>
                </c:pt>
                <c:pt idx="21">
                  <c:v>78.853899999999996</c:v>
                </c:pt>
                <c:pt idx="22">
                  <c:v>81.337800000000001</c:v>
                </c:pt>
                <c:pt idx="23">
                  <c:v>79.033799999999999</c:v>
                </c:pt>
                <c:pt idx="24">
                  <c:v>78.759</c:v>
                </c:pt>
                <c:pt idx="25">
                  <c:v>80.136899999999997</c:v>
                </c:pt>
                <c:pt idx="26">
                  <c:v>81.009200000000007</c:v>
                </c:pt>
                <c:pt idx="27">
                  <c:v>79.462500000000006</c:v>
                </c:pt>
                <c:pt idx="28">
                  <c:v>79.255899999999997</c:v>
                </c:pt>
                <c:pt idx="29">
                  <c:v>80.951599999999999</c:v>
                </c:pt>
                <c:pt idx="30">
                  <c:v>80.848200000000006</c:v>
                </c:pt>
                <c:pt idx="31">
                  <c:v>79.580399999999997</c:v>
                </c:pt>
                <c:pt idx="32">
                  <c:v>79.292400000000001</c:v>
                </c:pt>
                <c:pt idx="33">
                  <c:v>78.877399999999994</c:v>
                </c:pt>
                <c:pt idx="34">
                  <c:v>79.464299999999994</c:v>
                </c:pt>
                <c:pt idx="35">
                  <c:v>78.970799999999997</c:v>
                </c:pt>
                <c:pt idx="36">
                  <c:v>78.845799999999997</c:v>
                </c:pt>
                <c:pt idx="37">
                  <c:v>80.487300000000005</c:v>
                </c:pt>
                <c:pt idx="38">
                  <c:v>80.762</c:v>
                </c:pt>
                <c:pt idx="39">
                  <c:v>81.512</c:v>
                </c:pt>
                <c:pt idx="40">
                  <c:v>80.451300000000003</c:v>
                </c:pt>
                <c:pt idx="41">
                  <c:v>80.9636</c:v>
                </c:pt>
                <c:pt idx="42">
                  <c:v>79.374200000000002</c:v>
                </c:pt>
                <c:pt idx="43">
                  <c:v>80.376000000000005</c:v>
                </c:pt>
                <c:pt idx="44">
                  <c:v>81.399500000000003</c:v>
                </c:pt>
                <c:pt idx="45">
                  <c:v>79.203500000000005</c:v>
                </c:pt>
                <c:pt idx="46">
                  <c:v>80.124399999999994</c:v>
                </c:pt>
                <c:pt idx="47">
                  <c:v>79.811300000000003</c:v>
                </c:pt>
                <c:pt idx="48">
                  <c:v>80.866600000000005</c:v>
                </c:pt>
                <c:pt idx="49">
                  <c:v>79.224400000000003</c:v>
                </c:pt>
                <c:pt idx="50">
                  <c:v>78.591999999999999</c:v>
                </c:pt>
                <c:pt idx="51">
                  <c:v>80.111199999999997</c:v>
                </c:pt>
                <c:pt idx="52">
                  <c:v>79.837100000000007</c:v>
                </c:pt>
                <c:pt idx="53">
                  <c:v>80.541499999999999</c:v>
                </c:pt>
                <c:pt idx="54">
                  <c:v>79.197400000000002</c:v>
                </c:pt>
                <c:pt idx="55">
                  <c:v>81.417299999999997</c:v>
                </c:pt>
                <c:pt idx="56">
                  <c:v>79.908100000000005</c:v>
                </c:pt>
                <c:pt idx="57">
                  <c:v>81.444000000000003</c:v>
                </c:pt>
                <c:pt idx="58">
                  <c:v>79.407399999999996</c:v>
                </c:pt>
                <c:pt idx="59">
                  <c:v>80.770600000000002</c:v>
                </c:pt>
                <c:pt idx="60">
                  <c:v>80.366699999999994</c:v>
                </c:pt>
                <c:pt idx="61">
                  <c:v>79.472300000000004</c:v>
                </c:pt>
                <c:pt idx="62">
                  <c:v>79.631500000000003</c:v>
                </c:pt>
                <c:pt idx="63">
                  <c:v>80.947000000000003</c:v>
                </c:pt>
                <c:pt idx="64">
                  <c:v>78.967299999999994</c:v>
                </c:pt>
                <c:pt idx="65">
                  <c:v>80.784000000000006</c:v>
                </c:pt>
                <c:pt idx="66">
                  <c:v>80.540000000000006</c:v>
                </c:pt>
                <c:pt idx="67">
                  <c:v>81.185400000000001</c:v>
                </c:pt>
                <c:pt idx="68">
                  <c:v>80.1374</c:v>
                </c:pt>
                <c:pt idx="69">
                  <c:v>81.015799999999999</c:v>
                </c:pt>
                <c:pt idx="70">
                  <c:v>81.475499999999997</c:v>
                </c:pt>
                <c:pt idx="71">
                  <c:v>79.418800000000005</c:v>
                </c:pt>
                <c:pt idx="72">
                  <c:v>80.210800000000006</c:v>
                </c:pt>
                <c:pt idx="73">
                  <c:v>78.745199999999997</c:v>
                </c:pt>
                <c:pt idx="74">
                  <c:v>80.390900000000002</c:v>
                </c:pt>
                <c:pt idx="75">
                  <c:v>79.287800000000004</c:v>
                </c:pt>
                <c:pt idx="76">
                  <c:v>79.373500000000007</c:v>
                </c:pt>
                <c:pt idx="77">
                  <c:v>79.766099999999994</c:v>
                </c:pt>
                <c:pt idx="78">
                  <c:v>79.381200000000007</c:v>
                </c:pt>
                <c:pt idx="79">
                  <c:v>81.479399999999998</c:v>
                </c:pt>
                <c:pt idx="80">
                  <c:v>80.866</c:v>
                </c:pt>
                <c:pt idx="81">
                  <c:v>79.937799999999996</c:v>
                </c:pt>
                <c:pt idx="82">
                  <c:v>81.249700000000004</c:v>
                </c:pt>
                <c:pt idx="83">
                  <c:v>80.881</c:v>
                </c:pt>
                <c:pt idx="84">
                  <c:v>81.371799999999993</c:v>
                </c:pt>
                <c:pt idx="85">
                  <c:v>79.789100000000005</c:v>
                </c:pt>
                <c:pt idx="86">
                  <c:v>80.924099999999996</c:v>
                </c:pt>
                <c:pt idx="87">
                  <c:v>79.589799999999997</c:v>
                </c:pt>
                <c:pt idx="88">
                  <c:v>81.474500000000006</c:v>
                </c:pt>
                <c:pt idx="89">
                  <c:v>78.9422</c:v>
                </c:pt>
                <c:pt idx="90">
                  <c:v>79.004599999999996</c:v>
                </c:pt>
                <c:pt idx="91">
                  <c:v>81.582899999999995</c:v>
                </c:pt>
                <c:pt idx="92">
                  <c:v>80.491399999999999</c:v>
                </c:pt>
                <c:pt idx="93">
                  <c:v>78.711799999999997</c:v>
                </c:pt>
                <c:pt idx="94">
                  <c:v>80.819800000000001</c:v>
                </c:pt>
                <c:pt idx="95">
                  <c:v>80.359200000000001</c:v>
                </c:pt>
                <c:pt idx="96">
                  <c:v>81.645499999999998</c:v>
                </c:pt>
                <c:pt idx="97">
                  <c:v>81.5732</c:v>
                </c:pt>
                <c:pt idx="98">
                  <c:v>80.512200000000007</c:v>
                </c:pt>
                <c:pt idx="99">
                  <c:v>79.205699999999993</c:v>
                </c:pt>
                <c:pt idx="100">
                  <c:v>78.516499999999994</c:v>
                </c:pt>
                <c:pt idx="101">
                  <c:v>79.465500000000006</c:v>
                </c:pt>
                <c:pt idx="102">
                  <c:v>79.807100000000005</c:v>
                </c:pt>
                <c:pt idx="103">
                  <c:v>80.878299999999996</c:v>
                </c:pt>
                <c:pt idx="104">
                  <c:v>78.554500000000004</c:v>
                </c:pt>
                <c:pt idx="105">
                  <c:v>80.608599999999996</c:v>
                </c:pt>
                <c:pt idx="106">
                  <c:v>80.109200000000001</c:v>
                </c:pt>
                <c:pt idx="107">
                  <c:v>81.389200000000002</c:v>
                </c:pt>
                <c:pt idx="108">
                  <c:v>81.459900000000005</c:v>
                </c:pt>
                <c:pt idx="109">
                  <c:v>80.849100000000007</c:v>
                </c:pt>
                <c:pt idx="110">
                  <c:v>78.9649</c:v>
                </c:pt>
                <c:pt idx="111">
                  <c:v>80.943200000000004</c:v>
                </c:pt>
                <c:pt idx="112">
                  <c:v>81.427499999999995</c:v>
                </c:pt>
                <c:pt idx="113">
                  <c:v>80.665599999999998</c:v>
                </c:pt>
                <c:pt idx="114">
                  <c:v>79.2042</c:v>
                </c:pt>
                <c:pt idx="115">
                  <c:v>79.363</c:v>
                </c:pt>
                <c:pt idx="116">
                  <c:v>79.885300000000001</c:v>
                </c:pt>
                <c:pt idx="117">
                  <c:v>81.371700000000004</c:v>
                </c:pt>
                <c:pt idx="118">
                  <c:v>80.939300000000003</c:v>
                </c:pt>
                <c:pt idx="119">
                  <c:v>78.570099999999996</c:v>
                </c:pt>
                <c:pt idx="120">
                  <c:v>80.852199999999996</c:v>
                </c:pt>
                <c:pt idx="121">
                  <c:v>80.410200000000003</c:v>
                </c:pt>
                <c:pt idx="122">
                  <c:v>80.136300000000006</c:v>
                </c:pt>
                <c:pt idx="123">
                  <c:v>81.312100000000001</c:v>
                </c:pt>
                <c:pt idx="124">
                  <c:v>80.388000000000005</c:v>
                </c:pt>
                <c:pt idx="125">
                  <c:v>81.339600000000004</c:v>
                </c:pt>
                <c:pt idx="126">
                  <c:v>81.519800000000004</c:v>
                </c:pt>
                <c:pt idx="127">
                  <c:v>78.781199999999998</c:v>
                </c:pt>
                <c:pt idx="128">
                  <c:v>81.325100000000006</c:v>
                </c:pt>
                <c:pt idx="129">
                  <c:v>80.459800000000001</c:v>
                </c:pt>
                <c:pt idx="130">
                  <c:v>81.474900000000005</c:v>
                </c:pt>
                <c:pt idx="131">
                  <c:v>79.606700000000004</c:v>
                </c:pt>
                <c:pt idx="132">
                  <c:v>79.777299999999997</c:v>
                </c:pt>
                <c:pt idx="133">
                  <c:v>81.265500000000003</c:v>
                </c:pt>
                <c:pt idx="134">
                  <c:v>80.375900000000001</c:v>
                </c:pt>
                <c:pt idx="135">
                  <c:v>78.610100000000003</c:v>
                </c:pt>
                <c:pt idx="136">
                  <c:v>79.229600000000005</c:v>
                </c:pt>
                <c:pt idx="137">
                  <c:v>79.958500000000001</c:v>
                </c:pt>
                <c:pt idx="138">
                  <c:v>81.643900000000002</c:v>
                </c:pt>
                <c:pt idx="139">
                  <c:v>80.730999999999995</c:v>
                </c:pt>
                <c:pt idx="140">
                  <c:v>79.775599999999997</c:v>
                </c:pt>
                <c:pt idx="141">
                  <c:v>79.5</c:v>
                </c:pt>
                <c:pt idx="142">
                  <c:v>80.285700000000006</c:v>
                </c:pt>
                <c:pt idx="143">
                  <c:v>80.357699999999994</c:v>
                </c:pt>
                <c:pt idx="144">
                  <c:v>81.242199999999997</c:v>
                </c:pt>
                <c:pt idx="145">
                  <c:v>78.695899999999995</c:v>
                </c:pt>
                <c:pt idx="146">
                  <c:v>78.733199999999997</c:v>
                </c:pt>
                <c:pt idx="147">
                  <c:v>79.783699999999996</c:v>
                </c:pt>
                <c:pt idx="148">
                  <c:v>80.084699999999998</c:v>
                </c:pt>
                <c:pt idx="149">
                  <c:v>81.049400000000006</c:v>
                </c:pt>
                <c:pt idx="150">
                  <c:v>79.518600000000006</c:v>
                </c:pt>
                <c:pt idx="151">
                  <c:v>81.478399999999993</c:v>
                </c:pt>
                <c:pt idx="152">
                  <c:v>79.739000000000004</c:v>
                </c:pt>
                <c:pt idx="153">
                  <c:v>79.743700000000004</c:v>
                </c:pt>
                <c:pt idx="154">
                  <c:v>81.436899999999994</c:v>
                </c:pt>
                <c:pt idx="155">
                  <c:v>79.426699999999997</c:v>
                </c:pt>
                <c:pt idx="156">
                  <c:v>80.480599999999995</c:v>
                </c:pt>
                <c:pt idx="157">
                  <c:v>81.074100000000001</c:v>
                </c:pt>
                <c:pt idx="158">
                  <c:v>78.557299999999998</c:v>
                </c:pt>
                <c:pt idx="159">
                  <c:v>81.035499999999999</c:v>
                </c:pt>
                <c:pt idx="160">
                  <c:v>78.621700000000004</c:v>
                </c:pt>
                <c:pt idx="161">
                  <c:v>79.024299999999997</c:v>
                </c:pt>
                <c:pt idx="162">
                  <c:v>79.655699999999996</c:v>
                </c:pt>
                <c:pt idx="163">
                  <c:v>79.584800000000001</c:v>
                </c:pt>
                <c:pt idx="164">
                  <c:v>81.362300000000005</c:v>
                </c:pt>
                <c:pt idx="165">
                  <c:v>79.816500000000005</c:v>
                </c:pt>
                <c:pt idx="166">
                  <c:v>79.365300000000005</c:v>
                </c:pt>
                <c:pt idx="167">
                  <c:v>80.034199999999998</c:v>
                </c:pt>
                <c:pt idx="168">
                  <c:v>80.201300000000003</c:v>
                </c:pt>
                <c:pt idx="169">
                  <c:v>79.565600000000003</c:v>
                </c:pt>
                <c:pt idx="170">
                  <c:v>80.306200000000004</c:v>
                </c:pt>
                <c:pt idx="171">
                  <c:v>80.715999999999994</c:v>
                </c:pt>
                <c:pt idx="172">
                  <c:v>78.678700000000006</c:v>
                </c:pt>
                <c:pt idx="173">
                  <c:v>81.401600000000002</c:v>
                </c:pt>
                <c:pt idx="174">
                  <c:v>81.608599999999996</c:v>
                </c:pt>
                <c:pt idx="175">
                  <c:v>81.257499999999993</c:v>
                </c:pt>
                <c:pt idx="176">
                  <c:v>79.793099999999995</c:v>
                </c:pt>
                <c:pt idx="177">
                  <c:v>80.528800000000004</c:v>
                </c:pt>
                <c:pt idx="178">
                  <c:v>81.487799999999993</c:v>
                </c:pt>
                <c:pt idx="179">
                  <c:v>78.569800000000001</c:v>
                </c:pt>
                <c:pt idx="180">
                  <c:v>81.423199999999994</c:v>
                </c:pt>
                <c:pt idx="181">
                  <c:v>80.828500000000005</c:v>
                </c:pt>
                <c:pt idx="182">
                  <c:v>80.319500000000005</c:v>
                </c:pt>
                <c:pt idx="183">
                  <c:v>81.253900000000002</c:v>
                </c:pt>
                <c:pt idx="184">
                  <c:v>80.284099999999995</c:v>
                </c:pt>
                <c:pt idx="185">
                  <c:v>81.254900000000006</c:v>
                </c:pt>
                <c:pt idx="186">
                  <c:v>81.041300000000007</c:v>
                </c:pt>
                <c:pt idx="187">
                  <c:v>80.397199999999998</c:v>
                </c:pt>
                <c:pt idx="188">
                  <c:v>79.595399999999998</c:v>
                </c:pt>
                <c:pt idx="189">
                  <c:v>79.083100000000002</c:v>
                </c:pt>
                <c:pt idx="190">
                  <c:v>80.630200000000002</c:v>
                </c:pt>
                <c:pt idx="191">
                  <c:v>78.967699999999994</c:v>
                </c:pt>
                <c:pt idx="192">
                  <c:v>80.654399999999995</c:v>
                </c:pt>
                <c:pt idx="193">
                  <c:v>80.193799999999996</c:v>
                </c:pt>
                <c:pt idx="194">
                  <c:v>79.162199999999999</c:v>
                </c:pt>
                <c:pt idx="195">
                  <c:v>79.352599999999995</c:v>
                </c:pt>
                <c:pt idx="196">
                  <c:v>78.723399999999998</c:v>
                </c:pt>
                <c:pt idx="197">
                  <c:v>81.059799999999996</c:v>
                </c:pt>
                <c:pt idx="198">
                  <c:v>81.142700000000005</c:v>
                </c:pt>
                <c:pt idx="199">
                  <c:v>79.989699999999999</c:v>
                </c:pt>
                <c:pt idx="200">
                  <c:v>79.4756</c:v>
                </c:pt>
                <c:pt idx="201">
                  <c:v>79.5595</c:v>
                </c:pt>
                <c:pt idx="202">
                  <c:v>78.785799999999995</c:v>
                </c:pt>
                <c:pt idx="203">
                  <c:v>79.879099999999994</c:v>
                </c:pt>
                <c:pt idx="204">
                  <c:v>80.247600000000006</c:v>
                </c:pt>
                <c:pt idx="205">
                  <c:v>79.836699999999993</c:v>
                </c:pt>
                <c:pt idx="206">
                  <c:v>79.560400000000001</c:v>
                </c:pt>
                <c:pt idx="207">
                  <c:v>78.766099999999994</c:v>
                </c:pt>
                <c:pt idx="208">
                  <c:v>80.013099999999994</c:v>
                </c:pt>
                <c:pt idx="209">
                  <c:v>78.627899999999997</c:v>
                </c:pt>
                <c:pt idx="210">
                  <c:v>80.974800000000002</c:v>
                </c:pt>
                <c:pt idx="211">
                  <c:v>79.578100000000006</c:v>
                </c:pt>
                <c:pt idx="212">
                  <c:v>81.563199999999995</c:v>
                </c:pt>
                <c:pt idx="213">
                  <c:v>81.083299999999994</c:v>
                </c:pt>
                <c:pt idx="214">
                  <c:v>80.370900000000006</c:v>
                </c:pt>
                <c:pt idx="215">
                  <c:v>80.639399999999995</c:v>
                </c:pt>
                <c:pt idx="216">
                  <c:v>79.980699999999999</c:v>
                </c:pt>
                <c:pt idx="217">
                  <c:v>80.426599999999993</c:v>
                </c:pt>
                <c:pt idx="218">
                  <c:v>80.640699999999995</c:v>
                </c:pt>
                <c:pt idx="219">
                  <c:v>78.764300000000006</c:v>
                </c:pt>
                <c:pt idx="220">
                  <c:v>80.028700000000001</c:v>
                </c:pt>
                <c:pt idx="221">
                  <c:v>79.107100000000003</c:v>
                </c:pt>
                <c:pt idx="222">
                  <c:v>79.660200000000003</c:v>
                </c:pt>
                <c:pt idx="223">
                  <c:v>80.382199999999997</c:v>
                </c:pt>
                <c:pt idx="224">
                  <c:v>78.973500000000001</c:v>
                </c:pt>
                <c:pt idx="225">
                  <c:v>79.057199999999995</c:v>
                </c:pt>
                <c:pt idx="226">
                  <c:v>79.402500000000003</c:v>
                </c:pt>
                <c:pt idx="227">
                  <c:v>80.025199999999998</c:v>
                </c:pt>
                <c:pt idx="228">
                  <c:v>80.384600000000006</c:v>
                </c:pt>
                <c:pt idx="229">
                  <c:v>81.035600000000002</c:v>
                </c:pt>
                <c:pt idx="230">
                  <c:v>81.615600000000001</c:v>
                </c:pt>
                <c:pt idx="231">
                  <c:v>80.076800000000006</c:v>
                </c:pt>
                <c:pt idx="232">
                  <c:v>81.520300000000006</c:v>
                </c:pt>
                <c:pt idx="233">
                  <c:v>80.5505</c:v>
                </c:pt>
                <c:pt idx="234">
                  <c:v>81.165099999999995</c:v>
                </c:pt>
                <c:pt idx="235">
                  <c:v>80.090400000000002</c:v>
                </c:pt>
                <c:pt idx="236">
                  <c:v>78.764499999999998</c:v>
                </c:pt>
                <c:pt idx="237">
                  <c:v>81.4221</c:v>
                </c:pt>
                <c:pt idx="238">
                  <c:v>79.614800000000002</c:v>
                </c:pt>
                <c:pt idx="239">
                  <c:v>79.051500000000004</c:v>
                </c:pt>
                <c:pt idx="240">
                  <c:v>81.210300000000004</c:v>
                </c:pt>
                <c:pt idx="241">
                  <c:v>79.448700000000002</c:v>
                </c:pt>
                <c:pt idx="242">
                  <c:v>78.522599999999997</c:v>
                </c:pt>
                <c:pt idx="243">
                  <c:v>81.1267</c:v>
                </c:pt>
                <c:pt idx="244">
                  <c:v>81.018600000000006</c:v>
                </c:pt>
                <c:pt idx="245">
                  <c:v>78.7453</c:v>
                </c:pt>
                <c:pt idx="246">
                  <c:v>78.948899999999995</c:v>
                </c:pt>
                <c:pt idx="247">
                  <c:v>81.131799999999998</c:v>
                </c:pt>
                <c:pt idx="248">
                  <c:v>78.906700000000001</c:v>
                </c:pt>
                <c:pt idx="249">
                  <c:v>79.147800000000004</c:v>
                </c:pt>
                <c:pt idx="250">
                  <c:v>79.067999999999998</c:v>
                </c:pt>
                <c:pt idx="251">
                  <c:v>79.161199999999994</c:v>
                </c:pt>
                <c:pt idx="252">
                  <c:v>78.953800000000001</c:v>
                </c:pt>
                <c:pt idx="253">
                  <c:v>80.163899999999998</c:v>
                </c:pt>
                <c:pt idx="254">
                  <c:v>80.796199999999999</c:v>
                </c:pt>
                <c:pt idx="255">
                  <c:v>79.370900000000006</c:v>
                </c:pt>
                <c:pt idx="256">
                  <c:v>80.523799999999994</c:v>
                </c:pt>
                <c:pt idx="257">
                  <c:v>79.933199999999999</c:v>
                </c:pt>
                <c:pt idx="258">
                  <c:v>79.751400000000004</c:v>
                </c:pt>
                <c:pt idx="259">
                  <c:v>80.464399999999998</c:v>
                </c:pt>
                <c:pt idx="260">
                  <c:v>80.433700000000002</c:v>
                </c:pt>
                <c:pt idx="261">
                  <c:v>80.870199999999997</c:v>
                </c:pt>
                <c:pt idx="262">
                  <c:v>80.436700000000002</c:v>
                </c:pt>
                <c:pt idx="263">
                  <c:v>81.599199999999996</c:v>
                </c:pt>
                <c:pt idx="264">
                  <c:v>81.334299999999999</c:v>
                </c:pt>
                <c:pt idx="265">
                  <c:v>78.559799999999996</c:v>
                </c:pt>
                <c:pt idx="266">
                  <c:v>80.845299999999995</c:v>
                </c:pt>
                <c:pt idx="267">
                  <c:v>78.573599999999999</c:v>
                </c:pt>
                <c:pt idx="268">
                  <c:v>81.13</c:v>
                </c:pt>
                <c:pt idx="269">
                  <c:v>78.869900000000001</c:v>
                </c:pt>
                <c:pt idx="270">
                  <c:v>81.195899999999995</c:v>
                </c:pt>
                <c:pt idx="271">
                  <c:v>78.950400000000002</c:v>
                </c:pt>
                <c:pt idx="272">
                  <c:v>81.620500000000007</c:v>
                </c:pt>
                <c:pt idx="273">
                  <c:v>81.164299999999997</c:v>
                </c:pt>
                <c:pt idx="274">
                  <c:v>78.882099999999994</c:v>
                </c:pt>
                <c:pt idx="275">
                  <c:v>80.743399999999994</c:v>
                </c:pt>
                <c:pt idx="276">
                  <c:v>80.095699999999994</c:v>
                </c:pt>
                <c:pt idx="277">
                  <c:v>78.940100000000001</c:v>
                </c:pt>
                <c:pt idx="278">
                  <c:v>81.224000000000004</c:v>
                </c:pt>
                <c:pt idx="279">
                  <c:v>79.990700000000004</c:v>
                </c:pt>
                <c:pt idx="280">
                  <c:v>79.978999999999999</c:v>
                </c:pt>
                <c:pt idx="281">
                  <c:v>80.345200000000006</c:v>
                </c:pt>
                <c:pt idx="282">
                  <c:v>79.148399999999995</c:v>
                </c:pt>
                <c:pt idx="283">
                  <c:v>79.061899999999994</c:v>
                </c:pt>
                <c:pt idx="284">
                  <c:v>79.793199999999999</c:v>
                </c:pt>
                <c:pt idx="285">
                  <c:v>79.407799999999995</c:v>
                </c:pt>
                <c:pt idx="286">
                  <c:v>80.723399999999998</c:v>
                </c:pt>
                <c:pt idx="287">
                  <c:v>79.303600000000003</c:v>
                </c:pt>
                <c:pt idx="288">
                  <c:v>79.177800000000005</c:v>
                </c:pt>
                <c:pt idx="289">
                  <c:v>79.935500000000005</c:v>
                </c:pt>
                <c:pt idx="290">
                  <c:v>80.501000000000005</c:v>
                </c:pt>
                <c:pt idx="291">
                  <c:v>80.605900000000005</c:v>
                </c:pt>
                <c:pt idx="292">
                  <c:v>79.706000000000003</c:v>
                </c:pt>
                <c:pt idx="293">
                  <c:v>80.384799999999998</c:v>
                </c:pt>
                <c:pt idx="294">
                  <c:v>81.618799999999993</c:v>
                </c:pt>
                <c:pt idx="295">
                  <c:v>78.781000000000006</c:v>
                </c:pt>
                <c:pt idx="296">
                  <c:v>80.030299999999997</c:v>
                </c:pt>
                <c:pt idx="297">
                  <c:v>80.261200000000002</c:v>
                </c:pt>
                <c:pt idx="298">
                  <c:v>81.289400000000001</c:v>
                </c:pt>
                <c:pt idx="299">
                  <c:v>79.843500000000006</c:v>
                </c:pt>
                <c:pt idx="300">
                  <c:v>78.795000000000002</c:v>
                </c:pt>
                <c:pt idx="301">
                  <c:v>81.209299999999999</c:v>
                </c:pt>
                <c:pt idx="302">
                  <c:v>78.898899999999998</c:v>
                </c:pt>
                <c:pt idx="303">
                  <c:v>79.650099999999995</c:v>
                </c:pt>
                <c:pt idx="304">
                  <c:v>81.254999999999995</c:v>
                </c:pt>
                <c:pt idx="305">
                  <c:v>79.363500000000002</c:v>
                </c:pt>
                <c:pt idx="306">
                  <c:v>81.168000000000006</c:v>
                </c:pt>
                <c:pt idx="307">
                  <c:v>79.511499999999998</c:v>
                </c:pt>
                <c:pt idx="308">
                  <c:v>78.594200000000001</c:v>
                </c:pt>
                <c:pt idx="309">
                  <c:v>80.140600000000006</c:v>
                </c:pt>
                <c:pt idx="310">
                  <c:v>79.185199999999995</c:v>
                </c:pt>
                <c:pt idx="311">
                  <c:v>79.144999999999996</c:v>
                </c:pt>
                <c:pt idx="312">
                  <c:v>81.468800000000002</c:v>
                </c:pt>
                <c:pt idx="313">
                  <c:v>78.685500000000005</c:v>
                </c:pt>
                <c:pt idx="314">
                  <c:v>81.573300000000003</c:v>
                </c:pt>
                <c:pt idx="315">
                  <c:v>80.498900000000006</c:v>
                </c:pt>
                <c:pt idx="316">
                  <c:v>81.658900000000003</c:v>
                </c:pt>
                <c:pt idx="317">
                  <c:v>80.259399999999999</c:v>
                </c:pt>
                <c:pt idx="318">
                  <c:v>80.062700000000007</c:v>
                </c:pt>
                <c:pt idx="319">
                  <c:v>80.640600000000006</c:v>
                </c:pt>
                <c:pt idx="320">
                  <c:v>79.921800000000005</c:v>
                </c:pt>
                <c:pt idx="321">
                  <c:v>79.450800000000001</c:v>
                </c:pt>
                <c:pt idx="322">
                  <c:v>79.540199999999999</c:v>
                </c:pt>
                <c:pt idx="323">
                  <c:v>78.964699999999993</c:v>
                </c:pt>
                <c:pt idx="324">
                  <c:v>79.246799999999993</c:v>
                </c:pt>
                <c:pt idx="325">
                  <c:v>79.726799999999997</c:v>
                </c:pt>
                <c:pt idx="326">
                  <c:v>80.900899999999993</c:v>
                </c:pt>
                <c:pt idx="327">
                  <c:v>78.978399999999993</c:v>
                </c:pt>
                <c:pt idx="328">
                  <c:v>80.114000000000004</c:v>
                </c:pt>
                <c:pt idx="329">
                  <c:v>78.540199999999999</c:v>
                </c:pt>
                <c:pt idx="330">
                  <c:v>78.898399999999995</c:v>
                </c:pt>
                <c:pt idx="331">
                  <c:v>78.781499999999994</c:v>
                </c:pt>
                <c:pt idx="332">
                  <c:v>80.149299999999997</c:v>
                </c:pt>
                <c:pt idx="333">
                  <c:v>80.476900000000001</c:v>
                </c:pt>
                <c:pt idx="334">
                  <c:v>81.090100000000007</c:v>
                </c:pt>
                <c:pt idx="335">
                  <c:v>79.942499999999995</c:v>
                </c:pt>
                <c:pt idx="336">
                  <c:v>78.521699999999996</c:v>
                </c:pt>
                <c:pt idx="337">
                  <c:v>80.489599999999996</c:v>
                </c:pt>
                <c:pt idx="338">
                  <c:v>79.404399999999995</c:v>
                </c:pt>
                <c:pt idx="339">
                  <c:v>81.424300000000002</c:v>
                </c:pt>
                <c:pt idx="340">
                  <c:v>80.474900000000005</c:v>
                </c:pt>
                <c:pt idx="341">
                  <c:v>81.595799999999997</c:v>
                </c:pt>
                <c:pt idx="342">
                  <c:v>81.559299999999993</c:v>
                </c:pt>
                <c:pt idx="343">
                  <c:v>79.208399999999997</c:v>
                </c:pt>
                <c:pt idx="344">
                  <c:v>79.539000000000001</c:v>
                </c:pt>
                <c:pt idx="345">
                  <c:v>80.753299999999996</c:v>
                </c:pt>
                <c:pt idx="346">
                  <c:v>79.072900000000004</c:v>
                </c:pt>
                <c:pt idx="347">
                  <c:v>80.276899999999998</c:v>
                </c:pt>
                <c:pt idx="348">
                  <c:v>80.671899999999994</c:v>
                </c:pt>
                <c:pt idx="349">
                  <c:v>79.568799999999996</c:v>
                </c:pt>
                <c:pt idx="350">
                  <c:v>79.070599999999999</c:v>
                </c:pt>
                <c:pt idx="351">
                  <c:v>81.295400000000001</c:v>
                </c:pt>
                <c:pt idx="352">
                  <c:v>78.949799999999996</c:v>
                </c:pt>
                <c:pt idx="353">
                  <c:v>79.341300000000004</c:v>
                </c:pt>
                <c:pt idx="354">
                  <c:v>79.989000000000004</c:v>
                </c:pt>
                <c:pt idx="355">
                  <c:v>79.517899999999997</c:v>
                </c:pt>
                <c:pt idx="356">
                  <c:v>79.402100000000004</c:v>
                </c:pt>
                <c:pt idx="357">
                  <c:v>78.556100000000001</c:v>
                </c:pt>
                <c:pt idx="358">
                  <c:v>81.366500000000002</c:v>
                </c:pt>
                <c:pt idx="359">
                  <c:v>78.659099999999995</c:v>
                </c:pt>
                <c:pt idx="360">
                  <c:v>79.472499999999997</c:v>
                </c:pt>
                <c:pt idx="361">
                  <c:v>78.615700000000004</c:v>
                </c:pt>
                <c:pt idx="362">
                  <c:v>79.145399999999995</c:v>
                </c:pt>
                <c:pt idx="363">
                  <c:v>79.957400000000007</c:v>
                </c:pt>
                <c:pt idx="364">
                  <c:v>80.000399999999999</c:v>
                </c:pt>
                <c:pt idx="365">
                  <c:v>80.009200000000007</c:v>
                </c:pt>
                <c:pt idx="366">
                  <c:v>78.7102</c:v>
                </c:pt>
                <c:pt idx="367">
                  <c:v>80.125200000000007</c:v>
                </c:pt>
                <c:pt idx="368">
                  <c:v>80.126599999999996</c:v>
                </c:pt>
                <c:pt idx="369">
                  <c:v>79.710700000000003</c:v>
                </c:pt>
                <c:pt idx="370">
                  <c:v>79.233999999999995</c:v>
                </c:pt>
                <c:pt idx="371">
                  <c:v>80.877399999999994</c:v>
                </c:pt>
                <c:pt idx="372">
                  <c:v>79.4011</c:v>
                </c:pt>
                <c:pt idx="373">
                  <c:v>79.143799999999999</c:v>
                </c:pt>
                <c:pt idx="374">
                  <c:v>79.218900000000005</c:v>
                </c:pt>
                <c:pt idx="375">
                  <c:v>79.482799999999997</c:v>
                </c:pt>
                <c:pt idx="376">
                  <c:v>78.575699999999998</c:v>
                </c:pt>
                <c:pt idx="377">
                  <c:v>80.514099999999999</c:v>
                </c:pt>
                <c:pt idx="378">
                  <c:v>81.477699999999999</c:v>
                </c:pt>
                <c:pt idx="379">
                  <c:v>80.200900000000004</c:v>
                </c:pt>
                <c:pt idx="380">
                  <c:v>80.254000000000005</c:v>
                </c:pt>
                <c:pt idx="381">
                  <c:v>79.194500000000005</c:v>
                </c:pt>
                <c:pt idx="382">
                  <c:v>81.5792</c:v>
                </c:pt>
                <c:pt idx="383">
                  <c:v>80.544200000000004</c:v>
                </c:pt>
                <c:pt idx="384">
                  <c:v>80.495099999999994</c:v>
                </c:pt>
                <c:pt idx="385">
                  <c:v>79.690600000000003</c:v>
                </c:pt>
                <c:pt idx="386">
                  <c:v>79.606800000000007</c:v>
                </c:pt>
                <c:pt idx="387">
                  <c:v>81.576800000000006</c:v>
                </c:pt>
                <c:pt idx="388">
                  <c:v>79.666399999999996</c:v>
                </c:pt>
                <c:pt idx="389">
                  <c:v>80.312299999999993</c:v>
                </c:pt>
                <c:pt idx="390">
                  <c:v>79.514300000000006</c:v>
                </c:pt>
                <c:pt idx="391">
                  <c:v>81.495199999999997</c:v>
                </c:pt>
                <c:pt idx="392">
                  <c:v>80.805400000000006</c:v>
                </c:pt>
                <c:pt idx="393">
                  <c:v>78.634100000000004</c:v>
                </c:pt>
                <c:pt idx="394">
                  <c:v>78.808300000000003</c:v>
                </c:pt>
                <c:pt idx="395">
                  <c:v>78.630099999999999</c:v>
                </c:pt>
                <c:pt idx="396">
                  <c:v>79.534000000000006</c:v>
                </c:pt>
                <c:pt idx="397">
                  <c:v>79.466700000000003</c:v>
                </c:pt>
                <c:pt idx="398">
                  <c:v>81.334000000000003</c:v>
                </c:pt>
                <c:pt idx="399">
                  <c:v>81.412800000000004</c:v>
                </c:pt>
                <c:pt idx="400">
                  <c:v>80.345500000000001</c:v>
                </c:pt>
                <c:pt idx="401">
                  <c:v>78.948300000000003</c:v>
                </c:pt>
                <c:pt idx="402">
                  <c:v>80.538700000000006</c:v>
                </c:pt>
                <c:pt idx="403">
                  <c:v>80.258899999999997</c:v>
                </c:pt>
                <c:pt idx="404">
                  <c:v>78.549099999999996</c:v>
                </c:pt>
                <c:pt idx="405">
                  <c:v>79.41</c:v>
                </c:pt>
                <c:pt idx="406">
                  <c:v>79.793400000000005</c:v>
                </c:pt>
                <c:pt idx="407">
                  <c:v>81.372600000000006</c:v>
                </c:pt>
                <c:pt idx="408">
                  <c:v>79.099500000000006</c:v>
                </c:pt>
                <c:pt idx="409">
                  <c:v>81.280600000000007</c:v>
                </c:pt>
                <c:pt idx="410">
                  <c:v>78.672799999999995</c:v>
                </c:pt>
                <c:pt idx="411">
                  <c:v>81.250299999999996</c:v>
                </c:pt>
                <c:pt idx="412">
                  <c:v>78.789000000000001</c:v>
                </c:pt>
                <c:pt idx="413">
                  <c:v>80.392899999999997</c:v>
                </c:pt>
                <c:pt idx="414">
                  <c:v>81.038399999999996</c:v>
                </c:pt>
                <c:pt idx="415">
                  <c:v>78.834699999999998</c:v>
                </c:pt>
                <c:pt idx="416">
                  <c:v>78.730800000000002</c:v>
                </c:pt>
                <c:pt idx="417">
                  <c:v>79.930599999999998</c:v>
                </c:pt>
                <c:pt idx="418">
                  <c:v>78.755200000000002</c:v>
                </c:pt>
                <c:pt idx="419">
                  <c:v>81.275400000000005</c:v>
                </c:pt>
                <c:pt idx="420">
                  <c:v>81.261499999999998</c:v>
                </c:pt>
                <c:pt idx="421">
                  <c:v>81.203900000000004</c:v>
                </c:pt>
                <c:pt idx="422">
                  <c:v>80.376499999999993</c:v>
                </c:pt>
                <c:pt idx="423">
                  <c:v>81.182599999999994</c:v>
                </c:pt>
                <c:pt idx="424">
                  <c:v>80.774000000000001</c:v>
                </c:pt>
                <c:pt idx="425">
                  <c:v>79.410799999999995</c:v>
                </c:pt>
                <c:pt idx="426">
                  <c:v>78.983599999999996</c:v>
                </c:pt>
                <c:pt idx="427">
                  <c:v>80.860100000000003</c:v>
                </c:pt>
                <c:pt idx="428">
                  <c:v>79.795100000000005</c:v>
                </c:pt>
                <c:pt idx="429">
                  <c:v>78.750500000000002</c:v>
                </c:pt>
                <c:pt idx="430">
                  <c:v>81.042900000000003</c:v>
                </c:pt>
                <c:pt idx="431">
                  <c:v>81.348399999999998</c:v>
                </c:pt>
                <c:pt idx="432">
                  <c:v>80.405699999999996</c:v>
                </c:pt>
                <c:pt idx="433">
                  <c:v>80.294300000000007</c:v>
                </c:pt>
                <c:pt idx="434">
                  <c:v>78.692499999999995</c:v>
                </c:pt>
                <c:pt idx="435">
                  <c:v>79.227000000000004</c:v>
                </c:pt>
                <c:pt idx="436">
                  <c:v>80.177300000000002</c:v>
                </c:pt>
                <c:pt idx="437">
                  <c:v>80.406999999999996</c:v>
                </c:pt>
                <c:pt idx="438">
                  <c:v>81.340100000000007</c:v>
                </c:pt>
                <c:pt idx="439">
                  <c:v>79.566199999999995</c:v>
                </c:pt>
                <c:pt idx="440">
                  <c:v>79.091200000000001</c:v>
                </c:pt>
                <c:pt idx="441">
                  <c:v>78.949399999999997</c:v>
                </c:pt>
                <c:pt idx="442">
                  <c:v>79.691999999999993</c:v>
                </c:pt>
                <c:pt idx="443">
                  <c:v>79.053600000000003</c:v>
                </c:pt>
                <c:pt idx="444">
                  <c:v>80.637</c:v>
                </c:pt>
                <c:pt idx="445">
                  <c:v>80.541499999999999</c:v>
                </c:pt>
                <c:pt idx="446">
                  <c:v>81.057000000000002</c:v>
                </c:pt>
                <c:pt idx="447">
                  <c:v>80.900300000000001</c:v>
                </c:pt>
                <c:pt idx="448">
                  <c:v>78.616200000000006</c:v>
                </c:pt>
                <c:pt idx="449">
                  <c:v>78.655699999999996</c:v>
                </c:pt>
                <c:pt idx="450">
                  <c:v>81.106399999999994</c:v>
                </c:pt>
                <c:pt idx="451">
                  <c:v>78.587000000000003</c:v>
                </c:pt>
                <c:pt idx="452">
                  <c:v>80.441999999999993</c:v>
                </c:pt>
                <c:pt idx="453">
                  <c:v>80.076300000000003</c:v>
                </c:pt>
                <c:pt idx="454">
                  <c:v>80.543300000000002</c:v>
                </c:pt>
                <c:pt idx="455">
                  <c:v>79.789299999999997</c:v>
                </c:pt>
                <c:pt idx="456">
                  <c:v>80.015799999999999</c:v>
                </c:pt>
                <c:pt idx="457">
                  <c:v>78.730900000000005</c:v>
                </c:pt>
                <c:pt idx="458">
                  <c:v>79.664400000000001</c:v>
                </c:pt>
                <c:pt idx="459">
                  <c:v>79.802499999999995</c:v>
                </c:pt>
                <c:pt idx="460">
                  <c:v>79.878500000000003</c:v>
                </c:pt>
                <c:pt idx="461">
                  <c:v>78.948800000000006</c:v>
                </c:pt>
                <c:pt idx="462">
                  <c:v>80.615399999999994</c:v>
                </c:pt>
                <c:pt idx="463">
                  <c:v>80.813500000000005</c:v>
                </c:pt>
                <c:pt idx="464">
                  <c:v>81.285700000000006</c:v>
                </c:pt>
                <c:pt idx="465">
                  <c:v>79.5732</c:v>
                </c:pt>
                <c:pt idx="466">
                  <c:v>79.955600000000004</c:v>
                </c:pt>
                <c:pt idx="467">
                  <c:v>81.311599999999999</c:v>
                </c:pt>
                <c:pt idx="468">
                  <c:v>81.542900000000003</c:v>
                </c:pt>
                <c:pt idx="469">
                  <c:v>81.137200000000007</c:v>
                </c:pt>
                <c:pt idx="470">
                  <c:v>78.975200000000001</c:v>
                </c:pt>
                <c:pt idx="471">
                  <c:v>80.835099999999997</c:v>
                </c:pt>
                <c:pt idx="472">
                  <c:v>80.013099999999994</c:v>
                </c:pt>
                <c:pt idx="473">
                  <c:v>80.704099999999997</c:v>
                </c:pt>
                <c:pt idx="474">
                  <c:v>81.343999999999994</c:v>
                </c:pt>
                <c:pt idx="475">
                  <c:v>79.135300000000001</c:v>
                </c:pt>
                <c:pt idx="476">
                  <c:v>79.363299999999995</c:v>
                </c:pt>
                <c:pt idx="477">
                  <c:v>79.269099999999995</c:v>
                </c:pt>
                <c:pt idx="478">
                  <c:v>81.009799999999998</c:v>
                </c:pt>
                <c:pt idx="479">
                  <c:v>80.148700000000005</c:v>
                </c:pt>
                <c:pt idx="480">
                  <c:v>79.379099999999994</c:v>
                </c:pt>
                <c:pt idx="481">
                  <c:v>80.864800000000002</c:v>
                </c:pt>
                <c:pt idx="482">
                  <c:v>79.476200000000006</c:v>
                </c:pt>
                <c:pt idx="483">
                  <c:v>79.931700000000006</c:v>
                </c:pt>
                <c:pt idx="484">
                  <c:v>79.149600000000007</c:v>
                </c:pt>
                <c:pt idx="485">
                  <c:v>80.095699999999994</c:v>
                </c:pt>
                <c:pt idx="486">
                  <c:v>79.254099999999994</c:v>
                </c:pt>
                <c:pt idx="487">
                  <c:v>80.340699999999998</c:v>
                </c:pt>
                <c:pt idx="488">
                  <c:v>78.736699999999999</c:v>
                </c:pt>
                <c:pt idx="489">
                  <c:v>79.430700000000002</c:v>
                </c:pt>
                <c:pt idx="490">
                  <c:v>78.977800000000002</c:v>
                </c:pt>
                <c:pt idx="491">
                  <c:v>80.601299999999995</c:v>
                </c:pt>
                <c:pt idx="492">
                  <c:v>80.720399999999998</c:v>
                </c:pt>
                <c:pt idx="493">
                  <c:v>79.746600000000001</c:v>
                </c:pt>
                <c:pt idx="494">
                  <c:v>79.950400000000002</c:v>
                </c:pt>
                <c:pt idx="495">
                  <c:v>79.228200000000001</c:v>
                </c:pt>
                <c:pt idx="496">
                  <c:v>79.542000000000002</c:v>
                </c:pt>
                <c:pt idx="497">
                  <c:v>79.237700000000004</c:v>
                </c:pt>
                <c:pt idx="498">
                  <c:v>81.251900000000006</c:v>
                </c:pt>
                <c:pt idx="499">
                  <c:v>79.224299999999999</c:v>
                </c:pt>
                <c:pt idx="500">
                  <c:v>79.155500000000004</c:v>
                </c:pt>
                <c:pt idx="501">
                  <c:v>80.571200000000005</c:v>
                </c:pt>
                <c:pt idx="502">
                  <c:v>79.159499999999994</c:v>
                </c:pt>
                <c:pt idx="503">
                  <c:v>80.224999999999994</c:v>
                </c:pt>
                <c:pt idx="504">
                  <c:v>81.579599999999999</c:v>
                </c:pt>
                <c:pt idx="505">
                  <c:v>78.807500000000005</c:v>
                </c:pt>
                <c:pt idx="506">
                  <c:v>80.517499999999998</c:v>
                </c:pt>
                <c:pt idx="507">
                  <c:v>79.767799999999994</c:v>
                </c:pt>
                <c:pt idx="508">
                  <c:v>80.890799999999999</c:v>
                </c:pt>
                <c:pt idx="509">
                  <c:v>80.414699999999996</c:v>
                </c:pt>
                <c:pt idx="510">
                  <c:v>81.625900000000001</c:v>
                </c:pt>
                <c:pt idx="511">
                  <c:v>80.427099999999996</c:v>
                </c:pt>
                <c:pt idx="512">
                  <c:v>80.23</c:v>
                </c:pt>
                <c:pt idx="513">
                  <c:v>80.939499999999995</c:v>
                </c:pt>
                <c:pt idx="514">
                  <c:v>78.593900000000005</c:v>
                </c:pt>
                <c:pt idx="515">
                  <c:v>80.962500000000006</c:v>
                </c:pt>
                <c:pt idx="516">
                  <c:v>79.936499999999995</c:v>
                </c:pt>
                <c:pt idx="517">
                  <c:v>79.703500000000005</c:v>
                </c:pt>
                <c:pt idx="518">
                  <c:v>80.497600000000006</c:v>
                </c:pt>
                <c:pt idx="519">
                  <c:v>80.623000000000005</c:v>
                </c:pt>
                <c:pt idx="520">
                  <c:v>78.980900000000005</c:v>
                </c:pt>
                <c:pt idx="521">
                  <c:v>79.616399999999999</c:v>
                </c:pt>
                <c:pt idx="522">
                  <c:v>81.378900000000002</c:v>
                </c:pt>
                <c:pt idx="523">
                  <c:v>80.8369</c:v>
                </c:pt>
                <c:pt idx="524">
                  <c:v>80.515699999999995</c:v>
                </c:pt>
                <c:pt idx="525">
                  <c:v>78.8065</c:v>
                </c:pt>
                <c:pt idx="526">
                  <c:v>80.653000000000006</c:v>
                </c:pt>
                <c:pt idx="527">
                  <c:v>80.787999999999997</c:v>
                </c:pt>
                <c:pt idx="528">
                  <c:v>78.893900000000002</c:v>
                </c:pt>
                <c:pt idx="529">
                  <c:v>80.386300000000006</c:v>
                </c:pt>
                <c:pt idx="530">
                  <c:v>80.174499999999995</c:v>
                </c:pt>
                <c:pt idx="531">
                  <c:v>81.404200000000003</c:v>
                </c:pt>
                <c:pt idx="532">
                  <c:v>78.857699999999994</c:v>
                </c:pt>
                <c:pt idx="533">
                  <c:v>79.514899999999997</c:v>
                </c:pt>
                <c:pt idx="534">
                  <c:v>80.025000000000006</c:v>
                </c:pt>
                <c:pt idx="535">
                  <c:v>80.442499999999995</c:v>
                </c:pt>
                <c:pt idx="536">
                  <c:v>79.353999999999999</c:v>
                </c:pt>
                <c:pt idx="537">
                  <c:v>80.390500000000003</c:v>
                </c:pt>
                <c:pt idx="538">
                  <c:v>78.987200000000001</c:v>
                </c:pt>
                <c:pt idx="539">
                  <c:v>81.042100000000005</c:v>
                </c:pt>
                <c:pt idx="540">
                  <c:v>79.348399999999998</c:v>
                </c:pt>
                <c:pt idx="541">
                  <c:v>80.481399999999994</c:v>
                </c:pt>
                <c:pt idx="542">
                  <c:v>79.624399999999994</c:v>
                </c:pt>
                <c:pt idx="543">
                  <c:v>80.376400000000004</c:v>
                </c:pt>
                <c:pt idx="544">
                  <c:v>80.159400000000005</c:v>
                </c:pt>
                <c:pt idx="545">
                  <c:v>79.039400000000001</c:v>
                </c:pt>
                <c:pt idx="546">
                  <c:v>80.457700000000003</c:v>
                </c:pt>
                <c:pt idx="547">
                  <c:v>78.650800000000004</c:v>
                </c:pt>
                <c:pt idx="548">
                  <c:v>81.147499999999994</c:v>
                </c:pt>
                <c:pt idx="549">
                  <c:v>80.974199999999996</c:v>
                </c:pt>
                <c:pt idx="550">
                  <c:v>80.210800000000006</c:v>
                </c:pt>
                <c:pt idx="551">
                  <c:v>79.892099999999999</c:v>
                </c:pt>
                <c:pt idx="552">
                  <c:v>80.988500000000002</c:v>
                </c:pt>
                <c:pt idx="553">
                  <c:v>80.446600000000004</c:v>
                </c:pt>
                <c:pt idx="554">
                  <c:v>80.725700000000003</c:v>
                </c:pt>
                <c:pt idx="555">
                  <c:v>79.154300000000006</c:v>
                </c:pt>
                <c:pt idx="556">
                  <c:v>80.463099999999997</c:v>
                </c:pt>
                <c:pt idx="557">
                  <c:v>79.867000000000004</c:v>
                </c:pt>
                <c:pt idx="558">
                  <c:v>79.011899999999997</c:v>
                </c:pt>
                <c:pt idx="559">
                  <c:v>81.350399999999993</c:v>
                </c:pt>
                <c:pt idx="560">
                  <c:v>80.9953</c:v>
                </c:pt>
                <c:pt idx="561">
                  <c:v>79.674800000000005</c:v>
                </c:pt>
                <c:pt idx="562">
                  <c:v>79.578400000000002</c:v>
                </c:pt>
                <c:pt idx="563">
                  <c:v>79.044799999999995</c:v>
                </c:pt>
                <c:pt idx="564">
                  <c:v>79.243700000000004</c:v>
                </c:pt>
                <c:pt idx="565">
                  <c:v>81.294499999999999</c:v>
                </c:pt>
                <c:pt idx="566">
                  <c:v>81.556799999999996</c:v>
                </c:pt>
                <c:pt idx="567">
                  <c:v>80.448800000000006</c:v>
                </c:pt>
                <c:pt idx="568">
                  <c:v>80.648799999999994</c:v>
                </c:pt>
                <c:pt idx="569">
                  <c:v>78.945099999999996</c:v>
                </c:pt>
                <c:pt idx="570">
                  <c:v>80.131600000000006</c:v>
                </c:pt>
                <c:pt idx="571">
                  <c:v>78.7376</c:v>
                </c:pt>
                <c:pt idx="572">
                  <c:v>78.893900000000002</c:v>
                </c:pt>
                <c:pt idx="573">
                  <c:v>78.667699999999996</c:v>
                </c:pt>
                <c:pt idx="574">
                  <c:v>79.943700000000007</c:v>
                </c:pt>
                <c:pt idx="575">
                  <c:v>80.3018</c:v>
                </c:pt>
                <c:pt idx="576">
                  <c:v>79.299000000000007</c:v>
                </c:pt>
                <c:pt idx="577">
                  <c:v>80.424700000000001</c:v>
                </c:pt>
                <c:pt idx="578">
                  <c:v>81.024900000000002</c:v>
                </c:pt>
                <c:pt idx="579">
                  <c:v>78.826800000000006</c:v>
                </c:pt>
                <c:pt idx="580">
                  <c:v>79.499099999999999</c:v>
                </c:pt>
                <c:pt idx="581">
                  <c:v>79.051199999999994</c:v>
                </c:pt>
                <c:pt idx="582">
                  <c:v>78.908900000000003</c:v>
                </c:pt>
                <c:pt idx="583">
                  <c:v>80.317599999999999</c:v>
                </c:pt>
                <c:pt idx="584">
                  <c:v>80.320800000000006</c:v>
                </c:pt>
                <c:pt idx="585">
                  <c:v>81.388999999999996</c:v>
                </c:pt>
                <c:pt idx="586">
                  <c:v>80.782499999999999</c:v>
                </c:pt>
                <c:pt idx="587">
                  <c:v>80.256799999999998</c:v>
                </c:pt>
                <c:pt idx="588">
                  <c:v>78.886700000000005</c:v>
                </c:pt>
                <c:pt idx="589">
                  <c:v>81.152100000000004</c:v>
                </c:pt>
                <c:pt idx="590">
                  <c:v>79.612200000000001</c:v>
                </c:pt>
                <c:pt idx="591">
                  <c:v>79.415499999999994</c:v>
                </c:pt>
                <c:pt idx="592">
                  <c:v>80.093000000000004</c:v>
                </c:pt>
                <c:pt idx="593">
                  <c:v>78.806899999999999</c:v>
                </c:pt>
                <c:pt idx="594">
                  <c:v>78.648200000000003</c:v>
                </c:pt>
                <c:pt idx="595">
                  <c:v>79.687700000000007</c:v>
                </c:pt>
                <c:pt idx="596">
                  <c:v>79.427099999999996</c:v>
                </c:pt>
                <c:pt idx="597">
                  <c:v>80.813900000000004</c:v>
                </c:pt>
                <c:pt idx="598">
                  <c:v>78.660200000000003</c:v>
                </c:pt>
                <c:pt idx="599">
                  <c:v>81.023799999999994</c:v>
                </c:pt>
                <c:pt idx="600">
                  <c:v>79.212800000000001</c:v>
                </c:pt>
                <c:pt idx="601">
                  <c:v>79.178100000000001</c:v>
                </c:pt>
                <c:pt idx="602">
                  <c:v>78.673100000000005</c:v>
                </c:pt>
                <c:pt idx="603">
                  <c:v>80.794799999999995</c:v>
                </c:pt>
                <c:pt idx="604">
                  <c:v>80.876099999999994</c:v>
                </c:pt>
                <c:pt idx="605">
                  <c:v>81.061199999999999</c:v>
                </c:pt>
                <c:pt idx="606">
                  <c:v>81.293099999999995</c:v>
                </c:pt>
                <c:pt idx="607">
                  <c:v>80.511799999999994</c:v>
                </c:pt>
                <c:pt idx="608">
                  <c:v>81.291799999999995</c:v>
                </c:pt>
                <c:pt idx="609">
                  <c:v>80.478700000000003</c:v>
                </c:pt>
                <c:pt idx="610">
                  <c:v>80.584599999999995</c:v>
                </c:pt>
                <c:pt idx="611">
                  <c:v>80.613799999999998</c:v>
                </c:pt>
                <c:pt idx="612">
                  <c:v>78.835300000000004</c:v>
                </c:pt>
                <c:pt idx="613">
                  <c:v>80.599000000000004</c:v>
                </c:pt>
                <c:pt idx="614">
                  <c:v>81.580200000000005</c:v>
                </c:pt>
                <c:pt idx="615">
                  <c:v>79.013099999999994</c:v>
                </c:pt>
                <c:pt idx="616">
                  <c:v>81.456900000000005</c:v>
                </c:pt>
                <c:pt idx="617">
                  <c:v>81.078400000000002</c:v>
                </c:pt>
                <c:pt idx="618">
                  <c:v>80.260199999999998</c:v>
                </c:pt>
                <c:pt idx="619">
                  <c:v>79.030900000000003</c:v>
                </c:pt>
                <c:pt idx="620">
                  <c:v>81.200500000000005</c:v>
                </c:pt>
                <c:pt idx="621">
                  <c:v>79.243099999999998</c:v>
                </c:pt>
                <c:pt idx="622">
                  <c:v>79.037599999999998</c:v>
                </c:pt>
                <c:pt idx="623">
                  <c:v>81.236199999999997</c:v>
                </c:pt>
                <c:pt idx="624">
                  <c:v>80.187799999999996</c:v>
                </c:pt>
                <c:pt idx="625">
                  <c:v>81.459299999999999</c:v>
                </c:pt>
                <c:pt idx="626">
                  <c:v>80.408000000000001</c:v>
                </c:pt>
                <c:pt idx="627">
                  <c:v>79.631600000000006</c:v>
                </c:pt>
                <c:pt idx="628">
                  <c:v>79.327699999999993</c:v>
                </c:pt>
                <c:pt idx="629">
                  <c:v>79.945700000000002</c:v>
                </c:pt>
                <c:pt idx="630">
                  <c:v>81.569900000000004</c:v>
                </c:pt>
                <c:pt idx="631">
                  <c:v>81.216700000000003</c:v>
                </c:pt>
                <c:pt idx="632">
                  <c:v>80.679900000000004</c:v>
                </c:pt>
                <c:pt idx="633">
                  <c:v>80.915400000000005</c:v>
                </c:pt>
                <c:pt idx="634">
                  <c:v>81.138300000000001</c:v>
                </c:pt>
                <c:pt idx="635">
                  <c:v>79.808899999999994</c:v>
                </c:pt>
                <c:pt idx="636">
                  <c:v>79.181700000000006</c:v>
                </c:pt>
                <c:pt idx="637">
                  <c:v>81.004099999999994</c:v>
                </c:pt>
                <c:pt idx="638">
                  <c:v>81.030199999999994</c:v>
                </c:pt>
                <c:pt idx="639">
                  <c:v>80.963099999999997</c:v>
                </c:pt>
                <c:pt idx="640">
                  <c:v>80.284199999999998</c:v>
                </c:pt>
                <c:pt idx="641">
                  <c:v>81.218100000000007</c:v>
                </c:pt>
                <c:pt idx="642">
                  <c:v>81.611900000000006</c:v>
                </c:pt>
                <c:pt idx="643">
                  <c:v>78.687799999999996</c:v>
                </c:pt>
                <c:pt idx="644">
                  <c:v>80.866500000000002</c:v>
                </c:pt>
                <c:pt idx="645">
                  <c:v>78.797300000000007</c:v>
                </c:pt>
                <c:pt idx="646">
                  <c:v>81.616399999999999</c:v>
                </c:pt>
                <c:pt idx="647">
                  <c:v>81.367599999999996</c:v>
                </c:pt>
                <c:pt idx="648">
                  <c:v>81.537400000000005</c:v>
                </c:pt>
                <c:pt idx="649">
                  <c:v>80.318299999999994</c:v>
                </c:pt>
                <c:pt idx="650">
                  <c:v>80.236599999999996</c:v>
                </c:pt>
                <c:pt idx="651">
                  <c:v>78.773399999999995</c:v>
                </c:pt>
                <c:pt idx="652">
                  <c:v>81.415700000000001</c:v>
                </c:pt>
                <c:pt idx="653">
                  <c:v>80.244799999999998</c:v>
                </c:pt>
                <c:pt idx="654">
                  <c:v>81.021799999999999</c:v>
                </c:pt>
                <c:pt idx="655">
                  <c:v>81.045900000000003</c:v>
                </c:pt>
                <c:pt idx="656">
                  <c:v>81.552499999999995</c:v>
                </c:pt>
                <c:pt idx="657">
                  <c:v>81.055599999999998</c:v>
                </c:pt>
                <c:pt idx="658">
                  <c:v>78.515699999999995</c:v>
                </c:pt>
                <c:pt idx="659">
                  <c:v>81.632499999999993</c:v>
                </c:pt>
                <c:pt idx="660">
                  <c:v>78.753399999999999</c:v>
                </c:pt>
                <c:pt idx="661">
                  <c:v>79.114000000000004</c:v>
                </c:pt>
                <c:pt idx="662">
                  <c:v>79.071399999999997</c:v>
                </c:pt>
                <c:pt idx="663">
                  <c:v>78.890199999999993</c:v>
                </c:pt>
                <c:pt idx="664">
                  <c:v>81.668499999999995</c:v>
                </c:pt>
                <c:pt idx="665">
                  <c:v>79.978700000000003</c:v>
                </c:pt>
                <c:pt idx="666">
                  <c:v>78.558999999999997</c:v>
                </c:pt>
                <c:pt idx="667">
                  <c:v>80.060100000000006</c:v>
                </c:pt>
                <c:pt idx="668">
                  <c:v>79.9161</c:v>
                </c:pt>
                <c:pt idx="669">
                  <c:v>81.256399999999999</c:v>
                </c:pt>
                <c:pt idx="670">
                  <c:v>81.349999999999994</c:v>
                </c:pt>
                <c:pt idx="671">
                  <c:v>79.437399999999997</c:v>
                </c:pt>
                <c:pt idx="672">
                  <c:v>80.9084</c:v>
                </c:pt>
                <c:pt idx="673">
                  <c:v>78.896500000000003</c:v>
                </c:pt>
                <c:pt idx="674">
                  <c:v>78.835099999999997</c:v>
                </c:pt>
                <c:pt idx="675">
                  <c:v>81.357600000000005</c:v>
                </c:pt>
                <c:pt idx="676">
                  <c:v>78.886399999999995</c:v>
                </c:pt>
                <c:pt idx="677">
                  <c:v>80.757400000000004</c:v>
                </c:pt>
                <c:pt idx="678">
                  <c:v>78.677899999999994</c:v>
                </c:pt>
                <c:pt idx="679">
                  <c:v>80.595399999999998</c:v>
                </c:pt>
                <c:pt idx="680">
                  <c:v>79.559799999999996</c:v>
                </c:pt>
                <c:pt idx="681">
                  <c:v>80.375399999999999</c:v>
                </c:pt>
                <c:pt idx="682">
                  <c:v>81.094999999999999</c:v>
                </c:pt>
                <c:pt idx="683">
                  <c:v>80.879400000000004</c:v>
                </c:pt>
                <c:pt idx="684">
                  <c:v>78.73</c:v>
                </c:pt>
                <c:pt idx="685">
                  <c:v>81.320599999999999</c:v>
                </c:pt>
                <c:pt idx="686">
                  <c:v>81.114699999999999</c:v>
                </c:pt>
                <c:pt idx="687">
                  <c:v>79.772400000000005</c:v>
                </c:pt>
                <c:pt idx="688">
                  <c:v>79.762</c:v>
                </c:pt>
                <c:pt idx="689">
                  <c:v>78.671499999999995</c:v>
                </c:pt>
                <c:pt idx="690">
                  <c:v>78.606800000000007</c:v>
                </c:pt>
                <c:pt idx="691">
                  <c:v>79.474000000000004</c:v>
                </c:pt>
                <c:pt idx="692">
                  <c:v>79.627399999999994</c:v>
                </c:pt>
                <c:pt idx="693">
                  <c:v>78.916600000000003</c:v>
                </c:pt>
                <c:pt idx="694">
                  <c:v>81.037000000000006</c:v>
                </c:pt>
                <c:pt idx="695">
                  <c:v>78.6126</c:v>
                </c:pt>
                <c:pt idx="696">
                  <c:v>78.743300000000005</c:v>
                </c:pt>
                <c:pt idx="697">
                  <c:v>80.051900000000003</c:v>
                </c:pt>
                <c:pt idx="698">
                  <c:v>78.917299999999997</c:v>
                </c:pt>
                <c:pt idx="699">
                  <c:v>79.596800000000002</c:v>
                </c:pt>
                <c:pt idx="700">
                  <c:v>79.100499999999997</c:v>
                </c:pt>
                <c:pt idx="701">
                  <c:v>79.291700000000006</c:v>
                </c:pt>
                <c:pt idx="702">
                  <c:v>79.337199999999996</c:v>
                </c:pt>
                <c:pt idx="703">
                  <c:v>79.776700000000005</c:v>
                </c:pt>
                <c:pt idx="704">
                  <c:v>78.604399999999998</c:v>
                </c:pt>
                <c:pt idx="705">
                  <c:v>80.474199999999996</c:v>
                </c:pt>
                <c:pt idx="706">
                  <c:v>80.062899999999999</c:v>
                </c:pt>
                <c:pt idx="707">
                  <c:v>80.944599999999994</c:v>
                </c:pt>
                <c:pt idx="708">
                  <c:v>78.949799999999996</c:v>
                </c:pt>
                <c:pt idx="709">
                  <c:v>79.447900000000004</c:v>
                </c:pt>
                <c:pt idx="710">
                  <c:v>80.730599999999995</c:v>
                </c:pt>
                <c:pt idx="711">
                  <c:v>80.046800000000005</c:v>
                </c:pt>
                <c:pt idx="712">
                  <c:v>80.125399999999999</c:v>
                </c:pt>
                <c:pt idx="713">
                  <c:v>80.220500000000001</c:v>
                </c:pt>
                <c:pt idx="714">
                  <c:v>79.295500000000004</c:v>
                </c:pt>
                <c:pt idx="715">
                  <c:v>80.115899999999996</c:v>
                </c:pt>
                <c:pt idx="716">
                  <c:v>79.548599999999993</c:v>
                </c:pt>
                <c:pt idx="717">
                  <c:v>79.745099999999994</c:v>
                </c:pt>
                <c:pt idx="718">
                  <c:v>80.489599999999996</c:v>
                </c:pt>
                <c:pt idx="719">
                  <c:v>80.0749</c:v>
                </c:pt>
                <c:pt idx="720">
                  <c:v>79.483999999999995</c:v>
                </c:pt>
                <c:pt idx="721">
                  <c:v>79.281000000000006</c:v>
                </c:pt>
                <c:pt idx="722">
                  <c:v>80.059200000000004</c:v>
                </c:pt>
                <c:pt idx="723">
                  <c:v>78.717299999999994</c:v>
                </c:pt>
                <c:pt idx="724">
                  <c:v>79.570400000000006</c:v>
                </c:pt>
                <c:pt idx="725">
                  <c:v>80.946600000000004</c:v>
                </c:pt>
                <c:pt idx="726">
                  <c:v>81.061800000000005</c:v>
                </c:pt>
                <c:pt idx="727">
                  <c:v>81.502600000000001</c:v>
                </c:pt>
                <c:pt idx="728">
                  <c:v>80.191100000000006</c:v>
                </c:pt>
                <c:pt idx="729">
                  <c:v>78.973299999999995</c:v>
                </c:pt>
                <c:pt idx="730">
                  <c:v>81.006600000000006</c:v>
                </c:pt>
                <c:pt idx="731">
                  <c:v>80.889399999999995</c:v>
                </c:pt>
                <c:pt idx="732">
                  <c:v>80.730599999999995</c:v>
                </c:pt>
                <c:pt idx="733">
                  <c:v>81.400800000000004</c:v>
                </c:pt>
                <c:pt idx="734">
                  <c:v>79.587800000000001</c:v>
                </c:pt>
                <c:pt idx="735">
                  <c:v>81.647499999999994</c:v>
                </c:pt>
                <c:pt idx="736">
                  <c:v>80.395399999999995</c:v>
                </c:pt>
                <c:pt idx="737">
                  <c:v>81.497799999999998</c:v>
                </c:pt>
                <c:pt idx="738">
                  <c:v>80.460499999999996</c:v>
                </c:pt>
                <c:pt idx="739">
                  <c:v>80.196100000000001</c:v>
                </c:pt>
                <c:pt idx="740">
                  <c:v>80.210300000000004</c:v>
                </c:pt>
                <c:pt idx="741">
                  <c:v>79.186599999999999</c:v>
                </c:pt>
                <c:pt idx="742">
                  <c:v>79.779899999999998</c:v>
                </c:pt>
                <c:pt idx="743">
                  <c:v>78.538499999999999</c:v>
                </c:pt>
                <c:pt idx="744">
                  <c:v>80.373699999999999</c:v>
                </c:pt>
                <c:pt idx="745">
                  <c:v>78.902600000000007</c:v>
                </c:pt>
                <c:pt idx="746">
                  <c:v>81.279700000000005</c:v>
                </c:pt>
                <c:pt idx="747">
                  <c:v>79.465000000000003</c:v>
                </c:pt>
                <c:pt idx="748">
                  <c:v>81.066100000000006</c:v>
                </c:pt>
                <c:pt idx="749">
                  <c:v>79.668000000000006</c:v>
                </c:pt>
                <c:pt idx="750">
                  <c:v>79.248000000000005</c:v>
                </c:pt>
                <c:pt idx="751">
                  <c:v>80.665400000000005</c:v>
                </c:pt>
                <c:pt idx="752">
                  <c:v>80.595699999999994</c:v>
                </c:pt>
                <c:pt idx="753">
                  <c:v>78.578900000000004</c:v>
                </c:pt>
                <c:pt idx="754">
                  <c:v>79.647800000000004</c:v>
                </c:pt>
                <c:pt idx="755">
                  <c:v>78.811800000000005</c:v>
                </c:pt>
                <c:pt idx="756">
                  <c:v>79.082700000000003</c:v>
                </c:pt>
                <c:pt idx="757">
                  <c:v>81.061999999999998</c:v>
                </c:pt>
                <c:pt idx="758">
                  <c:v>81.494799999999998</c:v>
                </c:pt>
                <c:pt idx="759">
                  <c:v>80.663600000000002</c:v>
                </c:pt>
                <c:pt idx="760">
                  <c:v>81.506299999999996</c:v>
                </c:pt>
                <c:pt idx="761">
                  <c:v>80.297799999999995</c:v>
                </c:pt>
                <c:pt idx="762">
                  <c:v>79.992800000000003</c:v>
                </c:pt>
                <c:pt idx="763">
                  <c:v>80.1999</c:v>
                </c:pt>
                <c:pt idx="764">
                  <c:v>80.709199999999996</c:v>
                </c:pt>
                <c:pt idx="765">
                  <c:v>79.673199999999994</c:v>
                </c:pt>
                <c:pt idx="766">
                  <c:v>79.548000000000002</c:v>
                </c:pt>
                <c:pt idx="767">
                  <c:v>79.360100000000003</c:v>
                </c:pt>
                <c:pt idx="768">
                  <c:v>81.308599999999998</c:v>
                </c:pt>
                <c:pt idx="769">
                  <c:v>81.390799999999999</c:v>
                </c:pt>
                <c:pt idx="770">
                  <c:v>81.281999999999996</c:v>
                </c:pt>
                <c:pt idx="771">
                  <c:v>80.804900000000004</c:v>
                </c:pt>
                <c:pt idx="772">
                  <c:v>78.604200000000006</c:v>
                </c:pt>
                <c:pt idx="773">
                  <c:v>78.867599999999996</c:v>
                </c:pt>
                <c:pt idx="774">
                  <c:v>78.805300000000003</c:v>
                </c:pt>
                <c:pt idx="775">
                  <c:v>80.532700000000006</c:v>
                </c:pt>
                <c:pt idx="776">
                  <c:v>79.051400000000001</c:v>
                </c:pt>
                <c:pt idx="777">
                  <c:v>78.736999999999995</c:v>
                </c:pt>
                <c:pt idx="778">
                  <c:v>79.146299999999997</c:v>
                </c:pt>
                <c:pt idx="779">
                  <c:v>78.932100000000005</c:v>
                </c:pt>
                <c:pt idx="780">
                  <c:v>80.499799999999993</c:v>
                </c:pt>
                <c:pt idx="781">
                  <c:v>79.436700000000002</c:v>
                </c:pt>
                <c:pt idx="782">
                  <c:v>80.159000000000006</c:v>
                </c:pt>
                <c:pt idx="783">
                  <c:v>79.778800000000004</c:v>
                </c:pt>
                <c:pt idx="784">
                  <c:v>81.225300000000004</c:v>
                </c:pt>
                <c:pt idx="785">
                  <c:v>81.510499999999993</c:v>
                </c:pt>
                <c:pt idx="786">
                  <c:v>79.863900000000001</c:v>
                </c:pt>
                <c:pt idx="787">
                  <c:v>81.278099999999995</c:v>
                </c:pt>
                <c:pt idx="788">
                  <c:v>78.884299999999996</c:v>
                </c:pt>
                <c:pt idx="789">
                  <c:v>79.127499999999998</c:v>
                </c:pt>
                <c:pt idx="790">
                  <c:v>81.147900000000007</c:v>
                </c:pt>
                <c:pt idx="791">
                  <c:v>79.622600000000006</c:v>
                </c:pt>
                <c:pt idx="792">
                  <c:v>80.233500000000006</c:v>
                </c:pt>
                <c:pt idx="793">
                  <c:v>78.926400000000001</c:v>
                </c:pt>
                <c:pt idx="794">
                  <c:v>80.102000000000004</c:v>
                </c:pt>
                <c:pt idx="795">
                  <c:v>78.654700000000005</c:v>
                </c:pt>
                <c:pt idx="796">
                  <c:v>80.569900000000004</c:v>
                </c:pt>
                <c:pt idx="797">
                  <c:v>79.185900000000004</c:v>
                </c:pt>
                <c:pt idx="798">
                  <c:v>79.068100000000001</c:v>
                </c:pt>
                <c:pt idx="799">
                  <c:v>79.9435</c:v>
                </c:pt>
                <c:pt idx="800">
                  <c:v>80.763000000000005</c:v>
                </c:pt>
                <c:pt idx="801">
                  <c:v>81.358999999999995</c:v>
                </c:pt>
                <c:pt idx="802">
                  <c:v>78.602400000000003</c:v>
                </c:pt>
                <c:pt idx="803">
                  <c:v>80.686899999999994</c:v>
                </c:pt>
                <c:pt idx="804">
                  <c:v>81.334800000000001</c:v>
                </c:pt>
                <c:pt idx="805">
                  <c:v>81.397999999999996</c:v>
                </c:pt>
                <c:pt idx="806">
                  <c:v>78.812600000000003</c:v>
                </c:pt>
                <c:pt idx="807">
                  <c:v>81.538200000000003</c:v>
                </c:pt>
                <c:pt idx="808">
                  <c:v>80.898399999999995</c:v>
                </c:pt>
                <c:pt idx="809">
                  <c:v>80.363</c:v>
                </c:pt>
                <c:pt idx="810">
                  <c:v>79.889399999999995</c:v>
                </c:pt>
                <c:pt idx="811">
                  <c:v>80.718299999999999</c:v>
                </c:pt>
                <c:pt idx="812">
                  <c:v>79.898399999999995</c:v>
                </c:pt>
                <c:pt idx="813">
                  <c:v>78.986900000000006</c:v>
                </c:pt>
                <c:pt idx="814">
                  <c:v>79.171499999999995</c:v>
                </c:pt>
                <c:pt idx="815">
                  <c:v>79.909400000000005</c:v>
                </c:pt>
                <c:pt idx="816">
                  <c:v>79.805099999999996</c:v>
                </c:pt>
                <c:pt idx="817">
                  <c:v>81.075800000000001</c:v>
                </c:pt>
                <c:pt idx="818">
                  <c:v>81.488200000000006</c:v>
                </c:pt>
                <c:pt idx="819">
                  <c:v>78.768100000000004</c:v>
                </c:pt>
                <c:pt idx="820">
                  <c:v>80.233099999999993</c:v>
                </c:pt>
                <c:pt idx="821">
                  <c:v>79.325500000000005</c:v>
                </c:pt>
                <c:pt idx="822">
                  <c:v>79.212699999999998</c:v>
                </c:pt>
                <c:pt idx="823">
                  <c:v>81.234800000000007</c:v>
                </c:pt>
                <c:pt idx="824">
                  <c:v>78.560500000000005</c:v>
                </c:pt>
                <c:pt idx="825">
                  <c:v>80.833100000000002</c:v>
                </c:pt>
                <c:pt idx="826">
                  <c:v>79.342500000000001</c:v>
                </c:pt>
                <c:pt idx="827">
                  <c:v>80.703500000000005</c:v>
                </c:pt>
                <c:pt idx="828">
                  <c:v>79.771500000000003</c:v>
                </c:pt>
                <c:pt idx="829">
                  <c:v>79.010800000000003</c:v>
                </c:pt>
                <c:pt idx="830">
                  <c:v>80.308800000000005</c:v>
                </c:pt>
                <c:pt idx="831">
                  <c:v>81.130799999999994</c:v>
                </c:pt>
                <c:pt idx="832">
                  <c:v>78.883499999999998</c:v>
                </c:pt>
                <c:pt idx="833">
                  <c:v>79.950900000000004</c:v>
                </c:pt>
                <c:pt idx="834">
                  <c:v>80.858000000000004</c:v>
                </c:pt>
                <c:pt idx="835">
                  <c:v>80.317999999999998</c:v>
                </c:pt>
                <c:pt idx="836">
                  <c:v>80.145499999999998</c:v>
                </c:pt>
                <c:pt idx="837">
                  <c:v>81.023899999999998</c:v>
                </c:pt>
                <c:pt idx="838">
                  <c:v>80.959000000000003</c:v>
                </c:pt>
                <c:pt idx="839">
                  <c:v>81.306100000000001</c:v>
                </c:pt>
                <c:pt idx="840">
                  <c:v>81.065100000000001</c:v>
                </c:pt>
                <c:pt idx="841">
                  <c:v>79.560400000000001</c:v>
                </c:pt>
                <c:pt idx="842">
                  <c:v>80.273700000000005</c:v>
                </c:pt>
                <c:pt idx="843">
                  <c:v>79.436700000000002</c:v>
                </c:pt>
                <c:pt idx="844">
                  <c:v>81.495199999999997</c:v>
                </c:pt>
                <c:pt idx="845">
                  <c:v>79.477500000000006</c:v>
                </c:pt>
                <c:pt idx="846">
                  <c:v>79.063400000000001</c:v>
                </c:pt>
                <c:pt idx="847">
                  <c:v>79.795599999999993</c:v>
                </c:pt>
                <c:pt idx="848">
                  <c:v>80.0364</c:v>
                </c:pt>
                <c:pt idx="849">
                  <c:v>78.813800000000001</c:v>
                </c:pt>
                <c:pt idx="850">
                  <c:v>80.714299999999994</c:v>
                </c:pt>
                <c:pt idx="851">
                  <c:v>79.624300000000005</c:v>
                </c:pt>
                <c:pt idx="852">
                  <c:v>79.5124</c:v>
                </c:pt>
                <c:pt idx="853">
                  <c:v>79.715199999999996</c:v>
                </c:pt>
                <c:pt idx="854">
                  <c:v>81.385800000000003</c:v>
                </c:pt>
                <c:pt idx="855">
                  <c:v>79.074299999999994</c:v>
                </c:pt>
                <c:pt idx="856">
                  <c:v>81.329599999999999</c:v>
                </c:pt>
                <c:pt idx="857">
                  <c:v>80.116299999999995</c:v>
                </c:pt>
                <c:pt idx="858">
                  <c:v>79.815299999999993</c:v>
                </c:pt>
                <c:pt idx="859">
                  <c:v>79.185900000000004</c:v>
                </c:pt>
                <c:pt idx="860">
                  <c:v>81.395499999999998</c:v>
                </c:pt>
                <c:pt idx="861">
                  <c:v>78.805400000000006</c:v>
                </c:pt>
                <c:pt idx="862">
                  <c:v>81.142499999999998</c:v>
                </c:pt>
                <c:pt idx="863">
                  <c:v>78.976699999999994</c:v>
                </c:pt>
                <c:pt idx="864">
                  <c:v>78.927700000000002</c:v>
                </c:pt>
                <c:pt idx="865">
                  <c:v>81.344099999999997</c:v>
                </c:pt>
                <c:pt idx="866">
                  <c:v>81.462500000000006</c:v>
                </c:pt>
                <c:pt idx="867">
                  <c:v>80.551400000000001</c:v>
                </c:pt>
                <c:pt idx="868">
                  <c:v>80.338800000000006</c:v>
                </c:pt>
                <c:pt idx="869">
                  <c:v>81.017700000000005</c:v>
                </c:pt>
                <c:pt idx="870">
                  <c:v>79.745699999999999</c:v>
                </c:pt>
                <c:pt idx="871">
                  <c:v>80.388599999999997</c:v>
                </c:pt>
                <c:pt idx="872">
                  <c:v>80.011700000000005</c:v>
                </c:pt>
                <c:pt idx="873">
                  <c:v>81.140600000000006</c:v>
                </c:pt>
                <c:pt idx="874">
                  <c:v>79.659899999999993</c:v>
                </c:pt>
                <c:pt idx="875">
                  <c:v>80.639399999999995</c:v>
                </c:pt>
                <c:pt idx="876">
                  <c:v>80.658799999999999</c:v>
                </c:pt>
                <c:pt idx="877">
                  <c:v>81.417000000000002</c:v>
                </c:pt>
                <c:pt idx="878">
                  <c:v>81.144099999999995</c:v>
                </c:pt>
                <c:pt idx="879">
                  <c:v>80.499099999999999</c:v>
                </c:pt>
                <c:pt idx="880">
                  <c:v>80.613200000000006</c:v>
                </c:pt>
                <c:pt idx="881">
                  <c:v>81.11</c:v>
                </c:pt>
                <c:pt idx="882">
                  <c:v>81.222899999999996</c:v>
                </c:pt>
                <c:pt idx="883">
                  <c:v>79.346900000000005</c:v>
                </c:pt>
                <c:pt idx="884">
                  <c:v>79.011399999999995</c:v>
                </c:pt>
                <c:pt idx="885">
                  <c:v>78.546899999999994</c:v>
                </c:pt>
                <c:pt idx="886">
                  <c:v>80.391800000000003</c:v>
                </c:pt>
                <c:pt idx="887">
                  <c:v>80.187799999999996</c:v>
                </c:pt>
                <c:pt idx="888">
                  <c:v>81.412899999999993</c:v>
                </c:pt>
                <c:pt idx="889">
                  <c:v>81.652500000000003</c:v>
                </c:pt>
                <c:pt idx="890">
                  <c:v>79.912199999999999</c:v>
                </c:pt>
                <c:pt idx="891">
                  <c:v>81.3185</c:v>
                </c:pt>
                <c:pt idx="892">
                  <c:v>79.996099999999998</c:v>
                </c:pt>
                <c:pt idx="893">
                  <c:v>80.249499999999998</c:v>
                </c:pt>
                <c:pt idx="894">
                  <c:v>79.575100000000006</c:v>
                </c:pt>
                <c:pt idx="895">
                  <c:v>79.494</c:v>
                </c:pt>
                <c:pt idx="896">
                  <c:v>81.372200000000007</c:v>
                </c:pt>
                <c:pt idx="897">
                  <c:v>81.281000000000006</c:v>
                </c:pt>
                <c:pt idx="898">
                  <c:v>81.009500000000003</c:v>
                </c:pt>
                <c:pt idx="899">
                  <c:v>80.242900000000006</c:v>
                </c:pt>
                <c:pt idx="900">
                  <c:v>81.438699999999997</c:v>
                </c:pt>
                <c:pt idx="901">
                  <c:v>81.387500000000003</c:v>
                </c:pt>
                <c:pt idx="902">
                  <c:v>80.840299999999999</c:v>
                </c:pt>
                <c:pt idx="903">
                  <c:v>79.042900000000003</c:v>
                </c:pt>
                <c:pt idx="904">
                  <c:v>80.762200000000007</c:v>
                </c:pt>
                <c:pt idx="905">
                  <c:v>79.063400000000001</c:v>
                </c:pt>
                <c:pt idx="906">
                  <c:v>80.269800000000004</c:v>
                </c:pt>
                <c:pt idx="907">
                  <c:v>79.638099999999994</c:v>
                </c:pt>
                <c:pt idx="908">
                  <c:v>80.974599999999995</c:v>
                </c:pt>
                <c:pt idx="909">
                  <c:v>79.352400000000003</c:v>
                </c:pt>
                <c:pt idx="910">
                  <c:v>80.5946</c:v>
                </c:pt>
                <c:pt idx="911">
                  <c:v>80.401200000000003</c:v>
                </c:pt>
                <c:pt idx="912">
                  <c:v>79.909300000000002</c:v>
                </c:pt>
                <c:pt idx="913">
                  <c:v>81.120699999999999</c:v>
                </c:pt>
                <c:pt idx="914">
                  <c:v>81.621399999999994</c:v>
                </c:pt>
                <c:pt idx="915">
                  <c:v>80.498900000000006</c:v>
                </c:pt>
                <c:pt idx="916">
                  <c:v>79.238600000000005</c:v>
                </c:pt>
                <c:pt idx="917">
                  <c:v>81.254800000000003</c:v>
                </c:pt>
                <c:pt idx="918">
                  <c:v>80.938800000000001</c:v>
                </c:pt>
                <c:pt idx="919">
                  <c:v>79.351299999999995</c:v>
                </c:pt>
                <c:pt idx="920">
                  <c:v>79.898300000000006</c:v>
                </c:pt>
                <c:pt idx="921">
                  <c:v>81.441100000000006</c:v>
                </c:pt>
                <c:pt idx="922">
                  <c:v>78.685599999999994</c:v>
                </c:pt>
                <c:pt idx="923">
                  <c:v>79.960700000000003</c:v>
                </c:pt>
                <c:pt idx="924">
                  <c:v>80.063599999999994</c:v>
                </c:pt>
                <c:pt idx="925">
                  <c:v>80.218900000000005</c:v>
                </c:pt>
                <c:pt idx="926">
                  <c:v>80.104799999999997</c:v>
                </c:pt>
                <c:pt idx="927">
                  <c:v>80.894900000000007</c:v>
                </c:pt>
                <c:pt idx="928">
                  <c:v>80.083799999999997</c:v>
                </c:pt>
                <c:pt idx="929">
                  <c:v>78.660799999999995</c:v>
                </c:pt>
                <c:pt idx="930">
                  <c:v>80.620099999999994</c:v>
                </c:pt>
                <c:pt idx="931">
                  <c:v>79.477800000000002</c:v>
                </c:pt>
                <c:pt idx="932">
                  <c:v>81.118600000000001</c:v>
                </c:pt>
                <c:pt idx="933">
                  <c:v>79.909099999999995</c:v>
                </c:pt>
                <c:pt idx="934">
                  <c:v>80.847899999999996</c:v>
                </c:pt>
                <c:pt idx="935">
                  <c:v>79.765900000000002</c:v>
                </c:pt>
                <c:pt idx="936">
                  <c:v>81.016099999999994</c:v>
                </c:pt>
                <c:pt idx="937">
                  <c:v>78.645499999999998</c:v>
                </c:pt>
                <c:pt idx="938">
                  <c:v>79.816900000000004</c:v>
                </c:pt>
                <c:pt idx="939">
                  <c:v>81.107299999999995</c:v>
                </c:pt>
                <c:pt idx="940">
                  <c:v>79.417400000000001</c:v>
                </c:pt>
                <c:pt idx="941">
                  <c:v>81.011799999999994</c:v>
                </c:pt>
                <c:pt idx="942">
                  <c:v>79.380600000000001</c:v>
                </c:pt>
                <c:pt idx="943">
                  <c:v>81.546000000000006</c:v>
                </c:pt>
                <c:pt idx="944">
                  <c:v>78.578100000000006</c:v>
                </c:pt>
                <c:pt idx="945">
                  <c:v>80.993499999999997</c:v>
                </c:pt>
                <c:pt idx="946">
                  <c:v>79.794499999999999</c:v>
                </c:pt>
                <c:pt idx="947">
                  <c:v>78.724900000000005</c:v>
                </c:pt>
                <c:pt idx="948">
                  <c:v>80.829800000000006</c:v>
                </c:pt>
                <c:pt idx="949">
                  <c:v>79.3048</c:v>
                </c:pt>
                <c:pt idx="950">
                  <c:v>79.359800000000007</c:v>
                </c:pt>
                <c:pt idx="951">
                  <c:v>79.988399999999999</c:v>
                </c:pt>
                <c:pt idx="952">
                  <c:v>81.123000000000005</c:v>
                </c:pt>
                <c:pt idx="953">
                  <c:v>80.714799999999997</c:v>
                </c:pt>
                <c:pt idx="954">
                  <c:v>79.070300000000003</c:v>
                </c:pt>
                <c:pt idx="955">
                  <c:v>78.936800000000005</c:v>
                </c:pt>
                <c:pt idx="956">
                  <c:v>80.903700000000001</c:v>
                </c:pt>
                <c:pt idx="957">
                  <c:v>79.100300000000004</c:v>
                </c:pt>
                <c:pt idx="958">
                  <c:v>80.888099999999994</c:v>
                </c:pt>
                <c:pt idx="959">
                  <c:v>78.695800000000006</c:v>
                </c:pt>
                <c:pt idx="960">
                  <c:v>81.126400000000004</c:v>
                </c:pt>
                <c:pt idx="961">
                  <c:v>80.099800000000002</c:v>
                </c:pt>
                <c:pt idx="962">
                  <c:v>78.660799999999995</c:v>
                </c:pt>
                <c:pt idx="963">
                  <c:v>78.729699999999994</c:v>
                </c:pt>
                <c:pt idx="964">
                  <c:v>78.937700000000007</c:v>
                </c:pt>
                <c:pt idx="965">
                  <c:v>80.497</c:v>
                </c:pt>
                <c:pt idx="966">
                  <c:v>79.855400000000003</c:v>
                </c:pt>
                <c:pt idx="967">
                  <c:v>81.232200000000006</c:v>
                </c:pt>
                <c:pt idx="968">
                  <c:v>80.196799999999996</c:v>
                </c:pt>
                <c:pt idx="969">
                  <c:v>78.617400000000004</c:v>
                </c:pt>
                <c:pt idx="970">
                  <c:v>78.876000000000005</c:v>
                </c:pt>
                <c:pt idx="971">
                  <c:v>79.353700000000003</c:v>
                </c:pt>
                <c:pt idx="972">
                  <c:v>79.0548</c:v>
                </c:pt>
                <c:pt idx="973">
                  <c:v>79.274799999999999</c:v>
                </c:pt>
                <c:pt idx="974">
                  <c:v>79.731800000000007</c:v>
                </c:pt>
                <c:pt idx="975">
                  <c:v>79.212400000000002</c:v>
                </c:pt>
                <c:pt idx="976">
                  <c:v>80.736699999999999</c:v>
                </c:pt>
                <c:pt idx="977">
                  <c:v>78.698499999999996</c:v>
                </c:pt>
                <c:pt idx="978">
                  <c:v>81.306200000000004</c:v>
                </c:pt>
                <c:pt idx="979">
                  <c:v>79.055000000000007</c:v>
                </c:pt>
                <c:pt idx="980">
                  <c:v>81.001000000000005</c:v>
                </c:pt>
                <c:pt idx="981">
                  <c:v>78.928100000000001</c:v>
                </c:pt>
                <c:pt idx="982">
                  <c:v>80.471100000000007</c:v>
                </c:pt>
                <c:pt idx="983">
                  <c:v>79.543499999999995</c:v>
                </c:pt>
                <c:pt idx="984">
                  <c:v>79.640900000000002</c:v>
                </c:pt>
                <c:pt idx="985">
                  <c:v>79.051400000000001</c:v>
                </c:pt>
                <c:pt idx="986">
                  <c:v>79.430400000000006</c:v>
                </c:pt>
                <c:pt idx="987">
                  <c:v>80.456999999999994</c:v>
                </c:pt>
                <c:pt idx="988">
                  <c:v>78.919499999999999</c:v>
                </c:pt>
                <c:pt idx="989">
                  <c:v>78.848699999999994</c:v>
                </c:pt>
                <c:pt idx="990">
                  <c:v>81.569299999999998</c:v>
                </c:pt>
                <c:pt idx="991">
                  <c:v>80.771500000000003</c:v>
                </c:pt>
                <c:pt idx="992">
                  <c:v>81.288399999999996</c:v>
                </c:pt>
                <c:pt idx="993">
                  <c:v>80.755099999999999</c:v>
                </c:pt>
                <c:pt idx="994">
                  <c:v>81.333200000000005</c:v>
                </c:pt>
                <c:pt idx="995">
                  <c:v>80.8399</c:v>
                </c:pt>
                <c:pt idx="996">
                  <c:v>80.033699999999996</c:v>
                </c:pt>
                <c:pt idx="997">
                  <c:v>81.356700000000004</c:v>
                </c:pt>
                <c:pt idx="998">
                  <c:v>80.485399999999998</c:v>
                </c:pt>
                <c:pt idx="999">
                  <c:v>79.799499999999995</c:v>
                </c:pt>
              </c:numCache>
            </c:numRef>
          </c:yVal>
          <c:smooth val="0"/>
          <c:extLst>
            <c:ext xmlns:c16="http://schemas.microsoft.com/office/drawing/2014/chart" uri="{C3380CC4-5D6E-409C-BE32-E72D297353CC}">
              <c16:uniqueId val="{00000002-7210-4BB4-92B1-1E49C17A2E64}"/>
            </c:ext>
          </c:extLst>
        </c:ser>
        <c:dLbls>
          <c:showLegendKey val="0"/>
          <c:showVal val="0"/>
          <c:showCatName val="0"/>
          <c:showSerName val="0"/>
          <c:showPercent val="0"/>
          <c:showBubbleSize val="0"/>
        </c:dLbls>
        <c:axId val="749895248"/>
        <c:axId val="749890656"/>
      </c:scatterChart>
      <c:valAx>
        <c:axId val="749895248"/>
        <c:scaling>
          <c:orientation val="minMax"/>
          <c:max val="8"/>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ltLang="zh-CN" sz="1800" b="0" i="1" baseline="0" dirty="0" err="1">
                    <a:effectLst/>
                    <a:latin typeface="Times New Roman" panose="02020603050405020304" pitchFamily="18" charset="0"/>
                    <a:cs typeface="Times New Roman" panose="02020603050405020304" pitchFamily="18" charset="0"/>
                  </a:rPr>
                  <a:t>θ</a:t>
                </a:r>
                <a:r>
                  <a:rPr lang="en-US" altLang="zh-CN" sz="1800" b="0" i="0" baseline="-25000" dirty="0" err="1">
                    <a:effectLst/>
                    <a:latin typeface="Times New Roman" panose="02020603050405020304" pitchFamily="18" charset="0"/>
                    <a:cs typeface="Times New Roman" panose="02020603050405020304" pitchFamily="18" charset="0"/>
                  </a:rPr>
                  <a:t>lab</a:t>
                </a:r>
                <a:r>
                  <a:rPr lang="en-US" altLang="zh-CN" sz="1800" b="0" i="0" baseline="0" dirty="0">
                    <a:effectLst/>
                    <a:latin typeface="Times New Roman" panose="02020603050405020304" pitchFamily="18" charset="0"/>
                    <a:cs typeface="Times New Roman" panose="02020603050405020304" pitchFamily="18" charset="0"/>
                  </a:rPr>
                  <a:t>(</a:t>
                </a:r>
                <a:r>
                  <a:rPr lang="en-US" altLang="zh-CN" sz="1800" b="0" i="0" baseline="30000" dirty="0">
                    <a:effectLst/>
                    <a:latin typeface="Times New Roman" panose="02020603050405020304" pitchFamily="18" charset="0"/>
                    <a:cs typeface="Times New Roman" panose="02020603050405020304" pitchFamily="18" charset="0"/>
                  </a:rPr>
                  <a:t>31</a:t>
                </a:r>
                <a:r>
                  <a:rPr lang="en-US" altLang="zh-CN" sz="1800" b="0" i="0" baseline="0" dirty="0">
                    <a:effectLst/>
                    <a:latin typeface="Times New Roman" panose="02020603050405020304" pitchFamily="18" charset="0"/>
                    <a:cs typeface="Times New Roman" panose="02020603050405020304" pitchFamily="18" charset="0"/>
                  </a:rPr>
                  <a:t>S) (deg)</a:t>
                </a:r>
                <a:endParaRPr lang="zh-CN" altLang="zh-CN" sz="18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0656"/>
        <c:crosses val="autoZero"/>
        <c:crossBetween val="midCat"/>
        <c:majorUnit val="1"/>
      </c:valAx>
      <c:valAx>
        <c:axId val="749890656"/>
        <c:scaling>
          <c:orientation val="minMax"/>
          <c:max val="140"/>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ltLang="zh-CN" sz="1800" b="0" i="1" baseline="0" dirty="0">
                    <a:effectLst/>
                    <a:latin typeface="Times New Roman" panose="02020603050405020304" pitchFamily="18" charset="0"/>
                    <a:cs typeface="Times New Roman" panose="02020603050405020304" pitchFamily="18" charset="0"/>
                  </a:rPr>
                  <a:t>E</a:t>
                </a:r>
                <a:r>
                  <a:rPr lang="en-US" altLang="zh-CN" sz="1800" b="0" i="0" baseline="0" dirty="0">
                    <a:effectLst/>
                    <a:latin typeface="Times New Roman" panose="02020603050405020304" pitchFamily="18" charset="0"/>
                    <a:cs typeface="Times New Roman" panose="02020603050405020304" pitchFamily="18" charset="0"/>
                  </a:rPr>
                  <a:t>(</a:t>
                </a:r>
                <a:r>
                  <a:rPr lang="en-US" altLang="zh-CN" sz="1800" b="0" i="0" baseline="30000" dirty="0">
                    <a:effectLst/>
                    <a:latin typeface="Times New Roman" panose="02020603050405020304" pitchFamily="18" charset="0"/>
                    <a:cs typeface="Times New Roman" panose="02020603050405020304" pitchFamily="18" charset="0"/>
                  </a:rPr>
                  <a:t>31</a:t>
                </a:r>
                <a:r>
                  <a:rPr lang="en-US" altLang="zh-CN" sz="1800" b="0" i="0" baseline="0" dirty="0">
                    <a:effectLst/>
                    <a:latin typeface="Times New Roman" panose="02020603050405020304" pitchFamily="18" charset="0"/>
                    <a:cs typeface="Times New Roman" panose="02020603050405020304" pitchFamily="18" charset="0"/>
                  </a:rPr>
                  <a:t>S) (MeV)</a:t>
                </a:r>
                <a:endParaRPr lang="zh-CN" altLang="zh-CN" sz="18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5248"/>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Relativity!$L$1</c:f>
              <c:strCache>
                <c:ptCount val="1"/>
                <c:pt idx="0">
                  <c:v>Calculator</c:v>
                </c:pt>
              </c:strCache>
            </c:strRef>
          </c:tx>
          <c:spPr>
            <a:ln w="25400" cap="rnd">
              <a:noFill/>
              <a:round/>
            </a:ln>
            <a:effectLst/>
          </c:spPr>
          <c:marker>
            <c:symbol val="circle"/>
            <c:size val="5"/>
            <c:spPr>
              <a:solidFill>
                <a:srgbClr val="0000FF"/>
              </a:solidFill>
              <a:ln w="9525">
                <a:noFill/>
              </a:ln>
              <a:effectLst/>
            </c:spPr>
          </c:marker>
          <c:xVal>
            <c:numRef>
              <c:f>Relativity!$L$3:$L$5003</c:f>
              <c:numCache>
                <c:formatCode>0.000</c:formatCode>
                <c:ptCount val="5001"/>
                <c:pt idx="0">
                  <c:v>180</c:v>
                </c:pt>
                <c:pt idx="1">
                  <c:v>102.79958418584</c:v>
                </c:pt>
                <c:pt idx="2">
                  <c:v>98.565700071763999</c:v>
                </c:pt>
                <c:pt idx="3">
                  <c:v>96.548838388522</c:v>
                </c:pt>
                <c:pt idx="4">
                  <c:v>95.275143039935003</c:v>
                </c:pt>
                <c:pt idx="5">
                  <c:v>94.359795044120006</c:v>
                </c:pt>
                <c:pt idx="6">
                  <c:v>93.650895526354006</c:v>
                </c:pt>
                <c:pt idx="7">
                  <c:v>93.074465965165999</c:v>
                </c:pt>
                <c:pt idx="8">
                  <c:v>92.589449563741994</c:v>
                </c:pt>
                <c:pt idx="9">
                  <c:v>92.170916774226001</c:v>
                </c:pt>
                <c:pt idx="10">
                  <c:v>91.802698364359003</c:v>
                </c:pt>
                <c:pt idx="11">
                  <c:v>91.473763083801003</c:v>
                </c:pt>
                <c:pt idx="12">
                  <c:v>91.176277483742993</c:v>
                </c:pt>
                <c:pt idx="13">
                  <c:v>90.904495002222006</c:v>
                </c:pt>
                <c:pt idx="14">
                  <c:v>90.654084818586</c:v>
                </c:pt>
                <c:pt idx="15">
                  <c:v>90.421708098146993</c:v>
                </c:pt>
                <c:pt idx="16">
                  <c:v>90.204740361092007</c:v>
                </c:pt>
                <c:pt idx="17">
                  <c:v>90.001083777315003</c:v>
                </c:pt>
                <c:pt idx="18">
                  <c:v>89.809036775761001</c:v>
                </c:pt>
                <c:pt idx="19">
                  <c:v>89.627201306461004</c:v>
                </c:pt>
                <c:pt idx="20">
                  <c:v>89.454415501344002</c:v>
                </c:pt>
                <c:pt idx="21">
                  <c:v>89.289703871870003</c:v>
                </c:pt>
                <c:pt idx="22">
                  <c:v>89.132239868278006</c:v>
                </c:pt>
                <c:pt idx="23">
                  <c:v>88.981317315257996</c:v>
                </c:pt>
                <c:pt idx="24">
                  <c:v>88.83632832843</c:v>
                </c:pt>
                <c:pt idx="25">
                  <c:v>88.696746034360999</c:v>
                </c:pt>
                <c:pt idx="26">
                  <c:v>88.562110899996995</c:v>
                </c:pt>
                <c:pt idx="27">
                  <c:v>88.432019808367997</c:v>
                </c:pt>
                <c:pt idx="28">
                  <c:v>88.306117247873004</c:v>
                </c:pt>
                <c:pt idx="29">
                  <c:v>88.184088145494002</c:v>
                </c:pt>
                <c:pt idx="30">
                  <c:v>88.065651991112006</c:v>
                </c:pt>
                <c:pt idx="31">
                  <c:v>87.950557985033996</c:v>
                </c:pt>
                <c:pt idx="32">
                  <c:v>87.83858100322</c:v>
                </c:pt>
                <c:pt idx="33">
                  <c:v>87.729518221099994</c:v>
                </c:pt>
                <c:pt idx="34">
                  <c:v>87.623186271704995</c:v>
                </c:pt>
                <c:pt idx="35">
                  <c:v>87.519418840232007</c:v>
                </c:pt>
                <c:pt idx="36">
                  <c:v>87.418064617406003</c:v>
                </c:pt>
                <c:pt idx="37">
                  <c:v>87.318985549556999</c:v>
                </c:pt>
                <c:pt idx="38">
                  <c:v>87.222055335479993</c:v>
                </c:pt>
                <c:pt idx="39">
                  <c:v>87.127158129638005</c:v>
                </c:pt>
                <c:pt idx="40">
                  <c:v>87.034187418768994</c:v>
                </c:pt>
                <c:pt idx="41">
                  <c:v>86.943045044900003</c:v>
                </c:pt>
                <c:pt idx="42">
                  <c:v>86.853640352547998</c:v>
                </c:pt>
                <c:pt idx="43">
                  <c:v>86.765889441702996</c:v>
                </c:pt>
                <c:pt idx="44">
                  <c:v>86.679714511284999</c:v>
                </c:pt>
                <c:pt idx="45">
                  <c:v>86.595043280273998</c:v>
                </c:pt>
                <c:pt idx="46">
                  <c:v>86.511808475788996</c:v>
                </c:pt>
                <c:pt idx="47">
                  <c:v>86.429947379051001</c:v>
                </c:pt>
                <c:pt idx="48">
                  <c:v>86.349401421582996</c:v>
                </c:pt>
                <c:pt idx="49">
                  <c:v>86.270115825133004</c:v>
                </c:pt>
                <c:pt idx="50">
                  <c:v>86.192039279775997</c:v>
                </c:pt>
                <c:pt idx="51">
                  <c:v>86.115123655448997</c:v>
                </c:pt>
                <c:pt idx="52">
                  <c:v>86.039323742855004</c:v>
                </c:pt>
                <c:pt idx="53">
                  <c:v>85.964597020214001</c:v>
                </c:pt>
                <c:pt idx="54">
                  <c:v>85.890903442842998</c:v>
                </c:pt>
                <c:pt idx="55">
                  <c:v>85.818205252935996</c:v>
                </c:pt>
                <c:pt idx="56">
                  <c:v>85.746466807274999</c:v>
                </c:pt>
                <c:pt idx="57">
                  <c:v>85.675654420864007</c:v>
                </c:pt>
                <c:pt idx="58">
                  <c:v>85.605736224775001</c:v>
                </c:pt>
                <c:pt idx="59">
                  <c:v>85.536682036680006</c:v>
                </c:pt>
                <c:pt idx="60">
                  <c:v>85.468463242724994</c:v>
                </c:pt>
                <c:pt idx="61">
                  <c:v>85.401052689592007</c:v>
                </c:pt>
                <c:pt idx="62">
                  <c:v>85.334424585704994</c:v>
                </c:pt>
                <c:pt idx="63">
                  <c:v>85.268554410660997</c:v>
                </c:pt>
                <c:pt idx="64">
                  <c:v>85.203418832094997</c:v>
                </c:pt>
                <c:pt idx="65">
                  <c:v>85.138995629237002</c:v>
                </c:pt>
                <c:pt idx="66">
                  <c:v>85.075263622547993</c:v>
                </c:pt>
                <c:pt idx="67">
                  <c:v>85.012202608842998</c:v>
                </c:pt>
                <c:pt idx="68">
                  <c:v>84.949793301412996</c:v>
                </c:pt>
                <c:pt idx="69">
                  <c:v>84.888017274679996</c:v>
                </c:pt>
                <c:pt idx="70">
                  <c:v>84.826856912981</c:v>
                </c:pt>
                <c:pt idx="71">
                  <c:v>84.766295363121003</c:v>
                </c:pt>
                <c:pt idx="72">
                  <c:v>84.706316490361999</c:v>
                </c:pt>
                <c:pt idx="73">
                  <c:v>84.646904837554999</c:v>
                </c:pt>
                <c:pt idx="74">
                  <c:v>84.588045587156003</c:v>
                </c:pt>
                <c:pt idx="75">
                  <c:v>84.529724525866996</c:v>
                </c:pt>
                <c:pt idx="76">
                  <c:v>84.471928011710006</c:v>
                </c:pt>
                <c:pt idx="77">
                  <c:v>84.414642943320004</c:v>
                </c:pt>
                <c:pt idx="78">
                  <c:v>84.357856731282993</c:v>
                </c:pt>
                <c:pt idx="79">
                  <c:v>84.301557271361006</c:v>
                </c:pt>
                <c:pt idx="80">
                  <c:v>84.245732919453999</c:v>
                </c:pt>
                <c:pt idx="81">
                  <c:v>84.190372468164995</c:v>
                </c:pt>
                <c:pt idx="82">
                  <c:v>84.135465124847002</c:v>
                </c:pt>
                <c:pt idx="83">
                  <c:v>84.081000491021001</c:v>
                </c:pt>
                <c:pt idx="84">
                  <c:v>84.026968543064001</c:v>
                </c:pt>
                <c:pt idx="85">
                  <c:v>83.973359614070006</c:v>
                </c:pt>
                <c:pt idx="86">
                  <c:v>83.920164376808003</c:v>
                </c:pt>
                <c:pt idx="87">
                  <c:v>83.867373827682997</c:v>
                </c:pt>
                <c:pt idx="88">
                  <c:v>83.814979271650998</c:v>
                </c:pt>
                <c:pt idx="89">
                  <c:v>83.762972307997998</c:v>
                </c:pt>
                <c:pt idx="90">
                  <c:v>83.711344816944006</c:v>
                </c:pt>
                <c:pt idx="91">
                  <c:v>83.660088946997007</c:v>
                </c:pt>
                <c:pt idx="92">
                  <c:v>83.609197103027</c:v>
                </c:pt>
                <c:pt idx="93">
                  <c:v>83.558661934989999</c:v>
                </c:pt>
                <c:pt idx="94">
                  <c:v>83.508476327276995</c:v>
                </c:pt>
                <c:pt idx="95">
                  <c:v>83.458633388634993</c:v>
                </c:pt>
                <c:pt idx="96">
                  <c:v>83.409126442634005</c:v>
                </c:pt>
                <c:pt idx="97">
                  <c:v>83.359949018636001</c:v>
                </c:pt>
                <c:pt idx="98">
                  <c:v>83.311094843234002</c:v>
                </c:pt>
                <c:pt idx="99">
                  <c:v>83.262557832146001</c:v>
                </c:pt>
                <c:pt idx="100">
                  <c:v>83.214332082512001</c:v>
                </c:pt>
                <c:pt idx="101">
                  <c:v>83.166411865590007</c:v>
                </c:pt>
                <c:pt idx="102">
                  <c:v>83.118791619822005</c:v>
                </c:pt>
                <c:pt idx="103">
                  <c:v>83.071465944237005</c:v>
                </c:pt>
                <c:pt idx="104">
                  <c:v>83.024429592185996</c:v>
                </c:pt>
                <c:pt idx="105">
                  <c:v>82.977677465376004</c:v>
                </c:pt>
                <c:pt idx="106">
                  <c:v>82.931204608201995</c:v>
                </c:pt>
                <c:pt idx="107">
                  <c:v>82.885006202339</c:v>
                </c:pt>
                <c:pt idx="108">
                  <c:v>82.839077561596994</c:v>
                </c:pt>
                <c:pt idx="109">
                  <c:v>82.793414127014998</c:v>
                </c:pt>
                <c:pt idx="110">
                  <c:v>82.748011462183996</c:v>
                </c:pt>
                <c:pt idx="111">
                  <c:v>82.702865248785997</c:v>
                </c:pt>
                <c:pt idx="112">
                  <c:v>82.657971282331005</c:v>
                </c:pt>
                <c:pt idx="113">
                  <c:v>82.613325468092</c:v>
                </c:pt>
                <c:pt idx="114">
                  <c:v>82.568923817224004</c:v>
                </c:pt>
                <c:pt idx="115">
                  <c:v>82.524762443045006</c:v>
                </c:pt>
                <c:pt idx="116">
                  <c:v>82.480837557491995</c:v>
                </c:pt>
                <c:pt idx="117">
                  <c:v>82.437145467722004</c:v>
                </c:pt>
                <c:pt idx="118">
                  <c:v>82.393682572866993</c:v>
                </c:pt>
                <c:pt idx="119">
                  <c:v>82.350445360921</c:v>
                </c:pt>
                <c:pt idx="120">
                  <c:v>82.307430405766993</c:v>
                </c:pt>
                <c:pt idx="121">
                  <c:v>82.264634364317004</c:v>
                </c:pt>
                <c:pt idx="122">
                  <c:v>82.222053973786998</c:v>
                </c:pt>
                <c:pt idx="123">
                  <c:v>82.179686049069005</c:v>
                </c:pt>
                <c:pt idx="124">
                  <c:v>82.137527480222005</c:v>
                </c:pt>
                <c:pt idx="125">
                  <c:v>82.095575230058003</c:v>
                </c:pt>
                <c:pt idx="126">
                  <c:v>82.053826331829001</c:v>
                </c:pt>
                <c:pt idx="127">
                  <c:v>82.012277887004004</c:v>
                </c:pt>
                <c:pt idx="128">
                  <c:v>81.970927063136003</c:v>
                </c:pt>
                <c:pt idx="129">
                  <c:v>81.929771091811006</c:v>
                </c:pt>
                <c:pt idx="130">
                  <c:v>81.888807266680004</c:v>
                </c:pt>
                <c:pt idx="131">
                  <c:v>81.848032941560007</c:v>
                </c:pt>
                <c:pt idx="132">
                  <c:v>81.807445528619994</c:v>
                </c:pt>
                <c:pt idx="133">
                  <c:v>81.767042496621997</c:v>
                </c:pt>
                <c:pt idx="134">
                  <c:v>81.726821369237001</c:v>
                </c:pt>
                <c:pt idx="135">
                  <c:v>81.686779723426</c:v>
                </c:pt>
                <c:pt idx="136">
                  <c:v>81.646915187871997</c:v>
                </c:pt>
                <c:pt idx="137">
                  <c:v>81.607225441477993</c:v>
                </c:pt>
                <c:pt idx="138">
                  <c:v>81.567708211915004</c:v>
                </c:pt>
                <c:pt idx="139">
                  <c:v>81.528361274228004</c:v>
                </c:pt>
                <c:pt idx="140">
                  <c:v>81.489182449487004</c:v>
                </c:pt>
                <c:pt idx="141">
                  <c:v>81.450169603489002</c:v>
                </c:pt>
                <c:pt idx="142">
                  <c:v>81.411320645502997</c:v>
                </c:pt>
                <c:pt idx="143">
                  <c:v>81.372633527066995</c:v>
                </c:pt>
                <c:pt idx="144">
                  <c:v>81.334106240815998</c:v>
                </c:pt>
                <c:pt idx="145">
                  <c:v>81.295736819360002</c:v>
                </c:pt>
                <c:pt idx="146">
                  <c:v>81.257523334195</c:v>
                </c:pt>
                <c:pt idx="147">
                  <c:v>81.219463894654993</c:v>
                </c:pt>
                <c:pt idx="148">
                  <c:v>81.181556646898997</c:v>
                </c:pt>
                <c:pt idx="149">
                  <c:v>81.143799772929</c:v>
                </c:pt>
                <c:pt idx="150">
                  <c:v>81.106191489641006</c:v>
                </c:pt>
                <c:pt idx="151">
                  <c:v>81.068730047917995</c:v>
                </c:pt>
                <c:pt idx="152">
                  <c:v>81.031413731735</c:v>
                </c:pt>
                <c:pt idx="153">
                  <c:v>80.994240857310999</c:v>
                </c:pt>
                <c:pt idx="154">
                  <c:v>80.957209772273998</c:v>
                </c:pt>
                <c:pt idx="155">
                  <c:v>80.920318854865002</c:v>
                </c:pt>
                <c:pt idx="156">
                  <c:v>80.883566513161</c:v>
                </c:pt>
                <c:pt idx="157">
                  <c:v>80.846951184323004</c:v>
                </c:pt>
                <c:pt idx="158">
                  <c:v>80.810471333869003</c:v>
                </c:pt>
                <c:pt idx="159">
                  <c:v>80.774125454971994</c:v>
                </c:pt>
                <c:pt idx="160">
                  <c:v>80.737912067775994</c:v>
                </c:pt>
                <c:pt idx="161">
                  <c:v>80.701829718737002</c:v>
                </c:pt>
                <c:pt idx="162">
                  <c:v>80.665876979979998</c:v>
                </c:pt>
                <c:pt idx="163">
                  <c:v>80.630052448683003</c:v>
                </c:pt>
                <c:pt idx="164">
                  <c:v>80.594354746467999</c:v>
                </c:pt>
                <c:pt idx="165">
                  <c:v>80.558782518824998</c:v>
                </c:pt>
                <c:pt idx="166">
                  <c:v>80.523334434541994</c:v>
                </c:pt>
                <c:pt idx="167">
                  <c:v>80.488009185156997</c:v>
                </c:pt>
                <c:pt idx="168">
                  <c:v>80.452805484424999</c:v>
                </c:pt>
                <c:pt idx="169">
                  <c:v>80.417722067800995</c:v>
                </c:pt>
                <c:pt idx="170">
                  <c:v>80.38275769194</c:v>
                </c:pt>
                <c:pt idx="171">
                  <c:v>80.347911134206996</c:v>
                </c:pt>
                <c:pt idx="172">
                  <c:v>80.313181192204993</c:v>
                </c:pt>
                <c:pt idx="173">
                  <c:v>80.278566683319994</c:v>
                </c:pt>
                <c:pt idx="174">
                  <c:v>80.244066444267006</c:v>
                </c:pt>
                <c:pt idx="175">
                  <c:v>80.209679330662993</c:v>
                </c:pt>
                <c:pt idx="176">
                  <c:v>80.175404216602999</c:v>
                </c:pt>
                <c:pt idx="177">
                  <c:v>80.141239994252999</c:v>
                </c:pt>
                <c:pt idx="178">
                  <c:v>80.107185573449001</c:v>
                </c:pt>
                <c:pt idx="179">
                  <c:v>80.073239881312006</c:v>
                </c:pt>
                <c:pt idx="180">
                  <c:v>80.039401861871994</c:v>
                </c:pt>
                <c:pt idx="181">
                  <c:v>80.005670475702004</c:v>
                </c:pt>
                <c:pt idx="182">
                  <c:v>79.972044699563</c:v>
                </c:pt>
                <c:pt idx="183">
                  <c:v>79.938523526056002</c:v>
                </c:pt>
                <c:pt idx="184">
                  <c:v>79.905105963289998</c:v>
                </c:pt>
                <c:pt idx="185">
                  <c:v>79.871791034546007</c:v>
                </c:pt>
                <c:pt idx="186">
                  <c:v>79.838577777967998</c:v>
                </c:pt>
                <c:pt idx="187">
                  <c:v>79.805465246246001</c:v>
                </c:pt>
                <c:pt idx="188">
                  <c:v>79.772452506313002</c:v>
                </c:pt>
                <c:pt idx="189">
                  <c:v>79.739538639059006</c:v>
                </c:pt>
                <c:pt idx="190">
                  <c:v>79.706722739032998</c:v>
                </c:pt>
                <c:pt idx="191">
                  <c:v>79.674003914172999</c:v>
                </c:pt>
                <c:pt idx="192">
                  <c:v>79.641381285530002</c:v>
                </c:pt>
                <c:pt idx="193">
                  <c:v>79.608853987005006</c:v>
                </c:pt>
                <c:pt idx="194">
                  <c:v>79.576421165086998</c:v>
                </c:pt>
                <c:pt idx="195">
                  <c:v>79.544081978606002</c:v>
                </c:pt>
                <c:pt idx="196">
                  <c:v>79.511835598486996</c:v>
                </c:pt>
                <c:pt idx="197">
                  <c:v>79.479681207506999</c:v>
                </c:pt>
                <c:pt idx="198">
                  <c:v>79.447618000068005</c:v>
                </c:pt>
                <c:pt idx="199">
                  <c:v>79.415645181963995</c:v>
                </c:pt>
                <c:pt idx="200">
                  <c:v>79.383761970162993</c:v>
                </c:pt>
                <c:pt idx="201">
                  <c:v>79.35196759259</c:v>
                </c:pt>
                <c:pt idx="202">
                  <c:v>79.320261287915997</c:v>
                </c:pt>
                <c:pt idx="203">
                  <c:v>79.288642305351004</c:v>
                </c:pt>
                <c:pt idx="204">
                  <c:v>79.257109904447006</c:v>
                </c:pt>
                <c:pt idx="205">
                  <c:v>79.225663354895005</c:v>
                </c:pt>
                <c:pt idx="206">
                  <c:v>79.194301936344004</c:v>
                </c:pt>
                <c:pt idx="207">
                  <c:v>79.163024938204003</c:v>
                </c:pt>
                <c:pt idx="208">
                  <c:v>79.131831659471004</c:v>
                </c:pt>
                <c:pt idx="209">
                  <c:v>79.100721408544999</c:v>
                </c:pt>
                <c:pt idx="210">
                  <c:v>79.069693503061004</c:v>
                </c:pt>
                <c:pt idx="211">
                  <c:v>79.038747269710996</c:v>
                </c:pt>
                <c:pt idx="212">
                  <c:v>79.007882044089001</c:v>
                </c:pt>
                <c:pt idx="213">
                  <c:v>78.977097170521006</c:v>
                </c:pt>
                <c:pt idx="214">
                  <c:v>78.946392001909004</c:v>
                </c:pt>
                <c:pt idx="215">
                  <c:v>78.915765899579</c:v>
                </c:pt>
                <c:pt idx="216">
                  <c:v>78.885218233127006</c:v>
                </c:pt>
                <c:pt idx="217">
                  <c:v>78.854748380272</c:v>
                </c:pt>
                <c:pt idx="218">
                  <c:v>78.824355726714003</c:v>
                </c:pt>
                <c:pt idx="219">
                  <c:v>78.794039665989999</c:v>
                </c:pt>
                <c:pt idx="220">
                  <c:v>78.763799599338995</c:v>
                </c:pt>
                <c:pt idx="221">
                  <c:v>78.733634935564993</c:v>
                </c:pt>
                <c:pt idx="222">
                  <c:v>78.703545090906999</c:v>
                </c:pt>
                <c:pt idx="223">
                  <c:v>78.673529488908997</c:v>
                </c:pt>
                <c:pt idx="224">
                  <c:v>78.643587560293994</c:v>
                </c:pt>
                <c:pt idx="225">
                  <c:v>78.613718742841996</c:v>
                </c:pt>
                <c:pt idx="226">
                  <c:v>78.583922481266995</c:v>
                </c:pt>
                <c:pt idx="227">
                  <c:v>78.554198227103001</c:v>
                </c:pt>
                <c:pt idx="228">
                  <c:v>78.524545438584994</c:v>
                </c:pt>
                <c:pt idx="229">
                  <c:v>78.494963580537998</c:v>
                </c:pt>
                <c:pt idx="230">
                  <c:v>78.465452124264999</c:v>
                </c:pt>
                <c:pt idx="231">
                  <c:v>78.436010547440006</c:v>
                </c:pt>
                <c:pt idx="232">
                  <c:v>78.406638334003006</c:v>
                </c:pt>
                <c:pt idx="233">
                  <c:v>78.377334974052999</c:v>
                </c:pt>
                <c:pt idx="234">
                  <c:v>78.348099963752006</c:v>
                </c:pt>
                <c:pt idx="235">
                  <c:v>78.318932805219006</c:v>
                </c:pt>
                <c:pt idx="236">
                  <c:v>78.289833006438997</c:v>
                </c:pt>
                <c:pt idx="237">
                  <c:v>78.260800081162998</c:v>
                </c:pt>
                <c:pt idx="238">
                  <c:v>78.231833548818003</c:v>
                </c:pt>
                <c:pt idx="239">
                  <c:v>78.202932934413994</c:v>
                </c:pt>
                <c:pt idx="240">
                  <c:v>78.174097768454004</c:v>
                </c:pt>
                <c:pt idx="241">
                  <c:v>78.145327586847998</c:v>
                </c:pt>
                <c:pt idx="242">
                  <c:v>78.116621930826</c:v>
                </c:pt>
                <c:pt idx="243">
                  <c:v>78.087980346855005</c:v>
                </c:pt>
                <c:pt idx="244">
                  <c:v>78.059402386553003</c:v>
                </c:pt>
                <c:pt idx="245">
                  <c:v>78.030887606614002</c:v>
                </c:pt>
                <c:pt idx="246">
                  <c:v>78.002435568723001</c:v>
                </c:pt>
                <c:pt idx="247">
                  <c:v>77.974045839480993</c:v>
                </c:pt>
                <c:pt idx="248">
                  <c:v>77.945717990332</c:v>
                </c:pt>
                <c:pt idx="249">
                  <c:v>77.917451597481005</c:v>
                </c:pt>
                <c:pt idx="250">
                  <c:v>77.889246241826996</c:v>
                </c:pt>
                <c:pt idx="251">
                  <c:v>77.861101508889007</c:v>
                </c:pt>
                <c:pt idx="252">
                  <c:v>77.833016988737</c:v>
                </c:pt>
                <c:pt idx="253">
                  <c:v>77.804992275919005</c:v>
                </c:pt>
                <c:pt idx="254">
                  <c:v>77.777026969399998</c:v>
                </c:pt>
                <c:pt idx="255">
                  <c:v>77.749120672489994</c:v>
                </c:pt>
                <c:pt idx="256">
                  <c:v>77.721272992780996</c:v>
                </c:pt>
                <c:pt idx="257">
                  <c:v>77.693483542083996</c:v>
                </c:pt>
                <c:pt idx="258">
                  <c:v>77.665751936362994</c:v>
                </c:pt>
                <c:pt idx="259">
                  <c:v>77.638077795678001</c:v>
                </c:pt>
                <c:pt idx="260">
                  <c:v>77.610460744123003</c:v>
                </c:pt>
                <c:pt idx="261">
                  <c:v>77.582900409765998</c:v>
                </c:pt>
                <c:pt idx="262">
                  <c:v>77.55539642459</c:v>
                </c:pt>
                <c:pt idx="263">
                  <c:v>77.527948424439998</c:v>
                </c:pt>
                <c:pt idx="264">
                  <c:v>77.500556048961997</c:v>
                </c:pt>
                <c:pt idx="265">
                  <c:v>77.473218941553</c:v>
                </c:pt>
                <c:pt idx="266">
                  <c:v>77.445936749302007</c:v>
                </c:pt>
                <c:pt idx="267">
                  <c:v>77.418709122943994</c:v>
                </c:pt>
                <c:pt idx="268">
                  <c:v>77.391535716798003</c:v>
                </c:pt>
                <c:pt idx="269">
                  <c:v>77.364416188728001</c:v>
                </c:pt>
                <c:pt idx="270">
                  <c:v>77.337350200082</c:v>
                </c:pt>
                <c:pt idx="271">
                  <c:v>77.310337415649997</c:v>
                </c:pt>
                <c:pt idx="272">
                  <c:v>77.283377503614005</c:v>
                </c:pt>
                <c:pt idx="273">
                  <c:v>77.256470135496997</c:v>
                </c:pt>
                <c:pt idx="274">
                  <c:v>77.229614986122002</c:v>
                </c:pt>
                <c:pt idx="275">
                  <c:v>77.202811733562001</c:v>
                </c:pt>
                <c:pt idx="276">
                  <c:v>77.176060059096997</c:v>
                </c:pt>
                <c:pt idx="277">
                  <c:v>77.149359647170002</c:v>
                </c:pt>
                <c:pt idx="278">
                  <c:v>77.122710185342001</c:v>
                </c:pt>
                <c:pt idx="279">
                  <c:v>77.096111364251001</c:v>
                </c:pt>
                <c:pt idx="280">
                  <c:v>77.069562877568998</c:v>
                </c:pt>
                <c:pt idx="281">
                  <c:v>77.043064421962001</c:v>
                </c:pt>
                <c:pt idx="282">
                  <c:v>77.016615697047001</c:v>
                </c:pt>
                <c:pt idx="283">
                  <c:v>76.990216405357003</c:v>
                </c:pt>
                <c:pt idx="284">
                  <c:v>76.963866252296995</c:v>
                </c:pt>
                <c:pt idx="285">
                  <c:v>76.937564946107997</c:v>
                </c:pt>
                <c:pt idx="286">
                  <c:v>76.911312197827996</c:v>
                </c:pt>
                <c:pt idx="287">
                  <c:v>76.885107721257</c:v>
                </c:pt>
                <c:pt idx="288">
                  <c:v>76.858951232918997</c:v>
                </c:pt>
                <c:pt idx="289">
                  <c:v>76.832842452026</c:v>
                </c:pt>
                <c:pt idx="290">
                  <c:v>76.806781100441995</c:v>
                </c:pt>
                <c:pt idx="291">
                  <c:v>76.780766902650996</c:v>
                </c:pt>
                <c:pt idx="292">
                  <c:v>76.754799585721003</c:v>
                </c:pt>
                <c:pt idx="293">
                  <c:v>76.728878879269004</c:v>
                </c:pt>
                <c:pt idx="294">
                  <c:v>76.703004515431999</c:v>
                </c:pt>
                <c:pt idx="295">
                  <c:v>76.677176228830007</c:v>
                </c:pt>
                <c:pt idx="296">
                  <c:v>76.651393756538994</c:v>
                </c:pt>
                <c:pt idx="297">
                  <c:v>76.625656838053999</c:v>
                </c:pt>
                <c:pt idx="298">
                  <c:v>76.599965215264007</c:v>
                </c:pt>
                <c:pt idx="299">
                  <c:v>76.574318632415</c:v>
                </c:pt>
                <c:pt idx="300">
                  <c:v>76.548716836086996</c:v>
                </c:pt>
                <c:pt idx="301">
                  <c:v>76.523159575159994</c:v>
                </c:pt>
                <c:pt idx="302">
                  <c:v>76.497646600786993</c:v>
                </c:pt>
                <c:pt idx="303">
                  <c:v>76.472177666364004</c:v>
                </c:pt>
                <c:pt idx="304">
                  <c:v>76.446752527504003</c:v>
                </c:pt>
                <c:pt idx="305">
                  <c:v>76.421370942007002</c:v>
                </c:pt>
                <c:pt idx="306">
                  <c:v>76.396032669834995</c:v>
                </c:pt>
                <c:pt idx="307">
                  <c:v>76.370737473085001</c:v>
                </c:pt>
                <c:pt idx="308">
                  <c:v>76.345485115962006</c:v>
                </c:pt>
                <c:pt idx="309">
                  <c:v>76.320275364752007</c:v>
                </c:pt>
                <c:pt idx="310">
                  <c:v>76.295107987799994</c:v>
                </c:pt>
                <c:pt idx="311">
                  <c:v>76.269982755480996</c:v>
                </c:pt>
                <c:pt idx="312">
                  <c:v>76.244899440178003</c:v>
                </c:pt>
                <c:pt idx="313">
                  <c:v>76.219857816255995</c:v>
                </c:pt>
                <c:pt idx="314">
                  <c:v>76.19485766004</c:v>
                </c:pt>
                <c:pt idx="315">
                  <c:v>76.169898749789994</c:v>
                </c:pt>
                <c:pt idx="316">
                  <c:v>76.144980865677994</c:v>
                </c:pt>
                <c:pt idx="317">
                  <c:v>76.120103789764002</c:v>
                </c:pt>
                <c:pt idx="318">
                  <c:v>76.095267305977004</c:v>
                </c:pt>
                <c:pt idx="319">
                  <c:v>76.070471200089003</c:v>
                </c:pt>
                <c:pt idx="320">
                  <c:v>76.045715259695996</c:v>
                </c:pt>
                <c:pt idx="321">
                  <c:v>76.020999274193002</c:v>
                </c:pt>
                <c:pt idx="322">
                  <c:v>75.996323034758007</c:v>
                </c:pt>
                <c:pt idx="323">
                  <c:v>75.971686334325994</c:v>
                </c:pt>
                <c:pt idx="324">
                  <c:v>75.947088967572</c:v>
                </c:pt>
                <c:pt idx="325">
                  <c:v>75.922530730890003</c:v>
                </c:pt>
                <c:pt idx="326">
                  <c:v>75.898011422370999</c:v>
                </c:pt>
                <c:pt idx="327">
                  <c:v>75.873530841786007</c:v>
                </c:pt>
                <c:pt idx="328">
                  <c:v>75.849088790563997</c:v>
                </c:pt>
                <c:pt idx="329">
                  <c:v>75.824685071776997</c:v>
                </c:pt>
                <c:pt idx="330">
                  <c:v>75.800319490117005</c:v>
                </c:pt>
                <c:pt idx="331">
                  <c:v>75.775991851879994</c:v>
                </c:pt>
                <c:pt idx="332">
                  <c:v>75.751701964944999</c:v>
                </c:pt>
                <c:pt idx="333">
                  <c:v>75.727449638761001</c:v>
                </c:pt>
                <c:pt idx="334">
                  <c:v>75.703234684324002</c:v>
                </c:pt>
                <c:pt idx="335">
                  <c:v>75.679056914162999</c:v>
                </c:pt>
                <c:pt idx="336">
                  <c:v>75.654916142320005</c:v>
                </c:pt>
                <c:pt idx="337">
                  <c:v>75.630812184337003</c:v>
                </c:pt>
                <c:pt idx="338">
                  <c:v>75.606744857234006</c:v>
                </c:pt>
                <c:pt idx="339">
                  <c:v>75.582713979497996</c:v>
                </c:pt>
                <c:pt idx="340">
                  <c:v>75.558719371061997</c:v>
                </c:pt>
                <c:pt idx="341">
                  <c:v>75.534760853294003</c:v>
                </c:pt>
                <c:pt idx="342">
                  <c:v>75.510838248973997</c:v>
                </c:pt>
                <c:pt idx="343">
                  <c:v>75.486951382287003</c:v>
                </c:pt>
                <c:pt idx="344">
                  <c:v>75.463100078799997</c:v>
                </c:pt>
                <c:pt idx="345">
                  <c:v>75.439284165453003</c:v>
                </c:pt>
                <c:pt idx="346">
                  <c:v>75.415503470538994</c:v>
                </c:pt>
                <c:pt idx="347">
                  <c:v>75.391757823693993</c:v>
                </c:pt>
                <c:pt idx="348">
                  <c:v>75.368047055877</c:v>
                </c:pt>
                <c:pt idx="349">
                  <c:v>75.344370999361999</c:v>
                </c:pt>
                <c:pt idx="350">
                  <c:v>75.320729487717998</c:v>
                </c:pt>
                <c:pt idx="351">
                  <c:v>75.297122355797995</c:v>
                </c:pt>
                <c:pt idx="352">
                  <c:v>75.273549439727006</c:v>
                </c:pt>
                <c:pt idx="353">
                  <c:v>75.250010576885003</c:v>
                </c:pt>
                <c:pt idx="354">
                  <c:v>75.226505605894005</c:v>
                </c:pt>
                <c:pt idx="355">
                  <c:v>75.203034366607994</c:v>
                </c:pt>
                <c:pt idx="356">
                  <c:v>75.179596700095999</c:v>
                </c:pt>
                <c:pt idx="357">
                  <c:v>75.156192448631003</c:v>
                </c:pt>
                <c:pt idx="358">
                  <c:v>75.132821455680002</c:v>
                </c:pt>
                <c:pt idx="359">
                  <c:v>75.109483565885995</c:v>
                </c:pt>
                <c:pt idx="360">
                  <c:v>75.086178625059006</c:v>
                </c:pt>
                <c:pt idx="361">
                  <c:v>75.062906480164003</c:v>
                </c:pt>
                <c:pt idx="362">
                  <c:v>75.039666979309004</c:v>
                </c:pt>
                <c:pt idx="363">
                  <c:v>75.016459971730995</c:v>
                </c:pt>
                <c:pt idx="364">
                  <c:v>74.993285307787005</c:v>
                </c:pt>
                <c:pt idx="365">
                  <c:v>74.970142838941001</c:v>
                </c:pt>
                <c:pt idx="366">
                  <c:v>74.947032417752993</c:v>
                </c:pt>
                <c:pt idx="367">
                  <c:v>74.923953897866994</c:v>
                </c:pt>
                <c:pt idx="368">
                  <c:v>74.900907134001997</c:v>
                </c:pt>
                <c:pt idx="369">
                  <c:v>74.877891981939001</c:v>
                </c:pt>
                <c:pt idx="370">
                  <c:v>74.854908298511006</c:v>
                </c:pt>
                <c:pt idx="371">
                  <c:v>74.831955941591005</c:v>
                </c:pt>
                <c:pt idx="372">
                  <c:v>74.809034770086001</c:v>
                </c:pt>
                <c:pt idx="373">
                  <c:v>74.786144643921006</c:v>
                </c:pt>
                <c:pt idx="374">
                  <c:v>74.763285424030002</c:v>
                </c:pt>
                <c:pt idx="375">
                  <c:v>74.740456972350003</c:v>
                </c:pt>
                <c:pt idx="376">
                  <c:v>74.717659151806004</c:v>
                </c:pt>
                <c:pt idx="377">
                  <c:v>74.694891826303007</c:v>
                </c:pt>
                <c:pt idx="378">
                  <c:v>74.672154860719004</c:v>
                </c:pt>
                <c:pt idx="379">
                  <c:v>74.649448120889005</c:v>
                </c:pt>
                <c:pt idx="380">
                  <c:v>74.626771473603</c:v>
                </c:pt>
                <c:pt idx="381">
                  <c:v>74.604124786590006</c:v>
                </c:pt>
                <c:pt idx="382">
                  <c:v>74.581507928514</c:v>
                </c:pt>
                <c:pt idx="383">
                  <c:v>74.558920768959993</c:v>
                </c:pt>
                <c:pt idx="384">
                  <c:v>74.536363178431003</c:v>
                </c:pt>
                <c:pt idx="385">
                  <c:v>74.513835028333006</c:v>
                </c:pt>
                <c:pt idx="386">
                  <c:v>74.491336190968994</c:v>
                </c:pt>
                <c:pt idx="387">
                  <c:v>74.468866539531007</c:v>
                </c:pt>
                <c:pt idx="388">
                  <c:v>74.446425948091004</c:v>
                </c:pt>
                <c:pt idx="389">
                  <c:v>74.424014291591007</c:v>
                </c:pt>
                <c:pt idx="390">
                  <c:v>74.401631445836003</c:v>
                </c:pt>
                <c:pt idx="391">
                  <c:v>74.379277287486005</c:v>
                </c:pt>
                <c:pt idx="392">
                  <c:v>74.356951694046003</c:v>
                </c:pt>
                <c:pt idx="393">
                  <c:v>74.334654543861006</c:v>
                </c:pt>
                <c:pt idx="394">
                  <c:v>74.312385716105993</c:v>
                </c:pt>
                <c:pt idx="395">
                  <c:v>74.290145090775994</c:v>
                </c:pt>
                <c:pt idx="396">
                  <c:v>74.267932548683007</c:v>
                </c:pt>
                <c:pt idx="397">
                  <c:v>74.245747971445994</c:v>
                </c:pt>
                <c:pt idx="398">
                  <c:v>74.223591241481998</c:v>
                </c:pt>
                <c:pt idx="399">
                  <c:v>74.201462242001</c:v>
                </c:pt>
                <c:pt idx="400">
                  <c:v>74.179360856995004</c:v>
                </c:pt>
                <c:pt idx="401">
                  <c:v>74.157286971236999</c:v>
                </c:pt>
                <c:pt idx="402">
                  <c:v>74.135240470265998</c:v>
                </c:pt>
                <c:pt idx="403">
                  <c:v>74.113221240387006</c:v>
                </c:pt>
                <c:pt idx="404">
                  <c:v>74.091229168658003</c:v>
                </c:pt>
                <c:pt idx="405">
                  <c:v>74.069264142886993</c:v>
                </c:pt>
                <c:pt idx="406">
                  <c:v>74.047326051623003</c:v>
                </c:pt>
                <c:pt idx="407">
                  <c:v>74.025414784150996</c:v>
                </c:pt>
                <c:pt idx="408">
                  <c:v>74.003530230482994</c:v>
                </c:pt>
                <c:pt idx="409">
                  <c:v>73.981672281355003</c:v>
                </c:pt>
                <c:pt idx="410">
                  <c:v>73.959840828213004</c:v>
                </c:pt>
                <c:pt idx="411">
                  <c:v>73.938035763217002</c:v>
                </c:pt>
                <c:pt idx="412">
                  <c:v>73.916256979226006</c:v>
                </c:pt>
                <c:pt idx="413">
                  <c:v>73.894504369794006</c:v>
                </c:pt>
                <c:pt idx="414">
                  <c:v>73.872777829167006</c:v>
                </c:pt>
                <c:pt idx="415">
                  <c:v>73.851077252273001</c:v>
                </c:pt>
                <c:pt idx="416">
                  <c:v>73.829402534715996</c:v>
                </c:pt>
                <c:pt idx="417">
                  <c:v>73.807753572772</c:v>
                </c:pt>
                <c:pt idx="418">
                  <c:v>73.786130263382006</c:v>
                </c:pt>
                <c:pt idx="419">
                  <c:v>73.764532504146004</c:v>
                </c:pt>
                <c:pt idx="420">
                  <c:v>73.742960193317003</c:v>
                </c:pt>
                <c:pt idx="421">
                  <c:v>73.721413229795004</c:v>
                </c:pt>
                <c:pt idx="422">
                  <c:v>73.699891513123006</c:v>
                </c:pt>
                <c:pt idx="423">
                  <c:v>73.678394943477997</c:v>
                </c:pt>
                <c:pt idx="424">
                  <c:v>73.656923421669006</c:v>
                </c:pt>
                <c:pt idx="425">
                  <c:v>73.635476849130001</c:v>
                </c:pt>
                <c:pt idx="426">
                  <c:v>73.614055127913005</c:v>
                </c:pt>
                <c:pt idx="427">
                  <c:v>73.592658160685005</c:v>
                </c:pt>
                <c:pt idx="428">
                  <c:v>73.571285850720997</c:v>
                </c:pt>
                <c:pt idx="429">
                  <c:v>73.549938101899997</c:v>
                </c:pt>
                <c:pt idx="430">
                  <c:v>73.528614818698998</c:v>
                </c:pt>
                <c:pt idx="431">
                  <c:v>73.507315906187003</c:v>
                </c:pt>
                <c:pt idx="432">
                  <c:v>73.486041270022</c:v>
                </c:pt>
                <c:pt idx="433">
                  <c:v>73.464790816442999</c:v>
                </c:pt>
                <c:pt idx="434">
                  <c:v>73.443564452269996</c:v>
                </c:pt>
                <c:pt idx="435">
                  <c:v>73.422362084892001</c:v>
                </c:pt>
                <c:pt idx="436">
                  <c:v>73.401183622267993</c:v>
                </c:pt>
                <c:pt idx="437">
                  <c:v>73.380028972920002</c:v>
                </c:pt>
                <c:pt idx="438">
                  <c:v>73.358898045927006</c:v>
                </c:pt>
                <c:pt idx="439">
                  <c:v>73.337790750921997</c:v>
                </c:pt>
                <c:pt idx="440">
                  <c:v>73.316706998087994</c:v>
                </c:pt>
                <c:pt idx="441">
                  <c:v>73.295646698151003</c:v>
                </c:pt>
                <c:pt idx="442">
                  <c:v>73.274609762376997</c:v>
                </c:pt>
                <c:pt idx="443">
                  <c:v>73.253596102564998</c:v>
                </c:pt>
                <c:pt idx="444">
                  <c:v>73.232605631048997</c:v>
                </c:pt>
                <c:pt idx="445">
                  <c:v>73.211638260683998</c:v>
                </c:pt>
                <c:pt idx="446">
                  <c:v>73.190693904851003</c:v>
                </c:pt>
                <c:pt idx="447">
                  <c:v>73.169772477444994</c:v>
                </c:pt>
                <c:pt idx="448">
                  <c:v>73.148873892877006</c:v>
                </c:pt>
                <c:pt idx="449">
                  <c:v>73.127998066063995</c:v>
                </c:pt>
                <c:pt idx="450">
                  <c:v>73.107144912430002</c:v>
                </c:pt>
                <c:pt idx="451">
                  <c:v>73.086314347897002</c:v>
                </c:pt>
                <c:pt idx="452">
                  <c:v>73.065506288885999</c:v>
                </c:pt>
                <c:pt idx="453">
                  <c:v>73.044720652308001</c:v>
                </c:pt>
                <c:pt idx="454">
                  <c:v>73.023957355563994</c:v>
                </c:pt>
                <c:pt idx="455">
                  <c:v>73.003216316537006</c:v>
                </c:pt>
                <c:pt idx="456">
                  <c:v>72.982497453592998</c:v>
                </c:pt>
                <c:pt idx="457">
                  <c:v>72.961800685571006</c:v>
                </c:pt>
                <c:pt idx="458">
                  <c:v>72.941125931784995</c:v>
                </c:pt>
                <c:pt idx="459">
                  <c:v>72.920473112017007</c:v>
                </c:pt>
                <c:pt idx="460">
                  <c:v>72.899842146514999</c:v>
                </c:pt>
                <c:pt idx="461">
                  <c:v>72.879232955983994</c:v>
                </c:pt>
                <c:pt idx="462">
                  <c:v>72.858645461590996</c:v>
                </c:pt>
                <c:pt idx="463">
                  <c:v>72.838079584954997</c:v>
                </c:pt>
                <c:pt idx="464">
                  <c:v>72.817535248143997</c:v>
                </c:pt>
                <c:pt idx="465">
                  <c:v>72.797012373673994</c:v>
                </c:pt>
                <c:pt idx="466">
                  <c:v>72.776510884502997</c:v>
                </c:pt>
                <c:pt idx="467">
                  <c:v>72.756030704029001</c:v>
                </c:pt>
                <c:pt idx="468">
                  <c:v>72.735571756086003</c:v>
                </c:pt>
                <c:pt idx="469">
                  <c:v>72.715133964938005</c:v>
                </c:pt>
                <c:pt idx="470">
                  <c:v>72.694717255282001</c:v>
                </c:pt>
                <c:pt idx="471">
                  <c:v>72.674321552237004</c:v>
                </c:pt>
                <c:pt idx="472">
                  <c:v>72.653946781347997</c:v>
                </c:pt>
                <c:pt idx="473">
                  <c:v>72.633592868574993</c:v>
                </c:pt>
                <c:pt idx="474">
                  <c:v>72.613259740295007</c:v>
                </c:pt>
                <c:pt idx="475">
                  <c:v>72.592947323299995</c:v>
                </c:pt>
                <c:pt idx="476">
                  <c:v>72.572655544788006</c:v>
                </c:pt>
                <c:pt idx="477">
                  <c:v>72.552384332363005</c:v>
                </c:pt>
                <c:pt idx="478">
                  <c:v>72.532133614035004</c:v>
                </c:pt>
                <c:pt idx="479">
                  <c:v>72.511903318210003</c:v>
                </c:pt>
                <c:pt idx="480">
                  <c:v>72.491693373694005</c:v>
                </c:pt>
                <c:pt idx="481">
                  <c:v>72.471503709683006</c:v>
                </c:pt>
                <c:pt idx="482">
                  <c:v>72.451334255766994</c:v>
                </c:pt>
                <c:pt idx="483">
                  <c:v>72.431184941921003</c:v>
                </c:pt>
                <c:pt idx="484">
                  <c:v>72.411055698504995</c:v>
                </c:pt>
                <c:pt idx="485">
                  <c:v>72.390946456262995</c:v>
                </c:pt>
                <c:pt idx="486">
                  <c:v>72.370857146315004</c:v>
                </c:pt>
                <c:pt idx="487">
                  <c:v>72.350787700157994</c:v>
                </c:pt>
                <c:pt idx="488">
                  <c:v>72.330738049659999</c:v>
                </c:pt>
                <c:pt idx="489">
                  <c:v>72.310708127062995</c:v>
                </c:pt>
                <c:pt idx="490">
                  <c:v>72.290697864972998</c:v>
                </c:pt>
                <c:pt idx="491">
                  <c:v>72.270707196361997</c:v>
                </c:pt>
                <c:pt idx="492">
                  <c:v>72.250736054563006</c:v>
                </c:pt>
                <c:pt idx="493">
                  <c:v>72.230784373269998</c:v>
                </c:pt>
                <c:pt idx="494">
                  <c:v>72.210852086529997</c:v>
                </c:pt>
                <c:pt idx="495">
                  <c:v>72.190939128747004</c:v>
                </c:pt>
                <c:pt idx="496">
                  <c:v>72.171045434673999</c:v>
                </c:pt>
                <c:pt idx="497">
                  <c:v>72.151170939413007</c:v>
                </c:pt>
                <c:pt idx="498">
                  <c:v>72.131315578414004</c:v>
                </c:pt>
                <c:pt idx="499">
                  <c:v>72.111479287465997</c:v>
                </c:pt>
                <c:pt idx="500">
                  <c:v>72.091662002701995</c:v>
                </c:pt>
                <c:pt idx="501">
                  <c:v>72.071863660592001</c:v>
                </c:pt>
                <c:pt idx="502">
                  <c:v>72.052084197943003</c:v>
                </c:pt>
                <c:pt idx="503">
                  <c:v>72.032323551893001</c:v>
                </c:pt>
                <c:pt idx="504">
                  <c:v>72.012581659912996</c:v>
                </c:pt>
                <c:pt idx="505">
                  <c:v>71.992858459800999</c:v>
                </c:pt>
                <c:pt idx="506">
                  <c:v>71.973153889681001</c:v>
                </c:pt>
                <c:pt idx="507">
                  <c:v>71.953467888001995</c:v>
                </c:pt>
                <c:pt idx="508">
                  <c:v>71.933800393531996</c:v>
                </c:pt>
                <c:pt idx="509">
                  <c:v>71.914151345359997</c:v>
                </c:pt>
                <c:pt idx="510">
                  <c:v>71.894520682890004</c:v>
                </c:pt>
                <c:pt idx="511">
                  <c:v>71.874908345841007</c:v>
                </c:pt>
                <c:pt idx="512">
                  <c:v>71.855314274243995</c:v>
                </c:pt>
                <c:pt idx="513">
                  <c:v>71.835738408439994</c:v>
                </c:pt>
                <c:pt idx="514">
                  <c:v>71.816180689076006</c:v>
                </c:pt>
                <c:pt idx="515">
                  <c:v>71.796641057106996</c:v>
                </c:pt>
                <c:pt idx="516">
                  <c:v>71.777119453788004</c:v>
                </c:pt>
                <c:pt idx="517">
                  <c:v>71.757615820677998</c:v>
                </c:pt>
                <c:pt idx="518">
                  <c:v>71.738130099632002</c:v>
                </c:pt>
                <c:pt idx="519">
                  <c:v>71.718662232802998</c:v>
                </c:pt>
                <c:pt idx="520">
                  <c:v>71.699212162639995</c:v>
                </c:pt>
                <c:pt idx="521">
                  <c:v>71.679779831881007</c:v>
                </c:pt>
                <c:pt idx="522">
                  <c:v>71.660365183557005</c:v>
                </c:pt>
                <c:pt idx="523">
                  <c:v>71.640968160987001</c:v>
                </c:pt>
                <c:pt idx="524">
                  <c:v>71.621588707775999</c:v>
                </c:pt>
                <c:pt idx="525">
                  <c:v>71.602226767811999</c:v>
                </c:pt>
                <c:pt idx="526">
                  <c:v>71.582882285267004</c:v>
                </c:pt>
                <c:pt idx="527">
                  <c:v>71.563555204593001</c:v>
                </c:pt>
                <c:pt idx="528">
                  <c:v>71.544245470519996</c:v>
                </c:pt>
                <c:pt idx="529">
                  <c:v>71.524953028054995</c:v>
                </c:pt>
                <c:pt idx="530">
                  <c:v>71.505677822476997</c:v>
                </c:pt>
                <c:pt idx="531">
                  <c:v>71.486419799340993</c:v>
                </c:pt>
                <c:pt idx="532">
                  <c:v>71.467178904470003</c:v>
                </c:pt>
                <c:pt idx="533">
                  <c:v>71.447955083956998</c:v>
                </c:pt>
                <c:pt idx="534">
                  <c:v>71.428748284163007</c:v>
                </c:pt>
                <c:pt idx="535">
                  <c:v>71.409558451709998</c:v>
                </c:pt>
                <c:pt idx="536">
                  <c:v>71.390385533488995</c:v>
                </c:pt>
                <c:pt idx="537">
                  <c:v>71.371229476647002</c:v>
                </c:pt>
                <c:pt idx="538">
                  <c:v>71.352090228593994</c:v>
                </c:pt>
                <c:pt idx="539">
                  <c:v>71.332967736997006</c:v>
                </c:pt>
                <c:pt idx="540">
                  <c:v>71.313861949778001</c:v>
                </c:pt>
                <c:pt idx="541">
                  <c:v>71.294772815114001</c:v>
                </c:pt>
                <c:pt idx="542">
                  <c:v>71.275700281436002</c:v>
                </c:pt>
                <c:pt idx="543">
                  <c:v>71.256644297424003</c:v>
                </c:pt>
                <c:pt idx="544">
                  <c:v>71.237604812008001</c:v>
                </c:pt>
                <c:pt idx="545">
                  <c:v>71.218581774365006</c:v>
                </c:pt>
                <c:pt idx="546">
                  <c:v>71.199575133916994</c:v>
                </c:pt>
                <c:pt idx="547">
                  <c:v>71.180584840334006</c:v>
                </c:pt>
                <c:pt idx="548">
                  <c:v>71.161610843522993</c:v>
                </c:pt>
                <c:pt idx="549">
                  <c:v>71.142653093635005</c:v>
                </c:pt>
                <c:pt idx="550">
                  <c:v>71.123711541060999</c:v>
                </c:pt>
                <c:pt idx="551">
                  <c:v>71.104786136426995</c:v>
                </c:pt>
                <c:pt idx="552">
                  <c:v>71.085876830597002</c:v>
                </c:pt>
                <c:pt idx="553">
                  <c:v>71.066983574668996</c:v>
                </c:pt>
                <c:pt idx="554">
                  <c:v>71.048106319975005</c:v>
                </c:pt>
                <c:pt idx="555">
                  <c:v>71.029245018073993</c:v>
                </c:pt>
                <c:pt idx="556">
                  <c:v>71.010399620761007</c:v>
                </c:pt>
                <c:pt idx="557">
                  <c:v>70.991570080054998</c:v>
                </c:pt>
                <c:pt idx="558">
                  <c:v>70.972756348204001</c:v>
                </c:pt>
                <c:pt idx="559">
                  <c:v>70.953958377679001</c:v>
                </c:pt>
                <c:pt idx="560">
                  <c:v>70.935176121176994</c:v>
                </c:pt>
                <c:pt idx="561">
                  <c:v>70.916409531615002</c:v>
                </c:pt>
                <c:pt idx="562">
                  <c:v>70.897658562135007</c:v>
                </c:pt>
                <c:pt idx="563">
                  <c:v>70.878923166093998</c:v>
                </c:pt>
                <c:pt idx="564">
                  <c:v>70.860203297069006</c:v>
                </c:pt>
                <c:pt idx="565">
                  <c:v>70.841498908852998</c:v>
                </c:pt>
                <c:pt idx="566">
                  <c:v>70.822809955455</c:v>
                </c:pt>
                <c:pt idx="567">
                  <c:v>70.804136391097998</c:v>
                </c:pt>
                <c:pt idx="568">
                  <c:v>70.785478170214006</c:v>
                </c:pt>
                <c:pt idx="569">
                  <c:v>70.766835247450999</c:v>
                </c:pt>
                <c:pt idx="570">
                  <c:v>70.748207577662996</c:v>
                </c:pt>
                <c:pt idx="571">
                  <c:v>70.729595115913995</c:v>
                </c:pt>
                <c:pt idx="572">
                  <c:v>70.710997817473995</c:v>
                </c:pt>
                <c:pt idx="573">
                  <c:v>70.692415637818002</c:v>
                </c:pt>
                <c:pt idx="574">
                  <c:v>70.673848532628</c:v>
                </c:pt>
                <c:pt idx="575">
                  <c:v>70.655296457785994</c:v>
                </c:pt>
                <c:pt idx="576">
                  <c:v>70.636759369375994</c:v>
                </c:pt>
                <c:pt idx="577">
                  <c:v>70.618237223685</c:v>
                </c:pt>
                <c:pt idx="578">
                  <c:v>70.599729977196006</c:v>
                </c:pt>
                <c:pt idx="579">
                  <c:v>70.581237586591996</c:v>
                </c:pt>
                <c:pt idx="580">
                  <c:v>70.562760008750004</c:v>
                </c:pt>
                <c:pt idx="581">
                  <c:v>70.544297200745007</c:v>
                </c:pt>
                <c:pt idx="582">
                  <c:v>70.525849119845006</c:v>
                </c:pt>
                <c:pt idx="583">
                  <c:v>70.507415723511002</c:v>
                </c:pt>
                <c:pt idx="584">
                  <c:v>70.488996969393995</c:v>
                </c:pt>
                <c:pt idx="585">
                  <c:v>70.470592815339003</c:v>
                </c:pt>
                <c:pt idx="586">
                  <c:v>70.452203219376997</c:v>
                </c:pt>
                <c:pt idx="587">
                  <c:v>70.433828139728007</c:v>
                </c:pt>
                <c:pt idx="588">
                  <c:v>70.415467534799006</c:v>
                </c:pt>
                <c:pt idx="589">
                  <c:v>70.397121363183004</c:v>
                </c:pt>
                <c:pt idx="590">
                  <c:v>70.378789583658005</c:v>
                </c:pt>
                <c:pt idx="591">
                  <c:v>70.360472155183004</c:v>
                </c:pt>
                <c:pt idx="592">
                  <c:v>70.342169036900998</c:v>
                </c:pt>
                <c:pt idx="593">
                  <c:v>70.323880188138006</c:v>
                </c:pt>
                <c:pt idx="594">
                  <c:v>70.305605568394995</c:v>
                </c:pt>
                <c:pt idx="595">
                  <c:v>70.287345137356994</c:v>
                </c:pt>
                <c:pt idx="596">
                  <c:v>70.269098854884007</c:v>
                </c:pt>
                <c:pt idx="597">
                  <c:v>70.250866681011999</c:v>
                </c:pt>
                <c:pt idx="598">
                  <c:v>70.232648575956006</c:v>
                </c:pt>
                <c:pt idx="599">
                  <c:v>70.214444500100996</c:v>
                </c:pt>
                <c:pt idx="600">
                  <c:v>70.196254414009005</c:v>
                </c:pt>
                <c:pt idx="601">
                  <c:v>70.178078278412997</c:v>
                </c:pt>
                <c:pt idx="602">
                  <c:v>70.159916054215998</c:v>
                </c:pt>
                <c:pt idx="603">
                  <c:v>70.141767702495002</c:v>
                </c:pt>
                <c:pt idx="604">
                  <c:v>70.123633184491993</c:v>
                </c:pt>
                <c:pt idx="605">
                  <c:v>70.105512461619995</c:v>
                </c:pt>
                <c:pt idx="606">
                  <c:v>70.087405495458</c:v>
                </c:pt>
                <c:pt idx="607">
                  <c:v>70.069312247751</c:v>
                </c:pt>
                <c:pt idx="608">
                  <c:v>70.051232680409001</c:v>
                </c:pt>
                <c:pt idx="609">
                  <c:v>70.033166755508006</c:v>
                </c:pt>
                <c:pt idx="610">
                  <c:v>70.015114435285</c:v>
                </c:pt>
                <c:pt idx="611">
                  <c:v>69.997075682141002</c:v>
                </c:pt>
                <c:pt idx="612">
                  <c:v>69.979050458635001</c:v>
                </c:pt>
                <c:pt idx="613">
                  <c:v>69.961038727491001</c:v>
                </c:pt>
                <c:pt idx="614">
                  <c:v>69.943040451588004</c:v>
                </c:pt>
                <c:pt idx="615">
                  <c:v>69.925055593964998</c:v>
                </c:pt>
                <c:pt idx="616">
                  <c:v>69.907084117820006</c:v>
                </c:pt>
                <c:pt idx="617">
                  <c:v>69.889125986504993</c:v>
                </c:pt>
                <c:pt idx="618">
                  <c:v>69.871181163526998</c:v>
                </c:pt>
                <c:pt idx="619">
                  <c:v>69.853249612550997</c:v>
                </c:pt>
                <c:pt idx="620">
                  <c:v>69.835331297392003</c:v>
                </c:pt>
                <c:pt idx="621">
                  <c:v>69.817426182020995</c:v>
                </c:pt>
                <c:pt idx="622">
                  <c:v>69.799534230557001</c:v>
                </c:pt>
                <c:pt idx="623">
                  <c:v>69.781655407274002</c:v>
                </c:pt>
                <c:pt idx="624">
                  <c:v>69.763789676594001</c:v>
                </c:pt>
                <c:pt idx="625">
                  <c:v>69.745937003086993</c:v>
                </c:pt>
                <c:pt idx="626">
                  <c:v>69.728097351474005</c:v>
                </c:pt>
                <c:pt idx="627">
                  <c:v>69.710270686621996</c:v>
                </c:pt>
                <c:pt idx="628">
                  <c:v>69.692456973543997</c:v>
                </c:pt>
                <c:pt idx="629">
                  <c:v>69.674656177399996</c:v>
                </c:pt>
                <c:pt idx="630">
                  <c:v>69.656868263492996</c:v>
                </c:pt>
                <c:pt idx="631">
                  <c:v>69.639093197273993</c:v>
                </c:pt>
                <c:pt idx="632">
                  <c:v>69.621330944331007</c:v>
                </c:pt>
                <c:pt idx="633">
                  <c:v>69.603581470400997</c:v>
                </c:pt>
                <c:pt idx="634">
                  <c:v>69.585844741356993</c:v>
                </c:pt>
                <c:pt idx="635">
                  <c:v>69.568120723215998</c:v>
                </c:pt>
                <c:pt idx="636">
                  <c:v>69.550409382134006</c:v>
                </c:pt>
                <c:pt idx="637">
                  <c:v>69.532710684405004</c:v>
                </c:pt>
                <c:pt idx="638">
                  <c:v>69.515024596464002</c:v>
                </c:pt>
                <c:pt idx="639">
                  <c:v>69.497351084879995</c:v>
                </c:pt>
                <c:pt idx="640">
                  <c:v>69.479690116361994</c:v>
                </c:pt>
                <c:pt idx="641">
                  <c:v>69.462041657751996</c:v>
                </c:pt>
                <c:pt idx="642">
                  <c:v>69.444405676029007</c:v>
                </c:pt>
                <c:pt idx="643">
                  <c:v>69.426782138305995</c:v>
                </c:pt>
                <c:pt idx="644">
                  <c:v>69.409171011829002</c:v>
                </c:pt>
                <c:pt idx="645">
                  <c:v>69.391572263976997</c:v>
                </c:pt>
                <c:pt idx="646">
                  <c:v>69.373985862262998</c:v>
                </c:pt>
                <c:pt idx="647">
                  <c:v>69.356411774327995</c:v>
                </c:pt>
                <c:pt idx="648">
                  <c:v>69.338849967946004</c:v>
                </c:pt>
                <c:pt idx="649">
                  <c:v>69.321300411020005</c:v>
                </c:pt>
                <c:pt idx="650">
                  <c:v>69.303763071581997</c:v>
                </c:pt>
                <c:pt idx="651">
                  <c:v>69.286237917791993</c:v>
                </c:pt>
                <c:pt idx="652">
                  <c:v>69.268724917940006</c:v>
                </c:pt>
                <c:pt idx="653">
                  <c:v>69.251224040438998</c:v>
                </c:pt>
                <c:pt idx="654">
                  <c:v>69.233735253831995</c:v>
                </c:pt>
                <c:pt idx="655">
                  <c:v>69.216258526784998</c:v>
                </c:pt>
                <c:pt idx="656">
                  <c:v>69.198793828090004</c:v>
                </c:pt>
                <c:pt idx="657">
                  <c:v>69.181341126663995</c:v>
                </c:pt>
                <c:pt idx="658">
                  <c:v>69.163900391544004</c:v>
                </c:pt>
                <c:pt idx="659">
                  <c:v>69.146471591893999</c:v>
                </c:pt>
                <c:pt idx="660">
                  <c:v>69.129054696995993</c:v>
                </c:pt>
                <c:pt idx="661">
                  <c:v>69.111649676257997</c:v>
                </c:pt>
                <c:pt idx="662">
                  <c:v>69.094256499203993</c:v>
                </c:pt>
                <c:pt idx="663">
                  <c:v>69.076875135481004</c:v>
                </c:pt>
                <c:pt idx="664">
                  <c:v>69.059505554853999</c:v>
                </c:pt>
                <c:pt idx="665">
                  <c:v>69.042147727208004</c:v>
                </c:pt>
                <c:pt idx="666">
                  <c:v>69.024801622544999</c:v>
                </c:pt>
                <c:pt idx="667">
                  <c:v>69.007467210984004</c:v>
                </c:pt>
                <c:pt idx="668">
                  <c:v>68.990144462762999</c:v>
                </c:pt>
                <c:pt idx="669">
                  <c:v>68.972833348232996</c:v>
                </c:pt>
                <c:pt idx="670">
                  <c:v>68.955533837863001</c:v>
                </c:pt>
                <c:pt idx="671">
                  <c:v>68.938245902236005</c:v>
                </c:pt>
                <c:pt idx="672">
                  <c:v>68.920969512048003</c:v>
                </c:pt>
                <c:pt idx="673">
                  <c:v>68.90370463811</c:v>
                </c:pt>
                <c:pt idx="674">
                  <c:v>68.886451251346998</c:v>
                </c:pt>
                <c:pt idx="675">
                  <c:v>68.869209322794006</c:v>
                </c:pt>
                <c:pt idx="676">
                  <c:v>68.851978823598003</c:v>
                </c:pt>
                <c:pt idx="677">
                  <c:v>68.834759725020007</c:v>
                </c:pt>
                <c:pt idx="678">
                  <c:v>68.817551998428002</c:v>
                </c:pt>
                <c:pt idx="679">
                  <c:v>68.800355615301996</c:v>
                </c:pt>
                <c:pt idx="680">
                  <c:v>68.783170547232004</c:v>
                </c:pt>
                <c:pt idx="681">
                  <c:v>68.765996765913002</c:v>
                </c:pt>
                <c:pt idx="682">
                  <c:v>68.748834243152999</c:v>
                </c:pt>
                <c:pt idx="683">
                  <c:v>68.731682950863998</c:v>
                </c:pt>
                <c:pt idx="684">
                  <c:v>68.714542861067002</c:v>
                </c:pt>
                <c:pt idx="685">
                  <c:v>68.697413945888997</c:v>
                </c:pt>
                <c:pt idx="686">
                  <c:v>68.680296177562994</c:v>
                </c:pt>
                <c:pt idx="687">
                  <c:v>68.663189528426997</c:v>
                </c:pt>
                <c:pt idx="688">
                  <c:v>68.646093970923005</c:v>
                </c:pt>
                <c:pt idx="689">
                  <c:v>68.629009477598004</c:v>
                </c:pt>
                <c:pt idx="690">
                  <c:v>68.611936021104</c:v>
                </c:pt>
                <c:pt idx="691">
                  <c:v>68.594873574193997</c:v>
                </c:pt>
                <c:pt idx="692">
                  <c:v>68.577822109723996</c:v>
                </c:pt>
                <c:pt idx="693">
                  <c:v>68.560781600653002</c:v>
                </c:pt>
                <c:pt idx="694">
                  <c:v>68.543752020040003</c:v>
                </c:pt>
                <c:pt idx="695">
                  <c:v>68.526733341045997</c:v>
                </c:pt>
                <c:pt idx="696">
                  <c:v>68.509725536931995</c:v>
                </c:pt>
                <c:pt idx="697">
                  <c:v>68.492728581060007</c:v>
                </c:pt>
                <c:pt idx="698">
                  <c:v>68.475742446889001</c:v>
                </c:pt>
                <c:pt idx="699">
                  <c:v>68.458767107979</c:v>
                </c:pt>
                <c:pt idx="700">
                  <c:v>68.441802537986007</c:v>
                </c:pt>
                <c:pt idx="701">
                  <c:v>68.424848710667007</c:v>
                </c:pt>
                <c:pt idx="702">
                  <c:v>68.407905599874994</c:v>
                </c:pt>
                <c:pt idx="703">
                  <c:v>68.390973179556994</c:v>
                </c:pt>
                <c:pt idx="704">
                  <c:v>68.374051423759994</c:v>
                </c:pt>
                <c:pt idx="705">
                  <c:v>68.357140306624999</c:v>
                </c:pt>
                <c:pt idx="706">
                  <c:v>68.340239802388993</c:v>
                </c:pt>
                <c:pt idx="707">
                  <c:v>68.323349885382996</c:v>
                </c:pt>
                <c:pt idx="708">
                  <c:v>68.306470530032001</c:v>
                </c:pt>
                <c:pt idx="709">
                  <c:v>68.289601710856999</c:v>
                </c:pt>
                <c:pt idx="710">
                  <c:v>68.272743402469999</c:v>
                </c:pt>
                <c:pt idx="711">
                  <c:v>68.255895579577</c:v>
                </c:pt>
                <c:pt idx="712">
                  <c:v>68.239058216974996</c:v>
                </c:pt>
                <c:pt idx="713">
                  <c:v>68.222231289554998</c:v>
                </c:pt>
                <c:pt idx="714">
                  <c:v>68.205414772297004</c:v>
                </c:pt>
                <c:pt idx="715">
                  <c:v>68.188608640275007</c:v>
                </c:pt>
                <c:pt idx="716">
                  <c:v>68.171812868649994</c:v>
                </c:pt>
                <c:pt idx="717">
                  <c:v>68.155027432675993</c:v>
                </c:pt>
                <c:pt idx="718">
                  <c:v>68.138252307694998</c:v>
                </c:pt>
                <c:pt idx="719">
                  <c:v>68.121487469136994</c:v>
                </c:pt>
                <c:pt idx="720">
                  <c:v>68.104732892523998</c:v>
                </c:pt>
                <c:pt idx="721">
                  <c:v>68.087988553461997</c:v>
                </c:pt>
                <c:pt idx="722">
                  <c:v>68.071254427648995</c:v>
                </c:pt>
                <c:pt idx="723">
                  <c:v>68.054530490866995</c:v>
                </c:pt>
                <c:pt idx="724">
                  <c:v>68.037816718987003</c:v>
                </c:pt>
                <c:pt idx="725">
                  <c:v>68.021113087965006</c:v>
                </c:pt>
                <c:pt idx="726">
                  <c:v>68.004419573844004</c:v>
                </c:pt>
                <c:pt idx="727">
                  <c:v>67.987736152750998</c:v>
                </c:pt>
                <c:pt idx="728">
                  <c:v>67.971062800899006</c:v>
                </c:pt>
                <c:pt idx="729">
                  <c:v>67.954399494588003</c:v>
                </c:pt>
                <c:pt idx="730">
                  <c:v>67.937746210198</c:v>
                </c:pt>
                <c:pt idx="731">
                  <c:v>67.921102924196006</c:v>
                </c:pt>
                <c:pt idx="732">
                  <c:v>67.904469613130999</c:v>
                </c:pt>
                <c:pt idx="733">
                  <c:v>67.887846253635999</c:v>
                </c:pt>
                <c:pt idx="734">
                  <c:v>67.871232822425</c:v>
                </c:pt>
                <c:pt idx="735">
                  <c:v>67.854629296297006</c:v>
                </c:pt>
                <c:pt idx="736">
                  <c:v>67.838035652128994</c:v>
                </c:pt>
                <c:pt idx="737">
                  <c:v>67.821451866882001</c:v>
                </c:pt>
                <c:pt idx="738">
                  <c:v>67.804877917598006</c:v>
                </c:pt>
                <c:pt idx="739">
                  <c:v>67.788313781396994</c:v>
                </c:pt>
                <c:pt idx="740">
                  <c:v>67.771759435484</c:v>
                </c:pt>
                <c:pt idx="741">
                  <c:v>67.755214857138</c:v>
                </c:pt>
                <c:pt idx="742">
                  <c:v>67.738680023721997</c:v>
                </c:pt>
                <c:pt idx="743">
                  <c:v>67.722154912674995</c:v>
                </c:pt>
                <c:pt idx="744">
                  <c:v>67.705639501516004</c:v>
                </c:pt>
                <c:pt idx="745">
                  <c:v>67.689133767841994</c:v>
                </c:pt>
                <c:pt idx="746">
                  <c:v>67.672637689328994</c:v>
                </c:pt>
                <c:pt idx="747">
                  <c:v>67.656151243726995</c:v>
                </c:pt>
                <c:pt idx="748">
                  <c:v>67.639674408866995</c:v>
                </c:pt>
                <c:pt idx="749">
                  <c:v>67.623207162655007</c:v>
                </c:pt>
                <c:pt idx="750">
                  <c:v>67.606749483071994</c:v>
                </c:pt>
                <c:pt idx="751">
                  <c:v>67.590301348176993</c:v>
                </c:pt>
                <c:pt idx="752">
                  <c:v>67.573862736104005</c:v>
                </c:pt>
                <c:pt idx="753">
                  <c:v>67.557433625060995</c:v>
                </c:pt>
                <c:pt idx="754">
                  <c:v>67.541013993332996</c:v>
                </c:pt>
                <c:pt idx="755">
                  <c:v>67.524603819277999</c:v>
                </c:pt>
                <c:pt idx="756">
                  <c:v>67.508203081329</c:v>
                </c:pt>
                <c:pt idx="757">
                  <c:v>67.491811757990007</c:v>
                </c:pt>
                <c:pt idx="758">
                  <c:v>67.475429827843001</c:v>
                </c:pt>
                <c:pt idx="759">
                  <c:v>67.459057269539997</c:v>
                </c:pt>
                <c:pt idx="760">
                  <c:v>67.442694061805</c:v>
                </c:pt>
                <c:pt idx="761">
                  <c:v>67.426340183438001</c:v>
                </c:pt>
                <c:pt idx="762">
                  <c:v>67.409995613305995</c:v>
                </c:pt>
                <c:pt idx="763">
                  <c:v>67.393660330353001</c:v>
                </c:pt>
                <c:pt idx="764">
                  <c:v>67.377334313589998</c:v>
                </c:pt>
                <c:pt idx="765">
                  <c:v>67.361017542100001</c:v>
                </c:pt>
                <c:pt idx="766">
                  <c:v>67.344709995038997</c:v>
                </c:pt>
                <c:pt idx="767">
                  <c:v>67.328411651630006</c:v>
                </c:pt>
                <c:pt idx="768">
                  <c:v>67.312122491169006</c:v>
                </c:pt>
                <c:pt idx="769">
                  <c:v>67.295842493018995</c:v>
                </c:pt>
                <c:pt idx="770">
                  <c:v>67.279571636612999</c:v>
                </c:pt>
                <c:pt idx="771">
                  <c:v>67.263309901453994</c:v>
                </c:pt>
                <c:pt idx="772">
                  <c:v>67.247057267114002</c:v>
                </c:pt>
                <c:pt idx="773">
                  <c:v>67.230813713230006</c:v>
                </c:pt>
                <c:pt idx="774">
                  <c:v>67.214579219510995</c:v>
                </c:pt>
                <c:pt idx="775">
                  <c:v>67.198353765731994</c:v>
                </c:pt>
                <c:pt idx="776">
                  <c:v>67.182137331733998</c:v>
                </c:pt>
                <c:pt idx="777">
                  <c:v>67.165929897428001</c:v>
                </c:pt>
                <c:pt idx="778">
                  <c:v>67.149731442787996</c:v>
                </c:pt>
                <c:pt idx="779">
                  <c:v>67.133541947859001</c:v>
                </c:pt>
                <c:pt idx="780">
                  <c:v>67.117361392747</c:v>
                </c:pt>
                <c:pt idx="781">
                  <c:v>67.101189757628006</c:v>
                </c:pt>
                <c:pt idx="782">
                  <c:v>67.085027022741997</c:v>
                </c:pt>
                <c:pt idx="783">
                  <c:v>67.068873168392003</c:v>
                </c:pt>
                <c:pt idx="784">
                  <c:v>67.052728174950005</c:v>
                </c:pt>
                <c:pt idx="785">
                  <c:v>67.036592022850002</c:v>
                </c:pt>
                <c:pt idx="786">
                  <c:v>67.020464692589997</c:v>
                </c:pt>
                <c:pt idx="787">
                  <c:v>67.004346164731999</c:v>
                </c:pt>
                <c:pt idx="788">
                  <c:v>66.988236419903998</c:v>
                </c:pt>
                <c:pt idx="789">
                  <c:v>66.972135438793998</c:v>
                </c:pt>
                <c:pt idx="790">
                  <c:v>66.956043202157005</c:v>
                </c:pt>
                <c:pt idx="791">
                  <c:v>66.939959690806006</c:v>
                </c:pt>
                <c:pt idx="792">
                  <c:v>66.923884885619998</c:v>
                </c:pt>
                <c:pt idx="793">
                  <c:v>66.907818767539993</c:v>
                </c:pt>
                <c:pt idx="794">
                  <c:v>66.891761317567003</c:v>
                </c:pt>
                <c:pt idx="795">
                  <c:v>66.875712516766001</c:v>
                </c:pt>
                <c:pt idx="796">
                  <c:v>66.859672346260993</c:v>
                </c:pt>
                <c:pt idx="797">
                  <c:v>66.843640787238002</c:v>
                </c:pt>
                <c:pt idx="798">
                  <c:v>66.827617820946003</c:v>
                </c:pt>
                <c:pt idx="799">
                  <c:v>66.811603428690006</c:v>
                </c:pt>
                <c:pt idx="800">
                  <c:v>66.795597591838998</c:v>
                </c:pt>
                <c:pt idx="801">
                  <c:v>66.779600291822007</c:v>
                </c:pt>
                <c:pt idx="802">
                  <c:v>66.763611510123994</c:v>
                </c:pt>
                <c:pt idx="803">
                  <c:v>66.747631228293002</c:v>
                </c:pt>
                <c:pt idx="804">
                  <c:v>66.731659427935</c:v>
                </c:pt>
                <c:pt idx="805">
                  <c:v>66.715696090714999</c:v>
                </c:pt>
                <c:pt idx="806">
                  <c:v>66.699741198355994</c:v>
                </c:pt>
                <c:pt idx="807">
                  <c:v>66.683794732639001</c:v>
                </c:pt>
                <c:pt idx="808">
                  <c:v>66.667856675406</c:v>
                </c:pt>
                <c:pt idx="809">
                  <c:v>66.651927008553997</c:v>
                </c:pt>
                <c:pt idx="810">
                  <c:v>66.636005714036997</c:v>
                </c:pt>
                <c:pt idx="811">
                  <c:v>66.620092773869004</c:v>
                </c:pt>
                <c:pt idx="812">
                  <c:v>66.604188170117993</c:v>
                </c:pt>
                <c:pt idx="813">
                  <c:v>66.588291884911996</c:v>
                </c:pt>
                <c:pt idx="814">
                  <c:v>66.572403900433997</c:v>
                </c:pt>
                <c:pt idx="815">
                  <c:v>66.556524198922006</c:v>
                </c:pt>
                <c:pt idx="816">
                  <c:v>66.540652762671002</c:v>
                </c:pt>
                <c:pt idx="817">
                  <c:v>66.524789574034003</c:v>
                </c:pt>
                <c:pt idx="818">
                  <c:v>66.508934615415001</c:v>
                </c:pt>
                <c:pt idx="819">
                  <c:v>66.493087869278</c:v>
                </c:pt>
                <c:pt idx="820">
                  <c:v>66.477249318139002</c:v>
                </c:pt>
                <c:pt idx="821">
                  <c:v>66.461418944567995</c:v>
                </c:pt>
                <c:pt idx="822">
                  <c:v>66.445596731194001</c:v>
                </c:pt>
                <c:pt idx="823">
                  <c:v>66.429782660694997</c:v>
                </c:pt>
                <c:pt idx="824">
                  <c:v>66.413976715806996</c:v>
                </c:pt>
                <c:pt idx="825">
                  <c:v>66.398178879317996</c:v>
                </c:pt>
                <c:pt idx="826">
                  <c:v>66.382389134069001</c:v>
                </c:pt>
                <c:pt idx="827">
                  <c:v>66.366607462955997</c:v>
                </c:pt>
                <c:pt idx="828">
                  <c:v>66.350833848928005</c:v>
                </c:pt>
                <c:pt idx="829">
                  <c:v>66.335068274985005</c:v>
                </c:pt>
                <c:pt idx="830">
                  <c:v>66.319310724180994</c:v>
                </c:pt>
                <c:pt idx="831">
                  <c:v>66.303561179623003</c:v>
                </c:pt>
                <c:pt idx="832">
                  <c:v>66.287819624468</c:v>
                </c:pt>
                <c:pt idx="833">
                  <c:v>66.272086041929001</c:v>
                </c:pt>
                <c:pt idx="834">
                  <c:v>66.256360415264993</c:v>
                </c:pt>
                <c:pt idx="835">
                  <c:v>66.240642727791993</c:v>
                </c:pt>
                <c:pt idx="836">
                  <c:v>66.224932962873993</c:v>
                </c:pt>
                <c:pt idx="837">
                  <c:v>66.209231103926001</c:v>
                </c:pt>
                <c:pt idx="838">
                  <c:v>66.193537134416999</c:v>
                </c:pt>
                <c:pt idx="839">
                  <c:v>66.177851037861998</c:v>
                </c:pt>
                <c:pt idx="840">
                  <c:v>66.162172797829996</c:v>
                </c:pt>
                <c:pt idx="841">
                  <c:v>66.146502397937994</c:v>
                </c:pt>
                <c:pt idx="842">
                  <c:v>66.130839821855005</c:v>
                </c:pt>
                <c:pt idx="843">
                  <c:v>66.115185053298006</c:v>
                </c:pt>
                <c:pt idx="844">
                  <c:v>66.099538076033994</c:v>
                </c:pt>
                <c:pt idx="845">
                  <c:v>66.083898873880003</c:v>
                </c:pt>
                <c:pt idx="846">
                  <c:v>66.068267430700004</c:v>
                </c:pt>
                <c:pt idx="847">
                  <c:v>66.052643730409997</c:v>
                </c:pt>
                <c:pt idx="848">
                  <c:v>66.037027756971995</c:v>
                </c:pt>
                <c:pt idx="849">
                  <c:v>66.021419494398003</c:v>
                </c:pt>
                <c:pt idx="850">
                  <c:v>66.005818926746997</c:v>
                </c:pt>
                <c:pt idx="851">
                  <c:v>65.990226038128</c:v>
                </c:pt>
                <c:pt idx="852">
                  <c:v>65.974640812695</c:v>
                </c:pt>
                <c:pt idx="853">
                  <c:v>65.959063234652007</c:v>
                </c:pt>
                <c:pt idx="854">
                  <c:v>65.943493288249002</c:v>
                </c:pt>
                <c:pt idx="855">
                  <c:v>65.927930957786003</c:v>
                </c:pt>
                <c:pt idx="856">
                  <c:v>65.912376227604994</c:v>
                </c:pt>
                <c:pt idx="857">
                  <c:v>65.896829082099998</c:v>
                </c:pt>
                <c:pt idx="858">
                  <c:v>65.881289505707002</c:v>
                </c:pt>
                <c:pt idx="859">
                  <c:v>65.865757482912997</c:v>
                </c:pt>
                <c:pt idx="860">
                  <c:v>65.850232998248003</c:v>
                </c:pt>
                <c:pt idx="861">
                  <c:v>65.834716036288995</c:v>
                </c:pt>
                <c:pt idx="862">
                  <c:v>65.819206581659003</c:v>
                </c:pt>
                <c:pt idx="863">
                  <c:v>65.803704619026007</c:v>
                </c:pt>
                <c:pt idx="864">
                  <c:v>65.788210133104997</c:v>
                </c:pt>
                <c:pt idx="865">
                  <c:v>65.772723108652997</c:v>
                </c:pt>
                <c:pt idx="866">
                  <c:v>65.757243530476998</c:v>
                </c:pt>
                <c:pt idx="867">
                  <c:v>65.741771383423995</c:v>
                </c:pt>
                <c:pt idx="868">
                  <c:v>65.726306652388004</c:v>
                </c:pt>
                <c:pt idx="869">
                  <c:v>65.710849322309002</c:v>
                </c:pt>
                <c:pt idx="870">
                  <c:v>65.695399378166996</c:v>
                </c:pt>
                <c:pt idx="871">
                  <c:v>65.679956804990994</c:v>
                </c:pt>
                <c:pt idx="872">
                  <c:v>65.664521587850999</c:v>
                </c:pt>
                <c:pt idx="873">
                  <c:v>65.649093711860004</c:v>
                </c:pt>
                <c:pt idx="874">
                  <c:v>65.633673162177999</c:v>
                </c:pt>
                <c:pt idx="875">
                  <c:v>65.618259924005997</c:v>
                </c:pt>
                <c:pt idx="876">
                  <c:v>65.602853982587007</c:v>
                </c:pt>
                <c:pt idx="877">
                  <c:v>65.587455323209994</c:v>
                </c:pt>
                <c:pt idx="878">
                  <c:v>65.572063931206003</c:v>
                </c:pt>
                <c:pt idx="879">
                  <c:v>65.556679791947005</c:v>
                </c:pt>
                <c:pt idx="880">
                  <c:v>65.541302890848002</c:v>
                </c:pt>
                <c:pt idx="881">
                  <c:v>65.525933213369001</c:v>
                </c:pt>
                <c:pt idx="882">
                  <c:v>65.510570745009005</c:v>
                </c:pt>
                <c:pt idx="883">
                  <c:v>65.495215471310004</c:v>
                </c:pt>
                <c:pt idx="884">
                  <c:v>65.479867377855996</c:v>
                </c:pt>
                <c:pt idx="885">
                  <c:v>65.464526450272004</c:v>
                </c:pt>
                <c:pt idx="886">
                  <c:v>65.449192674225998</c:v>
                </c:pt>
                <c:pt idx="887">
                  <c:v>65.433866035424998</c:v>
                </c:pt>
                <c:pt idx="888">
                  <c:v>65.418546519618999</c:v>
                </c:pt>
                <c:pt idx="889">
                  <c:v>65.403234112598994</c:v>
                </c:pt>
                <c:pt idx="890">
                  <c:v>65.387928800194004</c:v>
                </c:pt>
                <c:pt idx="891">
                  <c:v>65.372630568277998</c:v>
                </c:pt>
                <c:pt idx="892">
                  <c:v>65.357339402761994</c:v>
                </c:pt>
                <c:pt idx="893">
                  <c:v>65.342055289597994</c:v>
                </c:pt>
                <c:pt idx="894">
                  <c:v>65.326778214778997</c:v>
                </c:pt>
                <c:pt idx="895">
                  <c:v>65.311508164337994</c:v>
                </c:pt>
                <c:pt idx="896">
                  <c:v>65.296245124346001</c:v>
                </c:pt>
                <c:pt idx="897">
                  <c:v>65.280989080915006</c:v>
                </c:pt>
                <c:pt idx="898">
                  <c:v>65.265740020197001</c:v>
                </c:pt>
                <c:pt idx="899">
                  <c:v>65.250497928382998</c:v>
                </c:pt>
                <c:pt idx="900">
                  <c:v>65.235262791701004</c:v>
                </c:pt>
                <c:pt idx="901">
                  <c:v>65.220034596421002</c:v>
                </c:pt>
                <c:pt idx="902">
                  <c:v>65.204813328851003</c:v>
                </c:pt>
                <c:pt idx="903">
                  <c:v>65.189598975335997</c:v>
                </c:pt>
                <c:pt idx="904">
                  <c:v>65.174391522261999</c:v>
                </c:pt>
                <c:pt idx="905">
                  <c:v>65.159190956049997</c:v>
                </c:pt>
                <c:pt idx="906">
                  <c:v>65.143997263163996</c:v>
                </c:pt>
                <c:pt idx="907">
                  <c:v>65.128810430102007</c:v>
                </c:pt>
                <c:pt idx="908">
                  <c:v>65.113630443399998</c:v>
                </c:pt>
                <c:pt idx="909">
                  <c:v>65.098457289636002</c:v>
                </c:pt>
                <c:pt idx="910">
                  <c:v>65.083290955419002</c:v>
                </c:pt>
                <c:pt idx="911">
                  <c:v>65.068131427401994</c:v>
                </c:pt>
                <c:pt idx="912">
                  <c:v>65.052978692270997</c:v>
                </c:pt>
                <c:pt idx="913">
                  <c:v>65.037832736750005</c:v>
                </c:pt>
                <c:pt idx="914">
                  <c:v>65.022693547600994</c:v>
                </c:pt>
                <c:pt idx="915">
                  <c:v>65.007561111623005</c:v>
                </c:pt>
                <c:pt idx="916">
                  <c:v>64.992435415649993</c:v>
                </c:pt>
                <c:pt idx="917">
                  <c:v>64.977316446553004</c:v>
                </c:pt>
                <c:pt idx="918">
                  <c:v>64.962204191241</c:v>
                </c:pt>
                <c:pt idx="919">
                  <c:v>64.947098636657998</c:v>
                </c:pt>
                <c:pt idx="920">
                  <c:v>64.931999769784994</c:v>
                </c:pt>
                <c:pt idx="921">
                  <c:v>64.916907577635996</c:v>
                </c:pt>
                <c:pt idx="922">
                  <c:v>64.901822047265995</c:v>
                </c:pt>
                <c:pt idx="923">
                  <c:v>64.886743165761004</c:v>
                </c:pt>
                <c:pt idx="924">
                  <c:v>64.871670920244</c:v>
                </c:pt>
                <c:pt idx="925">
                  <c:v>64.856605297875006</c:v>
                </c:pt>
                <c:pt idx="926">
                  <c:v>64.841546285847997</c:v>
                </c:pt>
                <c:pt idx="927">
                  <c:v>64.826493871390994</c:v>
                </c:pt>
                <c:pt idx="928">
                  <c:v>64.811448041768998</c:v>
                </c:pt>
                <c:pt idx="929">
                  <c:v>64.796408784280999</c:v>
                </c:pt>
                <c:pt idx="930">
                  <c:v>64.781376086261005</c:v>
                </c:pt>
                <c:pt idx="931">
                  <c:v>64.766349935077002</c:v>
                </c:pt>
                <c:pt idx="932">
                  <c:v>64.751330318130996</c:v>
                </c:pt>
                <c:pt idx="933">
                  <c:v>64.736317222861004</c:v>
                </c:pt>
                <c:pt idx="934">
                  <c:v>64.721310636737996</c:v>
                </c:pt>
                <c:pt idx="935">
                  <c:v>64.706310547268004</c:v>
                </c:pt>
                <c:pt idx="936">
                  <c:v>64.691316941988006</c:v>
                </c:pt>
                <c:pt idx="937">
                  <c:v>64.676329808473994</c:v>
                </c:pt>
                <c:pt idx="938">
                  <c:v>64.661349134329996</c:v>
                </c:pt>
                <c:pt idx="939">
                  <c:v>64.646374907197995</c:v>
                </c:pt>
                <c:pt idx="940">
                  <c:v>64.631407114750004</c:v>
                </c:pt>
                <c:pt idx="941">
                  <c:v>64.616445744694005</c:v>
                </c:pt>
                <c:pt idx="942">
                  <c:v>64.601490784768998</c:v>
                </c:pt>
                <c:pt idx="943">
                  <c:v>64.586542222749003</c:v>
                </c:pt>
                <c:pt idx="944">
                  <c:v>64.571600046437993</c:v>
                </c:pt>
                <c:pt idx="945">
                  <c:v>64.556664243675996</c:v>
                </c:pt>
                <c:pt idx="946">
                  <c:v>64.541734802334005</c:v>
                </c:pt>
                <c:pt idx="947">
                  <c:v>64.526811710315997</c:v>
                </c:pt>
                <c:pt idx="948">
                  <c:v>64.511894955556002</c:v>
                </c:pt>
                <c:pt idx="949">
                  <c:v>64.496984526023994</c:v>
                </c:pt>
                <c:pt idx="950">
                  <c:v>64.482080409720993</c:v>
                </c:pt>
                <c:pt idx="951">
                  <c:v>64.467182594676999</c:v>
                </c:pt>
                <c:pt idx="952">
                  <c:v>64.452291068958004</c:v>
                </c:pt>
                <c:pt idx="953">
                  <c:v>64.437405820658995</c:v>
                </c:pt>
                <c:pt idx="954">
                  <c:v>64.422526837907995</c:v>
                </c:pt>
                <c:pt idx="955">
                  <c:v>64.407654108865003</c:v>
                </c:pt>
                <c:pt idx="956">
                  <c:v>64.392787621718995</c:v>
                </c:pt>
                <c:pt idx="957">
                  <c:v>64.377927364691999</c:v>
                </c:pt>
                <c:pt idx="958">
                  <c:v>64.363073326038005</c:v>
                </c:pt>
                <c:pt idx="959">
                  <c:v>64.348225494039994</c:v>
                </c:pt>
                <c:pt idx="960">
                  <c:v>64.333383857011995</c:v>
                </c:pt>
                <c:pt idx="961">
                  <c:v>64.318548403302003</c:v>
                </c:pt>
                <c:pt idx="962">
                  <c:v>64.303719121284004</c:v>
                </c:pt>
                <c:pt idx="963">
                  <c:v>64.288895999367</c:v>
                </c:pt>
                <c:pt idx="964">
                  <c:v>64.274079025985998</c:v>
                </c:pt>
                <c:pt idx="965">
                  <c:v>64.259268189609998</c:v>
                </c:pt>
                <c:pt idx="966">
                  <c:v>64.244463478737003</c:v>
                </c:pt>
                <c:pt idx="967">
                  <c:v>64.229664881893996</c:v>
                </c:pt>
                <c:pt idx="968">
                  <c:v>64.21487238764</c:v>
                </c:pt>
                <c:pt idx="969">
                  <c:v>64.200085984561994</c:v>
                </c:pt>
                <c:pt idx="970">
                  <c:v>64.185305661277994</c:v>
                </c:pt>
                <c:pt idx="971">
                  <c:v>64.170531406435003</c:v>
                </c:pt>
                <c:pt idx="972">
                  <c:v>64.155763208709999</c:v>
                </c:pt>
                <c:pt idx="973">
                  <c:v>64.141001056809003</c:v>
                </c:pt>
                <c:pt idx="974">
                  <c:v>64.126244939467995</c:v>
                </c:pt>
                <c:pt idx="975">
                  <c:v>64.111494845449997</c:v>
                </c:pt>
                <c:pt idx="976">
                  <c:v>64.096750763551</c:v>
                </c:pt>
                <c:pt idx="977">
                  <c:v>64.082012682593003</c:v>
                </c:pt>
                <c:pt idx="978">
                  <c:v>64.067280591426993</c:v>
                </c:pt>
                <c:pt idx="979">
                  <c:v>64.052554478933999</c:v>
                </c:pt>
                <c:pt idx="980">
                  <c:v>64.037834334023003</c:v>
                </c:pt>
                <c:pt idx="981">
                  <c:v>64.023120145632006</c:v>
                </c:pt>
                <c:pt idx="982">
                  <c:v>64.008411902725996</c:v>
                </c:pt>
                <c:pt idx="983">
                  <c:v>63.993709594301002</c:v>
                </c:pt>
                <c:pt idx="984">
                  <c:v>63.979013209378998</c:v>
                </c:pt>
                <c:pt idx="985">
                  <c:v>63.964322737011003</c:v>
                </c:pt>
                <c:pt idx="986">
                  <c:v>63.949638166275001</c:v>
                </c:pt>
                <c:pt idx="987">
                  <c:v>63.934959486277997</c:v>
                </c:pt>
                <c:pt idx="988">
                  <c:v>63.920286686155997</c:v>
                </c:pt>
                <c:pt idx="989">
                  <c:v>63.905619755069999</c:v>
                </c:pt>
                <c:pt idx="990">
                  <c:v>63.890958682211</c:v>
                </c:pt>
                <c:pt idx="991">
                  <c:v>63.876303456795</c:v>
                </c:pt>
                <c:pt idx="992">
                  <c:v>63.861654068067999</c:v>
                </c:pt>
                <c:pt idx="993">
                  <c:v>63.847010505302002</c:v>
                </c:pt>
                <c:pt idx="994">
                  <c:v>63.832372757796001</c:v>
                </c:pt>
                <c:pt idx="995">
                  <c:v>63.817740814878</c:v>
                </c:pt>
                <c:pt idx="996">
                  <c:v>63.803114665899002</c:v>
                </c:pt>
                <c:pt idx="997">
                  <c:v>63.788494300242</c:v>
                </c:pt>
                <c:pt idx="998">
                  <c:v>63.773879707311998</c:v>
                </c:pt>
                <c:pt idx="999">
                  <c:v>63.759270876545003</c:v>
                </c:pt>
                <c:pt idx="1000">
                  <c:v>63.744667797401</c:v>
                </c:pt>
                <c:pt idx="1001">
                  <c:v>63.730070459365997</c:v>
                </c:pt>
                <c:pt idx="1002">
                  <c:v>63.715478851954998</c:v>
                </c:pt>
                <c:pt idx="1003">
                  <c:v>63.700892964707997</c:v>
                </c:pt>
                <c:pt idx="1004">
                  <c:v>63.686312787189998</c:v>
                </c:pt>
                <c:pt idx="1005">
                  <c:v>63.671738308994001</c:v>
                </c:pt>
                <c:pt idx="1006">
                  <c:v>63.657169519737998</c:v>
                </c:pt>
                <c:pt idx="1007">
                  <c:v>63.642606409065998</c:v>
                </c:pt>
                <c:pt idx="1008">
                  <c:v>63.628048966648997</c:v>
                </c:pt>
                <c:pt idx="1009">
                  <c:v>63.613497182182002</c:v>
                </c:pt>
                <c:pt idx="1010">
                  <c:v>63.598951045387999</c:v>
                </c:pt>
                <c:pt idx="1011">
                  <c:v>63.584410546012002</c:v>
                </c:pt>
                <c:pt idx="1012">
                  <c:v>63.569875673829003</c:v>
                </c:pt>
                <c:pt idx="1013">
                  <c:v>63.555346418634997</c:v>
                </c:pt>
                <c:pt idx="1014">
                  <c:v>63.540822770254003</c:v>
                </c:pt>
                <c:pt idx="1015">
                  <c:v>63.526304718535002</c:v>
                </c:pt>
                <c:pt idx="1016">
                  <c:v>63.511792253350997</c:v>
                </c:pt>
                <c:pt idx="1017">
                  <c:v>63.497285364600998</c:v>
                </c:pt>
                <c:pt idx="1018">
                  <c:v>63.482784042208998</c:v>
                </c:pt>
                <c:pt idx="1019">
                  <c:v>63.468288276122998</c:v>
                </c:pt>
                <c:pt idx="1020">
                  <c:v>63.453798056316003</c:v>
                </c:pt>
                <c:pt idx="1021">
                  <c:v>63.439313372786003</c:v>
                </c:pt>
                <c:pt idx="1022">
                  <c:v>63.424834215555997</c:v>
                </c:pt>
                <c:pt idx="1023">
                  <c:v>63.410360574673</c:v>
                </c:pt>
                <c:pt idx="1024">
                  <c:v>63.395892440207</c:v>
                </c:pt>
                <c:pt idx="1025">
                  <c:v>63.381429802254999</c:v>
                </c:pt>
                <c:pt idx="1026">
                  <c:v>63.366972650937001</c:v>
                </c:pt>
                <c:pt idx="1027">
                  <c:v>63.352520976397003</c:v>
                </c:pt>
                <c:pt idx="1028">
                  <c:v>63.338074768802002</c:v>
                </c:pt>
                <c:pt idx="1029">
                  <c:v>63.323634018344997</c:v>
                </c:pt>
                <c:pt idx="1030">
                  <c:v>63.309198715241997</c:v>
                </c:pt>
                <c:pt idx="1031">
                  <c:v>63.294768849733003</c:v>
                </c:pt>
                <c:pt idx="1032">
                  <c:v>63.280344412082002</c:v>
                </c:pt>
                <c:pt idx="1033">
                  <c:v>63.265925392574999</c:v>
                </c:pt>
                <c:pt idx="1034">
                  <c:v>63.251511781523</c:v>
                </c:pt>
                <c:pt idx="1035">
                  <c:v>63.237103569261002</c:v>
                </c:pt>
                <c:pt idx="1036">
                  <c:v>63.222700746145001</c:v>
                </c:pt>
                <c:pt idx="1037">
                  <c:v>63.208303302558001</c:v>
                </c:pt>
                <c:pt idx="1038">
                  <c:v>63.193911228902003</c:v>
                </c:pt>
                <c:pt idx="1039">
                  <c:v>63.179524515605998</c:v>
                </c:pt>
                <c:pt idx="1040">
                  <c:v>63.165143153119999</c:v>
                </c:pt>
                <c:pt idx="1041">
                  <c:v>63.150767131915998</c:v>
                </c:pt>
                <c:pt idx="1042">
                  <c:v>63.136396442492</c:v>
                </c:pt>
                <c:pt idx="1043">
                  <c:v>63.122031075366003</c:v>
                </c:pt>
                <c:pt idx="1044">
                  <c:v>63.107671021080002</c:v>
                </c:pt>
                <c:pt idx="1045">
                  <c:v>63.093316270198002</c:v>
                </c:pt>
                <c:pt idx="1046">
                  <c:v>63.078966813306998</c:v>
                </c:pt>
                <c:pt idx="1047">
                  <c:v>63.064622641017998</c:v>
                </c:pt>
                <c:pt idx="1048">
                  <c:v>63.050283743961003</c:v>
                </c:pt>
                <c:pt idx="1049">
                  <c:v>63.035950112790999</c:v>
                </c:pt>
                <c:pt idx="1050">
                  <c:v>63.021621738184997</c:v>
                </c:pt>
                <c:pt idx="1051">
                  <c:v>63.007298610840998</c:v>
                </c:pt>
                <c:pt idx="1052">
                  <c:v>62.992980721480002</c:v>
                </c:pt>
                <c:pt idx="1053">
                  <c:v>62.978668060845003</c:v>
                </c:pt>
                <c:pt idx="1054">
                  <c:v>62.964360619700997</c:v>
                </c:pt>
                <c:pt idx="1055">
                  <c:v>62.950058388834002</c:v>
                </c:pt>
                <c:pt idx="1056">
                  <c:v>62.935761359053998</c:v>
                </c:pt>
                <c:pt idx="1057">
                  <c:v>62.921469521189003</c:v>
                </c:pt>
                <c:pt idx="1058">
                  <c:v>62.907182866093002</c:v>
                </c:pt>
                <c:pt idx="1059">
                  <c:v>62.892901384638002</c:v>
                </c:pt>
                <c:pt idx="1060">
                  <c:v>62.878625067721003</c:v>
                </c:pt>
                <c:pt idx="1061">
                  <c:v>62.864353906256</c:v>
                </c:pt>
                <c:pt idx="1062">
                  <c:v>62.850087891182</c:v>
                </c:pt>
                <c:pt idx="1063">
                  <c:v>62.835827013456999</c:v>
                </c:pt>
                <c:pt idx="1064">
                  <c:v>62.821571264063003</c:v>
                </c:pt>
                <c:pt idx="1065">
                  <c:v>62.807320634001002</c:v>
                </c:pt>
                <c:pt idx="1066">
                  <c:v>62.793075114292002</c:v>
                </c:pt>
                <c:pt idx="1067">
                  <c:v>62.778834695980997</c:v>
                </c:pt>
                <c:pt idx="1068">
                  <c:v>62.764599370131997</c:v>
                </c:pt>
                <c:pt idx="1069">
                  <c:v>62.750369127829998</c:v>
                </c:pt>
                <c:pt idx="1070">
                  <c:v>62.736143960181003</c:v>
                </c:pt>
                <c:pt idx="1071">
                  <c:v>62.721923858312003</c:v>
                </c:pt>
                <c:pt idx="1072">
                  <c:v>62.707708813370999</c:v>
                </c:pt>
                <c:pt idx="1073">
                  <c:v>62.693498816523999</c:v>
                </c:pt>
                <c:pt idx="1074">
                  <c:v>62.679293858961003</c:v>
                </c:pt>
                <c:pt idx="1075">
                  <c:v>62.665093931889999</c:v>
                </c:pt>
                <c:pt idx="1076">
                  <c:v>62.650899026540998</c:v>
                </c:pt>
                <c:pt idx="1077">
                  <c:v>62.636709134164001</c:v>
                </c:pt>
                <c:pt idx="1078">
                  <c:v>62.622524246026998</c:v>
                </c:pt>
                <c:pt idx="1079">
                  <c:v>62.608344353420001</c:v>
                </c:pt>
                <c:pt idx="1080">
                  <c:v>62.594169447654998</c:v>
                </c:pt>
                <c:pt idx="1081">
                  <c:v>62.579999520059999</c:v>
                </c:pt>
                <c:pt idx="1082">
                  <c:v>62.565834561985</c:v>
                </c:pt>
                <c:pt idx="1083">
                  <c:v>62.551674564800997</c:v>
                </c:pt>
                <c:pt idx="1084">
                  <c:v>62.537519519897003</c:v>
                </c:pt>
                <c:pt idx="1085">
                  <c:v>62.523369418682002</c:v>
                </c:pt>
                <c:pt idx="1086">
                  <c:v>62.509224252585</c:v>
                </c:pt>
                <c:pt idx="1087">
                  <c:v>62.495084013054999</c:v>
                </c:pt>
                <c:pt idx="1088">
                  <c:v>62.480948691560002</c:v>
                </c:pt>
                <c:pt idx="1089">
                  <c:v>62.466818279587997</c:v>
                </c:pt>
                <c:pt idx="1090">
                  <c:v>62.452692768646003</c:v>
                </c:pt>
                <c:pt idx="1091">
                  <c:v>62.438572150260001</c:v>
                </c:pt>
                <c:pt idx="1092">
                  <c:v>62.424456415976003</c:v>
                </c:pt>
                <c:pt idx="1093">
                  <c:v>62.410345557357999</c:v>
                </c:pt>
                <c:pt idx="1094">
                  <c:v>62.396239565991998</c:v>
                </c:pt>
                <c:pt idx="1095">
                  <c:v>62.382138433480002</c:v>
                </c:pt>
                <c:pt idx="1096">
                  <c:v>62.368042151442999</c:v>
                </c:pt>
                <c:pt idx="1097">
                  <c:v>62.353950711525002</c:v>
                </c:pt>
                <c:pt idx="1098">
                  <c:v>62.339864105384002</c:v>
                </c:pt>
                <c:pt idx="1099">
                  <c:v>62.325782324698999</c:v>
                </c:pt>
                <c:pt idx="1100">
                  <c:v>62.311705361168002</c:v>
                </c:pt>
                <c:pt idx="1101">
                  <c:v>62.297633206508003</c:v>
                </c:pt>
                <c:pt idx="1102">
                  <c:v>62.283565852453997</c:v>
                </c:pt>
                <c:pt idx="1103">
                  <c:v>62.269503290758003</c:v>
                </c:pt>
                <c:pt idx="1104">
                  <c:v>62.255445513193997</c:v>
                </c:pt>
                <c:pt idx="1105">
                  <c:v>62.241392511550998</c:v>
                </c:pt>
                <c:pt idx="1106">
                  <c:v>62.22734427764</c:v>
                </c:pt>
                <c:pt idx="1107">
                  <c:v>62.213300803286998</c:v>
                </c:pt>
                <c:pt idx="1108">
                  <c:v>62.199262080337</c:v>
                </c:pt>
                <c:pt idx="1109">
                  <c:v>62.185228100655998</c:v>
                </c:pt>
                <c:pt idx="1110">
                  <c:v>62.171198856124001</c:v>
                </c:pt>
                <c:pt idx="1111">
                  <c:v>62.157174338642001</c:v>
                </c:pt>
                <c:pt idx="1112">
                  <c:v>62.143154540128002</c:v>
                </c:pt>
                <c:pt idx="1113">
                  <c:v>62.129139452518999</c:v>
                </c:pt>
                <c:pt idx="1114">
                  <c:v>62.115129067767</c:v>
                </c:pt>
                <c:pt idx="1115">
                  <c:v>62.101123377846001</c:v>
                </c:pt>
                <c:pt idx="1116">
                  <c:v>62.087122374745</c:v>
                </c:pt>
                <c:pt idx="1117">
                  <c:v>62.073126050470997</c:v>
                </c:pt>
                <c:pt idx="1118">
                  <c:v>62.059134397050002</c:v>
                </c:pt>
                <c:pt idx="1119">
                  <c:v>62.045147406524997</c:v>
                </c:pt>
                <c:pt idx="1120">
                  <c:v>62.031165070954998</c:v>
                </c:pt>
                <c:pt idx="1121">
                  <c:v>62.017187382419003</c:v>
                </c:pt>
                <c:pt idx="1122">
                  <c:v>62.003214333011996</c:v>
                </c:pt>
                <c:pt idx="1123">
                  <c:v>61.989245914846997</c:v>
                </c:pt>
                <c:pt idx="1124">
                  <c:v>61.975282120053997</c:v>
                </c:pt>
                <c:pt idx="1125">
                  <c:v>61.961322940780001</c:v>
                </c:pt>
                <c:pt idx="1126">
                  <c:v>61.947368369190002</c:v>
                </c:pt>
                <c:pt idx="1127">
                  <c:v>61.933418397465999</c:v>
                </c:pt>
                <c:pt idx="1128">
                  <c:v>61.919473017807</c:v>
                </c:pt>
                <c:pt idx="1129">
                  <c:v>61.905532222428</c:v>
                </c:pt>
                <c:pt idx="1130">
                  <c:v>61.891596003563002</c:v>
                </c:pt>
                <c:pt idx="1131">
                  <c:v>61.877664353461</c:v>
                </c:pt>
                <c:pt idx="1132">
                  <c:v>61.863737264389997</c:v>
                </c:pt>
                <c:pt idx="1133">
                  <c:v>61.849814728633</c:v>
                </c:pt>
                <c:pt idx="1134">
                  <c:v>61.83589673849</c:v>
                </c:pt>
                <c:pt idx="1135">
                  <c:v>61.821983286279</c:v>
                </c:pt>
                <c:pt idx="1136">
                  <c:v>61.808074364333997</c:v>
                </c:pt>
                <c:pt idx="1137">
                  <c:v>61.794169965004997</c:v>
                </c:pt>
                <c:pt idx="1138">
                  <c:v>61.780270080659001</c:v>
                </c:pt>
                <c:pt idx="1139">
                  <c:v>61.76637470368</c:v>
                </c:pt>
                <c:pt idx="1140">
                  <c:v>61.752483826468001</c:v>
                </c:pt>
                <c:pt idx="1141">
                  <c:v>61.738597441438998</c:v>
                </c:pt>
                <c:pt idx="1142">
                  <c:v>61.724715541027003</c:v>
                </c:pt>
                <c:pt idx="1143">
                  <c:v>61.710838117679998</c:v>
                </c:pt>
                <c:pt idx="1144">
                  <c:v>61.696965163864</c:v>
                </c:pt>
                <c:pt idx="1145">
                  <c:v>61.683096672060003</c:v>
                </c:pt>
                <c:pt idx="1146">
                  <c:v>61.669232634765997</c:v>
                </c:pt>
                <c:pt idx="1147">
                  <c:v>61.655373044496997</c:v>
                </c:pt>
                <c:pt idx="1148">
                  <c:v>61.641517893781</c:v>
                </c:pt>
                <c:pt idx="1149">
                  <c:v>61.627667175166003</c:v>
                </c:pt>
                <c:pt idx="1150">
                  <c:v>61.613820881212</c:v>
                </c:pt>
                <c:pt idx="1151">
                  <c:v>61.599979004498003</c:v>
                </c:pt>
                <c:pt idx="1152">
                  <c:v>61.586141537616001</c:v>
                </c:pt>
                <c:pt idx="1153">
                  <c:v>61.572308473177003</c:v>
                </c:pt>
                <c:pt idx="1154">
                  <c:v>61.558479803806001</c:v>
                </c:pt>
                <c:pt idx="1155">
                  <c:v>61.544655522143998</c:v>
                </c:pt>
                <c:pt idx="1156">
                  <c:v>61.530835620845998</c:v>
                </c:pt>
                <c:pt idx="1157">
                  <c:v>61.517020092585</c:v>
                </c:pt>
                <c:pt idx="1158">
                  <c:v>61.503208930048999</c:v>
                </c:pt>
                <c:pt idx="1159">
                  <c:v>61.489402125940003</c:v>
                </c:pt>
                <c:pt idx="1160">
                  <c:v>61.475599672977999</c:v>
                </c:pt>
                <c:pt idx="1161">
                  <c:v>61.461801563896003</c:v>
                </c:pt>
                <c:pt idx="1162">
                  <c:v>61.448007791443999</c:v>
                </c:pt>
                <c:pt idx="1163">
                  <c:v>61.434218348385002</c:v>
                </c:pt>
                <c:pt idx="1164">
                  <c:v>61.420433227501</c:v>
                </c:pt>
                <c:pt idx="1165">
                  <c:v>61.406652421586003</c:v>
                </c:pt>
                <c:pt idx="1166">
                  <c:v>61.392875923449999</c:v>
                </c:pt>
                <c:pt idx="1167">
                  <c:v>61.379103725918</c:v>
                </c:pt>
                <c:pt idx="1168">
                  <c:v>61.365335821831003</c:v>
                </c:pt>
                <c:pt idx="1169">
                  <c:v>61.351572204044999</c:v>
                </c:pt>
                <c:pt idx="1170">
                  <c:v>61.337812865430003</c:v>
                </c:pt>
                <c:pt idx="1171">
                  <c:v>61.324057798870001</c:v>
                </c:pt>
                <c:pt idx="1172">
                  <c:v>61.310306997265997</c:v>
                </c:pt>
                <c:pt idx="1173">
                  <c:v>61.296560453533999</c:v>
                </c:pt>
                <c:pt idx="1174">
                  <c:v>61.282818160601998</c:v>
                </c:pt>
                <c:pt idx="1175">
                  <c:v>61.269080111416002</c:v>
                </c:pt>
                <c:pt idx="1176">
                  <c:v>61.255346298934001</c:v>
                </c:pt>
                <c:pt idx="1177">
                  <c:v>61.241616716130999</c:v>
                </c:pt>
                <c:pt idx="1178">
                  <c:v>61.227891355993997</c:v>
                </c:pt>
                <c:pt idx="1179">
                  <c:v>61.214170211526998</c:v>
                </c:pt>
                <c:pt idx="1180">
                  <c:v>61.200453275747002</c:v>
                </c:pt>
                <c:pt idx="1181">
                  <c:v>61.186740541686</c:v>
                </c:pt>
                <c:pt idx="1182">
                  <c:v>61.173032002390997</c:v>
                </c:pt>
                <c:pt idx="1183">
                  <c:v>61.159327650922002</c:v>
                </c:pt>
                <c:pt idx="1184">
                  <c:v>61.145627480352999</c:v>
                </c:pt>
                <c:pt idx="1185">
                  <c:v>61.131931483776</c:v>
                </c:pt>
                <c:pt idx="1186">
                  <c:v>61.118239654291997</c:v>
                </c:pt>
                <c:pt idx="1187">
                  <c:v>61.104551985020002</c:v>
                </c:pt>
                <c:pt idx="1188">
                  <c:v>61.090868469090999</c:v>
                </c:pt>
                <c:pt idx="1189">
                  <c:v>61.077189099652003</c:v>
                </c:pt>
                <c:pt idx="1190">
                  <c:v>61.063513869863002</c:v>
                </c:pt>
                <c:pt idx="1191">
                  <c:v>61.049842772897001</c:v>
                </c:pt>
                <c:pt idx="1192">
                  <c:v>61.036175801943997</c:v>
                </c:pt>
                <c:pt idx="1193">
                  <c:v>61.022512950203001</c:v>
                </c:pt>
                <c:pt idx="1194">
                  <c:v>61.008854210892999</c:v>
                </c:pt>
                <c:pt idx="1195">
                  <c:v>60.995199577241003</c:v>
                </c:pt>
                <c:pt idx="1196">
                  <c:v>60.981549042493</c:v>
                </c:pt>
                <c:pt idx="1197">
                  <c:v>60.967902599904001</c:v>
                </c:pt>
                <c:pt idx="1198">
                  <c:v>60.954260242746003</c:v>
                </c:pt>
                <c:pt idx="1199">
                  <c:v>60.940621964304</c:v>
                </c:pt>
                <c:pt idx="1200">
                  <c:v>60.926987757875999</c:v>
                </c:pt>
                <c:pt idx="1201">
                  <c:v>60.913357616772998</c:v>
                </c:pt>
                <c:pt idx="1202">
                  <c:v>60.899731534322001</c:v>
                </c:pt>
                <c:pt idx="1203">
                  <c:v>60.886109503861</c:v>
                </c:pt>
                <c:pt idx="1204">
                  <c:v>60.872491518742002</c:v>
                </c:pt>
                <c:pt idx="1205">
                  <c:v>60.858877572331998</c:v>
                </c:pt>
                <c:pt idx="1206">
                  <c:v>60.845267658009</c:v>
                </c:pt>
                <c:pt idx="1207">
                  <c:v>60.831661769165997</c:v>
                </c:pt>
                <c:pt idx="1208">
                  <c:v>60.818059899209999</c:v>
                </c:pt>
                <c:pt idx="1209">
                  <c:v>60.804462041557997</c:v>
                </c:pt>
                <c:pt idx="1210">
                  <c:v>60.790868189643</c:v>
                </c:pt>
                <c:pt idx="1211">
                  <c:v>60.777278336911998</c:v>
                </c:pt>
                <c:pt idx="1212">
                  <c:v>60.763692476822001</c:v>
                </c:pt>
                <c:pt idx="1213">
                  <c:v>60.750110602844998</c:v>
                </c:pt>
                <c:pt idx="1214">
                  <c:v>60.736532708467003</c:v>
                </c:pt>
                <c:pt idx="1215">
                  <c:v>60.722958787183998</c:v>
                </c:pt>
                <c:pt idx="1216">
                  <c:v>60.709388832508999</c:v>
                </c:pt>
                <c:pt idx="1217">
                  <c:v>60.695822837963</c:v>
                </c:pt>
                <c:pt idx="1218">
                  <c:v>60.682260797085</c:v>
                </c:pt>
                <c:pt idx="1219">
                  <c:v>60.668702703424003</c:v>
                </c:pt>
                <c:pt idx="1220">
                  <c:v>60.655148550542002</c:v>
                </c:pt>
                <c:pt idx="1221">
                  <c:v>60.641598332013999</c:v>
                </c:pt>
                <c:pt idx="1222">
                  <c:v>60.628052041427999</c:v>
                </c:pt>
                <c:pt idx="1223">
                  <c:v>60.614509672384997</c:v>
                </c:pt>
                <c:pt idx="1224">
                  <c:v>60.600971218498998</c:v>
                </c:pt>
                <c:pt idx="1225">
                  <c:v>60.587436673394002</c:v>
                </c:pt>
                <c:pt idx="1226">
                  <c:v>60.573906030708997</c:v>
                </c:pt>
                <c:pt idx="1227">
                  <c:v>60.560379284096001</c:v>
                </c:pt>
                <c:pt idx="1228">
                  <c:v>60.546856427218003</c:v>
                </c:pt>
                <c:pt idx="1229">
                  <c:v>60.533337453751002</c:v>
                </c:pt>
                <c:pt idx="1230">
                  <c:v>60.519822357384001</c:v>
                </c:pt>
                <c:pt idx="1231">
                  <c:v>60.506311131818002</c:v>
                </c:pt>
                <c:pt idx="1232">
                  <c:v>60.492803770765001</c:v>
                </c:pt>
                <c:pt idx="1233">
                  <c:v>60.479300267951999</c:v>
                </c:pt>
                <c:pt idx="1234">
                  <c:v>60.465800617116003</c:v>
                </c:pt>
                <c:pt idx="1235">
                  <c:v>60.452304812008002</c:v>
                </c:pt>
                <c:pt idx="1236">
                  <c:v>60.43881284639</c:v>
                </c:pt>
                <c:pt idx="1237">
                  <c:v>60.425324714036002</c:v>
                </c:pt>
                <c:pt idx="1238">
                  <c:v>60.411840408732999</c:v>
                </c:pt>
                <c:pt idx="1239">
                  <c:v>60.398359924281003</c:v>
                </c:pt>
                <c:pt idx="1240">
                  <c:v>60.384883254489999</c:v>
                </c:pt>
                <c:pt idx="1241">
                  <c:v>60.371410393182998</c:v>
                </c:pt>
                <c:pt idx="1242">
                  <c:v>60.357941334194997</c:v>
                </c:pt>
                <c:pt idx="1243">
                  <c:v>60.344476071372</c:v>
                </c:pt>
                <c:pt idx="1244">
                  <c:v>60.331014598575003</c:v>
                </c:pt>
                <c:pt idx="1245">
                  <c:v>60.317556909673002</c:v>
                </c:pt>
                <c:pt idx="1246">
                  <c:v>60.304102998548998</c:v>
                </c:pt>
                <c:pt idx="1247">
                  <c:v>60.290652859098003</c:v>
                </c:pt>
                <c:pt idx="1248">
                  <c:v>60.277206485226003</c:v>
                </c:pt>
                <c:pt idx="1249">
                  <c:v>60.263763870851001</c:v>
                </c:pt>
                <c:pt idx="1250">
                  <c:v>60.250325009903001</c:v>
                </c:pt>
                <c:pt idx="1251">
                  <c:v>60.236889896321998</c:v>
                </c:pt>
                <c:pt idx="1252">
                  <c:v>60.223458524062998</c:v>
                </c:pt>
                <c:pt idx="1253">
                  <c:v>60.210030887089999</c:v>
                </c:pt>
                <c:pt idx="1254">
                  <c:v>60.196606979378998</c:v>
                </c:pt>
                <c:pt idx="1255">
                  <c:v>60.183186794918001</c:v>
                </c:pt>
                <c:pt idx="1256">
                  <c:v>60.169770327706999</c:v>
                </c:pt>
                <c:pt idx="1257">
                  <c:v>60.156357571755002</c:v>
                </c:pt>
                <c:pt idx="1258">
                  <c:v>60.142948521087</c:v>
                </c:pt>
                <c:pt idx="1259">
                  <c:v>60.129543169733999</c:v>
                </c:pt>
                <c:pt idx="1260">
                  <c:v>60.116141511743002</c:v>
                </c:pt>
                <c:pt idx="1261">
                  <c:v>60.10274354117</c:v>
                </c:pt>
                <c:pt idx="1262">
                  <c:v>60.089349252082002</c:v>
                </c:pt>
                <c:pt idx="1263">
                  <c:v>60.075958638559001</c:v>
                </c:pt>
                <c:pt idx="1264">
                  <c:v>60.06257169469</c:v>
                </c:pt>
                <c:pt idx="1265">
                  <c:v>60.049188414577998</c:v>
                </c:pt>
                <c:pt idx="1266">
                  <c:v>60.035808792335999</c:v>
                </c:pt>
                <c:pt idx="1267">
                  <c:v>60.022432822086003</c:v>
                </c:pt>
                <c:pt idx="1268">
                  <c:v>60.009060497962999</c:v>
                </c:pt>
                <c:pt idx="1269">
                  <c:v>59.995691814114998</c:v>
                </c:pt>
                <c:pt idx="1270">
                  <c:v>59.982326764698001</c:v>
                </c:pt>
                <c:pt idx="1271">
                  <c:v>59.968965343880001</c:v>
                </c:pt>
                <c:pt idx="1272">
                  <c:v>59.955607545840003</c:v>
                </c:pt>
                <c:pt idx="1273">
                  <c:v>59.942253364768</c:v>
                </c:pt>
                <c:pt idx="1274">
                  <c:v>59.928902794865998</c:v>
                </c:pt>
                <c:pt idx="1275">
                  <c:v>59.915555830344999</c:v>
                </c:pt>
                <c:pt idx="1276">
                  <c:v>59.902212465428001</c:v>
                </c:pt>
                <c:pt idx="1277">
                  <c:v>59.888872694348002</c:v>
                </c:pt>
                <c:pt idx="1278">
                  <c:v>59.875536511349999</c:v>
                </c:pt>
                <c:pt idx="1279">
                  <c:v>59.862203910688997</c:v>
                </c:pt>
                <c:pt idx="1280">
                  <c:v>59.848874886631997</c:v>
                </c:pt>
                <c:pt idx="1281">
                  <c:v>59.835549433452996</c:v>
                </c:pt>
                <c:pt idx="1282">
                  <c:v>59.822227545441997</c:v>
                </c:pt>
                <c:pt idx="1283">
                  <c:v>59.808909216895003</c:v>
                </c:pt>
                <c:pt idx="1284">
                  <c:v>59.795594442121001</c:v>
                </c:pt>
                <c:pt idx="1285">
                  <c:v>59.782283215440003</c:v>
                </c:pt>
                <c:pt idx="1286">
                  <c:v>59.768975531179997</c:v>
                </c:pt>
                <c:pt idx="1287">
                  <c:v>59.755671383683001</c:v>
                </c:pt>
                <c:pt idx="1288">
                  <c:v>59.742370767297999</c:v>
                </c:pt>
                <c:pt idx="1289">
                  <c:v>59.729073676387998</c:v>
                </c:pt>
                <c:pt idx="1290">
                  <c:v>59.715780105322999</c:v>
                </c:pt>
                <c:pt idx="1291">
                  <c:v>59.702490048484997</c:v>
                </c:pt>
                <c:pt idx="1292">
                  <c:v>59.689203500266999</c:v>
                </c:pt>
                <c:pt idx="1293">
                  <c:v>59.675920455071001</c:v>
                </c:pt>
                <c:pt idx="1294">
                  <c:v>59.662640907311001</c:v>
                </c:pt>
                <c:pt idx="1295">
                  <c:v>59.649364851409999</c:v>
                </c:pt>
                <c:pt idx="1296">
                  <c:v>59.636092281800998</c:v>
                </c:pt>
                <c:pt idx="1297">
                  <c:v>59.622823192927001</c:v>
                </c:pt>
                <c:pt idx="1298">
                  <c:v>59.609557579243997</c:v>
                </c:pt>
                <c:pt idx="1299">
                  <c:v>59.596295435214003</c:v>
                </c:pt>
                <c:pt idx="1300">
                  <c:v>59.583036755313003</c:v>
                </c:pt>
                <c:pt idx="1301">
                  <c:v>59.569781534024003</c:v>
                </c:pt>
                <c:pt idx="1302">
                  <c:v>59.556529765842001</c:v>
                </c:pt>
                <c:pt idx="1303">
                  <c:v>59.543281445272001</c:v>
                </c:pt>
                <c:pt idx="1304">
                  <c:v>59.530036566827</c:v>
                </c:pt>
                <c:pt idx="1305">
                  <c:v>59.516795125032999</c:v>
                </c:pt>
                <c:pt idx="1306">
                  <c:v>59.503557114423998</c:v>
                </c:pt>
                <c:pt idx="1307">
                  <c:v>59.490322529543</c:v>
                </c:pt>
                <c:pt idx="1308">
                  <c:v>59.477091364947</c:v>
                </c:pt>
                <c:pt idx="1309">
                  <c:v>59.463863615196999</c:v>
                </c:pt>
                <c:pt idx="1310">
                  <c:v>59.450639274869999</c:v>
                </c:pt>
                <c:pt idx="1311">
                  <c:v>59.437418338547999</c:v>
                </c:pt>
                <c:pt idx="1312">
                  <c:v>59.424200800824998</c:v>
                </c:pt>
                <c:pt idx="1313">
                  <c:v>59.410986656303997</c:v>
                </c:pt>
                <c:pt idx="1314">
                  <c:v>59.397775899598997</c:v>
                </c:pt>
                <c:pt idx="1315">
                  <c:v>59.384568525332</c:v>
                </c:pt>
                <c:pt idx="1316">
                  <c:v>59.371364528137001</c:v>
                </c:pt>
                <c:pt idx="1317">
                  <c:v>59.358163902653999</c:v>
                </c:pt>
                <c:pt idx="1318">
                  <c:v>59.344966643536999</c:v>
                </c:pt>
                <c:pt idx="1319">
                  <c:v>59.331772745446003</c:v>
                </c:pt>
                <c:pt idx="1320">
                  <c:v>59.318582203052003</c:v>
                </c:pt>
                <c:pt idx="1321">
                  <c:v>59.305395011035998</c:v>
                </c:pt>
                <c:pt idx="1322">
                  <c:v>59.292211164088002</c:v>
                </c:pt>
                <c:pt idx="1323">
                  <c:v>59.279030656907999</c:v>
                </c:pt>
                <c:pt idx="1324">
                  <c:v>59.265853484204001</c:v>
                </c:pt>
                <c:pt idx="1325">
                  <c:v>59.252679640695</c:v>
                </c:pt>
                <c:pt idx="1326">
                  <c:v>59.239509121109002</c:v>
                </c:pt>
                <c:pt idx="1327">
                  <c:v>59.226341920183003</c:v>
                </c:pt>
                <c:pt idx="1328">
                  <c:v>59.213178032663002</c:v>
                </c:pt>
                <c:pt idx="1329">
                  <c:v>59.200017453306998</c:v>
                </c:pt>
                <c:pt idx="1330">
                  <c:v>59.186860176878</c:v>
                </c:pt>
                <c:pt idx="1331">
                  <c:v>59.173706198151997</c:v>
                </c:pt>
                <c:pt idx="1332">
                  <c:v>59.160555511913003</c:v>
                </c:pt>
                <c:pt idx="1333">
                  <c:v>59.147408112952</c:v>
                </c:pt>
                <c:pt idx="1334">
                  <c:v>59.134263996073003</c:v>
                </c:pt>
                <c:pt idx="1335">
                  <c:v>59.121123156087997</c:v>
                </c:pt>
                <c:pt idx="1336">
                  <c:v>59.107985587816003</c:v>
                </c:pt>
                <c:pt idx="1337">
                  <c:v>59.094851286087</c:v>
                </c:pt>
                <c:pt idx="1338">
                  <c:v>59.081720245740001</c:v>
                </c:pt>
                <c:pt idx="1339">
                  <c:v>59.068592461624</c:v>
                </c:pt>
                <c:pt idx="1340">
                  <c:v>59.055467928593998</c:v>
                </c:pt>
                <c:pt idx="1341">
                  <c:v>59.042346641517</c:v>
                </c:pt>
                <c:pt idx="1342">
                  <c:v>59.029228595268002</c:v>
                </c:pt>
                <c:pt idx="1343">
                  <c:v>59.016113784730997</c:v>
                </c:pt>
                <c:pt idx="1344">
                  <c:v>59.003002204799003</c:v>
                </c:pt>
                <c:pt idx="1345">
                  <c:v>58.989893850373001</c:v>
                </c:pt>
                <c:pt idx="1346">
                  <c:v>58.976788716365</c:v>
                </c:pt>
                <c:pt idx="1347">
                  <c:v>58.963686797693001</c:v>
                </c:pt>
                <c:pt idx="1348">
                  <c:v>58.950588089287002</c:v>
                </c:pt>
                <c:pt idx="1349">
                  <c:v>58.937492586083003</c:v>
                </c:pt>
                <c:pt idx="1350">
                  <c:v>58.924400283029001</c:v>
                </c:pt>
                <c:pt idx="1351">
                  <c:v>58.911311175077003</c:v>
                </c:pt>
                <c:pt idx="1352">
                  <c:v>58.898225257192998</c:v>
                </c:pt>
                <c:pt idx="1353">
                  <c:v>58.885142524347998</c:v>
                </c:pt>
                <c:pt idx="1354">
                  <c:v>58.872062971524002</c:v>
                </c:pt>
                <c:pt idx="1355">
                  <c:v>58.85898659371</c:v>
                </c:pt>
                <c:pt idx="1356">
                  <c:v>58.845913385905</c:v>
                </c:pt>
                <c:pt idx="1357">
                  <c:v>58.832843343115997</c:v>
                </c:pt>
                <c:pt idx="1358">
                  <c:v>58.819776460358</c:v>
                </c:pt>
                <c:pt idx="1359">
                  <c:v>58.806712732656003</c:v>
                </c:pt>
                <c:pt idx="1360">
                  <c:v>58.793652155042999</c:v>
                </c:pt>
                <c:pt idx="1361">
                  <c:v>58.780594722559002</c:v>
                </c:pt>
                <c:pt idx="1362">
                  <c:v>58.767540430255004</c:v>
                </c:pt>
                <c:pt idx="1363">
                  <c:v>58.754489273188</c:v>
                </c:pt>
                <c:pt idx="1364">
                  <c:v>58.741441246427001</c:v>
                </c:pt>
                <c:pt idx="1365">
                  <c:v>58.728396345046001</c:v>
                </c:pt>
                <c:pt idx="1366">
                  <c:v>58.715354564127999</c:v>
                </c:pt>
                <c:pt idx="1367">
                  <c:v>58.702315898766003</c:v>
                </c:pt>
                <c:pt idx="1368">
                  <c:v>58.689280344060997</c:v>
                </c:pt>
                <c:pt idx="1369">
                  <c:v>58.676247895121001</c:v>
                </c:pt>
                <c:pt idx="1370">
                  <c:v>58.663218547063003</c:v>
                </c:pt>
                <c:pt idx="1371">
                  <c:v>58.650192295011998</c:v>
                </c:pt>
                <c:pt idx="1372">
                  <c:v>58.637169134103999</c:v>
                </c:pt>
                <c:pt idx="1373">
                  <c:v>58.624149059478</c:v>
                </c:pt>
                <c:pt idx="1374">
                  <c:v>58.611132066286999</c:v>
                </c:pt>
                <c:pt idx="1375">
                  <c:v>58.598118149687998</c:v>
                </c:pt>
                <c:pt idx="1376">
                  <c:v>58.585107304847</c:v>
                </c:pt>
                <c:pt idx="1377">
                  <c:v>58.572099526941003</c:v>
                </c:pt>
                <c:pt idx="1378">
                  <c:v>58.559094811150999</c:v>
                </c:pt>
                <c:pt idx="1379">
                  <c:v>58.546093152669002</c:v>
                </c:pt>
                <c:pt idx="1380">
                  <c:v>58.533094546694002</c:v>
                </c:pt>
                <c:pt idx="1381">
                  <c:v>58.520098988432999</c:v>
                </c:pt>
                <c:pt idx="1382">
                  <c:v>58.507106473103001</c:v>
                </c:pt>
                <c:pt idx="1383">
                  <c:v>58.494116995924998</c:v>
                </c:pt>
                <c:pt idx="1384">
                  <c:v>58.481130552132001</c:v>
                </c:pt>
                <c:pt idx="1385">
                  <c:v>58.468147136962997</c:v>
                </c:pt>
                <c:pt idx="1386">
                  <c:v>58.455166745664997</c:v>
                </c:pt>
                <c:pt idx="1387">
                  <c:v>58.442189373494998</c:v>
                </c:pt>
                <c:pt idx="1388">
                  <c:v>58.429215015714</c:v>
                </c:pt>
                <c:pt idx="1389">
                  <c:v>58.416243667594998</c:v>
                </c:pt>
                <c:pt idx="1390">
                  <c:v>58.403275324416001</c:v>
                </c:pt>
                <c:pt idx="1391">
                  <c:v>58.390309981464</c:v>
                </c:pt>
                <c:pt idx="1392">
                  <c:v>58.377347634034997</c:v>
                </c:pt>
                <c:pt idx="1393">
                  <c:v>58.364388277430002</c:v>
                </c:pt>
                <c:pt idx="1394">
                  <c:v>58.351431906960997</c:v>
                </c:pt>
                <c:pt idx="1395">
                  <c:v>58.338478517944999</c:v>
                </c:pt>
                <c:pt idx="1396">
                  <c:v>58.325528105708997</c:v>
                </c:pt>
                <c:pt idx="1397">
                  <c:v>58.312580665585998</c:v>
                </c:pt>
                <c:pt idx="1398">
                  <c:v>58.299636192916999</c:v>
                </c:pt>
                <c:pt idx="1399">
                  <c:v>58.286694683053</c:v>
                </c:pt>
                <c:pt idx="1400">
                  <c:v>58.273756131349003</c:v>
                </c:pt>
                <c:pt idx="1401">
                  <c:v>58.260820533169998</c:v>
                </c:pt>
                <c:pt idx="1402">
                  <c:v>58.247887883887998</c:v>
                </c:pt>
                <c:pt idx="1403">
                  <c:v>58.234958178882998</c:v>
                </c:pt>
                <c:pt idx="1404">
                  <c:v>58.222031413543</c:v>
                </c:pt>
                <c:pt idx="1405">
                  <c:v>58.209107583262004</c:v>
                </c:pt>
                <c:pt idx="1406">
                  <c:v>58.196186683443003</c:v>
                </c:pt>
                <c:pt idx="1407">
                  <c:v>58.183268709495003</c:v>
                </c:pt>
                <c:pt idx="1408">
                  <c:v>58.170353656837001</c:v>
                </c:pt>
                <c:pt idx="1409">
                  <c:v>58.157441520893002</c:v>
                </c:pt>
                <c:pt idx="1410">
                  <c:v>58.144532297095999</c:v>
                </c:pt>
                <c:pt idx="1411">
                  <c:v>58.131625980886</c:v>
                </c:pt>
                <c:pt idx="1412">
                  <c:v>58.118722567710002</c:v>
                </c:pt>
                <c:pt idx="1413">
                  <c:v>58.105822053022003</c:v>
                </c:pt>
                <c:pt idx="1414">
                  <c:v>58.092924432285997</c:v>
                </c:pt>
                <c:pt idx="1415">
                  <c:v>58.080029700970996</c:v>
                </c:pt>
                <c:pt idx="1416">
                  <c:v>58.067137854553998</c:v>
                </c:pt>
                <c:pt idx="1417">
                  <c:v>58.054248888518003</c:v>
                </c:pt>
                <c:pt idx="1418">
                  <c:v>58.041362798355998</c:v>
                </c:pt>
                <c:pt idx="1419">
                  <c:v>58.028479579566003</c:v>
                </c:pt>
                <c:pt idx="1420">
                  <c:v>58.015599227655002</c:v>
                </c:pt>
                <c:pt idx="1421">
                  <c:v>58.002721738136998</c:v>
                </c:pt>
                <c:pt idx="1422">
                  <c:v>57.98984710653</c:v>
                </c:pt>
                <c:pt idx="1423">
                  <c:v>57.976975328365</c:v>
                </c:pt>
                <c:pt idx="1424">
                  <c:v>57.964106399175002</c:v>
                </c:pt>
                <c:pt idx="1425">
                  <c:v>57.951240314503004</c:v>
                </c:pt>
                <c:pt idx="1426">
                  <c:v>57.938377069898998</c:v>
                </c:pt>
                <c:pt idx="1427">
                  <c:v>57.925516660917999</c:v>
                </c:pt>
                <c:pt idx="1428">
                  <c:v>57.912659083126002</c:v>
                </c:pt>
                <c:pt idx="1429">
                  <c:v>57.899804332092003</c:v>
                </c:pt>
                <c:pt idx="1430">
                  <c:v>57.886952403393998</c:v>
                </c:pt>
                <c:pt idx="1431">
                  <c:v>57.874103292618003</c:v>
                </c:pt>
                <c:pt idx="1432">
                  <c:v>57.861256995354999</c:v>
                </c:pt>
                <c:pt idx="1433">
                  <c:v>57.848413507205002</c:v>
                </c:pt>
                <c:pt idx="1434">
                  <c:v>57.835572823772999</c:v>
                </c:pt>
                <c:pt idx="1435">
                  <c:v>57.822734940673001</c:v>
                </c:pt>
                <c:pt idx="1436">
                  <c:v>57.809899853524001</c:v>
                </c:pt>
                <c:pt idx="1437">
                  <c:v>57.797067557955003</c:v>
                </c:pt>
                <c:pt idx="1438">
                  <c:v>57.784238049597</c:v>
                </c:pt>
                <c:pt idx="1439">
                  <c:v>57.771411324093997</c:v>
                </c:pt>
                <c:pt idx="1440">
                  <c:v>57.758587377090997</c:v>
                </c:pt>
                <c:pt idx="1441">
                  <c:v>57.745766204243999</c:v>
                </c:pt>
                <c:pt idx="1442">
                  <c:v>57.732947801214998</c:v>
                </c:pt>
                <c:pt idx="1443">
                  <c:v>57.720132163671998</c:v>
                </c:pt>
                <c:pt idx="1444">
                  <c:v>57.707319287289003</c:v>
                </c:pt>
                <c:pt idx="1445">
                  <c:v>57.694509167748997</c:v>
                </c:pt>
                <c:pt idx="1446">
                  <c:v>57.681701800741003</c:v>
                </c:pt>
                <c:pt idx="1447">
                  <c:v>57.668897181961</c:v>
                </c:pt>
                <c:pt idx="1448">
                  <c:v>57.65609530711</c:v>
                </c:pt>
                <c:pt idx="1449">
                  <c:v>57.643296171896999</c:v>
                </c:pt>
                <c:pt idx="1450">
                  <c:v>57.630499772039997</c:v>
                </c:pt>
                <c:pt idx="1451">
                  <c:v>57.617706103259003</c:v>
                </c:pt>
                <c:pt idx="1452">
                  <c:v>57.604915161283998</c:v>
                </c:pt>
                <c:pt idx="1453">
                  <c:v>57.592126941852001</c:v>
                </c:pt>
                <c:pt idx="1454">
                  <c:v>57.579341440703999</c:v>
                </c:pt>
                <c:pt idx="1455">
                  <c:v>57.56655865359</c:v>
                </c:pt>
                <c:pt idx="1456">
                  <c:v>57.553778576265003</c:v>
                </c:pt>
                <c:pt idx="1457">
                  <c:v>57.541001204493</c:v>
                </c:pt>
                <c:pt idx="1458">
                  <c:v>57.528226534041004</c:v>
                </c:pt>
                <c:pt idx="1459">
                  <c:v>57.515454560686003</c:v>
                </c:pt>
                <c:pt idx="1460">
                  <c:v>57.502685280209</c:v>
                </c:pt>
                <c:pt idx="1461">
                  <c:v>57.489918688399001</c:v>
                </c:pt>
                <c:pt idx="1462">
                  <c:v>57.477154781050999</c:v>
                </c:pt>
                <c:pt idx="1463">
                  <c:v>57.464393553967</c:v>
                </c:pt>
                <c:pt idx="1464">
                  <c:v>57.451635002955001</c:v>
                </c:pt>
                <c:pt idx="1465">
                  <c:v>57.438879123829999</c:v>
                </c:pt>
                <c:pt idx="1466">
                  <c:v>57.426125912411997</c:v>
                </c:pt>
                <c:pt idx="1467">
                  <c:v>57.413375364529003</c:v>
                </c:pt>
                <c:pt idx="1468">
                  <c:v>57.400627476015003</c:v>
                </c:pt>
                <c:pt idx="1469">
                  <c:v>57.387882242709999</c:v>
                </c:pt>
                <c:pt idx="1470">
                  <c:v>57.375139660461002</c:v>
                </c:pt>
                <c:pt idx="1471">
                  <c:v>57.362399725121001</c:v>
                </c:pt>
                <c:pt idx="1472">
                  <c:v>57.349662432548001</c:v>
                </c:pt>
                <c:pt idx="1473">
                  <c:v>57.336927778609997</c:v>
                </c:pt>
                <c:pt idx="1474">
                  <c:v>57.324195759177002</c:v>
                </c:pt>
                <c:pt idx="1475">
                  <c:v>57.311466370128997</c:v>
                </c:pt>
                <c:pt idx="1476">
                  <c:v>57.298739607348999</c:v>
                </c:pt>
                <c:pt idx="1477">
                  <c:v>57.286015466728998</c:v>
                </c:pt>
                <c:pt idx="1478">
                  <c:v>57.273293944164998</c:v>
                </c:pt>
                <c:pt idx="1479">
                  <c:v>57.260575035561999</c:v>
                </c:pt>
                <c:pt idx="1480">
                  <c:v>57.247858736828</c:v>
                </c:pt>
                <c:pt idx="1481">
                  <c:v>57.235145043879001</c:v>
                </c:pt>
                <c:pt idx="1482">
                  <c:v>57.222433952637999</c:v>
                </c:pt>
                <c:pt idx="1483">
                  <c:v>57.209725459032001</c:v>
                </c:pt>
                <c:pt idx="1484">
                  <c:v>57.197019558995002</c:v>
                </c:pt>
                <c:pt idx="1485">
                  <c:v>57.184316248469003</c:v>
                </c:pt>
                <c:pt idx="1486">
                  <c:v>57.171615523398998</c:v>
                </c:pt>
                <c:pt idx="1487">
                  <c:v>57.158917379739002</c:v>
                </c:pt>
                <c:pt idx="1488">
                  <c:v>57.146221813446999</c:v>
                </c:pt>
                <c:pt idx="1489">
                  <c:v>57.133528820487001</c:v>
                </c:pt>
                <c:pt idx="1490">
                  <c:v>57.120838396830997</c:v>
                </c:pt>
                <c:pt idx="1491">
                  <c:v>57.108150538456002</c:v>
                </c:pt>
                <c:pt idx="1492">
                  <c:v>57.095465241344002</c:v>
                </c:pt>
                <c:pt idx="1493">
                  <c:v>57.082782501483997</c:v>
                </c:pt>
                <c:pt idx="1494">
                  <c:v>57.070102314872003</c:v>
                </c:pt>
                <c:pt idx="1495">
                  <c:v>57.057424677508003</c:v>
                </c:pt>
                <c:pt idx="1496">
                  <c:v>57.044749585399998</c:v>
                </c:pt>
                <c:pt idx="1497">
                  <c:v>57.032077034559002</c:v>
                </c:pt>
                <c:pt idx="1498">
                  <c:v>57.019407021006003</c:v>
                </c:pt>
                <c:pt idx="1499">
                  <c:v>57.006739540764002</c:v>
                </c:pt>
                <c:pt idx="1500">
                  <c:v>56.994074589863999</c:v>
                </c:pt>
                <c:pt idx="1501">
                  <c:v>56.981412164341997</c:v>
                </c:pt>
                <c:pt idx="1502">
                  <c:v>56.968752260241999</c:v>
                </c:pt>
                <c:pt idx="1503">
                  <c:v>56.956094873611001</c:v>
                </c:pt>
                <c:pt idx="1504">
                  <c:v>56.943440000503998</c:v>
                </c:pt>
                <c:pt idx="1505">
                  <c:v>56.930787636978998</c:v>
                </c:pt>
                <c:pt idx="1506">
                  <c:v>56.918137779104001</c:v>
                </c:pt>
                <c:pt idx="1507">
                  <c:v>56.905490422950002</c:v>
                </c:pt>
                <c:pt idx="1508">
                  <c:v>56.892845564593003</c:v>
                </c:pt>
                <c:pt idx="1509">
                  <c:v>56.880203200117002</c:v>
                </c:pt>
                <c:pt idx="1510">
                  <c:v>56.867563325611002</c:v>
                </c:pt>
                <c:pt idx="1511">
                  <c:v>56.854925937169</c:v>
                </c:pt>
                <c:pt idx="1512">
                  <c:v>56.842291030892</c:v>
                </c:pt>
                <c:pt idx="1513">
                  <c:v>56.829658602885999</c:v>
                </c:pt>
                <c:pt idx="1514">
                  <c:v>56.817028649263001</c:v>
                </c:pt>
                <c:pt idx="1515">
                  <c:v>56.804401166139002</c:v>
                </c:pt>
                <c:pt idx="1516">
                  <c:v>56.791776149637997</c:v>
                </c:pt>
                <c:pt idx="1517">
                  <c:v>56.779153595888999</c:v>
                </c:pt>
                <c:pt idx="1518">
                  <c:v>56.766533501025997</c:v>
                </c:pt>
                <c:pt idx="1519">
                  <c:v>56.753915861189</c:v>
                </c:pt>
                <c:pt idx="1520">
                  <c:v>56.741300672523998</c:v>
                </c:pt>
                <c:pt idx="1521">
                  <c:v>56.728687931181</c:v>
                </c:pt>
                <c:pt idx="1522">
                  <c:v>56.716077633319003</c:v>
                </c:pt>
                <c:pt idx="1523">
                  <c:v>56.703469775098</c:v>
                </c:pt>
                <c:pt idx="1524">
                  <c:v>56.690864352687001</c:v>
                </c:pt>
                <c:pt idx="1525">
                  <c:v>56.678261362260002</c:v>
                </c:pt>
                <c:pt idx="1526">
                  <c:v>56.665660799995997</c:v>
                </c:pt>
                <c:pt idx="1527">
                  <c:v>56.653062662078</c:v>
                </c:pt>
                <c:pt idx="1528">
                  <c:v>56.640466944697003</c:v>
                </c:pt>
                <c:pt idx="1529">
                  <c:v>56.627873644048996</c:v>
                </c:pt>
                <c:pt idx="1530">
                  <c:v>56.615282756333997</c:v>
                </c:pt>
                <c:pt idx="1531">
                  <c:v>56.602694277758999</c:v>
                </c:pt>
                <c:pt idx="1532">
                  <c:v>56.590108204534999</c:v>
                </c:pt>
                <c:pt idx="1533">
                  <c:v>56.577524532881</c:v>
                </c:pt>
                <c:pt idx="1534">
                  <c:v>56.564943259018001</c:v>
                </c:pt>
                <c:pt idx="1535">
                  <c:v>56.552364379174001</c:v>
                </c:pt>
                <c:pt idx="1536">
                  <c:v>56.539787889585</c:v>
                </c:pt>
                <c:pt idx="1537">
                  <c:v>56.527213786487003</c:v>
                </c:pt>
                <c:pt idx="1538">
                  <c:v>56.514642066124999</c:v>
                </c:pt>
                <c:pt idx="1539">
                  <c:v>56.502072724750001</c:v>
                </c:pt>
                <c:pt idx="1540">
                  <c:v>56.489505758615003</c:v>
                </c:pt>
                <c:pt idx="1541">
                  <c:v>56.476941163981998</c:v>
                </c:pt>
                <c:pt idx="1542">
                  <c:v>56.464378937115001</c:v>
                </c:pt>
                <c:pt idx="1543">
                  <c:v>56.451819074284998</c:v>
                </c:pt>
                <c:pt idx="1544">
                  <c:v>56.439261571769002</c:v>
                </c:pt>
                <c:pt idx="1545">
                  <c:v>56.426706425848998</c:v>
                </c:pt>
                <c:pt idx="1546">
                  <c:v>56.414153632808997</c:v>
                </c:pt>
                <c:pt idx="1547">
                  <c:v>56.401603188944001</c:v>
                </c:pt>
                <c:pt idx="1548">
                  <c:v>56.389055090547998</c:v>
                </c:pt>
                <c:pt idx="1549">
                  <c:v>56.376509333926002</c:v>
                </c:pt>
                <c:pt idx="1550">
                  <c:v>56.363965915385002</c:v>
                </c:pt>
                <c:pt idx="1551">
                  <c:v>56.351424831236002</c:v>
                </c:pt>
                <c:pt idx="1552">
                  <c:v>56.338886077799003</c:v>
                </c:pt>
                <c:pt idx="1553">
                  <c:v>56.326349651394999</c:v>
                </c:pt>
                <c:pt idx="1554">
                  <c:v>56.313815548354</c:v>
                </c:pt>
                <c:pt idx="1555">
                  <c:v>56.301283765009003</c:v>
                </c:pt>
                <c:pt idx="1556">
                  <c:v>56.288754297697999</c:v>
                </c:pt>
                <c:pt idx="1557">
                  <c:v>56.276227142765002</c:v>
                </c:pt>
                <c:pt idx="1558">
                  <c:v>56.263702296558002</c:v>
                </c:pt>
                <c:pt idx="1559">
                  <c:v>56.251179755430996</c:v>
                </c:pt>
                <c:pt idx="1560">
                  <c:v>56.238659515743002</c:v>
                </c:pt>
                <c:pt idx="1561">
                  <c:v>56.226141573859003</c:v>
                </c:pt>
                <c:pt idx="1562">
                  <c:v>56.213625926146001</c:v>
                </c:pt>
                <c:pt idx="1563">
                  <c:v>56.201112568978999</c:v>
                </c:pt>
                <c:pt idx="1564">
                  <c:v>56.188601498735999</c:v>
                </c:pt>
                <c:pt idx="1565">
                  <c:v>56.176092711803001</c:v>
                </c:pt>
                <c:pt idx="1566">
                  <c:v>56.163586204567999</c:v>
                </c:pt>
                <c:pt idx="1567">
                  <c:v>56.151081973423999</c:v>
                </c:pt>
                <c:pt idx="1568">
                  <c:v>56.138580014771001</c:v>
                </c:pt>
                <c:pt idx="1569">
                  <c:v>56.126080325013</c:v>
                </c:pt>
                <c:pt idx="1570">
                  <c:v>56.113582900559003</c:v>
                </c:pt>
                <c:pt idx="1571">
                  <c:v>56.101087737821999</c:v>
                </c:pt>
                <c:pt idx="1572">
                  <c:v>56.088594833221002</c:v>
                </c:pt>
                <c:pt idx="1573">
                  <c:v>56.07610418318</c:v>
                </c:pt>
                <c:pt idx="1574">
                  <c:v>56.063615784127997</c:v>
                </c:pt>
                <c:pt idx="1575">
                  <c:v>56.051129632497002</c:v>
                </c:pt>
                <c:pt idx="1576">
                  <c:v>56.038645724726003</c:v>
                </c:pt>
                <c:pt idx="1577">
                  <c:v>56.026164057259003</c:v>
                </c:pt>
                <c:pt idx="1578">
                  <c:v>56.013684626542997</c:v>
                </c:pt>
                <c:pt idx="1579">
                  <c:v>56.001207429030998</c:v>
                </c:pt>
                <c:pt idx="1580">
                  <c:v>55.988732461181002</c:v>
                </c:pt>
                <c:pt idx="1581">
                  <c:v>55.976259719455001</c:v>
                </c:pt>
                <c:pt idx="1582">
                  <c:v>55.963789200321003</c:v>
                </c:pt>
                <c:pt idx="1583">
                  <c:v>55.951320900250998</c:v>
                </c:pt>
                <c:pt idx="1584">
                  <c:v>55.938854815721001</c:v>
                </c:pt>
                <c:pt idx="1585">
                  <c:v>55.926390943214003</c:v>
                </c:pt>
                <c:pt idx="1586">
                  <c:v>55.913929279214997</c:v>
                </c:pt>
                <c:pt idx="1587">
                  <c:v>55.901469820216001</c:v>
                </c:pt>
                <c:pt idx="1588">
                  <c:v>55.889012562711997</c:v>
                </c:pt>
                <c:pt idx="1589">
                  <c:v>55.876557503204999</c:v>
                </c:pt>
                <c:pt idx="1590">
                  <c:v>55.864104638199002</c:v>
                </c:pt>
                <c:pt idx="1591">
                  <c:v>55.851653964203997</c:v>
                </c:pt>
                <c:pt idx="1592">
                  <c:v>55.839205477736002</c:v>
                </c:pt>
                <c:pt idx="1593">
                  <c:v>55.826759175313001</c:v>
                </c:pt>
                <c:pt idx="1594">
                  <c:v>55.814315053458998</c:v>
                </c:pt>
                <c:pt idx="1595">
                  <c:v>55.801873108704001</c:v>
                </c:pt>
                <c:pt idx="1596">
                  <c:v>55.78943333758</c:v>
                </c:pt>
                <c:pt idx="1597">
                  <c:v>55.776995736624997</c:v>
                </c:pt>
                <c:pt idx="1598">
                  <c:v>55.764560302383003</c:v>
                </c:pt>
                <c:pt idx="1599">
                  <c:v>55.752127031398999</c:v>
                </c:pt>
                <c:pt idx="1600">
                  <c:v>55.739695920225998</c:v>
                </c:pt>
                <c:pt idx="1601">
                  <c:v>55.727266965418998</c:v>
                </c:pt>
                <c:pt idx="1602">
                  <c:v>55.714840163540998</c:v>
                </c:pt>
                <c:pt idx="1603">
                  <c:v>55.702415511155998</c:v>
                </c:pt>
                <c:pt idx="1604">
                  <c:v>55.689993004835003</c:v>
                </c:pt>
                <c:pt idx="1605">
                  <c:v>55.677572641151002</c:v>
                </c:pt>
                <c:pt idx="1606">
                  <c:v>55.665154416683997</c:v>
                </c:pt>
                <c:pt idx="1607">
                  <c:v>55.652738328018003</c:v>
                </c:pt>
                <c:pt idx="1608">
                  <c:v>55.64032437174</c:v>
                </c:pt>
                <c:pt idx="1609">
                  <c:v>55.627912544442999</c:v>
                </c:pt>
                <c:pt idx="1610">
                  <c:v>55.615502842723998</c:v>
                </c:pt>
                <c:pt idx="1611">
                  <c:v>55.603095263184997</c:v>
                </c:pt>
                <c:pt idx="1612">
                  <c:v>55.590689802431001</c:v>
                </c:pt>
                <c:pt idx="1613">
                  <c:v>55.578286457074</c:v>
                </c:pt>
                <c:pt idx="1614">
                  <c:v>55.565885223727001</c:v>
                </c:pt>
                <c:pt idx="1615">
                  <c:v>55.553486099010001</c:v>
                </c:pt>
                <c:pt idx="1616">
                  <c:v>55.541089079547</c:v>
                </c:pt>
                <c:pt idx="1617">
                  <c:v>55.528694161966001</c:v>
                </c:pt>
                <c:pt idx="1618">
                  <c:v>55.516301342898998</c:v>
                </c:pt>
                <c:pt idx="1619">
                  <c:v>55.503910618982999</c:v>
                </c:pt>
                <c:pt idx="1620">
                  <c:v>55.49152198686</c:v>
                </c:pt>
                <c:pt idx="1621">
                  <c:v>55.479135443174997</c:v>
                </c:pt>
                <c:pt idx="1622">
                  <c:v>55.466750984577999</c:v>
                </c:pt>
                <c:pt idx="1623">
                  <c:v>55.454368607722998</c:v>
                </c:pt>
                <c:pt idx="1624">
                  <c:v>55.441988309267998</c:v>
                </c:pt>
                <c:pt idx="1625">
                  <c:v>55.429610085877997</c:v>
                </c:pt>
                <c:pt idx="1626">
                  <c:v>55.417233934218999</c:v>
                </c:pt>
                <c:pt idx="1627">
                  <c:v>55.404859850961998</c:v>
                </c:pt>
                <c:pt idx="1628">
                  <c:v>55.392487832783999</c:v>
                </c:pt>
                <c:pt idx="1629">
                  <c:v>55.380117876363997</c:v>
                </c:pt>
                <c:pt idx="1630">
                  <c:v>55.367749978387003</c:v>
                </c:pt>
                <c:pt idx="1631">
                  <c:v>55.355384135541001</c:v>
                </c:pt>
                <c:pt idx="1632">
                  <c:v>55.343020344519999</c:v>
                </c:pt>
                <c:pt idx="1633">
                  <c:v>55.330658602020002</c:v>
                </c:pt>
                <c:pt idx="1634">
                  <c:v>55.318298904743003</c:v>
                </c:pt>
                <c:pt idx="1635">
                  <c:v>55.305941249394003</c:v>
                </c:pt>
                <c:pt idx="1636">
                  <c:v>55.293585632684</c:v>
                </c:pt>
                <c:pt idx="1637">
                  <c:v>55.281232051324999</c:v>
                </c:pt>
                <c:pt idx="1638">
                  <c:v>55.268880502035998</c:v>
                </c:pt>
                <c:pt idx="1639">
                  <c:v>55.256530981540003</c:v>
                </c:pt>
                <c:pt idx="1640">
                  <c:v>55.244183486562001</c:v>
                </c:pt>
                <c:pt idx="1641">
                  <c:v>55.231838013834</c:v>
                </c:pt>
                <c:pt idx="1642">
                  <c:v>55.219494560089998</c:v>
                </c:pt>
                <c:pt idx="1643">
                  <c:v>55.207153122068</c:v>
                </c:pt>
                <c:pt idx="1644">
                  <c:v>55.194813696513002</c:v>
                </c:pt>
                <c:pt idx="1645">
                  <c:v>55.182476280171002</c:v>
                </c:pt>
                <c:pt idx="1646">
                  <c:v>55.170140869793997</c:v>
                </c:pt>
                <c:pt idx="1647">
                  <c:v>55.157807462134997</c:v>
                </c:pt>
                <c:pt idx="1648">
                  <c:v>55.145476053956003</c:v>
                </c:pt>
                <c:pt idx="1649">
                  <c:v>55.133146642019</c:v>
                </c:pt>
                <c:pt idx="1650">
                  <c:v>55.120819223091999</c:v>
                </c:pt>
                <c:pt idx="1651">
                  <c:v>55.108493793946998</c:v>
                </c:pt>
                <c:pt idx="1652">
                  <c:v>55.096170351359</c:v>
                </c:pt>
                <c:pt idx="1653">
                  <c:v>55.083848892107</c:v>
                </c:pt>
                <c:pt idx="1654">
                  <c:v>55.071529412975998</c:v>
                </c:pt>
                <c:pt idx="1655">
                  <c:v>55.059211910753</c:v>
                </c:pt>
                <c:pt idx="1656">
                  <c:v>55.046896382230003</c:v>
                </c:pt>
                <c:pt idx="1657">
                  <c:v>55.034582824201003</c:v>
                </c:pt>
                <c:pt idx="1658">
                  <c:v>55.022271233468999</c:v>
                </c:pt>
                <c:pt idx="1659">
                  <c:v>55.009961606833997</c:v>
                </c:pt>
                <c:pt idx="1660">
                  <c:v>54.997653941106002</c:v>
                </c:pt>
                <c:pt idx="1661">
                  <c:v>54.985348233095998</c:v>
                </c:pt>
                <c:pt idx="1662">
                  <c:v>54.973044479618999</c:v>
                </c:pt>
                <c:pt idx="1663">
                  <c:v>54.960742677493997</c:v>
                </c:pt>
                <c:pt idx="1664">
                  <c:v>54.948442823546003</c:v>
                </c:pt>
                <c:pt idx="1665">
                  <c:v>54.936144914601002</c:v>
                </c:pt>
                <c:pt idx="1666">
                  <c:v>54.923848947491003</c:v>
                </c:pt>
                <c:pt idx="1667">
                  <c:v>54.911554919049003</c:v>
                </c:pt>
                <c:pt idx="1668">
                  <c:v>54.899262826117003</c:v>
                </c:pt>
                <c:pt idx="1669">
                  <c:v>54.886972665534998</c:v>
                </c:pt>
                <c:pt idx="1670">
                  <c:v>54.874684434152002</c:v>
                </c:pt>
                <c:pt idx="1671">
                  <c:v>54.862398128816999</c:v>
                </c:pt>
                <c:pt idx="1672">
                  <c:v>54.850113746384999</c:v>
                </c:pt>
                <c:pt idx="1673">
                  <c:v>54.837831283714003</c:v>
                </c:pt>
                <c:pt idx="1674">
                  <c:v>54.825550737667001</c:v>
                </c:pt>
                <c:pt idx="1675">
                  <c:v>54.813272105109</c:v>
                </c:pt>
                <c:pt idx="1676">
                  <c:v>54.800995382909001</c:v>
                </c:pt>
                <c:pt idx="1677">
                  <c:v>54.788720567942001</c:v>
                </c:pt>
                <c:pt idx="1678">
                  <c:v>54.776447657083999</c:v>
                </c:pt>
                <c:pt idx="1679">
                  <c:v>54.764176647216999</c:v>
                </c:pt>
                <c:pt idx="1680">
                  <c:v>54.751907535226003</c:v>
                </c:pt>
                <c:pt idx="1681">
                  <c:v>54.739640317998997</c:v>
                </c:pt>
                <c:pt idx="1682">
                  <c:v>54.727374992428999</c:v>
                </c:pt>
                <c:pt idx="1683">
                  <c:v>54.715111555410999</c:v>
                </c:pt>
                <c:pt idx="1684">
                  <c:v>54.702850003846002</c:v>
                </c:pt>
                <c:pt idx="1685">
                  <c:v>54.690590334637001</c:v>
                </c:pt>
                <c:pt idx="1686">
                  <c:v>54.678332544691997</c:v>
                </c:pt>
                <c:pt idx="1687">
                  <c:v>54.666076630920998</c:v>
                </c:pt>
                <c:pt idx="1688">
                  <c:v>54.653822590239997</c:v>
                </c:pt>
                <c:pt idx="1689">
                  <c:v>54.641570419566001</c:v>
                </c:pt>
                <c:pt idx="1690">
                  <c:v>54.629320115822999</c:v>
                </c:pt>
                <c:pt idx="1691">
                  <c:v>54.617071675934</c:v>
                </c:pt>
                <c:pt idx="1692">
                  <c:v>54.604825096831</c:v>
                </c:pt>
                <c:pt idx="1693">
                  <c:v>54.592580375445998</c:v>
                </c:pt>
                <c:pt idx="1694">
                  <c:v>54.580337508717001</c:v>
                </c:pt>
                <c:pt idx="1695">
                  <c:v>54.568096493581997</c:v>
                </c:pt>
                <c:pt idx="1696">
                  <c:v>54.555857326987002</c:v>
                </c:pt>
                <c:pt idx="1697">
                  <c:v>54.543620005878999</c:v>
                </c:pt>
                <c:pt idx="1698">
                  <c:v>54.531384527208999</c:v>
                </c:pt>
                <c:pt idx="1699">
                  <c:v>54.519150887933002</c:v>
                </c:pt>
                <c:pt idx="1700">
                  <c:v>54.506919085008001</c:v>
                </c:pt>
                <c:pt idx="1701">
                  <c:v>54.494689115397001</c:v>
                </c:pt>
                <c:pt idx="1702">
                  <c:v>54.482460976066001</c:v>
                </c:pt>
                <c:pt idx="1703">
                  <c:v>54.470234663983</c:v>
                </c:pt>
                <c:pt idx="1704">
                  <c:v>54.458010176121</c:v>
                </c:pt>
                <c:pt idx="1705">
                  <c:v>54.445787509456999</c:v>
                </c:pt>
                <c:pt idx="1706">
                  <c:v>54.433566660971003</c:v>
                </c:pt>
                <c:pt idx="1707">
                  <c:v>54.421347627644998</c:v>
                </c:pt>
                <c:pt idx="1708">
                  <c:v>54.409130406468002</c:v>
                </c:pt>
                <c:pt idx="1709">
                  <c:v>54.396914994428997</c:v>
                </c:pt>
                <c:pt idx="1710">
                  <c:v>54.384701388521997</c:v>
                </c:pt>
                <c:pt idx="1711">
                  <c:v>54.372489585745001</c:v>
                </c:pt>
                <c:pt idx="1712">
                  <c:v>54.360279583099</c:v>
                </c:pt>
                <c:pt idx="1713">
                  <c:v>54.348071377587999</c:v>
                </c:pt>
                <c:pt idx="1714">
                  <c:v>54.335864966220001</c:v>
                </c:pt>
                <c:pt idx="1715">
                  <c:v>54.323660346007003</c:v>
                </c:pt>
                <c:pt idx="1716">
                  <c:v>54.311457513962999</c:v>
                </c:pt>
                <c:pt idx="1717">
                  <c:v>54.299256467107</c:v>
                </c:pt>
                <c:pt idx="1718">
                  <c:v>54.287057202459998</c:v>
                </c:pt>
                <c:pt idx="1719">
                  <c:v>54.274859717047001</c:v>
                </c:pt>
                <c:pt idx="1720">
                  <c:v>54.262664007898003</c:v>
                </c:pt>
                <c:pt idx="1721">
                  <c:v>54.250470072044003</c:v>
                </c:pt>
                <c:pt idx="1722">
                  <c:v>54.238277906519997</c:v>
                </c:pt>
                <c:pt idx="1723">
                  <c:v>54.226087508366</c:v>
                </c:pt>
                <c:pt idx="1724">
                  <c:v>54.213898874624</c:v>
                </c:pt>
                <c:pt idx="1725">
                  <c:v>54.201712002339001</c:v>
                </c:pt>
                <c:pt idx="1726">
                  <c:v>54.189526888560003</c:v>
                </c:pt>
                <c:pt idx="1727">
                  <c:v>54.177343530340003</c:v>
                </c:pt>
                <c:pt idx="1728">
                  <c:v>54.165161924734001</c:v>
                </c:pt>
                <c:pt idx="1729">
                  <c:v>54.152982068801997</c:v>
                </c:pt>
                <c:pt idx="1730">
                  <c:v>54.140803959605002</c:v>
                </c:pt>
                <c:pt idx="1731">
                  <c:v>54.128627594210002</c:v>
                </c:pt>
                <c:pt idx="1732">
                  <c:v>54.116452969685</c:v>
                </c:pt>
                <c:pt idx="1733">
                  <c:v>54.104280083104001</c:v>
                </c:pt>
                <c:pt idx="1734">
                  <c:v>54.092108931542001</c:v>
                </c:pt>
                <c:pt idx="1735">
                  <c:v>54.079939512076997</c:v>
                </c:pt>
                <c:pt idx="1736">
                  <c:v>54.067771821792</c:v>
                </c:pt>
                <c:pt idx="1737">
                  <c:v>54.055605857773003</c:v>
                </c:pt>
                <c:pt idx="1738">
                  <c:v>54.043441617109004</c:v>
                </c:pt>
                <c:pt idx="1739">
                  <c:v>54.031279096890998</c:v>
                </c:pt>
                <c:pt idx="1740">
                  <c:v>54.019118294216</c:v>
                </c:pt>
                <c:pt idx="1741">
                  <c:v>54.006959206181001</c:v>
                </c:pt>
                <c:pt idx="1742">
                  <c:v>53.994801829888999</c:v>
                </c:pt>
                <c:pt idx="1743">
                  <c:v>53.982646162445</c:v>
                </c:pt>
                <c:pt idx="1744">
                  <c:v>53.970492200956997</c:v>
                </c:pt>
                <c:pt idx="1745">
                  <c:v>53.958339942537002</c:v>
                </c:pt>
                <c:pt idx="1746">
                  <c:v>53.946189384299998</c:v>
                </c:pt>
                <c:pt idx="1747">
                  <c:v>53.934040523363997</c:v>
                </c:pt>
                <c:pt idx="1748">
                  <c:v>53.921893356849999</c:v>
                </c:pt>
                <c:pt idx="1749">
                  <c:v>53.909747881881998</c:v>
                </c:pt>
                <c:pt idx="1750">
                  <c:v>53.897604095589003</c:v>
                </c:pt>
                <c:pt idx="1751">
                  <c:v>53.885461995100002</c:v>
                </c:pt>
                <c:pt idx="1752">
                  <c:v>53.873321577551003</c:v>
                </c:pt>
                <c:pt idx="1753">
                  <c:v>53.861182840078001</c:v>
                </c:pt>
                <c:pt idx="1754">
                  <c:v>53.849045779820997</c:v>
                </c:pt>
                <c:pt idx="1755">
                  <c:v>53.836910393924001</c:v>
                </c:pt>
                <c:pt idx="1756">
                  <c:v>53.824776679533002</c:v>
                </c:pt>
                <c:pt idx="1757">
                  <c:v>53.812644633799003</c:v>
                </c:pt>
                <c:pt idx="1758">
                  <c:v>53.800514253872997</c:v>
                </c:pt>
                <c:pt idx="1759">
                  <c:v>53.788385536912998</c:v>
                </c:pt>
                <c:pt idx="1760">
                  <c:v>53.776258480076002</c:v>
                </c:pt>
                <c:pt idx="1761">
                  <c:v>53.764133080526001</c:v>
                </c:pt>
                <c:pt idx="1762">
                  <c:v>53.752009335427999</c:v>
                </c:pt>
                <c:pt idx="1763">
                  <c:v>53.739887241950001</c:v>
                </c:pt>
                <c:pt idx="1764">
                  <c:v>53.727766797261999</c:v>
                </c:pt>
                <c:pt idx="1765">
                  <c:v>53.715647998541002</c:v>
                </c:pt>
                <c:pt idx="1766">
                  <c:v>53.703530842962998</c:v>
                </c:pt>
                <c:pt idx="1767">
                  <c:v>53.691415327709997</c:v>
                </c:pt>
                <c:pt idx="1768">
                  <c:v>53.679301449964001</c:v>
                </c:pt>
                <c:pt idx="1769">
                  <c:v>53.667189206913001</c:v>
                </c:pt>
                <c:pt idx="1770">
                  <c:v>53.655078595745998</c:v>
                </c:pt>
                <c:pt idx="1771">
                  <c:v>53.642969613657002</c:v>
                </c:pt>
                <c:pt idx="1772">
                  <c:v>53.63086225784</c:v>
                </c:pt>
                <c:pt idx="1773">
                  <c:v>53.618756525495002</c:v>
                </c:pt>
                <c:pt idx="1774">
                  <c:v>53.606652413824001</c:v>
                </c:pt>
                <c:pt idx="1775">
                  <c:v>53.594549920031</c:v>
                </c:pt>
                <c:pt idx="1776">
                  <c:v>53.582449041324999</c:v>
                </c:pt>
                <c:pt idx="1777">
                  <c:v>53.570349774915996</c:v>
                </c:pt>
                <c:pt idx="1778">
                  <c:v>53.558252118017997</c:v>
                </c:pt>
                <c:pt idx="1779">
                  <c:v>53.546156067848003</c:v>
                </c:pt>
                <c:pt idx="1780">
                  <c:v>53.534061621625</c:v>
                </c:pt>
                <c:pt idx="1781">
                  <c:v>53.521968776572997</c:v>
                </c:pt>
                <c:pt idx="1782">
                  <c:v>53.509877529915997</c:v>
                </c:pt>
                <c:pt idx="1783">
                  <c:v>53.497787878883997</c:v>
                </c:pt>
                <c:pt idx="1784">
                  <c:v>53.485699820708</c:v>
                </c:pt>
                <c:pt idx="1785">
                  <c:v>53.473613352622998</c:v>
                </c:pt>
                <c:pt idx="1786">
                  <c:v>53.461528471865002</c:v>
                </c:pt>
                <c:pt idx="1787">
                  <c:v>53.449445175675002</c:v>
                </c:pt>
                <c:pt idx="1788">
                  <c:v>53.437363461296997</c:v>
                </c:pt>
                <c:pt idx="1789">
                  <c:v>53.425283325975997</c:v>
                </c:pt>
                <c:pt idx="1790">
                  <c:v>53.413204766961002</c:v>
                </c:pt>
                <c:pt idx="1791">
                  <c:v>53.401127781504997</c:v>
                </c:pt>
                <c:pt idx="1792">
                  <c:v>53.389052366861002</c:v>
                </c:pt>
                <c:pt idx="1793">
                  <c:v>53.376978520289001</c:v>
                </c:pt>
                <c:pt idx="1794">
                  <c:v>53.364906239047002</c:v>
                </c:pt>
                <c:pt idx="1795">
                  <c:v>53.352835520399999</c:v>
                </c:pt>
                <c:pt idx="1796">
                  <c:v>53.340766361614001</c:v>
                </c:pt>
                <c:pt idx="1797">
                  <c:v>53.328698759957</c:v>
                </c:pt>
                <c:pt idx="1798">
                  <c:v>53.316632712702003</c:v>
                </c:pt>
                <c:pt idx="1799">
                  <c:v>53.304568217122998</c:v>
                </c:pt>
                <c:pt idx="1800">
                  <c:v>53.292505270497998</c:v>
                </c:pt>
                <c:pt idx="1801">
                  <c:v>53.280443870108002</c:v>
                </c:pt>
                <c:pt idx="1802">
                  <c:v>53.268384013235</c:v>
                </c:pt>
                <c:pt idx="1803">
                  <c:v>53.256325697165003</c:v>
                </c:pt>
                <c:pt idx="1804">
                  <c:v>53.244268919187</c:v>
                </c:pt>
                <c:pt idx="1805">
                  <c:v>53.232213676592998</c:v>
                </c:pt>
                <c:pt idx="1806">
                  <c:v>53.220159966676</c:v>
                </c:pt>
                <c:pt idx="1807">
                  <c:v>53.208107786734999</c:v>
                </c:pt>
                <c:pt idx="1808">
                  <c:v>53.196057134069001</c:v>
                </c:pt>
                <c:pt idx="1809">
                  <c:v>53.184008005980999</c:v>
                </c:pt>
                <c:pt idx="1810">
                  <c:v>53.171960399775998</c:v>
                </c:pt>
                <c:pt idx="1811">
                  <c:v>53.159914312761003</c:v>
                </c:pt>
                <c:pt idx="1812">
                  <c:v>53.147869742249</c:v>
                </c:pt>
                <c:pt idx="1813">
                  <c:v>53.135826685552999</c:v>
                </c:pt>
                <c:pt idx="1814">
                  <c:v>53.123785139989003</c:v>
                </c:pt>
                <c:pt idx="1815">
                  <c:v>53.111745102874998</c:v>
                </c:pt>
                <c:pt idx="1816">
                  <c:v>53.099706571535002</c:v>
                </c:pt>
                <c:pt idx="1817">
                  <c:v>53.087669543292002</c:v>
                </c:pt>
                <c:pt idx="1818">
                  <c:v>53.075634015474002</c:v>
                </c:pt>
                <c:pt idx="1819">
                  <c:v>53.063599985411003</c:v>
                </c:pt>
                <c:pt idx="1820">
                  <c:v>53.051567450434</c:v>
                </c:pt>
                <c:pt idx="1821">
                  <c:v>53.03953640788</c:v>
                </c:pt>
                <c:pt idx="1822">
                  <c:v>53.027506855086997</c:v>
                </c:pt>
                <c:pt idx="1823">
                  <c:v>53.015478789394002</c:v>
                </c:pt>
                <c:pt idx="1824">
                  <c:v>53.003452208146001</c:v>
                </c:pt>
                <c:pt idx="1825">
                  <c:v>52.991427108688001</c:v>
                </c:pt>
                <c:pt idx="1826">
                  <c:v>52.979403488369002</c:v>
                </c:pt>
                <c:pt idx="1827">
                  <c:v>52.967381344541003</c:v>
                </c:pt>
                <c:pt idx="1828">
                  <c:v>52.955360674555997</c:v>
                </c:pt>
                <c:pt idx="1829">
                  <c:v>52.943341475771</c:v>
                </c:pt>
                <c:pt idx="1830">
                  <c:v>52.931323745546997</c:v>
                </c:pt>
                <c:pt idx="1831">
                  <c:v>52.919307481243997</c:v>
                </c:pt>
                <c:pt idx="1832">
                  <c:v>52.907292680226</c:v>
                </c:pt>
                <c:pt idx="1833">
                  <c:v>52.895279339862</c:v>
                </c:pt>
                <c:pt idx="1834">
                  <c:v>52.883267457518997</c:v>
                </c:pt>
                <c:pt idx="1835">
                  <c:v>52.871257030572004</c:v>
                </c:pt>
                <c:pt idx="1836">
                  <c:v>52.859248056393</c:v>
                </c:pt>
                <c:pt idx="1837">
                  <c:v>52.847240532362001</c:v>
                </c:pt>
                <c:pt idx="1838">
                  <c:v>52.835234455856003</c:v>
                </c:pt>
                <c:pt idx="1839">
                  <c:v>52.823229824259997</c:v>
                </c:pt>
                <c:pt idx="1840">
                  <c:v>52.811226634957997</c:v>
                </c:pt>
                <c:pt idx="1841">
                  <c:v>52.799224885337999</c:v>
                </c:pt>
                <c:pt idx="1842">
                  <c:v>52.787224572789</c:v>
                </c:pt>
                <c:pt idx="1843">
                  <c:v>52.775225694705</c:v>
                </c:pt>
                <c:pt idx="1844">
                  <c:v>52.763228248480999</c:v>
                </c:pt>
                <c:pt idx="1845">
                  <c:v>52.751232231514003</c:v>
                </c:pt>
                <c:pt idx="1846">
                  <c:v>52.739237641205001</c:v>
                </c:pt>
                <c:pt idx="1847">
                  <c:v>52.727244474956997</c:v>
                </c:pt>
                <c:pt idx="1848">
                  <c:v>52.715252730174001</c:v>
                </c:pt>
                <c:pt idx="1849">
                  <c:v>52.703262404265999</c:v>
                </c:pt>
                <c:pt idx="1850">
                  <c:v>52.691273494641003</c:v>
                </c:pt>
                <c:pt idx="1851">
                  <c:v>52.679285998714001</c:v>
                </c:pt>
                <c:pt idx="1852">
                  <c:v>52.667299913899001</c:v>
                </c:pt>
                <c:pt idx="1853">
                  <c:v>52.655315237613003</c:v>
                </c:pt>
                <c:pt idx="1854">
                  <c:v>52.643331967278002</c:v>
                </c:pt>
                <c:pt idx="1855">
                  <c:v>52.631350100317</c:v>
                </c:pt>
                <c:pt idx="1856">
                  <c:v>52.619369634153003</c:v>
                </c:pt>
                <c:pt idx="1857">
                  <c:v>52.607390566215003</c:v>
                </c:pt>
                <c:pt idx="1858">
                  <c:v>52.595412893933002</c:v>
                </c:pt>
                <c:pt idx="1859">
                  <c:v>52.583436614740002</c:v>
                </c:pt>
                <c:pt idx="1860">
                  <c:v>52.571461726071</c:v>
                </c:pt>
                <c:pt idx="1861">
                  <c:v>52.559488225362003</c:v>
                </c:pt>
                <c:pt idx="1862">
                  <c:v>52.547516110053998</c:v>
                </c:pt>
                <c:pt idx="1863">
                  <c:v>52.535545377589997</c:v>
                </c:pt>
                <c:pt idx="1864">
                  <c:v>52.523576025413</c:v>
                </c:pt>
                <c:pt idx="1865">
                  <c:v>52.511608050970999</c:v>
                </c:pt>
                <c:pt idx="1866">
                  <c:v>52.499641451713998</c:v>
                </c:pt>
                <c:pt idx="1867">
                  <c:v>52.487676225092997</c:v>
                </c:pt>
                <c:pt idx="1868">
                  <c:v>52.475712368563002</c:v>
                </c:pt>
                <c:pt idx="1869">
                  <c:v>52.46374987958</c:v>
                </c:pt>
                <c:pt idx="1870">
                  <c:v>52.451788755602998</c:v>
                </c:pt>
                <c:pt idx="1871">
                  <c:v>52.439828994095002</c:v>
                </c:pt>
                <c:pt idx="1872">
                  <c:v>52.427870592517998</c:v>
                </c:pt>
                <c:pt idx="1873">
                  <c:v>52.415913548338999</c:v>
                </c:pt>
                <c:pt idx="1874">
                  <c:v>52.403957859027003</c:v>
                </c:pt>
                <c:pt idx="1875">
                  <c:v>52.392003522050999</c:v>
                </c:pt>
                <c:pt idx="1876">
                  <c:v>52.380050534886998</c:v>
                </c:pt>
                <c:pt idx="1877">
                  <c:v>52.368098895008004</c:v>
                </c:pt>
                <c:pt idx="1878">
                  <c:v>52.356148599893999</c:v>
                </c:pt>
                <c:pt idx="1879">
                  <c:v>52.344199647022997</c:v>
                </c:pt>
                <c:pt idx="1880">
                  <c:v>52.332252033880003</c:v>
                </c:pt>
                <c:pt idx="1881">
                  <c:v>52.320305757947999</c:v>
                </c:pt>
                <c:pt idx="1882">
                  <c:v>52.308360816715002</c:v>
                </c:pt>
                <c:pt idx="1883">
                  <c:v>52.296417207670999</c:v>
                </c:pt>
                <c:pt idx="1884">
                  <c:v>52.284474928305997</c:v>
                </c:pt>
                <c:pt idx="1885">
                  <c:v>52.272533976116001</c:v>
                </c:pt>
                <c:pt idx="1886">
                  <c:v>52.260594348597003</c:v>
                </c:pt>
                <c:pt idx="1887">
                  <c:v>52.248656043247003</c:v>
                </c:pt>
                <c:pt idx="1888">
                  <c:v>52.236719057567001</c:v>
                </c:pt>
                <c:pt idx="1889">
                  <c:v>52.224783389060001</c:v>
                </c:pt>
                <c:pt idx="1890">
                  <c:v>52.212849035232999</c:v>
                </c:pt>
                <c:pt idx="1891">
                  <c:v>52.200915993591998</c:v>
                </c:pt>
                <c:pt idx="1892">
                  <c:v>52.188984261648002</c:v>
                </c:pt>
                <c:pt idx="1893">
                  <c:v>52.177053836912002</c:v>
                </c:pt>
                <c:pt idx="1894">
                  <c:v>52.165124716900003</c:v>
                </c:pt>
                <c:pt idx="1895">
                  <c:v>52.153196899129</c:v>
                </c:pt>
                <c:pt idx="1896">
                  <c:v>52.141270381116001</c:v>
                </c:pt>
                <c:pt idx="1897">
                  <c:v>52.129345160382996</c:v>
                </c:pt>
                <c:pt idx="1898">
                  <c:v>52.117421234454</c:v>
                </c:pt>
                <c:pt idx="1899">
                  <c:v>52.105498600853998</c:v>
                </c:pt>
                <c:pt idx="1900">
                  <c:v>52.093577257112003</c:v>
                </c:pt>
                <c:pt idx="1901">
                  <c:v>52.081657200755998</c:v>
                </c:pt>
                <c:pt idx="1902">
                  <c:v>52.069738429319997</c:v>
                </c:pt>
                <c:pt idx="1903">
                  <c:v>52.057820940337002</c:v>
                </c:pt>
                <c:pt idx="1904">
                  <c:v>52.045904731344997</c:v>
                </c:pt>
                <c:pt idx="1905">
                  <c:v>52.033989799883003</c:v>
                </c:pt>
                <c:pt idx="1906">
                  <c:v>52.022076143489997</c:v>
                </c:pt>
                <c:pt idx="1907">
                  <c:v>52.010163759710998</c:v>
                </c:pt>
                <c:pt idx="1908">
                  <c:v>51.998252646090002</c:v>
                </c:pt>
                <c:pt idx="1909">
                  <c:v>51.986342800175002</c:v>
                </c:pt>
                <c:pt idx="1910">
                  <c:v>51.974434219517001</c:v>
                </c:pt>
                <c:pt idx="1911">
                  <c:v>51.962526901665001</c:v>
                </c:pt>
                <c:pt idx="1912">
                  <c:v>51.950620844176001</c:v>
                </c:pt>
                <c:pt idx="1913">
                  <c:v>51.938716044602998</c:v>
                </c:pt>
                <c:pt idx="1914">
                  <c:v>51.926812500506998</c:v>
                </c:pt>
                <c:pt idx="1915">
                  <c:v>51.914910209447001</c:v>
                </c:pt>
                <c:pt idx="1916">
                  <c:v>51.903009168985001</c:v>
                </c:pt>
                <c:pt idx="1917">
                  <c:v>51.891109376686003</c:v>
                </c:pt>
                <c:pt idx="1918">
                  <c:v>51.879210830117003</c:v>
                </c:pt>
                <c:pt idx="1919">
                  <c:v>51.867313526846999</c:v>
                </c:pt>
                <c:pt idx="1920">
                  <c:v>51.855417464447001</c:v>
                </c:pt>
                <c:pt idx="1921">
                  <c:v>51.843522640488999</c:v>
                </c:pt>
                <c:pt idx="1922">
                  <c:v>51.831629052548003</c:v>
                </c:pt>
                <c:pt idx="1923">
                  <c:v>51.819736698203002</c:v>
                </c:pt>
                <c:pt idx="1924">
                  <c:v>51.807845575031003</c:v>
                </c:pt>
                <c:pt idx="1925">
                  <c:v>51.795955680615002</c:v>
                </c:pt>
                <c:pt idx="1926">
                  <c:v>51.784067012538003</c:v>
                </c:pt>
                <c:pt idx="1927">
                  <c:v>51.772179568384999</c:v>
                </c:pt>
                <c:pt idx="1928">
                  <c:v>51.760293345744003</c:v>
                </c:pt>
                <c:pt idx="1929">
                  <c:v>51.748408342204002</c:v>
                </c:pt>
                <c:pt idx="1930">
                  <c:v>51.736524555357001</c:v>
                </c:pt>
                <c:pt idx="1931">
                  <c:v>51.724641982797998</c:v>
                </c:pt>
                <c:pt idx="1932">
                  <c:v>51.712760622121003</c:v>
                </c:pt>
                <c:pt idx="1933">
                  <c:v>51.700880470923998</c:v>
                </c:pt>
                <c:pt idx="1934">
                  <c:v>51.689001526806997</c:v>
                </c:pt>
                <c:pt idx="1935">
                  <c:v>51.677123787371997</c:v>
                </c:pt>
                <c:pt idx="1936">
                  <c:v>51.665247250222997</c:v>
                </c:pt>
                <c:pt idx="1937">
                  <c:v>51.653371912965</c:v>
                </c:pt>
                <c:pt idx="1938">
                  <c:v>51.641497773207</c:v>
                </c:pt>
                <c:pt idx="1939">
                  <c:v>51.629624828558001</c:v>
                </c:pt>
                <c:pt idx="1940">
                  <c:v>51.617753076630997</c:v>
                </c:pt>
                <c:pt idx="1941">
                  <c:v>51.605882515037997</c:v>
                </c:pt>
                <c:pt idx="1942">
                  <c:v>51.594013141396999</c:v>
                </c:pt>
                <c:pt idx="1943">
                  <c:v>51.582144953323997</c:v>
                </c:pt>
                <c:pt idx="1944">
                  <c:v>51.570277948440001</c:v>
                </c:pt>
                <c:pt idx="1945">
                  <c:v>51.558412124366001</c:v>
                </c:pt>
                <c:pt idx="1946">
                  <c:v>51.546547478725998</c:v>
                </c:pt>
                <c:pt idx="1947">
                  <c:v>51.534684009147</c:v>
                </c:pt>
                <c:pt idx="1948">
                  <c:v>51.522821713254999</c:v>
                </c:pt>
                <c:pt idx="1949">
                  <c:v>51.51096058868</c:v>
                </c:pt>
                <c:pt idx="1950">
                  <c:v>51.499100633052997</c:v>
                </c:pt>
                <c:pt idx="1951">
                  <c:v>51.487241844010001</c:v>
                </c:pt>
                <c:pt idx="1952">
                  <c:v>51.475384219184001</c:v>
                </c:pt>
                <c:pt idx="1953">
                  <c:v>51.463527756212997</c:v>
                </c:pt>
                <c:pt idx="1954">
                  <c:v>51.451672452735998</c:v>
                </c:pt>
                <c:pt idx="1955">
                  <c:v>51.439818306395999</c:v>
                </c:pt>
                <c:pt idx="1956">
                  <c:v>51.427965314833997</c:v>
                </c:pt>
                <c:pt idx="1957">
                  <c:v>51.416113475697003</c:v>
                </c:pt>
                <c:pt idx="1958">
                  <c:v>51.404262786631001</c:v>
                </c:pt>
                <c:pt idx="1959">
                  <c:v>51.392413245283997</c:v>
                </c:pt>
                <c:pt idx="1960">
                  <c:v>51.380564849309003</c:v>
                </c:pt>
                <c:pt idx="1961">
                  <c:v>51.368717596357001</c:v>
                </c:pt>
                <c:pt idx="1962">
                  <c:v>51.356871484083001</c:v>
                </c:pt>
                <c:pt idx="1963">
                  <c:v>51.345026510144002</c:v>
                </c:pt>
                <c:pt idx="1964">
                  <c:v>51.333182672196997</c:v>
                </c:pt>
                <c:pt idx="1965">
                  <c:v>51.321339967904002</c:v>
                </c:pt>
                <c:pt idx="1966">
                  <c:v>51.309498394926997</c:v>
                </c:pt>
                <c:pt idx="1967">
                  <c:v>51.297657950927999</c:v>
                </c:pt>
                <c:pt idx="1968">
                  <c:v>51.285818633574998</c:v>
                </c:pt>
                <c:pt idx="1969">
                  <c:v>51.273980440533997</c:v>
                </c:pt>
                <c:pt idx="1970">
                  <c:v>51.262143369476</c:v>
                </c:pt>
                <c:pt idx="1971">
                  <c:v>51.250307418071003</c:v>
                </c:pt>
                <c:pt idx="1972">
                  <c:v>51.238472583994003</c:v>
                </c:pt>
                <c:pt idx="1973">
                  <c:v>51.226638864919003</c:v>
                </c:pt>
                <c:pt idx="1974">
                  <c:v>51.214806258522003</c:v>
                </c:pt>
                <c:pt idx="1975">
                  <c:v>51.202974762483997</c:v>
                </c:pt>
                <c:pt idx="1976">
                  <c:v>51.191144374483002</c:v>
                </c:pt>
                <c:pt idx="1977">
                  <c:v>51.179315092202998</c:v>
                </c:pt>
                <c:pt idx="1978">
                  <c:v>51.167486913327998</c:v>
                </c:pt>
                <c:pt idx="1979">
                  <c:v>51.155659835544</c:v>
                </c:pt>
                <c:pt idx="1980">
                  <c:v>51.143833856538997</c:v>
                </c:pt>
                <c:pt idx="1981">
                  <c:v>51.132008974001998</c:v>
                </c:pt>
                <c:pt idx="1982">
                  <c:v>51.120185185624003</c:v>
                </c:pt>
                <c:pt idx="1983">
                  <c:v>51.108362489099001</c:v>
                </c:pt>
                <c:pt idx="1984">
                  <c:v>51.096540882122</c:v>
                </c:pt>
                <c:pt idx="1985">
                  <c:v>51.084720362390001</c:v>
                </c:pt>
                <c:pt idx="1986">
                  <c:v>51.072900927600003</c:v>
                </c:pt>
                <c:pt idx="1987">
                  <c:v>51.061082575454002</c:v>
                </c:pt>
                <c:pt idx="1988">
                  <c:v>51.049265303654003</c:v>
                </c:pt>
                <c:pt idx="1989">
                  <c:v>51.037449109903001</c:v>
                </c:pt>
                <c:pt idx="1990">
                  <c:v>51.025633991905998</c:v>
                </c:pt>
                <c:pt idx="1991">
                  <c:v>51.013819947371999</c:v>
                </c:pt>
                <c:pt idx="1992">
                  <c:v>51.002006974008999</c:v>
                </c:pt>
                <c:pt idx="1993">
                  <c:v>50.990195069529001</c:v>
                </c:pt>
                <c:pt idx="1994">
                  <c:v>50.978384231642998</c:v>
                </c:pt>
                <c:pt idx="1995">
                  <c:v>50.966574458065999</c:v>
                </c:pt>
                <c:pt idx="1996">
                  <c:v>50.954765746513999</c:v>
                </c:pt>
                <c:pt idx="1997">
                  <c:v>50.942958094704998</c:v>
                </c:pt>
                <c:pt idx="1998">
                  <c:v>50.931151500359</c:v>
                </c:pt>
                <c:pt idx="1999">
                  <c:v>50.919345961196001</c:v>
                </c:pt>
                <c:pt idx="2000">
                  <c:v>50.907541474939002</c:v>
                </c:pt>
                <c:pt idx="2001">
                  <c:v>50.895738039313997</c:v>
                </c:pt>
                <c:pt idx="2002">
                  <c:v>50.883935652045999</c:v>
                </c:pt>
                <c:pt idx="2003">
                  <c:v>50.872134310862997</c:v>
                </c:pt>
                <c:pt idx="2004">
                  <c:v>50.860334013496001</c:v>
                </c:pt>
                <c:pt idx="2005">
                  <c:v>50.848534757674997</c:v>
                </c:pt>
                <c:pt idx="2006">
                  <c:v>50.836736541134002</c:v>
                </c:pt>
                <c:pt idx="2007">
                  <c:v>50.824939361607001</c:v>
                </c:pt>
                <c:pt idx="2008">
                  <c:v>50.813143216832003</c:v>
                </c:pt>
                <c:pt idx="2009">
                  <c:v>50.801348104544999</c:v>
                </c:pt>
                <c:pt idx="2010">
                  <c:v>50.789554022487003</c:v>
                </c:pt>
                <c:pt idx="2011">
                  <c:v>50.777760968400003</c:v>
                </c:pt>
                <c:pt idx="2012">
                  <c:v>50.765968940025999</c:v>
                </c:pt>
                <c:pt idx="2013">
                  <c:v>50.75417793511</c:v>
                </c:pt>
                <c:pt idx="2014">
                  <c:v>50.742387951399003</c:v>
                </c:pt>
                <c:pt idx="2015">
                  <c:v>50.730598986639997</c:v>
                </c:pt>
                <c:pt idx="2016">
                  <c:v>50.718811038584001</c:v>
                </c:pt>
                <c:pt idx="2017">
                  <c:v>50.707024104981002</c:v>
                </c:pt>
                <c:pt idx="2018">
                  <c:v>50.695238183586</c:v>
                </c:pt>
                <c:pt idx="2019">
                  <c:v>50.683453272150999</c:v>
                </c:pt>
                <c:pt idx="2020">
                  <c:v>50.671669368434003</c:v>
                </c:pt>
                <c:pt idx="2021">
                  <c:v>50.659886470193001</c:v>
                </c:pt>
                <c:pt idx="2022">
                  <c:v>50.648104575185997</c:v>
                </c:pt>
                <c:pt idx="2023">
                  <c:v>50.636323681175</c:v>
                </c:pt>
                <c:pt idx="2024">
                  <c:v>50.624543785923002</c:v>
                </c:pt>
                <c:pt idx="2025">
                  <c:v>50.612764887193997</c:v>
                </c:pt>
                <c:pt idx="2026">
                  <c:v>50.600986982753</c:v>
                </c:pt>
                <c:pt idx="2027">
                  <c:v>50.589210070368999</c:v>
                </c:pt>
                <c:pt idx="2028">
                  <c:v>50.577434147810003</c:v>
                </c:pt>
                <c:pt idx="2029">
                  <c:v>50.565659212847002</c:v>
                </c:pt>
                <c:pt idx="2030">
                  <c:v>50.553885263250997</c:v>
                </c:pt>
                <c:pt idx="2031">
                  <c:v>50.542112296798003</c:v>
                </c:pt>
                <c:pt idx="2032">
                  <c:v>50.530340311262002</c:v>
                </c:pt>
                <c:pt idx="2033">
                  <c:v>50.518569304421</c:v>
                </c:pt>
                <c:pt idx="2034">
                  <c:v>50.506799274052</c:v>
                </c:pt>
                <c:pt idx="2035">
                  <c:v>50.495030217935998</c:v>
                </c:pt>
                <c:pt idx="2036">
                  <c:v>50.483262133853998</c:v>
                </c:pt>
                <c:pt idx="2037">
                  <c:v>50.471495019590002</c:v>
                </c:pt>
                <c:pt idx="2038">
                  <c:v>50.459728872927997</c:v>
                </c:pt>
                <c:pt idx="2039">
                  <c:v>50.447963691654998</c:v>
                </c:pt>
                <c:pt idx="2040">
                  <c:v>50.436199473557998</c:v>
                </c:pt>
                <c:pt idx="2041">
                  <c:v>50.424436216426002</c:v>
                </c:pt>
                <c:pt idx="2042">
                  <c:v>50.412673918050999</c:v>
                </c:pt>
                <c:pt idx="2043">
                  <c:v>50.400912576224997</c:v>
                </c:pt>
                <c:pt idx="2044">
                  <c:v>50.389152188742003</c:v>
                </c:pt>
                <c:pt idx="2045">
                  <c:v>50.377392753396997</c:v>
                </c:pt>
                <c:pt idx="2046">
                  <c:v>50.365634267986998</c:v>
                </c:pt>
                <c:pt idx="2047">
                  <c:v>50.353876730309999</c:v>
                </c:pt>
                <c:pt idx="2048">
                  <c:v>50.342120138166997</c:v>
                </c:pt>
                <c:pt idx="2049">
                  <c:v>50.330364489358999</c:v>
                </c:pt>
                <c:pt idx="2050">
                  <c:v>50.318609781688998</c:v>
                </c:pt>
                <c:pt idx="2051">
                  <c:v>50.306856012960999</c:v>
                </c:pt>
                <c:pt idx="2052">
                  <c:v>50.295103180981002</c:v>
                </c:pt>
                <c:pt idx="2053">
                  <c:v>50.283351283557003</c:v>
                </c:pt>
                <c:pt idx="2054">
                  <c:v>50.271600318497001</c:v>
                </c:pt>
                <c:pt idx="2055">
                  <c:v>50.259850283612003</c:v>
                </c:pt>
                <c:pt idx="2056">
                  <c:v>50.248101176714002</c:v>
                </c:pt>
                <c:pt idx="2057">
                  <c:v>50.236352995616002</c:v>
                </c:pt>
                <c:pt idx="2058">
                  <c:v>50.224605738131999</c:v>
                </c:pt>
                <c:pt idx="2059">
                  <c:v>50.212859402078998</c:v>
                </c:pt>
                <c:pt idx="2060">
                  <c:v>50.201113985275001</c:v>
                </c:pt>
                <c:pt idx="2061">
                  <c:v>50.189369485538002</c:v>
                </c:pt>
                <c:pt idx="2062">
                  <c:v>50.177625900690003</c:v>
                </c:pt>
                <c:pt idx="2063">
                  <c:v>50.165883228551998</c:v>
                </c:pt>
                <c:pt idx="2064">
                  <c:v>50.154141466947003</c:v>
                </c:pt>
                <c:pt idx="2065">
                  <c:v>50.142400613701</c:v>
                </c:pt>
                <c:pt idx="2066">
                  <c:v>50.130660666639997</c:v>
                </c:pt>
                <c:pt idx="2067">
                  <c:v>50.118921623592001</c:v>
                </c:pt>
                <c:pt idx="2068">
                  <c:v>50.107183482384997</c:v>
                </c:pt>
                <c:pt idx="2069">
                  <c:v>50.095446240850997</c:v>
                </c:pt>
                <c:pt idx="2070">
                  <c:v>50.083709896820999</c:v>
                </c:pt>
                <c:pt idx="2071">
                  <c:v>50.071974448128003</c:v>
                </c:pt>
                <c:pt idx="2072">
                  <c:v>50.060239892608998</c:v>
                </c:pt>
                <c:pt idx="2073">
                  <c:v>50.048506228097999</c:v>
                </c:pt>
                <c:pt idx="2074">
                  <c:v>50.036773452433003</c:v>
                </c:pt>
                <c:pt idx="2075">
                  <c:v>50.025041563454003</c:v>
                </c:pt>
                <c:pt idx="2076">
                  <c:v>50.013310558999997</c:v>
                </c:pt>
                <c:pt idx="2077">
                  <c:v>50.001580436913997</c:v>
                </c:pt>
                <c:pt idx="2078">
                  <c:v>49.989851195038</c:v>
                </c:pt>
                <c:pt idx="2079">
                  <c:v>49.978122831218002</c:v>
                </c:pt>
                <c:pt idx="2080">
                  <c:v>49.966395343298998</c:v>
                </c:pt>
                <c:pt idx="2081">
                  <c:v>49.954668729128002</c:v>
                </c:pt>
                <c:pt idx="2082">
                  <c:v>49.942942986555003</c:v>
                </c:pt>
                <c:pt idx="2083">
                  <c:v>49.931218113428002</c:v>
                </c:pt>
                <c:pt idx="2084">
                  <c:v>49.919494107600002</c:v>
                </c:pt>
                <c:pt idx="2085">
                  <c:v>49.907770966923003</c:v>
                </c:pt>
                <c:pt idx="2086">
                  <c:v>49.896048689251003</c:v>
                </c:pt>
                <c:pt idx="2087">
                  <c:v>49.884327272439997</c:v>
                </c:pt>
                <c:pt idx="2088">
                  <c:v>49.872606714345999</c:v>
                </c:pt>
                <c:pt idx="2089">
                  <c:v>49.860887012828002</c:v>
                </c:pt>
                <c:pt idx="2090">
                  <c:v>49.849168165744999</c:v>
                </c:pt>
                <c:pt idx="2091">
                  <c:v>49.837450170958</c:v>
                </c:pt>
                <c:pt idx="2092">
                  <c:v>49.825733026328002</c:v>
                </c:pt>
                <c:pt idx="2093">
                  <c:v>49.814016729720002</c:v>
                </c:pt>
                <c:pt idx="2094">
                  <c:v>49.802301278998002</c:v>
                </c:pt>
                <c:pt idx="2095">
                  <c:v>49.790586672027999</c:v>
                </c:pt>
                <c:pt idx="2096">
                  <c:v>49.778872906677002</c:v>
                </c:pt>
                <c:pt idx="2097">
                  <c:v>49.767159980814</c:v>
                </c:pt>
                <c:pt idx="2098">
                  <c:v>49.755447892310002</c:v>
                </c:pt>
                <c:pt idx="2099">
                  <c:v>49.743736639034999</c:v>
                </c:pt>
                <c:pt idx="2100">
                  <c:v>49.732026218862003</c:v>
                </c:pt>
                <c:pt idx="2101">
                  <c:v>49.720316629663998</c:v>
                </c:pt>
                <c:pt idx="2102">
                  <c:v>49.708607869318001</c:v>
                </c:pt>
                <c:pt idx="2103">
                  <c:v>49.696899935699001</c:v>
                </c:pt>
                <c:pt idx="2104">
                  <c:v>49.685192826685999</c:v>
                </c:pt>
                <c:pt idx="2105">
                  <c:v>49.673486540155999</c:v>
                </c:pt>
                <c:pt idx="2106">
                  <c:v>49.661781073991001</c:v>
                </c:pt>
                <c:pt idx="2107">
                  <c:v>49.650076426072999</c:v>
                </c:pt>
                <c:pt idx="2108">
                  <c:v>49.638372594282004</c:v>
                </c:pt>
                <c:pt idx="2109">
                  <c:v>49.626669576505002</c:v>
                </c:pt>
                <c:pt idx="2110">
                  <c:v>49.614967370626999</c:v>
                </c:pt>
                <c:pt idx="2111">
                  <c:v>49.603265974533002</c:v>
                </c:pt>
                <c:pt idx="2112">
                  <c:v>49.591565386111</c:v>
                </c:pt>
                <c:pt idx="2113">
                  <c:v>49.579865603252003</c:v>
                </c:pt>
                <c:pt idx="2114">
                  <c:v>49.568166623845002</c:v>
                </c:pt>
                <c:pt idx="2115">
                  <c:v>49.556468445781</c:v>
                </c:pt>
                <c:pt idx="2116">
                  <c:v>49.544771066953999</c:v>
                </c:pt>
                <c:pt idx="2117">
                  <c:v>49.533074485257998</c:v>
                </c:pt>
                <c:pt idx="2118">
                  <c:v>49.521378698587</c:v>
                </c:pt>
                <c:pt idx="2119">
                  <c:v>49.509683704838999</c:v>
                </c:pt>
                <c:pt idx="2120">
                  <c:v>49.497989501909998</c:v>
                </c:pt>
                <c:pt idx="2121">
                  <c:v>49.486296087701</c:v>
                </c:pt>
                <c:pt idx="2122">
                  <c:v>49.474603460110998</c:v>
                </c:pt>
                <c:pt idx="2123">
                  <c:v>49.462911617042003</c:v>
                </c:pt>
                <c:pt idx="2124">
                  <c:v>49.451220556395</c:v>
                </c:pt>
                <c:pt idx="2125">
                  <c:v>49.439530276075999</c:v>
                </c:pt>
                <c:pt idx="2126">
                  <c:v>49.427840773988002</c:v>
                </c:pt>
                <c:pt idx="2127">
                  <c:v>49.416152048038001</c:v>
                </c:pt>
                <c:pt idx="2128">
                  <c:v>49.404464096133999</c:v>
                </c:pt>
                <c:pt idx="2129">
                  <c:v>49.392776916183003</c:v>
                </c:pt>
                <c:pt idx="2130">
                  <c:v>49.381090506097003</c:v>
                </c:pt>
                <c:pt idx="2131">
                  <c:v>49.369404863783998</c:v>
                </c:pt>
                <c:pt idx="2132">
                  <c:v>49.357719987159001</c:v>
                </c:pt>
                <c:pt idx="2133">
                  <c:v>49.346035874133001</c:v>
                </c:pt>
                <c:pt idx="2134">
                  <c:v>49.334352522621003</c:v>
                </c:pt>
                <c:pt idx="2135">
                  <c:v>49.322669930540002</c:v>
                </c:pt>
                <c:pt idx="2136">
                  <c:v>49.310988095805001</c:v>
                </c:pt>
                <c:pt idx="2137">
                  <c:v>49.299307016335</c:v>
                </c:pt>
                <c:pt idx="2138">
                  <c:v>49.287626690048</c:v>
                </c:pt>
                <c:pt idx="2139">
                  <c:v>49.275947114866</c:v>
                </c:pt>
                <c:pt idx="2140">
                  <c:v>49.264268288708003</c:v>
                </c:pt>
                <c:pt idx="2141">
                  <c:v>49.252590209498997</c:v>
                </c:pt>
                <c:pt idx="2142">
                  <c:v>49.240912875161001</c:v>
                </c:pt>
                <c:pt idx="2143">
                  <c:v>49.229236283619002</c:v>
                </c:pt>
                <c:pt idx="2144">
                  <c:v>49.217560432798997</c:v>
                </c:pt>
                <c:pt idx="2145">
                  <c:v>49.205885320629001</c:v>
                </c:pt>
                <c:pt idx="2146">
                  <c:v>49.194210945035998</c:v>
                </c:pt>
                <c:pt idx="2147">
                  <c:v>49.182537303949999</c:v>
                </c:pt>
                <c:pt idx="2148">
                  <c:v>49.170864395301003</c:v>
                </c:pt>
                <c:pt idx="2149">
                  <c:v>49.159192217021001</c:v>
                </c:pt>
                <c:pt idx="2150">
                  <c:v>49.147520767042003</c:v>
                </c:pt>
                <c:pt idx="2151">
                  <c:v>49.135850043297999</c:v>
                </c:pt>
                <c:pt idx="2152">
                  <c:v>49.124180043724003</c:v>
                </c:pt>
                <c:pt idx="2153">
                  <c:v>49.112510766257003</c:v>
                </c:pt>
                <c:pt idx="2154">
                  <c:v>49.100842208831999</c:v>
                </c:pt>
                <c:pt idx="2155">
                  <c:v>49.089174369388999</c:v>
                </c:pt>
                <c:pt idx="2156">
                  <c:v>49.077507245866002</c:v>
                </c:pt>
                <c:pt idx="2157">
                  <c:v>49.065840836204003</c:v>
                </c:pt>
                <c:pt idx="2158">
                  <c:v>49.054175138345002</c:v>
                </c:pt>
                <c:pt idx="2159">
                  <c:v>49.042510150230001</c:v>
                </c:pt>
                <c:pt idx="2160">
                  <c:v>49.030845869803002</c:v>
                </c:pt>
                <c:pt idx="2161">
                  <c:v>49.019182295009998</c:v>
                </c:pt>
                <c:pt idx="2162">
                  <c:v>49.007519423795003</c:v>
                </c:pt>
                <c:pt idx="2163">
                  <c:v>48.995857254105999</c:v>
                </c:pt>
                <c:pt idx="2164">
                  <c:v>48.984195783890002</c:v>
                </c:pt>
                <c:pt idx="2165">
                  <c:v>48.972535011097001</c:v>
                </c:pt>
                <c:pt idx="2166">
                  <c:v>48.960874933676003</c:v>
                </c:pt>
                <c:pt idx="2167">
                  <c:v>48.949215549578</c:v>
                </c:pt>
                <c:pt idx="2168">
                  <c:v>48.937556856755997</c:v>
                </c:pt>
                <c:pt idx="2169">
                  <c:v>48.925898853162003</c:v>
                </c:pt>
                <c:pt idx="2170">
                  <c:v>48.914241536751</c:v>
                </c:pt>
                <c:pt idx="2171">
                  <c:v>48.902584905478001</c:v>
                </c:pt>
                <c:pt idx="2172">
                  <c:v>48.890928957299003</c:v>
                </c:pt>
                <c:pt idx="2173">
                  <c:v>48.879273690171999</c:v>
                </c:pt>
                <c:pt idx="2174">
                  <c:v>48.867619102054</c:v>
                </c:pt>
                <c:pt idx="2175">
                  <c:v>48.855965190905003</c:v>
                </c:pt>
                <c:pt idx="2176">
                  <c:v>48.844311954685999</c:v>
                </c:pt>
                <c:pt idx="2177">
                  <c:v>48.832659391358</c:v>
                </c:pt>
                <c:pt idx="2178">
                  <c:v>48.821007498881997</c:v>
                </c:pt>
                <c:pt idx="2179">
                  <c:v>48.809356275223003</c:v>
                </c:pt>
                <c:pt idx="2180">
                  <c:v>48.797705718345</c:v>
                </c:pt>
                <c:pt idx="2181">
                  <c:v>48.786055826214003</c:v>
                </c:pt>
                <c:pt idx="2182">
                  <c:v>48.774406596794996</c:v>
                </c:pt>
                <c:pt idx="2183">
                  <c:v>48.762758028055998</c:v>
                </c:pt>
                <c:pt idx="2184">
                  <c:v>48.751110117966</c:v>
                </c:pt>
                <c:pt idx="2185">
                  <c:v>48.739462864494001</c:v>
                </c:pt>
                <c:pt idx="2186">
                  <c:v>48.727816265609</c:v>
                </c:pt>
                <c:pt idx="2187">
                  <c:v>48.716170319284998</c:v>
                </c:pt>
                <c:pt idx="2188">
                  <c:v>48.704525023492998</c:v>
                </c:pt>
                <c:pt idx="2189">
                  <c:v>48.692880376204997</c:v>
                </c:pt>
                <c:pt idx="2190">
                  <c:v>48.681236375398001</c:v>
                </c:pt>
                <c:pt idx="2191">
                  <c:v>48.669593019045003</c:v>
                </c:pt>
                <c:pt idx="2192">
                  <c:v>48.657950305123002</c:v>
                </c:pt>
                <c:pt idx="2193">
                  <c:v>48.646308231608998</c:v>
                </c:pt>
                <c:pt idx="2194">
                  <c:v>48.634666796482001</c:v>
                </c:pt>
                <c:pt idx="2195">
                  <c:v>48.623025997721001</c:v>
                </c:pt>
                <c:pt idx="2196">
                  <c:v>48.611385833303999</c:v>
                </c:pt>
                <c:pt idx="2197">
                  <c:v>48.599746301214999</c:v>
                </c:pt>
                <c:pt idx="2198">
                  <c:v>48.588107399434001</c:v>
                </c:pt>
                <c:pt idx="2199">
                  <c:v>48.576469125944001</c:v>
                </c:pt>
                <c:pt idx="2200">
                  <c:v>48.564831478728998</c:v>
                </c:pt>
                <c:pt idx="2201">
                  <c:v>48.553194455774999</c:v>
                </c:pt>
                <c:pt idx="2202">
                  <c:v>48.541558055065998</c:v>
                </c:pt>
                <c:pt idx="2203">
                  <c:v>48.52992227459</c:v>
                </c:pt>
                <c:pt idx="2204">
                  <c:v>48.518287112332999</c:v>
                </c:pt>
                <c:pt idx="2205">
                  <c:v>48.506652566284998</c:v>
                </c:pt>
                <c:pt idx="2206">
                  <c:v>48.495018634434999</c:v>
                </c:pt>
                <c:pt idx="2207">
                  <c:v>48.483385314773003</c:v>
                </c:pt>
                <c:pt idx="2208">
                  <c:v>48.47175260529</c:v>
                </c:pt>
                <c:pt idx="2209">
                  <c:v>48.460120503978999</c:v>
                </c:pt>
                <c:pt idx="2210">
                  <c:v>48.448489008831999</c:v>
                </c:pt>
                <c:pt idx="2211">
                  <c:v>48.436858117843997</c:v>
                </c:pt>
                <c:pt idx="2212">
                  <c:v>48.425227829009003</c:v>
                </c:pt>
                <c:pt idx="2213">
                  <c:v>48.413598140323998</c:v>
                </c:pt>
                <c:pt idx="2214">
                  <c:v>48.401969049784</c:v>
                </c:pt>
                <c:pt idx="2215">
                  <c:v>48.390340555388001</c:v>
                </c:pt>
                <c:pt idx="2216">
                  <c:v>48.378712655134002</c:v>
                </c:pt>
                <c:pt idx="2217">
                  <c:v>48.367085347020002</c:v>
                </c:pt>
                <c:pt idx="2218">
                  <c:v>48.355458629048002</c:v>
                </c:pt>
                <c:pt idx="2219">
                  <c:v>48.343832499218998</c:v>
                </c:pt>
                <c:pt idx="2220">
                  <c:v>48.332206955533003</c:v>
                </c:pt>
                <c:pt idx="2221">
                  <c:v>48.320581995994999</c:v>
                </c:pt>
                <c:pt idx="2222">
                  <c:v>48.308957618607998</c:v>
                </c:pt>
                <c:pt idx="2223">
                  <c:v>48.297333821376</c:v>
                </c:pt>
                <c:pt idx="2224">
                  <c:v>48.285710602305002</c:v>
                </c:pt>
                <c:pt idx="2225">
                  <c:v>48.274087959401001</c:v>
                </c:pt>
                <c:pt idx="2226">
                  <c:v>48.262465890671002</c:v>
                </c:pt>
                <c:pt idx="2227">
                  <c:v>48.250844394123</c:v>
                </c:pt>
                <c:pt idx="2228">
                  <c:v>48.239223467766003</c:v>
                </c:pt>
                <c:pt idx="2229">
                  <c:v>48.227603109610001</c:v>
                </c:pt>
                <c:pt idx="2230">
                  <c:v>48.215983317665</c:v>
                </c:pt>
                <c:pt idx="2231">
                  <c:v>48.204364089942999</c:v>
                </c:pt>
                <c:pt idx="2232">
                  <c:v>48.192745424454998</c:v>
                </c:pt>
                <c:pt idx="2233">
                  <c:v>48.181127319215001</c:v>
                </c:pt>
                <c:pt idx="2234">
                  <c:v>48.169509772236999</c:v>
                </c:pt>
                <c:pt idx="2235">
                  <c:v>48.157892781534997</c:v>
                </c:pt>
                <c:pt idx="2236">
                  <c:v>48.146276345124001</c:v>
                </c:pt>
                <c:pt idx="2237">
                  <c:v>48.134660461022001</c:v>
                </c:pt>
                <c:pt idx="2238">
                  <c:v>48.123045127245</c:v>
                </c:pt>
                <c:pt idx="2239">
                  <c:v>48.111430341811001</c:v>
                </c:pt>
                <c:pt idx="2240">
                  <c:v>48.099816102738998</c:v>
                </c:pt>
                <c:pt idx="2241">
                  <c:v>48.088202408047998</c:v>
                </c:pt>
                <c:pt idx="2242">
                  <c:v>48.076589255759004</c:v>
                </c:pt>
                <c:pt idx="2243">
                  <c:v>48.064976643892997</c:v>
                </c:pt>
                <c:pt idx="2244">
                  <c:v>48.053364570471999</c:v>
                </c:pt>
                <c:pt idx="2245">
                  <c:v>48.041753033517999</c:v>
                </c:pt>
                <c:pt idx="2246">
                  <c:v>48.030142031056002</c:v>
                </c:pt>
                <c:pt idx="2247">
                  <c:v>48.018531561110002</c:v>
                </c:pt>
                <c:pt idx="2248">
                  <c:v>48.006921621704002</c:v>
                </c:pt>
                <c:pt idx="2249">
                  <c:v>47.995312210865002</c:v>
                </c:pt>
                <c:pt idx="2250">
                  <c:v>47.983703326617999</c:v>
                </c:pt>
                <c:pt idx="2251">
                  <c:v>47.972094966992998</c:v>
                </c:pt>
                <c:pt idx="2252">
                  <c:v>47.960487130017</c:v>
                </c:pt>
                <c:pt idx="2253">
                  <c:v>47.948879813718001</c:v>
                </c:pt>
                <c:pt idx="2254">
                  <c:v>47.937273016127001</c:v>
                </c:pt>
                <c:pt idx="2255">
                  <c:v>47.925666735275001</c:v>
                </c:pt>
                <c:pt idx="2256">
                  <c:v>47.914060969192001</c:v>
                </c:pt>
                <c:pt idx="2257">
                  <c:v>47.902455715910001</c:v>
                </c:pt>
                <c:pt idx="2258">
                  <c:v>47.890850973463003</c:v>
                </c:pt>
                <c:pt idx="2259">
                  <c:v>47.879246739883001</c:v>
                </c:pt>
                <c:pt idx="2260">
                  <c:v>47.867643013205999</c:v>
                </c:pt>
                <c:pt idx="2261">
                  <c:v>47.856039791466003</c:v>
                </c:pt>
                <c:pt idx="2262">
                  <c:v>47.844437072698</c:v>
                </c:pt>
                <c:pt idx="2263">
                  <c:v>47.832834854940998</c:v>
                </c:pt>
                <c:pt idx="2264">
                  <c:v>47.821233136228997</c:v>
                </c:pt>
                <c:pt idx="2265">
                  <c:v>47.809631914603003</c:v>
                </c:pt>
                <c:pt idx="2266">
                  <c:v>47.798031188099998</c:v>
                </c:pt>
                <c:pt idx="2267">
                  <c:v>47.78643095476</c:v>
                </c:pt>
                <c:pt idx="2268">
                  <c:v>47.774831212621997</c:v>
                </c:pt>
                <c:pt idx="2269">
                  <c:v>47.763231959728998</c:v>
                </c:pt>
                <c:pt idx="2270">
                  <c:v>47.751633194119997</c:v>
                </c:pt>
                <c:pt idx="2271">
                  <c:v>47.740034913839999</c:v>
                </c:pt>
                <c:pt idx="2272">
                  <c:v>47.728437116930003</c:v>
                </c:pt>
                <c:pt idx="2273">
                  <c:v>47.716839801435</c:v>
                </c:pt>
                <c:pt idx="2274">
                  <c:v>47.705242965398</c:v>
                </c:pt>
                <c:pt idx="2275">
                  <c:v>47.693646606865002</c:v>
                </c:pt>
                <c:pt idx="2276">
                  <c:v>47.682050723882</c:v>
                </c:pt>
                <c:pt idx="2277">
                  <c:v>47.670455314496003</c:v>
                </c:pt>
                <c:pt idx="2278">
                  <c:v>47.658860376752003</c:v>
                </c:pt>
                <c:pt idx="2279">
                  <c:v>47.6472659087</c:v>
                </c:pt>
                <c:pt idx="2280">
                  <c:v>47.635671908387998</c:v>
                </c:pt>
                <c:pt idx="2281">
                  <c:v>47.624078373864997</c:v>
                </c:pt>
                <c:pt idx="2282">
                  <c:v>47.612485303181998</c:v>
                </c:pt>
                <c:pt idx="2283">
                  <c:v>47.600892694386999</c:v>
                </c:pt>
                <c:pt idx="2284">
                  <c:v>47.589300545534002</c:v>
                </c:pt>
                <c:pt idx="2285">
                  <c:v>47.577708854674</c:v>
                </c:pt>
                <c:pt idx="2286">
                  <c:v>47.566117619859</c:v>
                </c:pt>
                <c:pt idx="2287">
                  <c:v>47.554526839144003</c:v>
                </c:pt>
                <c:pt idx="2288">
                  <c:v>47.542936510581001</c:v>
                </c:pt>
                <c:pt idx="2289">
                  <c:v>47.531346632225002</c:v>
                </c:pt>
                <c:pt idx="2290">
                  <c:v>47.519757202131998</c:v>
                </c:pt>
                <c:pt idx="2291">
                  <c:v>47.508168218357</c:v>
                </c:pt>
                <c:pt idx="2292">
                  <c:v>47.496579678958</c:v>
                </c:pt>
                <c:pt idx="2293">
                  <c:v>47.484991581990997</c:v>
                </c:pt>
                <c:pt idx="2294">
                  <c:v>47.473403925512997</c:v>
                </c:pt>
                <c:pt idx="2295">
                  <c:v>47.461816707585001</c:v>
                </c:pt>
                <c:pt idx="2296">
                  <c:v>47.450229926264001</c:v>
                </c:pt>
                <c:pt idx="2297">
                  <c:v>47.438643579611004</c:v>
                </c:pt>
                <c:pt idx="2298">
                  <c:v>47.427057665684998</c:v>
                </c:pt>
                <c:pt idx="2299">
                  <c:v>47.415472182549003</c:v>
                </c:pt>
                <c:pt idx="2300">
                  <c:v>47.403887128263001</c:v>
                </c:pt>
                <c:pt idx="2301">
                  <c:v>47.392302500889002</c:v>
                </c:pt>
                <c:pt idx="2302">
                  <c:v>47.380718298491999</c:v>
                </c:pt>
                <c:pt idx="2303">
                  <c:v>47.369134519132999</c:v>
                </c:pt>
                <c:pt idx="2304">
                  <c:v>47.357551160878003</c:v>
                </c:pt>
                <c:pt idx="2305">
                  <c:v>47.345968221790002</c:v>
                </c:pt>
                <c:pt idx="2306">
                  <c:v>47.334385699936</c:v>
                </c:pt>
                <c:pt idx="2307">
                  <c:v>47.322803593381003</c:v>
                </c:pt>
                <c:pt idx="2308">
                  <c:v>47.311221900191001</c:v>
                </c:pt>
                <c:pt idx="2309">
                  <c:v>47.299640618434999</c:v>
                </c:pt>
                <c:pt idx="2310">
                  <c:v>47.288059746178</c:v>
                </c:pt>
                <c:pt idx="2311">
                  <c:v>47.276479281491</c:v>
                </c:pt>
                <c:pt idx="2312">
                  <c:v>47.264899222441997</c:v>
                </c:pt>
                <c:pt idx="2313">
                  <c:v>47.253319567098998</c:v>
                </c:pt>
                <c:pt idx="2314">
                  <c:v>47.241740313534002</c:v>
                </c:pt>
                <c:pt idx="2315">
                  <c:v>47.230161459816003</c:v>
                </c:pt>
                <c:pt idx="2316">
                  <c:v>47.218583004018001</c:v>
                </c:pt>
                <c:pt idx="2317">
                  <c:v>47.207004944211</c:v>
                </c:pt>
                <c:pt idx="2318">
                  <c:v>47.195427278467001</c:v>
                </c:pt>
                <c:pt idx="2319">
                  <c:v>47.183850004859003</c:v>
                </c:pt>
                <c:pt idx="2320">
                  <c:v>47.172273121460002</c:v>
                </c:pt>
                <c:pt idx="2321">
                  <c:v>47.160696626346002</c:v>
                </c:pt>
                <c:pt idx="2322">
                  <c:v>47.149120517589999</c:v>
                </c:pt>
                <c:pt idx="2323">
                  <c:v>47.137544793266997</c:v>
                </c:pt>
                <c:pt idx="2324">
                  <c:v>47.125969451453003</c:v>
                </c:pt>
                <c:pt idx="2325">
                  <c:v>47.114394490225003</c:v>
                </c:pt>
                <c:pt idx="2326">
                  <c:v>47.102819907658997</c:v>
                </c:pt>
                <c:pt idx="2327">
                  <c:v>47.091245701833003</c:v>
                </c:pt>
                <c:pt idx="2328">
                  <c:v>47.079671870825003</c:v>
                </c:pt>
                <c:pt idx="2329">
                  <c:v>47.068098412712999</c:v>
                </c:pt>
                <c:pt idx="2330">
                  <c:v>47.056525325575002</c:v>
                </c:pt>
                <c:pt idx="2331">
                  <c:v>47.044952607492</c:v>
                </c:pt>
                <c:pt idx="2332">
                  <c:v>47.033380256544</c:v>
                </c:pt>
                <c:pt idx="2333">
                  <c:v>47.021808270811</c:v>
                </c:pt>
                <c:pt idx="2334">
                  <c:v>47.010236648373997</c:v>
                </c:pt>
                <c:pt idx="2335">
                  <c:v>46.998665387315</c:v>
                </c:pt>
                <c:pt idx="2336">
                  <c:v>46.987094485714998</c:v>
                </c:pt>
                <c:pt idx="2337">
                  <c:v>46.975523941658999</c:v>
                </c:pt>
                <c:pt idx="2338">
                  <c:v>46.963953753227997</c:v>
                </c:pt>
                <c:pt idx="2339">
                  <c:v>46.952383918506001</c:v>
                </c:pt>
                <c:pt idx="2340">
                  <c:v>46.940814435579</c:v>
                </c:pt>
                <c:pt idx="2341">
                  <c:v>46.929245302528997</c:v>
                </c:pt>
                <c:pt idx="2342">
                  <c:v>46.917676517442999</c:v>
                </c:pt>
                <c:pt idx="2343">
                  <c:v>46.906108078406</c:v>
                </c:pt>
                <c:pt idx="2344">
                  <c:v>46.894539983504004</c:v>
                </c:pt>
                <c:pt idx="2345">
                  <c:v>46.882972230824002</c:v>
                </c:pt>
                <c:pt idx="2346">
                  <c:v>46.871404818454003</c:v>
                </c:pt>
                <c:pt idx="2347">
                  <c:v>46.859837744479997</c:v>
                </c:pt>
                <c:pt idx="2348">
                  <c:v>46.848271006990998</c:v>
                </c:pt>
                <c:pt idx="2349">
                  <c:v>46.836704604075003</c:v>
                </c:pt>
                <c:pt idx="2350">
                  <c:v>46.825138533821999</c:v>
                </c:pt>
                <c:pt idx="2351">
                  <c:v>46.813572794320002</c:v>
                </c:pt>
                <c:pt idx="2352">
                  <c:v>46.802007383661</c:v>
                </c:pt>
                <c:pt idx="2353">
                  <c:v>46.790442299935002</c:v>
                </c:pt>
                <c:pt idx="2354">
                  <c:v>46.778877541231999</c:v>
                </c:pt>
                <c:pt idx="2355">
                  <c:v>46.767313105644</c:v>
                </c:pt>
                <c:pt idx="2356">
                  <c:v>46.755748991262003</c:v>
                </c:pt>
                <c:pt idx="2357">
                  <c:v>46.744185196179998</c:v>
                </c:pt>
                <c:pt idx="2358">
                  <c:v>46.732621718490002</c:v>
                </c:pt>
                <c:pt idx="2359">
                  <c:v>46.721058556284</c:v>
                </c:pt>
                <c:pt idx="2360">
                  <c:v>46.709495707658</c:v>
                </c:pt>
                <c:pt idx="2361">
                  <c:v>46.697933170704999</c:v>
                </c:pt>
                <c:pt idx="2362">
                  <c:v>46.686370943519002</c:v>
                </c:pt>
                <c:pt idx="2363">
                  <c:v>46.674809024196001</c:v>
                </c:pt>
                <c:pt idx="2364">
                  <c:v>46.663247410830003</c:v>
                </c:pt>
                <c:pt idx="2365">
                  <c:v>46.651686101518997</c:v>
                </c:pt>
                <c:pt idx="2366">
                  <c:v>46.640125094357003</c:v>
                </c:pt>
                <c:pt idx="2367">
                  <c:v>46.628564387442999</c:v>
                </c:pt>
                <c:pt idx="2368">
                  <c:v>46.617003978873001</c:v>
                </c:pt>
                <c:pt idx="2369">
                  <c:v>46.605443866743997</c:v>
                </c:pt>
                <c:pt idx="2370">
                  <c:v>46.593884049155001</c:v>
                </c:pt>
                <c:pt idx="2371">
                  <c:v>46.582324524204999</c:v>
                </c:pt>
                <c:pt idx="2372">
                  <c:v>46.570765289991002</c:v>
                </c:pt>
                <c:pt idx="2373">
                  <c:v>46.559206344613003</c:v>
                </c:pt>
                <c:pt idx="2374">
                  <c:v>46.547647686171999</c:v>
                </c:pt>
                <c:pt idx="2375">
                  <c:v>46.536089312766002</c:v>
                </c:pt>
                <c:pt idx="2376">
                  <c:v>46.524531222496002</c:v>
                </c:pt>
                <c:pt idx="2377">
                  <c:v>46.512973413464003</c:v>
                </c:pt>
                <c:pt idx="2378">
                  <c:v>46.501415883771003</c:v>
                </c:pt>
                <c:pt idx="2379">
                  <c:v>46.489858631517002</c:v>
                </c:pt>
                <c:pt idx="2380">
                  <c:v>46.478301654806003</c:v>
                </c:pt>
                <c:pt idx="2381">
                  <c:v>46.466744951739997</c:v>
                </c:pt>
                <c:pt idx="2382">
                  <c:v>46.455188520420997</c:v>
                </c:pt>
                <c:pt idx="2383">
                  <c:v>46.443632358953003</c:v>
                </c:pt>
                <c:pt idx="2384">
                  <c:v>46.432076465439003</c:v>
                </c:pt>
                <c:pt idx="2385">
                  <c:v>46.420520837982998</c:v>
                </c:pt>
                <c:pt idx="2386">
                  <c:v>46.40896547469</c:v>
                </c:pt>
                <c:pt idx="2387">
                  <c:v>46.397410373664002</c:v>
                </c:pt>
                <c:pt idx="2388">
                  <c:v>46.385855533010997</c:v>
                </c:pt>
                <c:pt idx="2389">
                  <c:v>46.374300950835</c:v>
                </c:pt>
                <c:pt idx="2390">
                  <c:v>46.362746625242998</c:v>
                </c:pt>
                <c:pt idx="2391">
                  <c:v>46.351192554340997</c:v>
                </c:pt>
                <c:pt idx="2392">
                  <c:v>46.339638736235003</c:v>
                </c:pt>
                <c:pt idx="2393">
                  <c:v>46.328085169032001</c:v>
                </c:pt>
                <c:pt idx="2394">
                  <c:v>46.316531850840001</c:v>
                </c:pt>
                <c:pt idx="2395">
                  <c:v>46.304978779766003</c:v>
                </c:pt>
                <c:pt idx="2396">
                  <c:v>46.293425953917001</c:v>
                </c:pt>
                <c:pt idx="2397">
                  <c:v>46.281873371403002</c:v>
                </c:pt>
                <c:pt idx="2398">
                  <c:v>46.270321030331999</c:v>
                </c:pt>
                <c:pt idx="2399">
                  <c:v>46.258768928812003</c:v>
                </c:pt>
                <c:pt idx="2400">
                  <c:v>46.247217064952999</c:v>
                </c:pt>
                <c:pt idx="2401">
                  <c:v>46.235665436864998</c:v>
                </c:pt>
                <c:pt idx="2402">
                  <c:v>46.224114042657</c:v>
                </c:pt>
                <c:pt idx="2403">
                  <c:v>46.212562880440998</c:v>
                </c:pt>
                <c:pt idx="2404">
                  <c:v>46.201011948324997</c:v>
                </c:pt>
                <c:pt idx="2405">
                  <c:v>46.189461244421999</c:v>
                </c:pt>
                <c:pt idx="2406">
                  <c:v>46.177910766842999</c:v>
                </c:pt>
                <c:pt idx="2407">
                  <c:v>46.166360513698997</c:v>
                </c:pt>
                <c:pt idx="2408">
                  <c:v>46.154810483101002</c:v>
                </c:pt>
                <c:pt idx="2409">
                  <c:v>46.143260673162999</c:v>
                </c:pt>
                <c:pt idx="2410">
                  <c:v>46.131711081996002</c:v>
                </c:pt>
                <c:pt idx="2411">
                  <c:v>46.120161707713997</c:v>
                </c:pt>
                <c:pt idx="2412">
                  <c:v>46.108612548429001</c:v>
                </c:pt>
                <c:pt idx="2413">
                  <c:v>46.097063602254998</c:v>
                </c:pt>
                <c:pt idx="2414">
                  <c:v>46.085514867305001</c:v>
                </c:pt>
                <c:pt idx="2415">
                  <c:v>46.073966341694003</c:v>
                </c:pt>
                <c:pt idx="2416">
                  <c:v>46.062418023535002</c:v>
                </c:pt>
                <c:pt idx="2417">
                  <c:v>46.050869910944002</c:v>
                </c:pt>
                <c:pt idx="2418">
                  <c:v>46.039322002033998</c:v>
                </c:pt>
                <c:pt idx="2419">
                  <c:v>46.027774294921997</c:v>
                </c:pt>
                <c:pt idx="2420">
                  <c:v>46.016226787722999</c:v>
                </c:pt>
                <c:pt idx="2421">
                  <c:v>46.004679478550997</c:v>
                </c:pt>
                <c:pt idx="2422">
                  <c:v>45.993132365523998</c:v>
                </c:pt>
                <c:pt idx="2423">
                  <c:v>45.981585446757002</c:v>
                </c:pt>
                <c:pt idx="2424">
                  <c:v>45.970038720367</c:v>
                </c:pt>
                <c:pt idx="2425">
                  <c:v>45.958492184470003</c:v>
                </c:pt>
                <c:pt idx="2426">
                  <c:v>45.946945837184003</c:v>
                </c:pt>
                <c:pt idx="2427">
                  <c:v>45.935399676625998</c:v>
                </c:pt>
                <c:pt idx="2428">
                  <c:v>45.923853700913</c:v>
                </c:pt>
                <c:pt idx="2429">
                  <c:v>45.912307908163001</c:v>
                </c:pt>
                <c:pt idx="2430">
                  <c:v>45.900762296494001</c:v>
                </c:pt>
                <c:pt idx="2431">
                  <c:v>45.889216864024</c:v>
                </c:pt>
                <c:pt idx="2432">
                  <c:v>45.877671608873001</c:v>
                </c:pt>
                <c:pt idx="2433">
                  <c:v>45.866126529158002</c:v>
                </c:pt>
                <c:pt idx="2434">
                  <c:v>45.854581622999</c:v>
                </c:pt>
                <c:pt idx="2435">
                  <c:v>45.843036888514</c:v>
                </c:pt>
                <c:pt idx="2436">
                  <c:v>45.831492323824001</c:v>
                </c:pt>
                <c:pt idx="2437">
                  <c:v>45.819947927047998</c:v>
                </c:pt>
                <c:pt idx="2438">
                  <c:v>45.808403696305</c:v>
                </c:pt>
                <c:pt idx="2439">
                  <c:v>45.796859629716998</c:v>
                </c:pt>
                <c:pt idx="2440">
                  <c:v>45.785315725403997</c:v>
                </c:pt>
                <c:pt idx="2441">
                  <c:v>45.773771981484998</c:v>
                </c:pt>
                <c:pt idx="2442">
                  <c:v>45.762228396082001</c:v>
                </c:pt>
                <c:pt idx="2443">
                  <c:v>45.750684967315998</c:v>
                </c:pt>
                <c:pt idx="2444">
                  <c:v>45.739141693309001</c:v>
                </c:pt>
                <c:pt idx="2445">
                  <c:v>45.727598572181002</c:v>
                </c:pt>
                <c:pt idx="2446">
                  <c:v>45.716055602053999</c:v>
                </c:pt>
                <c:pt idx="2447">
                  <c:v>45.704512781049999</c:v>
                </c:pt>
                <c:pt idx="2448">
                  <c:v>45.692970107291998</c:v>
                </c:pt>
                <c:pt idx="2449">
                  <c:v>45.681427578901001</c:v>
                </c:pt>
                <c:pt idx="2450">
                  <c:v>45.669885193999001</c:v>
                </c:pt>
                <c:pt idx="2451">
                  <c:v>45.658342950711003</c:v>
                </c:pt>
                <c:pt idx="2452">
                  <c:v>45.646800847157998</c:v>
                </c:pt>
                <c:pt idx="2453">
                  <c:v>45.635258881463002</c:v>
                </c:pt>
                <c:pt idx="2454">
                  <c:v>45.623717051748997</c:v>
                </c:pt>
                <c:pt idx="2455">
                  <c:v>45.612175356141002</c:v>
                </c:pt>
                <c:pt idx="2456">
                  <c:v>45.600633792761997</c:v>
                </c:pt>
                <c:pt idx="2457">
                  <c:v>45.589092359734003</c:v>
                </c:pt>
                <c:pt idx="2458">
                  <c:v>45.577551055183001</c:v>
                </c:pt>
                <c:pt idx="2459">
                  <c:v>45.566009877233</c:v>
                </c:pt>
                <c:pt idx="2460">
                  <c:v>45.554468824007003</c:v>
                </c:pt>
                <c:pt idx="2461">
                  <c:v>45.542927893630001</c:v>
                </c:pt>
                <c:pt idx="2462">
                  <c:v>45.531387084225997</c:v>
                </c:pt>
                <c:pt idx="2463">
                  <c:v>45.519846393921</c:v>
                </c:pt>
                <c:pt idx="2464">
                  <c:v>45.50830582084</c:v>
                </c:pt>
                <c:pt idx="2465">
                  <c:v>45.496765363106</c:v>
                </c:pt>
                <c:pt idx="2466">
                  <c:v>45.485225018846997</c:v>
                </c:pt>
                <c:pt idx="2467">
                  <c:v>45.473684786185999</c:v>
                </c:pt>
                <c:pt idx="2468">
                  <c:v>45.462144663248999</c:v>
                </c:pt>
                <c:pt idx="2469">
                  <c:v>45.450604648163001</c:v>
                </c:pt>
                <c:pt idx="2470">
                  <c:v>45.439064739053002</c:v>
                </c:pt>
                <c:pt idx="2471">
                  <c:v>45.427524934044001</c:v>
                </c:pt>
                <c:pt idx="2472">
                  <c:v>45.415985231263001</c:v>
                </c:pt>
                <c:pt idx="2473">
                  <c:v>45.404445628837003</c:v>
                </c:pt>
                <c:pt idx="2474">
                  <c:v>45.392906124889997</c:v>
                </c:pt>
                <c:pt idx="2475">
                  <c:v>45.381366717551003</c:v>
                </c:pt>
                <c:pt idx="2476">
                  <c:v>45.369827404944999</c:v>
                </c:pt>
                <c:pt idx="2477">
                  <c:v>45.358288185199001</c:v>
                </c:pt>
                <c:pt idx="2478">
                  <c:v>45.346749056439997</c:v>
                </c:pt>
                <c:pt idx="2479">
                  <c:v>45.335210016795003</c:v>
                </c:pt>
                <c:pt idx="2480">
                  <c:v>45.323671064391</c:v>
                </c:pt>
                <c:pt idx="2481">
                  <c:v>45.312132197354998</c:v>
                </c:pt>
                <c:pt idx="2482">
                  <c:v>45.300593413813999</c:v>
                </c:pt>
                <c:pt idx="2483">
                  <c:v>45.289054711896</c:v>
                </c:pt>
                <c:pt idx="2484">
                  <c:v>45.277516089728998</c:v>
                </c:pt>
                <c:pt idx="2485">
                  <c:v>45.265977545439</c:v>
                </c:pt>
                <c:pt idx="2486">
                  <c:v>45.254439077153997</c:v>
                </c:pt>
                <c:pt idx="2487">
                  <c:v>45.242900683003</c:v>
                </c:pt>
                <c:pt idx="2488">
                  <c:v>45.231362361113</c:v>
                </c:pt>
                <c:pt idx="2489">
                  <c:v>45.219824109610997</c:v>
                </c:pt>
                <c:pt idx="2490">
                  <c:v>45.208285926626999</c:v>
                </c:pt>
                <c:pt idx="2491">
                  <c:v>45.196747810288002</c:v>
                </c:pt>
                <c:pt idx="2492">
                  <c:v>45.185209758722998</c:v>
                </c:pt>
                <c:pt idx="2493">
                  <c:v>45.173671770059002</c:v>
                </c:pt>
                <c:pt idx="2494">
                  <c:v>45.162133842425</c:v>
                </c:pt>
                <c:pt idx="2495">
                  <c:v>45.150595973949002</c:v>
                </c:pt>
                <c:pt idx="2496">
                  <c:v>45.139058162760001</c:v>
                </c:pt>
                <c:pt idx="2497">
                  <c:v>45.127520406987003</c:v>
                </c:pt>
                <c:pt idx="2498">
                  <c:v>45.115982704757997</c:v>
                </c:pt>
                <c:pt idx="2499">
                  <c:v>45.104445054201001</c:v>
                </c:pt>
                <c:pt idx="2500">
                  <c:v>45.092907453446003</c:v>
                </c:pt>
                <c:pt idx="2501">
                  <c:v>45.081369900620999</c:v>
                </c:pt>
                <c:pt idx="2502">
                  <c:v>45.069832393855002</c:v>
                </c:pt>
                <c:pt idx="2503">
                  <c:v>45.058294931277999</c:v>
                </c:pt>
                <c:pt idx="2504">
                  <c:v>45.046757511016999</c:v>
                </c:pt>
                <c:pt idx="2505">
                  <c:v>45.035220131202003</c:v>
                </c:pt>
                <c:pt idx="2506">
                  <c:v>45.023682789962997</c:v>
                </c:pt>
                <c:pt idx="2507">
                  <c:v>45.012145485426998</c:v>
                </c:pt>
                <c:pt idx="2508">
                  <c:v>45.000608215724</c:v>
                </c:pt>
                <c:pt idx="2509">
                  <c:v>44.989070978984003</c:v>
                </c:pt>
                <c:pt idx="2510">
                  <c:v>44.977533773335999</c:v>
                </c:pt>
                <c:pt idx="2511">
                  <c:v>44.965996596907999</c:v>
                </c:pt>
                <c:pt idx="2512">
                  <c:v>44.954459447829997</c:v>
                </c:pt>
                <c:pt idx="2513">
                  <c:v>44.942922324230999</c:v>
                </c:pt>
                <c:pt idx="2514">
                  <c:v>44.931385224240003</c:v>
                </c:pt>
                <c:pt idx="2515">
                  <c:v>44.919848145987999</c:v>
                </c:pt>
                <c:pt idx="2516">
                  <c:v>44.908311087602002</c:v>
                </c:pt>
                <c:pt idx="2517">
                  <c:v>44.896774047213</c:v>
                </c:pt>
                <c:pt idx="2518">
                  <c:v>44.885237022948999</c:v>
                </c:pt>
                <c:pt idx="2519">
                  <c:v>44.873700012941001</c:v>
                </c:pt>
                <c:pt idx="2520">
                  <c:v>44.862163015317002</c:v>
                </c:pt>
                <c:pt idx="2521">
                  <c:v>44.850626028206001</c:v>
                </c:pt>
                <c:pt idx="2522">
                  <c:v>44.839089049739002</c:v>
                </c:pt>
                <c:pt idx="2523">
                  <c:v>44.827552078044</c:v>
                </c:pt>
                <c:pt idx="2524">
                  <c:v>44.816015111250998</c:v>
                </c:pt>
                <c:pt idx="2525">
                  <c:v>44.804478147487998</c:v>
                </c:pt>
                <c:pt idx="2526">
                  <c:v>44.792941184885997</c:v>
                </c:pt>
                <c:pt idx="2527">
                  <c:v>44.781404221574</c:v>
                </c:pt>
                <c:pt idx="2528">
                  <c:v>44.769867255681</c:v>
                </c:pt>
                <c:pt idx="2529">
                  <c:v>44.758330285336001</c:v>
                </c:pt>
                <c:pt idx="2530">
                  <c:v>44.746793308668003</c:v>
                </c:pt>
                <c:pt idx="2531">
                  <c:v>44.735256323807</c:v>
                </c:pt>
                <c:pt idx="2532">
                  <c:v>44.723719328881003</c:v>
                </c:pt>
                <c:pt idx="2533">
                  <c:v>44.712182322019999</c:v>
                </c:pt>
                <c:pt idx="2534">
                  <c:v>44.700645301354001</c:v>
                </c:pt>
                <c:pt idx="2535">
                  <c:v>44.689108265009999</c:v>
                </c:pt>
                <c:pt idx="2536">
                  <c:v>44.677571211119002</c:v>
                </c:pt>
                <c:pt idx="2537">
                  <c:v>44.666034137809</c:v>
                </c:pt>
                <c:pt idx="2538">
                  <c:v>44.654497043208004</c:v>
                </c:pt>
                <c:pt idx="2539">
                  <c:v>44.642959925447002</c:v>
                </c:pt>
                <c:pt idx="2540">
                  <c:v>44.631422782652997</c:v>
                </c:pt>
                <c:pt idx="2541">
                  <c:v>44.619885612955997</c:v>
                </c:pt>
                <c:pt idx="2542">
                  <c:v>44.608348414485</c:v>
                </c:pt>
                <c:pt idx="2543">
                  <c:v>44.596811185367002</c:v>
                </c:pt>
                <c:pt idx="2544">
                  <c:v>44.585273923731997</c:v>
                </c:pt>
                <c:pt idx="2545">
                  <c:v>44.573736627708001</c:v>
                </c:pt>
                <c:pt idx="2546">
                  <c:v>44.562199295424001</c:v>
                </c:pt>
                <c:pt idx="2547">
                  <c:v>44.550661925008001</c:v>
                </c:pt>
                <c:pt idx="2548">
                  <c:v>44.539124514588003</c:v>
                </c:pt>
                <c:pt idx="2549">
                  <c:v>44.527587062293001</c:v>
                </c:pt>
                <c:pt idx="2550">
                  <c:v>44.516049566249997</c:v>
                </c:pt>
                <c:pt idx="2551">
                  <c:v>44.504512024588998</c:v>
                </c:pt>
                <c:pt idx="2552">
                  <c:v>44.492974435436999</c:v>
                </c:pt>
                <c:pt idx="2553">
                  <c:v>44.481436796921997</c:v>
                </c:pt>
                <c:pt idx="2554">
                  <c:v>44.469899107171003</c:v>
                </c:pt>
                <c:pt idx="2555">
                  <c:v>44.458361364312999</c:v>
                </c:pt>
                <c:pt idx="2556">
                  <c:v>44.446823566474997</c:v>
                </c:pt>
                <c:pt idx="2557">
                  <c:v>44.435285711784999</c:v>
                </c:pt>
                <c:pt idx="2558">
                  <c:v>44.423747798370002</c:v>
                </c:pt>
                <c:pt idx="2559">
                  <c:v>44.412209824358001</c:v>
                </c:pt>
                <c:pt idx="2560">
                  <c:v>44.400671787876</c:v>
                </c:pt>
                <c:pt idx="2561">
                  <c:v>44.389133687049998</c:v>
                </c:pt>
                <c:pt idx="2562">
                  <c:v>44.377595520009002</c:v>
                </c:pt>
                <c:pt idx="2563">
                  <c:v>44.366057284878998</c:v>
                </c:pt>
                <c:pt idx="2564">
                  <c:v>44.354518979786</c:v>
                </c:pt>
                <c:pt idx="2565">
                  <c:v>44.342980602859001</c:v>
                </c:pt>
                <c:pt idx="2566">
                  <c:v>44.331442152222003</c:v>
                </c:pt>
                <c:pt idx="2567">
                  <c:v>44.319903626002002</c:v>
                </c:pt>
                <c:pt idx="2568">
                  <c:v>44.308365022327003</c:v>
                </c:pt>
                <c:pt idx="2569">
                  <c:v>44.296826339321001</c:v>
                </c:pt>
                <c:pt idx="2570">
                  <c:v>44.285287575112001</c:v>
                </c:pt>
                <c:pt idx="2571">
                  <c:v>44.273748727824</c:v>
                </c:pt>
                <c:pt idx="2572">
                  <c:v>44.262209795585001</c:v>
                </c:pt>
                <c:pt idx="2573">
                  <c:v>44.250670776519001</c:v>
                </c:pt>
                <c:pt idx="2574">
                  <c:v>44.239131668751</c:v>
                </c:pt>
                <c:pt idx="2575">
                  <c:v>44.227592470407998</c:v>
                </c:pt>
                <c:pt idx="2576">
                  <c:v>44.216053179615002</c:v>
                </c:pt>
                <c:pt idx="2577">
                  <c:v>44.204513794496002</c:v>
                </c:pt>
                <c:pt idx="2578">
                  <c:v>44.192974313176997</c:v>
                </c:pt>
                <c:pt idx="2579">
                  <c:v>44.181434733781003</c:v>
                </c:pt>
                <c:pt idx="2580">
                  <c:v>44.169895054435003</c:v>
                </c:pt>
                <c:pt idx="2581">
                  <c:v>44.158355273261002</c:v>
                </c:pt>
                <c:pt idx="2582">
                  <c:v>44.146815388385001</c:v>
                </c:pt>
                <c:pt idx="2583">
                  <c:v>44.135275397930997</c:v>
                </c:pt>
                <c:pt idx="2584">
                  <c:v>44.123735300021998</c:v>
                </c:pt>
                <c:pt idx="2585">
                  <c:v>44.112195092782002</c:v>
                </c:pt>
                <c:pt idx="2586">
                  <c:v>44.100654774334998</c:v>
                </c:pt>
                <c:pt idx="2587">
                  <c:v>44.089114342803001</c:v>
                </c:pt>
                <c:pt idx="2588">
                  <c:v>44.077573796312002</c:v>
                </c:pt>
                <c:pt idx="2589">
                  <c:v>44.066033132982</c:v>
                </c:pt>
                <c:pt idx="2590">
                  <c:v>44.054492350937998</c:v>
                </c:pt>
                <c:pt idx="2591">
                  <c:v>44.042951448300997</c:v>
                </c:pt>
                <c:pt idx="2592">
                  <c:v>44.031410423194998</c:v>
                </c:pt>
                <c:pt idx="2593">
                  <c:v>44.019869273741001</c:v>
                </c:pt>
                <c:pt idx="2594">
                  <c:v>44.008327998062001</c:v>
                </c:pt>
                <c:pt idx="2595">
                  <c:v>43.996786594279001</c:v>
                </c:pt>
                <c:pt idx="2596">
                  <c:v>43.985245060514004</c:v>
                </c:pt>
                <c:pt idx="2597">
                  <c:v>43.973703394887998</c:v>
                </c:pt>
                <c:pt idx="2598">
                  <c:v>43.962161595523</c:v>
                </c:pt>
                <c:pt idx="2599">
                  <c:v>43.950619660539999</c:v>
                </c:pt>
                <c:pt idx="2600">
                  <c:v>43.939077588059</c:v>
                </c:pt>
                <c:pt idx="2601">
                  <c:v>43.927535376202002</c:v>
                </c:pt>
                <c:pt idx="2602">
                  <c:v>43.915993023087999</c:v>
                </c:pt>
                <c:pt idx="2603">
                  <c:v>43.904450526837003</c:v>
                </c:pt>
                <c:pt idx="2604">
                  <c:v>43.892907885569997</c:v>
                </c:pt>
                <c:pt idx="2605">
                  <c:v>43.881365097405997</c:v>
                </c:pt>
                <c:pt idx="2606">
                  <c:v>43.869822160463997</c:v>
                </c:pt>
                <c:pt idx="2607">
                  <c:v>43.858279072865002</c:v>
                </c:pt>
                <c:pt idx="2608">
                  <c:v>43.846735832725997</c:v>
                </c:pt>
                <c:pt idx="2609">
                  <c:v>43.835192438166999</c:v>
                </c:pt>
                <c:pt idx="2610">
                  <c:v>43.823648887306</c:v>
                </c:pt>
                <c:pt idx="2611">
                  <c:v>43.812105178261</c:v>
                </c:pt>
                <c:pt idx="2612">
                  <c:v>43.800561309149998</c:v>
                </c:pt>
                <c:pt idx="2613">
                  <c:v>43.789017278091002</c:v>
                </c:pt>
                <c:pt idx="2614">
                  <c:v>43.777473083201997</c:v>
                </c:pt>
                <c:pt idx="2615">
                  <c:v>43.765928722600002</c:v>
                </c:pt>
                <c:pt idx="2616">
                  <c:v>43.754384194400998</c:v>
                </c:pt>
                <c:pt idx="2617">
                  <c:v>43.742839496723001</c:v>
                </c:pt>
                <c:pt idx="2618">
                  <c:v>43.731294627681997</c:v>
                </c:pt>
                <c:pt idx="2619">
                  <c:v>43.719749585393998</c:v>
                </c:pt>
                <c:pt idx="2620">
                  <c:v>43.708204367975</c:v>
                </c:pt>
                <c:pt idx="2621">
                  <c:v>43.696658973540004</c:v>
                </c:pt>
                <c:pt idx="2622">
                  <c:v>43.685113400205999</c:v>
                </c:pt>
                <c:pt idx="2623">
                  <c:v>43.673567646087001</c:v>
                </c:pt>
                <c:pt idx="2624">
                  <c:v>43.662021709297001</c:v>
                </c:pt>
                <c:pt idx="2625">
                  <c:v>43.650475587952002</c:v>
                </c:pt>
                <c:pt idx="2626">
                  <c:v>43.638929280166003</c:v>
                </c:pt>
                <c:pt idx="2627">
                  <c:v>43.627382784052003</c:v>
                </c:pt>
                <c:pt idx="2628">
                  <c:v>43.615836097723999</c:v>
                </c:pt>
                <c:pt idx="2629">
                  <c:v>43.604289219296</c:v>
                </c:pt>
                <c:pt idx="2630">
                  <c:v>43.592742146881001</c:v>
                </c:pt>
                <c:pt idx="2631">
                  <c:v>43.581194878590999</c:v>
                </c:pt>
                <c:pt idx="2632">
                  <c:v>43.569647412538004</c:v>
                </c:pt>
                <c:pt idx="2633">
                  <c:v>43.558099746836</c:v>
                </c:pt>
                <c:pt idx="2634">
                  <c:v>43.546551879596002</c:v>
                </c:pt>
                <c:pt idx="2635">
                  <c:v>43.535003808928998</c:v>
                </c:pt>
                <c:pt idx="2636">
                  <c:v>43.523455532946002</c:v>
                </c:pt>
                <c:pt idx="2637">
                  <c:v>43.511907049759003</c:v>
                </c:pt>
                <c:pt idx="2638">
                  <c:v>43.500358357476998</c:v>
                </c:pt>
                <c:pt idx="2639">
                  <c:v>43.488809454212003</c:v>
                </c:pt>
                <c:pt idx="2640">
                  <c:v>43.477260338073002</c:v>
                </c:pt>
                <c:pt idx="2641">
                  <c:v>43.46571100717</c:v>
                </c:pt>
                <c:pt idx="2642">
                  <c:v>43.454161459612003</c:v>
                </c:pt>
                <c:pt idx="2643">
                  <c:v>43.442611693506997</c:v>
                </c:pt>
                <c:pt idx="2644">
                  <c:v>43.431061706964996</c:v>
                </c:pt>
                <c:pt idx="2645">
                  <c:v>43.419511498094003</c:v>
                </c:pt>
                <c:pt idx="2646">
                  <c:v>43.407961065000997</c:v>
                </c:pt>
                <c:pt idx="2647">
                  <c:v>43.396410405795002</c:v>
                </c:pt>
                <c:pt idx="2648">
                  <c:v>43.384859518581003</c:v>
                </c:pt>
                <c:pt idx="2649">
                  <c:v>43.373308401468002</c:v>
                </c:pt>
                <c:pt idx="2650">
                  <c:v>43.361757052561998</c:v>
                </c:pt>
                <c:pt idx="2651">
                  <c:v>43.350205469968003</c:v>
                </c:pt>
                <c:pt idx="2652">
                  <c:v>43.338653651793003</c:v>
                </c:pt>
                <c:pt idx="2653">
                  <c:v>43.327101596140999</c:v>
                </c:pt>
                <c:pt idx="2654">
                  <c:v>43.315549301118999</c:v>
                </c:pt>
                <c:pt idx="2655">
                  <c:v>43.303996764830998</c:v>
                </c:pt>
                <c:pt idx="2656">
                  <c:v>43.292443985379997</c:v>
                </c:pt>
                <c:pt idx="2657">
                  <c:v>43.280890960870998</c:v>
                </c:pt>
                <c:pt idx="2658">
                  <c:v>43.269337689407998</c:v>
                </c:pt>
                <c:pt idx="2659">
                  <c:v>43.257784169094002</c:v>
                </c:pt>
                <c:pt idx="2660">
                  <c:v>43.246230398030001</c:v>
                </c:pt>
                <c:pt idx="2661">
                  <c:v>43.234676374320998</c:v>
                </c:pt>
                <c:pt idx="2662">
                  <c:v>43.223122096068003</c:v>
                </c:pt>
                <c:pt idx="2663">
                  <c:v>43.211567561370998</c:v>
                </c:pt>
                <c:pt idx="2664">
                  <c:v>43.200012768333998</c:v>
                </c:pt>
                <c:pt idx="2665">
                  <c:v>43.188457715056003</c:v>
                </c:pt>
                <c:pt idx="2666">
                  <c:v>43.176902399638003</c:v>
                </c:pt>
                <c:pt idx="2667">
                  <c:v>43.165346820179998</c:v>
                </c:pt>
                <c:pt idx="2668">
                  <c:v>43.153790974781998</c:v>
                </c:pt>
                <c:pt idx="2669">
                  <c:v>43.142234861542001</c:v>
                </c:pt>
                <c:pt idx="2670">
                  <c:v>43.130678478561002</c:v>
                </c:pt>
                <c:pt idx="2671">
                  <c:v>43.119121823934996</c:v>
                </c:pt>
                <c:pt idx="2672">
                  <c:v>43.107564895762998</c:v>
                </c:pt>
                <c:pt idx="2673">
                  <c:v>43.096007692142003</c:v>
                </c:pt>
                <c:pt idx="2674">
                  <c:v>43.084450211170001</c:v>
                </c:pt>
                <c:pt idx="2675">
                  <c:v>43.072892450943002</c:v>
                </c:pt>
                <c:pt idx="2676">
                  <c:v>43.061334409558</c:v>
                </c:pt>
                <c:pt idx="2677">
                  <c:v>43.049776085110999</c:v>
                </c:pt>
                <c:pt idx="2678">
                  <c:v>43.038217475696001</c:v>
                </c:pt>
                <c:pt idx="2679">
                  <c:v>43.026658579409002</c:v>
                </c:pt>
                <c:pt idx="2680">
                  <c:v>43.015099394345</c:v>
                </c:pt>
                <c:pt idx="2681">
                  <c:v>43.003539918595997</c:v>
                </c:pt>
                <c:pt idx="2682">
                  <c:v>42.991980150258001</c:v>
                </c:pt>
                <c:pt idx="2683">
                  <c:v>42.980420087422999</c:v>
                </c:pt>
                <c:pt idx="2684">
                  <c:v>42.968859728184</c:v>
                </c:pt>
                <c:pt idx="2685">
                  <c:v>42.957299070634001</c:v>
                </c:pt>
                <c:pt idx="2686">
                  <c:v>42.945738112862998</c:v>
                </c:pt>
                <c:pt idx="2687">
                  <c:v>42.934176852964001</c:v>
                </c:pt>
                <c:pt idx="2688">
                  <c:v>42.922615289027</c:v>
                </c:pt>
                <c:pt idx="2689">
                  <c:v>42.911053419143002</c:v>
                </c:pt>
                <c:pt idx="2690">
                  <c:v>42.899491241402004</c:v>
                </c:pt>
                <c:pt idx="2691">
                  <c:v>42.887928753893</c:v>
                </c:pt>
                <c:pt idx="2692">
                  <c:v>42.876365954705001</c:v>
                </c:pt>
                <c:pt idx="2693">
                  <c:v>42.864802841927002</c:v>
                </c:pt>
                <c:pt idx="2694">
                  <c:v>42.853239413647003</c:v>
                </c:pt>
                <c:pt idx="2695">
                  <c:v>42.841675667952003</c:v>
                </c:pt>
                <c:pt idx="2696">
                  <c:v>42.830111602930003</c:v>
                </c:pt>
                <c:pt idx="2697">
                  <c:v>42.818547216667</c:v>
                </c:pt>
                <c:pt idx="2698">
                  <c:v>42.806982507249003</c:v>
                </c:pt>
                <c:pt idx="2699">
                  <c:v>42.795417472762999</c:v>
                </c:pt>
                <c:pt idx="2700">
                  <c:v>42.783852111291999</c:v>
                </c:pt>
                <c:pt idx="2701">
                  <c:v>42.772286420920999</c:v>
                </c:pt>
                <c:pt idx="2702">
                  <c:v>42.760720399736002</c:v>
                </c:pt>
                <c:pt idx="2703">
                  <c:v>42.749154045818003</c:v>
                </c:pt>
                <c:pt idx="2704">
                  <c:v>42.737587357252998</c:v>
                </c:pt>
                <c:pt idx="2705">
                  <c:v>42.726020332121003</c:v>
                </c:pt>
                <c:pt idx="2706">
                  <c:v>42.714452968505</c:v>
                </c:pt>
                <c:pt idx="2707">
                  <c:v>42.702885264487001</c:v>
                </c:pt>
                <c:pt idx="2708">
                  <c:v>42.691317218146999</c:v>
                </c:pt>
                <c:pt idx="2709">
                  <c:v>42.679748827566002</c:v>
                </c:pt>
                <c:pt idx="2710">
                  <c:v>42.668180090824997</c:v>
                </c:pt>
                <c:pt idx="2711">
                  <c:v>42.656611006002002</c:v>
                </c:pt>
                <c:pt idx="2712">
                  <c:v>42.645041571177003</c:v>
                </c:pt>
                <c:pt idx="2713">
                  <c:v>42.633471784427002</c:v>
                </c:pt>
                <c:pt idx="2714">
                  <c:v>42.621901643831997</c:v>
                </c:pt>
                <c:pt idx="2715">
                  <c:v>42.610331147467001</c:v>
                </c:pt>
                <c:pt idx="2716">
                  <c:v>42.598760293410002</c:v>
                </c:pt>
                <c:pt idx="2717">
                  <c:v>42.587189079736</c:v>
                </c:pt>
                <c:pt idx="2718">
                  <c:v>42.575617504523002</c:v>
                </c:pt>
                <c:pt idx="2719">
                  <c:v>42.564045565843998</c:v>
                </c:pt>
                <c:pt idx="2720">
                  <c:v>42.552473261773997</c:v>
                </c:pt>
                <c:pt idx="2721">
                  <c:v>42.540900590386997</c:v>
                </c:pt>
                <c:pt idx="2722">
                  <c:v>42.529327549758001</c:v>
                </c:pt>
                <c:pt idx="2723">
                  <c:v>42.517754137956999</c:v>
                </c:pt>
                <c:pt idx="2724">
                  <c:v>42.506180353057999</c:v>
                </c:pt>
                <c:pt idx="2725">
                  <c:v>42.494606193133002</c:v>
                </c:pt>
                <c:pt idx="2726">
                  <c:v>42.483031656252003</c:v>
                </c:pt>
                <c:pt idx="2727">
                  <c:v>42.471456740487</c:v>
                </c:pt>
                <c:pt idx="2728">
                  <c:v>42.459881443907001</c:v>
                </c:pt>
                <c:pt idx="2729">
                  <c:v>42.448305764581001</c:v>
                </c:pt>
                <c:pt idx="2730">
                  <c:v>42.436729700577999</c:v>
                </c:pt>
                <c:pt idx="2731">
                  <c:v>42.425153249967998</c:v>
                </c:pt>
                <c:pt idx="2732">
                  <c:v>42.413576410815999</c:v>
                </c:pt>
                <c:pt idx="2733">
                  <c:v>42.401999181191002</c:v>
                </c:pt>
                <c:pt idx="2734">
                  <c:v>42.390421559158</c:v>
                </c:pt>
                <c:pt idx="2735">
                  <c:v>42.378843542783997</c:v>
                </c:pt>
                <c:pt idx="2736">
                  <c:v>42.367265130132999</c:v>
                </c:pt>
                <c:pt idx="2737">
                  <c:v>42.355686319271001</c:v>
                </c:pt>
                <c:pt idx="2738">
                  <c:v>42.344107108260999</c:v>
                </c:pt>
                <c:pt idx="2739">
                  <c:v>42.332527495167</c:v>
                </c:pt>
                <c:pt idx="2740">
                  <c:v>42.320947478051998</c:v>
                </c:pt>
                <c:pt idx="2741">
                  <c:v>42.309367054977002</c:v>
                </c:pt>
                <c:pt idx="2742">
                  <c:v>42.297786224005002</c:v>
                </c:pt>
                <c:pt idx="2743">
                  <c:v>42.286204983194999</c:v>
                </c:pt>
                <c:pt idx="2744">
                  <c:v>42.274623330609998</c:v>
                </c:pt>
                <c:pt idx="2745">
                  <c:v>42.263041264306999</c:v>
                </c:pt>
                <c:pt idx="2746">
                  <c:v>42.251458782345999</c:v>
                </c:pt>
                <c:pt idx="2747">
                  <c:v>42.239875882786002</c:v>
                </c:pt>
                <c:pt idx="2748">
                  <c:v>42.228292563685002</c:v>
                </c:pt>
                <c:pt idx="2749">
                  <c:v>42.216708823098003</c:v>
                </c:pt>
                <c:pt idx="2750">
                  <c:v>42.205124659083999</c:v>
                </c:pt>
                <c:pt idx="2751">
                  <c:v>42.193540069697001</c:v>
                </c:pt>
                <c:pt idx="2752">
                  <c:v>42.181955052992002</c:v>
                </c:pt>
                <c:pt idx="2753">
                  <c:v>42.170369607025997</c:v>
                </c:pt>
                <c:pt idx="2754">
                  <c:v>42.158783729850001</c:v>
                </c:pt>
                <c:pt idx="2755">
                  <c:v>42.147197419518001</c:v>
                </c:pt>
                <c:pt idx="2756">
                  <c:v>42.135610674083999</c:v>
                </c:pt>
                <c:pt idx="2757">
                  <c:v>42.124023491597001</c:v>
                </c:pt>
                <c:pt idx="2758">
                  <c:v>42.112435870111</c:v>
                </c:pt>
                <c:pt idx="2759">
                  <c:v>42.100847807675002</c:v>
                </c:pt>
                <c:pt idx="2760">
                  <c:v>42.089259302339002</c:v>
                </c:pt>
                <c:pt idx="2761">
                  <c:v>42.077670352153</c:v>
                </c:pt>
                <c:pt idx="2762">
                  <c:v>42.066080955163997</c:v>
                </c:pt>
                <c:pt idx="2763">
                  <c:v>42.054491109421001</c:v>
                </c:pt>
                <c:pt idx="2764">
                  <c:v>42.042900812969997</c:v>
                </c:pt>
                <c:pt idx="2765">
                  <c:v>42.031310063858001</c:v>
                </c:pt>
                <c:pt idx="2766">
                  <c:v>42.019718860131</c:v>
                </c:pt>
                <c:pt idx="2767">
                  <c:v>42.008127199834</c:v>
                </c:pt>
                <c:pt idx="2768">
                  <c:v>41.996535081010002</c:v>
                </c:pt>
                <c:pt idx="2769">
                  <c:v>41.984942501705</c:v>
                </c:pt>
                <c:pt idx="2770">
                  <c:v>41.973349459959003</c:v>
                </c:pt>
                <c:pt idx="2771">
                  <c:v>41.961755953816002</c:v>
                </c:pt>
                <c:pt idx="2772">
                  <c:v>41.950161981317002</c:v>
                </c:pt>
                <c:pt idx="2773">
                  <c:v>41.938567540504003</c:v>
                </c:pt>
                <c:pt idx="2774">
                  <c:v>41.926972629414003</c:v>
                </c:pt>
                <c:pt idx="2775">
                  <c:v>41.915377246089001</c:v>
                </c:pt>
                <c:pt idx="2776">
                  <c:v>41.903781388566998</c:v>
                </c:pt>
                <c:pt idx="2777">
                  <c:v>41.892185054884997</c:v>
                </c:pt>
                <c:pt idx="2778">
                  <c:v>41.880588243081</c:v>
                </c:pt>
                <c:pt idx="2779">
                  <c:v>41.868990951191002</c:v>
                </c:pt>
                <c:pt idx="2780">
                  <c:v>41.857393177250998</c:v>
                </c:pt>
                <c:pt idx="2781">
                  <c:v>41.845794919295003</c:v>
                </c:pt>
                <c:pt idx="2782">
                  <c:v>41.834196175358002</c:v>
                </c:pt>
                <c:pt idx="2783">
                  <c:v>41.822596943473002</c:v>
                </c:pt>
                <c:pt idx="2784">
                  <c:v>41.810997221672999</c:v>
                </c:pt>
                <c:pt idx="2785">
                  <c:v>41.799397007989</c:v>
                </c:pt>
                <c:pt idx="2786">
                  <c:v>41.787796300453998</c:v>
                </c:pt>
                <c:pt idx="2787">
                  <c:v>41.776195097096</c:v>
                </c:pt>
                <c:pt idx="2788">
                  <c:v>41.764593395946001</c:v>
                </c:pt>
                <c:pt idx="2789">
                  <c:v>41.752991195032997</c:v>
                </c:pt>
                <c:pt idx="2790">
                  <c:v>41.741388492383997</c:v>
                </c:pt>
                <c:pt idx="2791">
                  <c:v>41.729785286027997</c:v>
                </c:pt>
                <c:pt idx="2792">
                  <c:v>41.718181573990002</c:v>
                </c:pt>
                <c:pt idx="2793">
                  <c:v>41.706577354296002</c:v>
                </c:pt>
                <c:pt idx="2794">
                  <c:v>41.694972624972003</c:v>
                </c:pt>
                <c:pt idx="2795">
                  <c:v>41.683367384040999</c:v>
                </c:pt>
                <c:pt idx="2796">
                  <c:v>41.671761629526998</c:v>
                </c:pt>
                <c:pt idx="2797">
                  <c:v>41.660155359451998</c:v>
                </c:pt>
                <c:pt idx="2798">
                  <c:v>41.648548571837999</c:v>
                </c:pt>
                <c:pt idx="2799">
                  <c:v>41.636941264706998</c:v>
                </c:pt>
                <c:pt idx="2800">
                  <c:v>41.625333436078002</c:v>
                </c:pt>
                <c:pt idx="2801">
                  <c:v>41.613725083970998</c:v>
                </c:pt>
                <c:pt idx="2802">
                  <c:v>41.602116206403998</c:v>
                </c:pt>
                <c:pt idx="2803">
                  <c:v>41.590506801396003</c:v>
                </c:pt>
                <c:pt idx="2804">
                  <c:v>41.578896866962999</c:v>
                </c:pt>
                <c:pt idx="2805">
                  <c:v>41.567286401121002</c:v>
                </c:pt>
                <c:pt idx="2806">
                  <c:v>41.555675401884997</c:v>
                </c:pt>
                <c:pt idx="2807">
                  <c:v>41.544063867270999</c:v>
                </c:pt>
                <c:pt idx="2808">
                  <c:v>41.532451795291003</c:v>
                </c:pt>
                <c:pt idx="2809">
                  <c:v>41.520839183958998</c:v>
                </c:pt>
                <c:pt idx="2810">
                  <c:v>41.509226031287</c:v>
                </c:pt>
                <c:pt idx="2811">
                  <c:v>41.497612335284998</c:v>
                </c:pt>
                <c:pt idx="2812">
                  <c:v>41.485998093965001</c:v>
                </c:pt>
                <c:pt idx="2813">
                  <c:v>41.474383305335003</c:v>
                </c:pt>
                <c:pt idx="2814">
                  <c:v>41.462767967405</c:v>
                </c:pt>
                <c:pt idx="2815">
                  <c:v>41.451152078181003</c:v>
                </c:pt>
                <c:pt idx="2816">
                  <c:v>41.439535635672001</c:v>
                </c:pt>
                <c:pt idx="2817">
                  <c:v>41.427918637883003</c:v>
                </c:pt>
                <c:pt idx="2818">
                  <c:v>41.416301082818002</c:v>
                </c:pt>
                <c:pt idx="2819">
                  <c:v>41.404682968484003</c:v>
                </c:pt>
                <c:pt idx="2820">
                  <c:v>41.393064292882997</c:v>
                </c:pt>
                <c:pt idx="2821">
                  <c:v>41.381445054017</c:v>
                </c:pt>
                <c:pt idx="2822">
                  <c:v>41.369825249888997</c:v>
                </c:pt>
                <c:pt idx="2823">
                  <c:v>41.358204878499997</c:v>
                </c:pt>
                <c:pt idx="2824">
                  <c:v>41.346583937848003</c:v>
                </c:pt>
                <c:pt idx="2825">
                  <c:v>41.334962425934997</c:v>
                </c:pt>
                <c:pt idx="2826">
                  <c:v>41.323340340756999</c:v>
                </c:pt>
                <c:pt idx="2827">
                  <c:v>41.311717680312</c:v>
                </c:pt>
                <c:pt idx="2828">
                  <c:v>41.300094442595999</c:v>
                </c:pt>
                <c:pt idx="2829">
                  <c:v>41.288470625606003</c:v>
                </c:pt>
                <c:pt idx="2830">
                  <c:v>41.276846227335</c:v>
                </c:pt>
                <c:pt idx="2831">
                  <c:v>41.265221245778001</c:v>
                </c:pt>
                <c:pt idx="2832">
                  <c:v>41.253595678926999</c:v>
                </c:pt>
                <c:pt idx="2833">
                  <c:v>41.241969524773999</c:v>
                </c:pt>
                <c:pt idx="2834">
                  <c:v>41.230342781311002</c:v>
                </c:pt>
                <c:pt idx="2835">
                  <c:v>41.218715446525998</c:v>
                </c:pt>
                <c:pt idx="2836">
                  <c:v>41.207087518411001</c:v>
                </c:pt>
                <c:pt idx="2837">
                  <c:v>41.195458994951998</c:v>
                </c:pt>
                <c:pt idx="2838">
                  <c:v>41.183829874136997</c:v>
                </c:pt>
                <c:pt idx="2839">
                  <c:v>41.172200153953</c:v>
                </c:pt>
                <c:pt idx="2840">
                  <c:v>41.160569832385001</c:v>
                </c:pt>
                <c:pt idx="2841">
                  <c:v>41.148938907418</c:v>
                </c:pt>
                <c:pt idx="2842">
                  <c:v>41.137307377033999</c:v>
                </c:pt>
                <c:pt idx="2843">
                  <c:v>41.125675239217998</c:v>
                </c:pt>
                <c:pt idx="2844">
                  <c:v>41.114042491950002</c:v>
                </c:pt>
                <c:pt idx="2845">
                  <c:v>41.102409133211999</c:v>
                </c:pt>
                <c:pt idx="2846">
                  <c:v>41.090775160981998</c:v>
                </c:pt>
                <c:pt idx="2847">
                  <c:v>41.079140573240998</c:v>
                </c:pt>
                <c:pt idx="2848">
                  <c:v>41.067505367964998</c:v>
                </c:pt>
                <c:pt idx="2849">
                  <c:v>41.055869543132999</c:v>
                </c:pt>
                <c:pt idx="2850">
                  <c:v>41.044233096718997</c:v>
                </c:pt>
                <c:pt idx="2851">
                  <c:v>41.032596026698997</c:v>
                </c:pt>
                <c:pt idx="2852">
                  <c:v>41.020958331046998</c:v>
                </c:pt>
                <c:pt idx="2853">
                  <c:v>41.009320007736001</c:v>
                </c:pt>
                <c:pt idx="2854">
                  <c:v>40.997681054737001</c:v>
                </c:pt>
                <c:pt idx="2855">
                  <c:v>40.986041470022997</c:v>
                </c:pt>
                <c:pt idx="2856">
                  <c:v>40.974401251563002</c:v>
                </c:pt>
                <c:pt idx="2857">
                  <c:v>40.962760397327003</c:v>
                </c:pt>
                <c:pt idx="2858">
                  <c:v>40.951118905281</c:v>
                </c:pt>
                <c:pt idx="2859">
                  <c:v>40.939476773395</c:v>
                </c:pt>
                <c:pt idx="2860">
                  <c:v>40.927833999633002</c:v>
                </c:pt>
                <c:pt idx="2861">
                  <c:v>40.916190581960997</c:v>
                </c:pt>
                <c:pt idx="2862">
                  <c:v>40.904546518342997</c:v>
                </c:pt>
                <c:pt idx="2863">
                  <c:v>40.892901806742003</c:v>
                </c:pt>
                <c:pt idx="2864">
                  <c:v>40.881256445120002</c:v>
                </c:pt>
                <c:pt idx="2865">
                  <c:v>40.869610431437998</c:v>
                </c:pt>
                <c:pt idx="2866">
                  <c:v>40.857963763656997</c:v>
                </c:pt>
                <c:pt idx="2867">
                  <c:v>40.846316439734998</c:v>
                </c:pt>
                <c:pt idx="2868">
                  <c:v>40.834668457630002</c:v>
                </c:pt>
                <c:pt idx="2869">
                  <c:v>40.8230198153</c:v>
                </c:pt>
                <c:pt idx="2870">
                  <c:v>40.811370510700002</c:v>
                </c:pt>
                <c:pt idx="2871">
                  <c:v>40.799720541785</c:v>
                </c:pt>
                <c:pt idx="2872">
                  <c:v>40.788069906509001</c:v>
                </c:pt>
                <c:pt idx="2873">
                  <c:v>40.776418602824997</c:v>
                </c:pt>
                <c:pt idx="2874">
                  <c:v>40.764766628685003</c:v>
                </c:pt>
                <c:pt idx="2875">
                  <c:v>40.753113982038997</c:v>
                </c:pt>
                <c:pt idx="2876">
                  <c:v>40.741460660836999</c:v>
                </c:pt>
                <c:pt idx="2877">
                  <c:v>40.729806663026999</c:v>
                </c:pt>
                <c:pt idx="2878">
                  <c:v>40.718151986557999</c:v>
                </c:pt>
                <c:pt idx="2879">
                  <c:v>40.706496629375998</c:v>
                </c:pt>
                <c:pt idx="2880">
                  <c:v>40.694840589426001</c:v>
                </c:pt>
                <c:pt idx="2881">
                  <c:v>40.683183864652001</c:v>
                </c:pt>
                <c:pt idx="2882">
                  <c:v>40.671526452998002</c:v>
                </c:pt>
                <c:pt idx="2883">
                  <c:v>40.659868352404999</c:v>
                </c:pt>
                <c:pt idx="2884">
                  <c:v>40.648209560815999</c:v>
                </c:pt>
                <c:pt idx="2885">
                  <c:v>40.636550076170003</c:v>
                </c:pt>
                <c:pt idx="2886">
                  <c:v>40.624889896405001</c:v>
                </c:pt>
                <c:pt idx="2887">
                  <c:v>40.613229019461002</c:v>
                </c:pt>
                <c:pt idx="2888">
                  <c:v>40.601567443272003</c:v>
                </c:pt>
                <c:pt idx="2889">
                  <c:v>40.589905165776003</c:v>
                </c:pt>
                <c:pt idx="2890">
                  <c:v>40.578242184906998</c:v>
                </c:pt>
                <c:pt idx="2891">
                  <c:v>40.566578498597998</c:v>
                </c:pt>
                <c:pt idx="2892">
                  <c:v>40.554914104780998</c:v>
                </c:pt>
                <c:pt idx="2893">
                  <c:v>40.543249001387998</c:v>
                </c:pt>
                <c:pt idx="2894">
                  <c:v>40.531583186348001</c:v>
                </c:pt>
                <c:pt idx="2895">
                  <c:v>40.519916657590997</c:v>
                </c:pt>
                <c:pt idx="2896">
                  <c:v>40.508249413043998</c:v>
                </c:pt>
                <c:pt idx="2897">
                  <c:v>40.496581450634999</c:v>
                </c:pt>
                <c:pt idx="2898">
                  <c:v>40.484912768287998</c:v>
                </c:pt>
                <c:pt idx="2899">
                  <c:v>40.473243363929001</c:v>
                </c:pt>
                <c:pt idx="2900">
                  <c:v>40.461573235480003</c:v>
                </c:pt>
                <c:pt idx="2901">
                  <c:v>40.449902380863001</c:v>
                </c:pt>
                <c:pt idx="2902">
                  <c:v>40.438230797999999</c:v>
                </c:pt>
                <c:pt idx="2903">
                  <c:v>40.426558484810997</c:v>
                </c:pt>
                <c:pt idx="2904">
                  <c:v>40.414885439213997</c:v>
                </c:pt>
                <c:pt idx="2905">
                  <c:v>40.403211659126001</c:v>
                </c:pt>
                <c:pt idx="2906">
                  <c:v>40.391537142464003</c:v>
                </c:pt>
                <c:pt idx="2907">
                  <c:v>40.379861887144003</c:v>
                </c:pt>
                <c:pt idx="2908">
                  <c:v>40.368185891079001</c:v>
                </c:pt>
                <c:pt idx="2909">
                  <c:v>40.356509152181999</c:v>
                </c:pt>
                <c:pt idx="2910">
                  <c:v>40.344831668365003</c:v>
                </c:pt>
                <c:pt idx="2911">
                  <c:v>40.333153437538002</c:v>
                </c:pt>
                <c:pt idx="2912">
                  <c:v>40.321474457610996</c:v>
                </c:pt>
                <c:pt idx="2913">
                  <c:v>40.309794726492001</c:v>
                </c:pt>
                <c:pt idx="2914">
                  <c:v>40.298114242087998</c:v>
                </c:pt>
                <c:pt idx="2915">
                  <c:v>40.286433002304001</c:v>
                </c:pt>
                <c:pt idx="2916">
                  <c:v>40.274751005044997</c:v>
                </c:pt>
                <c:pt idx="2917">
                  <c:v>40.263068248214999</c:v>
                </c:pt>
                <c:pt idx="2918">
                  <c:v>40.251384729714999</c:v>
                </c:pt>
                <c:pt idx="2919">
                  <c:v>40.239700447446999</c:v>
                </c:pt>
                <c:pt idx="2920">
                  <c:v>40.228015399310003</c:v>
                </c:pt>
                <c:pt idx="2921">
                  <c:v>40.216329583202999</c:v>
                </c:pt>
                <c:pt idx="2922">
                  <c:v>40.204642997021999</c:v>
                </c:pt>
                <c:pt idx="2923">
                  <c:v>40.192955638664998</c:v>
                </c:pt>
                <c:pt idx="2924">
                  <c:v>40.181267506026003</c:v>
                </c:pt>
                <c:pt idx="2925">
                  <c:v>40.169578596999003</c:v>
                </c:pt>
                <c:pt idx="2926">
                  <c:v>40.157888909474998</c:v>
                </c:pt>
                <c:pt idx="2927">
                  <c:v>40.146198441346002</c:v>
                </c:pt>
                <c:pt idx="2928">
                  <c:v>40.134507190503001</c:v>
                </c:pt>
                <c:pt idx="2929">
                  <c:v>40.122815154831997</c:v>
                </c:pt>
                <c:pt idx="2930">
                  <c:v>40.111122332222997</c:v>
                </c:pt>
                <c:pt idx="2931">
                  <c:v>40.099428720561001</c:v>
                </c:pt>
                <c:pt idx="2932">
                  <c:v>40.087734317730998</c:v>
                </c:pt>
                <c:pt idx="2933">
                  <c:v>40.076039121615999</c:v>
                </c:pt>
                <c:pt idx="2934">
                  <c:v>40.064343130098997</c:v>
                </c:pt>
                <c:pt idx="2935">
                  <c:v>40.052646341060999</c:v>
                </c:pt>
                <c:pt idx="2936">
                  <c:v>40.040948752382</c:v>
                </c:pt>
                <c:pt idx="2937">
                  <c:v>40.029250361940001</c:v>
                </c:pt>
                <c:pt idx="2938">
                  <c:v>40.017551167613</c:v>
                </c:pt>
                <c:pt idx="2939">
                  <c:v>40.005851167275999</c:v>
                </c:pt>
                <c:pt idx="2940">
                  <c:v>39.994150358805001</c:v>
                </c:pt>
                <c:pt idx="2941">
                  <c:v>39.982448740072002</c:v>
                </c:pt>
                <c:pt idx="2942">
                  <c:v>39.970746308949003</c:v>
                </c:pt>
                <c:pt idx="2943">
                  <c:v>39.959043063308002</c:v>
                </c:pt>
                <c:pt idx="2944">
                  <c:v>39.947339001018001</c:v>
                </c:pt>
                <c:pt idx="2945">
                  <c:v>39.935634119946997</c:v>
                </c:pt>
                <c:pt idx="2946">
                  <c:v>39.923928417962003</c:v>
                </c:pt>
                <c:pt idx="2947">
                  <c:v>39.912221892928002</c:v>
                </c:pt>
                <c:pt idx="2948">
                  <c:v>39.900514542709999</c:v>
                </c:pt>
                <c:pt idx="2949">
                  <c:v>39.888806365171</c:v>
                </c:pt>
                <c:pt idx="2950">
                  <c:v>39.877097358172001</c:v>
                </c:pt>
                <c:pt idx="2951">
                  <c:v>39.865387519572998</c:v>
                </c:pt>
                <c:pt idx="2952">
                  <c:v>39.853676847232997</c:v>
                </c:pt>
                <c:pt idx="2953">
                  <c:v>39.841965339010002</c:v>
                </c:pt>
                <c:pt idx="2954">
                  <c:v>39.830252992760997</c:v>
                </c:pt>
                <c:pt idx="2955">
                  <c:v>39.818539806338997</c:v>
                </c:pt>
                <c:pt idx="2956">
                  <c:v>39.806825777599002</c:v>
                </c:pt>
                <c:pt idx="2957">
                  <c:v>39.795110904391997</c:v>
                </c:pt>
                <c:pt idx="2958">
                  <c:v>39.783395184569997</c:v>
                </c:pt>
                <c:pt idx="2959">
                  <c:v>39.771678615981997</c:v>
                </c:pt>
                <c:pt idx="2960">
                  <c:v>39.759961196475999</c:v>
                </c:pt>
                <c:pt idx="2961">
                  <c:v>39.748242923897998</c:v>
                </c:pt>
                <c:pt idx="2962">
                  <c:v>39.736523796095</c:v>
                </c:pt>
                <c:pt idx="2963">
                  <c:v>39.724803810909002</c:v>
                </c:pt>
                <c:pt idx="2964">
                  <c:v>39.713082966184999</c:v>
                </c:pt>
                <c:pt idx="2965">
                  <c:v>39.701361259761001</c:v>
                </c:pt>
                <c:pt idx="2966">
                  <c:v>39.689638689479999</c:v>
                </c:pt>
                <c:pt idx="2967">
                  <c:v>39.677915253179002</c:v>
                </c:pt>
                <c:pt idx="2968">
                  <c:v>39.666190948694002</c:v>
                </c:pt>
                <c:pt idx="2969">
                  <c:v>39.654465773862</c:v>
                </c:pt>
                <c:pt idx="2970">
                  <c:v>39.642739726517</c:v>
                </c:pt>
                <c:pt idx="2971">
                  <c:v>39.631012804492002</c:v>
                </c:pt>
                <c:pt idx="2972">
                  <c:v>39.619285005617002</c:v>
                </c:pt>
                <c:pt idx="2973">
                  <c:v>39.607556327723998</c:v>
                </c:pt>
                <c:pt idx="2974">
                  <c:v>39.595826768640002</c:v>
                </c:pt>
                <c:pt idx="2975">
                  <c:v>39.584096326191997</c:v>
                </c:pt>
                <c:pt idx="2976">
                  <c:v>39.572364998207</c:v>
                </c:pt>
                <c:pt idx="2977">
                  <c:v>39.560632782508002</c:v>
                </c:pt>
                <c:pt idx="2978">
                  <c:v>39.548899676919</c:v>
                </c:pt>
                <c:pt idx="2979">
                  <c:v>39.537165679259999</c:v>
                </c:pt>
                <c:pt idx="2980">
                  <c:v>39.525430787352001</c:v>
                </c:pt>
                <c:pt idx="2981">
                  <c:v>39.513694999012003</c:v>
                </c:pt>
                <c:pt idx="2982">
                  <c:v>39.501958312059003</c:v>
                </c:pt>
                <c:pt idx="2983">
                  <c:v>39.490220724308003</c:v>
                </c:pt>
                <c:pt idx="2984">
                  <c:v>39.478482233572002</c:v>
                </c:pt>
                <c:pt idx="2985">
                  <c:v>39.466742837664</c:v>
                </c:pt>
                <c:pt idx="2986">
                  <c:v>39.455002534396002</c:v>
                </c:pt>
                <c:pt idx="2987">
                  <c:v>39.443261321577999</c:v>
                </c:pt>
                <c:pt idx="2988">
                  <c:v>39.431519197016001</c:v>
                </c:pt>
                <c:pt idx="2989">
                  <c:v>39.419776158518999</c:v>
                </c:pt>
                <c:pt idx="2990">
                  <c:v>39.408032203890002</c:v>
                </c:pt>
                <c:pt idx="2991">
                  <c:v>39.396287330935003</c:v>
                </c:pt>
                <c:pt idx="2992">
                  <c:v>39.384541537455</c:v>
                </c:pt>
                <c:pt idx="2993">
                  <c:v>39.372794821250999</c:v>
                </c:pt>
                <c:pt idx="2994">
                  <c:v>39.361047180122</c:v>
                </c:pt>
                <c:pt idx="2995">
                  <c:v>39.349298611865997</c:v>
                </c:pt>
                <c:pt idx="2996">
                  <c:v>39.337549114280002</c:v>
                </c:pt>
                <c:pt idx="2997">
                  <c:v>39.325798685156997</c:v>
                </c:pt>
                <c:pt idx="2998">
                  <c:v>39.314047322291003</c:v>
                </c:pt>
                <c:pt idx="2999">
                  <c:v>39.302295023474002</c:v>
                </c:pt>
                <c:pt idx="3000">
                  <c:v>39.290541786494998</c:v>
                </c:pt>
                <c:pt idx="3001">
                  <c:v>39.278787609143997</c:v>
                </c:pt>
                <c:pt idx="3002">
                  <c:v>39.267032489206997</c:v>
                </c:pt>
                <c:pt idx="3003">
                  <c:v>39.255276424469997</c:v>
                </c:pt>
                <c:pt idx="3004">
                  <c:v>39.243519412716999</c:v>
                </c:pt>
                <c:pt idx="3005">
                  <c:v>39.231761451730002</c:v>
                </c:pt>
                <c:pt idx="3006">
                  <c:v>39.22000253929</c:v>
                </c:pt>
                <c:pt idx="3007">
                  <c:v>39.208242673176997</c:v>
                </c:pt>
                <c:pt idx="3008">
                  <c:v>39.196481851168002</c:v>
                </c:pt>
                <c:pt idx="3009">
                  <c:v>39.184720071038001</c:v>
                </c:pt>
                <c:pt idx="3010">
                  <c:v>39.172957330564003</c:v>
                </c:pt>
                <c:pt idx="3011">
                  <c:v>39.161193627518003</c:v>
                </c:pt>
                <c:pt idx="3012">
                  <c:v>39.149428959670999</c:v>
                </c:pt>
                <c:pt idx="3013">
                  <c:v>39.137663324793003</c:v>
                </c:pt>
                <c:pt idx="3014">
                  <c:v>39.125896720652001</c:v>
                </c:pt>
                <c:pt idx="3015">
                  <c:v>39.114129145016001</c:v>
                </c:pt>
                <c:pt idx="3016">
                  <c:v>39.102360595648001</c:v>
                </c:pt>
                <c:pt idx="3017">
                  <c:v>39.090591070313003</c:v>
                </c:pt>
                <c:pt idx="3018">
                  <c:v>39.078820566772997</c:v>
                </c:pt>
                <c:pt idx="3019">
                  <c:v>39.067049082787001</c:v>
                </c:pt>
                <c:pt idx="3020">
                  <c:v>39.055276616114</c:v>
                </c:pt>
                <c:pt idx="3021">
                  <c:v>39.043503164512003</c:v>
                </c:pt>
                <c:pt idx="3022">
                  <c:v>39.031728725735</c:v>
                </c:pt>
                <c:pt idx="3023">
                  <c:v>39.019953297538002</c:v>
                </c:pt>
                <c:pt idx="3024">
                  <c:v>39.008176877672</c:v>
                </c:pt>
                <c:pt idx="3025">
                  <c:v>38.996399463887997</c:v>
                </c:pt>
                <c:pt idx="3026">
                  <c:v>38.984621053935001</c:v>
                </c:pt>
                <c:pt idx="3027">
                  <c:v>38.972841645560003</c:v>
                </c:pt>
                <c:pt idx="3028">
                  <c:v>38.961061236509003</c:v>
                </c:pt>
                <c:pt idx="3029">
                  <c:v>38.949279824525</c:v>
                </c:pt>
                <c:pt idx="3030">
                  <c:v>38.937497407351003</c:v>
                </c:pt>
                <c:pt idx="3031">
                  <c:v>38.925713982726997</c:v>
                </c:pt>
                <c:pt idx="3032">
                  <c:v>38.913929548391998</c:v>
                </c:pt>
                <c:pt idx="3033">
                  <c:v>38.902144102084002</c:v>
                </c:pt>
                <c:pt idx="3034">
                  <c:v>38.890357641538003</c:v>
                </c:pt>
                <c:pt idx="3035">
                  <c:v>38.878570164487002</c:v>
                </c:pt>
                <c:pt idx="3036">
                  <c:v>38.866781668663997</c:v>
                </c:pt>
                <c:pt idx="3037">
                  <c:v>38.854992151799998</c:v>
                </c:pt>
                <c:pt idx="3038">
                  <c:v>38.843201611623002</c:v>
                </c:pt>
                <c:pt idx="3039">
                  <c:v>38.831410045860999</c:v>
                </c:pt>
                <c:pt idx="3040">
                  <c:v>38.819617452237999</c:v>
                </c:pt>
                <c:pt idx="3041">
                  <c:v>38.807823828478</c:v>
                </c:pt>
                <c:pt idx="3042">
                  <c:v>38.796029172304003</c:v>
                </c:pt>
                <c:pt idx="3043">
                  <c:v>38.784233481435002</c:v>
                </c:pt>
                <c:pt idx="3044">
                  <c:v>38.772436753591002</c:v>
                </c:pt>
                <c:pt idx="3045">
                  <c:v>38.760638986487997</c:v>
                </c:pt>
                <c:pt idx="3046">
                  <c:v>38.748840177840002</c:v>
                </c:pt>
                <c:pt idx="3047">
                  <c:v>38.737040325362003</c:v>
                </c:pt>
                <c:pt idx="3048">
                  <c:v>38.725239426765</c:v>
                </c:pt>
                <c:pt idx="3049">
                  <c:v>38.713437479757999</c:v>
                </c:pt>
                <c:pt idx="3050">
                  <c:v>38.701634482049997</c:v>
                </c:pt>
                <c:pt idx="3051">
                  <c:v>38.689830431348</c:v>
                </c:pt>
                <c:pt idx="3052">
                  <c:v>38.678025325355001</c:v>
                </c:pt>
                <c:pt idx="3053">
                  <c:v>38.666219161774997</c:v>
                </c:pt>
                <c:pt idx="3054">
                  <c:v>38.654411938308002</c:v>
                </c:pt>
                <c:pt idx="3055">
                  <c:v>38.642603652654003</c:v>
                </c:pt>
                <c:pt idx="3056">
                  <c:v>38.630794302510999</c:v>
                </c:pt>
                <c:pt idx="3057">
                  <c:v>38.618983885574004</c:v>
                </c:pt>
                <c:pt idx="3058">
                  <c:v>38.607172399535997</c:v>
                </c:pt>
                <c:pt idx="3059">
                  <c:v>38.595359842091</c:v>
                </c:pt>
                <c:pt idx="3060">
                  <c:v>38.583546210927999</c:v>
                </c:pt>
                <c:pt idx="3061">
                  <c:v>38.571731503736999</c:v>
                </c:pt>
                <c:pt idx="3062">
                  <c:v>38.559915718203001</c:v>
                </c:pt>
                <c:pt idx="3063">
                  <c:v>38.548098852011002</c:v>
                </c:pt>
                <c:pt idx="3064">
                  <c:v>38.536280902846002</c:v>
                </c:pt>
                <c:pt idx="3065">
                  <c:v>38.524461868387</c:v>
                </c:pt>
                <c:pt idx="3066">
                  <c:v>38.512641746314998</c:v>
                </c:pt>
                <c:pt idx="3067">
                  <c:v>38.500820534307003</c:v>
                </c:pt>
                <c:pt idx="3068">
                  <c:v>38.488998230039002</c:v>
                </c:pt>
                <c:pt idx="3069">
                  <c:v>38.477174831185003</c:v>
                </c:pt>
                <c:pt idx="3070">
                  <c:v>38.465350335417</c:v>
                </c:pt>
                <c:pt idx="3071">
                  <c:v>38.453524740405001</c:v>
                </c:pt>
                <c:pt idx="3072">
                  <c:v>38.441698043816999</c:v>
                </c:pt>
                <c:pt idx="3073">
                  <c:v>38.429870243320998</c:v>
                </c:pt>
                <c:pt idx="3074">
                  <c:v>38.418041336580004</c:v>
                </c:pt>
                <c:pt idx="3075">
                  <c:v>38.406211321259001</c:v>
                </c:pt>
                <c:pt idx="3076">
                  <c:v>38.394380195017</c:v>
                </c:pt>
                <c:pt idx="3077">
                  <c:v>38.382547955512997</c:v>
                </c:pt>
                <c:pt idx="3078">
                  <c:v>38.370714600405002</c:v>
                </c:pt>
                <c:pt idx="3079">
                  <c:v>38.358880127349003</c:v>
                </c:pt>
                <c:pt idx="3080">
                  <c:v>38.347044533997</c:v>
                </c:pt>
                <c:pt idx="3081">
                  <c:v>38.335207818001003</c:v>
                </c:pt>
                <c:pt idx="3082">
                  <c:v>38.323369977010998</c:v>
                </c:pt>
                <c:pt idx="3083">
                  <c:v>38.311531008674002</c:v>
                </c:pt>
                <c:pt idx="3084">
                  <c:v>38.299690910636002</c:v>
                </c:pt>
                <c:pt idx="3085">
                  <c:v>38.287849680542003</c:v>
                </c:pt>
                <c:pt idx="3086">
                  <c:v>38.276007316032</c:v>
                </c:pt>
                <c:pt idx="3087">
                  <c:v>38.264163814747</c:v>
                </c:pt>
                <c:pt idx="3088">
                  <c:v>38.252319174325002</c:v>
                </c:pt>
                <c:pt idx="3089">
                  <c:v>38.240473392402997</c:v>
                </c:pt>
                <c:pt idx="3090">
                  <c:v>38.228626466613001</c:v>
                </c:pt>
                <c:pt idx="3091">
                  <c:v>38.216778394590001</c:v>
                </c:pt>
                <c:pt idx="3092">
                  <c:v>38.204929173962</c:v>
                </c:pt>
                <c:pt idx="3093">
                  <c:v>38.193078802358997</c:v>
                </c:pt>
                <c:pt idx="3094">
                  <c:v>38.181227277406997</c:v>
                </c:pt>
                <c:pt idx="3095">
                  <c:v>38.169374596729</c:v>
                </c:pt>
                <c:pt idx="3096">
                  <c:v>38.157520757950003</c:v>
                </c:pt>
                <c:pt idx="3097">
                  <c:v>38.145665758687997</c:v>
                </c:pt>
                <c:pt idx="3098">
                  <c:v>38.133809596562998</c:v>
                </c:pt>
                <c:pt idx="3099">
                  <c:v>38.121952269190999</c:v>
                </c:pt>
                <c:pt idx="3100">
                  <c:v>38.110093774185998</c:v>
                </c:pt>
                <c:pt idx="3101">
                  <c:v>38.098234109162</c:v>
                </c:pt>
                <c:pt idx="3102">
                  <c:v>38.086373271728</c:v>
                </c:pt>
                <c:pt idx="3103">
                  <c:v>38.074511259494003</c:v>
                </c:pt>
                <c:pt idx="3104">
                  <c:v>38.062648070065002</c:v>
                </c:pt>
                <c:pt idx="3105">
                  <c:v>38.050783701046001</c:v>
                </c:pt>
                <c:pt idx="3106">
                  <c:v>38.038918150039997</c:v>
                </c:pt>
                <c:pt idx="3107">
                  <c:v>38.027051414646998</c:v>
                </c:pt>
                <c:pt idx="3108">
                  <c:v>38.015183492464999</c:v>
                </c:pt>
                <c:pt idx="3109">
                  <c:v>38.003314381091002</c:v>
                </c:pt>
                <c:pt idx="3110">
                  <c:v>37.991444078118001</c:v>
                </c:pt>
                <c:pt idx="3111">
                  <c:v>37.979572581140999</c:v>
                </c:pt>
                <c:pt idx="3112">
                  <c:v>37.967699887747997</c:v>
                </c:pt>
                <c:pt idx="3113">
                  <c:v>37.955825995527</c:v>
                </c:pt>
                <c:pt idx="3114">
                  <c:v>37.943950902064998</c:v>
                </c:pt>
                <c:pt idx="3115">
                  <c:v>37.932074604946003</c:v>
                </c:pt>
                <c:pt idx="3116">
                  <c:v>37.920197101752002</c:v>
                </c:pt>
                <c:pt idx="3117">
                  <c:v>37.908318390063002</c:v>
                </c:pt>
                <c:pt idx="3118">
                  <c:v>37.896438467456001</c:v>
                </c:pt>
                <c:pt idx="3119">
                  <c:v>37.884557331506997</c:v>
                </c:pt>
                <c:pt idx="3120">
                  <c:v>37.872674979788997</c:v>
                </c:pt>
                <c:pt idx="3121">
                  <c:v>37.860791409874999</c:v>
                </c:pt>
                <c:pt idx="3122">
                  <c:v>37.848906619334002</c:v>
                </c:pt>
                <c:pt idx="3123">
                  <c:v>37.837020605732</c:v>
                </c:pt>
                <c:pt idx="3124">
                  <c:v>37.825133366636003</c:v>
                </c:pt>
                <c:pt idx="3125">
                  <c:v>37.813244899607</c:v>
                </c:pt>
                <c:pt idx="3126">
                  <c:v>37.801355202208001</c:v>
                </c:pt>
                <c:pt idx="3127">
                  <c:v>37.789464271996003</c:v>
                </c:pt>
                <c:pt idx="3128">
                  <c:v>37.777572106527998</c:v>
                </c:pt>
                <c:pt idx="3129">
                  <c:v>37.765678703360003</c:v>
                </c:pt>
                <c:pt idx="3130">
                  <c:v>37.753784060043003</c:v>
                </c:pt>
                <c:pt idx="3131">
                  <c:v>37.741888174126998</c:v>
                </c:pt>
                <c:pt idx="3132">
                  <c:v>37.729991043161</c:v>
                </c:pt>
                <c:pt idx="3133">
                  <c:v>37.718092664689998</c:v>
                </c:pt>
                <c:pt idx="3134">
                  <c:v>37.706193036258</c:v>
                </c:pt>
                <c:pt idx="3135">
                  <c:v>37.694292155406998</c:v>
                </c:pt>
                <c:pt idx="3136">
                  <c:v>37.682390019674997</c:v>
                </c:pt>
                <c:pt idx="3137">
                  <c:v>37.670486626600997</c:v>
                </c:pt>
                <c:pt idx="3138">
                  <c:v>37.658581973719002</c:v>
                </c:pt>
                <c:pt idx="3139">
                  <c:v>37.646676058562001</c:v>
                </c:pt>
                <c:pt idx="3140">
                  <c:v>37.634768878659997</c:v>
                </c:pt>
                <c:pt idx="3141">
                  <c:v>37.622860431542001</c:v>
                </c:pt>
                <c:pt idx="3142">
                  <c:v>37.610950714733001</c:v>
                </c:pt>
                <c:pt idx="3143">
                  <c:v>37.599039725758999</c:v>
                </c:pt>
                <c:pt idx="3144">
                  <c:v>37.587127462140003</c:v>
                </c:pt>
                <c:pt idx="3145">
                  <c:v>37.575213921395999</c:v>
                </c:pt>
                <c:pt idx="3146">
                  <c:v>37.563299101044002</c:v>
                </c:pt>
                <c:pt idx="3147">
                  <c:v>37.551382998599003</c:v>
                </c:pt>
                <c:pt idx="3148">
                  <c:v>37.539465611574997</c:v>
                </c:pt>
                <c:pt idx="3149">
                  <c:v>37.527546937480999</c:v>
                </c:pt>
                <c:pt idx="3150">
                  <c:v>37.515626973825</c:v>
                </c:pt>
                <c:pt idx="3151">
                  <c:v>37.503705718113999</c:v>
                </c:pt>
                <c:pt idx="3152">
                  <c:v>37.491783167850997</c:v>
                </c:pt>
                <c:pt idx="3153">
                  <c:v>37.479859320537997</c:v>
                </c:pt>
                <c:pt idx="3154">
                  <c:v>37.467934173674003</c:v>
                </c:pt>
                <c:pt idx="3155">
                  <c:v>37.456007724755999</c:v>
                </c:pt>
                <c:pt idx="3156">
                  <c:v>37.444079971276999</c:v>
                </c:pt>
                <c:pt idx="3157">
                  <c:v>37.432150910731998</c:v>
                </c:pt>
                <c:pt idx="3158">
                  <c:v>37.420220540609002</c:v>
                </c:pt>
                <c:pt idx="3159">
                  <c:v>37.408288858395998</c:v>
                </c:pt>
                <c:pt idx="3160">
                  <c:v>37.396355861578002</c:v>
                </c:pt>
                <c:pt idx="3161">
                  <c:v>37.384421547639</c:v>
                </c:pt>
                <c:pt idx="3162">
                  <c:v>37.372485914058998</c:v>
                </c:pt>
                <c:pt idx="3163">
                  <c:v>37.360548958316002</c:v>
                </c:pt>
                <c:pt idx="3164">
                  <c:v>37.348610677887002</c:v>
                </c:pt>
                <c:pt idx="3165">
                  <c:v>37.336671070245004</c:v>
                </c:pt>
                <c:pt idx="3166">
                  <c:v>37.324730132862001</c:v>
                </c:pt>
                <c:pt idx="3167">
                  <c:v>37.312787863205997</c:v>
                </c:pt>
                <c:pt idx="3168">
                  <c:v>37.300844258744</c:v>
                </c:pt>
                <c:pt idx="3169">
                  <c:v>37.288899316939997</c:v>
                </c:pt>
                <c:pt idx="3170">
                  <c:v>37.276953035257002</c:v>
                </c:pt>
                <c:pt idx="3171">
                  <c:v>37.265005411152998</c:v>
                </c:pt>
                <c:pt idx="3172">
                  <c:v>37.253056442084997</c:v>
                </c:pt>
                <c:pt idx="3173">
                  <c:v>37.241106125508999</c:v>
                </c:pt>
                <c:pt idx="3174">
                  <c:v>37.229154458876998</c:v>
                </c:pt>
                <c:pt idx="3175">
                  <c:v>37.217201439638004</c:v>
                </c:pt>
                <c:pt idx="3176">
                  <c:v>37.205247065240997</c:v>
                </c:pt>
                <c:pt idx="3177">
                  <c:v>37.193291333128997</c:v>
                </c:pt>
                <c:pt idx="3178">
                  <c:v>37.181334240746999</c:v>
                </c:pt>
                <c:pt idx="3179">
                  <c:v>37.169375785532999</c:v>
                </c:pt>
                <c:pt idx="3180">
                  <c:v>37.157415964926003</c:v>
                </c:pt>
                <c:pt idx="3181">
                  <c:v>37.145454776360999</c:v>
                </c:pt>
                <c:pt idx="3182">
                  <c:v>37.133492217272</c:v>
                </c:pt>
                <c:pt idx="3183">
                  <c:v>37.121528285087997</c:v>
                </c:pt>
                <c:pt idx="3184">
                  <c:v>37.109562977236997</c:v>
                </c:pt>
                <c:pt idx="3185">
                  <c:v>37.097596291145997</c:v>
                </c:pt>
                <c:pt idx="3186">
                  <c:v>37.085628224236999</c:v>
                </c:pt>
                <c:pt idx="3187">
                  <c:v>37.073658773929999</c:v>
                </c:pt>
                <c:pt idx="3188">
                  <c:v>37.061687937644997</c:v>
                </c:pt>
                <c:pt idx="3189">
                  <c:v>37.049715712796001</c:v>
                </c:pt>
                <c:pt idx="3190">
                  <c:v>37.037742096796002</c:v>
                </c:pt>
                <c:pt idx="3191">
                  <c:v>37.025767087056998</c:v>
                </c:pt>
                <c:pt idx="3192">
                  <c:v>37.013790680985998</c:v>
                </c:pt>
                <c:pt idx="3193">
                  <c:v>37.001812875989998</c:v>
                </c:pt>
                <c:pt idx="3194">
                  <c:v>36.989833669470002</c:v>
                </c:pt>
                <c:pt idx="3195">
                  <c:v>36.977853058828003</c:v>
                </c:pt>
                <c:pt idx="3196">
                  <c:v>36.965871041462002</c:v>
                </c:pt>
                <c:pt idx="3197">
                  <c:v>36.953887614766998</c:v>
                </c:pt>
                <c:pt idx="3198">
                  <c:v>36.941902776135997</c:v>
                </c:pt>
                <c:pt idx="3199">
                  <c:v>36.929916522959999</c:v>
                </c:pt>
                <c:pt idx="3200">
                  <c:v>36.917928852627</c:v>
                </c:pt>
                <c:pt idx="3201">
                  <c:v>36.905939762521001</c:v>
                </c:pt>
                <c:pt idx="3202">
                  <c:v>36.893949250025997</c:v>
                </c:pt>
                <c:pt idx="3203">
                  <c:v>36.881957312521997</c:v>
                </c:pt>
                <c:pt idx="3204">
                  <c:v>36.869963947385003</c:v>
                </c:pt>
                <c:pt idx="3205">
                  <c:v>36.857969151992002</c:v>
                </c:pt>
                <c:pt idx="3206">
                  <c:v>36.845972923715003</c:v>
                </c:pt>
                <c:pt idx="3207">
                  <c:v>36.833975259923001</c:v>
                </c:pt>
                <c:pt idx="3208">
                  <c:v>36.821976157983997</c:v>
                </c:pt>
                <c:pt idx="3209">
                  <c:v>36.809975615261997</c:v>
                </c:pt>
                <c:pt idx="3210">
                  <c:v>36.797973629120001</c:v>
                </c:pt>
                <c:pt idx="3211">
                  <c:v>36.785970196915997</c:v>
                </c:pt>
                <c:pt idx="3212">
                  <c:v>36.773965316007001</c:v>
                </c:pt>
                <c:pt idx="3213">
                  <c:v>36.761958983747</c:v>
                </c:pt>
                <c:pt idx="3214">
                  <c:v>36.749951197488002</c:v>
                </c:pt>
                <c:pt idx="3215">
                  <c:v>36.737941954579</c:v>
                </c:pt>
                <c:pt idx="3216">
                  <c:v>36.725931252365001</c:v>
                </c:pt>
                <c:pt idx="3217">
                  <c:v>36.713919088190998</c:v>
                </c:pt>
                <c:pt idx="3218">
                  <c:v>36.701905459396002</c:v>
                </c:pt>
                <c:pt idx="3219">
                  <c:v>36.689890363319002</c:v>
                </c:pt>
                <c:pt idx="3220">
                  <c:v>36.677873797296002</c:v>
                </c:pt>
                <c:pt idx="3221">
                  <c:v>36.665855758658999</c:v>
                </c:pt>
                <c:pt idx="3222">
                  <c:v>36.653836244738002</c:v>
                </c:pt>
                <c:pt idx="3223">
                  <c:v>36.641815252859999</c:v>
                </c:pt>
                <c:pt idx="3224">
                  <c:v>36.629792780351004</c:v>
                </c:pt>
                <c:pt idx="3225">
                  <c:v>36.617768824532</c:v>
                </c:pt>
                <c:pt idx="3226">
                  <c:v>36.605743382721002</c:v>
                </c:pt>
                <c:pt idx="3227">
                  <c:v>36.593716452236997</c:v>
                </c:pt>
                <c:pt idx="3228">
                  <c:v>36.581688030392002</c:v>
                </c:pt>
                <c:pt idx="3229">
                  <c:v>36.569658114497003</c:v>
                </c:pt>
                <c:pt idx="3230">
                  <c:v>36.557626701860997</c:v>
                </c:pt>
                <c:pt idx="3231">
                  <c:v>36.545593789789002</c:v>
                </c:pt>
                <c:pt idx="3232">
                  <c:v>36.533559375583998</c:v>
                </c:pt>
                <c:pt idx="3233">
                  <c:v>36.521523456544998</c:v>
                </c:pt>
                <c:pt idx="3234">
                  <c:v>36.509486029971001</c:v>
                </c:pt>
                <c:pt idx="3235">
                  <c:v>36.497447093155003</c:v>
                </c:pt>
                <c:pt idx="3236">
                  <c:v>36.485406643388004</c:v>
                </c:pt>
                <c:pt idx="3237">
                  <c:v>36.473364677959999</c:v>
                </c:pt>
                <c:pt idx="3238">
                  <c:v>36.461321194157001</c:v>
                </c:pt>
                <c:pt idx="3239">
                  <c:v>36.449276189262001</c:v>
                </c:pt>
                <c:pt idx="3240">
                  <c:v>36.437229660554003</c:v>
                </c:pt>
                <c:pt idx="3241">
                  <c:v>36.425181605313</c:v>
                </c:pt>
                <c:pt idx="3242">
                  <c:v>36.413132020812</c:v>
                </c:pt>
                <c:pt idx="3243">
                  <c:v>36.401080904323003</c:v>
                </c:pt>
                <c:pt idx="3244">
                  <c:v>36.389028253116003</c:v>
                </c:pt>
                <c:pt idx="3245">
                  <c:v>36.376974064456</c:v>
                </c:pt>
                <c:pt idx="3246">
                  <c:v>36.364918335607001</c:v>
                </c:pt>
                <c:pt idx="3247">
                  <c:v>36.352861063829003</c:v>
                </c:pt>
                <c:pt idx="3248">
                  <c:v>36.340802246380001</c:v>
                </c:pt>
                <c:pt idx="3249">
                  <c:v>36.328741880514002</c:v>
                </c:pt>
                <c:pt idx="3250">
                  <c:v>36.316679963483999</c:v>
                </c:pt>
                <c:pt idx="3251">
                  <c:v>36.304616492538003</c:v>
                </c:pt>
                <c:pt idx="3252">
                  <c:v>36.292551464921999</c:v>
                </c:pt>
                <c:pt idx="3253">
                  <c:v>36.280484877879999</c:v>
                </c:pt>
                <c:pt idx="3254">
                  <c:v>36.268416728650998</c:v>
                </c:pt>
                <c:pt idx="3255">
                  <c:v>36.256347014473</c:v>
                </c:pt>
                <c:pt idx="3256">
                  <c:v>36.24427573258</c:v>
                </c:pt>
                <c:pt idx="3257">
                  <c:v>36.232202880203999</c:v>
                </c:pt>
                <c:pt idx="3258">
                  <c:v>36.220128454573</c:v>
                </c:pt>
                <c:pt idx="3259">
                  <c:v>36.208052452912</c:v>
                </c:pt>
                <c:pt idx="3260">
                  <c:v>36.195974872444999</c:v>
                </c:pt>
                <c:pt idx="3261">
                  <c:v>36.183895710389997</c:v>
                </c:pt>
                <c:pt idx="3262">
                  <c:v>36.171814963964998</c:v>
                </c:pt>
                <c:pt idx="3263">
                  <c:v>36.159732630382003</c:v>
                </c:pt>
                <c:pt idx="3264">
                  <c:v>36.147648706854</c:v>
                </c:pt>
                <c:pt idx="3265">
                  <c:v>36.135563190585998</c:v>
                </c:pt>
                <c:pt idx="3266">
                  <c:v>36.123476078784002</c:v>
                </c:pt>
                <c:pt idx="3267">
                  <c:v>36.11138736865</c:v>
                </c:pt>
                <c:pt idx="3268">
                  <c:v>36.099297057382998</c:v>
                </c:pt>
                <c:pt idx="3269">
                  <c:v>36.087205142176998</c:v>
                </c:pt>
                <c:pt idx="3270">
                  <c:v>36.075111620225002</c:v>
                </c:pt>
                <c:pt idx="3271">
                  <c:v>36.063016488717999</c:v>
                </c:pt>
                <c:pt idx="3272">
                  <c:v>36.050919744841003</c:v>
                </c:pt>
                <c:pt idx="3273">
                  <c:v>36.038821385776998</c:v>
                </c:pt>
                <c:pt idx="3274">
                  <c:v>36.026721408709001</c:v>
                </c:pt>
                <c:pt idx="3275">
                  <c:v>36.014619810810999</c:v>
                </c:pt>
                <c:pt idx="3276">
                  <c:v>36.002516589259997</c:v>
                </c:pt>
                <c:pt idx="3277">
                  <c:v>35.990411741225998</c:v>
                </c:pt>
                <c:pt idx="3278">
                  <c:v>35.978305263876003</c:v>
                </c:pt>
                <c:pt idx="3279">
                  <c:v>35.966197154376999</c:v>
                </c:pt>
                <c:pt idx="3280">
                  <c:v>35.954087409890001</c:v>
                </c:pt>
                <c:pt idx="3281">
                  <c:v>35.941976027574</c:v>
                </c:pt>
                <c:pt idx="3282">
                  <c:v>35.929863004584</c:v>
                </c:pt>
                <c:pt idx="3283">
                  <c:v>35.917748338072002</c:v>
                </c:pt>
                <c:pt idx="3284">
                  <c:v>35.905632025189</c:v>
                </c:pt>
                <c:pt idx="3285">
                  <c:v>35.893514063081</c:v>
                </c:pt>
                <c:pt idx="3286">
                  <c:v>35.881394448889999</c:v>
                </c:pt>
                <c:pt idx="3287">
                  <c:v>35.869273179757002</c:v>
                </c:pt>
                <c:pt idx="3288">
                  <c:v>35.857150252817</c:v>
                </c:pt>
                <c:pt idx="3289">
                  <c:v>35.845025665206002</c:v>
                </c:pt>
                <c:pt idx="3290">
                  <c:v>35.832899414053003</c:v>
                </c:pt>
                <c:pt idx="3291">
                  <c:v>35.820771496486003</c:v>
                </c:pt>
                <c:pt idx="3292">
                  <c:v>35.808641909628001</c:v>
                </c:pt>
                <c:pt idx="3293">
                  <c:v>35.796510650599998</c:v>
                </c:pt>
                <c:pt idx="3294">
                  <c:v>35.784377716519998</c:v>
                </c:pt>
                <c:pt idx="3295">
                  <c:v>35.772243104502998</c:v>
                </c:pt>
                <c:pt idx="3296">
                  <c:v>35.760106811659</c:v>
                </c:pt>
                <c:pt idx="3297">
                  <c:v>35.747968835096003</c:v>
                </c:pt>
                <c:pt idx="3298">
                  <c:v>35.735829171920003</c:v>
                </c:pt>
                <c:pt idx="3299">
                  <c:v>35.723687819231003</c:v>
                </c:pt>
                <c:pt idx="3300">
                  <c:v>35.711544774128001</c:v>
                </c:pt>
                <c:pt idx="3301">
                  <c:v>35.699400033705999</c:v>
                </c:pt>
                <c:pt idx="3302">
                  <c:v>35.687253595054997</c:v>
                </c:pt>
                <c:pt idx="3303">
                  <c:v>35.675105455265999</c:v>
                </c:pt>
                <c:pt idx="3304">
                  <c:v>35.662955611421999</c:v>
                </c:pt>
                <c:pt idx="3305">
                  <c:v>35.650804060604997</c:v>
                </c:pt>
                <c:pt idx="3306">
                  <c:v>35.638650799894002</c:v>
                </c:pt>
                <c:pt idx="3307">
                  <c:v>35.626495826364</c:v>
                </c:pt>
                <c:pt idx="3308">
                  <c:v>35.614339137087001</c:v>
                </c:pt>
                <c:pt idx="3309">
                  <c:v>35.602180729132002</c:v>
                </c:pt>
                <c:pt idx="3310">
                  <c:v>35.590020599562997</c:v>
                </c:pt>
                <c:pt idx="3311">
                  <c:v>35.577858745442001</c:v>
                </c:pt>
                <c:pt idx="3312">
                  <c:v>35.565695163827002</c:v>
                </c:pt>
                <c:pt idx="3313">
                  <c:v>35.553529851774996</c:v>
                </c:pt>
                <c:pt idx="3314">
                  <c:v>35.541362806335997</c:v>
                </c:pt>
                <c:pt idx="3315">
                  <c:v>35.529194024558002</c:v>
                </c:pt>
                <c:pt idx="3316">
                  <c:v>35.517023503487998</c:v>
                </c:pt>
                <c:pt idx="3317">
                  <c:v>35.504851240165998</c:v>
                </c:pt>
                <c:pt idx="3318">
                  <c:v>35.492677231629997</c:v>
                </c:pt>
                <c:pt idx="3319">
                  <c:v>35.480501474915002</c:v>
                </c:pt>
                <c:pt idx="3320">
                  <c:v>35.468323967053003</c:v>
                </c:pt>
                <c:pt idx="3321">
                  <c:v>35.456144705070997</c:v>
                </c:pt>
                <c:pt idx="3322">
                  <c:v>35.443963685993999</c:v>
                </c:pt>
                <c:pt idx="3323">
                  <c:v>35.431780906843002</c:v>
                </c:pt>
                <c:pt idx="3324">
                  <c:v>35.419596364634998</c:v>
                </c:pt>
                <c:pt idx="3325">
                  <c:v>35.407410056384002</c:v>
                </c:pt>
                <c:pt idx="3326">
                  <c:v>35.395221979101997</c:v>
                </c:pt>
                <c:pt idx="3327">
                  <c:v>35.383032129794003</c:v>
                </c:pt>
                <c:pt idx="3328">
                  <c:v>35.370840505465999</c:v>
                </c:pt>
                <c:pt idx="3329">
                  <c:v>35.358647103115999</c:v>
                </c:pt>
                <c:pt idx="3330">
                  <c:v>35.346451919741</c:v>
                </c:pt>
                <c:pt idx="3331">
                  <c:v>35.334254952336003</c:v>
                </c:pt>
                <c:pt idx="3332">
                  <c:v>35.322056197888003</c:v>
                </c:pt>
                <c:pt idx="3333">
                  <c:v>35.309855653385</c:v>
                </c:pt>
                <c:pt idx="3334">
                  <c:v>35.297653315809001</c:v>
                </c:pt>
                <c:pt idx="3335">
                  <c:v>35.285449182138002</c:v>
                </c:pt>
                <c:pt idx="3336">
                  <c:v>35.273243249349001</c:v>
                </c:pt>
                <c:pt idx="3337">
                  <c:v>35.261035514413003</c:v>
                </c:pt>
                <c:pt idx="3338">
                  <c:v>35.248825974298001</c:v>
                </c:pt>
                <c:pt idx="3339">
                  <c:v>35.236614625969999</c:v>
                </c:pt>
                <c:pt idx="3340">
                  <c:v>35.224401466388002</c:v>
                </c:pt>
                <c:pt idx="3341">
                  <c:v>35.212186492511002</c:v>
                </c:pt>
                <c:pt idx="3342">
                  <c:v>35.199969701293</c:v>
                </c:pt>
                <c:pt idx="3343">
                  <c:v>35.187751089683999</c:v>
                </c:pt>
                <c:pt idx="3344">
                  <c:v>35.175530654630002</c:v>
                </c:pt>
                <c:pt idx="3345">
                  <c:v>35.163308393074999</c:v>
                </c:pt>
                <c:pt idx="3346">
                  <c:v>35.151084301958001</c:v>
                </c:pt>
                <c:pt idx="3347">
                  <c:v>35.138858378214998</c:v>
                </c:pt>
                <c:pt idx="3348">
                  <c:v>35.126630618777</c:v>
                </c:pt>
                <c:pt idx="3349">
                  <c:v>35.114401020572998</c:v>
                </c:pt>
                <c:pt idx="3350">
                  <c:v>35.102169580527999</c:v>
                </c:pt>
                <c:pt idx="3351">
                  <c:v>35.089936295564002</c:v>
                </c:pt>
                <c:pt idx="3352">
                  <c:v>35.077701162596</c:v>
                </c:pt>
                <c:pt idx="3353">
                  <c:v>35.065464178539003</c:v>
                </c:pt>
                <c:pt idx="3354">
                  <c:v>35.053225340303001</c:v>
                </c:pt>
                <c:pt idx="3355">
                  <c:v>35.040984644792999</c:v>
                </c:pt>
                <c:pt idx="3356">
                  <c:v>35.028742088912999</c:v>
                </c:pt>
                <c:pt idx="3357">
                  <c:v>35.016497669560998</c:v>
                </c:pt>
                <c:pt idx="3358">
                  <c:v>35.004251383632003</c:v>
                </c:pt>
                <c:pt idx="3359">
                  <c:v>34.992003228018</c:v>
                </c:pt>
                <c:pt idx="3360">
                  <c:v>34.979753199603998</c:v>
                </c:pt>
                <c:pt idx="3361">
                  <c:v>34.967501295276001</c:v>
                </c:pt>
                <c:pt idx="3362">
                  <c:v>34.955247511913001</c:v>
                </c:pt>
                <c:pt idx="3363">
                  <c:v>34.942991846391003</c:v>
                </c:pt>
                <c:pt idx="3364">
                  <c:v>34.930734295583001</c:v>
                </c:pt>
                <c:pt idx="3365">
                  <c:v>34.918474856355999</c:v>
                </c:pt>
                <c:pt idx="3366">
                  <c:v>34.906213525576</c:v>
                </c:pt>
                <c:pt idx="3367">
                  <c:v>34.893950300101999</c:v>
                </c:pt>
                <c:pt idx="3368">
                  <c:v>34.881685176792999</c:v>
                </c:pt>
                <c:pt idx="3369">
                  <c:v>34.869418152500998</c:v>
                </c:pt>
                <c:pt idx="3370">
                  <c:v>34.857149224075002</c:v>
                </c:pt>
                <c:pt idx="3371">
                  <c:v>34.844878388360002</c:v>
                </c:pt>
                <c:pt idx="3372">
                  <c:v>34.832605642198999</c:v>
                </c:pt>
                <c:pt idx="3373">
                  <c:v>34.820330982428999</c:v>
                </c:pt>
                <c:pt idx="3374">
                  <c:v>34.808054405881997</c:v>
                </c:pt>
                <c:pt idx="3375">
                  <c:v>34.795775909390002</c:v>
                </c:pt>
                <c:pt idx="3376">
                  <c:v>34.783495489777003</c:v>
                </c:pt>
                <c:pt idx="3377">
                  <c:v>34.771213143865999</c:v>
                </c:pt>
                <c:pt idx="3378">
                  <c:v>34.758928868475003</c:v>
                </c:pt>
                <c:pt idx="3379">
                  <c:v>34.746642660417002</c:v>
                </c:pt>
                <c:pt idx="3380">
                  <c:v>34.734354516502997</c:v>
                </c:pt>
                <c:pt idx="3381">
                  <c:v>34.722064433539003</c:v>
                </c:pt>
                <c:pt idx="3382">
                  <c:v>34.709772408326003</c:v>
                </c:pt>
                <c:pt idx="3383">
                  <c:v>34.697478437664003</c:v>
                </c:pt>
                <c:pt idx="3384">
                  <c:v>34.685182518345002</c:v>
                </c:pt>
                <c:pt idx="3385">
                  <c:v>34.672884647159997</c:v>
                </c:pt>
                <c:pt idx="3386">
                  <c:v>34.660584820895998</c:v>
                </c:pt>
                <c:pt idx="3387">
                  <c:v>34.648283036334</c:v>
                </c:pt>
                <c:pt idx="3388">
                  <c:v>34.635979290252003</c:v>
                </c:pt>
                <c:pt idx="3389">
                  <c:v>34.623673579424</c:v>
                </c:pt>
                <c:pt idx="3390">
                  <c:v>34.611365900620001</c:v>
                </c:pt>
                <c:pt idx="3391">
                  <c:v>34.599056250606999</c:v>
                </c:pt>
                <c:pt idx="3392">
                  <c:v>34.586744626143997</c:v>
                </c:pt>
                <c:pt idx="3393">
                  <c:v>34.574431023991004</c:v>
                </c:pt>
                <c:pt idx="3394">
                  <c:v>34.562115440901003</c:v>
                </c:pt>
                <c:pt idx="3395">
                  <c:v>34.549797873624001</c:v>
                </c:pt>
                <c:pt idx="3396">
                  <c:v>34.537478318904</c:v>
                </c:pt>
                <c:pt idx="3397">
                  <c:v>34.525156773482998</c:v>
                </c:pt>
                <c:pt idx="3398">
                  <c:v>34.512833234097997</c:v>
                </c:pt>
                <c:pt idx="3399">
                  <c:v>34.500507697482</c:v>
                </c:pt>
                <c:pt idx="3400">
                  <c:v>34.488180160363001</c:v>
                </c:pt>
                <c:pt idx="3401">
                  <c:v>34.475850619467003</c:v>
                </c:pt>
                <c:pt idx="3402">
                  <c:v>34.463519071514</c:v>
                </c:pt>
                <c:pt idx="3403">
                  <c:v>34.451185513219002</c:v>
                </c:pt>
                <c:pt idx="3404">
                  <c:v>34.438849941295999</c:v>
                </c:pt>
                <c:pt idx="3405">
                  <c:v>34.426512352450999</c:v>
                </c:pt>
                <c:pt idx="3406">
                  <c:v>34.414172743389003</c:v>
                </c:pt>
                <c:pt idx="3407">
                  <c:v>34.401831110807997</c:v>
                </c:pt>
                <c:pt idx="3408">
                  <c:v>34.389487451404001</c:v>
                </c:pt>
                <c:pt idx="3409">
                  <c:v>34.377141761868003</c:v>
                </c:pt>
                <c:pt idx="3410">
                  <c:v>34.364794038886998</c:v>
                </c:pt>
                <c:pt idx="3411">
                  <c:v>34.352444279141999</c:v>
                </c:pt>
                <c:pt idx="3412">
                  <c:v>34.340092479311998</c:v>
                </c:pt>
                <c:pt idx="3413">
                  <c:v>34.327738636070997</c:v>
                </c:pt>
                <c:pt idx="3414">
                  <c:v>34.315382746087998</c:v>
                </c:pt>
                <c:pt idx="3415">
                  <c:v>34.303024806026997</c:v>
                </c:pt>
                <c:pt idx="3416">
                  <c:v>34.290664812551</c:v>
                </c:pt>
                <c:pt idx="3417">
                  <c:v>34.278302762316002</c:v>
                </c:pt>
                <c:pt idx="3418">
                  <c:v>34.265938651973002</c:v>
                </c:pt>
                <c:pt idx="3419">
                  <c:v>34.25357247817</c:v>
                </c:pt>
                <c:pt idx="3420">
                  <c:v>34.241204237551003</c:v>
                </c:pt>
                <c:pt idx="3421">
                  <c:v>34.228833926755001</c:v>
                </c:pt>
                <c:pt idx="3422">
                  <c:v>34.216461542417001</c:v>
                </c:pt>
                <c:pt idx="3423">
                  <c:v>34.204087081166001</c:v>
                </c:pt>
                <c:pt idx="3424">
                  <c:v>34.191710539629</c:v>
                </c:pt>
                <c:pt idx="3425">
                  <c:v>34.179331914426001</c:v>
                </c:pt>
                <c:pt idx="3426">
                  <c:v>34.166951202176001</c:v>
                </c:pt>
                <c:pt idx="3427">
                  <c:v>34.154568399490003</c:v>
                </c:pt>
                <c:pt idx="3428">
                  <c:v>34.142183502976998</c:v>
                </c:pt>
                <c:pt idx="3429">
                  <c:v>34.129796509240002</c:v>
                </c:pt>
                <c:pt idx="3430">
                  <c:v>34.117407414878002</c:v>
                </c:pt>
                <c:pt idx="3431">
                  <c:v>34.105016216486</c:v>
                </c:pt>
                <c:pt idx="3432">
                  <c:v>34.092622910654001</c:v>
                </c:pt>
                <c:pt idx="3433">
                  <c:v>34.080227493968003</c:v>
                </c:pt>
                <c:pt idx="3434">
                  <c:v>34.067829963008997</c:v>
                </c:pt>
                <c:pt idx="3435">
                  <c:v>34.055430314353003</c:v>
                </c:pt>
                <c:pt idx="3436">
                  <c:v>34.043028544572003</c:v>
                </c:pt>
                <c:pt idx="3437">
                  <c:v>34.030624650234003</c:v>
                </c:pt>
                <c:pt idx="3438">
                  <c:v>34.018218627902002</c:v>
                </c:pt>
                <c:pt idx="3439">
                  <c:v>34.005810474134002</c:v>
                </c:pt>
                <c:pt idx="3440">
                  <c:v>33.993400185482997</c:v>
                </c:pt>
                <c:pt idx="3441">
                  <c:v>33.9809877585</c:v>
                </c:pt>
                <c:pt idx="3442">
                  <c:v>33.968573189727998</c:v>
                </c:pt>
                <c:pt idx="3443">
                  <c:v>33.956156475707999</c:v>
                </c:pt>
                <c:pt idx="3444">
                  <c:v>33.943737612973997</c:v>
                </c:pt>
                <c:pt idx="3445">
                  <c:v>33.931316598057002</c:v>
                </c:pt>
                <c:pt idx="3446">
                  <c:v>33.918893427482999</c:v>
                </c:pt>
                <c:pt idx="3447">
                  <c:v>33.906468097774003</c:v>
                </c:pt>
                <c:pt idx="3448">
                  <c:v>33.894040605444999</c:v>
                </c:pt>
                <c:pt idx="3449">
                  <c:v>33.881610947010003</c:v>
                </c:pt>
                <c:pt idx="3450">
                  <c:v>33.869179118974998</c:v>
                </c:pt>
                <c:pt idx="3451">
                  <c:v>33.856745117842003</c:v>
                </c:pt>
                <c:pt idx="3452">
                  <c:v>33.844308940109997</c:v>
                </c:pt>
                <c:pt idx="3453">
                  <c:v>33.831870582271002</c:v>
                </c:pt>
                <c:pt idx="3454">
                  <c:v>33.819430040813998</c:v>
                </c:pt>
                <c:pt idx="3455">
                  <c:v>33.806987312220997</c:v>
                </c:pt>
                <c:pt idx="3456">
                  <c:v>33.794542392973</c:v>
                </c:pt>
                <c:pt idx="3457">
                  <c:v>33.782095279541998</c:v>
                </c:pt>
                <c:pt idx="3458">
                  <c:v>33.769645968398002</c:v>
                </c:pt>
                <c:pt idx="3459">
                  <c:v>33.757194456005003</c:v>
                </c:pt>
                <c:pt idx="3460">
                  <c:v>33.744740738822998</c:v>
                </c:pt>
                <c:pt idx="3461">
                  <c:v>33.732284813306002</c:v>
                </c:pt>
                <c:pt idx="3462">
                  <c:v>33.719826675904002</c:v>
                </c:pt>
                <c:pt idx="3463">
                  <c:v>33.707366323061997</c:v>
                </c:pt>
                <c:pt idx="3464">
                  <c:v>33.694903751220998</c:v>
                </c:pt>
                <c:pt idx="3465">
                  <c:v>33.682438956814003</c:v>
                </c:pt>
                <c:pt idx="3466">
                  <c:v>33.669971936273001</c:v>
                </c:pt>
                <c:pt idx="3467">
                  <c:v>33.657502686023001</c:v>
                </c:pt>
                <c:pt idx="3468">
                  <c:v>33.645031202483999</c:v>
                </c:pt>
                <c:pt idx="3469">
                  <c:v>33.632557482072002</c:v>
                </c:pt>
                <c:pt idx="3470">
                  <c:v>33.620081521198003</c:v>
                </c:pt>
                <c:pt idx="3471">
                  <c:v>33.607603316267003</c:v>
                </c:pt>
                <c:pt idx="3472">
                  <c:v>33.595122863679002</c:v>
                </c:pt>
                <c:pt idx="3473">
                  <c:v>33.58264015983</c:v>
                </c:pt>
                <c:pt idx="3474">
                  <c:v>33.570155201112001</c:v>
                </c:pt>
                <c:pt idx="3475">
                  <c:v>33.557667983908999</c:v>
                </c:pt>
                <c:pt idx="3476">
                  <c:v>33.545178504603001</c:v>
                </c:pt>
                <c:pt idx="3477">
                  <c:v>33.532686759568001</c:v>
                </c:pt>
                <c:pt idx="3478">
                  <c:v>33.520192745175997</c:v>
                </c:pt>
                <c:pt idx="3479">
                  <c:v>33.507696457790999</c:v>
                </c:pt>
                <c:pt idx="3480">
                  <c:v>33.495197893775</c:v>
                </c:pt>
                <c:pt idx="3481">
                  <c:v>33.482697049481999</c:v>
                </c:pt>
                <c:pt idx="3482">
                  <c:v>33.470193921262997</c:v>
                </c:pt>
                <c:pt idx="3483">
                  <c:v>33.457688505463999</c:v>
                </c:pt>
                <c:pt idx="3484">
                  <c:v>33.445180798423003</c:v>
                </c:pt>
                <c:pt idx="3485">
                  <c:v>33.432670796475001</c:v>
                </c:pt>
                <c:pt idx="3486">
                  <c:v>33.420158495952002</c:v>
                </c:pt>
                <c:pt idx="3487">
                  <c:v>33.407643893176001</c:v>
                </c:pt>
                <c:pt idx="3488">
                  <c:v>33.395126984466998</c:v>
                </c:pt>
                <c:pt idx="3489">
                  <c:v>33.382607766139998</c:v>
                </c:pt>
                <c:pt idx="3490">
                  <c:v>33.370086234504001</c:v>
                </c:pt>
                <c:pt idx="3491">
                  <c:v>33.357562385862003</c:v>
                </c:pt>
                <c:pt idx="3492">
                  <c:v>33.345036216513002</c:v>
                </c:pt>
                <c:pt idx="3493">
                  <c:v>33.332507722749</c:v>
                </c:pt>
                <c:pt idx="3494">
                  <c:v>33.319976900859999</c:v>
                </c:pt>
                <c:pt idx="3495">
                  <c:v>33.307443747127998</c:v>
                </c:pt>
                <c:pt idx="3496">
                  <c:v>33.294908257830002</c:v>
                </c:pt>
                <c:pt idx="3497">
                  <c:v>33.282370429239002</c:v>
                </c:pt>
                <c:pt idx="3498">
                  <c:v>33.269830257621003</c:v>
                </c:pt>
                <c:pt idx="3499">
                  <c:v>33.257287739238002</c:v>
                </c:pt>
                <c:pt idx="3500">
                  <c:v>33.244742870346002</c:v>
                </c:pt>
                <c:pt idx="3501">
                  <c:v>33.232195647196001</c:v>
                </c:pt>
                <c:pt idx="3502">
                  <c:v>33.219646066034002</c:v>
                </c:pt>
                <c:pt idx="3503">
                  <c:v>33.207094123098997</c:v>
                </c:pt>
                <c:pt idx="3504">
                  <c:v>33.194539814626999</c:v>
                </c:pt>
                <c:pt idx="3505">
                  <c:v>33.181983136847002</c:v>
                </c:pt>
                <c:pt idx="3506">
                  <c:v>33.169424085982001</c:v>
                </c:pt>
                <c:pt idx="3507">
                  <c:v>33.156862658252003</c:v>
                </c:pt>
                <c:pt idx="3508">
                  <c:v>33.144298849868001</c:v>
                </c:pt>
                <c:pt idx="3509">
                  <c:v>33.131732657039997</c:v>
                </c:pt>
                <c:pt idx="3510">
                  <c:v>33.119164075968001</c:v>
                </c:pt>
                <c:pt idx="3511">
                  <c:v>33.106593102849999</c:v>
                </c:pt>
                <c:pt idx="3512">
                  <c:v>33.094019733876998</c:v>
                </c:pt>
                <c:pt idx="3513">
                  <c:v>33.081443965234001</c:v>
                </c:pt>
                <c:pt idx="3514">
                  <c:v>33.068865793101999</c:v>
                </c:pt>
                <c:pt idx="3515">
                  <c:v>33.056285213654</c:v>
                </c:pt>
                <c:pt idx="3516">
                  <c:v>33.043702223060002</c:v>
                </c:pt>
                <c:pt idx="3517">
                  <c:v>33.031116817483998</c:v>
                </c:pt>
                <c:pt idx="3518">
                  <c:v>33.018528993082001</c:v>
                </c:pt>
                <c:pt idx="3519">
                  <c:v>33.005938746007999</c:v>
                </c:pt>
                <c:pt idx="3520">
                  <c:v>32.993346072408002</c:v>
                </c:pt>
                <c:pt idx="3521">
                  <c:v>32.980750968423003</c:v>
                </c:pt>
                <c:pt idx="3522">
                  <c:v>32.968153430188998</c:v>
                </c:pt>
                <c:pt idx="3523">
                  <c:v>32.955553453834</c:v>
                </c:pt>
                <c:pt idx="3524">
                  <c:v>32.942951035484</c:v>
                </c:pt>
                <c:pt idx="3525">
                  <c:v>32.930346171255003</c:v>
                </c:pt>
                <c:pt idx="3526">
                  <c:v>32.917738857262002</c:v>
                </c:pt>
                <c:pt idx="3527">
                  <c:v>32.905129089611002</c:v>
                </c:pt>
                <c:pt idx="3528">
                  <c:v>32.892516864401998</c:v>
                </c:pt>
                <c:pt idx="3529">
                  <c:v>32.879902177731999</c:v>
                </c:pt>
                <c:pt idx="3530">
                  <c:v>32.867285025690997</c:v>
                </c:pt>
                <c:pt idx="3531">
                  <c:v>32.854665404361</c:v>
                </c:pt>
                <c:pt idx="3532">
                  <c:v>32.842043309822003</c:v>
                </c:pt>
                <c:pt idx="3533">
                  <c:v>32.829418738145002</c:v>
                </c:pt>
                <c:pt idx="3534">
                  <c:v>32.816791685398002</c:v>
                </c:pt>
                <c:pt idx="3535">
                  <c:v>32.80416214764</c:v>
                </c:pt>
                <c:pt idx="3536">
                  <c:v>32.791530120925998</c:v>
                </c:pt>
                <c:pt idx="3537">
                  <c:v>32.778895601305997</c:v>
                </c:pt>
                <c:pt idx="3538">
                  <c:v>32.766258584822999</c:v>
                </c:pt>
                <c:pt idx="3539">
                  <c:v>32.753619067513</c:v>
                </c:pt>
                <c:pt idx="3540">
                  <c:v>32.740977045408002</c:v>
                </c:pt>
                <c:pt idx="3541">
                  <c:v>32.728332514534003</c:v>
                </c:pt>
                <c:pt idx="3542">
                  <c:v>32.715685470909001</c:v>
                </c:pt>
                <c:pt idx="3543">
                  <c:v>32.703035910547001</c:v>
                </c:pt>
                <c:pt idx="3544">
                  <c:v>32.690383829456003</c:v>
                </c:pt>
                <c:pt idx="3545">
                  <c:v>32.677729223638003</c:v>
                </c:pt>
                <c:pt idx="3546">
                  <c:v>32.665072089086003</c:v>
                </c:pt>
                <c:pt idx="3547">
                  <c:v>32.652412421792</c:v>
                </c:pt>
                <c:pt idx="3548">
                  <c:v>32.639750217739</c:v>
                </c:pt>
                <c:pt idx="3549">
                  <c:v>32.627085472902998</c:v>
                </c:pt>
                <c:pt idx="3550">
                  <c:v>32.614418183257001</c:v>
                </c:pt>
                <c:pt idx="3551">
                  <c:v>32.601748344764999</c:v>
                </c:pt>
                <c:pt idx="3552">
                  <c:v>32.589075953387002</c:v>
                </c:pt>
                <c:pt idx="3553">
                  <c:v>32.576401005074999</c:v>
                </c:pt>
                <c:pt idx="3554">
                  <c:v>32.563723495778</c:v>
                </c:pt>
                <c:pt idx="3555">
                  <c:v>32.551043421434002</c:v>
                </c:pt>
                <c:pt idx="3556">
                  <c:v>32.538360777980003</c:v>
                </c:pt>
                <c:pt idx="3557">
                  <c:v>32.525675561343</c:v>
                </c:pt>
                <c:pt idx="3558">
                  <c:v>32.512987767445999</c:v>
                </c:pt>
                <c:pt idx="3559">
                  <c:v>32.500297392204999</c:v>
                </c:pt>
                <c:pt idx="3560">
                  <c:v>32.487604431529</c:v>
                </c:pt>
                <c:pt idx="3561">
                  <c:v>32.474908881322001</c:v>
                </c:pt>
                <c:pt idx="3562">
                  <c:v>32.462210737482003</c:v>
                </c:pt>
                <c:pt idx="3563">
                  <c:v>32.449509995899</c:v>
                </c:pt>
                <c:pt idx="3564">
                  <c:v>32.436806652458998</c:v>
                </c:pt>
                <c:pt idx="3565">
                  <c:v>32.424100703039997</c:v>
                </c:pt>
                <c:pt idx="3566">
                  <c:v>32.411392143512998</c:v>
                </c:pt>
                <c:pt idx="3567">
                  <c:v>32.398680969746003</c:v>
                </c:pt>
                <c:pt idx="3568">
                  <c:v>32.385967177596001</c:v>
                </c:pt>
                <c:pt idx="3569">
                  <c:v>32.373250762917998</c:v>
                </c:pt>
                <c:pt idx="3570">
                  <c:v>32.360531721557003</c:v>
                </c:pt>
                <c:pt idx="3571">
                  <c:v>32.347810049354997</c:v>
                </c:pt>
                <c:pt idx="3572">
                  <c:v>32.335085742145999</c:v>
                </c:pt>
                <c:pt idx="3573">
                  <c:v>32.322358795755001</c:v>
                </c:pt>
                <c:pt idx="3574">
                  <c:v>32.309629206006001</c:v>
                </c:pt>
                <c:pt idx="3575">
                  <c:v>32.296896968711003</c:v>
                </c:pt>
                <c:pt idx="3576">
                  <c:v>32.284162079679</c:v>
                </c:pt>
                <c:pt idx="3577">
                  <c:v>32.271424534711997</c:v>
                </c:pt>
                <c:pt idx="3578">
                  <c:v>32.258684329605003</c:v>
                </c:pt>
                <c:pt idx="3579">
                  <c:v>32.245941460146</c:v>
                </c:pt>
                <c:pt idx="3580">
                  <c:v>32.233195922116003</c:v>
                </c:pt>
                <c:pt idx="3581">
                  <c:v>32.220447711292003</c:v>
                </c:pt>
                <c:pt idx="3582">
                  <c:v>32.207696823441999</c:v>
                </c:pt>
                <c:pt idx="3583">
                  <c:v>32.194943254328003</c:v>
                </c:pt>
                <c:pt idx="3584">
                  <c:v>32.182186999705998</c:v>
                </c:pt>
                <c:pt idx="3585">
                  <c:v>32.169428055323998</c:v>
                </c:pt>
                <c:pt idx="3586">
                  <c:v>32.156666416924999</c:v>
                </c:pt>
                <c:pt idx="3587">
                  <c:v>32.143902080244999</c:v>
                </c:pt>
                <c:pt idx="3588">
                  <c:v>32.131135041010999</c:v>
                </c:pt>
                <c:pt idx="3589">
                  <c:v>32.118365294946003</c:v>
                </c:pt>
                <c:pt idx="3590">
                  <c:v>32.105592837765997</c:v>
                </c:pt>
                <c:pt idx="3591">
                  <c:v>32.092817665178998</c:v>
                </c:pt>
                <c:pt idx="3592">
                  <c:v>32.080039772888</c:v>
                </c:pt>
                <c:pt idx="3593">
                  <c:v>32.067259156585997</c:v>
                </c:pt>
                <c:pt idx="3594">
                  <c:v>32.054475811963002</c:v>
                </c:pt>
                <c:pt idx="3595">
                  <c:v>32.041689734698998</c:v>
                </c:pt>
                <c:pt idx="3596">
                  <c:v>32.028900920470001</c:v>
                </c:pt>
                <c:pt idx="3597">
                  <c:v>32.016109364944001</c:v>
                </c:pt>
                <c:pt idx="3598">
                  <c:v>32.003315063780001</c:v>
                </c:pt>
                <c:pt idx="3599">
                  <c:v>31.990518012633999</c:v>
                </c:pt>
                <c:pt idx="3600">
                  <c:v>31.977718207152002</c:v>
                </c:pt>
                <c:pt idx="3601">
                  <c:v>31.964915642973999</c:v>
                </c:pt>
                <c:pt idx="3602">
                  <c:v>31.952110315734</c:v>
                </c:pt>
                <c:pt idx="3603">
                  <c:v>31.939302221058</c:v>
                </c:pt>
                <c:pt idx="3604">
                  <c:v>31.926491354564</c:v>
                </c:pt>
                <c:pt idx="3605">
                  <c:v>31.913677711866999</c:v>
                </c:pt>
                <c:pt idx="3606">
                  <c:v>31.900861288569001</c:v>
                </c:pt>
                <c:pt idx="3607">
                  <c:v>31.888042080270999</c:v>
                </c:pt>
                <c:pt idx="3608">
                  <c:v>31.875220082561999</c:v>
                </c:pt>
                <c:pt idx="3609">
                  <c:v>31.862395291028001</c:v>
                </c:pt>
                <c:pt idx="3610">
                  <c:v>31.849567701243998</c:v>
                </c:pt>
                <c:pt idx="3611">
                  <c:v>31.836737308781</c:v>
                </c:pt>
                <c:pt idx="3612">
                  <c:v>31.823904109202001</c:v>
                </c:pt>
                <c:pt idx="3613">
                  <c:v>31.811068098062002</c:v>
                </c:pt>
                <c:pt idx="3614">
                  <c:v>31.798229270909001</c:v>
                </c:pt>
                <c:pt idx="3615">
                  <c:v>31.785387623285001</c:v>
                </c:pt>
                <c:pt idx="3616">
                  <c:v>31.772543150722999</c:v>
                </c:pt>
                <c:pt idx="3617">
                  <c:v>31.759695848749999</c:v>
                </c:pt>
                <c:pt idx="3618">
                  <c:v>31.746845712887001</c:v>
                </c:pt>
                <c:pt idx="3619">
                  <c:v>31.733992738644002</c:v>
                </c:pt>
                <c:pt idx="3620">
                  <c:v>31.721136921528</c:v>
                </c:pt>
                <c:pt idx="3621">
                  <c:v>31.708278257035001</c:v>
                </c:pt>
                <c:pt idx="3622">
                  <c:v>31.695416740656</c:v>
                </c:pt>
                <c:pt idx="3623">
                  <c:v>31.682552367873999</c:v>
                </c:pt>
                <c:pt idx="3624">
                  <c:v>31.669685134163998</c:v>
                </c:pt>
                <c:pt idx="3625">
                  <c:v>31.656815034994999</c:v>
                </c:pt>
                <c:pt idx="3626">
                  <c:v>31.643942065828</c:v>
                </c:pt>
                <c:pt idx="3627">
                  <c:v>31.631066222114999</c:v>
                </c:pt>
                <c:pt idx="3628">
                  <c:v>31.618187499303001</c:v>
                </c:pt>
                <c:pt idx="3629">
                  <c:v>31.60530589283</c:v>
                </c:pt>
                <c:pt idx="3630">
                  <c:v>31.592421398128</c:v>
                </c:pt>
                <c:pt idx="3631">
                  <c:v>31.579534010619</c:v>
                </c:pt>
                <c:pt idx="3632">
                  <c:v>31.566643725719</c:v>
                </c:pt>
                <c:pt idx="3633">
                  <c:v>31.553750538837999</c:v>
                </c:pt>
                <c:pt idx="3634">
                  <c:v>31.540854445375</c:v>
                </c:pt>
                <c:pt idx="3635">
                  <c:v>31.527955440724</c:v>
                </c:pt>
                <c:pt idx="3636">
                  <c:v>31.515053520271</c:v>
                </c:pt>
                <c:pt idx="3637">
                  <c:v>31.502148679392999</c:v>
                </c:pt>
                <c:pt idx="3638">
                  <c:v>31.489240913461</c:v>
                </c:pt>
                <c:pt idx="3639">
                  <c:v>31.476330217838001</c:v>
                </c:pt>
                <c:pt idx="3640">
                  <c:v>31.463416587878001</c:v>
                </c:pt>
                <c:pt idx="3641">
                  <c:v>31.450500018928999</c:v>
                </c:pt>
                <c:pt idx="3642">
                  <c:v>31.437580506330001</c:v>
                </c:pt>
                <c:pt idx="3643">
                  <c:v>31.424658045413999</c:v>
                </c:pt>
                <c:pt idx="3644">
                  <c:v>31.411732631503</c:v>
                </c:pt>
                <c:pt idx="3645">
                  <c:v>31.398804259915</c:v>
                </c:pt>
                <c:pt idx="3646">
                  <c:v>31.385872925956999</c:v>
                </c:pt>
                <c:pt idx="3647">
                  <c:v>31.372938624930999</c:v>
                </c:pt>
                <c:pt idx="3648">
                  <c:v>31.360001352127998</c:v>
                </c:pt>
                <c:pt idx="3649">
                  <c:v>31.347061102834001</c:v>
                </c:pt>
                <c:pt idx="3650">
                  <c:v>31.334117872326001</c:v>
                </c:pt>
                <c:pt idx="3651">
                  <c:v>31.321171655872</c:v>
                </c:pt>
                <c:pt idx="3652">
                  <c:v>31.308222448734</c:v>
                </c:pt>
                <c:pt idx="3653">
                  <c:v>31.295270246164002</c:v>
                </c:pt>
                <c:pt idx="3654">
                  <c:v>31.282315043408001</c:v>
                </c:pt>
                <c:pt idx="3655">
                  <c:v>31.269356835703</c:v>
                </c:pt>
                <c:pt idx="3656">
                  <c:v>31.256395618277999</c:v>
                </c:pt>
                <c:pt idx="3657">
                  <c:v>31.243431386352999</c:v>
                </c:pt>
                <c:pt idx="3658">
                  <c:v>31.230464135142</c:v>
                </c:pt>
                <c:pt idx="3659">
                  <c:v>31.217493859849</c:v>
                </c:pt>
                <c:pt idx="3660">
                  <c:v>31.204520555670999</c:v>
                </c:pt>
                <c:pt idx="3661">
                  <c:v>31.191544217796999</c:v>
                </c:pt>
                <c:pt idx="3662">
                  <c:v>31.178564841406001</c:v>
                </c:pt>
                <c:pt idx="3663">
                  <c:v>31.165582421671999</c:v>
                </c:pt>
                <c:pt idx="3664">
                  <c:v>31.152596953758</c:v>
                </c:pt>
                <c:pt idx="3665">
                  <c:v>31.139608432820001</c:v>
                </c:pt>
                <c:pt idx="3666">
                  <c:v>31.126616854003998</c:v>
                </c:pt>
                <c:pt idx="3667">
                  <c:v>31.113622212450998</c:v>
                </c:pt>
                <c:pt idx="3668">
                  <c:v>31.100624503292</c:v>
                </c:pt>
                <c:pt idx="3669">
                  <c:v>31.087623721648001</c:v>
                </c:pt>
                <c:pt idx="3670">
                  <c:v>31.074619862634002</c:v>
                </c:pt>
                <c:pt idx="3671">
                  <c:v>31.061612921357</c:v>
                </c:pt>
                <c:pt idx="3672">
                  <c:v>31.048602892912001</c:v>
                </c:pt>
                <c:pt idx="3673">
                  <c:v>31.035589772390001</c:v>
                </c:pt>
                <c:pt idx="3674">
                  <c:v>31.02257355487</c:v>
                </c:pt>
                <c:pt idx="3675">
                  <c:v>31.009554235425998</c:v>
                </c:pt>
                <c:pt idx="3676">
                  <c:v>30.996531809120999</c:v>
                </c:pt>
                <c:pt idx="3677">
                  <c:v>30.983506271008999</c:v>
                </c:pt>
                <c:pt idx="3678">
                  <c:v>30.970477616137</c:v>
                </c:pt>
                <c:pt idx="3679">
                  <c:v>30.957445839544</c:v>
                </c:pt>
                <c:pt idx="3680">
                  <c:v>30.944410936259001</c:v>
                </c:pt>
                <c:pt idx="3681">
                  <c:v>30.931372901303</c:v>
                </c:pt>
                <c:pt idx="3682">
                  <c:v>30.918331729687001</c:v>
                </c:pt>
                <c:pt idx="3683">
                  <c:v>30.905287416416002</c:v>
                </c:pt>
                <c:pt idx="3684">
                  <c:v>30.892239956485</c:v>
                </c:pt>
                <c:pt idx="3685">
                  <c:v>30.879189344878998</c:v>
                </c:pt>
                <c:pt idx="3686">
                  <c:v>30.866135576575001</c:v>
                </c:pt>
                <c:pt idx="3687">
                  <c:v>30.853078646543999</c:v>
                </c:pt>
                <c:pt idx="3688">
                  <c:v>30.840018549743998</c:v>
                </c:pt>
                <c:pt idx="3689">
                  <c:v>30.826955281126999</c:v>
                </c:pt>
                <c:pt idx="3690">
                  <c:v>30.813888835635002</c:v>
                </c:pt>
                <c:pt idx="3691">
                  <c:v>30.800819208202</c:v>
                </c:pt>
                <c:pt idx="3692">
                  <c:v>30.787746393751</c:v>
                </c:pt>
                <c:pt idx="3693">
                  <c:v>30.7746703872</c:v>
                </c:pt>
                <c:pt idx="3694">
                  <c:v>30.761591183454001</c:v>
                </c:pt>
                <c:pt idx="3695">
                  <c:v>30.748508777411001</c:v>
                </c:pt>
                <c:pt idx="3696">
                  <c:v>30.735423163960998</c:v>
                </c:pt>
                <c:pt idx="3697">
                  <c:v>30.722334337983</c:v>
                </c:pt>
                <c:pt idx="3698">
                  <c:v>30.709242294348002</c:v>
                </c:pt>
                <c:pt idx="3699">
                  <c:v>30.696147027917</c:v>
                </c:pt>
                <c:pt idx="3700">
                  <c:v>30.683048533544</c:v>
                </c:pt>
                <c:pt idx="3701">
                  <c:v>30.669946806072002</c:v>
                </c:pt>
                <c:pt idx="3702">
                  <c:v>30.656841840335002</c:v>
                </c:pt>
                <c:pt idx="3703">
                  <c:v>30.64373363116</c:v>
                </c:pt>
                <c:pt idx="3704">
                  <c:v>30.630622173361001</c:v>
                </c:pt>
                <c:pt idx="3705">
                  <c:v>30.617507461746001</c:v>
                </c:pt>
                <c:pt idx="3706">
                  <c:v>30.604389491113999</c:v>
                </c:pt>
                <c:pt idx="3707">
                  <c:v>30.591268256250999</c:v>
                </c:pt>
                <c:pt idx="3708">
                  <c:v>30.578143751936999</c:v>
                </c:pt>
                <c:pt idx="3709">
                  <c:v>30.565015972943002</c:v>
                </c:pt>
                <c:pt idx="3710">
                  <c:v>30.551884914028999</c:v>
                </c:pt>
                <c:pt idx="3711">
                  <c:v>30.538750569946</c:v>
                </c:pt>
                <c:pt idx="3712">
                  <c:v>30.525612935434999</c:v>
                </c:pt>
                <c:pt idx="3713">
                  <c:v>30.512472005229998</c:v>
                </c:pt>
                <c:pt idx="3714">
                  <c:v>30.499327774053</c:v>
                </c:pt>
                <c:pt idx="3715">
                  <c:v>30.486180236618001</c:v>
                </c:pt>
                <c:pt idx="3716">
                  <c:v>30.473029387627999</c:v>
                </c:pt>
                <c:pt idx="3717">
                  <c:v>30.459875221779001</c:v>
                </c:pt>
                <c:pt idx="3718">
                  <c:v>30.446717733755001</c:v>
                </c:pt>
                <c:pt idx="3719">
                  <c:v>30.433556918232</c:v>
                </c:pt>
                <c:pt idx="3720">
                  <c:v>30.420392769873999</c:v>
                </c:pt>
                <c:pt idx="3721">
                  <c:v>30.407225283340001</c:v>
                </c:pt>
                <c:pt idx="3722">
                  <c:v>30.394054453273998</c:v>
                </c:pt>
                <c:pt idx="3723">
                  <c:v>30.380880274313999</c:v>
                </c:pt>
                <c:pt idx="3724">
                  <c:v>30.367702741087001</c:v>
                </c:pt>
                <c:pt idx="3725">
                  <c:v>30.354521848209998</c:v>
                </c:pt>
                <c:pt idx="3726">
                  <c:v>30.341337590291001</c:v>
                </c:pt>
                <c:pt idx="3727">
                  <c:v>30.328149961927998</c:v>
                </c:pt>
                <c:pt idx="3728">
                  <c:v>30.314958957708001</c:v>
                </c:pt>
                <c:pt idx="3729">
                  <c:v>30.301764572210001</c:v>
                </c:pt>
                <c:pt idx="3730">
                  <c:v>30.288566800001998</c:v>
                </c:pt>
                <c:pt idx="3731">
                  <c:v>30.275365635642</c:v>
                </c:pt>
                <c:pt idx="3732">
                  <c:v>30.262161073680002</c:v>
                </c:pt>
                <c:pt idx="3733">
                  <c:v>30.248953108652</c:v>
                </c:pt>
                <c:pt idx="3734">
                  <c:v>30.235741735089</c:v>
                </c:pt>
                <c:pt idx="3735">
                  <c:v>30.222526947506999</c:v>
                </c:pt>
                <c:pt idx="3736">
                  <c:v>30.209308740415999</c:v>
                </c:pt>
                <c:pt idx="3737">
                  <c:v>30.196087108314</c:v>
                </c:pt>
                <c:pt idx="3738">
                  <c:v>30.182862045688999</c:v>
                </c:pt>
                <c:pt idx="3739">
                  <c:v>30.169633547019</c:v>
                </c:pt>
                <c:pt idx="3740">
                  <c:v>30.156401606772999</c:v>
                </c:pt>
                <c:pt idx="3741">
                  <c:v>30.143166219407</c:v>
                </c:pt>
                <c:pt idx="3742">
                  <c:v>30.129927379369001</c:v>
                </c:pt>
                <c:pt idx="3743">
                  <c:v>30.116685081097</c:v>
                </c:pt>
                <c:pt idx="3744">
                  <c:v>30.103439319018001</c:v>
                </c:pt>
                <c:pt idx="3745">
                  <c:v>30.090190087547999</c:v>
                </c:pt>
                <c:pt idx="3746">
                  <c:v>30.076937381093</c:v>
                </c:pt>
                <c:pt idx="3747">
                  <c:v>30.063681194050002</c:v>
                </c:pt>
                <c:pt idx="3748">
                  <c:v>30.050421520804001</c:v>
                </c:pt>
                <c:pt idx="3749">
                  <c:v>30.03715835573</c:v>
                </c:pt>
                <c:pt idx="3750">
                  <c:v>30.023891693193001</c:v>
                </c:pt>
                <c:pt idx="3751">
                  <c:v>30.010621527546999</c:v>
                </c:pt>
                <c:pt idx="3752">
                  <c:v>29.997347853135</c:v>
                </c:pt>
                <c:pt idx="3753">
                  <c:v>29.984070664291</c:v>
                </c:pt>
                <c:pt idx="3754">
                  <c:v>29.970789955337001</c:v>
                </c:pt>
                <c:pt idx="3755">
                  <c:v>29.957505720585001</c:v>
                </c:pt>
                <c:pt idx="3756">
                  <c:v>29.944217954336001</c:v>
                </c:pt>
                <c:pt idx="3757">
                  <c:v>29.930926650880998</c:v>
                </c:pt>
                <c:pt idx="3758">
                  <c:v>29.917631804500001</c:v>
                </c:pt>
                <c:pt idx="3759">
                  <c:v>29.904333409461</c:v>
                </c:pt>
                <c:pt idx="3760">
                  <c:v>29.891031460023999</c:v>
                </c:pt>
                <c:pt idx="3761">
                  <c:v>29.877725950435</c:v>
                </c:pt>
                <c:pt idx="3762">
                  <c:v>29.864416874932001</c:v>
                </c:pt>
                <c:pt idx="3763">
                  <c:v>29.851104227739</c:v>
                </c:pt>
                <c:pt idx="3764">
                  <c:v>29.837788003073001</c:v>
                </c:pt>
                <c:pt idx="3765">
                  <c:v>29.824468195137001</c:v>
                </c:pt>
                <c:pt idx="3766">
                  <c:v>29.811144798124001</c:v>
                </c:pt>
                <c:pt idx="3767">
                  <c:v>29.797817806217001</c:v>
                </c:pt>
                <c:pt idx="3768">
                  <c:v>29.784487213584999</c:v>
                </c:pt>
                <c:pt idx="3769">
                  <c:v>29.771153014389999</c:v>
                </c:pt>
                <c:pt idx="3770">
                  <c:v>29.757815202781</c:v>
                </c:pt>
                <c:pt idx="3771">
                  <c:v>29.744473772894001</c:v>
                </c:pt>
                <c:pt idx="3772">
                  <c:v>29.731128718855999</c:v>
                </c:pt>
                <c:pt idx="3773">
                  <c:v>29.717780034783999</c:v>
                </c:pt>
                <c:pt idx="3774">
                  <c:v>29.704427714781001</c:v>
                </c:pt>
                <c:pt idx="3775">
                  <c:v>29.691071752940001</c:v>
                </c:pt>
                <c:pt idx="3776">
                  <c:v>29.677712143343001</c:v>
                </c:pt>
                <c:pt idx="3777">
                  <c:v>29.66434888006</c:v>
                </c:pt>
                <c:pt idx="3778">
                  <c:v>29.650981957150002</c:v>
                </c:pt>
                <c:pt idx="3779">
                  <c:v>29.63761136866</c:v>
                </c:pt>
                <c:pt idx="3780">
                  <c:v>29.624237108628002</c:v>
                </c:pt>
                <c:pt idx="3781">
                  <c:v>29.610859171076999</c:v>
                </c:pt>
                <c:pt idx="3782">
                  <c:v>29.597477550021001</c:v>
                </c:pt>
                <c:pt idx="3783">
                  <c:v>29.584092239461999</c:v>
                </c:pt>
                <c:pt idx="3784">
                  <c:v>29.570703233389001</c:v>
                </c:pt>
                <c:pt idx="3785">
                  <c:v>29.557310525782</c:v>
                </c:pt>
                <c:pt idx="3786">
                  <c:v>29.543914110606998</c:v>
                </c:pt>
                <c:pt idx="3787">
                  <c:v>29.530513981818999</c:v>
                </c:pt>
                <c:pt idx="3788">
                  <c:v>29.517110133363001</c:v>
                </c:pt>
                <c:pt idx="3789">
                  <c:v>29.503702559169</c:v>
                </c:pt>
                <c:pt idx="3790">
                  <c:v>29.490291253157999</c:v>
                </c:pt>
                <c:pt idx="3791">
                  <c:v>29.476876209238998</c:v>
                </c:pt>
                <c:pt idx="3792">
                  <c:v>29.463457421307002</c:v>
                </c:pt>
                <c:pt idx="3793">
                  <c:v>29.450034883248001</c:v>
                </c:pt>
                <c:pt idx="3794">
                  <c:v>29.436608588933002</c:v>
                </c:pt>
                <c:pt idx="3795">
                  <c:v>29.423178532224998</c:v>
                </c:pt>
                <c:pt idx="3796">
                  <c:v>29.409744706969999</c:v>
                </c:pt>
                <c:pt idx="3797">
                  <c:v>29.396307107007001</c:v>
                </c:pt>
                <c:pt idx="3798">
                  <c:v>29.382865726159999</c:v>
                </c:pt>
                <c:pt idx="3799">
                  <c:v>29.369420558241</c:v>
                </c:pt>
                <c:pt idx="3800">
                  <c:v>29.355971597050999</c:v>
                </c:pt>
                <c:pt idx="3801">
                  <c:v>29.342518836379</c:v>
                </c:pt>
                <c:pt idx="3802">
                  <c:v>29.329062270000001</c:v>
                </c:pt>
                <c:pt idx="3803">
                  <c:v>29.315601891678</c:v>
                </c:pt>
                <c:pt idx="3804">
                  <c:v>29.302137695165001</c:v>
                </c:pt>
                <c:pt idx="3805">
                  <c:v>29.288669674200001</c:v>
                </c:pt>
                <c:pt idx="3806">
                  <c:v>29.275197822509998</c:v>
                </c:pt>
                <c:pt idx="3807">
                  <c:v>29.261722133810999</c:v>
                </c:pt>
                <c:pt idx="3808">
                  <c:v>29.248242601803</c:v>
                </c:pt>
                <c:pt idx="3809">
                  <c:v>29.234759220177001</c:v>
                </c:pt>
                <c:pt idx="3810">
                  <c:v>29.221271982609998</c:v>
                </c:pt>
                <c:pt idx="3811">
                  <c:v>29.207780882765999</c:v>
                </c:pt>
                <c:pt idx="3812">
                  <c:v>29.194285914298</c:v>
                </c:pt>
                <c:pt idx="3813">
                  <c:v>29.180787070846002</c:v>
                </c:pt>
                <c:pt idx="3814">
                  <c:v>29.167284346035</c:v>
                </c:pt>
                <c:pt idx="3815">
                  <c:v>29.153777733481</c:v>
                </c:pt>
                <c:pt idx="3816">
                  <c:v>29.140267226784999</c:v>
                </c:pt>
                <c:pt idx="3817">
                  <c:v>29.126752819536001</c:v>
                </c:pt>
                <c:pt idx="3818">
                  <c:v>29.113234505308998</c:v>
                </c:pt>
                <c:pt idx="3819">
                  <c:v>29.099712277666999</c:v>
                </c:pt>
                <c:pt idx="3820">
                  <c:v>29.086186130161</c:v>
                </c:pt>
                <c:pt idx="3821">
                  <c:v>29.072656056328</c:v>
                </c:pt>
                <c:pt idx="3822">
                  <c:v>29.059122049692999</c:v>
                </c:pt>
                <c:pt idx="3823">
                  <c:v>29.045584103766</c:v>
                </c:pt>
                <c:pt idx="3824">
                  <c:v>29.032042212046999</c:v>
                </c:pt>
                <c:pt idx="3825">
                  <c:v>29.018496368019001</c:v>
                </c:pt>
                <c:pt idx="3826">
                  <c:v>29.004946565156001</c:v>
                </c:pt>
                <c:pt idx="3827">
                  <c:v>28.991392796915999</c:v>
                </c:pt>
                <c:pt idx="3828">
                  <c:v>28.977835056745999</c:v>
                </c:pt>
                <c:pt idx="3829">
                  <c:v>28.964273338077</c:v>
                </c:pt>
                <c:pt idx="3830">
                  <c:v>28.950707634328001</c:v>
                </c:pt>
                <c:pt idx="3831">
                  <c:v>28.937137938907</c:v>
                </c:pt>
                <c:pt idx="3832">
                  <c:v>28.923564245205</c:v>
                </c:pt>
                <c:pt idx="3833">
                  <c:v>28.909986546601001</c:v>
                </c:pt>
                <c:pt idx="3834">
                  <c:v>28.896404836460999</c:v>
                </c:pt>
                <c:pt idx="3835">
                  <c:v>28.882819108138001</c:v>
                </c:pt>
                <c:pt idx="3836">
                  <c:v>28.869229354971001</c:v>
                </c:pt>
                <c:pt idx="3837">
                  <c:v>28.855635570282999</c:v>
                </c:pt>
                <c:pt idx="3838">
                  <c:v>28.842037747388002</c:v>
                </c:pt>
                <c:pt idx="3839">
                  <c:v>28.828435879581999</c:v>
                </c:pt>
                <c:pt idx="3840">
                  <c:v>28.81482996015</c:v>
                </c:pt>
                <c:pt idx="3841">
                  <c:v>28.801219982363001</c:v>
                </c:pt>
                <c:pt idx="3842">
                  <c:v>28.787605939477</c:v>
                </c:pt>
                <c:pt idx="3843">
                  <c:v>28.773987824734998</c:v>
                </c:pt>
                <c:pt idx="3844">
                  <c:v>28.760365631367002</c:v>
                </c:pt>
                <c:pt idx="3845">
                  <c:v>28.746739352586001</c:v>
                </c:pt>
                <c:pt idx="3846">
                  <c:v>28.733108981594999</c:v>
                </c:pt>
                <c:pt idx="3847">
                  <c:v>28.719474511581002</c:v>
                </c:pt>
                <c:pt idx="3848">
                  <c:v>28.705835935715999</c:v>
                </c:pt>
                <c:pt idx="3849">
                  <c:v>28.692193247159999</c:v>
                </c:pt>
                <c:pt idx="3850">
                  <c:v>28.678546439058</c:v>
                </c:pt>
                <c:pt idx="3851">
                  <c:v>28.664895504539999</c:v>
                </c:pt>
                <c:pt idx="3852">
                  <c:v>28.651240436723</c:v>
                </c:pt>
                <c:pt idx="3853">
                  <c:v>28.637581228710001</c:v>
                </c:pt>
                <c:pt idx="3854">
                  <c:v>28.623917873587999</c:v>
                </c:pt>
                <c:pt idx="3855">
                  <c:v>28.610250364431</c:v>
                </c:pt>
                <c:pt idx="3856">
                  <c:v>28.596578694298</c:v>
                </c:pt>
                <c:pt idx="3857">
                  <c:v>28.582902856234</c:v>
                </c:pt>
                <c:pt idx="3858">
                  <c:v>28.569222843270001</c:v>
                </c:pt>
                <c:pt idx="3859">
                  <c:v>28.555538648420999</c:v>
                </c:pt>
                <c:pt idx="3860">
                  <c:v>28.541850264689</c:v>
                </c:pt>
                <c:pt idx="3861">
                  <c:v>28.528157685059998</c:v>
                </c:pt>
                <c:pt idx="3862">
                  <c:v>28.514460902505999</c:v>
                </c:pt>
                <c:pt idx="3863">
                  <c:v>28.500759909984001</c:v>
                </c:pt>
                <c:pt idx="3864">
                  <c:v>28.487054700437</c:v>
                </c:pt>
                <c:pt idx="3865">
                  <c:v>28.473345266793</c:v>
                </c:pt>
                <c:pt idx="3866">
                  <c:v>28.459631601965</c:v>
                </c:pt>
                <c:pt idx="3867">
                  <c:v>28.445913698849001</c:v>
                </c:pt>
                <c:pt idx="3868">
                  <c:v>28.432191550331002</c:v>
                </c:pt>
                <c:pt idx="3869">
                  <c:v>28.418465149277001</c:v>
                </c:pt>
                <c:pt idx="3870">
                  <c:v>28.404734488540001</c:v>
                </c:pt>
                <c:pt idx="3871">
                  <c:v>28.390999560958999</c:v>
                </c:pt>
                <c:pt idx="3872">
                  <c:v>28.377260359356001</c:v>
                </c:pt>
                <c:pt idx="3873">
                  <c:v>28.363516876538</c:v>
                </c:pt>
                <c:pt idx="3874">
                  <c:v>28.349769105299</c:v>
                </c:pt>
                <c:pt idx="3875">
                  <c:v>28.336017038415001</c:v>
                </c:pt>
                <c:pt idx="3876">
                  <c:v>28.322260668647999</c:v>
                </c:pt>
                <c:pt idx="3877">
                  <c:v>28.308499988744</c:v>
                </c:pt>
                <c:pt idx="3878">
                  <c:v>28.294734991435</c:v>
                </c:pt>
                <c:pt idx="3879">
                  <c:v>28.280965669434998</c:v>
                </c:pt>
                <c:pt idx="3880">
                  <c:v>28.267192015445001</c:v>
                </c:pt>
                <c:pt idx="3881">
                  <c:v>28.25341402215</c:v>
                </c:pt>
                <c:pt idx="3882">
                  <c:v>28.239631682216999</c:v>
                </c:pt>
                <c:pt idx="3883">
                  <c:v>28.2258449883</c:v>
                </c:pt>
                <c:pt idx="3884">
                  <c:v>28.212053933036</c:v>
                </c:pt>
                <c:pt idx="3885">
                  <c:v>28.198258509047001</c:v>
                </c:pt>
                <c:pt idx="3886">
                  <c:v>28.184458708939001</c:v>
                </c:pt>
                <c:pt idx="3887">
                  <c:v>28.170654525301</c:v>
                </c:pt>
                <c:pt idx="3888">
                  <c:v>28.156845950708</c:v>
                </c:pt>
                <c:pt idx="3889">
                  <c:v>28.143032977718001</c:v>
                </c:pt>
                <c:pt idx="3890">
                  <c:v>28.129215598872001</c:v>
                </c:pt>
                <c:pt idx="3891">
                  <c:v>28.115393806696002</c:v>
                </c:pt>
                <c:pt idx="3892">
                  <c:v>28.101567593700999</c:v>
                </c:pt>
                <c:pt idx="3893">
                  <c:v>28.087736952379</c:v>
                </c:pt>
                <c:pt idx="3894">
                  <c:v>28.073901875208001</c:v>
                </c:pt>
                <c:pt idx="3895">
                  <c:v>28.060062354648998</c:v>
                </c:pt>
                <c:pt idx="3896">
                  <c:v>28.046218383147</c:v>
                </c:pt>
                <c:pt idx="3897">
                  <c:v>28.032369953130999</c:v>
                </c:pt>
                <c:pt idx="3898">
                  <c:v>28.018517057010001</c:v>
                </c:pt>
                <c:pt idx="3899">
                  <c:v>28.004659687183</c:v>
                </c:pt>
                <c:pt idx="3900">
                  <c:v>27.990797836026001</c:v>
                </c:pt>
                <c:pt idx="3901">
                  <c:v>27.976931495902999</c:v>
                </c:pt>
                <c:pt idx="3902">
                  <c:v>27.963060659158</c:v>
                </c:pt>
                <c:pt idx="3903">
                  <c:v>27.949185318121</c:v>
                </c:pt>
                <c:pt idx="3904">
                  <c:v>27.935305465102999</c:v>
                </c:pt>
                <c:pt idx="3905">
                  <c:v>27.921421092401001</c:v>
                </c:pt>
                <c:pt idx="3906">
                  <c:v>27.907532192291001</c:v>
                </c:pt>
                <c:pt idx="3907">
                  <c:v>27.893638757036999</c:v>
                </c:pt>
                <c:pt idx="3908">
                  <c:v>27.879740778881001</c:v>
                </c:pt>
                <c:pt idx="3909">
                  <c:v>27.865838250050999</c:v>
                </c:pt>
                <c:pt idx="3910">
                  <c:v>27.851931162759001</c:v>
                </c:pt>
                <c:pt idx="3911">
                  <c:v>27.838019509195</c:v>
                </c:pt>
                <c:pt idx="3912">
                  <c:v>27.824103281538001</c:v>
                </c:pt>
                <c:pt idx="3913">
                  <c:v>27.810182471945001</c:v>
                </c:pt>
                <c:pt idx="3914">
                  <c:v>27.796257072557001</c:v>
                </c:pt>
                <c:pt idx="3915">
                  <c:v>27.782327075497999</c:v>
                </c:pt>
                <c:pt idx="3916">
                  <c:v>27.768392472875998</c:v>
                </c:pt>
                <c:pt idx="3917">
                  <c:v>27.754453256778</c:v>
                </c:pt>
                <c:pt idx="3918">
                  <c:v>27.740509419277</c:v>
                </c:pt>
                <c:pt idx="3919">
                  <c:v>27.726560952425</c:v>
                </c:pt>
                <c:pt idx="3920">
                  <c:v>27.712607848259999</c:v>
                </c:pt>
                <c:pt idx="3921">
                  <c:v>27.698650098799</c:v>
                </c:pt>
                <c:pt idx="3922">
                  <c:v>27.684687696043</c:v>
                </c:pt>
                <c:pt idx="3923">
                  <c:v>27.670720631976</c:v>
                </c:pt>
                <c:pt idx="3924">
                  <c:v>27.65674889856</c:v>
                </c:pt>
                <c:pt idx="3925">
                  <c:v>27.642772487744999</c:v>
                </c:pt>
                <c:pt idx="3926">
                  <c:v>27.628791391457</c:v>
                </c:pt>
                <c:pt idx="3927">
                  <c:v>27.614805601609</c:v>
                </c:pt>
                <c:pt idx="3928">
                  <c:v>27.600815110092999</c:v>
                </c:pt>
                <c:pt idx="3929">
                  <c:v>27.586819908782001</c:v>
                </c:pt>
                <c:pt idx="3930">
                  <c:v>27.572819989534</c:v>
                </c:pt>
                <c:pt idx="3931">
                  <c:v>27.558815344186002</c:v>
                </c:pt>
                <c:pt idx="3932">
                  <c:v>27.544805964558002</c:v>
                </c:pt>
                <c:pt idx="3933">
                  <c:v>27.530791842448998</c:v>
                </c:pt>
                <c:pt idx="3934">
                  <c:v>27.516772969643998</c:v>
                </c:pt>
                <c:pt idx="3935">
                  <c:v>27.502749337905001</c:v>
                </c:pt>
                <c:pt idx="3936">
                  <c:v>27.488720938977998</c:v>
                </c:pt>
                <c:pt idx="3937">
                  <c:v>27.474687764590001</c:v>
                </c:pt>
                <c:pt idx="3938">
                  <c:v>27.460649806448</c:v>
                </c:pt>
                <c:pt idx="3939">
                  <c:v>27.446607056241</c:v>
                </c:pt>
                <c:pt idx="3940">
                  <c:v>27.432559505638999</c:v>
                </c:pt>
                <c:pt idx="3941">
                  <c:v>27.418507146294001</c:v>
                </c:pt>
                <c:pt idx="3942">
                  <c:v>27.404449969837</c:v>
                </c:pt>
                <c:pt idx="3943">
                  <c:v>27.390387967881001</c:v>
                </c:pt>
                <c:pt idx="3944">
                  <c:v>27.376321132019999</c:v>
                </c:pt>
                <c:pt idx="3945">
                  <c:v>27.36224945383</c:v>
                </c:pt>
                <c:pt idx="3946">
                  <c:v>27.348172924863999</c:v>
                </c:pt>
                <c:pt idx="3947">
                  <c:v>27.334091536660001</c:v>
                </c:pt>
                <c:pt idx="3948">
                  <c:v>27.320005280733</c:v>
                </c:pt>
                <c:pt idx="3949">
                  <c:v>27.305914148582001</c:v>
                </c:pt>
                <c:pt idx="3950">
                  <c:v>27.291818131683002</c:v>
                </c:pt>
                <c:pt idx="3951">
                  <c:v>27.277717221494999</c:v>
                </c:pt>
                <c:pt idx="3952">
                  <c:v>27.263611409456001</c:v>
                </c:pt>
                <c:pt idx="3953">
                  <c:v>27.249500686984</c:v>
                </c:pt>
                <c:pt idx="3954">
                  <c:v>27.235385045478999</c:v>
                </c:pt>
                <c:pt idx="3955">
                  <c:v>27.221264476319</c:v>
                </c:pt>
                <c:pt idx="3956">
                  <c:v>27.207138970864001</c:v>
                </c:pt>
                <c:pt idx="3957">
                  <c:v>27.193008520452</c:v>
                </c:pt>
                <c:pt idx="3958">
                  <c:v>27.178873116401999</c:v>
                </c:pt>
                <c:pt idx="3959">
                  <c:v>27.164732750012998</c:v>
                </c:pt>
                <c:pt idx="3960">
                  <c:v>27.150587412562999</c:v>
                </c:pt>
                <c:pt idx="3961">
                  <c:v>27.136437095310999</c:v>
                </c:pt>
                <c:pt idx="3962">
                  <c:v>27.122281789494998</c:v>
                </c:pt>
                <c:pt idx="3963">
                  <c:v>27.108121486331999</c:v>
                </c:pt>
                <c:pt idx="3964">
                  <c:v>27.093956177020001</c:v>
                </c:pt>
                <c:pt idx="3965">
                  <c:v>27.079785852733998</c:v>
                </c:pt>
                <c:pt idx="3966">
                  <c:v>27.065610504630001</c:v>
                </c:pt>
                <c:pt idx="3967">
                  <c:v>27.051430123844</c:v>
                </c:pt>
                <c:pt idx="3968">
                  <c:v>27.03724470149</c:v>
                </c:pt>
                <c:pt idx="3969">
                  <c:v>27.023054228662001</c:v>
                </c:pt>
                <c:pt idx="3970">
                  <c:v>27.008858696430998</c:v>
                </c:pt>
                <c:pt idx="3971">
                  <c:v>26.994658095849999</c:v>
                </c:pt>
                <c:pt idx="3972">
                  <c:v>26.980452417949</c:v>
                </c:pt>
                <c:pt idx="3973">
                  <c:v>26.966241653737001</c:v>
                </c:pt>
                <c:pt idx="3974">
                  <c:v>26.952025794202999</c:v>
                </c:pt>
                <c:pt idx="3975">
                  <c:v>26.937804830314001</c:v>
                </c:pt>
                <c:pt idx="3976">
                  <c:v>26.923578753015001</c:v>
                </c:pt>
                <c:pt idx="3977">
                  <c:v>26.909347553229001</c:v>
                </c:pt>
                <c:pt idx="3978">
                  <c:v>26.895111221861001</c:v>
                </c:pt>
                <c:pt idx="3979">
                  <c:v>26.880869749790001</c:v>
                </c:pt>
                <c:pt idx="3980">
                  <c:v>26.866623127876</c:v>
                </c:pt>
                <c:pt idx="3981">
                  <c:v>26.852371346957</c:v>
                </c:pt>
                <c:pt idx="3982">
                  <c:v>26.838114397849001</c:v>
                </c:pt>
                <c:pt idx="3983">
                  <c:v>26.823852271345</c:v>
                </c:pt>
                <c:pt idx="3984">
                  <c:v>26.809584958216998</c:v>
                </c:pt>
                <c:pt idx="3985">
                  <c:v>26.795312449215999</c:v>
                </c:pt>
                <c:pt idx="3986">
                  <c:v>26.781034735070001</c:v>
                </c:pt>
                <c:pt idx="3987">
                  <c:v>26.766751806483001</c:v>
                </c:pt>
                <c:pt idx="3988">
                  <c:v>26.752463654139</c:v>
                </c:pt>
                <c:pt idx="3989">
                  <c:v>26.738170268699001</c:v>
                </c:pt>
                <c:pt idx="3990">
                  <c:v>26.723871640803001</c:v>
                </c:pt>
                <c:pt idx="3991">
                  <c:v>26.709567761064999</c:v>
                </c:pt>
                <c:pt idx="3992">
                  <c:v>26.695258620080001</c:v>
                </c:pt>
                <c:pt idx="3993">
                  <c:v>26.680944208418001</c:v>
                </c:pt>
                <c:pt idx="3994">
                  <c:v>26.666624516628001</c:v>
                </c:pt>
                <c:pt idx="3995">
                  <c:v>26.652299535234</c:v>
                </c:pt>
                <c:pt idx="3996">
                  <c:v>26.637969254739001</c:v>
                </c:pt>
                <c:pt idx="3997">
                  <c:v>26.623633665623</c:v>
                </c:pt>
                <c:pt idx="3998">
                  <c:v>26.609292758342001</c:v>
                </c:pt>
                <c:pt idx="3999">
                  <c:v>26.594946523328002</c:v>
                </c:pt>
                <c:pt idx="4000">
                  <c:v>26.580594950992001</c:v>
                </c:pt>
                <c:pt idx="4001">
                  <c:v>26.566238031720999</c:v>
                </c:pt>
                <c:pt idx="4002">
                  <c:v>26.551875755878001</c:v>
                </c:pt>
                <c:pt idx="4003">
                  <c:v>26.537508113802001</c:v>
                </c:pt>
                <c:pt idx="4004">
                  <c:v>26.523135095810002</c:v>
                </c:pt>
                <c:pt idx="4005">
                  <c:v>26.508756692193</c:v>
                </c:pt>
                <c:pt idx="4006">
                  <c:v>26.494372893222</c:v>
                </c:pt>
                <c:pt idx="4007">
                  <c:v>26.479983689141001</c:v>
                </c:pt>
                <c:pt idx="4008">
                  <c:v>26.465589070170999</c:v>
                </c:pt>
                <c:pt idx="4009">
                  <c:v>26.451189026508999</c:v>
                </c:pt>
                <c:pt idx="4010">
                  <c:v>26.436783548329</c:v>
                </c:pt>
                <c:pt idx="4011">
                  <c:v>26.422372625777999</c:v>
                </c:pt>
                <c:pt idx="4012">
                  <c:v>26.407956248983002</c:v>
                </c:pt>
                <c:pt idx="4013">
                  <c:v>26.393534408042001</c:v>
                </c:pt>
                <c:pt idx="4014">
                  <c:v>26.379107093032001</c:v>
                </c:pt>
                <c:pt idx="4015">
                  <c:v>26.364674294004001</c:v>
                </c:pt>
                <c:pt idx="4016">
                  <c:v>26.350236000984999</c:v>
                </c:pt>
                <c:pt idx="4017">
                  <c:v>26.335792203977999</c:v>
                </c:pt>
                <c:pt idx="4018">
                  <c:v>26.321342892958</c:v>
                </c:pt>
                <c:pt idx="4019">
                  <c:v>26.306888057879998</c:v>
                </c:pt>
                <c:pt idx="4020">
                  <c:v>26.292427688669999</c:v>
                </c:pt>
                <c:pt idx="4021">
                  <c:v>26.277961775230001</c:v>
                </c:pt>
                <c:pt idx="4022">
                  <c:v>26.263490307439</c:v>
                </c:pt>
                <c:pt idx="4023">
                  <c:v>26.249013275147</c:v>
                </c:pt>
                <c:pt idx="4024">
                  <c:v>26.234530668183002</c:v>
                </c:pt>
                <c:pt idx="4025">
                  <c:v>26.220042476345998</c:v>
                </c:pt>
                <c:pt idx="4026">
                  <c:v>26.205548689414002</c:v>
                </c:pt>
                <c:pt idx="4027">
                  <c:v>26.191049297136001</c:v>
                </c:pt>
                <c:pt idx="4028">
                  <c:v>26.176544289235999</c:v>
                </c:pt>
                <c:pt idx="4029">
                  <c:v>26.162033655415001</c:v>
                </c:pt>
                <c:pt idx="4030">
                  <c:v>26.147517385343001</c:v>
                </c:pt>
                <c:pt idx="4031">
                  <c:v>26.132995468669002</c:v>
                </c:pt>
                <c:pt idx="4032">
                  <c:v>26.118467895014</c:v>
                </c:pt>
                <c:pt idx="4033">
                  <c:v>26.103934653970999</c:v>
                </c:pt>
                <c:pt idx="4034">
                  <c:v>26.089395735109999</c:v>
                </c:pt>
                <c:pt idx="4035">
                  <c:v>26.074851127972</c:v>
                </c:pt>
                <c:pt idx="4036">
                  <c:v>26.060300822073</c:v>
                </c:pt>
                <c:pt idx="4037">
                  <c:v>26.045744806902</c:v>
                </c:pt>
                <c:pt idx="4038">
                  <c:v>26.031183071922001</c:v>
                </c:pt>
                <c:pt idx="4039">
                  <c:v>26.016615606567999</c:v>
                </c:pt>
                <c:pt idx="4040">
                  <c:v>26.002042400250001</c:v>
                </c:pt>
                <c:pt idx="4041">
                  <c:v>25.987463442348002</c:v>
                </c:pt>
                <c:pt idx="4042">
                  <c:v>25.972878722217999</c:v>
                </c:pt>
                <c:pt idx="4043">
                  <c:v>25.958288229187001</c:v>
                </c:pt>
                <c:pt idx="4044">
                  <c:v>25.943691952557</c:v>
                </c:pt>
                <c:pt idx="4045">
                  <c:v>25.9290898816</c:v>
                </c:pt>
                <c:pt idx="4046">
                  <c:v>25.914482005560998</c:v>
                </c:pt>
                <c:pt idx="4047">
                  <c:v>25.899868313660001</c:v>
                </c:pt>
                <c:pt idx="4048">
                  <c:v>25.885248795086</c:v>
                </c:pt>
                <c:pt idx="4049">
                  <c:v>25.870623439001999</c:v>
                </c:pt>
                <c:pt idx="4050">
                  <c:v>25.855992234542999</c:v>
                </c:pt>
                <c:pt idx="4051">
                  <c:v>25.841355170816001</c:v>
                </c:pt>
                <c:pt idx="4052">
                  <c:v>25.826712236900001</c:v>
                </c:pt>
                <c:pt idx="4053">
                  <c:v>25.812063421845</c:v>
                </c:pt>
                <c:pt idx="4054">
                  <c:v>25.797408714673999</c:v>
                </c:pt>
                <c:pt idx="4055">
                  <c:v>25.782748104380001</c:v>
                </c:pt>
                <c:pt idx="4056">
                  <c:v>25.768081579930001</c:v>
                </c:pt>
                <c:pt idx="4057">
                  <c:v>25.753409130261002</c:v>
                </c:pt>
                <c:pt idx="4058">
                  <c:v>25.738730744280002</c:v>
                </c:pt>
                <c:pt idx="4059">
                  <c:v>25.724046410867</c:v>
                </c:pt>
                <c:pt idx="4060">
                  <c:v>25.709356118872002</c:v>
                </c:pt>
                <c:pt idx="4061">
                  <c:v>25.694659857116999</c:v>
                </c:pt>
                <c:pt idx="4062">
                  <c:v>25.679957614393999</c:v>
                </c:pt>
                <c:pt idx="4063">
                  <c:v>25.665249379466999</c:v>
                </c:pt>
                <c:pt idx="4064">
                  <c:v>25.650535141069</c:v>
                </c:pt>
                <c:pt idx="4065">
                  <c:v>25.635814887904001</c:v>
                </c:pt>
                <c:pt idx="4066">
                  <c:v>25.621088608647</c:v>
                </c:pt>
                <c:pt idx="4067">
                  <c:v>25.606356291941999</c:v>
                </c:pt>
                <c:pt idx="4068">
                  <c:v>25.591617926405998</c:v>
                </c:pt>
                <c:pt idx="4069">
                  <c:v>25.576873500624</c:v>
                </c:pt>
                <c:pt idx="4070">
                  <c:v>25.562123003149999</c:v>
                </c:pt>
                <c:pt idx="4071">
                  <c:v>25.547366422509999</c:v>
                </c:pt>
                <c:pt idx="4072">
                  <c:v>25.532603747197999</c:v>
                </c:pt>
                <c:pt idx="4073">
                  <c:v>25.517834965679</c:v>
                </c:pt>
                <c:pt idx="4074">
                  <c:v>25.503060066387</c:v>
                </c:pt>
                <c:pt idx="4075">
                  <c:v>25.488279037725</c:v>
                </c:pt>
                <c:pt idx="4076">
                  <c:v>25.473491868067001</c:v>
                </c:pt>
                <c:pt idx="4077">
                  <c:v>25.458698545752</c:v>
                </c:pt>
                <c:pt idx="4078">
                  <c:v>25.443899059092999</c:v>
                </c:pt>
                <c:pt idx="4079">
                  <c:v>25.42909339637</c:v>
                </c:pt>
                <c:pt idx="4080">
                  <c:v>25.414281545830001</c:v>
                </c:pt>
                <c:pt idx="4081">
                  <c:v>25.39946349569</c:v>
                </c:pt>
                <c:pt idx="4082">
                  <c:v>25.384639234138</c:v>
                </c:pt>
                <c:pt idx="4083">
                  <c:v>25.369808749326001</c:v>
                </c:pt>
                <c:pt idx="4084">
                  <c:v>25.354972029376999</c:v>
                </c:pt>
                <c:pt idx="4085">
                  <c:v>25.340129062382001</c:v>
                </c:pt>
                <c:pt idx="4086">
                  <c:v>25.3252798364</c:v>
                </c:pt>
                <c:pt idx="4087">
                  <c:v>25.310424339457999</c:v>
                </c:pt>
                <c:pt idx="4088">
                  <c:v>25.295562559549001</c:v>
                </c:pt>
                <c:pt idx="4089">
                  <c:v>25.280694484636999</c:v>
                </c:pt>
                <c:pt idx="4090">
                  <c:v>25.26582010265</c:v>
                </c:pt>
                <c:pt idx="4091">
                  <c:v>25.250939401486999</c:v>
                </c:pt>
                <c:pt idx="4092">
                  <c:v>25.236052369012</c:v>
                </c:pt>
                <c:pt idx="4093">
                  <c:v>25.221158993056001</c:v>
                </c:pt>
                <c:pt idx="4094">
                  <c:v>25.206259261418001</c:v>
                </c:pt>
                <c:pt idx="4095">
                  <c:v>25.191353161864001</c:v>
                </c:pt>
                <c:pt idx="4096">
                  <c:v>25.176440682127001</c:v>
                </c:pt>
                <c:pt idx="4097">
                  <c:v>25.161521809905999</c:v>
                </c:pt>
                <c:pt idx="4098">
                  <c:v>25.146596532865999</c:v>
                </c:pt>
                <c:pt idx="4099">
                  <c:v>25.131664838639999</c:v>
                </c:pt>
                <c:pt idx="4100">
                  <c:v>25.116726714826999</c:v>
                </c:pt>
                <c:pt idx="4101">
                  <c:v>25.101782148990001</c:v>
                </c:pt>
                <c:pt idx="4102">
                  <c:v>25.086831128659998</c:v>
                </c:pt>
                <c:pt idx="4103">
                  <c:v>25.071873641334999</c:v>
                </c:pt>
                <c:pt idx="4104">
                  <c:v>25.056909674475001</c:v>
                </c:pt>
                <c:pt idx="4105">
                  <c:v>25.041939215509998</c:v>
                </c:pt>
                <c:pt idx="4106">
                  <c:v>25.026962251832</c:v>
                </c:pt>
                <c:pt idx="4107">
                  <c:v>25.011978770799999</c:v>
                </c:pt>
                <c:pt idx="4108">
                  <c:v>24.996988759737999</c:v>
                </c:pt>
                <c:pt idx="4109">
                  <c:v>24.981992205935001</c:v>
                </c:pt>
                <c:pt idx="4110">
                  <c:v>24.966989096643999</c:v>
                </c:pt>
                <c:pt idx="4111">
                  <c:v>24.951979419084999</c:v>
                </c:pt>
                <c:pt idx="4112">
                  <c:v>24.936963160441</c:v>
                </c:pt>
                <c:pt idx="4113">
                  <c:v>24.921940307859</c:v>
                </c:pt>
                <c:pt idx="4114">
                  <c:v>24.906910848450998</c:v>
                </c:pt>
                <c:pt idx="4115">
                  <c:v>24.891874769295001</c:v>
                </c:pt>
                <c:pt idx="4116">
                  <c:v>24.876832057428999</c:v>
                </c:pt>
                <c:pt idx="4117">
                  <c:v>24.861782699860001</c:v>
                </c:pt>
                <c:pt idx="4118">
                  <c:v>24.846726683555001</c:v>
                </c:pt>
                <c:pt idx="4119">
                  <c:v>24.831663995444998</c:v>
                </c:pt>
                <c:pt idx="4120">
                  <c:v>24.816594622427001</c:v>
                </c:pt>
                <c:pt idx="4121">
                  <c:v>24.801518551358999</c:v>
                </c:pt>
                <c:pt idx="4122">
                  <c:v>24.786435769061999</c:v>
                </c:pt>
                <c:pt idx="4123">
                  <c:v>24.771346262322002</c:v>
                </c:pt>
                <c:pt idx="4124">
                  <c:v>24.756250017886</c:v>
                </c:pt>
                <c:pt idx="4125">
                  <c:v>24.741147022465</c:v>
                </c:pt>
                <c:pt idx="4126">
                  <c:v>24.726037262733001</c:v>
                </c:pt>
                <c:pt idx="4127">
                  <c:v>24.710920725324002</c:v>
                </c:pt>
                <c:pt idx="4128">
                  <c:v>24.695797396838</c:v>
                </c:pt>
                <c:pt idx="4129">
                  <c:v>24.680667263833001</c:v>
                </c:pt>
                <c:pt idx="4130">
                  <c:v>24.665530312832999</c:v>
                </c:pt>
                <c:pt idx="4131">
                  <c:v>24.650386530321001</c:v>
                </c:pt>
                <c:pt idx="4132">
                  <c:v>24.635235902742</c:v>
                </c:pt>
                <c:pt idx="4133">
                  <c:v>24.620078416504999</c:v>
                </c:pt>
                <c:pt idx="4134">
                  <c:v>24.604914057976998</c:v>
                </c:pt>
                <c:pt idx="4135">
                  <c:v>24.589742813488002</c:v>
                </c:pt>
                <c:pt idx="4136">
                  <c:v>24.574564669329</c:v>
                </c:pt>
                <c:pt idx="4137">
                  <c:v>24.559379611752</c:v>
                </c:pt>
                <c:pt idx="4138">
                  <c:v>24.544187626968998</c:v>
                </c:pt>
                <c:pt idx="4139">
                  <c:v>24.528988701153999</c:v>
                </c:pt>
                <c:pt idx="4140">
                  <c:v>24.513782820439999</c:v>
                </c:pt>
                <c:pt idx="4141">
                  <c:v>24.498569970919998</c:v>
                </c:pt>
                <c:pt idx="4142">
                  <c:v>24.483350138647999</c:v>
                </c:pt>
                <c:pt idx="4143">
                  <c:v>24.468123309637999</c:v>
                </c:pt>
                <c:pt idx="4144">
                  <c:v>24.452889469864001</c:v>
                </c:pt>
                <c:pt idx="4145">
                  <c:v>24.437648605259</c:v>
                </c:pt>
                <c:pt idx="4146">
                  <c:v>24.422400701714999</c:v>
                </c:pt>
                <c:pt idx="4147">
                  <c:v>24.407145745084001</c:v>
                </c:pt>
                <c:pt idx="4148">
                  <c:v>24.391883721176001</c:v>
                </c:pt>
                <c:pt idx="4149">
                  <c:v>24.376614615762001</c:v>
                </c:pt>
                <c:pt idx="4150">
                  <c:v>24.361338414571001</c:v>
                </c:pt>
                <c:pt idx="4151">
                  <c:v>24.346055103289</c:v>
                </c:pt>
                <c:pt idx="4152">
                  <c:v>24.330764667562001</c:v>
                </c:pt>
                <c:pt idx="4153">
                  <c:v>24.315467092993</c:v>
                </c:pt>
                <c:pt idx="4154">
                  <c:v>24.300162365144999</c:v>
                </c:pt>
                <c:pt idx="4155">
                  <c:v>24.284850469537002</c:v>
                </c:pt>
                <c:pt idx="4156">
                  <c:v>24.269531391646002</c:v>
                </c:pt>
                <c:pt idx="4157">
                  <c:v>24.254205116908</c:v>
                </c:pt>
                <c:pt idx="4158">
                  <c:v>24.238871630715</c:v>
                </c:pt>
                <c:pt idx="4159">
                  <c:v>24.223530918417001</c:v>
                </c:pt>
                <c:pt idx="4160">
                  <c:v>24.208182965319001</c:v>
                </c:pt>
                <c:pt idx="4161">
                  <c:v>24.192827756686</c:v>
                </c:pt>
                <c:pt idx="4162">
                  <c:v>24.177465277736001</c:v>
                </c:pt>
                <c:pt idx="4163">
                  <c:v>24.162095513646999</c:v>
                </c:pt>
                <c:pt idx="4164">
                  <c:v>24.146718449552001</c:v>
                </c:pt>
                <c:pt idx="4165">
                  <c:v>24.131334070537999</c:v>
                </c:pt>
                <c:pt idx="4166">
                  <c:v>24.115942361649999</c:v>
                </c:pt>
                <c:pt idx="4167">
                  <c:v>24.10054330789</c:v>
                </c:pt>
                <c:pt idx="4168">
                  <c:v>24.085136894211999</c:v>
                </c:pt>
                <c:pt idx="4169">
                  <c:v>24.069723105527999</c:v>
                </c:pt>
                <c:pt idx="4170">
                  <c:v>24.054301926705001</c:v>
                </c:pt>
                <c:pt idx="4171">
                  <c:v>24.038873342561999</c:v>
                </c:pt>
                <c:pt idx="4172">
                  <c:v>24.023437337878001</c:v>
                </c:pt>
                <c:pt idx="4173">
                  <c:v>24.007993897382001</c:v>
                </c:pt>
                <c:pt idx="4174">
                  <c:v>23.992543005759</c:v>
                </c:pt>
                <c:pt idx="4175">
                  <c:v>23.977084647647999</c:v>
                </c:pt>
                <c:pt idx="4176">
                  <c:v>23.961618807642999</c:v>
                </c:pt>
                <c:pt idx="4177">
                  <c:v>23.946145470289999</c:v>
                </c:pt>
                <c:pt idx="4178">
                  <c:v>23.930664620089999</c:v>
                </c:pt>
                <c:pt idx="4179">
                  <c:v>23.915176241497001</c:v>
                </c:pt>
                <c:pt idx="4180">
                  <c:v>23.899680318919</c:v>
                </c:pt>
                <c:pt idx="4181">
                  <c:v>23.884176836714001</c:v>
                </c:pt>
                <c:pt idx="4182">
                  <c:v>23.868665779196</c:v>
                </c:pt>
                <c:pt idx="4183">
                  <c:v>23.853147130631001</c:v>
                </c:pt>
                <c:pt idx="4184">
                  <c:v>23.837620875235999</c:v>
                </c:pt>
                <c:pt idx="4185">
                  <c:v>23.822086997182002</c:v>
                </c:pt>
                <c:pt idx="4186">
                  <c:v>23.80654548059</c:v>
                </c:pt>
                <c:pt idx="4187">
                  <c:v>23.790996309533</c:v>
                </c:pt>
                <c:pt idx="4188">
                  <c:v>23.775439468038002</c:v>
                </c:pt>
                <c:pt idx="4189">
                  <c:v>23.759874940081001</c:v>
                </c:pt>
                <c:pt idx="4190">
                  <c:v>23.744302709589</c:v>
                </c:pt>
                <c:pt idx="4191">
                  <c:v>23.728722760442</c:v>
                </c:pt>
                <c:pt idx="4192">
                  <c:v>23.713135076467999</c:v>
                </c:pt>
                <c:pt idx="4193">
                  <c:v>23.697539641447001</c:v>
                </c:pt>
                <c:pt idx="4194">
                  <c:v>23.68193643911</c:v>
                </c:pt>
                <c:pt idx="4195">
                  <c:v>23.666325453136</c:v>
                </c:pt>
                <c:pt idx="4196">
                  <c:v>23.650706667156001</c:v>
                </c:pt>
                <c:pt idx="4197">
                  <c:v>23.635080064747999</c:v>
                </c:pt>
                <c:pt idx="4198">
                  <c:v>23.619445629443</c:v>
                </c:pt>
                <c:pt idx="4199">
                  <c:v>23.603803344717001</c:v>
                </c:pt>
                <c:pt idx="4200">
                  <c:v>23.588153193998998</c:v>
                </c:pt>
                <c:pt idx="4201">
                  <c:v>23.572495160662999</c:v>
                </c:pt>
                <c:pt idx="4202">
                  <c:v>23.556829228034999</c:v>
                </c:pt>
                <c:pt idx="4203">
                  <c:v>23.541155379385</c:v>
                </c:pt>
                <c:pt idx="4204">
                  <c:v>23.525473597935999</c:v>
                </c:pt>
                <c:pt idx="4205">
                  <c:v>23.509783866856001</c:v>
                </c:pt>
                <c:pt idx="4206">
                  <c:v>23.494086169258999</c:v>
                </c:pt>
                <c:pt idx="4207">
                  <c:v>23.47838048821</c:v>
                </c:pt>
                <c:pt idx="4208">
                  <c:v>23.462666806719</c:v>
                </c:pt>
                <c:pt idx="4209">
                  <c:v>23.446945107742</c:v>
                </c:pt>
                <c:pt idx="4210">
                  <c:v>23.431215374185001</c:v>
                </c:pt>
                <c:pt idx="4211">
                  <c:v>23.415477588896</c:v>
                </c:pt>
                <c:pt idx="4212">
                  <c:v>23.399731734673001</c:v>
                </c:pt>
                <c:pt idx="4213">
                  <c:v>23.383977794258001</c:v>
                </c:pt>
                <c:pt idx="4214">
                  <c:v>23.368215750337999</c:v>
                </c:pt>
                <c:pt idx="4215">
                  <c:v>23.352445585546999</c:v>
                </c:pt>
                <c:pt idx="4216">
                  <c:v>23.336667282463999</c:v>
                </c:pt>
                <c:pt idx="4217">
                  <c:v>23.320880823610999</c:v>
                </c:pt>
                <c:pt idx="4218">
                  <c:v>23.305086191457999</c:v>
                </c:pt>
                <c:pt idx="4219">
                  <c:v>23.289283368416999</c:v>
                </c:pt>
                <c:pt idx="4220">
                  <c:v>23.273472336844002</c:v>
                </c:pt>
                <c:pt idx="4221">
                  <c:v>23.257653079040001</c:v>
                </c:pt>
                <c:pt idx="4222">
                  <c:v>23.241825577248999</c:v>
                </c:pt>
                <c:pt idx="4223">
                  <c:v>23.225989813660998</c:v>
                </c:pt>
                <c:pt idx="4224">
                  <c:v>23.210145770404001</c:v>
                </c:pt>
                <c:pt idx="4225">
                  <c:v>23.194293429554001</c:v>
                </c:pt>
                <c:pt idx="4226">
                  <c:v>23.178432773126001</c:v>
                </c:pt>
                <c:pt idx="4227">
                  <c:v>23.162563783081001</c:v>
                </c:pt>
                <c:pt idx="4228">
                  <c:v>23.146686441318</c:v>
                </c:pt>
                <c:pt idx="4229">
                  <c:v>23.130800729680001</c:v>
                </c:pt>
                <c:pt idx="4230">
                  <c:v>23.114906629953001</c:v>
                </c:pt>
                <c:pt idx="4231">
                  <c:v>23.099004123861999</c:v>
                </c:pt>
                <c:pt idx="4232">
                  <c:v>23.083093193073001</c:v>
                </c:pt>
                <c:pt idx="4233">
                  <c:v>23.067173819194998</c:v>
                </c:pt>
                <c:pt idx="4234">
                  <c:v>23.051245983775999</c:v>
                </c:pt>
                <c:pt idx="4235">
                  <c:v>23.035309668303</c:v>
                </c:pt>
                <c:pt idx="4236">
                  <c:v>23.019364854206</c:v>
                </c:pt>
                <c:pt idx="4237">
                  <c:v>23.003411522853</c:v>
                </c:pt>
                <c:pt idx="4238">
                  <c:v>22.987449655550002</c:v>
                </c:pt>
                <c:pt idx="4239">
                  <c:v>22.971479233545001</c:v>
                </c:pt>
                <c:pt idx="4240">
                  <c:v>22.955500238022999</c:v>
                </c:pt>
                <c:pt idx="4241">
                  <c:v>22.939512650108998</c:v>
                </c:pt>
                <c:pt idx="4242">
                  <c:v>22.923516450863001</c:v>
                </c:pt>
                <c:pt idx="4243">
                  <c:v>22.907511621287</c:v>
                </c:pt>
                <c:pt idx="4244">
                  <c:v>22.891498142319001</c:v>
                </c:pt>
                <c:pt idx="4245">
                  <c:v>22.875475994833</c:v>
                </c:pt>
                <c:pt idx="4246">
                  <c:v>22.859445159644</c:v>
                </c:pt>
                <c:pt idx="4247">
                  <c:v>22.843405617498998</c:v>
                </c:pt>
                <c:pt idx="4248">
                  <c:v>22.827357349084998</c:v>
                </c:pt>
                <c:pt idx="4249">
                  <c:v>22.811300335022999</c:v>
                </c:pt>
                <c:pt idx="4250">
                  <c:v>22.795234555873002</c:v>
                </c:pt>
                <c:pt idx="4251">
                  <c:v>22.779159992126999</c:v>
                </c:pt>
                <c:pt idx="4252">
                  <c:v>22.763076624215</c:v>
                </c:pt>
                <c:pt idx="4253">
                  <c:v>22.7469844325</c:v>
                </c:pt>
                <c:pt idx="4254">
                  <c:v>22.730883397282</c:v>
                </c:pt>
                <c:pt idx="4255">
                  <c:v>22.714773498793999</c:v>
                </c:pt>
                <c:pt idx="4256">
                  <c:v>22.698654717202</c:v>
                </c:pt>
                <c:pt idx="4257">
                  <c:v>22.682527032608</c:v>
                </c:pt>
                <c:pt idx="4258">
                  <c:v>22.666390425046</c:v>
                </c:pt>
                <c:pt idx="4259">
                  <c:v>22.650244874483999</c:v>
                </c:pt>
                <c:pt idx="4260">
                  <c:v>22.634090360822999</c:v>
                </c:pt>
                <c:pt idx="4261">
                  <c:v>22.617926863895999</c:v>
                </c:pt>
                <c:pt idx="4262">
                  <c:v>22.601754363468</c:v>
                </c:pt>
                <c:pt idx="4263">
                  <c:v>22.585572839234999</c:v>
                </c:pt>
                <c:pt idx="4264">
                  <c:v>22.569382270826999</c:v>
                </c:pt>
                <c:pt idx="4265">
                  <c:v>22.553182637803999</c:v>
                </c:pt>
                <c:pt idx="4266">
                  <c:v>22.536973919655999</c:v>
                </c:pt>
                <c:pt idx="4267">
                  <c:v>22.520756095805002</c:v>
                </c:pt>
                <c:pt idx="4268">
                  <c:v>22.504529145602</c:v>
                </c:pt>
                <c:pt idx="4269">
                  <c:v>22.488293048328</c:v>
                </c:pt>
                <c:pt idx="4270">
                  <c:v>22.472047783196</c:v>
                </c:pt>
                <c:pt idx="4271">
                  <c:v>22.455793329344001</c:v>
                </c:pt>
                <c:pt idx="4272">
                  <c:v>22.439529665841999</c:v>
                </c:pt>
                <c:pt idx="4273">
                  <c:v>22.423256771689001</c:v>
                </c:pt>
                <c:pt idx="4274">
                  <c:v>22.406974625808001</c:v>
                </c:pt>
                <c:pt idx="4275">
                  <c:v>22.390683207055002</c:v>
                </c:pt>
                <c:pt idx="4276">
                  <c:v>22.37438249421</c:v>
                </c:pt>
                <c:pt idx="4277">
                  <c:v>22.358072465981</c:v>
                </c:pt>
                <c:pt idx="4278">
                  <c:v>22.341753101003999</c:v>
                </c:pt>
                <c:pt idx="4279">
                  <c:v>22.325424377840001</c:v>
                </c:pt>
                <c:pt idx="4280">
                  <c:v>22.309086274976998</c:v>
                </c:pt>
                <c:pt idx="4281">
                  <c:v>22.292738770827</c:v>
                </c:pt>
                <c:pt idx="4282">
                  <c:v>22.276381843728998</c:v>
                </c:pt>
                <c:pt idx="4283">
                  <c:v>22.260015471947</c:v>
                </c:pt>
                <c:pt idx="4284">
                  <c:v>22.243639633669002</c:v>
                </c:pt>
                <c:pt idx="4285">
                  <c:v>22.227254307006</c:v>
                </c:pt>
                <c:pt idx="4286">
                  <c:v>22.210859469997001</c:v>
                </c:pt>
                <c:pt idx="4287">
                  <c:v>22.194455100599001</c:v>
                </c:pt>
                <c:pt idx="4288">
                  <c:v>22.178041176695</c:v>
                </c:pt>
                <c:pt idx="4289">
                  <c:v>22.161617676092</c:v>
                </c:pt>
                <c:pt idx="4290">
                  <c:v>22.145184576517</c:v>
                </c:pt>
                <c:pt idx="4291">
                  <c:v>22.128741855619001</c:v>
                </c:pt>
                <c:pt idx="4292">
                  <c:v>22.112289490969999</c:v>
                </c:pt>
                <c:pt idx="4293">
                  <c:v>22.095827460062999</c:v>
                </c:pt>
                <c:pt idx="4294">
                  <c:v>22.079355740311001</c:v>
                </c:pt>
                <c:pt idx="4295">
                  <c:v>22.062874309047</c:v>
                </c:pt>
                <c:pt idx="4296">
                  <c:v>22.046383143524999</c:v>
                </c:pt>
                <c:pt idx="4297">
                  <c:v>22.029882220918001</c:v>
                </c:pt>
                <c:pt idx="4298">
                  <c:v>22.013371518319001</c:v>
                </c:pt>
                <c:pt idx="4299">
                  <c:v>21.996851012739</c:v>
                </c:pt>
                <c:pt idx="4300">
                  <c:v>21.980320681106999</c:v>
                </c:pt>
                <c:pt idx="4301">
                  <c:v>21.963780500271</c:v>
                </c:pt>
                <c:pt idx="4302">
                  <c:v>21.947230446995999</c:v>
                </c:pt>
                <c:pt idx="4303">
                  <c:v>21.930670497965</c:v>
                </c:pt>
                <c:pt idx="4304">
                  <c:v>21.914100629775</c:v>
                </c:pt>
                <c:pt idx="4305">
                  <c:v>21.897520818943001</c:v>
                </c:pt>
                <c:pt idx="4306">
                  <c:v>21.880931041899998</c:v>
                </c:pt>
                <c:pt idx="4307">
                  <c:v>21.864331274990999</c:v>
                </c:pt>
                <c:pt idx="4308">
                  <c:v>21.847721494479</c:v>
                </c:pt>
                <c:pt idx="4309">
                  <c:v>21.831101676540001</c:v>
                </c:pt>
                <c:pt idx="4310">
                  <c:v>21.814471797264002</c:v>
                </c:pt>
                <c:pt idx="4311">
                  <c:v>21.797831832654001</c:v>
                </c:pt>
                <c:pt idx="4312">
                  <c:v>21.781181758628001</c:v>
                </c:pt>
                <c:pt idx="4313">
                  <c:v>21.764521551017001</c:v>
                </c:pt>
                <c:pt idx="4314">
                  <c:v>21.747851185561998</c:v>
                </c:pt>
                <c:pt idx="4315">
                  <c:v>21.731170637918002</c:v>
                </c:pt>
                <c:pt idx="4316">
                  <c:v>21.714479883650998</c:v>
                </c:pt>
                <c:pt idx="4317">
                  <c:v>21.697778898237999</c:v>
                </c:pt>
                <c:pt idx="4318">
                  <c:v>21.681067657065</c:v>
                </c:pt>
                <c:pt idx="4319">
                  <c:v>21.664346135431</c:v>
                </c:pt>
                <c:pt idx="4320">
                  <c:v>21.647614308542</c:v>
                </c:pt>
                <c:pt idx="4321">
                  <c:v>21.630872151516002</c:v>
                </c:pt>
                <c:pt idx="4322">
                  <c:v>21.614119639376</c:v>
                </c:pt>
                <c:pt idx="4323">
                  <c:v>21.597356747056999</c:v>
                </c:pt>
                <c:pt idx="4324">
                  <c:v>21.580583449397999</c:v>
                </c:pt>
                <c:pt idx="4325">
                  <c:v>21.563799721149</c:v>
                </c:pt>
                <c:pt idx="4326">
                  <c:v>21.547005536964001</c:v>
                </c:pt>
                <c:pt idx="4327">
                  <c:v>21.530200871403999</c:v>
                </c:pt>
                <c:pt idx="4328">
                  <c:v>21.513385698937999</c:v>
                </c:pt>
                <c:pt idx="4329">
                  <c:v>21.496559993936</c:v>
                </c:pt>
                <c:pt idx="4330">
                  <c:v>21.479723730676</c:v>
                </c:pt>
                <c:pt idx="4331">
                  <c:v>21.462876883340002</c:v>
                </c:pt>
                <c:pt idx="4332">
                  <c:v>21.446019426014001</c:v>
                </c:pt>
                <c:pt idx="4333">
                  <c:v>21.429151332684999</c:v>
                </c:pt>
                <c:pt idx="4334">
                  <c:v>21.412272577245002</c:v>
                </c:pt>
                <c:pt idx="4335">
                  <c:v>21.395383133488</c:v>
                </c:pt>
                <c:pt idx="4336">
                  <c:v>21.378482975109002</c:v>
                </c:pt>
                <c:pt idx="4337">
                  <c:v>21.361572075704998</c:v>
                </c:pt>
                <c:pt idx="4338">
                  <c:v>21.344650408774001</c:v>
                </c:pt>
                <c:pt idx="4339">
                  <c:v>21.327717947711999</c:v>
                </c:pt>
                <c:pt idx="4340">
                  <c:v>21.310774665817998</c:v>
                </c:pt>
                <c:pt idx="4341">
                  <c:v>21.293820536287999</c:v>
                </c:pt>
                <c:pt idx="4342">
                  <c:v>21.276855532216</c:v>
                </c:pt>
                <c:pt idx="4343">
                  <c:v>21.259879626596</c:v>
                </c:pt>
                <c:pt idx="4344">
                  <c:v>21.242892792317999</c:v>
                </c:pt>
                <c:pt idx="4345">
                  <c:v>21.225895002169</c:v>
                </c:pt>
                <c:pt idx="4346">
                  <c:v>21.208886228834</c:v>
                </c:pt>
                <c:pt idx="4347">
                  <c:v>21.191866444892</c:v>
                </c:pt>
                <c:pt idx="4348">
                  <c:v>21.174835622818001</c:v>
                </c:pt>
                <c:pt idx="4349">
                  <c:v>21.157793734982</c:v>
                </c:pt>
                <c:pt idx="4350">
                  <c:v>21.140740753648</c:v>
                </c:pt>
                <c:pt idx="4351">
                  <c:v>21.123676650972001</c:v>
                </c:pt>
                <c:pt idx="4352">
                  <c:v>21.106601399005001</c:v>
                </c:pt>
                <c:pt idx="4353">
                  <c:v>21.089514969690999</c:v>
                </c:pt>
                <c:pt idx="4354">
                  <c:v>21.072417334863001</c:v>
                </c:pt>
                <c:pt idx="4355">
                  <c:v>21.055308466248</c:v>
                </c:pt>
                <c:pt idx="4356">
                  <c:v>21.038188335461001</c:v>
                </c:pt>
                <c:pt idx="4357">
                  <c:v>21.02105691401</c:v>
                </c:pt>
                <c:pt idx="4358">
                  <c:v>21.003914173289999</c:v>
                </c:pt>
                <c:pt idx="4359">
                  <c:v>20.986760084585999</c:v>
                </c:pt>
                <c:pt idx="4360">
                  <c:v>20.969594619071</c:v>
                </c:pt>
                <c:pt idx="4361">
                  <c:v>20.952417747805999</c:v>
                </c:pt>
                <c:pt idx="4362">
                  <c:v>20.935229441737999</c:v>
                </c:pt>
                <c:pt idx="4363">
                  <c:v>20.918029671702001</c:v>
                </c:pt>
                <c:pt idx="4364">
                  <c:v>20.900818408416999</c:v>
                </c:pt>
                <c:pt idx="4365">
                  <c:v>20.883595622487</c:v>
                </c:pt>
                <c:pt idx="4366">
                  <c:v>20.866361284402998</c:v>
                </c:pt>
                <c:pt idx="4367">
                  <c:v>20.849115364536999</c:v>
                </c:pt>
                <c:pt idx="4368">
                  <c:v>20.831857833145001</c:v>
                </c:pt>
                <c:pt idx="4369">
                  <c:v>20.814588660367999</c:v>
                </c:pt>
                <c:pt idx="4370">
                  <c:v>20.797307816223999</c:v>
                </c:pt>
                <c:pt idx="4371">
                  <c:v>20.780015270617</c:v>
                </c:pt>
                <c:pt idx="4372">
                  <c:v>20.762710993328</c:v>
                </c:pt>
                <c:pt idx="4373">
                  <c:v>20.745394954020998</c:v>
                </c:pt>
                <c:pt idx="4374">
                  <c:v>20.728067122235998</c:v>
                </c:pt>
                <c:pt idx="4375">
                  <c:v>20.710727467394999</c:v>
                </c:pt>
                <c:pt idx="4376">
                  <c:v>20.693375958794999</c:v>
                </c:pt>
                <c:pt idx="4377">
                  <c:v>20.676012565610002</c:v>
                </c:pt>
                <c:pt idx="4378">
                  <c:v>20.658637256894</c:v>
                </c:pt>
                <c:pt idx="4379">
                  <c:v>20.641250001572999</c:v>
                </c:pt>
                <c:pt idx="4380">
                  <c:v>20.623850768450001</c:v>
                </c:pt>
                <c:pt idx="4381">
                  <c:v>20.606439526201999</c:v>
                </c:pt>
                <c:pt idx="4382">
                  <c:v>20.589016243379</c:v>
                </c:pt>
                <c:pt idx="4383">
                  <c:v>20.571580888404998</c:v>
                </c:pt>
                <c:pt idx="4384">
                  <c:v>20.554133429575</c:v>
                </c:pt>
                <c:pt idx="4385">
                  <c:v>20.536673835056</c:v>
                </c:pt>
                <c:pt idx="4386">
                  <c:v>20.519202072887001</c:v>
                </c:pt>
                <c:pt idx="4387">
                  <c:v>20.501718110976</c:v>
                </c:pt>
                <c:pt idx="4388">
                  <c:v>20.484221917098001</c:v>
                </c:pt>
                <c:pt idx="4389">
                  <c:v>20.466713458901001</c:v>
                </c:pt>
                <c:pt idx="4390">
                  <c:v>20.449192703897001</c:v>
                </c:pt>
                <c:pt idx="4391">
                  <c:v>20.431659619466998</c:v>
                </c:pt>
                <c:pt idx="4392">
                  <c:v>20.414114172857001</c:v>
                </c:pt>
                <c:pt idx="4393">
                  <c:v>20.396556331178999</c:v>
                </c:pt>
                <c:pt idx="4394">
                  <c:v>20.378986061410998</c:v>
                </c:pt>
                <c:pt idx="4395">
                  <c:v>20.361403330392001</c:v>
                </c:pt>
                <c:pt idx="4396">
                  <c:v>20.343808104826</c:v>
                </c:pt>
                <c:pt idx="4397">
                  <c:v>20.326200351280001</c:v>
                </c:pt>
                <c:pt idx="4398">
                  <c:v>20.30858003618</c:v>
                </c:pt>
                <c:pt idx="4399">
                  <c:v>20.290947125814998</c:v>
                </c:pt>
                <c:pt idx="4400">
                  <c:v>20.273301586332</c:v>
                </c:pt>
                <c:pt idx="4401">
                  <c:v>20.255643383738999</c:v>
                </c:pt>
                <c:pt idx="4402">
                  <c:v>20.237972483901</c:v>
                </c:pt>
                <c:pt idx="4403">
                  <c:v>20.220288852541</c:v>
                </c:pt>
                <c:pt idx="4404">
                  <c:v>20.202592455236999</c:v>
                </c:pt>
                <c:pt idx="4405">
                  <c:v>20.184883257424001</c:v>
                </c:pt>
                <c:pt idx="4406">
                  <c:v>20.167161224392</c:v>
                </c:pt>
                <c:pt idx="4407">
                  <c:v>20.149426321284999</c:v>
                </c:pt>
                <c:pt idx="4408">
                  <c:v>20.131678513099999</c:v>
                </c:pt>
                <c:pt idx="4409">
                  <c:v>20.113917764684999</c:v>
                </c:pt>
                <c:pt idx="4410">
                  <c:v>20.096144040740999</c:v>
                </c:pt>
                <c:pt idx="4411">
                  <c:v>20.078357305817999</c:v>
                </c:pt>
                <c:pt idx="4412">
                  <c:v>20.060557524318</c:v>
                </c:pt>
                <c:pt idx="4413">
                  <c:v>20.042744660488999</c:v>
                </c:pt>
                <c:pt idx="4414">
                  <c:v>20.024918678428001</c:v>
                </c:pt>
                <c:pt idx="4415">
                  <c:v>20.007079542079001</c:v>
                </c:pt>
                <c:pt idx="4416">
                  <c:v>19.989227215231001</c:v>
                </c:pt>
                <c:pt idx="4417">
                  <c:v>19.97136166152</c:v>
                </c:pt>
                <c:pt idx="4418">
                  <c:v>19.953482844423998</c:v>
                </c:pt>
                <c:pt idx="4419">
                  <c:v>19.935590727266</c:v>
                </c:pt>
                <c:pt idx="4420">
                  <c:v>19.917685273208001</c:v>
                </c:pt>
                <c:pt idx="4421">
                  <c:v>19.899766445257999</c:v>
                </c:pt>
                <c:pt idx="4422">
                  <c:v>19.881834206259999</c:v>
                </c:pt>
                <c:pt idx="4423">
                  <c:v>19.863888518899</c:v>
                </c:pt>
                <c:pt idx="4424">
                  <c:v>19.845929345698998</c:v>
                </c:pt>
                <c:pt idx="4425">
                  <c:v>19.827956649019999</c:v>
                </c:pt>
                <c:pt idx="4426">
                  <c:v>19.809970391059</c:v>
                </c:pt>
                <c:pt idx="4427">
                  <c:v>19.791970533850002</c:v>
                </c:pt>
                <c:pt idx="4428">
                  <c:v>19.773957039256999</c:v>
                </c:pt>
                <c:pt idx="4429">
                  <c:v>19.755929868982001</c:v>
                </c:pt>
                <c:pt idx="4430">
                  <c:v>19.737888984556001</c:v>
                </c:pt>
                <c:pt idx="4431">
                  <c:v>19.719834347342999</c:v>
                </c:pt>
                <c:pt idx="4432">
                  <c:v>19.701765918536999</c:v>
                </c:pt>
                <c:pt idx="4433">
                  <c:v>19.683683659161002</c:v>
                </c:pt>
                <c:pt idx="4434">
                  <c:v>19.665587530065</c:v>
                </c:pt>
                <c:pt idx="4435">
                  <c:v>19.647477491928001</c:v>
                </c:pt>
                <c:pt idx="4436">
                  <c:v>19.629353505253</c:v>
                </c:pt>
                <c:pt idx="4437">
                  <c:v>19.61121553037</c:v>
                </c:pt>
                <c:pt idx="4438">
                  <c:v>19.593063527430999</c:v>
                </c:pt>
                <c:pt idx="4439">
                  <c:v>19.574897456411001</c:v>
                </c:pt>
                <c:pt idx="4440">
                  <c:v>19.556717277108</c:v>
                </c:pt>
                <c:pt idx="4441">
                  <c:v>19.538522949137</c:v>
                </c:pt>
                <c:pt idx="4442">
                  <c:v>19.520314431936999</c:v>
                </c:pt>
                <c:pt idx="4443">
                  <c:v>19.502091684762</c:v>
                </c:pt>
                <c:pt idx="4444">
                  <c:v>19.483854666684</c:v>
                </c:pt>
                <c:pt idx="4445">
                  <c:v>19.46560333659</c:v>
                </c:pt>
                <c:pt idx="4446">
                  <c:v>19.447337653182998</c:v>
                </c:pt>
                <c:pt idx="4447">
                  <c:v>19.429057574979002</c:v>
                </c:pt>
                <c:pt idx="4448">
                  <c:v>19.410763060306</c:v>
                </c:pt>
                <c:pt idx="4449">
                  <c:v>19.392454067304001</c:v>
                </c:pt>
                <c:pt idx="4450">
                  <c:v>19.374130553920999</c:v>
                </c:pt>
                <c:pt idx="4451">
                  <c:v>19.355792477916999</c:v>
                </c:pt>
                <c:pt idx="4452">
                  <c:v>19.337439796857002</c:v>
                </c:pt>
                <c:pt idx="4453">
                  <c:v>19.319072468112001</c:v>
                </c:pt>
                <c:pt idx="4454">
                  <c:v>19.300690448859999</c:v>
                </c:pt>
                <c:pt idx="4455">
                  <c:v>19.282293696082</c:v>
                </c:pt>
                <c:pt idx="4456">
                  <c:v>19.263882166559998</c:v>
                </c:pt>
                <c:pt idx="4457">
                  <c:v>19.24545581688</c:v>
                </c:pt>
                <c:pt idx="4458">
                  <c:v>19.227014603425001</c:v>
                </c:pt>
                <c:pt idx="4459">
                  <c:v>19.208558482379001</c:v>
                </c:pt>
                <c:pt idx="4460">
                  <c:v>19.190087409722</c:v>
                </c:pt>
                <c:pt idx="4461">
                  <c:v>19.171601341231</c:v>
                </c:pt>
                <c:pt idx="4462">
                  <c:v>19.153100232477001</c:v>
                </c:pt>
                <c:pt idx="4463">
                  <c:v>19.134584038823998</c:v>
                </c:pt>
                <c:pt idx="4464">
                  <c:v>19.116052715428999</c:v>
                </c:pt>
                <c:pt idx="4465">
                  <c:v>19.097506217239001</c:v>
                </c:pt>
                <c:pt idx="4466">
                  <c:v>19.078944498990001</c:v>
                </c:pt>
                <c:pt idx="4467">
                  <c:v>19.060367515208</c:v>
                </c:pt>
                <c:pt idx="4468">
                  <c:v>19.041775220201998</c:v>
                </c:pt>
                <c:pt idx="4469">
                  <c:v>19.023167568068001</c:v>
                </c:pt>
                <c:pt idx="4470">
                  <c:v>19.004544512686</c:v>
                </c:pt>
                <c:pt idx="4471">
                  <c:v>18.985906007718</c:v>
                </c:pt>
                <c:pt idx="4472">
                  <c:v>18.967252006606</c:v>
                </c:pt>
                <c:pt idx="4473">
                  <c:v>18.948582462573</c:v>
                </c:pt>
                <c:pt idx="4474">
                  <c:v>18.929897328616001</c:v>
                </c:pt>
                <c:pt idx="4475">
                  <c:v>18.911196557514</c:v>
                </c:pt>
                <c:pt idx="4476">
                  <c:v>18.892480101815998</c:v>
                </c:pt>
                <c:pt idx="4477">
                  <c:v>18.873747913846</c:v>
                </c:pt>
                <c:pt idx="4478">
                  <c:v>18.854999945702001</c:v>
                </c:pt>
                <c:pt idx="4479">
                  <c:v>18.836236149247998</c:v>
                </c:pt>
                <c:pt idx="4480">
                  <c:v>18.81745647612</c:v>
                </c:pt>
                <c:pt idx="4481">
                  <c:v>18.798660877721002</c:v>
                </c:pt>
                <c:pt idx="4482">
                  <c:v>18.779849305216999</c:v>
                </c:pt>
                <c:pt idx="4483">
                  <c:v>18.761021709542</c:v>
                </c:pt>
                <c:pt idx="4484">
                  <c:v>18.742178041389</c:v>
                </c:pt>
                <c:pt idx="4485">
                  <c:v>18.723318251213001</c:v>
                </c:pt>
                <c:pt idx="4486">
                  <c:v>18.704442289227998</c:v>
                </c:pt>
                <c:pt idx="4487">
                  <c:v>18.685550105406001</c:v>
                </c:pt>
                <c:pt idx="4488">
                  <c:v>18.666641649475999</c:v>
                </c:pt>
                <c:pt idx="4489">
                  <c:v>18.647716870917002</c:v>
                </c:pt>
                <c:pt idx="4490">
                  <c:v>18.628775718964999</c:v>
                </c:pt>
                <c:pt idx="4491">
                  <c:v>18.609818142605</c:v>
                </c:pt>
                <c:pt idx="4492">
                  <c:v>18.590844090569998</c:v>
                </c:pt>
                <c:pt idx="4493">
                  <c:v>18.571853511343001</c:v>
                </c:pt>
                <c:pt idx="4494">
                  <c:v>18.552846353149</c:v>
                </c:pt>
                <c:pt idx="4495">
                  <c:v>18.533822563960001</c:v>
                </c:pt>
                <c:pt idx="4496">
                  <c:v>18.514782091489</c:v>
                </c:pt>
                <c:pt idx="4497">
                  <c:v>18.495724883188</c:v>
                </c:pt>
                <c:pt idx="4498">
                  <c:v>18.476650886249001</c:v>
                </c:pt>
                <c:pt idx="4499">
                  <c:v>18.457560047601</c:v>
                </c:pt>
                <c:pt idx="4500">
                  <c:v>18.438452313905</c:v>
                </c:pt>
                <c:pt idx="4501">
                  <c:v>18.419327631558001</c:v>
                </c:pt>
                <c:pt idx="4502">
                  <c:v>18.400185946684999</c:v>
                </c:pt>
                <c:pt idx="4503">
                  <c:v>18.381027205144001</c:v>
                </c:pt>
                <c:pt idx="4504">
                  <c:v>18.361851352515998</c:v>
                </c:pt>
                <c:pt idx="4505">
                  <c:v>18.342658334109998</c:v>
                </c:pt>
                <c:pt idx="4506">
                  <c:v>18.323448094958</c:v>
                </c:pt>
                <c:pt idx="4507">
                  <c:v>18.304220579810998</c:v>
                </c:pt>
                <c:pt idx="4508">
                  <c:v>18.284975733143</c:v>
                </c:pt>
                <c:pt idx="4509">
                  <c:v>18.265713499141999</c:v>
                </c:pt>
                <c:pt idx="4510">
                  <c:v>18.246433821714</c:v>
                </c:pt>
                <c:pt idx="4511">
                  <c:v>18.227136644476001</c:v>
                </c:pt>
                <c:pt idx="4512">
                  <c:v>18.207821910758</c:v>
                </c:pt>
                <c:pt idx="4513">
                  <c:v>18.188489563598001</c:v>
                </c:pt>
                <c:pt idx="4514">
                  <c:v>18.169139545741999</c:v>
                </c:pt>
                <c:pt idx="4515">
                  <c:v>18.14977179964</c:v>
                </c:pt>
                <c:pt idx="4516">
                  <c:v>18.130386267445999</c:v>
                </c:pt>
                <c:pt idx="4517">
                  <c:v>18.110982891012</c:v>
                </c:pt>
                <c:pt idx="4518">
                  <c:v>18.091561611892001</c:v>
                </c:pt>
                <c:pt idx="4519">
                  <c:v>18.072122371334</c:v>
                </c:pt>
                <c:pt idx="4520">
                  <c:v>18.052665110281001</c:v>
                </c:pt>
                <c:pt idx="4521">
                  <c:v>18.033189769366</c:v>
                </c:pt>
                <c:pt idx="4522">
                  <c:v>18.013696288914002</c:v>
                </c:pt>
                <c:pt idx="4523">
                  <c:v>17.994184608935999</c:v>
                </c:pt>
                <c:pt idx="4524">
                  <c:v>17.974654669128999</c:v>
                </c:pt>
                <c:pt idx="4525">
                  <c:v>17.955106408870002</c:v>
                </c:pt>
                <c:pt idx="4526">
                  <c:v>17.935539767219002</c:v>
                </c:pt>
                <c:pt idx="4527">
                  <c:v>17.915954682913</c:v>
                </c:pt>
                <c:pt idx="4528">
                  <c:v>17.896351094364999</c:v>
                </c:pt>
                <c:pt idx="4529">
                  <c:v>17.876728939660001</c:v>
                </c:pt>
                <c:pt idx="4530">
                  <c:v>17.857088156553999</c:v>
                </c:pt>
                <c:pt idx="4531">
                  <c:v>17.837428682472002</c:v>
                </c:pt>
                <c:pt idx="4532">
                  <c:v>17.817750454504001</c:v>
                </c:pt>
                <c:pt idx="4533">
                  <c:v>17.798053409404002</c:v>
                </c:pt>
                <c:pt idx="4534">
                  <c:v>17.778337483586</c:v>
                </c:pt>
                <c:pt idx="4535">
                  <c:v>17.758602613120999</c:v>
                </c:pt>
                <c:pt idx="4536">
                  <c:v>17.738848733739001</c:v>
                </c:pt>
                <c:pt idx="4537">
                  <c:v>17.719075780819001</c:v>
                </c:pt>
                <c:pt idx="4538">
                  <c:v>17.699283689392999</c:v>
                </c:pt>
                <c:pt idx="4539">
                  <c:v>17.679472394139001</c:v>
                </c:pt>
                <c:pt idx="4540">
                  <c:v>17.659641829382</c:v>
                </c:pt>
                <c:pt idx="4541">
                  <c:v>17.639791929086002</c:v>
                </c:pt>
                <c:pt idx="4542">
                  <c:v>17.619922626857999</c:v>
                </c:pt>
                <c:pt idx="4543">
                  <c:v>17.600033855941</c:v>
                </c:pt>
                <c:pt idx="4544">
                  <c:v>17.580125549209001</c:v>
                </c:pt>
                <c:pt idx="4545">
                  <c:v>17.560197639169999</c:v>
                </c:pt>
                <c:pt idx="4546">
                  <c:v>17.540250057961</c:v>
                </c:pt>
                <c:pt idx="4547">
                  <c:v>17.520282737342001</c:v>
                </c:pt>
                <c:pt idx="4548">
                  <c:v>17.500295608697002</c:v>
                </c:pt>
                <c:pt idx="4549">
                  <c:v>17.480288603028001</c:v>
                </c:pt>
                <c:pt idx="4550">
                  <c:v>17.460261650957001</c:v>
                </c:pt>
                <c:pt idx="4551">
                  <c:v>17.440214682714998</c:v>
                </c:pt>
                <c:pt idx="4552">
                  <c:v>17.420147628148001</c:v>
                </c:pt>
                <c:pt idx="4553">
                  <c:v>17.400060416706999</c:v>
                </c:pt>
                <c:pt idx="4554">
                  <c:v>17.379952977447999</c:v>
                </c:pt>
                <c:pt idx="4555">
                  <c:v>17.359825239028002</c:v>
                </c:pt>
                <c:pt idx="4556">
                  <c:v>17.339677129704</c:v>
                </c:pt>
                <c:pt idx="4557">
                  <c:v>17.319508577324999</c:v>
                </c:pt>
                <c:pt idx="4558">
                  <c:v>17.299319509336001</c:v>
                </c:pt>
                <c:pt idx="4559">
                  <c:v>17.279109852765</c:v>
                </c:pt>
                <c:pt idx="4560">
                  <c:v>17.258879534230999</c:v>
                </c:pt>
                <c:pt idx="4561">
                  <c:v>17.238628479930998</c:v>
                </c:pt>
                <c:pt idx="4562">
                  <c:v>17.218356615644002</c:v>
                </c:pt>
                <c:pt idx="4563">
                  <c:v>17.198063866719998</c:v>
                </c:pt>
                <c:pt idx="4564">
                  <c:v>17.177750158085001</c:v>
                </c:pt>
                <c:pt idx="4565">
                  <c:v>17.157415414231</c:v>
                </c:pt>
                <c:pt idx="4566">
                  <c:v>17.137059559215999</c:v>
                </c:pt>
                <c:pt idx="4567">
                  <c:v>17.116682516657999</c:v>
                </c:pt>
                <c:pt idx="4568">
                  <c:v>17.096284209736002</c:v>
                </c:pt>
                <c:pt idx="4569">
                  <c:v>17.075864561178999</c:v>
                </c:pt>
                <c:pt idx="4570">
                  <c:v>17.055423493271</c:v>
                </c:pt>
                <c:pt idx="4571">
                  <c:v>17.034960927838998</c:v>
                </c:pt>
                <c:pt idx="4572">
                  <c:v>17.014476786256001</c:v>
                </c:pt>
                <c:pt idx="4573">
                  <c:v>16.993970989434001</c:v>
                </c:pt>
                <c:pt idx="4574">
                  <c:v>16.973443457818998</c:v>
                </c:pt>
                <c:pt idx="4575">
                  <c:v>16.952894111391</c:v>
                </c:pt>
                <c:pt idx="4576">
                  <c:v>16.932322869658002</c:v>
                </c:pt>
                <c:pt idx="4577">
                  <c:v>16.911729651649999</c:v>
                </c:pt>
                <c:pt idx="4578">
                  <c:v>16.891114375918999</c:v>
                </c:pt>
                <c:pt idx="4579">
                  <c:v>16.870476960533001</c:v>
                </c:pt>
                <c:pt idx="4580">
                  <c:v>16.849817323073001</c:v>
                </c:pt>
                <c:pt idx="4581">
                  <c:v>16.829135380625001</c:v>
                </c:pt>
                <c:pt idx="4582">
                  <c:v>16.808431049780999</c:v>
                </c:pt>
                <c:pt idx="4583">
                  <c:v>16.787704246634998</c:v>
                </c:pt>
                <c:pt idx="4584">
                  <c:v>16.766954886772002</c:v>
                </c:pt>
                <c:pt idx="4585">
                  <c:v>16.746182885271999</c:v>
                </c:pt>
                <c:pt idx="4586">
                  <c:v>16.725388156699001</c:v>
                </c:pt>
                <c:pt idx="4587">
                  <c:v>16.704570615102998</c:v>
                </c:pt>
                <c:pt idx="4588">
                  <c:v>16.683730174010002</c:v>
                </c:pt>
                <c:pt idx="4589">
                  <c:v>16.662866746420001</c:v>
                </c:pt>
                <c:pt idx="4590">
                  <c:v>16.641980244804</c:v>
                </c:pt>
                <c:pt idx="4591">
                  <c:v>16.621070581093999</c:v>
                </c:pt>
                <c:pt idx="4592">
                  <c:v>16.600137666687001</c:v>
                </c:pt>
                <c:pt idx="4593">
                  <c:v>16.579181412432</c:v>
                </c:pt>
                <c:pt idx="4594">
                  <c:v>16.558201728631001</c:v>
                </c:pt>
                <c:pt idx="4595">
                  <c:v>16.53719852503</c:v>
                </c:pt>
                <c:pt idx="4596">
                  <c:v>16.516171710818998</c:v>
                </c:pt>
                <c:pt idx="4597">
                  <c:v>16.495121194620999</c:v>
                </c:pt>
                <c:pt idx="4598">
                  <c:v>16.474046884492999</c:v>
                </c:pt>
                <c:pt idx="4599">
                  <c:v>16.452948687919001</c:v>
                </c:pt>
                <c:pt idx="4600">
                  <c:v>16.431826511802999</c:v>
                </c:pt>
                <c:pt idx="4601">
                  <c:v>16.410680262465998</c:v>
                </c:pt>
                <c:pt idx="4602">
                  <c:v>16.389509845639999</c:v>
                </c:pt>
                <c:pt idx="4603">
                  <c:v>16.368315166464001</c:v>
                </c:pt>
                <c:pt idx="4604">
                  <c:v>16.347096129478</c:v>
                </c:pt>
                <c:pt idx="4605">
                  <c:v>16.325852638615</c:v>
                </c:pt>
                <c:pt idx="4606">
                  <c:v>16.304584597201998</c:v>
                </c:pt>
                <c:pt idx="4607">
                  <c:v>16.283291907948001</c:v>
                </c:pt>
                <c:pt idx="4608">
                  <c:v>16.261974472942999</c:v>
                </c:pt>
                <c:pt idx="4609">
                  <c:v>16.240632193650001</c:v>
                </c:pt>
                <c:pt idx="4610">
                  <c:v>16.219264970899001</c:v>
                </c:pt>
                <c:pt idx="4611">
                  <c:v>16.197872704885</c:v>
                </c:pt>
                <c:pt idx="4612">
                  <c:v>16.176455295157002</c:v>
                </c:pt>
                <c:pt idx="4613">
                  <c:v>16.155012640616999</c:v>
                </c:pt>
                <c:pt idx="4614">
                  <c:v>16.133544639509999</c:v>
                </c:pt>
                <c:pt idx="4615">
                  <c:v>16.112051189420999</c:v>
                </c:pt>
                <c:pt idx="4616">
                  <c:v>16.090532187269002</c:v>
                </c:pt>
                <c:pt idx="4617">
                  <c:v>16.068987529297999</c:v>
                </c:pt>
                <c:pt idx="4618">
                  <c:v>16.047417111072999</c:v>
                </c:pt>
                <c:pt idx="4619">
                  <c:v>16.025820827476</c:v>
                </c:pt>
                <c:pt idx="4620">
                  <c:v>16.004198572692999</c:v>
                </c:pt>
                <c:pt idx="4621">
                  <c:v>15.982550240215</c:v>
                </c:pt>
                <c:pt idx="4622">
                  <c:v>15.960875722827</c:v>
                </c:pt>
                <c:pt idx="4623">
                  <c:v>15.939174912602001</c:v>
                </c:pt>
                <c:pt idx="4624">
                  <c:v>15.917447700898</c:v>
                </c:pt>
                <c:pt idx="4625">
                  <c:v>15.895693978343999</c:v>
                </c:pt>
                <c:pt idx="4626">
                  <c:v>15.873913634842999</c:v>
                </c:pt>
                <c:pt idx="4627">
                  <c:v>15.852106559554</c:v>
                </c:pt>
                <c:pt idx="4628">
                  <c:v>15.830272640896</c:v>
                </c:pt>
                <c:pt idx="4629">
                  <c:v>15.808411766532</c:v>
                </c:pt>
                <c:pt idx="4630">
                  <c:v>15.786523823368</c:v>
                </c:pt>
                <c:pt idx="4631">
                  <c:v>15.764608697542</c:v>
                </c:pt>
                <c:pt idx="4632">
                  <c:v>15.742666274419999</c:v>
                </c:pt>
                <c:pt idx="4633">
                  <c:v>15.720696438585</c:v>
                </c:pt>
                <c:pt idx="4634">
                  <c:v>15.698699073830999</c:v>
                </c:pt>
                <c:pt idx="4635">
                  <c:v>15.676674063159</c:v>
                </c:pt>
                <c:pt idx="4636">
                  <c:v>15.654621288762</c:v>
                </c:pt>
                <c:pt idx="4637">
                  <c:v>15.632540632024</c:v>
                </c:pt>
                <c:pt idx="4638">
                  <c:v>15.610431973508</c:v>
                </c:pt>
                <c:pt idx="4639">
                  <c:v>15.588295192952</c:v>
                </c:pt>
                <c:pt idx="4640">
                  <c:v>15.566130169256001</c:v>
                </c:pt>
                <c:pt idx="4641">
                  <c:v>15.543936780477001</c:v>
                </c:pt>
                <c:pt idx="4642">
                  <c:v>15.521714903821</c:v>
                </c:pt>
                <c:pt idx="4643">
                  <c:v>15.499464415632</c:v>
                </c:pt>
                <c:pt idx="4644">
                  <c:v>15.477185191387999</c:v>
                </c:pt>
                <c:pt idx="4645">
                  <c:v>15.454877105687</c:v>
                </c:pt>
                <c:pt idx="4646">
                  <c:v>15.432540032243001</c:v>
                </c:pt>
                <c:pt idx="4647">
                  <c:v>15.410173843875</c:v>
                </c:pt>
                <c:pt idx="4648">
                  <c:v>15.387778412497999</c:v>
                </c:pt>
                <c:pt idx="4649">
                  <c:v>15.365353609113001</c:v>
                </c:pt>
                <c:pt idx="4650">
                  <c:v>15.342899303803</c:v>
                </c:pt>
                <c:pt idx="4651">
                  <c:v>15.320415365717</c:v>
                </c:pt>
                <c:pt idx="4652">
                  <c:v>15.297901663063</c:v>
                </c:pt>
                <c:pt idx="4653">
                  <c:v>15.275358063103001</c:v>
                </c:pt>
                <c:pt idx="4654">
                  <c:v>15.252784432135</c:v>
                </c:pt>
                <c:pt idx="4655">
                  <c:v>15.230180635491999</c:v>
                </c:pt>
                <c:pt idx="4656">
                  <c:v>15.207546537524999</c:v>
                </c:pt>
                <c:pt idx="4657">
                  <c:v>15.184882001598</c:v>
                </c:pt>
                <c:pt idx="4658">
                  <c:v>15.162186890073</c:v>
                </c:pt>
                <c:pt idx="4659">
                  <c:v>15.139461064307</c:v>
                </c:pt>
                <c:pt idx="4660">
                  <c:v>15.116704384634</c:v>
                </c:pt>
                <c:pt idx="4661">
                  <c:v>15.093916710358</c:v>
                </c:pt>
                <c:pt idx="4662">
                  <c:v>15.071097899743</c:v>
                </c:pt>
                <c:pt idx="4663">
                  <c:v>15.048247809999999</c:v>
                </c:pt>
                <c:pt idx="4664">
                  <c:v>15.02536629728</c:v>
                </c:pt>
                <c:pt idx="4665">
                  <c:v>15.002453216657001</c:v>
                </c:pt>
                <c:pt idx="4666">
                  <c:v>14.979508422122001</c:v>
                </c:pt>
                <c:pt idx="4667">
                  <c:v>14.956531766569</c:v>
                </c:pt>
                <c:pt idx="4668">
                  <c:v>14.933523101782001</c:v>
                </c:pt>
                <c:pt idx="4669">
                  <c:v>14.910482278429001</c:v>
                </c:pt>
                <c:pt idx="4670">
                  <c:v>14.887409146044</c:v>
                </c:pt>
                <c:pt idx="4671">
                  <c:v>14.864303553018001</c:v>
                </c:pt>
                <c:pt idx="4672">
                  <c:v>14.841165346585999</c:v>
                </c:pt>
                <c:pt idx="4673">
                  <c:v>14.817994372815001</c:v>
                </c:pt>
                <c:pt idx="4674">
                  <c:v>14.79479047659</c:v>
                </c:pt>
                <c:pt idx="4675">
                  <c:v>14.771553501605</c:v>
                </c:pt>
                <c:pt idx="4676">
                  <c:v>14.748283290346</c:v>
                </c:pt>
                <c:pt idx="4677">
                  <c:v>14.724979684079001</c:v>
                </c:pt>
                <c:pt idx="4678">
                  <c:v>14.70164252284</c:v>
                </c:pt>
                <c:pt idx="4679">
                  <c:v>14.678271645416</c:v>
                </c:pt>
                <c:pt idx="4680">
                  <c:v>14.654866889336001</c:v>
                </c:pt>
                <c:pt idx="4681">
                  <c:v>14.631428090855</c:v>
                </c:pt>
                <c:pt idx="4682">
                  <c:v>14.607955084941</c:v>
                </c:pt>
                <c:pt idx="4683">
                  <c:v>14.584447705258</c:v>
                </c:pt>
                <c:pt idx="4684">
                  <c:v>14.560905784158001</c:v>
                </c:pt>
                <c:pt idx="4685">
                  <c:v>14.537329152659</c:v>
                </c:pt>
                <c:pt idx="4686">
                  <c:v>14.513717640433001</c:v>
                </c:pt>
                <c:pt idx="4687">
                  <c:v>14.490071075795001</c:v>
                </c:pt>
                <c:pt idx="4688">
                  <c:v>14.46638928568</c:v>
                </c:pt>
                <c:pt idx="4689">
                  <c:v>14.442672095634</c:v>
                </c:pt>
                <c:pt idx="4690">
                  <c:v>14.418919329794999</c:v>
                </c:pt>
                <c:pt idx="4691">
                  <c:v>14.39513081088</c:v>
                </c:pt>
                <c:pt idx="4692">
                  <c:v>14.371306360164001</c:v>
                </c:pt>
                <c:pt idx="4693">
                  <c:v>14.347445797467</c:v>
                </c:pt>
                <c:pt idx="4694">
                  <c:v>14.32354894114</c:v>
                </c:pt>
                <c:pt idx="4695">
                  <c:v>14.299615608041</c:v>
                </c:pt>
                <c:pt idx="4696">
                  <c:v>14.275645613524</c:v>
                </c:pt>
                <c:pt idx="4697">
                  <c:v>14.251638771418</c:v>
                </c:pt>
                <c:pt idx="4698">
                  <c:v>14.227594894012</c:v>
                </c:pt>
                <c:pt idx="4699">
                  <c:v>14.203513792036</c:v>
                </c:pt>
                <c:pt idx="4700">
                  <c:v>14.179395274641999</c:v>
                </c:pt>
                <c:pt idx="4701">
                  <c:v>14.155239149387</c:v>
                </c:pt>
                <c:pt idx="4702">
                  <c:v>14.131045222212</c:v>
                </c:pt>
                <c:pt idx="4703">
                  <c:v>14.106813297425999</c:v>
                </c:pt>
                <c:pt idx="4704">
                  <c:v>14.082543177685</c:v>
                </c:pt>
                <c:pt idx="4705">
                  <c:v>14.058234663972</c:v>
                </c:pt>
                <c:pt idx="4706">
                  <c:v>14.033887555578</c:v>
                </c:pt>
                <c:pt idx="4707">
                  <c:v>14.009501650082999</c:v>
                </c:pt>
                <c:pt idx="4708">
                  <c:v>13.985076743331</c:v>
                </c:pt>
                <c:pt idx="4709">
                  <c:v>13.960612629414999</c:v>
                </c:pt>
                <c:pt idx="4710">
                  <c:v>13.936109100652001</c:v>
                </c:pt>
                <c:pt idx="4711">
                  <c:v>13.911565947562</c:v>
                </c:pt>
                <c:pt idx="4712">
                  <c:v>13.886982958847</c:v>
                </c:pt>
                <c:pt idx="4713">
                  <c:v>13.862359921371</c:v>
                </c:pt>
                <c:pt idx="4714">
                  <c:v>13.837696620131</c:v>
                </c:pt>
                <c:pt idx="4715">
                  <c:v>13.812992838241</c:v>
                </c:pt>
                <c:pt idx="4716">
                  <c:v>13.788248356905999</c:v>
                </c:pt>
                <c:pt idx="4717">
                  <c:v>13.763462955396999</c:v>
                </c:pt>
                <c:pt idx="4718">
                  <c:v>13.738636411030001</c:v>
                </c:pt>
                <c:pt idx="4719">
                  <c:v>13.71376849914</c:v>
                </c:pt>
                <c:pt idx="4720">
                  <c:v>13.688858993055</c:v>
                </c:pt>
                <c:pt idx="4721">
                  <c:v>13.663907664073999</c:v>
                </c:pt>
                <c:pt idx="4722">
                  <c:v>13.638914281439</c:v>
                </c:pt>
                <c:pt idx="4723">
                  <c:v>13.613878612309</c:v>
                </c:pt>
                <c:pt idx="4724">
                  <c:v>13.588800421737</c:v>
                </c:pt>
                <c:pt idx="4725">
                  <c:v>13.563679472637</c:v>
                </c:pt>
                <c:pt idx="4726">
                  <c:v>13.538515525764</c:v>
                </c:pt>
                <c:pt idx="4727">
                  <c:v>13.51330833968</c:v>
                </c:pt>
                <c:pt idx="4728">
                  <c:v>13.488057670730001</c:v>
                </c:pt>
                <c:pt idx="4729">
                  <c:v>13.462763273009999</c:v>
                </c:pt>
                <c:pt idx="4730">
                  <c:v>13.437424898344</c:v>
                </c:pt>
                <c:pt idx="4731">
                  <c:v>13.412042296245</c:v>
                </c:pt>
                <c:pt idx="4732">
                  <c:v>13.386615213894</c:v>
                </c:pt>
                <c:pt idx="4733">
                  <c:v>13.361143396105</c:v>
                </c:pt>
                <c:pt idx="4734">
                  <c:v>13.335626585291999</c:v>
                </c:pt>
                <c:pt idx="4735">
                  <c:v>13.310064521441999</c:v>
                </c:pt>
                <c:pt idx="4736">
                  <c:v>13.284456942081</c:v>
                </c:pt>
                <c:pt idx="4737">
                  <c:v>13.258803582240001</c:v>
                </c:pt>
                <c:pt idx="4738">
                  <c:v>13.233104174424</c:v>
                </c:pt>
                <c:pt idx="4739">
                  <c:v>13.207358448575</c:v>
                </c:pt>
                <c:pt idx="4740">
                  <c:v>13.18156613204</c:v>
                </c:pt>
                <c:pt idx="4741">
                  <c:v>13.155726949537</c:v>
                </c:pt>
                <c:pt idx="4742">
                  <c:v>13.129840623115999</c:v>
                </c:pt>
                <c:pt idx="4743">
                  <c:v>13.103906872126</c:v>
                </c:pt>
                <c:pt idx="4744">
                  <c:v>13.077925413174</c:v>
                </c:pt>
                <c:pt idx="4745">
                  <c:v>13.051895960094001</c:v>
                </c:pt>
                <c:pt idx="4746">
                  <c:v>13.025818223901</c:v>
                </c:pt>
                <c:pt idx="4747">
                  <c:v>12.999691912758999</c:v>
                </c:pt>
                <c:pt idx="4748">
                  <c:v>12.973516731937</c:v>
                </c:pt>
                <c:pt idx="4749">
                  <c:v>12.94729238377</c:v>
                </c:pt>
                <c:pt idx="4750">
                  <c:v>12.921018567618001</c:v>
                </c:pt>
                <c:pt idx="4751">
                  <c:v>12.894694979825999</c:v>
                </c:pt>
                <c:pt idx="4752">
                  <c:v>12.868321313678999</c:v>
                </c:pt>
                <c:pt idx="4753">
                  <c:v>12.841897259357999</c:v>
                </c:pt>
                <c:pt idx="4754">
                  <c:v>12.815422503899001</c:v>
                </c:pt>
                <c:pt idx="4755">
                  <c:v>12.788896731147</c:v>
                </c:pt>
                <c:pt idx="4756">
                  <c:v>12.762319621710001</c:v>
                </c:pt>
                <c:pt idx="4757">
                  <c:v>12.735690852911</c:v>
                </c:pt>
                <c:pt idx="4758">
                  <c:v>12.709010098743001</c:v>
                </c:pt>
                <c:pt idx="4759">
                  <c:v>12.682277029819</c:v>
                </c:pt>
                <c:pt idx="4760">
                  <c:v>12.655491313324999</c:v>
                </c:pt>
                <c:pt idx="4761">
                  <c:v>12.628652612967</c:v>
                </c:pt>
                <c:pt idx="4762">
                  <c:v>12.601760588922</c:v>
                </c:pt>
                <c:pt idx="4763">
                  <c:v>12.574814897785</c:v>
                </c:pt>
                <c:pt idx="4764">
                  <c:v>12.547815192516</c:v>
                </c:pt>
                <c:pt idx="4765">
                  <c:v>12.520761122386</c:v>
                </c:pt>
                <c:pt idx="4766">
                  <c:v>12.493652332924</c:v>
                </c:pt>
                <c:pt idx="4767">
                  <c:v>12.466488465855999</c:v>
                </c:pt>
                <c:pt idx="4768">
                  <c:v>12.439269159055</c:v>
                </c:pt>
                <c:pt idx="4769">
                  <c:v>12.411994046473</c:v>
                </c:pt>
                <c:pt idx="4770">
                  <c:v>12.384662758092</c:v>
                </c:pt>
                <c:pt idx="4771">
                  <c:v>12.357274919856</c:v>
                </c:pt>
                <c:pt idx="4772">
                  <c:v>12.329830153611001</c:v>
                </c:pt>
                <c:pt idx="4773">
                  <c:v>12.302328077044001</c:v>
                </c:pt>
                <c:pt idx="4774">
                  <c:v>12.274768303617</c:v>
                </c:pt>
                <c:pt idx="4775">
                  <c:v>12.247150442500001</c:v>
                </c:pt>
                <c:pt idx="4776">
                  <c:v>12.219474098508</c:v>
                </c:pt>
                <c:pt idx="4777">
                  <c:v>12.191738872028999</c:v>
                </c:pt>
                <c:pt idx="4778">
                  <c:v>12.163944358956</c:v>
                </c:pt>
                <c:pt idx="4779">
                  <c:v>12.136090150615001</c:v>
                </c:pt>
                <c:pt idx="4780">
                  <c:v>12.108175833696</c:v>
                </c:pt>
                <c:pt idx="4781">
                  <c:v>12.080200990172999</c:v>
                </c:pt>
                <c:pt idx="4782">
                  <c:v>12.052165197234</c:v>
                </c:pt>
                <c:pt idx="4783">
                  <c:v>12.024068027201</c:v>
                </c:pt>
                <c:pt idx="4784">
                  <c:v>11.995909047453001</c:v>
                </c:pt>
                <c:pt idx="4785">
                  <c:v>11.967687820342</c:v>
                </c:pt>
                <c:pt idx="4786">
                  <c:v>11.939403903118</c:v>
                </c:pt>
                <c:pt idx="4787">
                  <c:v>11.911056847836999</c:v>
                </c:pt>
                <c:pt idx="4788">
                  <c:v>11.882646201283</c:v>
                </c:pt>
                <c:pt idx="4789">
                  <c:v>11.854171504876</c:v>
                </c:pt>
                <c:pt idx="4790">
                  <c:v>11.825632294582</c:v>
                </c:pt>
                <c:pt idx="4791">
                  <c:v>11.797028100827999</c:v>
                </c:pt>
                <c:pt idx="4792">
                  <c:v>11.768358448402999</c:v>
                </c:pt>
                <c:pt idx="4793">
                  <c:v>11.739622856363001</c:v>
                </c:pt>
                <c:pt idx="4794">
                  <c:v>11.71082083794</c:v>
                </c:pt>
                <c:pt idx="4795">
                  <c:v>11.681951900435999</c:v>
                </c:pt>
                <c:pt idx="4796">
                  <c:v>11.653015545123999</c:v>
                </c:pt>
                <c:pt idx="4797">
                  <c:v>11.624011267145001</c:v>
                </c:pt>
                <c:pt idx="4798">
                  <c:v>11.594938555401001</c:v>
                </c:pt>
                <c:pt idx="4799">
                  <c:v>11.565796892447</c:v>
                </c:pt>
                <c:pt idx="4800">
                  <c:v>11.536585754382999</c:v>
                </c:pt>
                <c:pt idx="4801">
                  <c:v>11.507304610733</c:v>
                </c:pt>
                <c:pt idx="4802">
                  <c:v>11.477952924338</c:v>
                </c:pt>
                <c:pt idx="4803">
                  <c:v>11.448530151232999</c:v>
                </c:pt>
                <c:pt idx="4804">
                  <c:v>11.419035740526001</c:v>
                </c:pt>
                <c:pt idx="4805">
                  <c:v>11.389469134273</c:v>
                </c:pt>
                <c:pt idx="4806">
                  <c:v>11.359829767356</c:v>
                </c:pt>
                <c:pt idx="4807">
                  <c:v>11.330117067347</c:v>
                </c:pt>
                <c:pt idx="4808">
                  <c:v>11.300330454379999</c:v>
                </c:pt>
                <c:pt idx="4809">
                  <c:v>11.270469341009999</c:v>
                </c:pt>
                <c:pt idx="4810">
                  <c:v>11.240533132081</c:v>
                </c:pt>
                <c:pt idx="4811">
                  <c:v>11.210521224577001</c:v>
                </c:pt>
                <c:pt idx="4812">
                  <c:v>11.180433007477999</c:v>
                </c:pt>
                <c:pt idx="4813">
                  <c:v>11.150267861612001</c:v>
                </c:pt>
                <c:pt idx="4814">
                  <c:v>11.120025159502999</c:v>
                </c:pt>
                <c:pt idx="4815">
                  <c:v>11.089704265209001</c:v>
                </c:pt>
                <c:pt idx="4816">
                  <c:v>11.059304534169</c:v>
                </c:pt>
                <c:pt idx="4817">
                  <c:v>11.02882531303</c:v>
                </c:pt>
                <c:pt idx="4818">
                  <c:v>10.998265939488</c:v>
                </c:pt>
                <c:pt idx="4819">
                  <c:v>10.967625742108</c:v>
                </c:pt>
                <c:pt idx="4820">
                  <c:v>10.936904040148001</c:v>
                </c:pt>
                <c:pt idx="4821">
                  <c:v>10.906100143384</c:v>
                </c:pt>
                <c:pt idx="4822">
                  <c:v>10.875213351914001</c:v>
                </c:pt>
                <c:pt idx="4823">
                  <c:v>10.844242955977</c:v>
                </c:pt>
                <c:pt idx="4824">
                  <c:v>10.813188235748999</c:v>
                </c:pt>
                <c:pt idx="4825">
                  <c:v>10.78204846115</c:v>
                </c:pt>
                <c:pt idx="4826">
                  <c:v>10.750822891632</c:v>
                </c:pt>
                <c:pt idx="4827">
                  <c:v>10.719510775973999</c:v>
                </c:pt>
                <c:pt idx="4828">
                  <c:v>10.68811135206</c:v>
                </c:pt>
                <c:pt idx="4829">
                  <c:v>10.656623846659</c:v>
                </c:pt>
                <c:pt idx="4830">
                  <c:v>10.625047475199001</c:v>
                </c:pt>
                <c:pt idx="4831">
                  <c:v>10.593381441528001</c:v>
                </c:pt>
                <c:pt idx="4832">
                  <c:v>10.56162493768</c:v>
                </c:pt>
                <c:pt idx="4833">
                  <c:v>10.529777143622001</c:v>
                </c:pt>
                <c:pt idx="4834">
                  <c:v>10.497837227004</c:v>
                </c:pt>
                <c:pt idx="4835">
                  <c:v>10.465804342899</c:v>
                </c:pt>
                <c:pt idx="4836">
                  <c:v>10.433677633534</c:v>
                </c:pt>
                <c:pt idx="4837">
                  <c:v>10.401456228015</c:v>
                </c:pt>
                <c:pt idx="4838">
                  <c:v>10.369139242046</c:v>
                </c:pt>
                <c:pt idx="4839">
                  <c:v>10.336725777638</c:v>
                </c:pt>
                <c:pt idx="4840">
                  <c:v>10.304214922809001</c:v>
                </c:pt>
                <c:pt idx="4841">
                  <c:v>10.271605751280999</c:v>
                </c:pt>
                <c:pt idx="4842">
                  <c:v>10.23889732216</c:v>
                </c:pt>
                <c:pt idx="4843">
                  <c:v>10.206088679616</c:v>
                </c:pt>
                <c:pt idx="4844">
                  <c:v>10.173178852543</c:v>
                </c:pt>
                <c:pt idx="4845">
                  <c:v>10.140166854224001</c:v>
                </c:pt>
                <c:pt idx="4846">
                  <c:v>10.107051681970001</c:v>
                </c:pt>
                <c:pt idx="4847">
                  <c:v>10.073832316758001</c:v>
                </c:pt>
                <c:pt idx="4848">
                  <c:v>10.040507722858999</c:v>
                </c:pt>
                <c:pt idx="4849">
                  <c:v>10.00707684745</c:v>
                </c:pt>
                <c:pt idx="4850">
                  <c:v>9.9735386202178002</c:v>
                </c:pt>
                <c:pt idx="4851">
                  <c:v>9.9398919529488996</c:v>
                </c:pt>
                <c:pt idx="4852">
                  <c:v>9.9061357391087004</c:v>
                </c:pt>
                <c:pt idx="4853">
                  <c:v>9.8722688534067995</c:v>
                </c:pt>
                <c:pt idx="4854">
                  <c:v>9.8382901513493</c:v>
                </c:pt>
                <c:pt idx="4855">
                  <c:v>9.8041984687772992</c:v>
                </c:pt>
                <c:pt idx="4856">
                  <c:v>9.7699926213912001</c:v>
                </c:pt>
                <c:pt idx="4857">
                  <c:v>9.7356714042596</c:v>
                </c:pt>
                <c:pt idx="4858">
                  <c:v>9.7012335913131</c:v>
                </c:pt>
                <c:pt idx="4859">
                  <c:v>9.6666779348218999</c:v>
                </c:pt>
                <c:pt idx="4860">
                  <c:v>9.6320031648567994</c:v>
                </c:pt>
                <c:pt idx="4861">
                  <c:v>9.5972079887327002</c:v>
                </c:pt>
                <c:pt idx="4862">
                  <c:v>9.5622910904343001</c:v>
                </c:pt>
                <c:pt idx="4863">
                  <c:v>9.5272511300224991</c:v>
                </c:pt>
                <c:pt idx="4864">
                  <c:v>9.4920867430215008</c:v>
                </c:pt>
                <c:pt idx="4865">
                  <c:v>9.4567965397862004</c:v>
                </c:pt>
                <c:pt idx="4866">
                  <c:v>9.4213791048477002</c:v>
                </c:pt>
                <c:pt idx="4867">
                  <c:v>9.3858329962365996</c:v>
                </c:pt>
                <c:pt idx="4868">
                  <c:v>9.3501567447842007</c:v>
                </c:pt>
                <c:pt idx="4869">
                  <c:v>9.3143488533990997</c:v>
                </c:pt>
                <c:pt idx="4870">
                  <c:v>9.2784077963193994</c:v>
                </c:pt>
                <c:pt idx="4871">
                  <c:v>9.2423320183385993</c:v>
                </c:pt>
                <c:pt idx="4872">
                  <c:v>9.2061199340043007</c:v>
                </c:pt>
                <c:pt idx="4873">
                  <c:v>9.1697699267893</c:v>
                </c:pt>
                <c:pt idx="4874">
                  <c:v>9.1332803482327005</c:v>
                </c:pt>
                <c:pt idx="4875">
                  <c:v>9.0966495170499009</c:v>
                </c:pt>
                <c:pt idx="4876">
                  <c:v>9.0598757182120995</c:v>
                </c:pt>
                <c:pt idx="4877">
                  <c:v>9.0229572019902005</c:v>
                </c:pt>
                <c:pt idx="4878">
                  <c:v>8.9858921829649994</c:v>
                </c:pt>
                <c:pt idx="4879">
                  <c:v>8.9486788390005998</c:v>
                </c:pt>
                <c:pt idx="4880">
                  <c:v>8.9113153101788996</c:v>
                </c:pt>
                <c:pt idx="4881">
                  <c:v>8.8737996976950004</c:v>
                </c:pt>
                <c:pt idx="4882">
                  <c:v>8.8361300627099997</c:v>
                </c:pt>
                <c:pt idx="4883">
                  <c:v>8.7983044251601008</c:v>
                </c:pt>
                <c:pt idx="4884">
                  <c:v>8.7603207625199992</c:v>
                </c:pt>
                <c:pt idx="4885">
                  <c:v>8.7221770085177006</c:v>
                </c:pt>
                <c:pt idx="4886">
                  <c:v>8.6838710517998994</c:v>
                </c:pt>
                <c:pt idx="4887">
                  <c:v>8.6454007345429993</c:v>
                </c:pt>
                <c:pt idx="4888">
                  <c:v>8.6067638510105002</c:v>
                </c:pt>
                <c:pt idx="4889">
                  <c:v>8.5679581460506</c:v>
                </c:pt>
                <c:pt idx="4890">
                  <c:v>8.5289813135336008</c:v>
                </c:pt>
                <c:pt idx="4891">
                  <c:v>8.4898309947254003</c:v>
                </c:pt>
                <c:pt idx="4892">
                  <c:v>8.4505047765930996</c:v>
                </c:pt>
                <c:pt idx="4893">
                  <c:v>8.4110001900396991</c:v>
                </c:pt>
                <c:pt idx="4894">
                  <c:v>8.3713147080654</c:v>
                </c:pt>
                <c:pt idx="4895">
                  <c:v>8.3314457438493008</c:v>
                </c:pt>
                <c:pt idx="4896">
                  <c:v>8.2913906487495996</c:v>
                </c:pt>
                <c:pt idx="4897">
                  <c:v>8.2511467102164993</c:v>
                </c:pt>
                <c:pt idx="4898">
                  <c:v>8.2107111496141005</c:v>
                </c:pt>
                <c:pt idx="4899">
                  <c:v>8.1700811199454009</c:v>
                </c:pt>
                <c:pt idx="4900">
                  <c:v>8.1292537034762002</c:v>
                </c:pt>
                <c:pt idx="4901">
                  <c:v>8.0882259092509994</c:v>
                </c:pt>
                <c:pt idx="4902">
                  <c:v>8.0469946704969004</c:v>
                </c:pt>
                <c:pt idx="4903">
                  <c:v>8.0055568419069001</c:v>
                </c:pt>
                <c:pt idx="4904">
                  <c:v>7.9639091967965996</c:v>
                </c:pt>
                <c:pt idx="4905">
                  <c:v>7.9220484241281</c:v>
                </c:pt>
                <c:pt idx="4906">
                  <c:v>7.8799711253925997</c:v>
                </c:pt>
                <c:pt idx="4907">
                  <c:v>7.8376738113417996</c:v>
                </c:pt>
                <c:pt idx="4908">
                  <c:v>7.7951528985621001</c:v>
                </c:pt>
                <c:pt idx="4909">
                  <c:v>7.7524047058808998</c:v>
                </c:pt>
                <c:pt idx="4910">
                  <c:v>7.7094254505929003</c:v>
                </c:pt>
                <c:pt idx="4911">
                  <c:v>7.6662112444990997</c:v>
                </c:pt>
                <c:pt idx="4912">
                  <c:v>7.6227580897434004</c:v>
                </c:pt>
                <c:pt idx="4913">
                  <c:v>7.5790618744367002</c:v>
                </c:pt>
                <c:pt idx="4914">
                  <c:v>7.5351183680532996</c:v>
                </c:pt>
                <c:pt idx="4915">
                  <c:v>7.4909232165855002</c:v>
                </c:pt>
                <c:pt idx="4916">
                  <c:v>7.4464719374412001</c:v>
                </c:pt>
                <c:pt idx="4917">
                  <c:v>7.4017599140675001</c:v>
                </c:pt>
                <c:pt idx="4918">
                  <c:v>7.3567823902807996</c:v>
                </c:pt>
                <c:pt idx="4919">
                  <c:v>7.3115344642859004</c:v>
                </c:pt>
                <c:pt idx="4920">
                  <c:v>7.2660110823607003</c:v>
                </c:pt>
                <c:pt idx="4921">
                  <c:v>7.2202070321849998</c:v>
                </c:pt>
                <c:pt idx="4922">
                  <c:v>7.1741169357879002</c:v>
                </c:pt>
                <c:pt idx="4923">
                  <c:v>7.1277352420859996</c:v>
                </c:pt>
                <c:pt idx="4924">
                  <c:v>7.0810562189855997</c:v>
                </c:pt>
                <c:pt idx="4925">
                  <c:v>7.0340739450139997</c:v>
                </c:pt>
                <c:pt idx="4926">
                  <c:v>6.9867823004477998</c:v>
                </c:pt>
                <c:pt idx="4927">
                  <c:v>6.9391749578985999</c:v>
                </c:pt>
                <c:pt idx="4928">
                  <c:v>6.8912453723176998</c:v>
                </c:pt>
                <c:pt idx="4929">
                  <c:v>6.8429867703723</c:v>
                </c:pt>
                <c:pt idx="4930">
                  <c:v>6.7943921391459998</c:v>
                </c:pt>
                <c:pt idx="4931">
                  <c:v>6.7454542141112999</c:v>
                </c:pt>
                <c:pt idx="4932">
                  <c:v>6.6961654663120997</c:v>
                </c:pt>
                <c:pt idx="4933">
                  <c:v>6.6465180886975004</c:v>
                </c:pt>
                <c:pt idx="4934">
                  <c:v>6.5965039815309003</c:v>
                </c:pt>
                <c:pt idx="4935">
                  <c:v>6.5461147368028003</c:v>
                </c:pt>
                <c:pt idx="4936">
                  <c:v>6.4953416215577997</c:v>
                </c:pt>
                <c:pt idx="4937">
                  <c:v>6.4441755600458004</c:v>
                </c:pt>
                <c:pt idx="4938">
                  <c:v>6.3926071145919003</c:v>
                </c:pt>
                <c:pt idx="4939">
                  <c:v>6.3406264650711002</c:v>
                </c:pt>
                <c:pt idx="4940">
                  <c:v>6.2882233868641002</c:v>
                </c:pt>
                <c:pt idx="4941">
                  <c:v>6.2353872271495003</c:v>
                </c:pt>
                <c:pt idx="4942">
                  <c:v>6.1821068793818004</c:v>
                </c:pt>
                <c:pt idx="4943">
                  <c:v>6.1283707557772997</c:v>
                </c:pt>
                <c:pt idx="4944">
                  <c:v>6.0741667576212999</c:v>
                </c:pt>
                <c:pt idx="4945">
                  <c:v>6.0194822431726003</c:v>
                </c:pt>
                <c:pt idx="4946">
                  <c:v>5.964303992933</c:v>
                </c:pt>
                <c:pt idx="4947">
                  <c:v>5.9086181720062001</c:v>
                </c:pt>
                <c:pt idx="4948">
                  <c:v>5.8524102892440002</c:v>
                </c:pt>
                <c:pt idx="4949">
                  <c:v>5.7956651528398</c:v>
                </c:pt>
                <c:pt idx="4950">
                  <c:v>5.7383668219811996</c:v>
                </c:pt>
                <c:pt idx="4951">
                  <c:v>5.6804985541289001</c:v>
                </c:pt>
                <c:pt idx="4952">
                  <c:v>5.6220427474261996</c:v>
                </c:pt>
                <c:pt idx="4953">
                  <c:v>5.5629808776783998</c:v>
                </c:pt>
                <c:pt idx="4954">
                  <c:v>5.5032934292642004</c:v>
                </c:pt>
                <c:pt idx="4955">
                  <c:v>5.4429598192475996</c:v>
                </c:pt>
                <c:pt idx="4956">
                  <c:v>5.3819583138544997</c:v>
                </c:pt>
                <c:pt idx="4957">
                  <c:v>5.3202659363547999</c:v>
                </c:pt>
                <c:pt idx="4958">
                  <c:v>5.2578583652426998</c:v>
                </c:pt>
                <c:pt idx="4959">
                  <c:v>5.1947098214364003</c:v>
                </c:pt>
                <c:pt idx="4960">
                  <c:v>5.1307929430151997</c:v>
                </c:pt>
                <c:pt idx="4961">
                  <c:v>5.0660786457668996</c:v>
                </c:pt>
                <c:pt idx="4962">
                  <c:v>5.0005359675334002</c:v>
                </c:pt>
                <c:pt idx="4963">
                  <c:v>4.9341318939874999</c:v>
                </c:pt>
                <c:pt idx="4964">
                  <c:v>4.8668311630670003</c:v>
                </c:pt>
                <c:pt idx="4965">
                  <c:v>4.7985960447723999</c:v>
                </c:pt>
                <c:pt idx="4966">
                  <c:v>4.7293860924334004</c:v>
                </c:pt>
                <c:pt idx="4967">
                  <c:v>4.6591578607867001</c:v>
                </c:pt>
                <c:pt idx="4968">
                  <c:v>4.5878645852878996</c:v>
                </c:pt>
                <c:pt idx="4969">
                  <c:v>4.5154558159388998</c:v>
                </c:pt>
                <c:pt idx="4970">
                  <c:v>4.4418769974850001</c:v>
                </c:pt>
                <c:pt idx="4971">
                  <c:v>4.3670689860597003</c:v>
                </c:pt>
                <c:pt idx="4972">
                  <c:v>4.2909674901084003</c:v>
                </c:pt>
                <c:pt idx="4973">
                  <c:v>4.2135024205644003</c:v>
                </c:pt>
                <c:pt idx="4974">
                  <c:v>4.1345971316019003</c:v>
                </c:pt>
                <c:pt idx="4975">
                  <c:v>4.0541675285652996</c:v>
                </c:pt>
                <c:pt idx="4976">
                  <c:v>3.9721210135193998</c:v>
                </c:pt>
                <c:pt idx="4977">
                  <c:v>3.8883552307691001</c:v>
                </c:pt>
                <c:pt idx="4978">
                  <c:v>3.8027565639146998</c:v>
                </c:pt>
                <c:pt idx="4979">
                  <c:v>3.7151983215170001</c:v>
                </c:pt>
                <c:pt idx="4980">
                  <c:v>3.6255385286883999</c:v>
                </c:pt>
                <c:pt idx="4981">
                  <c:v>3.5336172146609002</c:v>
                </c:pt>
                <c:pt idx="4982">
                  <c:v>3.4392530481776999</c:v>
                </c:pt>
                <c:pt idx="4983">
                  <c:v>3.3422391181572002</c:v>
                </c:pt>
                <c:pt idx="4984">
                  <c:v>3.2423375782545998</c:v>
                </c:pt>
                <c:pt idx="4985">
                  <c:v>3.1392727574514998</c:v>
                </c:pt>
                <c:pt idx="4986">
                  <c:v>3.0327221628282</c:v>
                </c:pt>
                <c:pt idx="4987">
                  <c:v>2.9223045282953999</c:v>
                </c:pt>
                <c:pt idx="4988">
                  <c:v>2.8075636296075999</c:v>
                </c:pt>
                <c:pt idx="4989">
                  <c:v>2.6879458741903002</c:v>
                </c:pt>
                <c:pt idx="4990">
                  <c:v>2.5627684624295002</c:v>
                </c:pt>
                <c:pt idx="4991">
                  <c:v>2.4311727650943</c:v>
                </c:pt>
                <c:pt idx="4992">
                  <c:v>2.2920535462395999</c:v>
                </c:pt>
                <c:pt idx="4993">
                  <c:v>2.1439467107264001</c:v>
                </c:pt>
                <c:pt idx="4994">
                  <c:v>1.9848413296014999</c:v>
                </c:pt>
                <c:pt idx="4995">
                  <c:v>1.8118422243034999</c:v>
                </c:pt>
                <c:pt idx="4996">
                  <c:v>1.6205057531005</c:v>
                </c:pt>
                <c:pt idx="4997">
                  <c:v>1.4033513548201999</c:v>
                </c:pt>
                <c:pt idx="4998">
                  <c:v>1.1457925661752999</c:v>
                </c:pt>
                <c:pt idx="4999">
                  <c:v>0.81017010925662003</c:v>
                </c:pt>
                <c:pt idx="5000">
                  <c:v>0</c:v>
                </c:pt>
              </c:numCache>
            </c:numRef>
          </c:xVal>
          <c:yVal>
            <c:numRef>
              <c:f>Relativity!$M$3:$M$5003</c:f>
              <c:numCache>
                <c:formatCode>0.000</c:formatCode>
                <c:ptCount val="5001"/>
                <c:pt idx="0">
                  <c:v>6.3315343822977995E-4</c:v>
                </c:pt>
                <c:pt idx="1">
                  <c:v>1.1427680837642E-2</c:v>
                </c:pt>
                <c:pt idx="2">
                  <c:v>2.2222208237054002E-2</c:v>
                </c:pt>
                <c:pt idx="3">
                  <c:v>3.3016735636920001E-2</c:v>
                </c:pt>
                <c:pt idx="4">
                  <c:v>4.3811263036332003E-2</c:v>
                </c:pt>
                <c:pt idx="5">
                  <c:v>5.4605790436199002E-2</c:v>
                </c:pt>
                <c:pt idx="6">
                  <c:v>6.5400317835610997E-2</c:v>
                </c:pt>
                <c:pt idx="7">
                  <c:v>7.6194845235476996E-2</c:v>
                </c:pt>
                <c:pt idx="8">
                  <c:v>8.6989372634888998E-2</c:v>
                </c:pt>
                <c:pt idx="9">
                  <c:v>9.7783900034301E-2</c:v>
                </c:pt>
                <c:pt idx="10">
                  <c:v>0.10857842743417</c:v>
                </c:pt>
                <c:pt idx="11">
                  <c:v>0.11937295483358</c:v>
                </c:pt>
                <c:pt idx="12">
                  <c:v>0.13016748223345001</c:v>
                </c:pt>
                <c:pt idx="13">
                  <c:v>0.14096200963286001</c:v>
                </c:pt>
                <c:pt idx="14">
                  <c:v>0.15175653703226999</c:v>
                </c:pt>
                <c:pt idx="15">
                  <c:v>0.16255106443214001</c:v>
                </c:pt>
                <c:pt idx="16">
                  <c:v>0.17334559183154999</c:v>
                </c:pt>
                <c:pt idx="17">
                  <c:v>0.18414011923142001</c:v>
                </c:pt>
                <c:pt idx="18">
                  <c:v>0.19493464663082999</c:v>
                </c:pt>
                <c:pt idx="19">
                  <c:v>0.20572917403068999</c:v>
                </c:pt>
                <c:pt idx="20">
                  <c:v>0.21652370143010999</c:v>
                </c:pt>
                <c:pt idx="21">
                  <c:v>0.22731822882951999</c:v>
                </c:pt>
                <c:pt idx="22">
                  <c:v>0.23811275622938</c:v>
                </c:pt>
                <c:pt idx="23">
                  <c:v>0.24890728362879999</c:v>
                </c:pt>
                <c:pt idx="24">
                  <c:v>0.25970181102866002</c:v>
                </c:pt>
                <c:pt idx="25">
                  <c:v>0.27049633842807003</c:v>
                </c:pt>
                <c:pt idx="26">
                  <c:v>0.28129086582749002</c:v>
                </c:pt>
                <c:pt idx="27">
                  <c:v>0.29208539322735</c:v>
                </c:pt>
                <c:pt idx="28">
                  <c:v>0.30287992062676</c:v>
                </c:pt>
                <c:pt idx="29">
                  <c:v>0.31367444802663003</c:v>
                </c:pt>
                <c:pt idx="30">
                  <c:v>0.32446897542603997</c:v>
                </c:pt>
                <c:pt idx="31">
                  <c:v>0.33526350282591</c:v>
                </c:pt>
                <c:pt idx="32">
                  <c:v>0.34605803022532</c:v>
                </c:pt>
                <c:pt idx="33">
                  <c:v>0.35685255762473</c:v>
                </c:pt>
                <c:pt idx="34">
                  <c:v>0.36764708502459997</c:v>
                </c:pt>
                <c:pt idx="35">
                  <c:v>0.37844161242400998</c:v>
                </c:pt>
                <c:pt idx="36">
                  <c:v>0.38923613982388</c:v>
                </c:pt>
                <c:pt idx="37">
                  <c:v>0.40003066722329</c:v>
                </c:pt>
                <c:pt idx="38">
                  <c:v>0.41082519462270001</c:v>
                </c:pt>
                <c:pt idx="39">
                  <c:v>0.42161972202256998</c:v>
                </c:pt>
                <c:pt idx="40">
                  <c:v>0.43241424942197998</c:v>
                </c:pt>
                <c:pt idx="41">
                  <c:v>0.44320877682185</c:v>
                </c:pt>
                <c:pt idx="42">
                  <c:v>0.45400330422126001</c:v>
                </c:pt>
                <c:pt idx="43">
                  <c:v>0.46479783162112998</c:v>
                </c:pt>
                <c:pt idx="44">
                  <c:v>0.47559235902053998</c:v>
                </c:pt>
                <c:pt idx="45">
                  <c:v>0.48638688641994998</c:v>
                </c:pt>
                <c:pt idx="46">
                  <c:v>0.49718141381982001</c:v>
                </c:pt>
                <c:pt idx="47">
                  <c:v>0.50797594121922995</c:v>
                </c:pt>
                <c:pt idx="48">
                  <c:v>0.51877046861910003</c:v>
                </c:pt>
                <c:pt idx="49">
                  <c:v>0.52956499601851004</c:v>
                </c:pt>
                <c:pt idx="50">
                  <c:v>0.54035952341792004</c:v>
                </c:pt>
                <c:pt idx="51">
                  <c:v>0.55115405081779001</c:v>
                </c:pt>
                <c:pt idx="52">
                  <c:v>0.56194857821720001</c:v>
                </c:pt>
                <c:pt idx="53">
                  <c:v>0.57274310561705999</c:v>
                </c:pt>
                <c:pt idx="54">
                  <c:v>0.58353763301647998</c:v>
                </c:pt>
                <c:pt idx="55">
                  <c:v>0.59433216041588999</c:v>
                </c:pt>
                <c:pt idx="56">
                  <c:v>0.60512668781574996</c:v>
                </c:pt>
                <c:pt idx="57">
                  <c:v>0.61592121521516996</c:v>
                </c:pt>
                <c:pt idx="58">
                  <c:v>0.62671574261503005</c:v>
                </c:pt>
                <c:pt idx="59">
                  <c:v>0.63751027001445004</c:v>
                </c:pt>
                <c:pt idx="60">
                  <c:v>0.64830479741431002</c:v>
                </c:pt>
                <c:pt idx="61">
                  <c:v>0.65909932481372002</c:v>
                </c:pt>
                <c:pt idx="62">
                  <c:v>0.66989385221314002</c:v>
                </c:pt>
                <c:pt idx="63">
                  <c:v>0.68068837961299999</c:v>
                </c:pt>
                <c:pt idx="64">
                  <c:v>0.69148290701241</c:v>
                </c:pt>
                <c:pt idx="65">
                  <c:v>0.70227743441227997</c:v>
                </c:pt>
                <c:pt idx="66">
                  <c:v>0.71307196181168997</c:v>
                </c:pt>
                <c:pt idx="67">
                  <c:v>0.72386648921109997</c:v>
                </c:pt>
                <c:pt idx="68">
                  <c:v>0.73466101661097005</c:v>
                </c:pt>
                <c:pt idx="69">
                  <c:v>0.74545554401037994</c:v>
                </c:pt>
                <c:pt idx="70">
                  <c:v>0.75625007141025002</c:v>
                </c:pt>
                <c:pt idx="71">
                  <c:v>0.76704459880966003</c:v>
                </c:pt>
                <c:pt idx="72">
                  <c:v>0.77783912620953</c:v>
                </c:pt>
                <c:pt idx="73">
                  <c:v>0.78863365360894</c:v>
                </c:pt>
                <c:pt idx="74">
                  <c:v>0.79942818100835</c:v>
                </c:pt>
                <c:pt idx="75">
                  <c:v>0.81022270840821997</c:v>
                </c:pt>
                <c:pt idx="76">
                  <c:v>0.82101723580762997</c:v>
                </c:pt>
                <c:pt idx="77">
                  <c:v>0.83181176320750005</c:v>
                </c:pt>
                <c:pt idx="78">
                  <c:v>0.84260629060690995</c:v>
                </c:pt>
                <c:pt idx="79">
                  <c:v>0.85340081800631995</c:v>
                </c:pt>
                <c:pt idx="80">
                  <c:v>0.86419534540619003</c:v>
                </c:pt>
                <c:pt idx="81">
                  <c:v>0.87498987280560003</c:v>
                </c:pt>
                <c:pt idx="82">
                  <c:v>0.88578440020547</c:v>
                </c:pt>
                <c:pt idx="83">
                  <c:v>0.89657892760488</c:v>
                </c:pt>
                <c:pt idx="84">
                  <c:v>0.90737345500473998</c:v>
                </c:pt>
                <c:pt idx="85">
                  <c:v>0.91816798240415998</c:v>
                </c:pt>
                <c:pt idx="86">
                  <c:v>0.92896250980356998</c:v>
                </c:pt>
                <c:pt idx="87">
                  <c:v>0.93975703720343995</c:v>
                </c:pt>
                <c:pt idx="88">
                  <c:v>0.95055156460284995</c:v>
                </c:pt>
                <c:pt idx="89">
                  <c:v>0.96134609200271004</c:v>
                </c:pt>
                <c:pt idx="90">
                  <c:v>0.97214061940213004</c:v>
                </c:pt>
                <c:pt idx="91">
                  <c:v>0.98293514680154004</c:v>
                </c:pt>
                <c:pt idx="92">
                  <c:v>0.99372967420140002</c:v>
                </c:pt>
                <c:pt idx="93">
                  <c:v>1.0045242016008</c:v>
                </c:pt>
                <c:pt idx="94">
                  <c:v>1.0153187290007</c:v>
                </c:pt>
                <c:pt idx="95">
                  <c:v>1.0261132564001001</c:v>
                </c:pt>
                <c:pt idx="96">
                  <c:v>1.0369077838</c:v>
                </c:pt>
                <c:pt idx="97">
                  <c:v>1.0477023111993999</c:v>
                </c:pt>
                <c:pt idx="98">
                  <c:v>1.0584968385988001</c:v>
                </c:pt>
                <c:pt idx="99">
                  <c:v>1.0692913659987</c:v>
                </c:pt>
                <c:pt idx="100">
                  <c:v>1.0800858933980999</c:v>
                </c:pt>
                <c:pt idx="101">
                  <c:v>1.0908804207978999</c:v>
                </c:pt>
                <c:pt idx="102">
                  <c:v>1.1016749481973001</c:v>
                </c:pt>
                <c:pt idx="103">
                  <c:v>1.1124694755968001</c:v>
                </c:pt>
                <c:pt idx="104">
                  <c:v>1.1232640029965999</c:v>
                </c:pt>
                <c:pt idx="105">
                  <c:v>1.134058530396</c:v>
                </c:pt>
                <c:pt idx="106">
                  <c:v>1.1448530577959</c:v>
                </c:pt>
                <c:pt idx="107">
                  <c:v>1.1556475851953001</c:v>
                </c:pt>
                <c:pt idx="108">
                  <c:v>1.1664421125952</c:v>
                </c:pt>
                <c:pt idx="109">
                  <c:v>1.1772366399945999</c:v>
                </c:pt>
                <c:pt idx="110">
                  <c:v>1.1880311673940001</c:v>
                </c:pt>
                <c:pt idx="111">
                  <c:v>1.1988256947939</c:v>
                </c:pt>
                <c:pt idx="112">
                  <c:v>1.2096202221932999</c:v>
                </c:pt>
                <c:pt idx="113">
                  <c:v>1.2204147495930999</c:v>
                </c:pt>
                <c:pt idx="114">
                  <c:v>1.2312092769926</c:v>
                </c:pt>
                <c:pt idx="115">
                  <c:v>1.2420038043920001</c:v>
                </c:pt>
                <c:pt idx="116">
                  <c:v>1.2527983317917999</c:v>
                </c:pt>
                <c:pt idx="117">
                  <c:v>1.2635928591912</c:v>
                </c:pt>
                <c:pt idx="118">
                  <c:v>1.2743873865911</c:v>
                </c:pt>
                <c:pt idx="119">
                  <c:v>1.2851819139905001</c:v>
                </c:pt>
                <c:pt idx="120">
                  <c:v>1.2959764413899</c:v>
                </c:pt>
                <c:pt idx="121">
                  <c:v>1.3067709687897999</c:v>
                </c:pt>
                <c:pt idx="122">
                  <c:v>1.3175654961892</c:v>
                </c:pt>
                <c:pt idx="123">
                  <c:v>1.3283600235891</c:v>
                </c:pt>
                <c:pt idx="124">
                  <c:v>1.3391545509884999</c:v>
                </c:pt>
                <c:pt idx="125">
                  <c:v>1.3499490783884001</c:v>
                </c:pt>
                <c:pt idx="126">
                  <c:v>1.3607436057878</c:v>
                </c:pt>
                <c:pt idx="127">
                  <c:v>1.3715381331872001</c:v>
                </c:pt>
                <c:pt idx="128">
                  <c:v>1.3823326605871</c:v>
                </c:pt>
                <c:pt idx="129">
                  <c:v>1.3931271879864999</c:v>
                </c:pt>
                <c:pt idx="130">
                  <c:v>1.4039217153863</c:v>
                </c:pt>
                <c:pt idx="131">
                  <c:v>1.4147162427857001</c:v>
                </c:pt>
                <c:pt idx="132">
                  <c:v>1.4255107701851999</c:v>
                </c:pt>
                <c:pt idx="133">
                  <c:v>1.4363052975849999</c:v>
                </c:pt>
                <c:pt idx="134">
                  <c:v>1.4470998249844</c:v>
                </c:pt>
                <c:pt idx="135">
                  <c:v>1.4578943523843</c:v>
                </c:pt>
                <c:pt idx="136">
                  <c:v>1.4686888797837001</c:v>
                </c:pt>
                <c:pt idx="137">
                  <c:v>1.4794834071836001</c:v>
                </c:pt>
                <c:pt idx="138">
                  <c:v>1.490277934583</c:v>
                </c:pt>
                <c:pt idx="139">
                  <c:v>1.5010724619824001</c:v>
                </c:pt>
                <c:pt idx="140">
                  <c:v>1.5118669893823</c:v>
                </c:pt>
                <c:pt idx="141">
                  <c:v>1.5226615167816999</c:v>
                </c:pt>
                <c:pt idx="142">
                  <c:v>1.5334560441814999</c:v>
                </c:pt>
                <c:pt idx="143">
                  <c:v>1.544250571581</c:v>
                </c:pt>
                <c:pt idx="144">
                  <c:v>1.5550450989804001</c:v>
                </c:pt>
                <c:pt idx="145">
                  <c:v>1.5658396263801999</c:v>
                </c:pt>
                <c:pt idx="146">
                  <c:v>1.5766341537797</c:v>
                </c:pt>
                <c:pt idx="147">
                  <c:v>1.5874286811795</c:v>
                </c:pt>
                <c:pt idx="148">
                  <c:v>1.5982232085789001</c:v>
                </c:pt>
                <c:pt idx="149">
                  <c:v>1.6090177359788</c:v>
                </c:pt>
                <c:pt idx="150">
                  <c:v>1.6198122633781999</c:v>
                </c:pt>
                <c:pt idx="151">
                  <c:v>1.6306067907776001</c:v>
                </c:pt>
                <c:pt idx="152">
                  <c:v>1.6414013181775</c:v>
                </c:pt>
                <c:pt idx="153">
                  <c:v>1.6521958455768999</c:v>
                </c:pt>
                <c:pt idx="154">
                  <c:v>1.6629903729768001</c:v>
                </c:pt>
                <c:pt idx="155">
                  <c:v>1.6737849003762</c:v>
                </c:pt>
                <c:pt idx="156">
                  <c:v>1.6845794277756001</c:v>
                </c:pt>
                <c:pt idx="157">
                  <c:v>1.6953739551755</c:v>
                </c:pt>
                <c:pt idx="158">
                  <c:v>1.7061684825748999</c:v>
                </c:pt>
                <c:pt idx="159">
                  <c:v>1.7169630099747</c:v>
                </c:pt>
                <c:pt idx="160">
                  <c:v>1.7277575373741001</c:v>
                </c:pt>
                <c:pt idx="161">
                  <c:v>1.738552064774</c:v>
                </c:pt>
                <c:pt idx="162">
                  <c:v>1.7493465921733999</c:v>
                </c:pt>
                <c:pt idx="163">
                  <c:v>1.7601411195728001</c:v>
                </c:pt>
                <c:pt idx="164">
                  <c:v>1.7709356469727</c:v>
                </c:pt>
                <c:pt idx="165">
                  <c:v>1.7817301743720999</c:v>
                </c:pt>
                <c:pt idx="166">
                  <c:v>1.7925247017720001</c:v>
                </c:pt>
                <c:pt idx="167">
                  <c:v>1.8033192291714</c:v>
                </c:pt>
                <c:pt idx="168">
                  <c:v>1.8141137565708001</c:v>
                </c:pt>
                <c:pt idx="169">
                  <c:v>1.8249082839707</c:v>
                </c:pt>
                <c:pt idx="170">
                  <c:v>1.8357028113700999</c:v>
                </c:pt>
                <c:pt idx="171">
                  <c:v>1.8464973387700001</c:v>
                </c:pt>
                <c:pt idx="172">
                  <c:v>1.8572918661694</c:v>
                </c:pt>
                <c:pt idx="173">
                  <c:v>1.8680863935692</c:v>
                </c:pt>
                <c:pt idx="174">
                  <c:v>1.8788809209685999</c:v>
                </c:pt>
                <c:pt idx="175">
                  <c:v>1.8896754483681</c:v>
                </c:pt>
                <c:pt idx="176">
                  <c:v>1.9004699757679</c:v>
                </c:pt>
                <c:pt idx="177">
                  <c:v>1.9112645031672999</c:v>
                </c:pt>
                <c:pt idx="178">
                  <c:v>1.9220590305672001</c:v>
                </c:pt>
                <c:pt idx="179">
                  <c:v>1.9328535579666</c:v>
                </c:pt>
                <c:pt idx="180">
                  <c:v>1.9436480853660001</c:v>
                </c:pt>
                <c:pt idx="181">
                  <c:v>1.9544426127659</c:v>
                </c:pt>
                <c:pt idx="182">
                  <c:v>1.9652371401652999</c:v>
                </c:pt>
                <c:pt idx="183">
                  <c:v>1.9760316675652001</c:v>
                </c:pt>
                <c:pt idx="184">
                  <c:v>1.9868261949646</c:v>
                </c:pt>
                <c:pt idx="185">
                  <c:v>1.9976207223639999</c:v>
                </c:pt>
                <c:pt idx="186">
                  <c:v>2.0084152497639001</c:v>
                </c:pt>
                <c:pt idx="187">
                  <c:v>2.0192097771633</c:v>
                </c:pt>
                <c:pt idx="188">
                  <c:v>2.0300043045631</c:v>
                </c:pt>
                <c:pt idx="189">
                  <c:v>2.0407988319624999</c:v>
                </c:pt>
                <c:pt idx="190">
                  <c:v>2.0515933593623998</c:v>
                </c:pt>
                <c:pt idx="191">
                  <c:v>2.0623878867618002</c:v>
                </c:pt>
                <c:pt idx="192">
                  <c:v>2.0731824141612001</c:v>
                </c:pt>
                <c:pt idx="193">
                  <c:v>2.0839769415611</c:v>
                </c:pt>
                <c:pt idx="194">
                  <c:v>2.0947714689604999</c:v>
                </c:pt>
                <c:pt idx="195">
                  <c:v>2.1055659963603999</c:v>
                </c:pt>
                <c:pt idx="196">
                  <c:v>2.1163605237598002</c:v>
                </c:pt>
                <c:pt idx="197">
                  <c:v>2.1271550511592001</c:v>
                </c:pt>
                <c:pt idx="198">
                  <c:v>2.1379495785591001</c:v>
                </c:pt>
                <c:pt idx="199">
                  <c:v>2.1487441059585</c:v>
                </c:pt>
                <c:pt idx="200">
                  <c:v>2.1595386333583999</c:v>
                </c:pt>
                <c:pt idx="201">
                  <c:v>2.1703331607577998</c:v>
                </c:pt>
                <c:pt idx="202">
                  <c:v>2.1811276881575998</c:v>
                </c:pt>
                <c:pt idx="203">
                  <c:v>2.1919222155570002</c:v>
                </c:pt>
                <c:pt idx="204">
                  <c:v>2.2027167429565</c:v>
                </c:pt>
                <c:pt idx="205">
                  <c:v>2.2135112703563</c:v>
                </c:pt>
                <c:pt idx="206">
                  <c:v>2.2243057977556999</c:v>
                </c:pt>
                <c:pt idx="207">
                  <c:v>2.2351003251555999</c:v>
                </c:pt>
                <c:pt idx="208">
                  <c:v>2.2458948525550002</c:v>
                </c:pt>
                <c:pt idx="209">
                  <c:v>2.2566893799544001</c:v>
                </c:pt>
                <c:pt idx="210">
                  <c:v>2.2674839073543001</c:v>
                </c:pt>
                <c:pt idx="211">
                  <c:v>2.2782784347537</c:v>
                </c:pt>
                <c:pt idx="212">
                  <c:v>2.2890729621535999</c:v>
                </c:pt>
                <c:pt idx="213">
                  <c:v>2.2998674895529998</c:v>
                </c:pt>
                <c:pt idx="214">
                  <c:v>2.3106620169527998</c:v>
                </c:pt>
                <c:pt idx="215">
                  <c:v>2.3214565443523001</c:v>
                </c:pt>
                <c:pt idx="216">
                  <c:v>2.3322510717517</c:v>
                </c:pt>
                <c:pt idx="217">
                  <c:v>2.3430455991515</c:v>
                </c:pt>
                <c:pt idx="218">
                  <c:v>2.3538401265508999</c:v>
                </c:pt>
                <c:pt idx="219">
                  <c:v>2.3646346539507999</c:v>
                </c:pt>
                <c:pt idx="220">
                  <c:v>2.3754291813502002</c:v>
                </c:pt>
                <c:pt idx="221">
                  <c:v>2.3862237087496001</c:v>
                </c:pt>
                <c:pt idx="222">
                  <c:v>2.3970182361495</c:v>
                </c:pt>
                <c:pt idx="223">
                  <c:v>2.4078127635488999</c:v>
                </c:pt>
                <c:pt idx="224">
                  <c:v>2.4186072909487999</c:v>
                </c:pt>
                <c:pt idx="225">
                  <c:v>2.4294018183481998</c:v>
                </c:pt>
                <c:pt idx="226">
                  <c:v>2.4401963457481002</c:v>
                </c:pt>
                <c:pt idx="227">
                  <c:v>2.4509908731475001</c:v>
                </c:pt>
                <c:pt idx="228">
                  <c:v>2.4617854005469</c:v>
                </c:pt>
                <c:pt idx="229">
                  <c:v>2.4725799279467999</c:v>
                </c:pt>
                <c:pt idx="230">
                  <c:v>2.4833744553461998</c:v>
                </c:pt>
                <c:pt idx="231">
                  <c:v>2.4941689827459999</c:v>
                </c:pt>
                <c:pt idx="232">
                  <c:v>2.5049635101454002</c:v>
                </c:pt>
                <c:pt idx="233">
                  <c:v>2.5157580375449</c:v>
                </c:pt>
                <c:pt idx="234">
                  <c:v>2.5265525649447</c:v>
                </c:pt>
                <c:pt idx="235">
                  <c:v>2.5373470923440999</c:v>
                </c:pt>
                <c:pt idx="236">
                  <c:v>2.5481416197439999</c:v>
                </c:pt>
                <c:pt idx="237">
                  <c:v>2.5589361471433998</c:v>
                </c:pt>
                <c:pt idx="238">
                  <c:v>2.5697306745428001</c:v>
                </c:pt>
                <c:pt idx="239">
                  <c:v>2.5805252019427001</c:v>
                </c:pt>
                <c:pt idx="240">
                  <c:v>2.5913197293421</c:v>
                </c:pt>
                <c:pt idx="241">
                  <c:v>2.6021142567419999</c:v>
                </c:pt>
                <c:pt idx="242">
                  <c:v>2.6129087841413998</c:v>
                </c:pt>
                <c:pt idx="243">
                  <c:v>2.6237033115411998</c:v>
                </c:pt>
                <c:pt idx="244">
                  <c:v>2.6344978389407001</c:v>
                </c:pt>
                <c:pt idx="245">
                  <c:v>2.6452923663401</c:v>
                </c:pt>
                <c:pt idx="246">
                  <c:v>2.6560868937399</c:v>
                </c:pt>
                <c:pt idx="247">
                  <c:v>2.6668814211393999</c:v>
                </c:pt>
                <c:pt idx="248">
                  <c:v>2.6776759485391999</c:v>
                </c:pt>
                <c:pt idx="249">
                  <c:v>2.6884704759385998</c:v>
                </c:pt>
                <c:pt idx="250">
                  <c:v>2.6992650033380001</c:v>
                </c:pt>
                <c:pt idx="251">
                  <c:v>2.7100595307379001</c:v>
                </c:pt>
                <c:pt idx="252">
                  <c:v>2.7208540581373</c:v>
                </c:pt>
                <c:pt idx="253">
                  <c:v>2.7316485855371999</c:v>
                </c:pt>
                <c:pt idx="254">
                  <c:v>2.7424431129365998</c:v>
                </c:pt>
                <c:pt idx="255">
                  <c:v>2.7532376403365002</c:v>
                </c:pt>
                <c:pt idx="256">
                  <c:v>2.7640321677359001</c:v>
                </c:pt>
                <c:pt idx="257">
                  <c:v>2.7748266951353</c:v>
                </c:pt>
                <c:pt idx="258">
                  <c:v>2.7856212225351999</c:v>
                </c:pt>
                <c:pt idx="259">
                  <c:v>2.7964157499345998</c:v>
                </c:pt>
                <c:pt idx="260">
                  <c:v>2.8072102773343999</c:v>
                </c:pt>
                <c:pt idx="261">
                  <c:v>2.8180048047338002</c:v>
                </c:pt>
                <c:pt idx="262">
                  <c:v>2.8287993321333</c:v>
                </c:pt>
                <c:pt idx="263">
                  <c:v>2.8395938595331001</c:v>
                </c:pt>
                <c:pt idx="264">
                  <c:v>2.8503883869325</c:v>
                </c:pt>
                <c:pt idx="265">
                  <c:v>2.8611829143323999</c:v>
                </c:pt>
                <c:pt idx="266">
                  <c:v>2.8719774417317998</c:v>
                </c:pt>
                <c:pt idx="267">
                  <c:v>2.8827719691317002</c:v>
                </c:pt>
                <c:pt idx="268">
                  <c:v>2.8935664965311001</c:v>
                </c:pt>
                <c:pt idx="269">
                  <c:v>2.9043610239305</c:v>
                </c:pt>
                <c:pt idx="270">
                  <c:v>2.9151555513303999</c:v>
                </c:pt>
                <c:pt idx="271">
                  <c:v>2.9259500787297998</c:v>
                </c:pt>
                <c:pt idx="272">
                  <c:v>2.9367446061296998</c:v>
                </c:pt>
                <c:pt idx="273">
                  <c:v>2.9475391335291001</c:v>
                </c:pt>
                <c:pt idx="274">
                  <c:v>2.9583336609285</c:v>
                </c:pt>
                <c:pt idx="275">
                  <c:v>2.9691281883283001</c:v>
                </c:pt>
                <c:pt idx="276">
                  <c:v>2.9799227157277999</c:v>
                </c:pt>
                <c:pt idx="277">
                  <c:v>2.9907172431275999</c:v>
                </c:pt>
                <c:pt idx="278">
                  <c:v>3.0015117705269998</c:v>
                </c:pt>
                <c:pt idx="279">
                  <c:v>3.0123062979269002</c:v>
                </c:pt>
                <c:pt idx="280">
                  <c:v>3.0231008253263001</c:v>
                </c:pt>
                <c:pt idx="281">
                  <c:v>3.0338953527257</c:v>
                </c:pt>
                <c:pt idx="282">
                  <c:v>3.0446898801255999</c:v>
                </c:pt>
                <c:pt idx="283">
                  <c:v>3.0554844075249998</c:v>
                </c:pt>
                <c:pt idx="284">
                  <c:v>3.0662789349248998</c:v>
                </c:pt>
                <c:pt idx="285">
                  <c:v>3.0770734623243001</c:v>
                </c:pt>
                <c:pt idx="286">
                  <c:v>3.0878679897237</c:v>
                </c:pt>
                <c:pt idx="287">
                  <c:v>3.0986625171236</c:v>
                </c:pt>
                <c:pt idx="288">
                  <c:v>3.1094570445229999</c:v>
                </c:pt>
                <c:pt idx="289">
                  <c:v>3.1202515719227999</c:v>
                </c:pt>
                <c:pt idx="290">
                  <c:v>3.1310460993221998</c:v>
                </c:pt>
                <c:pt idx="291">
                  <c:v>3.1418406267221002</c:v>
                </c:pt>
                <c:pt idx="292">
                  <c:v>3.1526351541215001</c:v>
                </c:pt>
                <c:pt idx="293">
                  <c:v>3.1634296815209</c:v>
                </c:pt>
                <c:pt idx="294">
                  <c:v>3.1742242089207999</c:v>
                </c:pt>
                <c:pt idx="295">
                  <c:v>3.1850187363201998</c:v>
                </c:pt>
                <c:pt idx="296">
                  <c:v>3.1958132637201002</c:v>
                </c:pt>
                <c:pt idx="297">
                  <c:v>3.2066077911195001</c:v>
                </c:pt>
                <c:pt idx="298">
                  <c:v>3.2174023185189</c:v>
                </c:pt>
                <c:pt idx="299">
                  <c:v>3.2281968459188</c:v>
                </c:pt>
                <c:pt idx="300">
                  <c:v>3.2389913733181999</c:v>
                </c:pt>
                <c:pt idx="301">
                  <c:v>3.2497859007180998</c:v>
                </c:pt>
                <c:pt idx="302">
                  <c:v>3.2605804281175002</c:v>
                </c:pt>
                <c:pt idx="303">
                  <c:v>3.2713749555173002</c:v>
                </c:pt>
                <c:pt idx="304">
                  <c:v>3.2821694829167001</c:v>
                </c:pt>
                <c:pt idx="305">
                  <c:v>3.2929640103161999</c:v>
                </c:pt>
                <c:pt idx="306">
                  <c:v>3.3037585377159999</c:v>
                </c:pt>
                <c:pt idx="307">
                  <c:v>3.3145530651153998</c:v>
                </c:pt>
                <c:pt idx="308">
                  <c:v>3.3253475925153002</c:v>
                </c:pt>
                <c:pt idx="309">
                  <c:v>3.3361421199147001</c:v>
                </c:pt>
                <c:pt idx="310">
                  <c:v>3.3469366473141</c:v>
                </c:pt>
                <c:pt idx="311">
                  <c:v>3.357731174714</c:v>
                </c:pt>
                <c:pt idx="312">
                  <c:v>3.3685257021133999</c:v>
                </c:pt>
                <c:pt idx="313">
                  <c:v>3.3793202295132998</c:v>
                </c:pt>
                <c:pt idx="314">
                  <c:v>3.3901147569127001</c:v>
                </c:pt>
                <c:pt idx="315">
                  <c:v>3.4009092843121</c:v>
                </c:pt>
                <c:pt idx="316">
                  <c:v>3.411703811712</c:v>
                </c:pt>
                <c:pt idx="317">
                  <c:v>3.4224983391113999</c:v>
                </c:pt>
                <c:pt idx="318">
                  <c:v>3.4332928665111999</c:v>
                </c:pt>
                <c:pt idx="319">
                  <c:v>3.4440873939105998</c:v>
                </c:pt>
                <c:pt idx="320">
                  <c:v>3.4548819213105002</c:v>
                </c:pt>
                <c:pt idx="321">
                  <c:v>3.4656764487099001</c:v>
                </c:pt>
                <c:pt idx="322">
                  <c:v>3.4764709761093</c:v>
                </c:pt>
                <c:pt idx="323">
                  <c:v>3.4872655035091999</c:v>
                </c:pt>
                <c:pt idx="324">
                  <c:v>3.4980600309085998</c:v>
                </c:pt>
                <c:pt idx="325">
                  <c:v>3.5088545583084998</c:v>
                </c:pt>
                <c:pt idx="326">
                  <c:v>3.5196490857079001</c:v>
                </c:pt>
                <c:pt idx="327">
                  <c:v>3.5304436131073</c:v>
                </c:pt>
                <c:pt idx="328">
                  <c:v>3.5412381405072</c:v>
                </c:pt>
                <c:pt idx="329">
                  <c:v>3.5520326679065999</c:v>
                </c:pt>
                <c:pt idx="330">
                  <c:v>3.5628271953064998</c:v>
                </c:pt>
                <c:pt idx="331">
                  <c:v>3.5736217227059002</c:v>
                </c:pt>
                <c:pt idx="332">
                  <c:v>3.5844162501057002</c:v>
                </c:pt>
                <c:pt idx="333">
                  <c:v>3.5952107775051001</c:v>
                </c:pt>
                <c:pt idx="334">
                  <c:v>3.6060053049045999</c:v>
                </c:pt>
                <c:pt idx="335">
                  <c:v>3.6167998323043999</c:v>
                </c:pt>
                <c:pt idx="336">
                  <c:v>3.6275943597037998</c:v>
                </c:pt>
                <c:pt idx="337">
                  <c:v>3.6383888871036998</c:v>
                </c:pt>
                <c:pt idx="338">
                  <c:v>3.6491834145031001</c:v>
                </c:pt>
                <c:pt idx="339">
                  <c:v>3.6599779419025</c:v>
                </c:pt>
                <c:pt idx="340">
                  <c:v>3.6707724693024</c:v>
                </c:pt>
                <c:pt idx="341">
                  <c:v>3.6815669967017999</c:v>
                </c:pt>
                <c:pt idx="342">
                  <c:v>3.6923615241016998</c:v>
                </c:pt>
                <c:pt idx="343">
                  <c:v>3.7031560515011002</c:v>
                </c:pt>
                <c:pt idx="344">
                  <c:v>3.7139505789009002</c:v>
                </c:pt>
                <c:pt idx="345">
                  <c:v>3.7247451063004</c:v>
                </c:pt>
                <c:pt idx="346">
                  <c:v>3.7355396336997999</c:v>
                </c:pt>
                <c:pt idx="347">
                  <c:v>3.7463341610995999</c:v>
                </c:pt>
                <c:pt idx="348">
                  <c:v>3.7571286884991002</c:v>
                </c:pt>
                <c:pt idx="349">
                  <c:v>3.7679232158988998</c:v>
                </c:pt>
                <c:pt idx="350">
                  <c:v>3.7787177432983001</c:v>
                </c:pt>
                <c:pt idx="351">
                  <c:v>3.7895122706977</c:v>
                </c:pt>
                <c:pt idx="352">
                  <c:v>3.8003067980976</c:v>
                </c:pt>
                <c:pt idx="353">
                  <c:v>3.8111013254969999</c:v>
                </c:pt>
                <c:pt idx="354">
                  <c:v>3.8218958528968998</c:v>
                </c:pt>
                <c:pt idx="355">
                  <c:v>3.8326903802963002</c:v>
                </c:pt>
                <c:pt idx="356">
                  <c:v>3.8434849076962001</c:v>
                </c:pt>
                <c:pt idx="357">
                  <c:v>3.8542794350956</c:v>
                </c:pt>
                <c:pt idx="358">
                  <c:v>3.8650739624949999</c:v>
                </c:pt>
                <c:pt idx="359">
                  <c:v>3.8758684898948998</c:v>
                </c:pt>
                <c:pt idx="360">
                  <c:v>3.8866630172943002</c:v>
                </c:pt>
                <c:pt idx="361">
                  <c:v>3.8974575446941002</c:v>
                </c:pt>
                <c:pt idx="362">
                  <c:v>3.9082520720935001</c:v>
                </c:pt>
                <c:pt idx="363">
                  <c:v>3.9190465994929999</c:v>
                </c:pt>
                <c:pt idx="364">
                  <c:v>3.9298411268928</c:v>
                </c:pt>
                <c:pt idx="365">
                  <c:v>3.9406356542921999</c:v>
                </c:pt>
                <c:pt idx="366">
                  <c:v>3.9514301816920998</c:v>
                </c:pt>
                <c:pt idx="367">
                  <c:v>3.9622247090915002</c:v>
                </c:pt>
                <c:pt idx="368">
                  <c:v>3.9730192364909001</c:v>
                </c:pt>
                <c:pt idx="369">
                  <c:v>3.9838137638908</c:v>
                </c:pt>
                <c:pt idx="370">
                  <c:v>3.9946082912901999</c:v>
                </c:pt>
                <c:pt idx="371">
                  <c:v>4.0054028186900998</c:v>
                </c:pt>
                <c:pt idx="372">
                  <c:v>4.0161973460895002</c:v>
                </c:pt>
                <c:pt idx="373">
                  <c:v>4.0269918734893997</c:v>
                </c:pt>
                <c:pt idx="374">
                  <c:v>4.0377864008888</c:v>
                </c:pt>
                <c:pt idx="375">
                  <c:v>4.0485809282882004</c:v>
                </c:pt>
                <c:pt idx="376">
                  <c:v>4.0593754556880004</c:v>
                </c:pt>
                <c:pt idx="377">
                  <c:v>4.0701699830875002</c:v>
                </c:pt>
                <c:pt idx="378">
                  <c:v>4.0809645104873002</c:v>
                </c:pt>
                <c:pt idx="379">
                  <c:v>4.0917590378866997</c:v>
                </c:pt>
                <c:pt idx="380">
                  <c:v>4.1025535652861</c:v>
                </c:pt>
                <c:pt idx="381">
                  <c:v>4.1133480926860004</c:v>
                </c:pt>
                <c:pt idx="382">
                  <c:v>4.1241426200853999</c:v>
                </c:pt>
                <c:pt idx="383">
                  <c:v>4.1349371474853003</c:v>
                </c:pt>
                <c:pt idx="384">
                  <c:v>4.1457316748846997</c:v>
                </c:pt>
                <c:pt idx="385">
                  <c:v>4.1565262022846001</c:v>
                </c:pt>
                <c:pt idx="386">
                  <c:v>4.1673207296839996</c:v>
                </c:pt>
                <c:pt idx="387">
                  <c:v>4.1781152570833999</c:v>
                </c:pt>
                <c:pt idx="388">
                  <c:v>4.1889097844833003</c:v>
                </c:pt>
                <c:pt idx="389">
                  <c:v>4.1997043118826998</c:v>
                </c:pt>
                <c:pt idx="390">
                  <c:v>4.2104988392824998</c:v>
                </c:pt>
                <c:pt idx="391">
                  <c:v>4.2212933666819001</c:v>
                </c:pt>
                <c:pt idx="392">
                  <c:v>4.2320878940814</c:v>
                </c:pt>
                <c:pt idx="393">
                  <c:v>4.2428824214812</c:v>
                </c:pt>
                <c:pt idx="394">
                  <c:v>4.2536769488806003</c:v>
                </c:pt>
                <c:pt idx="395">
                  <c:v>4.2644714762804998</c:v>
                </c:pt>
                <c:pt idx="396">
                  <c:v>4.2752660036799002</c:v>
                </c:pt>
                <c:pt idx="397">
                  <c:v>4.2860605310797997</c:v>
                </c:pt>
                <c:pt idx="398">
                  <c:v>4.2968550584792</c:v>
                </c:pt>
                <c:pt idx="399">
                  <c:v>4.3076495858786004</c:v>
                </c:pt>
                <c:pt idx="400">
                  <c:v>4.3184441132784999</c:v>
                </c:pt>
                <c:pt idx="401">
                  <c:v>4.3292386406779002</c:v>
                </c:pt>
                <c:pt idx="402">
                  <c:v>4.3400331680777997</c:v>
                </c:pt>
                <c:pt idx="403">
                  <c:v>4.3508276954772001</c:v>
                </c:pt>
                <c:pt idx="404">
                  <c:v>4.3616222228766004</c:v>
                </c:pt>
                <c:pt idx="405">
                  <c:v>4.3724167502764004</c:v>
                </c:pt>
                <c:pt idx="406">
                  <c:v>4.3832112776759002</c:v>
                </c:pt>
                <c:pt idx="407">
                  <c:v>4.3940058050757003</c:v>
                </c:pt>
                <c:pt idx="408">
                  <c:v>4.4048003324750997</c:v>
                </c:pt>
                <c:pt idx="409">
                  <c:v>4.4155948598750001</c:v>
                </c:pt>
                <c:pt idx="410">
                  <c:v>4.4263893872743996</c:v>
                </c:pt>
                <c:pt idx="411">
                  <c:v>4.4371839146737999</c:v>
                </c:pt>
                <c:pt idx="412">
                  <c:v>4.4479784420737003</c:v>
                </c:pt>
                <c:pt idx="413">
                  <c:v>4.4587729694730998</c:v>
                </c:pt>
                <c:pt idx="414">
                  <c:v>4.4695674968730001</c:v>
                </c:pt>
                <c:pt idx="415">
                  <c:v>4.4803620242723996</c:v>
                </c:pt>
                <c:pt idx="416">
                  <c:v>4.4911565516717999</c:v>
                </c:pt>
                <c:pt idx="417">
                  <c:v>4.5019510790717003</c:v>
                </c:pt>
                <c:pt idx="418">
                  <c:v>4.5127456064710998</c:v>
                </c:pt>
                <c:pt idx="419">
                  <c:v>4.5235401338708998</c:v>
                </c:pt>
                <c:pt idx="420">
                  <c:v>4.5343346612703002</c:v>
                </c:pt>
                <c:pt idx="421">
                  <c:v>4.5451291886701997</c:v>
                </c:pt>
                <c:pt idx="422">
                  <c:v>4.5559237160696</c:v>
                </c:pt>
                <c:pt idx="423">
                  <c:v>4.5667182434690003</c:v>
                </c:pt>
                <c:pt idx="424">
                  <c:v>4.5775127708688998</c:v>
                </c:pt>
                <c:pt idx="425">
                  <c:v>4.5883072982683002</c:v>
                </c:pt>
                <c:pt idx="426">
                  <c:v>4.5991018256681997</c:v>
                </c:pt>
                <c:pt idx="427">
                  <c:v>4.6098963530676</c:v>
                </c:pt>
                <c:pt idx="428">
                  <c:v>4.6206908804670004</c:v>
                </c:pt>
                <c:pt idx="429">
                  <c:v>4.6314854078668999</c:v>
                </c:pt>
                <c:pt idx="430">
                  <c:v>4.6422799352663002</c:v>
                </c:pt>
                <c:pt idx="431">
                  <c:v>4.6530744626661997</c:v>
                </c:pt>
                <c:pt idx="432">
                  <c:v>4.6638689900656001</c:v>
                </c:pt>
                <c:pt idx="433">
                  <c:v>4.6746635174654001</c:v>
                </c:pt>
                <c:pt idx="434">
                  <c:v>4.6854580448648004</c:v>
                </c:pt>
                <c:pt idx="435">
                  <c:v>4.6962525722643003</c:v>
                </c:pt>
                <c:pt idx="436">
                  <c:v>4.7070470996641003</c:v>
                </c:pt>
                <c:pt idx="437">
                  <c:v>4.7178416270634997</c:v>
                </c:pt>
                <c:pt idx="438">
                  <c:v>4.7286361544634001</c:v>
                </c:pt>
                <c:pt idx="439">
                  <c:v>4.7394306818627996</c:v>
                </c:pt>
                <c:pt idx="440">
                  <c:v>4.7502252092621999</c:v>
                </c:pt>
                <c:pt idx="441">
                  <c:v>4.7610197366621003</c:v>
                </c:pt>
                <c:pt idx="442">
                  <c:v>4.7718142640614998</c:v>
                </c:pt>
                <c:pt idx="443">
                  <c:v>4.7826087914614002</c:v>
                </c:pt>
                <c:pt idx="444">
                  <c:v>4.7934033188607996</c:v>
                </c:pt>
                <c:pt idx="445">
                  <c:v>4.8041978462602</c:v>
                </c:pt>
                <c:pt idx="446">
                  <c:v>4.8149923736601004</c:v>
                </c:pt>
                <c:pt idx="447">
                  <c:v>4.8257869010594998</c:v>
                </c:pt>
                <c:pt idx="448">
                  <c:v>4.8365814284592998</c:v>
                </c:pt>
                <c:pt idx="449">
                  <c:v>4.8473759558587997</c:v>
                </c:pt>
                <c:pt idx="450">
                  <c:v>4.8581704832585997</c:v>
                </c:pt>
                <c:pt idx="451">
                  <c:v>4.868965010658</c:v>
                </c:pt>
                <c:pt idx="452">
                  <c:v>4.8797595380574004</c:v>
                </c:pt>
                <c:pt idx="453">
                  <c:v>4.8905540654572999</c:v>
                </c:pt>
                <c:pt idx="454">
                  <c:v>4.9013485928567002</c:v>
                </c:pt>
                <c:pt idx="455">
                  <c:v>4.9121431202565997</c:v>
                </c:pt>
                <c:pt idx="456">
                  <c:v>4.9229376476560001</c:v>
                </c:pt>
                <c:pt idx="457">
                  <c:v>4.9337321750554004</c:v>
                </c:pt>
                <c:pt idx="458">
                  <c:v>4.9445267024552999</c:v>
                </c:pt>
                <c:pt idx="459">
                  <c:v>4.9553212298547002</c:v>
                </c:pt>
                <c:pt idx="460">
                  <c:v>4.9661157572545997</c:v>
                </c:pt>
                <c:pt idx="461">
                  <c:v>4.9769102846540001</c:v>
                </c:pt>
                <c:pt idx="462">
                  <c:v>4.9877048120538001</c:v>
                </c:pt>
                <c:pt idx="463">
                  <c:v>4.9984993394531996</c:v>
                </c:pt>
                <c:pt idx="464">
                  <c:v>5.0092938668527003</c:v>
                </c:pt>
                <c:pt idx="465">
                  <c:v>5.0200883942525003</c:v>
                </c:pt>
                <c:pt idx="466">
                  <c:v>5.0308829216518998</c:v>
                </c:pt>
                <c:pt idx="467">
                  <c:v>5.0416774490518002</c:v>
                </c:pt>
                <c:pt idx="468">
                  <c:v>5.0524719764511996</c:v>
                </c:pt>
                <c:pt idx="469">
                  <c:v>5.0632665038506</c:v>
                </c:pt>
                <c:pt idx="470">
                  <c:v>5.0740610312505003</c:v>
                </c:pt>
                <c:pt idx="471">
                  <c:v>5.0848555586498998</c:v>
                </c:pt>
                <c:pt idx="472">
                  <c:v>5.0956500860498002</c:v>
                </c:pt>
                <c:pt idx="473">
                  <c:v>5.1064446134491996</c:v>
                </c:pt>
                <c:pt idx="474">
                  <c:v>5.1172391408491</c:v>
                </c:pt>
                <c:pt idx="475">
                  <c:v>5.1280336682485004</c:v>
                </c:pt>
                <c:pt idx="476">
                  <c:v>5.1388281956478998</c:v>
                </c:pt>
                <c:pt idx="477">
                  <c:v>5.1496227230476999</c:v>
                </c:pt>
                <c:pt idx="478">
                  <c:v>5.1604172504471997</c:v>
                </c:pt>
                <c:pt idx="479">
                  <c:v>5.1712117778469997</c:v>
                </c:pt>
                <c:pt idx="480">
                  <c:v>5.1820063052464</c:v>
                </c:pt>
                <c:pt idx="481">
                  <c:v>5.1928008326458004</c:v>
                </c:pt>
                <c:pt idx="482">
                  <c:v>5.2035953600456999</c:v>
                </c:pt>
                <c:pt idx="483">
                  <c:v>5.2143898874451002</c:v>
                </c:pt>
                <c:pt idx="484">
                  <c:v>5.2251844148449997</c:v>
                </c:pt>
                <c:pt idx="485">
                  <c:v>5.2359789422444001</c:v>
                </c:pt>
                <c:pt idx="486">
                  <c:v>5.2467734696442996</c:v>
                </c:pt>
                <c:pt idx="487">
                  <c:v>5.2575679970436999</c:v>
                </c:pt>
                <c:pt idx="488">
                  <c:v>5.2683625244431003</c:v>
                </c:pt>
                <c:pt idx="489">
                  <c:v>5.2791570518429998</c:v>
                </c:pt>
                <c:pt idx="490">
                  <c:v>5.2899515792424001</c:v>
                </c:pt>
                <c:pt idx="491">
                  <c:v>5.3007461066422001</c:v>
                </c:pt>
                <c:pt idx="492">
                  <c:v>5.3115406340415996</c:v>
                </c:pt>
                <c:pt idx="493">
                  <c:v>5.3223351614411003</c:v>
                </c:pt>
                <c:pt idx="494">
                  <c:v>5.3331296888409003</c:v>
                </c:pt>
                <c:pt idx="495">
                  <c:v>5.3439242162402998</c:v>
                </c:pt>
                <c:pt idx="496">
                  <c:v>5.3547187436402002</c:v>
                </c:pt>
                <c:pt idx="497">
                  <c:v>5.3655132710395996</c:v>
                </c:pt>
                <c:pt idx="498">
                  <c:v>5.376307798439</c:v>
                </c:pt>
                <c:pt idx="499">
                  <c:v>5.3871023258389004</c:v>
                </c:pt>
                <c:pt idx="500">
                  <c:v>5.3978968532382998</c:v>
                </c:pt>
                <c:pt idx="501">
                  <c:v>5.4086913806382002</c:v>
                </c:pt>
                <c:pt idx="502">
                  <c:v>5.4194859080375997</c:v>
                </c:pt>
                <c:pt idx="503">
                  <c:v>5.4302804354375001</c:v>
                </c:pt>
                <c:pt idx="504">
                  <c:v>5.4410749628369004</c:v>
                </c:pt>
                <c:pt idx="505">
                  <c:v>5.4518694902362999</c:v>
                </c:pt>
                <c:pt idx="506">
                  <c:v>5.4626640176360999</c:v>
                </c:pt>
                <c:pt idx="507">
                  <c:v>5.4734585450355997</c:v>
                </c:pt>
                <c:pt idx="508">
                  <c:v>5.4842530724353997</c:v>
                </c:pt>
                <c:pt idx="509">
                  <c:v>5.4950475998348001</c:v>
                </c:pt>
                <c:pt idx="510">
                  <c:v>5.5058421272342004</c:v>
                </c:pt>
                <c:pt idx="511">
                  <c:v>5.5166366546340999</c:v>
                </c:pt>
                <c:pt idx="512">
                  <c:v>5.5274311820335003</c:v>
                </c:pt>
                <c:pt idx="513">
                  <c:v>5.5382257094333998</c:v>
                </c:pt>
                <c:pt idx="514">
                  <c:v>5.5490202368328001</c:v>
                </c:pt>
                <c:pt idx="515">
                  <c:v>5.5598147642326996</c:v>
                </c:pt>
                <c:pt idx="516">
                  <c:v>5.5706092916320999</c:v>
                </c:pt>
                <c:pt idx="517">
                  <c:v>5.5814038190315003</c:v>
                </c:pt>
                <c:pt idx="518">
                  <c:v>5.5921983464313998</c:v>
                </c:pt>
                <c:pt idx="519">
                  <c:v>5.6029928738308001</c:v>
                </c:pt>
                <c:pt idx="520">
                  <c:v>5.6137874012306002</c:v>
                </c:pt>
                <c:pt idx="521">
                  <c:v>5.6245819286301</c:v>
                </c:pt>
                <c:pt idx="522">
                  <c:v>5.6353764560295003</c:v>
                </c:pt>
                <c:pt idx="523">
                  <c:v>5.6461709834293003</c:v>
                </c:pt>
                <c:pt idx="524">
                  <c:v>5.6569655108286998</c:v>
                </c:pt>
                <c:pt idx="525">
                  <c:v>5.6677600382286002</c:v>
                </c:pt>
                <c:pt idx="526">
                  <c:v>5.6785545656279997</c:v>
                </c:pt>
                <c:pt idx="527">
                  <c:v>5.6893490930279</c:v>
                </c:pt>
                <c:pt idx="528">
                  <c:v>5.7001436204273004</c:v>
                </c:pt>
                <c:pt idx="529">
                  <c:v>5.7109381478266998</c:v>
                </c:pt>
                <c:pt idx="530">
                  <c:v>5.7217326752266002</c:v>
                </c:pt>
                <c:pt idx="531">
                  <c:v>5.7325272026259997</c:v>
                </c:pt>
                <c:pt idx="532">
                  <c:v>5.7433217300259001</c:v>
                </c:pt>
                <c:pt idx="533">
                  <c:v>5.7541162574253004</c:v>
                </c:pt>
                <c:pt idx="534">
                  <c:v>5.7649107848246999</c:v>
                </c:pt>
                <c:pt idx="535">
                  <c:v>5.7757053122244999</c:v>
                </c:pt>
                <c:pt idx="536">
                  <c:v>5.7864998396239997</c:v>
                </c:pt>
                <c:pt idx="537">
                  <c:v>5.7972943670237997</c:v>
                </c:pt>
                <c:pt idx="538">
                  <c:v>5.8080888944232001</c:v>
                </c:pt>
                <c:pt idx="539">
                  <c:v>5.8188834218230996</c:v>
                </c:pt>
                <c:pt idx="540">
                  <c:v>5.8296779492224999</c:v>
                </c:pt>
                <c:pt idx="541">
                  <c:v>5.8404724766219003</c:v>
                </c:pt>
                <c:pt idx="542">
                  <c:v>5.8512670040217998</c:v>
                </c:pt>
                <c:pt idx="543">
                  <c:v>5.8620615314212001</c:v>
                </c:pt>
                <c:pt idx="544">
                  <c:v>5.8728560588210996</c:v>
                </c:pt>
                <c:pt idx="545">
                  <c:v>5.8836505862205</c:v>
                </c:pt>
                <c:pt idx="546">
                  <c:v>5.8944451136199003</c:v>
                </c:pt>
                <c:pt idx="547">
                  <c:v>5.9052396410197998</c:v>
                </c:pt>
                <c:pt idx="548">
                  <c:v>5.9160341684192002</c:v>
                </c:pt>
                <c:pt idx="549">
                  <c:v>5.9268286958190002</c:v>
                </c:pt>
                <c:pt idx="550">
                  <c:v>5.9376232232185</c:v>
                </c:pt>
                <c:pt idx="551">
                  <c:v>5.9484177506179003</c:v>
                </c:pt>
                <c:pt idx="552">
                  <c:v>5.9592122780177004</c:v>
                </c:pt>
                <c:pt idx="553">
                  <c:v>5.9700068054170998</c:v>
                </c:pt>
                <c:pt idx="554">
                  <c:v>5.9808013328170002</c:v>
                </c:pt>
                <c:pt idx="555">
                  <c:v>5.9915958602163997</c:v>
                </c:pt>
                <c:pt idx="556">
                  <c:v>6.0023903876163001</c:v>
                </c:pt>
                <c:pt idx="557">
                  <c:v>6.0131849150157004</c:v>
                </c:pt>
                <c:pt idx="558">
                  <c:v>6.0239794424150999</c:v>
                </c:pt>
                <c:pt idx="559">
                  <c:v>6.0347739698150002</c:v>
                </c:pt>
                <c:pt idx="560">
                  <c:v>6.0455684972143997</c:v>
                </c:pt>
                <c:pt idx="561">
                  <c:v>6.0563630246143001</c:v>
                </c:pt>
                <c:pt idx="562">
                  <c:v>6.0671575520137004</c:v>
                </c:pt>
                <c:pt idx="563">
                  <c:v>6.0779520794130999</c:v>
                </c:pt>
                <c:pt idx="564">
                  <c:v>6.0887466068128999</c:v>
                </c:pt>
                <c:pt idx="565">
                  <c:v>6.0995411342123997</c:v>
                </c:pt>
                <c:pt idx="566">
                  <c:v>6.1103356616121998</c:v>
                </c:pt>
                <c:pt idx="567">
                  <c:v>6.1211301890116001</c:v>
                </c:pt>
                <c:pt idx="568">
                  <c:v>6.1319247164114996</c:v>
                </c:pt>
                <c:pt idx="569">
                  <c:v>6.1427192438109</c:v>
                </c:pt>
                <c:pt idx="570">
                  <c:v>6.1535137712103003</c:v>
                </c:pt>
                <c:pt idx="571">
                  <c:v>6.1643082986101998</c:v>
                </c:pt>
                <c:pt idx="572">
                  <c:v>6.1751028260096001</c:v>
                </c:pt>
                <c:pt idx="573">
                  <c:v>6.1858973534094996</c:v>
                </c:pt>
                <c:pt idx="574">
                  <c:v>6.1966918808089</c:v>
                </c:pt>
                <c:pt idx="575">
                  <c:v>6.2074864082083003</c:v>
                </c:pt>
                <c:pt idx="576">
                  <c:v>6.2182809356081998</c:v>
                </c:pt>
                <c:pt idx="577">
                  <c:v>6.2290754630076002</c:v>
                </c:pt>
                <c:pt idx="578">
                  <c:v>6.2398699904074002</c:v>
                </c:pt>
                <c:pt idx="579">
                  <c:v>6.2506645178069</c:v>
                </c:pt>
                <c:pt idx="580">
                  <c:v>6.2614590452067</c:v>
                </c:pt>
                <c:pt idx="581">
                  <c:v>6.2722535726061004</c:v>
                </c:pt>
                <c:pt idx="582">
                  <c:v>6.2830481000054998</c:v>
                </c:pt>
                <c:pt idx="583">
                  <c:v>6.2938426274054002</c:v>
                </c:pt>
                <c:pt idx="584">
                  <c:v>6.3046371548047997</c:v>
                </c:pt>
                <c:pt idx="585">
                  <c:v>6.3154316822047001</c:v>
                </c:pt>
                <c:pt idx="586">
                  <c:v>6.3262262096041004</c:v>
                </c:pt>
                <c:pt idx="587">
                  <c:v>6.3370207370034999</c:v>
                </c:pt>
                <c:pt idx="588">
                  <c:v>6.3478152644034003</c:v>
                </c:pt>
                <c:pt idx="589">
                  <c:v>6.3586097918027997</c:v>
                </c:pt>
                <c:pt idx="590">
                  <c:v>6.3694043192027001</c:v>
                </c:pt>
                <c:pt idx="591">
                  <c:v>6.3801988466020996</c:v>
                </c:pt>
                <c:pt idx="592">
                  <c:v>6.3909933740018996</c:v>
                </c:pt>
                <c:pt idx="593">
                  <c:v>6.4017879014012999</c:v>
                </c:pt>
                <c:pt idx="594">
                  <c:v>6.4125824288007998</c:v>
                </c:pt>
                <c:pt idx="595">
                  <c:v>6.4233769562005998</c:v>
                </c:pt>
                <c:pt idx="596">
                  <c:v>6.4341714836000001</c:v>
                </c:pt>
                <c:pt idx="597">
                  <c:v>6.4449660109998996</c:v>
                </c:pt>
                <c:pt idx="598">
                  <c:v>6.4557605383993</c:v>
                </c:pt>
                <c:pt idx="599">
                  <c:v>6.4665550657987003</c:v>
                </c:pt>
                <c:pt idx="600">
                  <c:v>6.4773495931985998</c:v>
                </c:pt>
                <c:pt idx="601">
                  <c:v>6.4881441205980002</c:v>
                </c:pt>
                <c:pt idx="602">
                  <c:v>6.4989386479978997</c:v>
                </c:pt>
                <c:pt idx="603">
                  <c:v>6.5097331753973</c:v>
                </c:pt>
                <c:pt idx="604">
                  <c:v>6.5205277027972004</c:v>
                </c:pt>
                <c:pt idx="605">
                  <c:v>6.5313222301965999</c:v>
                </c:pt>
                <c:pt idx="606">
                  <c:v>6.5421167575960002</c:v>
                </c:pt>
                <c:pt idx="607">
                  <c:v>6.5529112849958002</c:v>
                </c:pt>
                <c:pt idx="608">
                  <c:v>6.5637058123953</c:v>
                </c:pt>
                <c:pt idx="609">
                  <c:v>6.5745003397951001</c:v>
                </c:pt>
                <c:pt idx="610">
                  <c:v>6.5852948671945004</c:v>
                </c:pt>
                <c:pt idx="611">
                  <c:v>6.5960893945938999</c:v>
                </c:pt>
                <c:pt idx="612">
                  <c:v>6.6068839219938003</c:v>
                </c:pt>
                <c:pt idx="613">
                  <c:v>6.6176784493931997</c:v>
                </c:pt>
                <c:pt idx="614">
                  <c:v>6.6284729767931001</c:v>
                </c:pt>
                <c:pt idx="615">
                  <c:v>6.6392675041924996</c:v>
                </c:pt>
                <c:pt idx="616">
                  <c:v>6.6500620315923999</c:v>
                </c:pt>
                <c:pt idx="617">
                  <c:v>6.6608565589918003</c:v>
                </c:pt>
                <c:pt idx="618">
                  <c:v>6.6716510863911997</c:v>
                </c:pt>
                <c:pt idx="619">
                  <c:v>6.6824456137911001</c:v>
                </c:pt>
                <c:pt idx="620">
                  <c:v>6.6932401411904996</c:v>
                </c:pt>
                <c:pt idx="621">
                  <c:v>6.7040346685902996</c:v>
                </c:pt>
                <c:pt idx="622">
                  <c:v>6.7148291959898003</c:v>
                </c:pt>
                <c:pt idx="623">
                  <c:v>6.7256237233891998</c:v>
                </c:pt>
                <c:pt idx="624">
                  <c:v>6.7364182507889998</c:v>
                </c:pt>
                <c:pt idx="625">
                  <c:v>6.7472127781884002</c:v>
                </c:pt>
                <c:pt idx="626">
                  <c:v>6.7580073055882997</c:v>
                </c:pt>
                <c:pt idx="627">
                  <c:v>6.7688018329877</c:v>
                </c:pt>
                <c:pt idx="628">
                  <c:v>6.7795963603871003</c:v>
                </c:pt>
                <c:pt idx="629">
                  <c:v>6.7903908877869998</c:v>
                </c:pt>
                <c:pt idx="630">
                  <c:v>6.8011854151864002</c:v>
                </c:pt>
                <c:pt idx="631">
                  <c:v>6.8119799425862997</c:v>
                </c:pt>
                <c:pt idx="632">
                  <c:v>6.8227744699857</c:v>
                </c:pt>
                <c:pt idx="633">
                  <c:v>6.8335689973856004</c:v>
                </c:pt>
                <c:pt idx="634">
                  <c:v>6.8443635247849999</c:v>
                </c:pt>
                <c:pt idx="635">
                  <c:v>6.8551580521844002</c:v>
                </c:pt>
                <c:pt idx="636">
                  <c:v>6.8659525795842002</c:v>
                </c:pt>
                <c:pt idx="637">
                  <c:v>6.8767471069837001</c:v>
                </c:pt>
                <c:pt idx="638">
                  <c:v>6.8875416343835001</c:v>
                </c:pt>
                <c:pt idx="639">
                  <c:v>6.8983361617829004</c:v>
                </c:pt>
                <c:pt idx="640">
                  <c:v>6.9091306891822999</c:v>
                </c:pt>
                <c:pt idx="641">
                  <c:v>6.9199252165822003</c:v>
                </c:pt>
                <c:pt idx="642">
                  <c:v>6.9307197439815997</c:v>
                </c:pt>
                <c:pt idx="643">
                  <c:v>6.9415142713815001</c:v>
                </c:pt>
                <c:pt idx="644">
                  <c:v>6.9523087987808996</c:v>
                </c:pt>
                <c:pt idx="645">
                  <c:v>6.9631033261808</c:v>
                </c:pt>
                <c:pt idx="646">
                  <c:v>6.9738978535802003</c:v>
                </c:pt>
                <c:pt idx="647">
                  <c:v>6.9846923809795998</c:v>
                </c:pt>
                <c:pt idx="648">
                  <c:v>6.9954869083795002</c:v>
                </c:pt>
                <c:pt idx="649">
                  <c:v>7.0062814357788996</c:v>
                </c:pt>
                <c:pt idx="650">
                  <c:v>7.0170759631786996</c:v>
                </c:pt>
                <c:pt idx="651">
                  <c:v>7.0278704905782003</c:v>
                </c:pt>
                <c:pt idx="652">
                  <c:v>7.0386650179775998</c:v>
                </c:pt>
                <c:pt idx="653">
                  <c:v>7.0494595453773998</c:v>
                </c:pt>
                <c:pt idx="654">
                  <c:v>7.0602540727768002</c:v>
                </c:pt>
                <c:pt idx="655">
                  <c:v>7.0710486001766997</c:v>
                </c:pt>
                <c:pt idx="656">
                  <c:v>7.0818431275761</c:v>
                </c:pt>
                <c:pt idx="657">
                  <c:v>7.0926376549760004</c:v>
                </c:pt>
                <c:pt idx="658">
                  <c:v>7.1034321823753999</c:v>
                </c:pt>
                <c:pt idx="659">
                  <c:v>7.1142267097748002</c:v>
                </c:pt>
                <c:pt idx="660">
                  <c:v>7.1250212371746997</c:v>
                </c:pt>
                <c:pt idx="661">
                  <c:v>7.1358157645741001</c:v>
                </c:pt>
                <c:pt idx="662">
                  <c:v>7.1466102919740004</c:v>
                </c:pt>
                <c:pt idx="663">
                  <c:v>7.1574048193733999</c:v>
                </c:pt>
                <c:pt idx="664">
                  <c:v>7.1681993467728002</c:v>
                </c:pt>
                <c:pt idx="665">
                  <c:v>7.1789938741726003</c:v>
                </c:pt>
                <c:pt idx="666">
                  <c:v>7.1897884015721001</c:v>
                </c:pt>
                <c:pt idx="667">
                  <c:v>7.2005829289719001</c:v>
                </c:pt>
                <c:pt idx="668">
                  <c:v>7.2113774563712996</c:v>
                </c:pt>
                <c:pt idx="669">
                  <c:v>7.2221719837712</c:v>
                </c:pt>
                <c:pt idx="670">
                  <c:v>7.2329665111706003</c:v>
                </c:pt>
                <c:pt idx="671">
                  <c:v>7.2437610385699998</c:v>
                </c:pt>
                <c:pt idx="672">
                  <c:v>7.2545555659699001</c:v>
                </c:pt>
                <c:pt idx="673">
                  <c:v>7.2653500933692996</c:v>
                </c:pt>
                <c:pt idx="674">
                  <c:v>7.2761446207692</c:v>
                </c:pt>
                <c:pt idx="675">
                  <c:v>7.2869391481686003</c:v>
                </c:pt>
                <c:pt idx="676">
                  <c:v>7.2977336755679998</c:v>
                </c:pt>
                <c:pt idx="677">
                  <c:v>7.3085282029679002</c:v>
                </c:pt>
                <c:pt idx="678">
                  <c:v>7.3193227303672996</c:v>
                </c:pt>
                <c:pt idx="679">
                  <c:v>7.3301172577670997</c:v>
                </c:pt>
                <c:pt idx="680">
                  <c:v>7.3409117851666004</c:v>
                </c:pt>
                <c:pt idx="681">
                  <c:v>7.3517063125659998</c:v>
                </c:pt>
                <c:pt idx="682">
                  <c:v>7.3625008399657998</c:v>
                </c:pt>
                <c:pt idx="683">
                  <c:v>7.3732953673652002</c:v>
                </c:pt>
                <c:pt idx="684">
                  <c:v>7.3840898947650997</c:v>
                </c:pt>
                <c:pt idx="685">
                  <c:v>7.3948844221645</c:v>
                </c:pt>
                <c:pt idx="686">
                  <c:v>7.4056789495644004</c:v>
                </c:pt>
                <c:pt idx="687">
                  <c:v>7.4164734769637999</c:v>
                </c:pt>
                <c:pt idx="688">
                  <c:v>7.4272680043632002</c:v>
                </c:pt>
                <c:pt idx="689">
                  <c:v>7.4380625317630997</c:v>
                </c:pt>
                <c:pt idx="690">
                  <c:v>7.4488570591625001</c:v>
                </c:pt>
                <c:pt idx="691">
                  <c:v>7.4596515865623996</c:v>
                </c:pt>
                <c:pt idx="692">
                  <c:v>7.4704461139617999</c:v>
                </c:pt>
                <c:pt idx="693">
                  <c:v>7.4812406413612003</c:v>
                </c:pt>
                <c:pt idx="694">
                  <c:v>7.4920351687610003</c:v>
                </c:pt>
                <c:pt idx="695">
                  <c:v>7.5028296961605001</c:v>
                </c:pt>
                <c:pt idx="696">
                  <c:v>7.5136242235603001</c:v>
                </c:pt>
                <c:pt idx="697">
                  <c:v>7.5244187509596996</c:v>
                </c:pt>
                <c:pt idx="698">
                  <c:v>7.5352132783596</c:v>
                </c:pt>
                <c:pt idx="699">
                  <c:v>7.5460078057590003</c:v>
                </c:pt>
                <c:pt idx="700">
                  <c:v>7.5568023331583998</c:v>
                </c:pt>
                <c:pt idx="701">
                  <c:v>7.5675968605583002</c:v>
                </c:pt>
                <c:pt idx="702">
                  <c:v>7.5783913879576996</c:v>
                </c:pt>
                <c:pt idx="703">
                  <c:v>7.5891859153576</c:v>
                </c:pt>
                <c:pt idx="704">
                  <c:v>7.5999804427570004</c:v>
                </c:pt>
                <c:pt idx="705">
                  <c:v>7.6107749701563998</c:v>
                </c:pt>
                <c:pt idx="706">
                  <c:v>7.6215694975563002</c:v>
                </c:pt>
                <c:pt idx="707">
                  <c:v>7.6323640249556997</c:v>
                </c:pt>
                <c:pt idx="708">
                  <c:v>7.6431585523554997</c:v>
                </c:pt>
                <c:pt idx="709">
                  <c:v>7.6539530797550004</c:v>
                </c:pt>
                <c:pt idx="710">
                  <c:v>7.6647476071548004</c:v>
                </c:pt>
                <c:pt idx="711">
                  <c:v>7.6755421345541999</c:v>
                </c:pt>
                <c:pt idx="712">
                  <c:v>7.6863366619536002</c:v>
                </c:pt>
                <c:pt idx="713">
                  <c:v>7.6971311893534997</c:v>
                </c:pt>
                <c:pt idx="714">
                  <c:v>7.7079257167529001</c:v>
                </c:pt>
                <c:pt idx="715">
                  <c:v>7.7187202441527996</c:v>
                </c:pt>
                <c:pt idx="716">
                  <c:v>7.7295147715521999</c:v>
                </c:pt>
                <c:pt idx="717">
                  <c:v>7.7403092989516002</c:v>
                </c:pt>
                <c:pt idx="718">
                  <c:v>7.7511038263514997</c:v>
                </c:pt>
                <c:pt idx="719">
                  <c:v>7.7618983537509001</c:v>
                </c:pt>
                <c:pt idx="720">
                  <c:v>7.7726928811507996</c:v>
                </c:pt>
                <c:pt idx="721">
                  <c:v>7.7834874085501999</c:v>
                </c:pt>
                <c:pt idx="722">
                  <c:v>7.79428193595</c:v>
                </c:pt>
                <c:pt idx="723">
                  <c:v>7.8050764633494998</c:v>
                </c:pt>
                <c:pt idx="724">
                  <c:v>7.8158709907489001</c:v>
                </c:pt>
                <c:pt idx="725">
                  <c:v>7.8266655181487002</c:v>
                </c:pt>
                <c:pt idx="726">
                  <c:v>7.8374600455480996</c:v>
                </c:pt>
                <c:pt idx="727">
                  <c:v>7.848254572948</c:v>
                </c:pt>
                <c:pt idx="728">
                  <c:v>7.8590491003474003</c:v>
                </c:pt>
                <c:pt idx="729">
                  <c:v>7.8698436277467998</c:v>
                </c:pt>
                <c:pt idx="730">
                  <c:v>7.8806381551467002</c:v>
                </c:pt>
                <c:pt idx="731">
                  <c:v>7.8914326825460996</c:v>
                </c:pt>
                <c:pt idx="732">
                  <c:v>7.902227209946</c:v>
                </c:pt>
                <c:pt idx="733">
                  <c:v>7.9130217373454004</c:v>
                </c:pt>
                <c:pt idx="734">
                  <c:v>7.9238162647452999</c:v>
                </c:pt>
                <c:pt idx="735">
                  <c:v>7.9346107921447002</c:v>
                </c:pt>
                <c:pt idx="736">
                  <c:v>7.9454053195440997</c:v>
                </c:pt>
                <c:pt idx="737">
                  <c:v>7.9561998469438997</c:v>
                </c:pt>
                <c:pt idx="738">
                  <c:v>7.9669943743434004</c:v>
                </c:pt>
                <c:pt idx="739">
                  <c:v>7.9777889017432004</c:v>
                </c:pt>
                <c:pt idx="740">
                  <c:v>7.9885834291425999</c:v>
                </c:pt>
                <c:pt idx="741">
                  <c:v>7.9993779565420002</c:v>
                </c:pt>
                <c:pt idx="742">
                  <c:v>8.0101724839419006</c:v>
                </c:pt>
                <c:pt idx="743">
                  <c:v>8.0209670113413001</c:v>
                </c:pt>
                <c:pt idx="744">
                  <c:v>8.0317615387412005</c:v>
                </c:pt>
                <c:pt idx="745">
                  <c:v>8.0425560661405999</c:v>
                </c:pt>
                <c:pt idx="746">
                  <c:v>8.0533505935399994</c:v>
                </c:pt>
                <c:pt idx="747">
                  <c:v>8.0641451209398998</c:v>
                </c:pt>
                <c:pt idx="748">
                  <c:v>8.0749396483392992</c:v>
                </c:pt>
                <c:pt idx="749">
                  <c:v>8.0857341757391996</c:v>
                </c:pt>
                <c:pt idx="750">
                  <c:v>8.0965287031386008</c:v>
                </c:pt>
                <c:pt idx="751">
                  <c:v>8.1073232305384</c:v>
                </c:pt>
                <c:pt idx="752">
                  <c:v>8.1181177579379007</c:v>
                </c:pt>
                <c:pt idx="753">
                  <c:v>8.1289122853373001</c:v>
                </c:pt>
                <c:pt idx="754">
                  <c:v>8.1397068127370993</c:v>
                </c:pt>
                <c:pt idx="755">
                  <c:v>8.1505013401365005</c:v>
                </c:pt>
                <c:pt idx="756">
                  <c:v>8.1612958675363991</c:v>
                </c:pt>
                <c:pt idx="757">
                  <c:v>8.1720903949358004</c:v>
                </c:pt>
                <c:pt idx="758">
                  <c:v>8.1828849223351998</c:v>
                </c:pt>
                <c:pt idx="759">
                  <c:v>8.1936794497351002</c:v>
                </c:pt>
                <c:pt idx="760">
                  <c:v>8.2044739771344997</c:v>
                </c:pt>
                <c:pt idx="761">
                  <c:v>8.2152685045344001</c:v>
                </c:pt>
                <c:pt idx="762">
                  <c:v>8.2260630319337995</c:v>
                </c:pt>
                <c:pt idx="763">
                  <c:v>8.2368575593336999</c:v>
                </c:pt>
                <c:pt idx="764">
                  <c:v>8.2476520867330994</c:v>
                </c:pt>
                <c:pt idx="765">
                  <c:v>8.2584466141325006</c:v>
                </c:pt>
                <c:pt idx="766">
                  <c:v>8.2692411415322997</c:v>
                </c:pt>
                <c:pt idx="767">
                  <c:v>8.2800356689318004</c:v>
                </c:pt>
                <c:pt idx="768">
                  <c:v>8.2908301963315996</c:v>
                </c:pt>
                <c:pt idx="769">
                  <c:v>8.3016247237310008</c:v>
                </c:pt>
                <c:pt idx="770">
                  <c:v>8.3124192511304003</c:v>
                </c:pt>
                <c:pt idx="771">
                  <c:v>8.3232137785303006</c:v>
                </c:pt>
                <c:pt idx="772">
                  <c:v>8.3340083059297001</c:v>
                </c:pt>
                <c:pt idx="773">
                  <c:v>8.3448028333296005</c:v>
                </c:pt>
                <c:pt idx="774">
                  <c:v>8.3555973607289999</c:v>
                </c:pt>
                <c:pt idx="775">
                  <c:v>8.3663918881289003</c:v>
                </c:pt>
                <c:pt idx="776">
                  <c:v>8.3771864155282998</c:v>
                </c:pt>
                <c:pt idx="777">
                  <c:v>8.3879809429276992</c:v>
                </c:pt>
                <c:pt idx="778">
                  <c:v>8.3987754703275996</c:v>
                </c:pt>
                <c:pt idx="779">
                  <c:v>8.4095699977270009</c:v>
                </c:pt>
                <c:pt idx="780">
                  <c:v>8.4203645251268</c:v>
                </c:pt>
                <c:pt idx="781">
                  <c:v>8.4311590525263007</c:v>
                </c:pt>
                <c:pt idx="782">
                  <c:v>8.4419535799257002</c:v>
                </c:pt>
                <c:pt idx="783">
                  <c:v>8.4527481073254993</c:v>
                </c:pt>
                <c:pt idx="784">
                  <c:v>8.4635426347249005</c:v>
                </c:pt>
                <c:pt idx="785">
                  <c:v>8.4743371621247991</c:v>
                </c:pt>
                <c:pt idx="786">
                  <c:v>8.4851316895242004</c:v>
                </c:pt>
                <c:pt idx="787">
                  <c:v>8.4959262169241008</c:v>
                </c:pt>
                <c:pt idx="788">
                  <c:v>8.5067207443235002</c:v>
                </c:pt>
                <c:pt idx="789">
                  <c:v>8.5175152717228997</c:v>
                </c:pt>
                <c:pt idx="790">
                  <c:v>8.5283097991228001</c:v>
                </c:pt>
                <c:pt idx="791">
                  <c:v>8.5391043265221995</c:v>
                </c:pt>
                <c:pt idx="792">
                  <c:v>8.5498988539220999</c:v>
                </c:pt>
                <c:pt idx="793">
                  <c:v>8.5606933813214994</c:v>
                </c:pt>
                <c:pt idx="794">
                  <c:v>8.5714879087209006</c:v>
                </c:pt>
                <c:pt idx="795">
                  <c:v>8.5822824361206997</c:v>
                </c:pt>
                <c:pt idx="796">
                  <c:v>8.5930769635202005</c:v>
                </c:pt>
                <c:pt idx="797">
                  <c:v>8.6038714909199996</c:v>
                </c:pt>
                <c:pt idx="798">
                  <c:v>8.6146660183194008</c:v>
                </c:pt>
                <c:pt idx="799">
                  <c:v>8.6254605457192994</c:v>
                </c:pt>
                <c:pt idx="800">
                  <c:v>8.6362550731187007</c:v>
                </c:pt>
                <c:pt idx="801">
                  <c:v>8.6470496005181001</c:v>
                </c:pt>
                <c:pt idx="802">
                  <c:v>8.6578441279180005</c:v>
                </c:pt>
                <c:pt idx="803">
                  <c:v>8.6686386553174</c:v>
                </c:pt>
                <c:pt idx="804">
                  <c:v>8.6794331827173004</c:v>
                </c:pt>
                <c:pt idx="805">
                  <c:v>8.6902277101166998</c:v>
                </c:pt>
                <c:pt idx="806">
                  <c:v>8.7010222375160993</c:v>
                </c:pt>
                <c:pt idx="807">
                  <c:v>8.7118167649159997</c:v>
                </c:pt>
                <c:pt idx="808">
                  <c:v>8.7226112923153991</c:v>
                </c:pt>
                <c:pt idx="809">
                  <c:v>8.7334058197152</c:v>
                </c:pt>
                <c:pt idx="810">
                  <c:v>8.7442003471147007</c:v>
                </c:pt>
                <c:pt idx="811">
                  <c:v>8.7549948745141002</c:v>
                </c:pt>
                <c:pt idx="812">
                  <c:v>8.7657894019138993</c:v>
                </c:pt>
                <c:pt idx="813">
                  <c:v>8.7765839293133006</c:v>
                </c:pt>
                <c:pt idx="814">
                  <c:v>8.7873784567131992</c:v>
                </c:pt>
                <c:pt idx="815">
                  <c:v>8.7981729841126004</c:v>
                </c:pt>
                <c:pt idx="816">
                  <c:v>8.8089675115125008</c:v>
                </c:pt>
                <c:pt idx="817">
                  <c:v>8.8197620389119002</c:v>
                </c:pt>
                <c:pt idx="818">
                  <c:v>8.8305565663112997</c:v>
                </c:pt>
                <c:pt idx="819">
                  <c:v>8.8413510937112001</c:v>
                </c:pt>
                <c:pt idx="820">
                  <c:v>8.8521456211105995</c:v>
                </c:pt>
                <c:pt idx="821">
                  <c:v>8.8629401485104999</c:v>
                </c:pt>
                <c:pt idx="822">
                  <c:v>8.8737346759098994</c:v>
                </c:pt>
                <c:pt idx="823">
                  <c:v>8.8845292033093006</c:v>
                </c:pt>
                <c:pt idx="824">
                  <c:v>8.8953237307091992</c:v>
                </c:pt>
                <c:pt idx="825">
                  <c:v>8.9061182581086005</c:v>
                </c:pt>
                <c:pt idx="826">
                  <c:v>8.9169127855083996</c:v>
                </c:pt>
                <c:pt idx="827">
                  <c:v>8.9277073129078008</c:v>
                </c:pt>
                <c:pt idx="828">
                  <c:v>8.9385018403076995</c:v>
                </c:pt>
                <c:pt idx="829">
                  <c:v>8.9492963677071007</c:v>
                </c:pt>
                <c:pt idx="830">
                  <c:v>8.9600908951065001</c:v>
                </c:pt>
                <c:pt idx="831">
                  <c:v>8.9708854225064005</c:v>
                </c:pt>
                <c:pt idx="832">
                  <c:v>8.9816799499058</c:v>
                </c:pt>
                <c:pt idx="833">
                  <c:v>8.9924744773057004</c:v>
                </c:pt>
                <c:pt idx="834">
                  <c:v>9.0032690047050998</c:v>
                </c:pt>
                <c:pt idx="835">
                  <c:v>9.0140635321044993</c:v>
                </c:pt>
                <c:pt idx="836">
                  <c:v>9.0248580595043997</c:v>
                </c:pt>
                <c:pt idx="837">
                  <c:v>9.0356525869037991</c:v>
                </c:pt>
                <c:pt idx="838">
                  <c:v>9.0464471143036</c:v>
                </c:pt>
                <c:pt idx="839">
                  <c:v>9.0572416417031008</c:v>
                </c:pt>
                <c:pt idx="840">
                  <c:v>9.0680361691028999</c:v>
                </c:pt>
                <c:pt idx="841">
                  <c:v>9.0788306965022993</c:v>
                </c:pt>
                <c:pt idx="842">
                  <c:v>9.0896252239017006</c:v>
                </c:pt>
                <c:pt idx="843">
                  <c:v>9.1004197513015992</c:v>
                </c:pt>
                <c:pt idx="844">
                  <c:v>9.1112142787010004</c:v>
                </c:pt>
                <c:pt idx="845">
                  <c:v>9.1220088061009008</c:v>
                </c:pt>
                <c:pt idx="846">
                  <c:v>9.1328033335003003</c:v>
                </c:pt>
                <c:pt idx="847">
                  <c:v>9.1435978608996997</c:v>
                </c:pt>
                <c:pt idx="848">
                  <c:v>9.1543923882996001</c:v>
                </c:pt>
                <c:pt idx="849">
                  <c:v>9.1651869156989996</c:v>
                </c:pt>
                <c:pt idx="850">
                  <c:v>9.1759814430989</c:v>
                </c:pt>
                <c:pt idx="851">
                  <c:v>9.1867759704982994</c:v>
                </c:pt>
                <c:pt idx="852">
                  <c:v>9.1975704978981003</c:v>
                </c:pt>
                <c:pt idx="853">
                  <c:v>9.2083650252975993</c:v>
                </c:pt>
                <c:pt idx="854">
                  <c:v>9.2191595526970005</c:v>
                </c:pt>
                <c:pt idx="855">
                  <c:v>9.2299540800967996</c:v>
                </c:pt>
                <c:pt idx="856">
                  <c:v>9.2407486074962009</c:v>
                </c:pt>
                <c:pt idx="857">
                  <c:v>9.2515431348960995</c:v>
                </c:pt>
                <c:pt idx="858">
                  <c:v>9.2623376622955007</c:v>
                </c:pt>
                <c:pt idx="859">
                  <c:v>9.2731321896949002</c:v>
                </c:pt>
                <c:pt idx="860">
                  <c:v>9.2839267170948006</c:v>
                </c:pt>
                <c:pt idx="861">
                  <c:v>9.2947212444942</c:v>
                </c:pt>
                <c:pt idx="862">
                  <c:v>9.3055157718941004</c:v>
                </c:pt>
                <c:pt idx="863">
                  <c:v>9.3163102992934999</c:v>
                </c:pt>
                <c:pt idx="864">
                  <c:v>9.3271048266934002</c:v>
                </c:pt>
                <c:pt idx="865">
                  <c:v>9.3378993540927997</c:v>
                </c:pt>
                <c:pt idx="866">
                  <c:v>9.3486938814921992</c:v>
                </c:pt>
                <c:pt idx="867">
                  <c:v>9.3594884088920001</c:v>
                </c:pt>
                <c:pt idx="868">
                  <c:v>9.3702829362915008</c:v>
                </c:pt>
                <c:pt idx="869">
                  <c:v>9.3810774636912999</c:v>
                </c:pt>
                <c:pt idx="870">
                  <c:v>9.3918719910906994</c:v>
                </c:pt>
                <c:pt idx="871">
                  <c:v>9.4026665184902001</c:v>
                </c:pt>
                <c:pt idx="872">
                  <c:v>9.4134610458899992</c:v>
                </c:pt>
                <c:pt idx="873">
                  <c:v>9.4242555732894004</c:v>
                </c:pt>
                <c:pt idx="874">
                  <c:v>9.4350501006893008</c:v>
                </c:pt>
                <c:pt idx="875">
                  <c:v>9.4458446280887003</c:v>
                </c:pt>
                <c:pt idx="876">
                  <c:v>9.4566391554880997</c:v>
                </c:pt>
                <c:pt idx="877">
                  <c:v>9.4674336828880001</c:v>
                </c:pt>
                <c:pt idx="878">
                  <c:v>9.4782282102873996</c:v>
                </c:pt>
                <c:pt idx="879">
                  <c:v>9.4890227376873</c:v>
                </c:pt>
                <c:pt idx="880">
                  <c:v>9.4998172650866994</c:v>
                </c:pt>
                <c:pt idx="881">
                  <c:v>9.5106117924865003</c:v>
                </c:pt>
                <c:pt idx="882">
                  <c:v>9.5214063198859993</c:v>
                </c:pt>
                <c:pt idx="883">
                  <c:v>9.5322008472854005</c:v>
                </c:pt>
                <c:pt idx="884">
                  <c:v>9.5429953746851996</c:v>
                </c:pt>
                <c:pt idx="885">
                  <c:v>9.5537899020846009</c:v>
                </c:pt>
                <c:pt idx="886">
                  <c:v>9.5645844294844995</c:v>
                </c:pt>
                <c:pt idx="887">
                  <c:v>9.5753789568839007</c:v>
                </c:pt>
                <c:pt idx="888">
                  <c:v>9.5861734842833002</c:v>
                </c:pt>
                <c:pt idx="889">
                  <c:v>9.5969680116832006</c:v>
                </c:pt>
                <c:pt idx="890">
                  <c:v>9.6077625390826</c:v>
                </c:pt>
                <c:pt idx="891">
                  <c:v>9.6185570664825004</c:v>
                </c:pt>
                <c:pt idx="892">
                  <c:v>9.6293515938818999</c:v>
                </c:pt>
                <c:pt idx="893">
                  <c:v>9.6401461212818003</c:v>
                </c:pt>
                <c:pt idx="894">
                  <c:v>9.6509406486811997</c:v>
                </c:pt>
                <c:pt idx="895">
                  <c:v>9.6617351760805992</c:v>
                </c:pt>
                <c:pt idx="896">
                  <c:v>9.6725297034804001</c:v>
                </c:pt>
                <c:pt idx="897">
                  <c:v>9.6833242308799008</c:v>
                </c:pt>
                <c:pt idx="898">
                  <c:v>9.6941187582796999</c:v>
                </c:pt>
                <c:pt idx="899">
                  <c:v>9.7049132856790994</c:v>
                </c:pt>
                <c:pt idx="900">
                  <c:v>9.7157078130786001</c:v>
                </c:pt>
                <c:pt idx="901">
                  <c:v>9.7265023404783992</c:v>
                </c:pt>
                <c:pt idx="902">
                  <c:v>9.7372968678778005</c:v>
                </c:pt>
                <c:pt idx="903">
                  <c:v>9.7480913952777009</c:v>
                </c:pt>
                <c:pt idx="904">
                  <c:v>9.7588859226771003</c:v>
                </c:pt>
                <c:pt idx="905">
                  <c:v>9.7696804500770007</c:v>
                </c:pt>
                <c:pt idx="906">
                  <c:v>9.7804749774764002</c:v>
                </c:pt>
                <c:pt idx="907">
                  <c:v>9.7912695048757996</c:v>
                </c:pt>
                <c:pt idx="908">
                  <c:v>9.8020640322757</c:v>
                </c:pt>
                <c:pt idx="909">
                  <c:v>9.8128585596750995</c:v>
                </c:pt>
                <c:pt idx="910">
                  <c:v>9.8236530870749004</c:v>
                </c:pt>
                <c:pt idx="911">
                  <c:v>9.8344476144743993</c:v>
                </c:pt>
                <c:pt idx="912">
                  <c:v>9.8452421418738005</c:v>
                </c:pt>
                <c:pt idx="913">
                  <c:v>9.8560366692735997</c:v>
                </c:pt>
                <c:pt idx="914">
                  <c:v>9.8668311966729991</c:v>
                </c:pt>
                <c:pt idx="915">
                  <c:v>9.8776257240728995</c:v>
                </c:pt>
                <c:pt idx="916">
                  <c:v>9.8884202514723007</c:v>
                </c:pt>
                <c:pt idx="917">
                  <c:v>9.8992147788721994</c:v>
                </c:pt>
                <c:pt idx="918">
                  <c:v>9.9100093062716006</c:v>
                </c:pt>
                <c:pt idx="919">
                  <c:v>9.920803833671</c:v>
                </c:pt>
                <c:pt idx="920">
                  <c:v>9.9315983610709004</c:v>
                </c:pt>
                <c:pt idx="921">
                  <c:v>9.9423928884702999</c:v>
                </c:pt>
                <c:pt idx="922">
                  <c:v>9.9531874158702003</c:v>
                </c:pt>
                <c:pt idx="923">
                  <c:v>9.9639819432695997</c:v>
                </c:pt>
                <c:pt idx="924">
                  <c:v>9.9747764706689992</c:v>
                </c:pt>
                <c:pt idx="925">
                  <c:v>9.9855709980688996</c:v>
                </c:pt>
                <c:pt idx="926">
                  <c:v>9.9963655254683008</c:v>
                </c:pt>
                <c:pt idx="927">
                  <c:v>10.007160052868</c:v>
                </c:pt>
                <c:pt idx="928">
                  <c:v>10.017954580268</c:v>
                </c:pt>
                <c:pt idx="929">
                  <c:v>10.028749107667</c:v>
                </c:pt>
                <c:pt idx="930">
                  <c:v>10.039543635067</c:v>
                </c:pt>
                <c:pt idx="931">
                  <c:v>10.050338162466</c:v>
                </c:pt>
                <c:pt idx="932">
                  <c:v>10.061132689866</c:v>
                </c:pt>
                <c:pt idx="933">
                  <c:v>10.071927217265999</c:v>
                </c:pt>
                <c:pt idx="934">
                  <c:v>10.082721744664999</c:v>
                </c:pt>
                <c:pt idx="935">
                  <c:v>10.093516272064999</c:v>
                </c:pt>
                <c:pt idx="936">
                  <c:v>10.104310799464001</c:v>
                </c:pt>
                <c:pt idx="937">
                  <c:v>10.115105326864001</c:v>
                </c:pt>
                <c:pt idx="938">
                  <c:v>10.125899854263</c:v>
                </c:pt>
                <c:pt idx="939">
                  <c:v>10.136694381663</c:v>
                </c:pt>
                <c:pt idx="940">
                  <c:v>10.147488909063</c:v>
                </c:pt>
                <c:pt idx="941">
                  <c:v>10.158283436462</c:v>
                </c:pt>
                <c:pt idx="942">
                  <c:v>10.169077963862</c:v>
                </c:pt>
                <c:pt idx="943">
                  <c:v>10.179872491260999</c:v>
                </c:pt>
                <c:pt idx="944">
                  <c:v>10.190667018660999</c:v>
                </c:pt>
                <c:pt idx="945">
                  <c:v>10.201461546060999</c:v>
                </c:pt>
                <c:pt idx="946">
                  <c:v>10.212256073461001</c:v>
                </c:pt>
                <c:pt idx="947">
                  <c:v>10.223050600860001</c:v>
                </c:pt>
                <c:pt idx="948">
                  <c:v>10.233845128259</c:v>
                </c:pt>
                <c:pt idx="949">
                  <c:v>10.244639655659</c:v>
                </c:pt>
                <c:pt idx="950">
                  <c:v>10.255434183059</c:v>
                </c:pt>
                <c:pt idx="951">
                  <c:v>10.266228710459</c:v>
                </c:pt>
                <c:pt idx="952">
                  <c:v>10.277023237858</c:v>
                </c:pt>
                <c:pt idx="953">
                  <c:v>10.287817765257</c:v>
                </c:pt>
                <c:pt idx="954">
                  <c:v>10.298612292656999</c:v>
                </c:pt>
                <c:pt idx="955">
                  <c:v>10.309406820056999</c:v>
                </c:pt>
                <c:pt idx="956">
                  <c:v>10.320201347456999</c:v>
                </c:pt>
                <c:pt idx="957">
                  <c:v>10.330995874856001</c:v>
                </c:pt>
                <c:pt idx="958">
                  <c:v>10.341790402256001</c:v>
                </c:pt>
                <c:pt idx="959">
                  <c:v>10.352584929655</c:v>
                </c:pt>
                <c:pt idx="960">
                  <c:v>10.363379457055</c:v>
                </c:pt>
                <c:pt idx="961">
                  <c:v>10.374173984455</c:v>
                </c:pt>
                <c:pt idx="962">
                  <c:v>10.384968511854</c:v>
                </c:pt>
                <c:pt idx="963">
                  <c:v>10.395763039254</c:v>
                </c:pt>
                <c:pt idx="964">
                  <c:v>10.406557566652999</c:v>
                </c:pt>
                <c:pt idx="965">
                  <c:v>10.417352094052999</c:v>
                </c:pt>
                <c:pt idx="966">
                  <c:v>10.428146621452001</c:v>
                </c:pt>
                <c:pt idx="967">
                  <c:v>10.438941148852001</c:v>
                </c:pt>
                <c:pt idx="968">
                  <c:v>10.449735676252001</c:v>
                </c:pt>
                <c:pt idx="969">
                  <c:v>10.460530203651</c:v>
                </c:pt>
                <c:pt idx="970">
                  <c:v>10.471324731051</c:v>
                </c:pt>
                <c:pt idx="971">
                  <c:v>10.48211925845</c:v>
                </c:pt>
                <c:pt idx="972">
                  <c:v>10.49291378585</c:v>
                </c:pt>
                <c:pt idx="973">
                  <c:v>10.50370831325</c:v>
                </c:pt>
                <c:pt idx="974">
                  <c:v>10.514502840649</c:v>
                </c:pt>
                <c:pt idx="975">
                  <c:v>10.525297368048999</c:v>
                </c:pt>
                <c:pt idx="976">
                  <c:v>10.536091895447999</c:v>
                </c:pt>
                <c:pt idx="977">
                  <c:v>10.546886422848001</c:v>
                </c:pt>
                <c:pt idx="978">
                  <c:v>10.557680950248001</c:v>
                </c:pt>
                <c:pt idx="979">
                  <c:v>10.568475477647</c:v>
                </c:pt>
                <c:pt idx="980">
                  <c:v>10.579270005047</c:v>
                </c:pt>
                <c:pt idx="981">
                  <c:v>10.590064532446</c:v>
                </c:pt>
                <c:pt idx="982">
                  <c:v>10.600859059846</c:v>
                </c:pt>
                <c:pt idx="983">
                  <c:v>10.611653587246</c:v>
                </c:pt>
                <c:pt idx="984">
                  <c:v>10.622448114645</c:v>
                </c:pt>
                <c:pt idx="985">
                  <c:v>10.633242642044999</c:v>
                </c:pt>
                <c:pt idx="986">
                  <c:v>10.644037169443999</c:v>
                </c:pt>
                <c:pt idx="987">
                  <c:v>10.654831696843999</c:v>
                </c:pt>
                <c:pt idx="988">
                  <c:v>10.665626224244001</c:v>
                </c:pt>
                <c:pt idx="989">
                  <c:v>10.676420751643001</c:v>
                </c:pt>
                <c:pt idx="990">
                  <c:v>10.687215279043</c:v>
                </c:pt>
                <c:pt idx="991">
                  <c:v>10.698009806442</c:v>
                </c:pt>
                <c:pt idx="992">
                  <c:v>10.708804333842</c:v>
                </c:pt>
                <c:pt idx="993">
                  <c:v>10.719598861242</c:v>
                </c:pt>
                <c:pt idx="994">
                  <c:v>10.730393388641</c:v>
                </c:pt>
                <c:pt idx="995">
                  <c:v>10.741187916041</c:v>
                </c:pt>
                <c:pt idx="996">
                  <c:v>10.751982443439999</c:v>
                </c:pt>
                <c:pt idx="997">
                  <c:v>10.762776970839999</c:v>
                </c:pt>
                <c:pt idx="998">
                  <c:v>10.773571498240001</c:v>
                </c:pt>
                <c:pt idx="999">
                  <c:v>10.784366025639001</c:v>
                </c:pt>
                <c:pt idx="1000">
                  <c:v>10.795160553039</c:v>
                </c:pt>
                <c:pt idx="1001">
                  <c:v>10.805955080438</c:v>
                </c:pt>
                <c:pt idx="1002">
                  <c:v>10.816749607838</c:v>
                </c:pt>
                <c:pt idx="1003">
                  <c:v>10.827544135238</c:v>
                </c:pt>
                <c:pt idx="1004">
                  <c:v>10.838338662637</c:v>
                </c:pt>
                <c:pt idx="1005">
                  <c:v>10.849133190037</c:v>
                </c:pt>
                <c:pt idx="1006">
                  <c:v>10.859927717435999</c:v>
                </c:pt>
                <c:pt idx="1007">
                  <c:v>10.870722244835999</c:v>
                </c:pt>
                <c:pt idx="1008">
                  <c:v>10.881516772235001</c:v>
                </c:pt>
                <c:pt idx="1009">
                  <c:v>10.892311299635001</c:v>
                </c:pt>
                <c:pt idx="1010">
                  <c:v>10.903105827035001</c:v>
                </c:pt>
                <c:pt idx="1011">
                  <c:v>10.913900354435</c:v>
                </c:pt>
                <c:pt idx="1012">
                  <c:v>10.924694881834</c:v>
                </c:pt>
                <c:pt idx="1013">
                  <c:v>10.935489409233</c:v>
                </c:pt>
                <c:pt idx="1014">
                  <c:v>10.946283936633</c:v>
                </c:pt>
                <c:pt idx="1015">
                  <c:v>10.957078464033</c:v>
                </c:pt>
                <c:pt idx="1016">
                  <c:v>10.967872991433</c:v>
                </c:pt>
                <c:pt idx="1017">
                  <c:v>10.978667518831999</c:v>
                </c:pt>
                <c:pt idx="1018">
                  <c:v>10.989462046231001</c:v>
                </c:pt>
                <c:pt idx="1019">
                  <c:v>11.000256573631001</c:v>
                </c:pt>
                <c:pt idx="1020">
                  <c:v>11.011051101031001</c:v>
                </c:pt>
                <c:pt idx="1021">
                  <c:v>11.021845628431</c:v>
                </c:pt>
                <c:pt idx="1022">
                  <c:v>11.03264015583</c:v>
                </c:pt>
                <c:pt idx="1023">
                  <c:v>11.04343468323</c:v>
                </c:pt>
                <c:pt idx="1024">
                  <c:v>11.054229210629</c:v>
                </c:pt>
                <c:pt idx="1025">
                  <c:v>11.065023738029</c:v>
                </c:pt>
                <c:pt idx="1026">
                  <c:v>11.075818265429</c:v>
                </c:pt>
                <c:pt idx="1027">
                  <c:v>11.086612792827999</c:v>
                </c:pt>
                <c:pt idx="1028">
                  <c:v>11.097407320227999</c:v>
                </c:pt>
                <c:pt idx="1029">
                  <c:v>11.108201847627001</c:v>
                </c:pt>
                <c:pt idx="1030">
                  <c:v>11.118996375027001</c:v>
                </c:pt>
                <c:pt idx="1031">
                  <c:v>11.129790902427001</c:v>
                </c:pt>
                <c:pt idx="1032">
                  <c:v>11.140585429826</c:v>
                </c:pt>
                <c:pt idx="1033">
                  <c:v>11.151379957226</c:v>
                </c:pt>
                <c:pt idx="1034">
                  <c:v>11.162174484625</c:v>
                </c:pt>
                <c:pt idx="1035">
                  <c:v>11.172969012025</c:v>
                </c:pt>
                <c:pt idx="1036">
                  <c:v>11.183763539424</c:v>
                </c:pt>
                <c:pt idx="1037">
                  <c:v>11.194558066823999</c:v>
                </c:pt>
                <c:pt idx="1038">
                  <c:v>11.205352594223999</c:v>
                </c:pt>
                <c:pt idx="1039">
                  <c:v>11.216147121623001</c:v>
                </c:pt>
                <c:pt idx="1040">
                  <c:v>11.226941649023001</c:v>
                </c:pt>
                <c:pt idx="1041">
                  <c:v>11.237736176422001</c:v>
                </c:pt>
                <c:pt idx="1042">
                  <c:v>11.248530703822</c:v>
                </c:pt>
                <c:pt idx="1043">
                  <c:v>11.259325231222</c:v>
                </c:pt>
                <c:pt idx="1044">
                  <c:v>11.270119758621</c:v>
                </c:pt>
                <c:pt idx="1045">
                  <c:v>11.280914286021</c:v>
                </c:pt>
                <c:pt idx="1046">
                  <c:v>11.29170881342</c:v>
                </c:pt>
                <c:pt idx="1047">
                  <c:v>11.30250334082</c:v>
                </c:pt>
                <c:pt idx="1048">
                  <c:v>11.313297868219999</c:v>
                </c:pt>
                <c:pt idx="1049">
                  <c:v>11.324092395618999</c:v>
                </c:pt>
                <c:pt idx="1050">
                  <c:v>11.334886923019001</c:v>
                </c:pt>
                <c:pt idx="1051">
                  <c:v>11.345681450418001</c:v>
                </c:pt>
                <c:pt idx="1052">
                  <c:v>11.356475977818</c:v>
                </c:pt>
                <c:pt idx="1053">
                  <c:v>11.367270505218</c:v>
                </c:pt>
                <c:pt idx="1054">
                  <c:v>11.378065032617</c:v>
                </c:pt>
                <c:pt idx="1055">
                  <c:v>11.388859560017</c:v>
                </c:pt>
                <c:pt idx="1056">
                  <c:v>11.399654087416</c:v>
                </c:pt>
                <c:pt idx="1057">
                  <c:v>11.410448614816</c:v>
                </c:pt>
                <c:pt idx="1058">
                  <c:v>11.421243142215999</c:v>
                </c:pt>
                <c:pt idx="1059">
                  <c:v>11.432037669614999</c:v>
                </c:pt>
                <c:pt idx="1060">
                  <c:v>11.442832197015001</c:v>
                </c:pt>
                <c:pt idx="1061">
                  <c:v>11.453626724414001</c:v>
                </c:pt>
                <c:pt idx="1062">
                  <c:v>11.464421251814001</c:v>
                </c:pt>
                <c:pt idx="1063">
                  <c:v>11.475215779214</c:v>
                </c:pt>
                <c:pt idx="1064">
                  <c:v>11.486010306613</c:v>
                </c:pt>
                <c:pt idx="1065">
                  <c:v>11.496804834013</c:v>
                </c:pt>
                <c:pt idx="1066">
                  <c:v>11.507599361412</c:v>
                </c:pt>
                <c:pt idx="1067">
                  <c:v>11.518393888812</c:v>
                </c:pt>
                <c:pt idx="1068">
                  <c:v>11.529188416212</c:v>
                </c:pt>
                <c:pt idx="1069">
                  <c:v>11.539982943610999</c:v>
                </c:pt>
                <c:pt idx="1070">
                  <c:v>11.550777471010999</c:v>
                </c:pt>
                <c:pt idx="1071">
                  <c:v>11.561571998410001</c:v>
                </c:pt>
                <c:pt idx="1072">
                  <c:v>11.572366525810001</c:v>
                </c:pt>
                <c:pt idx="1073">
                  <c:v>11.58316105321</c:v>
                </c:pt>
                <c:pt idx="1074">
                  <c:v>11.593955580609</c:v>
                </c:pt>
                <c:pt idx="1075">
                  <c:v>11.604750108009</c:v>
                </c:pt>
                <c:pt idx="1076">
                  <c:v>11.615544635409</c:v>
                </c:pt>
                <c:pt idx="1077">
                  <c:v>11.626339162808</c:v>
                </c:pt>
                <c:pt idx="1078">
                  <c:v>11.637133690208</c:v>
                </c:pt>
                <c:pt idx="1079">
                  <c:v>11.647928217606999</c:v>
                </c:pt>
                <c:pt idx="1080">
                  <c:v>11.658722745006999</c:v>
                </c:pt>
                <c:pt idx="1081">
                  <c:v>11.669517272407001</c:v>
                </c:pt>
                <c:pt idx="1082">
                  <c:v>11.680311799806001</c:v>
                </c:pt>
                <c:pt idx="1083">
                  <c:v>11.691106327205</c:v>
                </c:pt>
                <c:pt idx="1084">
                  <c:v>11.701900854605</c:v>
                </c:pt>
                <c:pt idx="1085">
                  <c:v>11.712695382005</c:v>
                </c:pt>
                <c:pt idx="1086">
                  <c:v>11.723489909405</c:v>
                </c:pt>
                <c:pt idx="1087">
                  <c:v>11.734284436804</c:v>
                </c:pt>
                <c:pt idx="1088">
                  <c:v>11.745078964204</c:v>
                </c:pt>
                <c:pt idx="1089">
                  <c:v>11.755873491602999</c:v>
                </c:pt>
                <c:pt idx="1090">
                  <c:v>11.766668019002999</c:v>
                </c:pt>
                <c:pt idx="1091">
                  <c:v>11.777462546402999</c:v>
                </c:pt>
                <c:pt idx="1092">
                  <c:v>11.788257073802001</c:v>
                </c:pt>
                <c:pt idx="1093">
                  <c:v>11.799051601202001</c:v>
                </c:pt>
                <c:pt idx="1094">
                  <c:v>11.809846128601</c:v>
                </c:pt>
                <c:pt idx="1095">
                  <c:v>11.820640656001</c:v>
                </c:pt>
                <c:pt idx="1096">
                  <c:v>11.831435183401</c:v>
                </c:pt>
                <c:pt idx="1097">
                  <c:v>11.8422297108</c:v>
                </c:pt>
                <c:pt idx="1098">
                  <c:v>11.8530242382</c:v>
                </c:pt>
                <c:pt idx="1099">
                  <c:v>11.863818765599</c:v>
                </c:pt>
                <c:pt idx="1100">
                  <c:v>11.874613292998999</c:v>
                </c:pt>
                <c:pt idx="1101">
                  <c:v>11.885407820398999</c:v>
                </c:pt>
                <c:pt idx="1102">
                  <c:v>11.896202347798001</c:v>
                </c:pt>
                <c:pt idx="1103">
                  <c:v>11.906996875198001</c:v>
                </c:pt>
                <c:pt idx="1104">
                  <c:v>11.917791402597</c:v>
                </c:pt>
                <c:pt idx="1105">
                  <c:v>11.928585929997</c:v>
                </c:pt>
                <c:pt idx="1106">
                  <c:v>11.939380457397</c:v>
                </c:pt>
                <c:pt idx="1107">
                  <c:v>11.950174984796</c:v>
                </c:pt>
                <c:pt idx="1108">
                  <c:v>11.960969512196</c:v>
                </c:pt>
                <c:pt idx="1109">
                  <c:v>11.971764039595</c:v>
                </c:pt>
                <c:pt idx="1110">
                  <c:v>11.982558566994999</c:v>
                </c:pt>
                <c:pt idx="1111">
                  <c:v>11.993353094393999</c:v>
                </c:pt>
                <c:pt idx="1112">
                  <c:v>12.004147621794001</c:v>
                </c:pt>
                <c:pt idx="1113">
                  <c:v>12.014942149194001</c:v>
                </c:pt>
                <c:pt idx="1114">
                  <c:v>12.025736676593</c:v>
                </c:pt>
                <c:pt idx="1115">
                  <c:v>12.036531203993</c:v>
                </c:pt>
                <c:pt idx="1116">
                  <c:v>12.047325731392</c:v>
                </c:pt>
                <c:pt idx="1117">
                  <c:v>12.058120258792</c:v>
                </c:pt>
                <c:pt idx="1118">
                  <c:v>12.068914786192</c:v>
                </c:pt>
                <c:pt idx="1119">
                  <c:v>12.079709313591</c:v>
                </c:pt>
                <c:pt idx="1120">
                  <c:v>12.090503840991</c:v>
                </c:pt>
                <c:pt idx="1121">
                  <c:v>12.101298368389999</c:v>
                </c:pt>
                <c:pt idx="1122">
                  <c:v>12.112092895789999</c:v>
                </c:pt>
                <c:pt idx="1123">
                  <c:v>12.122887423190001</c:v>
                </c:pt>
                <c:pt idx="1124">
                  <c:v>12.133681950589001</c:v>
                </c:pt>
                <c:pt idx="1125">
                  <c:v>12.144476477989</c:v>
                </c:pt>
                <c:pt idx="1126">
                  <c:v>12.155271005388</c:v>
                </c:pt>
                <c:pt idx="1127">
                  <c:v>12.166065532788</c:v>
                </c:pt>
                <c:pt idx="1128">
                  <c:v>12.176860060188</c:v>
                </c:pt>
                <c:pt idx="1129">
                  <c:v>12.187654587588</c:v>
                </c:pt>
                <c:pt idx="1130">
                  <c:v>12.198449114987</c:v>
                </c:pt>
                <c:pt idx="1131">
                  <c:v>12.209243642385999</c:v>
                </c:pt>
                <c:pt idx="1132">
                  <c:v>12.220038169785999</c:v>
                </c:pt>
                <c:pt idx="1133">
                  <c:v>12.230832697186001</c:v>
                </c:pt>
                <c:pt idx="1134">
                  <c:v>12.241627224585001</c:v>
                </c:pt>
                <c:pt idx="1135">
                  <c:v>12.252421751985</c:v>
                </c:pt>
                <c:pt idx="1136">
                  <c:v>12.263216279384</c:v>
                </c:pt>
                <c:pt idx="1137">
                  <c:v>12.274010806784</c:v>
                </c:pt>
                <c:pt idx="1138">
                  <c:v>12.284805334184</c:v>
                </c:pt>
                <c:pt idx="1139">
                  <c:v>12.295599861583</c:v>
                </c:pt>
                <c:pt idx="1140">
                  <c:v>12.306394388983</c:v>
                </c:pt>
                <c:pt idx="1141">
                  <c:v>12.317188916383</c:v>
                </c:pt>
                <c:pt idx="1142">
                  <c:v>12.327983443781999</c:v>
                </c:pt>
                <c:pt idx="1143">
                  <c:v>12.338777971181999</c:v>
                </c:pt>
                <c:pt idx="1144">
                  <c:v>12.349572498581001</c:v>
                </c:pt>
                <c:pt idx="1145">
                  <c:v>12.360367025981001</c:v>
                </c:pt>
                <c:pt idx="1146">
                  <c:v>12.371161553381</c:v>
                </c:pt>
                <c:pt idx="1147">
                  <c:v>12.38195608078</c:v>
                </c:pt>
                <c:pt idx="1148">
                  <c:v>12.39275060818</c:v>
                </c:pt>
                <c:pt idx="1149">
                  <c:v>12.403545135579</c:v>
                </c:pt>
                <c:pt idx="1150">
                  <c:v>12.414339662979</c:v>
                </c:pt>
                <c:pt idx="1151">
                  <c:v>12.425134190379</c:v>
                </c:pt>
                <c:pt idx="1152">
                  <c:v>12.435928717777999</c:v>
                </c:pt>
                <c:pt idx="1153">
                  <c:v>12.446723245177999</c:v>
                </c:pt>
                <c:pt idx="1154">
                  <c:v>12.457517772577001</c:v>
                </c:pt>
                <c:pt idx="1155">
                  <c:v>12.468312299977001</c:v>
                </c:pt>
                <c:pt idx="1156">
                  <c:v>12.479106827377</c:v>
                </c:pt>
                <c:pt idx="1157">
                  <c:v>12.489901354776</c:v>
                </c:pt>
                <c:pt idx="1158">
                  <c:v>12.500695882176</c:v>
                </c:pt>
                <c:pt idx="1159">
                  <c:v>12.511490409575</c:v>
                </c:pt>
                <c:pt idx="1160">
                  <c:v>12.522284936975</c:v>
                </c:pt>
                <c:pt idx="1161">
                  <c:v>12.533079464375</c:v>
                </c:pt>
                <c:pt idx="1162">
                  <c:v>12.543873991773999</c:v>
                </c:pt>
                <c:pt idx="1163">
                  <c:v>12.554668519173999</c:v>
                </c:pt>
                <c:pt idx="1164">
                  <c:v>12.565463046573001</c:v>
                </c:pt>
                <c:pt idx="1165">
                  <c:v>12.576257573973001</c:v>
                </c:pt>
                <c:pt idx="1166">
                  <c:v>12.587052101373001</c:v>
                </c:pt>
                <c:pt idx="1167">
                  <c:v>12.597846628772</c:v>
                </c:pt>
                <c:pt idx="1168">
                  <c:v>12.608641156172</c:v>
                </c:pt>
                <c:pt idx="1169">
                  <c:v>12.619435683571</c:v>
                </c:pt>
                <c:pt idx="1170">
                  <c:v>12.630230210971</c:v>
                </c:pt>
                <c:pt idx="1171">
                  <c:v>12.641024738371</c:v>
                </c:pt>
                <c:pt idx="1172">
                  <c:v>12.651819265769999</c:v>
                </c:pt>
                <c:pt idx="1173">
                  <c:v>12.662613793169999</c:v>
                </c:pt>
                <c:pt idx="1174">
                  <c:v>12.673408320568999</c:v>
                </c:pt>
                <c:pt idx="1175">
                  <c:v>12.684202847969001</c:v>
                </c:pt>
                <c:pt idx="1176">
                  <c:v>12.694997375369001</c:v>
                </c:pt>
                <c:pt idx="1177">
                  <c:v>12.705791902768</c:v>
                </c:pt>
                <c:pt idx="1178">
                  <c:v>12.716586430168</c:v>
                </c:pt>
                <c:pt idx="1179">
                  <c:v>12.727380957567</c:v>
                </c:pt>
                <c:pt idx="1180">
                  <c:v>12.738175484967</c:v>
                </c:pt>
                <c:pt idx="1181">
                  <c:v>12.748970012366</c:v>
                </c:pt>
                <c:pt idx="1182">
                  <c:v>12.759764539766</c:v>
                </c:pt>
                <c:pt idx="1183">
                  <c:v>12.770559067165999</c:v>
                </c:pt>
                <c:pt idx="1184">
                  <c:v>12.781353594564999</c:v>
                </c:pt>
                <c:pt idx="1185">
                  <c:v>12.792148121965001</c:v>
                </c:pt>
                <c:pt idx="1186">
                  <c:v>12.802942649364001</c:v>
                </c:pt>
                <c:pt idx="1187">
                  <c:v>12.813737176764</c:v>
                </c:pt>
                <c:pt idx="1188">
                  <c:v>12.824531704164</c:v>
                </c:pt>
                <c:pt idx="1189">
                  <c:v>12.835326231563</c:v>
                </c:pt>
                <c:pt idx="1190">
                  <c:v>12.846120758963</c:v>
                </c:pt>
                <c:pt idx="1191">
                  <c:v>12.856915286362</c:v>
                </c:pt>
                <c:pt idx="1192">
                  <c:v>12.867709813762</c:v>
                </c:pt>
                <c:pt idx="1193">
                  <c:v>12.878504341161999</c:v>
                </c:pt>
                <c:pt idx="1194">
                  <c:v>12.889298868561999</c:v>
                </c:pt>
                <c:pt idx="1195">
                  <c:v>12.900093395960999</c:v>
                </c:pt>
                <c:pt idx="1196">
                  <c:v>12.910887923360001</c:v>
                </c:pt>
                <c:pt idx="1197">
                  <c:v>12.921682450760001</c:v>
                </c:pt>
                <c:pt idx="1198">
                  <c:v>12.93247697816</c:v>
                </c:pt>
                <c:pt idx="1199">
                  <c:v>12.94327150556</c:v>
                </c:pt>
                <c:pt idx="1200">
                  <c:v>12.954066032959</c:v>
                </c:pt>
                <c:pt idx="1201">
                  <c:v>12.964860560358</c:v>
                </c:pt>
                <c:pt idx="1202">
                  <c:v>12.975655087758</c:v>
                </c:pt>
                <c:pt idx="1203">
                  <c:v>12.986449615158</c:v>
                </c:pt>
                <c:pt idx="1204">
                  <c:v>12.997244142557999</c:v>
                </c:pt>
                <c:pt idx="1205">
                  <c:v>13.008038669956999</c:v>
                </c:pt>
                <c:pt idx="1206">
                  <c:v>13.018833197357001</c:v>
                </c:pt>
                <c:pt idx="1207">
                  <c:v>13.029627724756001</c:v>
                </c:pt>
                <c:pt idx="1208">
                  <c:v>13.040422252156</c:v>
                </c:pt>
                <c:pt idx="1209">
                  <c:v>13.051216779555</c:v>
                </c:pt>
                <c:pt idx="1210">
                  <c:v>13.062011306955</c:v>
                </c:pt>
                <c:pt idx="1211">
                  <c:v>13.072805834355</c:v>
                </c:pt>
                <c:pt idx="1212">
                  <c:v>13.083600361754</c:v>
                </c:pt>
                <c:pt idx="1213">
                  <c:v>13.094394889154</c:v>
                </c:pt>
                <c:pt idx="1214">
                  <c:v>13.105189416552999</c:v>
                </c:pt>
                <c:pt idx="1215">
                  <c:v>13.115983943952999</c:v>
                </c:pt>
                <c:pt idx="1216">
                  <c:v>13.126778471352999</c:v>
                </c:pt>
                <c:pt idx="1217">
                  <c:v>13.137572998752001</c:v>
                </c:pt>
                <c:pt idx="1218">
                  <c:v>13.148367526152001</c:v>
                </c:pt>
                <c:pt idx="1219">
                  <c:v>13.159162053551</c:v>
                </c:pt>
                <c:pt idx="1220">
                  <c:v>13.169956580951</c:v>
                </c:pt>
                <c:pt idx="1221">
                  <c:v>13.180751108351</c:v>
                </c:pt>
                <c:pt idx="1222">
                  <c:v>13.19154563575</c:v>
                </c:pt>
                <c:pt idx="1223">
                  <c:v>13.20234016315</c:v>
                </c:pt>
                <c:pt idx="1224">
                  <c:v>13.213134690548999</c:v>
                </c:pt>
                <c:pt idx="1225">
                  <c:v>13.223929217948999</c:v>
                </c:pt>
                <c:pt idx="1226">
                  <c:v>13.234723745348999</c:v>
                </c:pt>
                <c:pt idx="1227">
                  <c:v>13.245518272748001</c:v>
                </c:pt>
                <c:pt idx="1228">
                  <c:v>13.256312800148001</c:v>
                </c:pt>
                <c:pt idx="1229">
                  <c:v>13.267107327547</c:v>
                </c:pt>
                <c:pt idx="1230">
                  <c:v>13.277901854947</c:v>
                </c:pt>
                <c:pt idx="1231">
                  <c:v>13.288696382347</c:v>
                </c:pt>
                <c:pt idx="1232">
                  <c:v>13.299490909746</c:v>
                </c:pt>
                <c:pt idx="1233">
                  <c:v>13.310285437146</c:v>
                </c:pt>
                <c:pt idx="1234">
                  <c:v>13.321079964545</c:v>
                </c:pt>
                <c:pt idx="1235">
                  <c:v>13.331874491944999</c:v>
                </c:pt>
                <c:pt idx="1236">
                  <c:v>13.342669019344999</c:v>
                </c:pt>
                <c:pt idx="1237">
                  <c:v>13.353463546744001</c:v>
                </c:pt>
                <c:pt idx="1238">
                  <c:v>13.364258074144001</c:v>
                </c:pt>
                <c:pt idx="1239">
                  <c:v>13.375052601543</c:v>
                </c:pt>
                <c:pt idx="1240">
                  <c:v>13.385847128943</c:v>
                </c:pt>
                <c:pt idx="1241">
                  <c:v>13.396641656343</c:v>
                </c:pt>
                <c:pt idx="1242">
                  <c:v>13.407436183742</c:v>
                </c:pt>
                <c:pt idx="1243">
                  <c:v>13.418230711142</c:v>
                </c:pt>
                <c:pt idx="1244">
                  <c:v>13.429025238541</c:v>
                </c:pt>
                <c:pt idx="1245">
                  <c:v>13.439819765940999</c:v>
                </c:pt>
                <c:pt idx="1246">
                  <c:v>13.450614293340999</c:v>
                </c:pt>
                <c:pt idx="1247">
                  <c:v>13.461408820739999</c:v>
                </c:pt>
                <c:pt idx="1248">
                  <c:v>13.472203348140001</c:v>
                </c:pt>
                <c:pt idx="1249">
                  <c:v>13.482997875539001</c:v>
                </c:pt>
                <c:pt idx="1250">
                  <c:v>13.493792402939</c:v>
                </c:pt>
                <c:pt idx="1251">
                  <c:v>13.504586930339</c:v>
                </c:pt>
                <c:pt idx="1252">
                  <c:v>13.515381457738</c:v>
                </c:pt>
                <c:pt idx="1253">
                  <c:v>13.526175985138</c:v>
                </c:pt>
                <c:pt idx="1254">
                  <c:v>13.536970512537</c:v>
                </c:pt>
                <c:pt idx="1255">
                  <c:v>13.547765039937</c:v>
                </c:pt>
                <c:pt idx="1256">
                  <c:v>13.558559567335999</c:v>
                </c:pt>
                <c:pt idx="1257">
                  <c:v>13.569354094735999</c:v>
                </c:pt>
                <c:pt idx="1258">
                  <c:v>13.580148622136001</c:v>
                </c:pt>
                <c:pt idx="1259">
                  <c:v>13.590943149536001</c:v>
                </c:pt>
                <c:pt idx="1260">
                  <c:v>13.601737676935</c:v>
                </c:pt>
                <c:pt idx="1261">
                  <c:v>13.612532204334</c:v>
                </c:pt>
                <c:pt idx="1262">
                  <c:v>13.623326731734</c:v>
                </c:pt>
                <c:pt idx="1263">
                  <c:v>13.634121259134</c:v>
                </c:pt>
                <c:pt idx="1264">
                  <c:v>13.644915786534</c:v>
                </c:pt>
                <c:pt idx="1265">
                  <c:v>13.655710313933</c:v>
                </c:pt>
                <c:pt idx="1266">
                  <c:v>13.666504841331999</c:v>
                </c:pt>
                <c:pt idx="1267">
                  <c:v>13.677299368731999</c:v>
                </c:pt>
                <c:pt idx="1268">
                  <c:v>13.688093896131999</c:v>
                </c:pt>
                <c:pt idx="1269">
                  <c:v>13.698888423532001</c:v>
                </c:pt>
                <c:pt idx="1270">
                  <c:v>13.709682950931001</c:v>
                </c:pt>
                <c:pt idx="1271">
                  <c:v>13.720477478331</c:v>
                </c:pt>
                <c:pt idx="1272">
                  <c:v>13.73127200573</c:v>
                </c:pt>
                <c:pt idx="1273">
                  <c:v>13.74206653313</c:v>
                </c:pt>
                <c:pt idx="1274">
                  <c:v>13.75286106053</c:v>
                </c:pt>
                <c:pt idx="1275">
                  <c:v>13.763655587929</c:v>
                </c:pt>
                <c:pt idx="1276">
                  <c:v>13.774450115329</c:v>
                </c:pt>
                <c:pt idx="1277">
                  <c:v>13.785244642727999</c:v>
                </c:pt>
                <c:pt idx="1278">
                  <c:v>13.796039170127999</c:v>
                </c:pt>
                <c:pt idx="1279">
                  <c:v>13.806833697528001</c:v>
                </c:pt>
                <c:pt idx="1280">
                  <c:v>13.817628224927001</c:v>
                </c:pt>
                <c:pt idx="1281">
                  <c:v>13.828422752327</c:v>
                </c:pt>
                <c:pt idx="1282">
                  <c:v>13.839217279726</c:v>
                </c:pt>
                <c:pt idx="1283">
                  <c:v>13.850011807126</c:v>
                </c:pt>
                <c:pt idx="1284">
                  <c:v>13.860806334525</c:v>
                </c:pt>
                <c:pt idx="1285">
                  <c:v>13.871600861925</c:v>
                </c:pt>
                <c:pt idx="1286">
                  <c:v>13.882395389325</c:v>
                </c:pt>
                <c:pt idx="1287">
                  <c:v>13.893189916723999</c:v>
                </c:pt>
                <c:pt idx="1288">
                  <c:v>13.903984444123999</c:v>
                </c:pt>
                <c:pt idx="1289">
                  <c:v>13.914778971523001</c:v>
                </c:pt>
                <c:pt idx="1290">
                  <c:v>13.925573498923001</c:v>
                </c:pt>
                <c:pt idx="1291">
                  <c:v>13.936368026323001</c:v>
                </c:pt>
                <c:pt idx="1292">
                  <c:v>13.947162553722</c:v>
                </c:pt>
                <c:pt idx="1293">
                  <c:v>13.957957081122</c:v>
                </c:pt>
                <c:pt idx="1294">
                  <c:v>13.968751608521</c:v>
                </c:pt>
                <c:pt idx="1295">
                  <c:v>13.979546135921</c:v>
                </c:pt>
                <c:pt idx="1296">
                  <c:v>13.990340663321</c:v>
                </c:pt>
                <c:pt idx="1297">
                  <c:v>14.001135190719999</c:v>
                </c:pt>
                <c:pt idx="1298">
                  <c:v>14.011929718119999</c:v>
                </c:pt>
                <c:pt idx="1299">
                  <c:v>14.022724245519001</c:v>
                </c:pt>
                <c:pt idx="1300">
                  <c:v>14.033518772919001</c:v>
                </c:pt>
                <c:pt idx="1301">
                  <c:v>14.044313300319001</c:v>
                </c:pt>
                <c:pt idx="1302">
                  <c:v>14.055107827718</c:v>
                </c:pt>
                <c:pt idx="1303">
                  <c:v>14.065902355118</c:v>
                </c:pt>
                <c:pt idx="1304">
                  <c:v>14.076696882517</c:v>
                </c:pt>
                <c:pt idx="1305">
                  <c:v>14.087491409917</c:v>
                </c:pt>
                <c:pt idx="1306">
                  <c:v>14.098285937317</c:v>
                </c:pt>
                <c:pt idx="1307">
                  <c:v>14.109080464716</c:v>
                </c:pt>
                <c:pt idx="1308">
                  <c:v>14.119874992115999</c:v>
                </c:pt>
                <c:pt idx="1309">
                  <c:v>14.130669519514999</c:v>
                </c:pt>
                <c:pt idx="1310">
                  <c:v>14.141464046915001</c:v>
                </c:pt>
                <c:pt idx="1311">
                  <c:v>14.152258574315001</c:v>
                </c:pt>
                <c:pt idx="1312">
                  <c:v>14.163053101714</c:v>
                </c:pt>
                <c:pt idx="1313">
                  <c:v>14.173847629114</c:v>
                </c:pt>
                <c:pt idx="1314">
                  <c:v>14.184642156513</c:v>
                </c:pt>
                <c:pt idx="1315">
                  <c:v>14.195436683913</c:v>
                </c:pt>
                <c:pt idx="1316">
                  <c:v>14.206231211313</c:v>
                </c:pt>
                <c:pt idx="1317">
                  <c:v>14.217025738712</c:v>
                </c:pt>
                <c:pt idx="1318">
                  <c:v>14.227820266111999</c:v>
                </c:pt>
                <c:pt idx="1319">
                  <c:v>14.238614793510999</c:v>
                </c:pt>
                <c:pt idx="1320">
                  <c:v>14.249409320911001</c:v>
                </c:pt>
                <c:pt idx="1321">
                  <c:v>14.260203848311001</c:v>
                </c:pt>
                <c:pt idx="1322">
                  <c:v>14.270998375710001</c:v>
                </c:pt>
                <c:pt idx="1323">
                  <c:v>14.28179290311</c:v>
                </c:pt>
                <c:pt idx="1324">
                  <c:v>14.29258743051</c:v>
                </c:pt>
                <c:pt idx="1325">
                  <c:v>14.303381957909</c:v>
                </c:pt>
                <c:pt idx="1326">
                  <c:v>14.314176485309</c:v>
                </c:pt>
                <c:pt idx="1327">
                  <c:v>14.324971012708</c:v>
                </c:pt>
                <c:pt idx="1328">
                  <c:v>14.335765540108</c:v>
                </c:pt>
                <c:pt idx="1329">
                  <c:v>14.346560067507999</c:v>
                </c:pt>
                <c:pt idx="1330">
                  <c:v>14.357354594906999</c:v>
                </c:pt>
                <c:pt idx="1331">
                  <c:v>14.368149122306001</c:v>
                </c:pt>
                <c:pt idx="1332">
                  <c:v>14.378943649706001</c:v>
                </c:pt>
                <c:pt idx="1333">
                  <c:v>14.389738177106</c:v>
                </c:pt>
                <c:pt idx="1334">
                  <c:v>14.400532704506</c:v>
                </c:pt>
                <c:pt idx="1335">
                  <c:v>14.411327231905</c:v>
                </c:pt>
                <c:pt idx="1336">
                  <c:v>14.422121759305</c:v>
                </c:pt>
                <c:pt idx="1337">
                  <c:v>14.432916286704</c:v>
                </c:pt>
                <c:pt idx="1338">
                  <c:v>14.443710814104</c:v>
                </c:pt>
                <c:pt idx="1339">
                  <c:v>14.454505341503999</c:v>
                </c:pt>
                <c:pt idx="1340">
                  <c:v>14.465299868902999</c:v>
                </c:pt>
                <c:pt idx="1341">
                  <c:v>14.476094396303001</c:v>
                </c:pt>
                <c:pt idx="1342">
                  <c:v>14.486888923702001</c:v>
                </c:pt>
                <c:pt idx="1343">
                  <c:v>14.497683451102001</c:v>
                </c:pt>
                <c:pt idx="1344">
                  <c:v>14.508477978502</c:v>
                </c:pt>
                <c:pt idx="1345">
                  <c:v>14.519272505901</c:v>
                </c:pt>
                <c:pt idx="1346">
                  <c:v>14.530067033301</c:v>
                </c:pt>
                <c:pt idx="1347">
                  <c:v>14.5408615607</c:v>
                </c:pt>
                <c:pt idx="1348">
                  <c:v>14.5516560881</c:v>
                </c:pt>
                <c:pt idx="1349">
                  <c:v>14.5624506155</c:v>
                </c:pt>
                <c:pt idx="1350">
                  <c:v>14.573245142898999</c:v>
                </c:pt>
                <c:pt idx="1351">
                  <c:v>14.584039670298999</c:v>
                </c:pt>
                <c:pt idx="1352">
                  <c:v>14.594834197698001</c:v>
                </c:pt>
                <c:pt idx="1353">
                  <c:v>14.605628725098001</c:v>
                </c:pt>
                <c:pt idx="1354">
                  <c:v>14.616423252497</c:v>
                </c:pt>
                <c:pt idx="1355">
                  <c:v>14.627217779897</c:v>
                </c:pt>
                <c:pt idx="1356">
                  <c:v>14.638012307297</c:v>
                </c:pt>
                <c:pt idx="1357">
                  <c:v>14.648806834696</c:v>
                </c:pt>
                <c:pt idx="1358">
                  <c:v>14.659601362096</c:v>
                </c:pt>
                <c:pt idx="1359">
                  <c:v>14.670395889495</c:v>
                </c:pt>
                <c:pt idx="1360">
                  <c:v>14.681190416894999</c:v>
                </c:pt>
                <c:pt idx="1361">
                  <c:v>14.691984944294999</c:v>
                </c:pt>
                <c:pt idx="1362">
                  <c:v>14.702779471694001</c:v>
                </c:pt>
                <c:pt idx="1363">
                  <c:v>14.713573999094001</c:v>
                </c:pt>
                <c:pt idx="1364">
                  <c:v>14.724368526493</c:v>
                </c:pt>
                <c:pt idx="1365">
                  <c:v>14.735163053893</c:v>
                </c:pt>
                <c:pt idx="1366">
                  <c:v>14.745957581293</c:v>
                </c:pt>
                <c:pt idx="1367">
                  <c:v>14.756752108692</c:v>
                </c:pt>
                <c:pt idx="1368">
                  <c:v>14.767546636092</c:v>
                </c:pt>
                <c:pt idx="1369">
                  <c:v>14.778341163491</c:v>
                </c:pt>
                <c:pt idx="1370">
                  <c:v>14.789135690890999</c:v>
                </c:pt>
                <c:pt idx="1371">
                  <c:v>14.799930218290999</c:v>
                </c:pt>
                <c:pt idx="1372">
                  <c:v>14.810724745690999</c:v>
                </c:pt>
                <c:pt idx="1373">
                  <c:v>14.821519273090001</c:v>
                </c:pt>
                <c:pt idx="1374">
                  <c:v>14.832313800489</c:v>
                </c:pt>
                <c:pt idx="1375">
                  <c:v>14.843108327889</c:v>
                </c:pt>
                <c:pt idx="1376">
                  <c:v>14.853902855289</c:v>
                </c:pt>
                <c:pt idx="1377">
                  <c:v>14.864697382689</c:v>
                </c:pt>
                <c:pt idx="1378">
                  <c:v>14.875491910088</c:v>
                </c:pt>
                <c:pt idx="1379">
                  <c:v>14.886286437487</c:v>
                </c:pt>
                <c:pt idx="1380">
                  <c:v>14.897080964887</c:v>
                </c:pt>
                <c:pt idx="1381">
                  <c:v>14.907875492286999</c:v>
                </c:pt>
                <c:pt idx="1382">
                  <c:v>14.918670019685999</c:v>
                </c:pt>
                <c:pt idx="1383">
                  <c:v>14.929464547086001</c:v>
                </c:pt>
                <c:pt idx="1384">
                  <c:v>14.940259074485001</c:v>
                </c:pt>
                <c:pt idx="1385">
                  <c:v>14.951053601885</c:v>
                </c:pt>
                <c:pt idx="1386">
                  <c:v>14.961848129285</c:v>
                </c:pt>
                <c:pt idx="1387">
                  <c:v>14.972642656684</c:v>
                </c:pt>
                <c:pt idx="1388">
                  <c:v>14.983437184084</c:v>
                </c:pt>
                <c:pt idx="1389">
                  <c:v>14.994231711484</c:v>
                </c:pt>
                <c:pt idx="1390">
                  <c:v>15.005026238883</c:v>
                </c:pt>
                <c:pt idx="1391">
                  <c:v>15.015820766282999</c:v>
                </c:pt>
                <c:pt idx="1392">
                  <c:v>15.026615293681999</c:v>
                </c:pt>
                <c:pt idx="1393">
                  <c:v>15.037409821082001</c:v>
                </c:pt>
                <c:pt idx="1394">
                  <c:v>15.048204348482001</c:v>
                </c:pt>
                <c:pt idx="1395">
                  <c:v>15.058998875881001</c:v>
                </c:pt>
                <c:pt idx="1396">
                  <c:v>15.069793403281</c:v>
                </c:pt>
                <c:pt idx="1397">
                  <c:v>15.08058793068</c:v>
                </c:pt>
                <c:pt idx="1398">
                  <c:v>15.09138245808</c:v>
                </c:pt>
                <c:pt idx="1399">
                  <c:v>15.10217698548</c:v>
                </c:pt>
                <c:pt idx="1400">
                  <c:v>15.112971512879</c:v>
                </c:pt>
                <c:pt idx="1401">
                  <c:v>15.123766040279</c:v>
                </c:pt>
                <c:pt idx="1402">
                  <c:v>15.134560567677999</c:v>
                </c:pt>
                <c:pt idx="1403">
                  <c:v>15.145355095077999</c:v>
                </c:pt>
                <c:pt idx="1404">
                  <c:v>15.156149622478001</c:v>
                </c:pt>
                <c:pt idx="1405">
                  <c:v>15.166944149877001</c:v>
                </c:pt>
                <c:pt idx="1406">
                  <c:v>15.177738677277</c:v>
                </c:pt>
                <c:pt idx="1407">
                  <c:v>15.188533204676</c:v>
                </c:pt>
                <c:pt idx="1408">
                  <c:v>15.199327732076</c:v>
                </c:pt>
                <c:pt idx="1409">
                  <c:v>15.210122259476</c:v>
                </c:pt>
                <c:pt idx="1410">
                  <c:v>15.220916786875</c:v>
                </c:pt>
                <c:pt idx="1411">
                  <c:v>15.231711314275</c:v>
                </c:pt>
                <c:pt idx="1412">
                  <c:v>15.242505841673999</c:v>
                </c:pt>
                <c:pt idx="1413">
                  <c:v>15.253300369073999</c:v>
                </c:pt>
                <c:pt idx="1414">
                  <c:v>15.264094896474001</c:v>
                </c:pt>
                <c:pt idx="1415">
                  <c:v>15.274889423873001</c:v>
                </c:pt>
                <c:pt idx="1416">
                  <c:v>15.285683951273001</c:v>
                </c:pt>
                <c:pt idx="1417">
                  <c:v>15.296478478672</c:v>
                </c:pt>
                <c:pt idx="1418">
                  <c:v>15.307273006072</c:v>
                </c:pt>
                <c:pt idx="1419">
                  <c:v>15.318067533472</c:v>
                </c:pt>
                <c:pt idx="1420">
                  <c:v>15.328862060871</c:v>
                </c:pt>
                <c:pt idx="1421">
                  <c:v>15.339656588271</c:v>
                </c:pt>
                <c:pt idx="1422">
                  <c:v>15.350451115669999</c:v>
                </c:pt>
                <c:pt idx="1423">
                  <c:v>15.361245643069999</c:v>
                </c:pt>
                <c:pt idx="1424">
                  <c:v>15.372040170469999</c:v>
                </c:pt>
                <c:pt idx="1425">
                  <c:v>15.382834697869001</c:v>
                </c:pt>
                <c:pt idx="1426">
                  <c:v>15.393629225269001</c:v>
                </c:pt>
                <c:pt idx="1427">
                  <c:v>15.404423752668</c:v>
                </c:pt>
                <c:pt idx="1428">
                  <c:v>15.415218280068</c:v>
                </c:pt>
                <c:pt idx="1429">
                  <c:v>15.426012807467</c:v>
                </c:pt>
                <c:pt idx="1430">
                  <c:v>15.436807334867</c:v>
                </c:pt>
                <c:pt idx="1431">
                  <c:v>15.447601862267</c:v>
                </c:pt>
                <c:pt idx="1432">
                  <c:v>15.458396389665999</c:v>
                </c:pt>
                <c:pt idx="1433">
                  <c:v>15.469190917065999</c:v>
                </c:pt>
                <c:pt idx="1434">
                  <c:v>15.479985444464999</c:v>
                </c:pt>
                <c:pt idx="1435">
                  <c:v>15.490779971865001</c:v>
                </c:pt>
                <c:pt idx="1436">
                  <c:v>15.501574499265001</c:v>
                </c:pt>
                <c:pt idx="1437">
                  <c:v>15.512369026664</c:v>
                </c:pt>
                <c:pt idx="1438">
                  <c:v>15.523163554064</c:v>
                </c:pt>
                <c:pt idx="1439">
                  <c:v>15.533958081463</c:v>
                </c:pt>
                <c:pt idx="1440">
                  <c:v>15.544752608863</c:v>
                </c:pt>
                <c:pt idx="1441">
                  <c:v>15.555547136263</c:v>
                </c:pt>
                <c:pt idx="1442">
                  <c:v>15.566341663663</c:v>
                </c:pt>
                <c:pt idx="1443">
                  <c:v>15.577136191061999</c:v>
                </c:pt>
                <c:pt idx="1444">
                  <c:v>15.587930718460999</c:v>
                </c:pt>
                <c:pt idx="1445">
                  <c:v>15.598725245861001</c:v>
                </c:pt>
                <c:pt idx="1446">
                  <c:v>15.609519773261001</c:v>
                </c:pt>
                <c:pt idx="1447">
                  <c:v>15.620314300661001</c:v>
                </c:pt>
                <c:pt idx="1448">
                  <c:v>15.63110882806</c:v>
                </c:pt>
                <c:pt idx="1449">
                  <c:v>15.641903355459</c:v>
                </c:pt>
                <c:pt idx="1450">
                  <c:v>15.652697882859</c:v>
                </c:pt>
                <c:pt idx="1451">
                  <c:v>15.663492410259</c:v>
                </c:pt>
                <c:pt idx="1452">
                  <c:v>15.674286937659</c:v>
                </c:pt>
                <c:pt idx="1453">
                  <c:v>15.685081465057999</c:v>
                </c:pt>
                <c:pt idx="1454">
                  <c:v>15.695875992457999</c:v>
                </c:pt>
                <c:pt idx="1455">
                  <c:v>15.706670519856999</c:v>
                </c:pt>
                <c:pt idx="1456">
                  <c:v>15.717465047257001</c:v>
                </c:pt>
                <c:pt idx="1457">
                  <c:v>15.728259574656001</c:v>
                </c:pt>
                <c:pt idx="1458">
                  <c:v>15.739054102056</c:v>
                </c:pt>
                <c:pt idx="1459">
                  <c:v>15.749848629456</c:v>
                </c:pt>
                <c:pt idx="1460">
                  <c:v>15.760643156855</c:v>
                </c:pt>
                <c:pt idx="1461">
                  <c:v>15.771437684255</c:v>
                </c:pt>
                <c:pt idx="1462">
                  <c:v>15.782232211654</c:v>
                </c:pt>
                <c:pt idx="1463">
                  <c:v>15.793026739054</c:v>
                </c:pt>
                <c:pt idx="1464">
                  <c:v>15.803821266453999</c:v>
                </c:pt>
                <c:pt idx="1465">
                  <c:v>15.814615793852999</c:v>
                </c:pt>
                <c:pt idx="1466">
                  <c:v>15.825410321253001</c:v>
                </c:pt>
                <c:pt idx="1467">
                  <c:v>15.836204848652001</c:v>
                </c:pt>
                <c:pt idx="1468">
                  <c:v>15.846999376052</c:v>
                </c:pt>
                <c:pt idx="1469">
                  <c:v>15.857793903452</c:v>
                </c:pt>
                <c:pt idx="1470">
                  <c:v>15.868588430851</c:v>
                </c:pt>
                <c:pt idx="1471">
                  <c:v>15.879382958251</c:v>
                </c:pt>
                <c:pt idx="1472">
                  <c:v>15.89017748565</c:v>
                </c:pt>
                <c:pt idx="1473">
                  <c:v>15.90097201305</c:v>
                </c:pt>
                <c:pt idx="1474">
                  <c:v>15.911766540449999</c:v>
                </c:pt>
                <c:pt idx="1475">
                  <c:v>15.922561067848999</c:v>
                </c:pt>
                <c:pt idx="1476">
                  <c:v>15.933355595248999</c:v>
                </c:pt>
                <c:pt idx="1477">
                  <c:v>15.944150122648001</c:v>
                </c:pt>
                <c:pt idx="1478">
                  <c:v>15.954944650048001</c:v>
                </c:pt>
                <c:pt idx="1479">
                  <c:v>15.965739177448</c:v>
                </c:pt>
                <c:pt idx="1480">
                  <c:v>15.976533704847</c:v>
                </c:pt>
                <c:pt idx="1481">
                  <c:v>15.987328232247</c:v>
                </c:pt>
                <c:pt idx="1482">
                  <c:v>15.998122759646</c:v>
                </c:pt>
                <c:pt idx="1483">
                  <c:v>16.008917287046</c:v>
                </c:pt>
                <c:pt idx="1484">
                  <c:v>16.019711814446001</c:v>
                </c:pt>
                <c:pt idx="1485">
                  <c:v>16.030506341845001</c:v>
                </c:pt>
                <c:pt idx="1486">
                  <c:v>16.041300869244999</c:v>
                </c:pt>
                <c:pt idx="1487">
                  <c:v>16.052095396643999</c:v>
                </c:pt>
                <c:pt idx="1488">
                  <c:v>16.062889924044001</c:v>
                </c:pt>
                <c:pt idx="1489">
                  <c:v>16.073684451443999</c:v>
                </c:pt>
                <c:pt idx="1490">
                  <c:v>16.084478978842998</c:v>
                </c:pt>
                <c:pt idx="1491">
                  <c:v>16.095273506243</c:v>
                </c:pt>
                <c:pt idx="1492">
                  <c:v>16.106068033642</c:v>
                </c:pt>
                <c:pt idx="1493">
                  <c:v>16.116862561042002</c:v>
                </c:pt>
                <c:pt idx="1494">
                  <c:v>16.127657088442</c:v>
                </c:pt>
                <c:pt idx="1495">
                  <c:v>16.138451615840999</c:v>
                </c:pt>
                <c:pt idx="1496">
                  <c:v>16.149246143241001</c:v>
                </c:pt>
                <c:pt idx="1497">
                  <c:v>16.160040670640001</c:v>
                </c:pt>
                <c:pt idx="1498">
                  <c:v>16.170835198039999</c:v>
                </c:pt>
                <c:pt idx="1499">
                  <c:v>16.181629725440001</c:v>
                </c:pt>
                <c:pt idx="1500">
                  <c:v>16.192424252839</c:v>
                </c:pt>
                <c:pt idx="1501">
                  <c:v>16.203218780238998</c:v>
                </c:pt>
                <c:pt idx="1502">
                  <c:v>16.214013307638002</c:v>
                </c:pt>
                <c:pt idx="1503">
                  <c:v>16.224807835038</c:v>
                </c:pt>
                <c:pt idx="1504">
                  <c:v>16.235602362437</c:v>
                </c:pt>
                <c:pt idx="1505">
                  <c:v>16.246396889837001</c:v>
                </c:pt>
                <c:pt idx="1506">
                  <c:v>16.257191417236999</c:v>
                </c:pt>
                <c:pt idx="1507">
                  <c:v>16.267985944637001</c:v>
                </c:pt>
                <c:pt idx="1508">
                  <c:v>16.278780472036001</c:v>
                </c:pt>
                <c:pt idx="1509">
                  <c:v>16.289574999435001</c:v>
                </c:pt>
                <c:pt idx="1510">
                  <c:v>16.300369526834999</c:v>
                </c:pt>
                <c:pt idx="1511">
                  <c:v>16.311164054235</c:v>
                </c:pt>
                <c:pt idx="1512">
                  <c:v>16.321958581634998</c:v>
                </c:pt>
                <c:pt idx="1513">
                  <c:v>16.332753109034002</c:v>
                </c:pt>
                <c:pt idx="1514">
                  <c:v>16.343547636433001</c:v>
                </c:pt>
                <c:pt idx="1515">
                  <c:v>16.354342163833</c:v>
                </c:pt>
                <c:pt idx="1516">
                  <c:v>16.365136691233001</c:v>
                </c:pt>
                <c:pt idx="1517">
                  <c:v>16.375931218632999</c:v>
                </c:pt>
                <c:pt idx="1518">
                  <c:v>16.386725746031999</c:v>
                </c:pt>
                <c:pt idx="1519">
                  <c:v>16.397520273432001</c:v>
                </c:pt>
                <c:pt idx="1520">
                  <c:v>16.408314800831</c:v>
                </c:pt>
                <c:pt idx="1521">
                  <c:v>16.419109328230999</c:v>
                </c:pt>
                <c:pt idx="1522">
                  <c:v>16.429903855631</c:v>
                </c:pt>
                <c:pt idx="1523">
                  <c:v>16.44069838303</c:v>
                </c:pt>
                <c:pt idx="1524">
                  <c:v>16.451492910430002</c:v>
                </c:pt>
                <c:pt idx="1525">
                  <c:v>16.462287437829001</c:v>
                </c:pt>
                <c:pt idx="1526">
                  <c:v>16.473081965228999</c:v>
                </c:pt>
                <c:pt idx="1527">
                  <c:v>16.483876492627999</c:v>
                </c:pt>
                <c:pt idx="1528">
                  <c:v>16.494671020028001</c:v>
                </c:pt>
                <c:pt idx="1529">
                  <c:v>16.505465547427999</c:v>
                </c:pt>
                <c:pt idx="1530">
                  <c:v>16.516260074826999</c:v>
                </c:pt>
                <c:pt idx="1531">
                  <c:v>16.527054602227</c:v>
                </c:pt>
                <c:pt idx="1532">
                  <c:v>16.537849129626</c:v>
                </c:pt>
                <c:pt idx="1533">
                  <c:v>16.548643657025998</c:v>
                </c:pt>
                <c:pt idx="1534">
                  <c:v>16.559438184426</c:v>
                </c:pt>
                <c:pt idx="1535">
                  <c:v>16.570232711825</c:v>
                </c:pt>
                <c:pt idx="1536">
                  <c:v>16.581027239225001</c:v>
                </c:pt>
                <c:pt idx="1537">
                  <c:v>16.591821766624001</c:v>
                </c:pt>
                <c:pt idx="1538">
                  <c:v>16.602616294023999</c:v>
                </c:pt>
                <c:pt idx="1539">
                  <c:v>16.613410821424001</c:v>
                </c:pt>
                <c:pt idx="1540">
                  <c:v>16.624205348823001</c:v>
                </c:pt>
                <c:pt idx="1541">
                  <c:v>16.634999876222999</c:v>
                </c:pt>
                <c:pt idx="1542">
                  <c:v>16.645794403621998</c:v>
                </c:pt>
                <c:pt idx="1543">
                  <c:v>16.656588931022</c:v>
                </c:pt>
                <c:pt idx="1544">
                  <c:v>16.667383458422002</c:v>
                </c:pt>
                <c:pt idx="1545">
                  <c:v>16.678177985821002</c:v>
                </c:pt>
                <c:pt idx="1546">
                  <c:v>16.688972513221</c:v>
                </c:pt>
                <c:pt idx="1547">
                  <c:v>16.699767040619999</c:v>
                </c:pt>
                <c:pt idx="1548">
                  <c:v>16.710561568020001</c:v>
                </c:pt>
                <c:pt idx="1549">
                  <c:v>16.721356095419999</c:v>
                </c:pt>
                <c:pt idx="1550">
                  <c:v>16.732150622818999</c:v>
                </c:pt>
                <c:pt idx="1551">
                  <c:v>16.742945150219001</c:v>
                </c:pt>
                <c:pt idx="1552">
                  <c:v>16.753739677618</c:v>
                </c:pt>
                <c:pt idx="1553">
                  <c:v>16.764534205017998</c:v>
                </c:pt>
                <c:pt idx="1554">
                  <c:v>16.775328732418</c:v>
                </c:pt>
                <c:pt idx="1555">
                  <c:v>16.786123259817</c:v>
                </c:pt>
                <c:pt idx="1556">
                  <c:v>16.796917787217001</c:v>
                </c:pt>
                <c:pt idx="1557">
                  <c:v>16.807712314616001</c:v>
                </c:pt>
                <c:pt idx="1558">
                  <c:v>16.818506842015999</c:v>
                </c:pt>
                <c:pt idx="1559">
                  <c:v>16.829301369416001</c:v>
                </c:pt>
                <c:pt idx="1560">
                  <c:v>16.840095896815001</c:v>
                </c:pt>
                <c:pt idx="1561">
                  <c:v>16.850890424214999</c:v>
                </c:pt>
                <c:pt idx="1562">
                  <c:v>16.861684951613999</c:v>
                </c:pt>
                <c:pt idx="1563">
                  <c:v>16.872479479014</c:v>
                </c:pt>
                <c:pt idx="1564">
                  <c:v>16.883274006413998</c:v>
                </c:pt>
                <c:pt idx="1565">
                  <c:v>16.894068533813002</c:v>
                </c:pt>
                <c:pt idx="1566">
                  <c:v>16.904863061213</c:v>
                </c:pt>
                <c:pt idx="1567">
                  <c:v>16.915657588612</c:v>
                </c:pt>
                <c:pt idx="1568">
                  <c:v>16.926452116012001</c:v>
                </c:pt>
                <c:pt idx="1569">
                  <c:v>16.937246643411999</c:v>
                </c:pt>
                <c:pt idx="1570">
                  <c:v>16.948041170810999</c:v>
                </c:pt>
                <c:pt idx="1571">
                  <c:v>16.958835698211001</c:v>
                </c:pt>
                <c:pt idx="1572">
                  <c:v>16.969630225610999</c:v>
                </c:pt>
                <c:pt idx="1573">
                  <c:v>16.980424753009999</c:v>
                </c:pt>
                <c:pt idx="1574">
                  <c:v>16.991219280408998</c:v>
                </c:pt>
                <c:pt idx="1575">
                  <c:v>17.002013807809</c:v>
                </c:pt>
                <c:pt idx="1576">
                  <c:v>17.012808335209002</c:v>
                </c:pt>
                <c:pt idx="1577">
                  <c:v>17.023602862609</c:v>
                </c:pt>
                <c:pt idx="1578">
                  <c:v>17.034397390007999</c:v>
                </c:pt>
                <c:pt idx="1579">
                  <c:v>17.045191917406999</c:v>
                </c:pt>
                <c:pt idx="1580">
                  <c:v>17.055986444807001</c:v>
                </c:pt>
                <c:pt idx="1581">
                  <c:v>17.066780972206999</c:v>
                </c:pt>
                <c:pt idx="1582">
                  <c:v>17.077575499607001</c:v>
                </c:pt>
                <c:pt idx="1583">
                  <c:v>17.088370027006</c:v>
                </c:pt>
                <c:pt idx="1584">
                  <c:v>17.099164554405998</c:v>
                </c:pt>
                <c:pt idx="1585">
                  <c:v>17.109959081804998</c:v>
                </c:pt>
                <c:pt idx="1586">
                  <c:v>17.120753609205</c:v>
                </c:pt>
                <c:pt idx="1587">
                  <c:v>17.131548136605002</c:v>
                </c:pt>
                <c:pt idx="1588">
                  <c:v>17.142342664004001</c:v>
                </c:pt>
                <c:pt idx="1589">
                  <c:v>17.153137191403999</c:v>
                </c:pt>
                <c:pt idx="1590">
                  <c:v>17.163931718802999</c:v>
                </c:pt>
                <c:pt idx="1591">
                  <c:v>17.174726246203001</c:v>
                </c:pt>
                <c:pt idx="1592">
                  <c:v>17.185520773602999</c:v>
                </c:pt>
                <c:pt idx="1593">
                  <c:v>17.196315301001999</c:v>
                </c:pt>
                <c:pt idx="1594">
                  <c:v>17.207109828402</c:v>
                </c:pt>
                <c:pt idx="1595">
                  <c:v>17.217904355801</c:v>
                </c:pt>
                <c:pt idx="1596">
                  <c:v>17.228698883201002</c:v>
                </c:pt>
                <c:pt idx="1597">
                  <c:v>17.239493410601</c:v>
                </c:pt>
                <c:pt idx="1598">
                  <c:v>17.250287938</c:v>
                </c:pt>
                <c:pt idx="1599">
                  <c:v>17.261082465400001</c:v>
                </c:pt>
                <c:pt idx="1600">
                  <c:v>17.271876992799001</c:v>
                </c:pt>
                <c:pt idx="1601">
                  <c:v>17.282671520198999</c:v>
                </c:pt>
                <c:pt idx="1602">
                  <c:v>17.293466047597999</c:v>
                </c:pt>
                <c:pt idx="1603">
                  <c:v>17.304260574998001</c:v>
                </c:pt>
                <c:pt idx="1604">
                  <c:v>17.315055102397999</c:v>
                </c:pt>
                <c:pt idx="1605">
                  <c:v>17.325849629796998</c:v>
                </c:pt>
                <c:pt idx="1606">
                  <c:v>17.336644157197</c:v>
                </c:pt>
                <c:pt idx="1607">
                  <c:v>17.347438684596</c:v>
                </c:pt>
                <c:pt idx="1608">
                  <c:v>17.358233211996001</c:v>
                </c:pt>
                <c:pt idx="1609">
                  <c:v>17.369027739396</c:v>
                </c:pt>
                <c:pt idx="1610">
                  <c:v>17.379822266794999</c:v>
                </c:pt>
                <c:pt idx="1611">
                  <c:v>17.390616794195001</c:v>
                </c:pt>
                <c:pt idx="1612">
                  <c:v>17.401411321594001</c:v>
                </c:pt>
                <c:pt idx="1613">
                  <c:v>17.412205848993999</c:v>
                </c:pt>
                <c:pt idx="1614">
                  <c:v>17.423000376394</c:v>
                </c:pt>
                <c:pt idx="1615">
                  <c:v>17.433794903793</c:v>
                </c:pt>
                <c:pt idx="1616">
                  <c:v>17.444589431192998</c:v>
                </c:pt>
                <c:pt idx="1617">
                  <c:v>17.455383958592002</c:v>
                </c:pt>
                <c:pt idx="1618">
                  <c:v>17.466178485992</c:v>
                </c:pt>
                <c:pt idx="1619">
                  <c:v>17.476973013392001</c:v>
                </c:pt>
                <c:pt idx="1620">
                  <c:v>17.487767540791001</c:v>
                </c:pt>
                <c:pt idx="1621">
                  <c:v>17.498562068190999</c:v>
                </c:pt>
                <c:pt idx="1622">
                  <c:v>17.509356595589999</c:v>
                </c:pt>
                <c:pt idx="1623">
                  <c:v>17.520151122990001</c:v>
                </c:pt>
                <c:pt idx="1624">
                  <c:v>17.530945650389999</c:v>
                </c:pt>
                <c:pt idx="1625">
                  <c:v>17.54174017779</c:v>
                </c:pt>
                <c:pt idx="1626">
                  <c:v>17.552534705189</c:v>
                </c:pt>
                <c:pt idx="1627">
                  <c:v>17.563329232588</c:v>
                </c:pt>
                <c:pt idx="1628">
                  <c:v>17.574123759988002</c:v>
                </c:pt>
                <c:pt idx="1629">
                  <c:v>17.584918287388</c:v>
                </c:pt>
                <c:pt idx="1630">
                  <c:v>17.595712814786999</c:v>
                </c:pt>
                <c:pt idx="1631">
                  <c:v>17.606507342187001</c:v>
                </c:pt>
                <c:pt idx="1632">
                  <c:v>17.617301869586001</c:v>
                </c:pt>
                <c:pt idx="1633">
                  <c:v>17.628096396985999</c:v>
                </c:pt>
                <c:pt idx="1634">
                  <c:v>17.638890924386001</c:v>
                </c:pt>
                <c:pt idx="1635">
                  <c:v>17.649685451785</c:v>
                </c:pt>
                <c:pt idx="1636">
                  <c:v>17.660479979184998</c:v>
                </c:pt>
                <c:pt idx="1637">
                  <c:v>17.671274506585</c:v>
                </c:pt>
                <c:pt idx="1638">
                  <c:v>17.682069033984</c:v>
                </c:pt>
                <c:pt idx="1639">
                  <c:v>17.692863561384002</c:v>
                </c:pt>
                <c:pt idx="1640">
                  <c:v>17.703658088783001</c:v>
                </c:pt>
                <c:pt idx="1641">
                  <c:v>17.714452616182999</c:v>
                </c:pt>
                <c:pt idx="1642">
                  <c:v>17.725247143583001</c:v>
                </c:pt>
                <c:pt idx="1643">
                  <c:v>17.736041670982001</c:v>
                </c:pt>
                <c:pt idx="1644">
                  <c:v>17.746836198381999</c:v>
                </c:pt>
                <c:pt idx="1645">
                  <c:v>17.757630725780999</c:v>
                </c:pt>
                <c:pt idx="1646">
                  <c:v>17.768425253181</c:v>
                </c:pt>
                <c:pt idx="1647">
                  <c:v>17.779219780580998</c:v>
                </c:pt>
                <c:pt idx="1648">
                  <c:v>17.790014307980002</c:v>
                </c:pt>
                <c:pt idx="1649">
                  <c:v>17.80080883538</c:v>
                </c:pt>
                <c:pt idx="1650">
                  <c:v>17.811603362779</c:v>
                </c:pt>
                <c:pt idx="1651">
                  <c:v>17.822397890179001</c:v>
                </c:pt>
                <c:pt idx="1652">
                  <c:v>17.833192417578999</c:v>
                </c:pt>
                <c:pt idx="1653">
                  <c:v>17.843986944977999</c:v>
                </c:pt>
                <c:pt idx="1654">
                  <c:v>17.854781472378001</c:v>
                </c:pt>
                <c:pt idx="1655">
                  <c:v>17.865575999777001</c:v>
                </c:pt>
                <c:pt idx="1656">
                  <c:v>17.876370527176999</c:v>
                </c:pt>
                <c:pt idx="1657">
                  <c:v>17.887165054577</c:v>
                </c:pt>
                <c:pt idx="1658">
                  <c:v>17.897959581976</c:v>
                </c:pt>
                <c:pt idx="1659">
                  <c:v>17.908754109376002</c:v>
                </c:pt>
                <c:pt idx="1660">
                  <c:v>17.919548636775001</c:v>
                </c:pt>
                <c:pt idx="1661">
                  <c:v>17.930343164175</c:v>
                </c:pt>
                <c:pt idx="1662">
                  <c:v>17.941137691575001</c:v>
                </c:pt>
                <c:pt idx="1663">
                  <c:v>17.951932218974001</c:v>
                </c:pt>
                <c:pt idx="1664">
                  <c:v>17.962726746373999</c:v>
                </c:pt>
                <c:pt idx="1665">
                  <c:v>17.973521273772999</c:v>
                </c:pt>
                <c:pt idx="1666">
                  <c:v>17.984315801173</c:v>
                </c:pt>
                <c:pt idx="1667">
                  <c:v>17.995110328572999</c:v>
                </c:pt>
                <c:pt idx="1668">
                  <c:v>18.005904855971998</c:v>
                </c:pt>
                <c:pt idx="1669">
                  <c:v>18.016699383372</c:v>
                </c:pt>
                <c:pt idx="1670">
                  <c:v>18.027493910771</c:v>
                </c:pt>
                <c:pt idx="1671">
                  <c:v>18.038288438171001</c:v>
                </c:pt>
                <c:pt idx="1672">
                  <c:v>18.049082965570999</c:v>
                </c:pt>
                <c:pt idx="1673">
                  <c:v>18.059877492969999</c:v>
                </c:pt>
                <c:pt idx="1674">
                  <c:v>18.070672020370001</c:v>
                </c:pt>
                <c:pt idx="1675">
                  <c:v>18.081466547769001</c:v>
                </c:pt>
                <c:pt idx="1676">
                  <c:v>18.092261075168999</c:v>
                </c:pt>
                <c:pt idx="1677">
                  <c:v>18.103055602567999</c:v>
                </c:pt>
                <c:pt idx="1678">
                  <c:v>18.113850129968</c:v>
                </c:pt>
                <c:pt idx="1679">
                  <c:v>18.124644657367998</c:v>
                </c:pt>
                <c:pt idx="1680">
                  <c:v>18.135439184767002</c:v>
                </c:pt>
                <c:pt idx="1681">
                  <c:v>18.146233712167</c:v>
                </c:pt>
                <c:pt idx="1682">
                  <c:v>18.157028239565999</c:v>
                </c:pt>
                <c:pt idx="1683">
                  <c:v>18.167822766966001</c:v>
                </c:pt>
                <c:pt idx="1684">
                  <c:v>18.178617294365999</c:v>
                </c:pt>
                <c:pt idx="1685">
                  <c:v>18.189411821766001</c:v>
                </c:pt>
                <c:pt idx="1686">
                  <c:v>18.200206349165001</c:v>
                </c:pt>
                <c:pt idx="1687">
                  <c:v>18.211000876564</c:v>
                </c:pt>
                <c:pt idx="1688">
                  <c:v>18.221795403963998</c:v>
                </c:pt>
                <c:pt idx="1689">
                  <c:v>18.232589931364</c:v>
                </c:pt>
                <c:pt idx="1690">
                  <c:v>18.243384458764002</c:v>
                </c:pt>
                <c:pt idx="1691">
                  <c:v>18.254178986163001</c:v>
                </c:pt>
                <c:pt idx="1692">
                  <c:v>18.264973513562001</c:v>
                </c:pt>
                <c:pt idx="1693">
                  <c:v>18.275768040961999</c:v>
                </c:pt>
                <c:pt idx="1694">
                  <c:v>18.286562568362001</c:v>
                </c:pt>
                <c:pt idx="1695">
                  <c:v>18.297357095761999</c:v>
                </c:pt>
                <c:pt idx="1696">
                  <c:v>18.308151623160999</c:v>
                </c:pt>
                <c:pt idx="1697">
                  <c:v>18.318946150559999</c:v>
                </c:pt>
                <c:pt idx="1698">
                  <c:v>18.32974067796</c:v>
                </c:pt>
                <c:pt idx="1699">
                  <c:v>18.340535205359998</c:v>
                </c:pt>
                <c:pt idx="1700">
                  <c:v>18.351329732759002</c:v>
                </c:pt>
                <c:pt idx="1701">
                  <c:v>18.362124260159</c:v>
                </c:pt>
                <c:pt idx="1702">
                  <c:v>18.372918787559001</c:v>
                </c:pt>
                <c:pt idx="1703">
                  <c:v>18.383713314958001</c:v>
                </c:pt>
                <c:pt idx="1704">
                  <c:v>18.394507842357999</c:v>
                </c:pt>
                <c:pt idx="1705">
                  <c:v>18.405302369756999</c:v>
                </c:pt>
                <c:pt idx="1706">
                  <c:v>18.416096897157001</c:v>
                </c:pt>
                <c:pt idx="1707">
                  <c:v>18.426891424556999</c:v>
                </c:pt>
                <c:pt idx="1708">
                  <c:v>18.437685951955999</c:v>
                </c:pt>
                <c:pt idx="1709">
                  <c:v>18.448480479356</c:v>
                </c:pt>
                <c:pt idx="1710">
                  <c:v>18.459275006755</c:v>
                </c:pt>
                <c:pt idx="1711">
                  <c:v>18.470069534155002</c:v>
                </c:pt>
                <c:pt idx="1712">
                  <c:v>18.480864061555</c:v>
                </c:pt>
                <c:pt idx="1713">
                  <c:v>18.491658588953999</c:v>
                </c:pt>
                <c:pt idx="1714">
                  <c:v>18.502453116354001</c:v>
                </c:pt>
                <c:pt idx="1715">
                  <c:v>18.513247643753001</c:v>
                </c:pt>
                <c:pt idx="1716">
                  <c:v>18.524042171152999</c:v>
                </c:pt>
                <c:pt idx="1717">
                  <c:v>18.534836698553001</c:v>
                </c:pt>
                <c:pt idx="1718">
                  <c:v>18.545631225952</c:v>
                </c:pt>
                <c:pt idx="1719">
                  <c:v>18.556425753351999</c:v>
                </c:pt>
                <c:pt idx="1720">
                  <c:v>18.567220280750998</c:v>
                </c:pt>
                <c:pt idx="1721">
                  <c:v>18.578014808151</c:v>
                </c:pt>
                <c:pt idx="1722">
                  <c:v>18.588809335551002</c:v>
                </c:pt>
                <c:pt idx="1723">
                  <c:v>18.599603862950001</c:v>
                </c:pt>
                <c:pt idx="1724">
                  <c:v>18.610398390349999</c:v>
                </c:pt>
                <c:pt idx="1725">
                  <c:v>18.621192917748999</c:v>
                </c:pt>
                <c:pt idx="1726">
                  <c:v>18.631987445149001</c:v>
                </c:pt>
                <c:pt idx="1727">
                  <c:v>18.642781972548999</c:v>
                </c:pt>
                <c:pt idx="1728">
                  <c:v>18.653576499947999</c:v>
                </c:pt>
                <c:pt idx="1729">
                  <c:v>18.664371027348</c:v>
                </c:pt>
                <c:pt idx="1730">
                  <c:v>18.675165554747</c:v>
                </c:pt>
                <c:pt idx="1731">
                  <c:v>18.685960082147002</c:v>
                </c:pt>
                <c:pt idx="1732">
                  <c:v>18.696754609547</c:v>
                </c:pt>
                <c:pt idx="1733">
                  <c:v>18.707549136946</c:v>
                </c:pt>
                <c:pt idx="1734">
                  <c:v>18.718343664346001</c:v>
                </c:pt>
                <c:pt idx="1735">
                  <c:v>18.729138191745001</c:v>
                </c:pt>
                <c:pt idx="1736">
                  <c:v>18.739932719144999</c:v>
                </c:pt>
                <c:pt idx="1737">
                  <c:v>18.750727246545001</c:v>
                </c:pt>
                <c:pt idx="1738">
                  <c:v>18.761521773944001</c:v>
                </c:pt>
                <c:pt idx="1739">
                  <c:v>18.772316301343999</c:v>
                </c:pt>
                <c:pt idx="1740">
                  <c:v>18.783110828742998</c:v>
                </c:pt>
                <c:pt idx="1741">
                  <c:v>18.793905356143</c:v>
                </c:pt>
                <c:pt idx="1742">
                  <c:v>18.804699883543002</c:v>
                </c:pt>
                <c:pt idx="1743">
                  <c:v>18.815494410942001</c:v>
                </c:pt>
                <c:pt idx="1744">
                  <c:v>18.826288938342</c:v>
                </c:pt>
                <c:pt idx="1745">
                  <c:v>18.837083465740999</c:v>
                </c:pt>
                <c:pt idx="1746">
                  <c:v>18.847877993141001</c:v>
                </c:pt>
                <c:pt idx="1747">
                  <c:v>18.858672520540001</c:v>
                </c:pt>
                <c:pt idx="1748">
                  <c:v>18.869467047939999</c:v>
                </c:pt>
                <c:pt idx="1749">
                  <c:v>18.88026157534</c:v>
                </c:pt>
                <c:pt idx="1750">
                  <c:v>18.891056102739</c:v>
                </c:pt>
                <c:pt idx="1751">
                  <c:v>18.901850630138998</c:v>
                </c:pt>
                <c:pt idx="1752">
                  <c:v>18.912645157538002</c:v>
                </c:pt>
                <c:pt idx="1753">
                  <c:v>18.923439684938</c:v>
                </c:pt>
                <c:pt idx="1754">
                  <c:v>18.934234212338001</c:v>
                </c:pt>
                <c:pt idx="1755">
                  <c:v>18.945028739738</c:v>
                </c:pt>
                <c:pt idx="1756">
                  <c:v>18.955823267136999</c:v>
                </c:pt>
                <c:pt idx="1757">
                  <c:v>18.966617794535999</c:v>
                </c:pt>
                <c:pt idx="1758">
                  <c:v>18.977412321936001</c:v>
                </c:pt>
                <c:pt idx="1759">
                  <c:v>18.988206849335999</c:v>
                </c:pt>
                <c:pt idx="1760">
                  <c:v>18.999001376736</c:v>
                </c:pt>
                <c:pt idx="1761">
                  <c:v>19.009795904135</c:v>
                </c:pt>
                <c:pt idx="1762">
                  <c:v>19.020590431534</c:v>
                </c:pt>
                <c:pt idx="1763">
                  <c:v>19.031384958934002</c:v>
                </c:pt>
                <c:pt idx="1764">
                  <c:v>19.042179486334</c:v>
                </c:pt>
                <c:pt idx="1765">
                  <c:v>19.052974013734001</c:v>
                </c:pt>
                <c:pt idx="1766">
                  <c:v>19.063768541133001</c:v>
                </c:pt>
                <c:pt idx="1767">
                  <c:v>19.074563068532999</c:v>
                </c:pt>
                <c:pt idx="1768">
                  <c:v>19.085357595931999</c:v>
                </c:pt>
                <c:pt idx="1769">
                  <c:v>19.096152123332001</c:v>
                </c:pt>
                <c:pt idx="1770">
                  <c:v>19.106946650731999</c:v>
                </c:pt>
                <c:pt idx="1771">
                  <c:v>19.117741178130998</c:v>
                </c:pt>
                <c:pt idx="1772">
                  <c:v>19.128535705531</c:v>
                </c:pt>
                <c:pt idx="1773">
                  <c:v>19.13933023293</c:v>
                </c:pt>
                <c:pt idx="1774">
                  <c:v>19.150124760330002</c:v>
                </c:pt>
                <c:pt idx="1775">
                  <c:v>19.160919287729001</c:v>
                </c:pt>
                <c:pt idx="1776">
                  <c:v>19.171713815128999</c:v>
                </c:pt>
                <c:pt idx="1777">
                  <c:v>19.182508342529001</c:v>
                </c:pt>
                <c:pt idx="1778">
                  <c:v>19.193302869928001</c:v>
                </c:pt>
                <c:pt idx="1779">
                  <c:v>19.204097397327999</c:v>
                </c:pt>
                <c:pt idx="1780">
                  <c:v>19.214891924726999</c:v>
                </c:pt>
                <c:pt idx="1781">
                  <c:v>19.225686452127</c:v>
                </c:pt>
                <c:pt idx="1782">
                  <c:v>19.236480979526998</c:v>
                </c:pt>
                <c:pt idx="1783">
                  <c:v>19.247275506926002</c:v>
                </c:pt>
                <c:pt idx="1784">
                  <c:v>19.258070034326</c:v>
                </c:pt>
                <c:pt idx="1785">
                  <c:v>19.268864561725</c:v>
                </c:pt>
                <c:pt idx="1786">
                  <c:v>19.279659089125001</c:v>
                </c:pt>
                <c:pt idx="1787">
                  <c:v>19.290453616524999</c:v>
                </c:pt>
                <c:pt idx="1788">
                  <c:v>19.301248143923999</c:v>
                </c:pt>
                <c:pt idx="1789">
                  <c:v>19.312042671324001</c:v>
                </c:pt>
                <c:pt idx="1790">
                  <c:v>19.322837198723001</c:v>
                </c:pt>
                <c:pt idx="1791">
                  <c:v>19.333631726122999</c:v>
                </c:pt>
                <c:pt idx="1792">
                  <c:v>19.344426253523</c:v>
                </c:pt>
                <c:pt idx="1793">
                  <c:v>19.355220780922</c:v>
                </c:pt>
                <c:pt idx="1794">
                  <c:v>19.366015308322002</c:v>
                </c:pt>
                <c:pt idx="1795">
                  <c:v>19.376809835721001</c:v>
                </c:pt>
                <c:pt idx="1796">
                  <c:v>19.387604363121</c:v>
                </c:pt>
                <c:pt idx="1797">
                  <c:v>19.398398890521001</c:v>
                </c:pt>
                <c:pt idx="1798">
                  <c:v>19.409193417920001</c:v>
                </c:pt>
                <c:pt idx="1799">
                  <c:v>19.419987945319999</c:v>
                </c:pt>
                <c:pt idx="1800">
                  <c:v>19.430782472718999</c:v>
                </c:pt>
                <c:pt idx="1801">
                  <c:v>19.441577000119</c:v>
                </c:pt>
                <c:pt idx="1802">
                  <c:v>19.452371527518999</c:v>
                </c:pt>
                <c:pt idx="1803">
                  <c:v>19.463166054917998</c:v>
                </c:pt>
                <c:pt idx="1804">
                  <c:v>19.473960582318</c:v>
                </c:pt>
                <c:pt idx="1805">
                  <c:v>19.484755109717</c:v>
                </c:pt>
                <c:pt idx="1806">
                  <c:v>19.495549637117001</c:v>
                </c:pt>
                <c:pt idx="1807">
                  <c:v>19.506344164516999</c:v>
                </c:pt>
                <c:pt idx="1808">
                  <c:v>19.517138691915999</c:v>
                </c:pt>
                <c:pt idx="1809">
                  <c:v>19.527933219316001</c:v>
                </c:pt>
                <c:pt idx="1810">
                  <c:v>19.538727746715001</c:v>
                </c:pt>
                <c:pt idx="1811">
                  <c:v>19.549522274114999</c:v>
                </c:pt>
                <c:pt idx="1812">
                  <c:v>19.560316801515</c:v>
                </c:pt>
                <c:pt idx="1813">
                  <c:v>19.571111328914</c:v>
                </c:pt>
                <c:pt idx="1814">
                  <c:v>19.581905856313998</c:v>
                </c:pt>
                <c:pt idx="1815">
                  <c:v>19.592700383713002</c:v>
                </c:pt>
                <c:pt idx="1816">
                  <c:v>19.603494911113</c:v>
                </c:pt>
                <c:pt idx="1817">
                  <c:v>19.614289438513001</c:v>
                </c:pt>
                <c:pt idx="1818">
                  <c:v>19.625083965912001</c:v>
                </c:pt>
                <c:pt idx="1819">
                  <c:v>19.635878493311999</c:v>
                </c:pt>
                <c:pt idx="1820">
                  <c:v>19.646673020712001</c:v>
                </c:pt>
                <c:pt idx="1821">
                  <c:v>19.657467548111001</c:v>
                </c:pt>
                <c:pt idx="1822">
                  <c:v>19.66826207551</c:v>
                </c:pt>
                <c:pt idx="1823">
                  <c:v>19.679056602909998</c:v>
                </c:pt>
                <c:pt idx="1824">
                  <c:v>19.68985113031</c:v>
                </c:pt>
                <c:pt idx="1825">
                  <c:v>19.700645657710002</c:v>
                </c:pt>
                <c:pt idx="1826">
                  <c:v>19.711440185109002</c:v>
                </c:pt>
                <c:pt idx="1827">
                  <c:v>19.722234712508001</c:v>
                </c:pt>
                <c:pt idx="1828">
                  <c:v>19.733029239907999</c:v>
                </c:pt>
                <c:pt idx="1829">
                  <c:v>19.743823767308001</c:v>
                </c:pt>
                <c:pt idx="1830">
                  <c:v>19.754618294707999</c:v>
                </c:pt>
                <c:pt idx="1831">
                  <c:v>19.765412822106999</c:v>
                </c:pt>
                <c:pt idx="1832">
                  <c:v>19.776207349507001</c:v>
                </c:pt>
                <c:pt idx="1833">
                  <c:v>19.787001876906</c:v>
                </c:pt>
                <c:pt idx="1834">
                  <c:v>19.797796404305998</c:v>
                </c:pt>
                <c:pt idx="1835">
                  <c:v>19.808590931706</c:v>
                </c:pt>
                <c:pt idx="1836">
                  <c:v>19.819385459105</c:v>
                </c:pt>
                <c:pt idx="1837">
                  <c:v>19.830179986505001</c:v>
                </c:pt>
                <c:pt idx="1838">
                  <c:v>19.840974513904001</c:v>
                </c:pt>
                <c:pt idx="1839">
                  <c:v>19.851769041303999</c:v>
                </c:pt>
                <c:pt idx="1840">
                  <c:v>19.862563568704001</c:v>
                </c:pt>
                <c:pt idx="1841">
                  <c:v>19.873358096103001</c:v>
                </c:pt>
                <c:pt idx="1842">
                  <c:v>19.884152623502999</c:v>
                </c:pt>
                <c:pt idx="1843">
                  <c:v>19.894947150901999</c:v>
                </c:pt>
                <c:pt idx="1844">
                  <c:v>19.905741678302</c:v>
                </c:pt>
                <c:pt idx="1845">
                  <c:v>19.916536205701998</c:v>
                </c:pt>
                <c:pt idx="1846">
                  <c:v>19.927330733101002</c:v>
                </c:pt>
                <c:pt idx="1847">
                  <c:v>19.938125260501</c:v>
                </c:pt>
                <c:pt idx="1848">
                  <c:v>19.9489197879</c:v>
                </c:pt>
                <c:pt idx="1849">
                  <c:v>19.959714315300001</c:v>
                </c:pt>
                <c:pt idx="1850">
                  <c:v>19.970508842699001</c:v>
                </c:pt>
                <c:pt idx="1851">
                  <c:v>19.981303370098999</c:v>
                </c:pt>
                <c:pt idx="1852">
                  <c:v>19.992097897499001</c:v>
                </c:pt>
                <c:pt idx="1853">
                  <c:v>20.002892424898</c:v>
                </c:pt>
                <c:pt idx="1854">
                  <c:v>20.013686952297999</c:v>
                </c:pt>
                <c:pt idx="1855">
                  <c:v>20.024481479696998</c:v>
                </c:pt>
                <c:pt idx="1856">
                  <c:v>20.035276007097</c:v>
                </c:pt>
                <c:pt idx="1857">
                  <c:v>20.046070534497002</c:v>
                </c:pt>
                <c:pt idx="1858">
                  <c:v>20.056865061896001</c:v>
                </c:pt>
                <c:pt idx="1859">
                  <c:v>20.067659589295999</c:v>
                </c:pt>
                <c:pt idx="1860">
                  <c:v>20.078454116694999</c:v>
                </c:pt>
                <c:pt idx="1861">
                  <c:v>20.089248644095001</c:v>
                </c:pt>
                <c:pt idx="1862">
                  <c:v>20.100043171494999</c:v>
                </c:pt>
                <c:pt idx="1863">
                  <c:v>20.110837698893999</c:v>
                </c:pt>
                <c:pt idx="1864">
                  <c:v>20.121632226294</c:v>
                </c:pt>
                <c:pt idx="1865">
                  <c:v>20.132426753693</c:v>
                </c:pt>
                <c:pt idx="1866">
                  <c:v>20.143221281092998</c:v>
                </c:pt>
                <c:pt idx="1867">
                  <c:v>20.154015808493</c:v>
                </c:pt>
                <c:pt idx="1868">
                  <c:v>20.164810335893002</c:v>
                </c:pt>
                <c:pt idx="1869">
                  <c:v>20.175604863292001</c:v>
                </c:pt>
                <c:pt idx="1870">
                  <c:v>20.186399390691001</c:v>
                </c:pt>
                <c:pt idx="1871">
                  <c:v>20.197193918090999</c:v>
                </c:pt>
                <c:pt idx="1872">
                  <c:v>20.207988445491001</c:v>
                </c:pt>
                <c:pt idx="1873">
                  <c:v>20.218782972890001</c:v>
                </c:pt>
                <c:pt idx="1874">
                  <c:v>20.229577500289999</c:v>
                </c:pt>
                <c:pt idx="1875">
                  <c:v>20.240372027688998</c:v>
                </c:pt>
                <c:pt idx="1876">
                  <c:v>20.251166555089</c:v>
                </c:pt>
                <c:pt idx="1877">
                  <c:v>20.261961082489002</c:v>
                </c:pt>
                <c:pt idx="1878">
                  <c:v>20.272755609888002</c:v>
                </c:pt>
                <c:pt idx="1879">
                  <c:v>20.283550137288</c:v>
                </c:pt>
                <c:pt idx="1880">
                  <c:v>20.294344664686999</c:v>
                </c:pt>
                <c:pt idx="1881">
                  <c:v>20.305139192087001</c:v>
                </c:pt>
                <c:pt idx="1882">
                  <c:v>20.315933719486999</c:v>
                </c:pt>
                <c:pt idx="1883">
                  <c:v>20.326728246885999</c:v>
                </c:pt>
                <c:pt idx="1884">
                  <c:v>20.337522774286001</c:v>
                </c:pt>
                <c:pt idx="1885">
                  <c:v>20.348317301685999</c:v>
                </c:pt>
                <c:pt idx="1886">
                  <c:v>20.359111829084998</c:v>
                </c:pt>
                <c:pt idx="1887">
                  <c:v>20.369906356485</c:v>
                </c:pt>
                <c:pt idx="1888">
                  <c:v>20.380700883884</c:v>
                </c:pt>
                <c:pt idx="1889">
                  <c:v>20.391495411284001</c:v>
                </c:pt>
                <c:pt idx="1890">
                  <c:v>20.402289938684</c:v>
                </c:pt>
                <c:pt idx="1891">
                  <c:v>20.413084466082999</c:v>
                </c:pt>
                <c:pt idx="1892">
                  <c:v>20.423878993483001</c:v>
                </c:pt>
                <c:pt idx="1893">
                  <c:v>20.434673520882001</c:v>
                </c:pt>
                <c:pt idx="1894">
                  <c:v>20.445468048281999</c:v>
                </c:pt>
                <c:pt idx="1895">
                  <c:v>20.456262575682</c:v>
                </c:pt>
                <c:pt idx="1896">
                  <c:v>20.467057103081</c:v>
                </c:pt>
                <c:pt idx="1897">
                  <c:v>20.477851630480998</c:v>
                </c:pt>
                <c:pt idx="1898">
                  <c:v>20.488646157880002</c:v>
                </c:pt>
                <c:pt idx="1899">
                  <c:v>20.49944068528</c:v>
                </c:pt>
                <c:pt idx="1900">
                  <c:v>20.510235212680001</c:v>
                </c:pt>
                <c:pt idx="1901">
                  <c:v>20.521029740079001</c:v>
                </c:pt>
                <c:pt idx="1902">
                  <c:v>20.531824267478999</c:v>
                </c:pt>
                <c:pt idx="1903">
                  <c:v>20.542618794877999</c:v>
                </c:pt>
                <c:pt idx="1904">
                  <c:v>20.553413322278001</c:v>
                </c:pt>
                <c:pt idx="1905">
                  <c:v>20.564207849677999</c:v>
                </c:pt>
                <c:pt idx="1906">
                  <c:v>20.575002377076999</c:v>
                </c:pt>
                <c:pt idx="1907">
                  <c:v>20.585796904477</c:v>
                </c:pt>
                <c:pt idx="1908">
                  <c:v>20.596591431876</c:v>
                </c:pt>
                <c:pt idx="1909">
                  <c:v>20.607385959276002</c:v>
                </c:pt>
                <c:pt idx="1910">
                  <c:v>20.618180486676</c:v>
                </c:pt>
                <c:pt idx="1911">
                  <c:v>20.628975014074999</c:v>
                </c:pt>
                <c:pt idx="1912">
                  <c:v>20.639769541475001</c:v>
                </c:pt>
                <c:pt idx="1913">
                  <c:v>20.650564068874001</c:v>
                </c:pt>
                <c:pt idx="1914">
                  <c:v>20.661358596273999</c:v>
                </c:pt>
                <c:pt idx="1915">
                  <c:v>20.672153123674001</c:v>
                </c:pt>
                <c:pt idx="1916">
                  <c:v>20.682947651073</c:v>
                </c:pt>
                <c:pt idx="1917">
                  <c:v>20.693742178472998</c:v>
                </c:pt>
                <c:pt idx="1918">
                  <c:v>20.704536705871998</c:v>
                </c:pt>
                <c:pt idx="1919">
                  <c:v>20.715331233272</c:v>
                </c:pt>
                <c:pt idx="1920">
                  <c:v>20.726125760671</c:v>
                </c:pt>
                <c:pt idx="1921">
                  <c:v>20.736920288071001</c:v>
                </c:pt>
                <c:pt idx="1922">
                  <c:v>20.747714815470999</c:v>
                </c:pt>
                <c:pt idx="1923">
                  <c:v>20.758509342869999</c:v>
                </c:pt>
                <c:pt idx="1924">
                  <c:v>20.769303870270001</c:v>
                </c:pt>
                <c:pt idx="1925">
                  <c:v>20.780098397669001</c:v>
                </c:pt>
                <c:pt idx="1926">
                  <c:v>20.790892925068999</c:v>
                </c:pt>
                <c:pt idx="1927">
                  <c:v>20.801687452469</c:v>
                </c:pt>
                <c:pt idx="1928">
                  <c:v>20.812481979868</c:v>
                </c:pt>
                <c:pt idx="1929">
                  <c:v>20.823276507268002</c:v>
                </c:pt>
                <c:pt idx="1930">
                  <c:v>20.834071034667001</c:v>
                </c:pt>
                <c:pt idx="1931">
                  <c:v>20.844865562067</c:v>
                </c:pt>
                <c:pt idx="1932">
                  <c:v>20.855660089467001</c:v>
                </c:pt>
                <c:pt idx="1933">
                  <c:v>20.866454616866999</c:v>
                </c:pt>
                <c:pt idx="1934">
                  <c:v>20.877249144265999</c:v>
                </c:pt>
                <c:pt idx="1935">
                  <c:v>20.888043671664999</c:v>
                </c:pt>
                <c:pt idx="1936">
                  <c:v>20.898838199065001</c:v>
                </c:pt>
                <c:pt idx="1937">
                  <c:v>20.909632726464999</c:v>
                </c:pt>
                <c:pt idx="1938">
                  <c:v>20.920427253865</c:v>
                </c:pt>
                <c:pt idx="1939">
                  <c:v>20.931221781264</c:v>
                </c:pt>
                <c:pt idx="1940">
                  <c:v>20.942016308663</c:v>
                </c:pt>
                <c:pt idx="1941">
                  <c:v>20.952810836063001</c:v>
                </c:pt>
                <c:pt idx="1942">
                  <c:v>20.963605363463</c:v>
                </c:pt>
                <c:pt idx="1943">
                  <c:v>20.974399890863001</c:v>
                </c:pt>
                <c:pt idx="1944">
                  <c:v>20.985194418262001</c:v>
                </c:pt>
                <c:pt idx="1945">
                  <c:v>20.995988945661001</c:v>
                </c:pt>
                <c:pt idx="1946">
                  <c:v>21.006783473060999</c:v>
                </c:pt>
                <c:pt idx="1947">
                  <c:v>21.017578000461</c:v>
                </c:pt>
                <c:pt idx="1948">
                  <c:v>21.02837252786</c:v>
                </c:pt>
                <c:pt idx="1949">
                  <c:v>21.039167055259998</c:v>
                </c:pt>
                <c:pt idx="1950">
                  <c:v>21.04996158266</c:v>
                </c:pt>
                <c:pt idx="1951">
                  <c:v>21.060756110059</c:v>
                </c:pt>
                <c:pt idx="1952">
                  <c:v>21.071550637459001</c:v>
                </c:pt>
                <c:pt idx="1953">
                  <c:v>21.082345164858001</c:v>
                </c:pt>
                <c:pt idx="1954">
                  <c:v>21.093139692257999</c:v>
                </c:pt>
                <c:pt idx="1955">
                  <c:v>21.103934219658001</c:v>
                </c:pt>
                <c:pt idx="1956">
                  <c:v>21.114728747057001</c:v>
                </c:pt>
                <c:pt idx="1957">
                  <c:v>21.125523274456999</c:v>
                </c:pt>
                <c:pt idx="1958">
                  <c:v>21.136317801855999</c:v>
                </c:pt>
                <c:pt idx="1959">
                  <c:v>21.147112329256</c:v>
                </c:pt>
                <c:pt idx="1960">
                  <c:v>21.157906856655998</c:v>
                </c:pt>
                <c:pt idx="1961">
                  <c:v>21.168701384055002</c:v>
                </c:pt>
                <c:pt idx="1962">
                  <c:v>21.179495911455</c:v>
                </c:pt>
                <c:pt idx="1963">
                  <c:v>21.190290438853999</c:v>
                </c:pt>
                <c:pt idx="1964">
                  <c:v>21.201084966254001</c:v>
                </c:pt>
                <c:pt idx="1965">
                  <c:v>21.211879493653999</c:v>
                </c:pt>
                <c:pt idx="1966">
                  <c:v>21.222674021052999</c:v>
                </c:pt>
                <c:pt idx="1967">
                  <c:v>21.233468548453001</c:v>
                </c:pt>
                <c:pt idx="1968">
                  <c:v>21.244263075852</c:v>
                </c:pt>
                <c:pt idx="1969">
                  <c:v>21.255057603251998</c:v>
                </c:pt>
                <c:pt idx="1970">
                  <c:v>21.265852130652</c:v>
                </c:pt>
                <c:pt idx="1971">
                  <c:v>21.276646658051</c:v>
                </c:pt>
                <c:pt idx="1972">
                  <c:v>21.287441185451002</c:v>
                </c:pt>
                <c:pt idx="1973">
                  <c:v>21.298235712850001</c:v>
                </c:pt>
                <c:pt idx="1974">
                  <c:v>21.309030240249999</c:v>
                </c:pt>
                <c:pt idx="1975">
                  <c:v>21.319824767650001</c:v>
                </c:pt>
                <c:pt idx="1976">
                  <c:v>21.330619295049001</c:v>
                </c:pt>
                <c:pt idx="1977">
                  <c:v>21.341413822448999</c:v>
                </c:pt>
                <c:pt idx="1978">
                  <c:v>21.352208349847999</c:v>
                </c:pt>
                <c:pt idx="1979">
                  <c:v>21.363002877248</c:v>
                </c:pt>
                <c:pt idx="1980">
                  <c:v>21.373797404647998</c:v>
                </c:pt>
                <c:pt idx="1981">
                  <c:v>21.384591932047002</c:v>
                </c:pt>
                <c:pt idx="1982">
                  <c:v>21.395386459447</c:v>
                </c:pt>
                <c:pt idx="1983">
                  <c:v>21.406180986846</c:v>
                </c:pt>
                <c:pt idx="1984">
                  <c:v>21.416975514246001</c:v>
                </c:pt>
                <c:pt idx="1985">
                  <c:v>21.427770041645999</c:v>
                </c:pt>
                <c:pt idx="1986">
                  <c:v>21.438564569044999</c:v>
                </c:pt>
                <c:pt idx="1987">
                  <c:v>21.449359096445001</c:v>
                </c:pt>
                <c:pt idx="1988">
                  <c:v>21.460153623844</c:v>
                </c:pt>
                <c:pt idx="1989">
                  <c:v>21.470948151243999</c:v>
                </c:pt>
                <c:pt idx="1990">
                  <c:v>21.481742678644</c:v>
                </c:pt>
                <c:pt idx="1991">
                  <c:v>21.492537206043</c:v>
                </c:pt>
                <c:pt idx="1992">
                  <c:v>21.503331733443002</c:v>
                </c:pt>
                <c:pt idx="1993">
                  <c:v>21.514126260842001</c:v>
                </c:pt>
                <c:pt idx="1994">
                  <c:v>21.524920788242</c:v>
                </c:pt>
                <c:pt idx="1995">
                  <c:v>21.535715315640999</c:v>
                </c:pt>
                <c:pt idx="1996">
                  <c:v>21.546509843041001</c:v>
                </c:pt>
                <c:pt idx="1997">
                  <c:v>21.557304370440999</c:v>
                </c:pt>
                <c:pt idx="1998">
                  <c:v>21.568098897841001</c:v>
                </c:pt>
                <c:pt idx="1999">
                  <c:v>21.57889342524</c:v>
                </c:pt>
                <c:pt idx="2000">
                  <c:v>21.589687952639</c:v>
                </c:pt>
                <c:pt idx="2001">
                  <c:v>21.600482480038998</c:v>
                </c:pt>
                <c:pt idx="2002">
                  <c:v>21.611277007439</c:v>
                </c:pt>
                <c:pt idx="2003">
                  <c:v>21.622071534839002</c:v>
                </c:pt>
                <c:pt idx="2004">
                  <c:v>21.632866062238001</c:v>
                </c:pt>
                <c:pt idx="2005">
                  <c:v>21.643660589637001</c:v>
                </c:pt>
                <c:pt idx="2006">
                  <c:v>21.654455117036999</c:v>
                </c:pt>
                <c:pt idx="2007">
                  <c:v>21.665249644437001</c:v>
                </c:pt>
                <c:pt idx="2008">
                  <c:v>21.676044171836999</c:v>
                </c:pt>
                <c:pt idx="2009">
                  <c:v>21.686838699235999</c:v>
                </c:pt>
                <c:pt idx="2010">
                  <c:v>21.697633226634998</c:v>
                </c:pt>
                <c:pt idx="2011">
                  <c:v>21.708427754035</c:v>
                </c:pt>
                <c:pt idx="2012">
                  <c:v>21.719222281435002</c:v>
                </c:pt>
                <c:pt idx="2013">
                  <c:v>21.730016808835</c:v>
                </c:pt>
                <c:pt idx="2014">
                  <c:v>21.740811336234</c:v>
                </c:pt>
                <c:pt idx="2015">
                  <c:v>21.751605863634001</c:v>
                </c:pt>
                <c:pt idx="2016">
                  <c:v>21.762400391033001</c:v>
                </c:pt>
                <c:pt idx="2017">
                  <c:v>21.773194918432999</c:v>
                </c:pt>
                <c:pt idx="2018">
                  <c:v>21.783989445833001</c:v>
                </c:pt>
                <c:pt idx="2019">
                  <c:v>21.794783973232001</c:v>
                </c:pt>
                <c:pt idx="2020">
                  <c:v>21.805578500631999</c:v>
                </c:pt>
                <c:pt idx="2021">
                  <c:v>21.816373028030998</c:v>
                </c:pt>
                <c:pt idx="2022">
                  <c:v>21.827167555431</c:v>
                </c:pt>
                <c:pt idx="2023">
                  <c:v>21.83796208283</c:v>
                </c:pt>
                <c:pt idx="2024">
                  <c:v>21.848756610230001</c:v>
                </c:pt>
                <c:pt idx="2025">
                  <c:v>21.85955113763</c:v>
                </c:pt>
                <c:pt idx="2026">
                  <c:v>21.870345665028999</c:v>
                </c:pt>
                <c:pt idx="2027">
                  <c:v>21.881140192429001</c:v>
                </c:pt>
                <c:pt idx="2028">
                  <c:v>21.891934719828001</c:v>
                </c:pt>
                <c:pt idx="2029">
                  <c:v>21.902729247227999</c:v>
                </c:pt>
                <c:pt idx="2030">
                  <c:v>21.913523774628</c:v>
                </c:pt>
                <c:pt idx="2031">
                  <c:v>21.924318302027</c:v>
                </c:pt>
                <c:pt idx="2032">
                  <c:v>21.935112829426998</c:v>
                </c:pt>
                <c:pt idx="2033">
                  <c:v>21.945907356826002</c:v>
                </c:pt>
                <c:pt idx="2034">
                  <c:v>21.956701884226</c:v>
                </c:pt>
                <c:pt idx="2035">
                  <c:v>21.967496411626001</c:v>
                </c:pt>
                <c:pt idx="2036">
                  <c:v>21.978290939025001</c:v>
                </c:pt>
                <c:pt idx="2037">
                  <c:v>21.989085466424999</c:v>
                </c:pt>
                <c:pt idx="2038">
                  <c:v>21.999879993823999</c:v>
                </c:pt>
                <c:pt idx="2039">
                  <c:v>22.010674521224001</c:v>
                </c:pt>
                <c:pt idx="2040">
                  <c:v>22.021469048623999</c:v>
                </c:pt>
                <c:pt idx="2041">
                  <c:v>22.032263576022999</c:v>
                </c:pt>
                <c:pt idx="2042">
                  <c:v>22.043058103423</c:v>
                </c:pt>
                <c:pt idx="2043">
                  <c:v>22.053852630822</c:v>
                </c:pt>
                <c:pt idx="2044">
                  <c:v>22.064647158222002</c:v>
                </c:pt>
                <c:pt idx="2045">
                  <c:v>22.075441685622</c:v>
                </c:pt>
                <c:pt idx="2046">
                  <c:v>22.086236213020999</c:v>
                </c:pt>
                <c:pt idx="2047">
                  <c:v>22.097030740421001</c:v>
                </c:pt>
                <c:pt idx="2048">
                  <c:v>22.107825267820001</c:v>
                </c:pt>
                <c:pt idx="2049">
                  <c:v>22.118619795219999</c:v>
                </c:pt>
                <c:pt idx="2050">
                  <c:v>22.129414322620001</c:v>
                </c:pt>
                <c:pt idx="2051">
                  <c:v>22.140208850019</c:v>
                </c:pt>
                <c:pt idx="2052">
                  <c:v>22.151003377418998</c:v>
                </c:pt>
                <c:pt idx="2053">
                  <c:v>22.161797904817998</c:v>
                </c:pt>
                <c:pt idx="2054">
                  <c:v>22.172592432218</c:v>
                </c:pt>
                <c:pt idx="2055">
                  <c:v>22.183386959618002</c:v>
                </c:pt>
                <c:pt idx="2056">
                  <c:v>22.194181487017001</c:v>
                </c:pt>
                <c:pt idx="2057">
                  <c:v>22.204976014416999</c:v>
                </c:pt>
                <c:pt idx="2058">
                  <c:v>22.215770541815999</c:v>
                </c:pt>
                <c:pt idx="2059">
                  <c:v>22.226565069216001</c:v>
                </c:pt>
                <c:pt idx="2060">
                  <c:v>22.237359596615999</c:v>
                </c:pt>
                <c:pt idx="2061">
                  <c:v>22.248154124014999</c:v>
                </c:pt>
                <c:pt idx="2062">
                  <c:v>22.258948651415</c:v>
                </c:pt>
                <c:pt idx="2063">
                  <c:v>22.269743178814</c:v>
                </c:pt>
                <c:pt idx="2064">
                  <c:v>22.280537706214002</c:v>
                </c:pt>
                <c:pt idx="2065">
                  <c:v>22.291332233614</c:v>
                </c:pt>
                <c:pt idx="2066">
                  <c:v>22.302126761013</c:v>
                </c:pt>
                <c:pt idx="2067">
                  <c:v>22.312921288413001</c:v>
                </c:pt>
                <c:pt idx="2068">
                  <c:v>22.323715815812999</c:v>
                </c:pt>
                <c:pt idx="2069">
                  <c:v>22.334510343211999</c:v>
                </c:pt>
                <c:pt idx="2070">
                  <c:v>22.345304870610999</c:v>
                </c:pt>
                <c:pt idx="2071">
                  <c:v>22.356099398011001</c:v>
                </c:pt>
                <c:pt idx="2072">
                  <c:v>22.366893925410999</c:v>
                </c:pt>
                <c:pt idx="2073">
                  <c:v>22.377688452811</c:v>
                </c:pt>
                <c:pt idx="2074">
                  <c:v>22.38848298021</c:v>
                </c:pt>
                <c:pt idx="2075">
                  <c:v>22.399277507609</c:v>
                </c:pt>
                <c:pt idx="2076">
                  <c:v>22.410072035009001</c:v>
                </c:pt>
                <c:pt idx="2077">
                  <c:v>22.420866562409</c:v>
                </c:pt>
                <c:pt idx="2078">
                  <c:v>22.431661089809001</c:v>
                </c:pt>
                <c:pt idx="2079">
                  <c:v>22.442455617208001</c:v>
                </c:pt>
                <c:pt idx="2080">
                  <c:v>22.453250144607999</c:v>
                </c:pt>
                <c:pt idx="2081">
                  <c:v>22.464044672006999</c:v>
                </c:pt>
                <c:pt idx="2082">
                  <c:v>22.474839199407</c:v>
                </c:pt>
                <c:pt idx="2083">
                  <c:v>22.485633726806999</c:v>
                </c:pt>
                <c:pt idx="2084">
                  <c:v>22.496428254205998</c:v>
                </c:pt>
                <c:pt idx="2085">
                  <c:v>22.507222781606</c:v>
                </c:pt>
                <c:pt idx="2086">
                  <c:v>22.518017309005</c:v>
                </c:pt>
                <c:pt idx="2087">
                  <c:v>22.528811836405001</c:v>
                </c:pt>
                <c:pt idx="2088">
                  <c:v>22.539606363804999</c:v>
                </c:pt>
                <c:pt idx="2089">
                  <c:v>22.550400891203999</c:v>
                </c:pt>
                <c:pt idx="2090">
                  <c:v>22.561195418604001</c:v>
                </c:pt>
                <c:pt idx="2091">
                  <c:v>22.571989946003001</c:v>
                </c:pt>
                <c:pt idx="2092">
                  <c:v>22.582784473402999</c:v>
                </c:pt>
                <c:pt idx="2093">
                  <c:v>22.593579000801999</c:v>
                </c:pt>
                <c:pt idx="2094">
                  <c:v>22.604373528202</c:v>
                </c:pt>
                <c:pt idx="2095">
                  <c:v>22.615168055601998</c:v>
                </c:pt>
                <c:pt idx="2096">
                  <c:v>22.625962583001002</c:v>
                </c:pt>
                <c:pt idx="2097">
                  <c:v>22.636757110401</c:v>
                </c:pt>
                <c:pt idx="2098">
                  <c:v>22.647551637799999</c:v>
                </c:pt>
                <c:pt idx="2099">
                  <c:v>22.658346165200001</c:v>
                </c:pt>
                <c:pt idx="2100">
                  <c:v>22.669140692599999</c:v>
                </c:pt>
                <c:pt idx="2101">
                  <c:v>22.679935219998999</c:v>
                </c:pt>
                <c:pt idx="2102">
                  <c:v>22.690729747399001</c:v>
                </c:pt>
                <c:pt idx="2103">
                  <c:v>22.701524274798</c:v>
                </c:pt>
                <c:pt idx="2104">
                  <c:v>22.712318802197998</c:v>
                </c:pt>
                <c:pt idx="2105">
                  <c:v>22.723113329598</c:v>
                </c:pt>
                <c:pt idx="2106">
                  <c:v>22.733907856997</c:v>
                </c:pt>
                <c:pt idx="2107">
                  <c:v>22.744702384397002</c:v>
                </c:pt>
                <c:pt idx="2108">
                  <c:v>22.755496911796001</c:v>
                </c:pt>
                <c:pt idx="2109">
                  <c:v>22.766291439195999</c:v>
                </c:pt>
                <c:pt idx="2110">
                  <c:v>22.777085966596001</c:v>
                </c:pt>
                <c:pt idx="2111">
                  <c:v>22.787880493995001</c:v>
                </c:pt>
                <c:pt idx="2112">
                  <c:v>22.798675021394999</c:v>
                </c:pt>
                <c:pt idx="2113">
                  <c:v>22.809469548793999</c:v>
                </c:pt>
                <c:pt idx="2114">
                  <c:v>22.820264076194</c:v>
                </c:pt>
                <c:pt idx="2115">
                  <c:v>22.831058603593998</c:v>
                </c:pt>
                <c:pt idx="2116">
                  <c:v>22.841853130994</c:v>
                </c:pt>
                <c:pt idx="2117">
                  <c:v>22.852647658393</c:v>
                </c:pt>
                <c:pt idx="2118">
                  <c:v>22.863442185792</c:v>
                </c:pt>
                <c:pt idx="2119">
                  <c:v>22.874236713192001</c:v>
                </c:pt>
                <c:pt idx="2120">
                  <c:v>22.885031240591999</c:v>
                </c:pt>
                <c:pt idx="2121">
                  <c:v>22.895825767990999</c:v>
                </c:pt>
                <c:pt idx="2122">
                  <c:v>22.906620295391001</c:v>
                </c:pt>
                <c:pt idx="2123">
                  <c:v>22.917414822790001</c:v>
                </c:pt>
                <c:pt idx="2124">
                  <c:v>22.928209350189999</c:v>
                </c:pt>
                <c:pt idx="2125">
                  <c:v>22.93900387759</c:v>
                </c:pt>
                <c:pt idx="2126">
                  <c:v>22.949798404989</c:v>
                </c:pt>
                <c:pt idx="2127">
                  <c:v>22.960592932389002</c:v>
                </c:pt>
                <c:pt idx="2128">
                  <c:v>22.971387459788001</c:v>
                </c:pt>
                <c:pt idx="2129">
                  <c:v>22.982181987188</c:v>
                </c:pt>
                <c:pt idx="2130">
                  <c:v>22.992976514588001</c:v>
                </c:pt>
                <c:pt idx="2131">
                  <c:v>23.003771041987001</c:v>
                </c:pt>
                <c:pt idx="2132">
                  <c:v>23.014565569386999</c:v>
                </c:pt>
                <c:pt idx="2133">
                  <c:v>23.025360096787001</c:v>
                </c:pt>
                <c:pt idx="2134">
                  <c:v>23.036154624186</c:v>
                </c:pt>
                <c:pt idx="2135">
                  <c:v>23.046949151585999</c:v>
                </c:pt>
                <c:pt idx="2136">
                  <c:v>23.057743678984998</c:v>
                </c:pt>
                <c:pt idx="2137">
                  <c:v>23.068538206385</c:v>
                </c:pt>
                <c:pt idx="2138">
                  <c:v>23.079332733785002</c:v>
                </c:pt>
                <c:pt idx="2139">
                  <c:v>23.090127261184001</c:v>
                </c:pt>
                <c:pt idx="2140">
                  <c:v>23.100921788583001</c:v>
                </c:pt>
                <c:pt idx="2141">
                  <c:v>23.111716315982999</c:v>
                </c:pt>
                <c:pt idx="2142">
                  <c:v>23.122510843383001</c:v>
                </c:pt>
                <c:pt idx="2143">
                  <c:v>23.133305370782999</c:v>
                </c:pt>
                <c:pt idx="2144">
                  <c:v>23.144099898181999</c:v>
                </c:pt>
                <c:pt idx="2145">
                  <c:v>23.154894425582</c:v>
                </c:pt>
                <c:pt idx="2146">
                  <c:v>23.165688952981</c:v>
                </c:pt>
                <c:pt idx="2147">
                  <c:v>23.176483480380998</c:v>
                </c:pt>
                <c:pt idx="2148">
                  <c:v>23.187278007781</c:v>
                </c:pt>
                <c:pt idx="2149">
                  <c:v>23.19807253518</c:v>
                </c:pt>
                <c:pt idx="2150">
                  <c:v>23.208867062580001</c:v>
                </c:pt>
                <c:pt idx="2151">
                  <c:v>23.219661589979001</c:v>
                </c:pt>
                <c:pt idx="2152">
                  <c:v>23.230456117378999</c:v>
                </c:pt>
                <c:pt idx="2153">
                  <c:v>23.241250644779001</c:v>
                </c:pt>
                <c:pt idx="2154">
                  <c:v>23.252045172178001</c:v>
                </c:pt>
                <c:pt idx="2155">
                  <c:v>23.262839699577999</c:v>
                </c:pt>
                <c:pt idx="2156">
                  <c:v>23.273634226976998</c:v>
                </c:pt>
                <c:pt idx="2157">
                  <c:v>23.284428754377</c:v>
                </c:pt>
                <c:pt idx="2158">
                  <c:v>23.295223281777002</c:v>
                </c:pt>
                <c:pt idx="2159">
                  <c:v>23.306017809176002</c:v>
                </c:pt>
                <c:pt idx="2160">
                  <c:v>23.316812336576</c:v>
                </c:pt>
                <c:pt idx="2161">
                  <c:v>23.327606863974999</c:v>
                </c:pt>
                <c:pt idx="2162">
                  <c:v>23.338401391375001</c:v>
                </c:pt>
                <c:pt idx="2163">
                  <c:v>23.349195918774999</c:v>
                </c:pt>
                <c:pt idx="2164">
                  <c:v>23.359990446173999</c:v>
                </c:pt>
                <c:pt idx="2165">
                  <c:v>23.370784973574001</c:v>
                </c:pt>
                <c:pt idx="2166">
                  <c:v>23.381579500973</c:v>
                </c:pt>
                <c:pt idx="2167">
                  <c:v>23.392374028372998</c:v>
                </c:pt>
                <c:pt idx="2168">
                  <c:v>23.403168555772002</c:v>
                </c:pt>
                <c:pt idx="2169">
                  <c:v>23.413963083172</c:v>
                </c:pt>
                <c:pt idx="2170">
                  <c:v>23.424757610572001</c:v>
                </c:pt>
                <c:pt idx="2171">
                  <c:v>23.435552137971001</c:v>
                </c:pt>
                <c:pt idx="2172">
                  <c:v>23.446346665370999</c:v>
                </c:pt>
                <c:pt idx="2173">
                  <c:v>23.457141192769999</c:v>
                </c:pt>
                <c:pt idx="2174">
                  <c:v>23.467935720170001</c:v>
                </c:pt>
                <c:pt idx="2175">
                  <c:v>23.478730247569999</c:v>
                </c:pt>
                <c:pt idx="2176">
                  <c:v>23.489524774968999</c:v>
                </c:pt>
                <c:pt idx="2177">
                  <c:v>23.500319302369</c:v>
                </c:pt>
                <c:pt idx="2178">
                  <c:v>23.511113829768</c:v>
                </c:pt>
                <c:pt idx="2179">
                  <c:v>23.521908357168002</c:v>
                </c:pt>
                <c:pt idx="2180">
                  <c:v>23.532702884568</c:v>
                </c:pt>
                <c:pt idx="2181">
                  <c:v>23.543497411968001</c:v>
                </c:pt>
                <c:pt idx="2182">
                  <c:v>23.554291939367001</c:v>
                </c:pt>
                <c:pt idx="2183">
                  <c:v>23.565086466766001</c:v>
                </c:pt>
                <c:pt idx="2184">
                  <c:v>23.575880994165999</c:v>
                </c:pt>
                <c:pt idx="2185">
                  <c:v>23.586675521566001</c:v>
                </c:pt>
                <c:pt idx="2186">
                  <c:v>23.597470048965999</c:v>
                </c:pt>
                <c:pt idx="2187">
                  <c:v>23.608264576364999</c:v>
                </c:pt>
                <c:pt idx="2188">
                  <c:v>23.619059103763998</c:v>
                </c:pt>
                <c:pt idx="2189">
                  <c:v>23.629853631164</c:v>
                </c:pt>
                <c:pt idx="2190">
                  <c:v>23.640648158564002</c:v>
                </c:pt>
                <c:pt idx="2191">
                  <c:v>23.651442685964</c:v>
                </c:pt>
                <c:pt idx="2192">
                  <c:v>23.662237213362999</c:v>
                </c:pt>
                <c:pt idx="2193">
                  <c:v>23.673031740761999</c:v>
                </c:pt>
                <c:pt idx="2194">
                  <c:v>23.683826268162001</c:v>
                </c:pt>
                <c:pt idx="2195">
                  <c:v>23.694620795561999</c:v>
                </c:pt>
                <c:pt idx="2196">
                  <c:v>23.705415322960999</c:v>
                </c:pt>
                <c:pt idx="2197">
                  <c:v>23.716209850361</c:v>
                </c:pt>
                <c:pt idx="2198">
                  <c:v>23.727004377760998</c:v>
                </c:pt>
                <c:pt idx="2199">
                  <c:v>23.737798905159998</c:v>
                </c:pt>
                <c:pt idx="2200">
                  <c:v>23.74859343256</c:v>
                </c:pt>
                <c:pt idx="2201">
                  <c:v>23.759387959959</c:v>
                </c:pt>
                <c:pt idx="2202">
                  <c:v>23.770182487359001</c:v>
                </c:pt>
                <c:pt idx="2203">
                  <c:v>23.780977014758999</c:v>
                </c:pt>
                <c:pt idx="2204">
                  <c:v>23.791771542157999</c:v>
                </c:pt>
                <c:pt idx="2205">
                  <c:v>23.802566069558001</c:v>
                </c:pt>
                <c:pt idx="2206">
                  <c:v>23.813360596957001</c:v>
                </c:pt>
                <c:pt idx="2207">
                  <c:v>23.824155124356999</c:v>
                </c:pt>
                <c:pt idx="2208">
                  <c:v>23.834949651757</c:v>
                </c:pt>
                <c:pt idx="2209">
                  <c:v>23.845744179156</c:v>
                </c:pt>
                <c:pt idx="2210">
                  <c:v>23.856538706556002</c:v>
                </c:pt>
                <c:pt idx="2211">
                  <c:v>23.867333233955002</c:v>
                </c:pt>
                <c:pt idx="2212">
                  <c:v>23.878127761355</c:v>
                </c:pt>
                <c:pt idx="2213">
                  <c:v>23.888922288755001</c:v>
                </c:pt>
                <c:pt idx="2214">
                  <c:v>23.899716816154001</c:v>
                </c:pt>
                <c:pt idx="2215">
                  <c:v>23.910511343553999</c:v>
                </c:pt>
                <c:pt idx="2216">
                  <c:v>23.921305870952999</c:v>
                </c:pt>
                <c:pt idx="2217">
                  <c:v>23.932100398353001</c:v>
                </c:pt>
                <c:pt idx="2218">
                  <c:v>23.942894925752999</c:v>
                </c:pt>
                <c:pt idx="2219">
                  <c:v>23.953689453151998</c:v>
                </c:pt>
                <c:pt idx="2220">
                  <c:v>23.964483980552</c:v>
                </c:pt>
                <c:pt idx="2221">
                  <c:v>23.975278507951</c:v>
                </c:pt>
                <c:pt idx="2222">
                  <c:v>23.986073035351001</c:v>
                </c:pt>
                <c:pt idx="2223">
                  <c:v>23.996867562751</c:v>
                </c:pt>
                <c:pt idx="2224">
                  <c:v>24.007662090149999</c:v>
                </c:pt>
                <c:pt idx="2225">
                  <c:v>24.018456617550001</c:v>
                </c:pt>
                <c:pt idx="2226">
                  <c:v>24.029251144949001</c:v>
                </c:pt>
                <c:pt idx="2227">
                  <c:v>24.040045672348999</c:v>
                </c:pt>
                <c:pt idx="2228">
                  <c:v>24.050840199749</c:v>
                </c:pt>
                <c:pt idx="2229">
                  <c:v>24.061634727148</c:v>
                </c:pt>
                <c:pt idx="2230">
                  <c:v>24.072429254547998</c:v>
                </c:pt>
                <c:pt idx="2231">
                  <c:v>24.083223781947002</c:v>
                </c:pt>
                <c:pt idx="2232">
                  <c:v>24.094018309347</c:v>
                </c:pt>
                <c:pt idx="2233">
                  <c:v>24.104812836747001</c:v>
                </c:pt>
                <c:pt idx="2234">
                  <c:v>24.115607364146001</c:v>
                </c:pt>
                <c:pt idx="2235">
                  <c:v>24.126401891545999</c:v>
                </c:pt>
                <c:pt idx="2236">
                  <c:v>24.137196418944999</c:v>
                </c:pt>
                <c:pt idx="2237">
                  <c:v>24.147990946345001</c:v>
                </c:pt>
                <c:pt idx="2238">
                  <c:v>24.158785473744999</c:v>
                </c:pt>
                <c:pt idx="2239">
                  <c:v>24.169580001143999</c:v>
                </c:pt>
                <c:pt idx="2240">
                  <c:v>24.180374528544</c:v>
                </c:pt>
                <c:pt idx="2241">
                  <c:v>24.191169055943</c:v>
                </c:pt>
                <c:pt idx="2242">
                  <c:v>24.201963583343002</c:v>
                </c:pt>
                <c:pt idx="2243">
                  <c:v>24.212758110742001</c:v>
                </c:pt>
                <c:pt idx="2244">
                  <c:v>24.223552638141999</c:v>
                </c:pt>
                <c:pt idx="2245">
                  <c:v>24.234347165542001</c:v>
                </c:pt>
                <c:pt idx="2246">
                  <c:v>24.245141692941999</c:v>
                </c:pt>
                <c:pt idx="2247">
                  <c:v>24.255936220340999</c:v>
                </c:pt>
                <c:pt idx="2248">
                  <c:v>24.266730747739999</c:v>
                </c:pt>
                <c:pt idx="2249">
                  <c:v>24.27752527514</c:v>
                </c:pt>
                <c:pt idx="2250">
                  <c:v>24.288319802539998</c:v>
                </c:pt>
                <c:pt idx="2251">
                  <c:v>24.29911432994</c:v>
                </c:pt>
                <c:pt idx="2252">
                  <c:v>24.309908857339</c:v>
                </c:pt>
                <c:pt idx="2253">
                  <c:v>24.320703384738</c:v>
                </c:pt>
                <c:pt idx="2254">
                  <c:v>24.331497912138001</c:v>
                </c:pt>
                <c:pt idx="2255">
                  <c:v>24.342292439537999</c:v>
                </c:pt>
                <c:pt idx="2256">
                  <c:v>24.353086966938001</c:v>
                </c:pt>
                <c:pt idx="2257">
                  <c:v>24.363881494337001</c:v>
                </c:pt>
                <c:pt idx="2258">
                  <c:v>24.374676021736001</c:v>
                </c:pt>
                <c:pt idx="2259">
                  <c:v>24.385470549135999</c:v>
                </c:pt>
                <c:pt idx="2260">
                  <c:v>24.396265076536</c:v>
                </c:pt>
                <c:pt idx="2261">
                  <c:v>24.407059603935998</c:v>
                </c:pt>
                <c:pt idx="2262">
                  <c:v>24.417854131335002</c:v>
                </c:pt>
                <c:pt idx="2263">
                  <c:v>24.428648658735</c:v>
                </c:pt>
                <c:pt idx="2264">
                  <c:v>24.439443186134</c:v>
                </c:pt>
                <c:pt idx="2265">
                  <c:v>24.450237713534001</c:v>
                </c:pt>
                <c:pt idx="2266">
                  <c:v>24.461032240933001</c:v>
                </c:pt>
                <c:pt idx="2267">
                  <c:v>24.471826768332999</c:v>
                </c:pt>
                <c:pt idx="2268">
                  <c:v>24.482621295733001</c:v>
                </c:pt>
                <c:pt idx="2269">
                  <c:v>24.493415823132</c:v>
                </c:pt>
                <c:pt idx="2270">
                  <c:v>24.504210350531999</c:v>
                </c:pt>
                <c:pt idx="2271">
                  <c:v>24.515004877930998</c:v>
                </c:pt>
                <c:pt idx="2272">
                  <c:v>24.525799405331</c:v>
                </c:pt>
                <c:pt idx="2273">
                  <c:v>24.536593932731002</c:v>
                </c:pt>
                <c:pt idx="2274">
                  <c:v>24.547388460130001</c:v>
                </c:pt>
                <c:pt idx="2275">
                  <c:v>24.55818298753</c:v>
                </c:pt>
                <c:pt idx="2276">
                  <c:v>24.568977514928999</c:v>
                </c:pt>
                <c:pt idx="2277">
                  <c:v>24.579772042329001</c:v>
                </c:pt>
                <c:pt idx="2278">
                  <c:v>24.590566569728999</c:v>
                </c:pt>
                <c:pt idx="2279">
                  <c:v>24.601361097127999</c:v>
                </c:pt>
                <c:pt idx="2280">
                  <c:v>24.612155624528</c:v>
                </c:pt>
                <c:pt idx="2281">
                  <c:v>24.622950151927</c:v>
                </c:pt>
                <c:pt idx="2282">
                  <c:v>24.633744679326998</c:v>
                </c:pt>
                <c:pt idx="2283">
                  <c:v>24.644539206727</c:v>
                </c:pt>
                <c:pt idx="2284">
                  <c:v>24.655333734126</c:v>
                </c:pt>
                <c:pt idx="2285">
                  <c:v>24.666128261526001</c:v>
                </c:pt>
                <c:pt idx="2286">
                  <c:v>24.676922788925001</c:v>
                </c:pt>
                <c:pt idx="2287">
                  <c:v>24.687717316324999</c:v>
                </c:pt>
                <c:pt idx="2288">
                  <c:v>24.698511843725001</c:v>
                </c:pt>
                <c:pt idx="2289">
                  <c:v>24.709306371124001</c:v>
                </c:pt>
                <c:pt idx="2290">
                  <c:v>24.720100898523999</c:v>
                </c:pt>
                <c:pt idx="2291">
                  <c:v>24.730895425922998</c:v>
                </c:pt>
                <c:pt idx="2292">
                  <c:v>24.741689953323</c:v>
                </c:pt>
                <c:pt idx="2293">
                  <c:v>24.752484480722998</c:v>
                </c:pt>
                <c:pt idx="2294">
                  <c:v>24.763279008122002</c:v>
                </c:pt>
                <c:pt idx="2295">
                  <c:v>24.774073535522</c:v>
                </c:pt>
                <c:pt idx="2296">
                  <c:v>24.784868062920999</c:v>
                </c:pt>
                <c:pt idx="2297">
                  <c:v>24.795662590321001</c:v>
                </c:pt>
                <c:pt idx="2298">
                  <c:v>24.806457117720999</c:v>
                </c:pt>
                <c:pt idx="2299">
                  <c:v>24.817251645119999</c:v>
                </c:pt>
                <c:pt idx="2300">
                  <c:v>24.828046172520001</c:v>
                </c:pt>
                <c:pt idx="2301">
                  <c:v>24.838840699919</c:v>
                </c:pt>
                <c:pt idx="2302">
                  <c:v>24.849635227318998</c:v>
                </c:pt>
                <c:pt idx="2303">
                  <c:v>24.860429754719</c:v>
                </c:pt>
                <c:pt idx="2304">
                  <c:v>24.871224282118</c:v>
                </c:pt>
                <c:pt idx="2305">
                  <c:v>24.882018809518001</c:v>
                </c:pt>
                <c:pt idx="2306">
                  <c:v>24.892813336917001</c:v>
                </c:pt>
                <c:pt idx="2307">
                  <c:v>24.903607864316999</c:v>
                </c:pt>
                <c:pt idx="2308">
                  <c:v>24.914402391717001</c:v>
                </c:pt>
                <c:pt idx="2309">
                  <c:v>24.925196919116001</c:v>
                </c:pt>
                <c:pt idx="2310">
                  <c:v>24.935991446515999</c:v>
                </c:pt>
                <c:pt idx="2311">
                  <c:v>24.946785973916001</c:v>
                </c:pt>
                <c:pt idx="2312">
                  <c:v>24.957580501315</c:v>
                </c:pt>
                <c:pt idx="2313">
                  <c:v>24.968375028714</c:v>
                </c:pt>
                <c:pt idx="2314">
                  <c:v>24.979169556114002</c:v>
                </c:pt>
                <c:pt idx="2315">
                  <c:v>24.989964083514</c:v>
                </c:pt>
                <c:pt idx="2316">
                  <c:v>25.000758610914001</c:v>
                </c:pt>
                <c:pt idx="2317">
                  <c:v>25.011553138313001</c:v>
                </c:pt>
                <c:pt idx="2318">
                  <c:v>25.022347665712001</c:v>
                </c:pt>
                <c:pt idx="2319">
                  <c:v>25.033142193111999</c:v>
                </c:pt>
                <c:pt idx="2320">
                  <c:v>25.043936720512001</c:v>
                </c:pt>
                <c:pt idx="2321">
                  <c:v>25.054731247911999</c:v>
                </c:pt>
                <c:pt idx="2322">
                  <c:v>25.065525775310999</c:v>
                </c:pt>
                <c:pt idx="2323">
                  <c:v>25.076320302709998</c:v>
                </c:pt>
                <c:pt idx="2324">
                  <c:v>25.08711483011</c:v>
                </c:pt>
                <c:pt idx="2325">
                  <c:v>25.097909357510002</c:v>
                </c:pt>
                <c:pt idx="2326">
                  <c:v>25.10870388491</c:v>
                </c:pt>
                <c:pt idx="2327">
                  <c:v>25.119498412308999</c:v>
                </c:pt>
                <c:pt idx="2328">
                  <c:v>25.130292939709001</c:v>
                </c:pt>
                <c:pt idx="2329">
                  <c:v>25.141087467108001</c:v>
                </c:pt>
                <c:pt idx="2330">
                  <c:v>25.151881994507999</c:v>
                </c:pt>
                <c:pt idx="2331">
                  <c:v>25.162676521908001</c:v>
                </c:pt>
                <c:pt idx="2332">
                  <c:v>25.173471049307</c:v>
                </c:pt>
                <c:pt idx="2333">
                  <c:v>25.184265576706999</c:v>
                </c:pt>
                <c:pt idx="2334">
                  <c:v>25.195060104105998</c:v>
                </c:pt>
                <c:pt idx="2335">
                  <c:v>25.205854631506</c:v>
                </c:pt>
                <c:pt idx="2336">
                  <c:v>25.216649158906002</c:v>
                </c:pt>
                <c:pt idx="2337">
                  <c:v>25.227443686305001</c:v>
                </c:pt>
                <c:pt idx="2338">
                  <c:v>25.238238213704999</c:v>
                </c:pt>
                <c:pt idx="2339">
                  <c:v>25.249032741103999</c:v>
                </c:pt>
                <c:pt idx="2340">
                  <c:v>25.259827268504001</c:v>
                </c:pt>
                <c:pt idx="2341">
                  <c:v>25.270621795903001</c:v>
                </c:pt>
                <c:pt idx="2342">
                  <c:v>25.281416323302999</c:v>
                </c:pt>
                <c:pt idx="2343">
                  <c:v>25.292210850703</c:v>
                </c:pt>
                <c:pt idx="2344">
                  <c:v>25.303005378102</c:v>
                </c:pt>
                <c:pt idx="2345">
                  <c:v>25.313799905502002</c:v>
                </c:pt>
                <c:pt idx="2346">
                  <c:v>25.324594432901002</c:v>
                </c:pt>
                <c:pt idx="2347">
                  <c:v>25.335388960301</c:v>
                </c:pt>
                <c:pt idx="2348">
                  <c:v>25.346183487701001</c:v>
                </c:pt>
                <c:pt idx="2349">
                  <c:v>25.356978015100001</c:v>
                </c:pt>
                <c:pt idx="2350">
                  <c:v>25.367772542499999</c:v>
                </c:pt>
                <c:pt idx="2351">
                  <c:v>25.378567069898999</c:v>
                </c:pt>
                <c:pt idx="2352">
                  <c:v>25.389361597299001</c:v>
                </c:pt>
                <c:pt idx="2353">
                  <c:v>25.400156124698999</c:v>
                </c:pt>
                <c:pt idx="2354">
                  <c:v>25.410950652097998</c:v>
                </c:pt>
                <c:pt idx="2355">
                  <c:v>25.421745179498</c:v>
                </c:pt>
                <c:pt idx="2356">
                  <c:v>25.432539706897</c:v>
                </c:pt>
                <c:pt idx="2357">
                  <c:v>25.443334234297001</c:v>
                </c:pt>
                <c:pt idx="2358">
                  <c:v>25.454128761697</c:v>
                </c:pt>
                <c:pt idx="2359">
                  <c:v>25.464923289095999</c:v>
                </c:pt>
                <c:pt idx="2360">
                  <c:v>25.475717816496001</c:v>
                </c:pt>
                <c:pt idx="2361">
                  <c:v>25.486512343895001</c:v>
                </c:pt>
                <c:pt idx="2362">
                  <c:v>25.497306871294999</c:v>
                </c:pt>
                <c:pt idx="2363">
                  <c:v>25.508101398695</c:v>
                </c:pt>
                <c:pt idx="2364">
                  <c:v>25.518895926094999</c:v>
                </c:pt>
                <c:pt idx="2365">
                  <c:v>25.529690453493998</c:v>
                </c:pt>
                <c:pt idx="2366">
                  <c:v>25.540484980893002</c:v>
                </c:pt>
                <c:pt idx="2367">
                  <c:v>25.551279508293</c:v>
                </c:pt>
                <c:pt idx="2368">
                  <c:v>25.562074035693001</c:v>
                </c:pt>
                <c:pt idx="2369">
                  <c:v>25.572868563092001</c:v>
                </c:pt>
                <c:pt idx="2370">
                  <c:v>25.583663090491999</c:v>
                </c:pt>
                <c:pt idx="2371">
                  <c:v>25.594457617890999</c:v>
                </c:pt>
                <c:pt idx="2372">
                  <c:v>25.605252145291001</c:v>
                </c:pt>
                <c:pt idx="2373">
                  <c:v>25.616046672690999</c:v>
                </c:pt>
                <c:pt idx="2374">
                  <c:v>25.626841200089999</c:v>
                </c:pt>
                <c:pt idx="2375">
                  <c:v>25.63763572749</c:v>
                </c:pt>
                <c:pt idx="2376">
                  <c:v>25.648430254889</c:v>
                </c:pt>
                <c:pt idx="2377">
                  <c:v>25.659224782289002</c:v>
                </c:pt>
                <c:pt idx="2378">
                  <c:v>25.670019309689</c:v>
                </c:pt>
                <c:pt idx="2379">
                  <c:v>25.680813837087999</c:v>
                </c:pt>
                <c:pt idx="2380">
                  <c:v>25.691608364488001</c:v>
                </c:pt>
                <c:pt idx="2381">
                  <c:v>25.702402891887999</c:v>
                </c:pt>
                <c:pt idx="2382">
                  <c:v>25.713197419286999</c:v>
                </c:pt>
                <c:pt idx="2383">
                  <c:v>25.723991946687001</c:v>
                </c:pt>
                <c:pt idx="2384">
                  <c:v>25.734786474086</c:v>
                </c:pt>
                <c:pt idx="2385">
                  <c:v>25.745581001485998</c:v>
                </c:pt>
                <c:pt idx="2386">
                  <c:v>25.756375528886</c:v>
                </c:pt>
                <c:pt idx="2387">
                  <c:v>25.767170056285</c:v>
                </c:pt>
                <c:pt idx="2388">
                  <c:v>25.777964583684</c:v>
                </c:pt>
                <c:pt idx="2389">
                  <c:v>25.788759111084001</c:v>
                </c:pt>
                <c:pt idx="2390">
                  <c:v>25.799553638483999</c:v>
                </c:pt>
                <c:pt idx="2391">
                  <c:v>25.810348165884001</c:v>
                </c:pt>
                <c:pt idx="2392">
                  <c:v>25.821142693283001</c:v>
                </c:pt>
                <c:pt idx="2393">
                  <c:v>25.831937220682999</c:v>
                </c:pt>
                <c:pt idx="2394">
                  <c:v>25.842731748081999</c:v>
                </c:pt>
                <c:pt idx="2395">
                  <c:v>25.853526275482</c:v>
                </c:pt>
                <c:pt idx="2396">
                  <c:v>25.864320802881998</c:v>
                </c:pt>
                <c:pt idx="2397">
                  <c:v>25.875115330281002</c:v>
                </c:pt>
                <c:pt idx="2398">
                  <c:v>25.885909857681</c:v>
                </c:pt>
                <c:pt idx="2399">
                  <c:v>25.89670438508</c:v>
                </c:pt>
                <c:pt idx="2400">
                  <c:v>25.907498912480001</c:v>
                </c:pt>
                <c:pt idx="2401">
                  <c:v>25.918293439879999</c:v>
                </c:pt>
                <c:pt idx="2402">
                  <c:v>25.929087967278999</c:v>
                </c:pt>
                <c:pt idx="2403">
                  <c:v>25.939882494679001</c:v>
                </c:pt>
                <c:pt idx="2404">
                  <c:v>25.950677022078001</c:v>
                </c:pt>
                <c:pt idx="2405">
                  <c:v>25.961471549477999</c:v>
                </c:pt>
                <c:pt idx="2406">
                  <c:v>25.972266076878</c:v>
                </c:pt>
                <c:pt idx="2407">
                  <c:v>25.983060604277</c:v>
                </c:pt>
                <c:pt idx="2408">
                  <c:v>25.993855131677002</c:v>
                </c:pt>
                <c:pt idx="2409">
                  <c:v>26.004649659076001</c:v>
                </c:pt>
                <c:pt idx="2410">
                  <c:v>26.015444186476</c:v>
                </c:pt>
                <c:pt idx="2411">
                  <c:v>26.026238713876001</c:v>
                </c:pt>
                <c:pt idx="2412">
                  <c:v>26.037033241275001</c:v>
                </c:pt>
                <c:pt idx="2413">
                  <c:v>26.047827768674999</c:v>
                </c:pt>
                <c:pt idx="2414">
                  <c:v>26.058622296073999</c:v>
                </c:pt>
                <c:pt idx="2415">
                  <c:v>26.069416823474</c:v>
                </c:pt>
                <c:pt idx="2416">
                  <c:v>26.080211350873</c:v>
                </c:pt>
                <c:pt idx="2417">
                  <c:v>26.091005878272998</c:v>
                </c:pt>
                <c:pt idx="2418">
                  <c:v>26.101800405673</c:v>
                </c:pt>
                <c:pt idx="2419">
                  <c:v>26.112594933072</c:v>
                </c:pt>
                <c:pt idx="2420">
                  <c:v>26.123389460472001</c:v>
                </c:pt>
                <c:pt idx="2421">
                  <c:v>26.134183987871001</c:v>
                </c:pt>
                <c:pt idx="2422">
                  <c:v>26.144978515270999</c:v>
                </c:pt>
                <c:pt idx="2423">
                  <c:v>26.155773042671001</c:v>
                </c:pt>
                <c:pt idx="2424">
                  <c:v>26.166567570070001</c:v>
                </c:pt>
                <c:pt idx="2425">
                  <c:v>26.177362097469999</c:v>
                </c:pt>
                <c:pt idx="2426">
                  <c:v>26.188156624868999</c:v>
                </c:pt>
                <c:pt idx="2427">
                  <c:v>26.198951152269</c:v>
                </c:pt>
                <c:pt idx="2428">
                  <c:v>26.209745679668998</c:v>
                </c:pt>
                <c:pt idx="2429">
                  <c:v>26.220540207069</c:v>
                </c:pt>
                <c:pt idx="2430">
                  <c:v>26.231334734468</c:v>
                </c:pt>
                <c:pt idx="2431">
                  <c:v>26.242129261866999</c:v>
                </c:pt>
                <c:pt idx="2432">
                  <c:v>26.252923789267001</c:v>
                </c:pt>
                <c:pt idx="2433">
                  <c:v>26.263718316666999</c:v>
                </c:pt>
                <c:pt idx="2434">
                  <c:v>26.274512844067001</c:v>
                </c:pt>
                <c:pt idx="2435">
                  <c:v>26.285307371466001</c:v>
                </c:pt>
                <c:pt idx="2436">
                  <c:v>26.296101898865</c:v>
                </c:pt>
                <c:pt idx="2437">
                  <c:v>26.306896426264998</c:v>
                </c:pt>
                <c:pt idx="2438">
                  <c:v>26.317690953665</c:v>
                </c:pt>
                <c:pt idx="2439">
                  <c:v>26.328485481064</c:v>
                </c:pt>
                <c:pt idx="2440">
                  <c:v>26.339280008464002</c:v>
                </c:pt>
                <c:pt idx="2441">
                  <c:v>26.350074535863001</c:v>
                </c:pt>
                <c:pt idx="2442">
                  <c:v>26.360869063262999</c:v>
                </c:pt>
                <c:pt idx="2443">
                  <c:v>26.371663590663001</c:v>
                </c:pt>
                <c:pt idx="2444">
                  <c:v>26.382458118062001</c:v>
                </c:pt>
                <c:pt idx="2445">
                  <c:v>26.393252645461999</c:v>
                </c:pt>
                <c:pt idx="2446">
                  <c:v>26.404047172862001</c:v>
                </c:pt>
                <c:pt idx="2447">
                  <c:v>26.414841700261</c:v>
                </c:pt>
                <c:pt idx="2448">
                  <c:v>26.425636227660998</c:v>
                </c:pt>
                <c:pt idx="2449">
                  <c:v>26.436430755060002</c:v>
                </c:pt>
                <c:pt idx="2450">
                  <c:v>26.44722528246</c:v>
                </c:pt>
                <c:pt idx="2451">
                  <c:v>26.458019809860001</c:v>
                </c:pt>
                <c:pt idx="2452">
                  <c:v>26.468814337259001</c:v>
                </c:pt>
                <c:pt idx="2453">
                  <c:v>26.479608864658999</c:v>
                </c:pt>
                <c:pt idx="2454">
                  <c:v>26.490403392057999</c:v>
                </c:pt>
                <c:pt idx="2455">
                  <c:v>26.501197919458001</c:v>
                </c:pt>
                <c:pt idx="2456">
                  <c:v>26.511992446857999</c:v>
                </c:pt>
                <c:pt idx="2457">
                  <c:v>26.522786974256999</c:v>
                </c:pt>
                <c:pt idx="2458">
                  <c:v>26.533581501657</c:v>
                </c:pt>
                <c:pt idx="2459">
                  <c:v>26.544376029056</c:v>
                </c:pt>
                <c:pt idx="2460">
                  <c:v>26.555170556456002</c:v>
                </c:pt>
                <c:pt idx="2461">
                  <c:v>26.565965083856</c:v>
                </c:pt>
                <c:pt idx="2462">
                  <c:v>26.576759611255</c:v>
                </c:pt>
                <c:pt idx="2463">
                  <c:v>26.587554138655001</c:v>
                </c:pt>
                <c:pt idx="2464">
                  <c:v>26.598348666054001</c:v>
                </c:pt>
                <c:pt idx="2465">
                  <c:v>26.609143193453999</c:v>
                </c:pt>
                <c:pt idx="2466">
                  <c:v>26.619937720854001</c:v>
                </c:pt>
                <c:pt idx="2467">
                  <c:v>26.630732248253</c:v>
                </c:pt>
                <c:pt idx="2468">
                  <c:v>26.641526775652999</c:v>
                </c:pt>
                <c:pt idx="2469">
                  <c:v>26.652321303051998</c:v>
                </c:pt>
                <c:pt idx="2470">
                  <c:v>26.663115830452</c:v>
                </c:pt>
                <c:pt idx="2471">
                  <c:v>26.673910357852002</c:v>
                </c:pt>
                <c:pt idx="2472">
                  <c:v>26.684704885251001</c:v>
                </c:pt>
                <c:pt idx="2473">
                  <c:v>26.695499412650999</c:v>
                </c:pt>
                <c:pt idx="2474">
                  <c:v>26.706293940049999</c:v>
                </c:pt>
                <c:pt idx="2475">
                  <c:v>26.717088467450001</c:v>
                </c:pt>
                <c:pt idx="2476">
                  <c:v>26.727882994849999</c:v>
                </c:pt>
                <c:pt idx="2477">
                  <c:v>26.738677522248999</c:v>
                </c:pt>
                <c:pt idx="2478">
                  <c:v>26.749472049649</c:v>
                </c:pt>
                <c:pt idx="2479">
                  <c:v>26.760266577048</c:v>
                </c:pt>
                <c:pt idx="2480">
                  <c:v>26.771061104447998</c:v>
                </c:pt>
                <c:pt idx="2481">
                  <c:v>26.781855631848</c:v>
                </c:pt>
                <c:pt idx="2482">
                  <c:v>26.792650159247</c:v>
                </c:pt>
                <c:pt idx="2483">
                  <c:v>26.803444686647001</c:v>
                </c:pt>
                <c:pt idx="2484">
                  <c:v>26.814239214046001</c:v>
                </c:pt>
                <c:pt idx="2485">
                  <c:v>26.825033741445999</c:v>
                </c:pt>
                <c:pt idx="2486">
                  <c:v>26.835828268844999</c:v>
                </c:pt>
                <c:pt idx="2487">
                  <c:v>26.846622796245001</c:v>
                </c:pt>
                <c:pt idx="2488">
                  <c:v>26.857417323644999</c:v>
                </c:pt>
                <c:pt idx="2489">
                  <c:v>26.868211851043998</c:v>
                </c:pt>
                <c:pt idx="2490">
                  <c:v>26.879006378444</c:v>
                </c:pt>
                <c:pt idx="2491">
                  <c:v>26.889800905843</c:v>
                </c:pt>
                <c:pt idx="2492">
                  <c:v>26.900595433243002</c:v>
                </c:pt>
                <c:pt idx="2493">
                  <c:v>26.911389960643</c:v>
                </c:pt>
                <c:pt idx="2494">
                  <c:v>26.922184488043001</c:v>
                </c:pt>
                <c:pt idx="2495">
                  <c:v>26.932979015442001</c:v>
                </c:pt>
                <c:pt idx="2496">
                  <c:v>26.943773542841001</c:v>
                </c:pt>
                <c:pt idx="2497">
                  <c:v>26.954568070240999</c:v>
                </c:pt>
                <c:pt idx="2498">
                  <c:v>26.965362597641001</c:v>
                </c:pt>
                <c:pt idx="2499">
                  <c:v>26.976157125040999</c:v>
                </c:pt>
                <c:pt idx="2500">
                  <c:v>26.986951652439998</c:v>
                </c:pt>
                <c:pt idx="2501">
                  <c:v>26.997746179839002</c:v>
                </c:pt>
                <c:pt idx="2502">
                  <c:v>27.008540707239</c:v>
                </c:pt>
                <c:pt idx="2503">
                  <c:v>27.019335234639001</c:v>
                </c:pt>
                <c:pt idx="2504">
                  <c:v>27.030129762039</c:v>
                </c:pt>
                <c:pt idx="2505">
                  <c:v>27.040924289437999</c:v>
                </c:pt>
                <c:pt idx="2506">
                  <c:v>27.051718816836999</c:v>
                </c:pt>
                <c:pt idx="2507">
                  <c:v>27.062513344237001</c:v>
                </c:pt>
                <c:pt idx="2508">
                  <c:v>27.073307871636999</c:v>
                </c:pt>
                <c:pt idx="2509">
                  <c:v>27.084102399037</c:v>
                </c:pt>
                <c:pt idx="2510">
                  <c:v>27.094896926436</c:v>
                </c:pt>
                <c:pt idx="2511">
                  <c:v>27.105691453835998</c:v>
                </c:pt>
                <c:pt idx="2512">
                  <c:v>27.116485981235002</c:v>
                </c:pt>
                <c:pt idx="2513">
                  <c:v>27.127280508635</c:v>
                </c:pt>
                <c:pt idx="2514">
                  <c:v>27.138075036034</c:v>
                </c:pt>
                <c:pt idx="2515">
                  <c:v>27.148869563434001</c:v>
                </c:pt>
                <c:pt idx="2516">
                  <c:v>27.159664090833999</c:v>
                </c:pt>
                <c:pt idx="2517">
                  <c:v>27.170458618232999</c:v>
                </c:pt>
                <c:pt idx="2518">
                  <c:v>27.181253145633001</c:v>
                </c:pt>
                <c:pt idx="2519">
                  <c:v>27.192047673032</c:v>
                </c:pt>
                <c:pt idx="2520">
                  <c:v>27.202842200431999</c:v>
                </c:pt>
                <c:pt idx="2521">
                  <c:v>27.213636727832</c:v>
                </c:pt>
                <c:pt idx="2522">
                  <c:v>27.224431255231</c:v>
                </c:pt>
                <c:pt idx="2523">
                  <c:v>27.235225782631002</c:v>
                </c:pt>
                <c:pt idx="2524">
                  <c:v>27.246020310030001</c:v>
                </c:pt>
                <c:pt idx="2525">
                  <c:v>27.256814837429999</c:v>
                </c:pt>
                <c:pt idx="2526">
                  <c:v>27.267609364830001</c:v>
                </c:pt>
                <c:pt idx="2527">
                  <c:v>27.278403892229001</c:v>
                </c:pt>
                <c:pt idx="2528">
                  <c:v>27.289198419628999</c:v>
                </c:pt>
                <c:pt idx="2529">
                  <c:v>27.299992947027999</c:v>
                </c:pt>
                <c:pt idx="2530">
                  <c:v>27.310787474428</c:v>
                </c:pt>
                <c:pt idx="2531">
                  <c:v>27.321582001827998</c:v>
                </c:pt>
                <c:pt idx="2532">
                  <c:v>27.332376529226998</c:v>
                </c:pt>
                <c:pt idx="2533">
                  <c:v>27.343171056627</c:v>
                </c:pt>
                <c:pt idx="2534">
                  <c:v>27.353965584026</c:v>
                </c:pt>
                <c:pt idx="2535">
                  <c:v>27.364760111426001</c:v>
                </c:pt>
                <c:pt idx="2536">
                  <c:v>27.375554638825999</c:v>
                </c:pt>
                <c:pt idx="2537">
                  <c:v>27.386349166224999</c:v>
                </c:pt>
                <c:pt idx="2538">
                  <c:v>27.397143693625001</c:v>
                </c:pt>
                <c:pt idx="2539">
                  <c:v>27.407938221024001</c:v>
                </c:pt>
                <c:pt idx="2540">
                  <c:v>27.418732748423999</c:v>
                </c:pt>
                <c:pt idx="2541">
                  <c:v>27.429527275824</c:v>
                </c:pt>
                <c:pt idx="2542">
                  <c:v>27.440321803223</c:v>
                </c:pt>
                <c:pt idx="2543">
                  <c:v>27.451116330623002</c:v>
                </c:pt>
                <c:pt idx="2544">
                  <c:v>27.461910858022001</c:v>
                </c:pt>
                <c:pt idx="2545">
                  <c:v>27.472705385422</c:v>
                </c:pt>
                <c:pt idx="2546">
                  <c:v>27.483499912822001</c:v>
                </c:pt>
                <c:pt idx="2547">
                  <c:v>27.494294440221001</c:v>
                </c:pt>
                <c:pt idx="2548">
                  <c:v>27.505088967620999</c:v>
                </c:pt>
                <c:pt idx="2549">
                  <c:v>27.515883495019999</c:v>
                </c:pt>
                <c:pt idx="2550">
                  <c:v>27.526678022420001</c:v>
                </c:pt>
                <c:pt idx="2551">
                  <c:v>27.537472549819999</c:v>
                </c:pt>
                <c:pt idx="2552">
                  <c:v>27.548267077218998</c:v>
                </c:pt>
                <c:pt idx="2553">
                  <c:v>27.559061604619</c:v>
                </c:pt>
                <c:pt idx="2554">
                  <c:v>27.569856132018</c:v>
                </c:pt>
                <c:pt idx="2555">
                  <c:v>27.580650659418001</c:v>
                </c:pt>
                <c:pt idx="2556">
                  <c:v>27.591445186818</c:v>
                </c:pt>
                <c:pt idx="2557">
                  <c:v>27.602239714216999</c:v>
                </c:pt>
                <c:pt idx="2558">
                  <c:v>27.613034241617001</c:v>
                </c:pt>
                <c:pt idx="2559">
                  <c:v>27.623828769016999</c:v>
                </c:pt>
                <c:pt idx="2560">
                  <c:v>27.634623296415999</c:v>
                </c:pt>
                <c:pt idx="2561">
                  <c:v>27.645417823814999</c:v>
                </c:pt>
                <c:pt idx="2562">
                  <c:v>27.656212351215</c:v>
                </c:pt>
                <c:pt idx="2563">
                  <c:v>27.667006878614998</c:v>
                </c:pt>
                <c:pt idx="2564">
                  <c:v>27.677801406015</c:v>
                </c:pt>
                <c:pt idx="2565">
                  <c:v>27.688595933414</c:v>
                </c:pt>
                <c:pt idx="2566">
                  <c:v>27.699390460812999</c:v>
                </c:pt>
                <c:pt idx="2567">
                  <c:v>27.710184988213001</c:v>
                </c:pt>
                <c:pt idx="2568">
                  <c:v>27.720979515612999</c:v>
                </c:pt>
                <c:pt idx="2569">
                  <c:v>27.731774043013001</c:v>
                </c:pt>
                <c:pt idx="2570">
                  <c:v>27.742568570412001</c:v>
                </c:pt>
                <c:pt idx="2571">
                  <c:v>27.753363097811</c:v>
                </c:pt>
                <c:pt idx="2572">
                  <c:v>27.764157625210999</c:v>
                </c:pt>
                <c:pt idx="2573">
                  <c:v>27.774952152611</c:v>
                </c:pt>
                <c:pt idx="2574">
                  <c:v>27.785746680010998</c:v>
                </c:pt>
                <c:pt idx="2575">
                  <c:v>27.796541207410002</c:v>
                </c:pt>
                <c:pt idx="2576">
                  <c:v>27.80733573481</c:v>
                </c:pt>
                <c:pt idx="2577">
                  <c:v>27.818130262208999</c:v>
                </c:pt>
                <c:pt idx="2578">
                  <c:v>27.828924789609001</c:v>
                </c:pt>
                <c:pt idx="2579">
                  <c:v>27.839719317008999</c:v>
                </c:pt>
                <c:pt idx="2580">
                  <c:v>27.850513844407999</c:v>
                </c:pt>
                <c:pt idx="2581">
                  <c:v>27.861308371808001</c:v>
                </c:pt>
                <c:pt idx="2582">
                  <c:v>27.872102899207</c:v>
                </c:pt>
                <c:pt idx="2583">
                  <c:v>27.882897426606998</c:v>
                </c:pt>
                <c:pt idx="2584">
                  <c:v>27.893691954006002</c:v>
                </c:pt>
                <c:pt idx="2585">
                  <c:v>27.904486481406</c:v>
                </c:pt>
                <c:pt idx="2586">
                  <c:v>27.915281008806001</c:v>
                </c:pt>
                <c:pt idx="2587">
                  <c:v>27.926075536205001</c:v>
                </c:pt>
                <c:pt idx="2588">
                  <c:v>27.936870063604999</c:v>
                </c:pt>
                <c:pt idx="2589">
                  <c:v>27.947664591003999</c:v>
                </c:pt>
                <c:pt idx="2590">
                  <c:v>27.958459118404001</c:v>
                </c:pt>
                <c:pt idx="2591">
                  <c:v>27.969253645803999</c:v>
                </c:pt>
                <c:pt idx="2592">
                  <c:v>27.980048173202999</c:v>
                </c:pt>
                <c:pt idx="2593">
                  <c:v>27.990842700603</c:v>
                </c:pt>
                <c:pt idx="2594">
                  <c:v>28.001637228002</c:v>
                </c:pt>
                <c:pt idx="2595">
                  <c:v>28.012431755402002</c:v>
                </c:pt>
                <c:pt idx="2596">
                  <c:v>28.023226282802</c:v>
                </c:pt>
                <c:pt idx="2597">
                  <c:v>28.034020810201</c:v>
                </c:pt>
                <c:pt idx="2598">
                  <c:v>28.044815337601001</c:v>
                </c:pt>
                <c:pt idx="2599">
                  <c:v>28.055609865000001</c:v>
                </c:pt>
                <c:pt idx="2600">
                  <c:v>28.066404392399999</c:v>
                </c:pt>
                <c:pt idx="2601">
                  <c:v>28.077198919800001</c:v>
                </c:pt>
                <c:pt idx="2602">
                  <c:v>28.087993447199</c:v>
                </c:pt>
                <c:pt idx="2603">
                  <c:v>28.098787974598999</c:v>
                </c:pt>
                <c:pt idx="2604">
                  <c:v>28.109582501997998</c:v>
                </c:pt>
                <c:pt idx="2605">
                  <c:v>28.120377029398</c:v>
                </c:pt>
                <c:pt idx="2606">
                  <c:v>28.131171556798002</c:v>
                </c:pt>
                <c:pt idx="2607">
                  <c:v>28.141966084197001</c:v>
                </c:pt>
                <c:pt idx="2608">
                  <c:v>28.152760611596999</c:v>
                </c:pt>
                <c:pt idx="2609">
                  <c:v>28.163555138995999</c:v>
                </c:pt>
                <c:pt idx="2610">
                  <c:v>28.174349666396001</c:v>
                </c:pt>
                <c:pt idx="2611">
                  <c:v>28.185144193795999</c:v>
                </c:pt>
                <c:pt idx="2612">
                  <c:v>28.195938721194999</c:v>
                </c:pt>
                <c:pt idx="2613">
                  <c:v>28.206733248595</c:v>
                </c:pt>
                <c:pt idx="2614">
                  <c:v>28.217527775994</c:v>
                </c:pt>
                <c:pt idx="2615">
                  <c:v>28.228322303393998</c:v>
                </c:pt>
                <c:pt idx="2616">
                  <c:v>28.239116830794</c:v>
                </c:pt>
                <c:pt idx="2617">
                  <c:v>28.249911358193</c:v>
                </c:pt>
                <c:pt idx="2618">
                  <c:v>28.260705885593001</c:v>
                </c:pt>
                <c:pt idx="2619">
                  <c:v>28.271500412992001</c:v>
                </c:pt>
                <c:pt idx="2620">
                  <c:v>28.282294940391999</c:v>
                </c:pt>
                <c:pt idx="2621">
                  <c:v>28.293089467792001</c:v>
                </c:pt>
                <c:pt idx="2622">
                  <c:v>28.303883995191001</c:v>
                </c:pt>
                <c:pt idx="2623">
                  <c:v>28.314678522590999</c:v>
                </c:pt>
                <c:pt idx="2624">
                  <c:v>28.325473049991</c:v>
                </c:pt>
                <c:pt idx="2625">
                  <c:v>28.33626757739</c:v>
                </c:pt>
                <c:pt idx="2626">
                  <c:v>28.347062104790002</c:v>
                </c:pt>
                <c:pt idx="2627">
                  <c:v>28.357856632189002</c:v>
                </c:pt>
                <c:pt idx="2628">
                  <c:v>28.368651159589</c:v>
                </c:pt>
                <c:pt idx="2629">
                  <c:v>28.379445686989001</c:v>
                </c:pt>
                <c:pt idx="2630">
                  <c:v>28.390240214388001</c:v>
                </c:pt>
                <c:pt idx="2631">
                  <c:v>28.401034741787001</c:v>
                </c:pt>
                <c:pt idx="2632">
                  <c:v>28.411829269186999</c:v>
                </c:pt>
                <c:pt idx="2633">
                  <c:v>28.422623796587001</c:v>
                </c:pt>
                <c:pt idx="2634">
                  <c:v>28.433418323986999</c:v>
                </c:pt>
                <c:pt idx="2635">
                  <c:v>28.444212851385998</c:v>
                </c:pt>
                <c:pt idx="2636">
                  <c:v>28.455007378785002</c:v>
                </c:pt>
                <c:pt idx="2637">
                  <c:v>28.465801906185</c:v>
                </c:pt>
                <c:pt idx="2638">
                  <c:v>28.476596433585001</c:v>
                </c:pt>
                <c:pt idx="2639">
                  <c:v>28.487390960985</c:v>
                </c:pt>
                <c:pt idx="2640">
                  <c:v>28.498185488383999</c:v>
                </c:pt>
                <c:pt idx="2641">
                  <c:v>28.508980015784001</c:v>
                </c:pt>
                <c:pt idx="2642">
                  <c:v>28.519774543183001</c:v>
                </c:pt>
                <c:pt idx="2643">
                  <c:v>28.530569070582999</c:v>
                </c:pt>
                <c:pt idx="2644">
                  <c:v>28.541363597983</c:v>
                </c:pt>
                <c:pt idx="2645">
                  <c:v>28.552158125382</c:v>
                </c:pt>
                <c:pt idx="2646">
                  <c:v>28.562952652781998</c:v>
                </c:pt>
                <c:pt idx="2647">
                  <c:v>28.573747180181002</c:v>
                </c:pt>
                <c:pt idx="2648">
                  <c:v>28.584541707581</c:v>
                </c:pt>
                <c:pt idx="2649">
                  <c:v>28.595336234981001</c:v>
                </c:pt>
                <c:pt idx="2650">
                  <c:v>28.606130762380001</c:v>
                </c:pt>
                <c:pt idx="2651">
                  <c:v>28.616925289779999</c:v>
                </c:pt>
                <c:pt idx="2652">
                  <c:v>28.627719817178999</c:v>
                </c:pt>
                <c:pt idx="2653">
                  <c:v>28.638514344579001</c:v>
                </c:pt>
                <c:pt idx="2654">
                  <c:v>28.649308871978999</c:v>
                </c:pt>
                <c:pt idx="2655">
                  <c:v>28.660103399377999</c:v>
                </c:pt>
                <c:pt idx="2656">
                  <c:v>28.670897926778</c:v>
                </c:pt>
                <c:pt idx="2657">
                  <c:v>28.681692454177</c:v>
                </c:pt>
                <c:pt idx="2658">
                  <c:v>28.692486981577002</c:v>
                </c:pt>
                <c:pt idx="2659">
                  <c:v>28.703281508976001</c:v>
                </c:pt>
                <c:pt idx="2660">
                  <c:v>28.714076036375999</c:v>
                </c:pt>
                <c:pt idx="2661">
                  <c:v>28.724870563776001</c:v>
                </c:pt>
                <c:pt idx="2662">
                  <c:v>28.735665091175001</c:v>
                </c:pt>
                <c:pt idx="2663">
                  <c:v>28.746459618574999</c:v>
                </c:pt>
                <c:pt idx="2664">
                  <c:v>28.757254145973999</c:v>
                </c:pt>
                <c:pt idx="2665">
                  <c:v>28.768048673374</c:v>
                </c:pt>
                <c:pt idx="2666">
                  <c:v>28.778843200773998</c:v>
                </c:pt>
                <c:pt idx="2667">
                  <c:v>28.789637728172998</c:v>
                </c:pt>
                <c:pt idx="2668">
                  <c:v>28.800432255573</c:v>
                </c:pt>
                <c:pt idx="2669">
                  <c:v>28.811226782972</c:v>
                </c:pt>
                <c:pt idx="2670">
                  <c:v>28.822021310372001</c:v>
                </c:pt>
                <c:pt idx="2671">
                  <c:v>28.832815837771999</c:v>
                </c:pt>
                <c:pt idx="2672">
                  <c:v>28.843610365170999</c:v>
                </c:pt>
                <c:pt idx="2673">
                  <c:v>28.854404892571001</c:v>
                </c:pt>
                <c:pt idx="2674">
                  <c:v>28.865199419970001</c:v>
                </c:pt>
                <c:pt idx="2675">
                  <c:v>28.875993947369999</c:v>
                </c:pt>
                <c:pt idx="2676">
                  <c:v>28.88678847477</c:v>
                </c:pt>
                <c:pt idx="2677">
                  <c:v>28.897583002169998</c:v>
                </c:pt>
                <c:pt idx="2678">
                  <c:v>28.908377529569002</c:v>
                </c:pt>
                <c:pt idx="2679">
                  <c:v>28.919172056968002</c:v>
                </c:pt>
                <c:pt idx="2680">
                  <c:v>28.929966584368</c:v>
                </c:pt>
                <c:pt idx="2681">
                  <c:v>28.940761111768001</c:v>
                </c:pt>
                <c:pt idx="2682">
                  <c:v>28.951555639167999</c:v>
                </c:pt>
                <c:pt idx="2683">
                  <c:v>28.962350166566999</c:v>
                </c:pt>
                <c:pt idx="2684">
                  <c:v>28.973144693965999</c:v>
                </c:pt>
                <c:pt idx="2685">
                  <c:v>28.983939221366001</c:v>
                </c:pt>
                <c:pt idx="2686">
                  <c:v>28.994733748765999</c:v>
                </c:pt>
                <c:pt idx="2687">
                  <c:v>29.005528276164998</c:v>
                </c:pt>
                <c:pt idx="2688">
                  <c:v>29.016322803565</c:v>
                </c:pt>
                <c:pt idx="2689">
                  <c:v>29.027117330965002</c:v>
                </c:pt>
                <c:pt idx="2690">
                  <c:v>29.037911858364001</c:v>
                </c:pt>
                <c:pt idx="2691">
                  <c:v>29.048706385764</c:v>
                </c:pt>
                <c:pt idx="2692">
                  <c:v>29.059500913162999</c:v>
                </c:pt>
                <c:pt idx="2693">
                  <c:v>29.070295440563001</c:v>
                </c:pt>
                <c:pt idx="2694">
                  <c:v>29.081089967962999</c:v>
                </c:pt>
                <c:pt idx="2695">
                  <c:v>29.091884495361999</c:v>
                </c:pt>
                <c:pt idx="2696">
                  <c:v>29.102679022762</c:v>
                </c:pt>
                <c:pt idx="2697">
                  <c:v>29.113473550161</c:v>
                </c:pt>
                <c:pt idx="2698">
                  <c:v>29.124268077560998</c:v>
                </c:pt>
                <c:pt idx="2699">
                  <c:v>29.135062604961</c:v>
                </c:pt>
                <c:pt idx="2700">
                  <c:v>29.14585713236</c:v>
                </c:pt>
                <c:pt idx="2701">
                  <c:v>29.156651659760001</c:v>
                </c:pt>
                <c:pt idx="2702">
                  <c:v>29.167446187159001</c:v>
                </c:pt>
                <c:pt idx="2703">
                  <c:v>29.178240714558999</c:v>
                </c:pt>
                <c:pt idx="2704">
                  <c:v>29.189035241959001</c:v>
                </c:pt>
                <c:pt idx="2705">
                  <c:v>29.199829769358001</c:v>
                </c:pt>
                <c:pt idx="2706">
                  <c:v>29.210624296757999</c:v>
                </c:pt>
                <c:pt idx="2707">
                  <c:v>29.221418824156999</c:v>
                </c:pt>
                <c:pt idx="2708">
                  <c:v>29.232213351557</c:v>
                </c:pt>
                <c:pt idx="2709">
                  <c:v>29.243007878956998</c:v>
                </c:pt>
                <c:pt idx="2710">
                  <c:v>29.253802406356002</c:v>
                </c:pt>
                <c:pt idx="2711">
                  <c:v>29.264596933756</c:v>
                </c:pt>
                <c:pt idx="2712">
                  <c:v>29.275391461154999</c:v>
                </c:pt>
                <c:pt idx="2713">
                  <c:v>29.286185988555001</c:v>
                </c:pt>
                <c:pt idx="2714">
                  <c:v>29.296980515954999</c:v>
                </c:pt>
                <c:pt idx="2715">
                  <c:v>29.307775043353999</c:v>
                </c:pt>
                <c:pt idx="2716">
                  <c:v>29.318569570754001</c:v>
                </c:pt>
                <c:pt idx="2717">
                  <c:v>29.329364098153</c:v>
                </c:pt>
                <c:pt idx="2718">
                  <c:v>29.340158625552998</c:v>
                </c:pt>
                <c:pt idx="2719">
                  <c:v>29.350953152953</c:v>
                </c:pt>
                <c:pt idx="2720">
                  <c:v>29.361747680352</c:v>
                </c:pt>
                <c:pt idx="2721">
                  <c:v>29.372542207752002</c:v>
                </c:pt>
                <c:pt idx="2722">
                  <c:v>29.383336735151001</c:v>
                </c:pt>
                <c:pt idx="2723">
                  <c:v>29.394131262550999</c:v>
                </c:pt>
                <c:pt idx="2724">
                  <c:v>29.404925789951001</c:v>
                </c:pt>
                <c:pt idx="2725">
                  <c:v>29.415720317350001</c:v>
                </c:pt>
                <c:pt idx="2726">
                  <c:v>29.426514844749999</c:v>
                </c:pt>
                <c:pt idx="2727">
                  <c:v>29.437309372148999</c:v>
                </c:pt>
                <c:pt idx="2728">
                  <c:v>29.448103899549</c:v>
                </c:pt>
                <c:pt idx="2729">
                  <c:v>29.458898426948998</c:v>
                </c:pt>
                <c:pt idx="2730">
                  <c:v>29.469692954348002</c:v>
                </c:pt>
                <c:pt idx="2731">
                  <c:v>29.480487481748</c:v>
                </c:pt>
                <c:pt idx="2732">
                  <c:v>29.491282009147</c:v>
                </c:pt>
                <c:pt idx="2733">
                  <c:v>29.502076536547001</c:v>
                </c:pt>
                <c:pt idx="2734">
                  <c:v>29.512871063946001</c:v>
                </c:pt>
                <c:pt idx="2735">
                  <c:v>29.523665591345999</c:v>
                </c:pt>
                <c:pt idx="2736">
                  <c:v>29.534460118746001</c:v>
                </c:pt>
                <c:pt idx="2737">
                  <c:v>29.545254646145001</c:v>
                </c:pt>
                <c:pt idx="2738">
                  <c:v>29.556049173544999</c:v>
                </c:pt>
                <c:pt idx="2739">
                  <c:v>29.566843700943998</c:v>
                </c:pt>
                <c:pt idx="2740">
                  <c:v>29.577638228344</c:v>
                </c:pt>
                <c:pt idx="2741">
                  <c:v>29.588432755744002</c:v>
                </c:pt>
                <c:pt idx="2742">
                  <c:v>29.599227283144</c:v>
                </c:pt>
                <c:pt idx="2743">
                  <c:v>29.610021810543</c:v>
                </c:pt>
                <c:pt idx="2744">
                  <c:v>29.620816337941999</c:v>
                </c:pt>
                <c:pt idx="2745">
                  <c:v>29.631610865342001</c:v>
                </c:pt>
                <c:pt idx="2746">
                  <c:v>29.642405392741999</c:v>
                </c:pt>
                <c:pt idx="2747">
                  <c:v>29.653199920142001</c:v>
                </c:pt>
                <c:pt idx="2748">
                  <c:v>29.663994447541</c:v>
                </c:pt>
                <c:pt idx="2749">
                  <c:v>29.67478897494</c:v>
                </c:pt>
                <c:pt idx="2750">
                  <c:v>29.685583502339998</c:v>
                </c:pt>
                <c:pt idx="2751">
                  <c:v>29.69637802974</c:v>
                </c:pt>
                <c:pt idx="2752">
                  <c:v>29.707172557140002</c:v>
                </c:pt>
                <c:pt idx="2753">
                  <c:v>29.717967084539001</c:v>
                </c:pt>
                <c:pt idx="2754">
                  <c:v>29.728761611938999</c:v>
                </c:pt>
                <c:pt idx="2755">
                  <c:v>29.739556139337999</c:v>
                </c:pt>
                <c:pt idx="2756">
                  <c:v>29.750350666738001</c:v>
                </c:pt>
                <c:pt idx="2757">
                  <c:v>29.761145194137001</c:v>
                </c:pt>
                <c:pt idx="2758">
                  <c:v>29.771939721536999</c:v>
                </c:pt>
                <c:pt idx="2759">
                  <c:v>29.782734248937</c:v>
                </c:pt>
                <c:pt idx="2760">
                  <c:v>29.793528776336</c:v>
                </c:pt>
                <c:pt idx="2761">
                  <c:v>29.804323303735998</c:v>
                </c:pt>
                <c:pt idx="2762">
                  <c:v>29.815117831135002</c:v>
                </c:pt>
                <c:pt idx="2763">
                  <c:v>29.825912358535</c:v>
                </c:pt>
                <c:pt idx="2764">
                  <c:v>29.836706885935001</c:v>
                </c:pt>
                <c:pt idx="2765">
                  <c:v>29.847501413334001</c:v>
                </c:pt>
                <c:pt idx="2766">
                  <c:v>29.858295940733999</c:v>
                </c:pt>
                <c:pt idx="2767">
                  <c:v>29.869090468132999</c:v>
                </c:pt>
                <c:pt idx="2768">
                  <c:v>29.879884995533001</c:v>
                </c:pt>
                <c:pt idx="2769">
                  <c:v>29.890679522932999</c:v>
                </c:pt>
                <c:pt idx="2770">
                  <c:v>29.901474050331998</c:v>
                </c:pt>
                <c:pt idx="2771">
                  <c:v>29.912268577732</c:v>
                </c:pt>
                <c:pt idx="2772">
                  <c:v>29.923063105131</c:v>
                </c:pt>
                <c:pt idx="2773">
                  <c:v>29.933857632531002</c:v>
                </c:pt>
                <c:pt idx="2774">
                  <c:v>29.944652159931</c:v>
                </c:pt>
                <c:pt idx="2775">
                  <c:v>29.955446687329999</c:v>
                </c:pt>
                <c:pt idx="2776">
                  <c:v>29.966241214730001</c:v>
                </c:pt>
                <c:pt idx="2777">
                  <c:v>29.977035742129001</c:v>
                </c:pt>
                <c:pt idx="2778">
                  <c:v>29.987830269528999</c:v>
                </c:pt>
                <c:pt idx="2779">
                  <c:v>29.998624796929001</c:v>
                </c:pt>
                <c:pt idx="2780">
                  <c:v>30.009419324328</c:v>
                </c:pt>
                <c:pt idx="2781">
                  <c:v>30.020213851727998</c:v>
                </c:pt>
                <c:pt idx="2782">
                  <c:v>30.031008379127002</c:v>
                </c:pt>
                <c:pt idx="2783">
                  <c:v>30.041802906527</c:v>
                </c:pt>
                <c:pt idx="2784">
                  <c:v>30.052597433927001</c:v>
                </c:pt>
                <c:pt idx="2785">
                  <c:v>30.063391961326001</c:v>
                </c:pt>
                <c:pt idx="2786">
                  <c:v>30.074186488725999</c:v>
                </c:pt>
                <c:pt idx="2787">
                  <c:v>30.084981016124999</c:v>
                </c:pt>
                <c:pt idx="2788">
                  <c:v>30.095775543525001</c:v>
                </c:pt>
                <c:pt idx="2789">
                  <c:v>30.106570070924999</c:v>
                </c:pt>
                <c:pt idx="2790">
                  <c:v>30.117364598323999</c:v>
                </c:pt>
                <c:pt idx="2791">
                  <c:v>30.128159125724</c:v>
                </c:pt>
                <c:pt idx="2792">
                  <c:v>30.138953653123</c:v>
                </c:pt>
                <c:pt idx="2793">
                  <c:v>30.149748180523002</c:v>
                </c:pt>
                <c:pt idx="2794">
                  <c:v>30.160542707923</c:v>
                </c:pt>
                <c:pt idx="2795">
                  <c:v>30.171337235322</c:v>
                </c:pt>
                <c:pt idx="2796">
                  <c:v>30.182131762722001</c:v>
                </c:pt>
                <c:pt idx="2797">
                  <c:v>30.192926290121001</c:v>
                </c:pt>
                <c:pt idx="2798">
                  <c:v>30.203720817520999</c:v>
                </c:pt>
                <c:pt idx="2799">
                  <c:v>30.214515344921001</c:v>
                </c:pt>
                <c:pt idx="2800">
                  <c:v>30.22530987232</c:v>
                </c:pt>
                <c:pt idx="2801">
                  <c:v>30.236104399719999</c:v>
                </c:pt>
                <c:pt idx="2802">
                  <c:v>30.246898927118998</c:v>
                </c:pt>
                <c:pt idx="2803">
                  <c:v>30.257693454519</c:v>
                </c:pt>
                <c:pt idx="2804">
                  <c:v>30.268487981918</c:v>
                </c:pt>
                <c:pt idx="2805">
                  <c:v>30.279282509318001</c:v>
                </c:pt>
                <c:pt idx="2806">
                  <c:v>30.290077036717999</c:v>
                </c:pt>
                <c:pt idx="2807">
                  <c:v>30.300871564118001</c:v>
                </c:pt>
                <c:pt idx="2808">
                  <c:v>30.311666091517001</c:v>
                </c:pt>
                <c:pt idx="2809">
                  <c:v>30.322460618916001</c:v>
                </c:pt>
                <c:pt idx="2810">
                  <c:v>30.333255146315999</c:v>
                </c:pt>
                <c:pt idx="2811">
                  <c:v>30.344049673716</c:v>
                </c:pt>
                <c:pt idx="2812">
                  <c:v>30.354844201115998</c:v>
                </c:pt>
                <c:pt idx="2813">
                  <c:v>30.365638728514998</c:v>
                </c:pt>
                <c:pt idx="2814">
                  <c:v>30.376433255914002</c:v>
                </c:pt>
                <c:pt idx="2815">
                  <c:v>30.387227783314</c:v>
                </c:pt>
                <c:pt idx="2816">
                  <c:v>30.398022310714001</c:v>
                </c:pt>
                <c:pt idx="2817">
                  <c:v>30.408816838113999</c:v>
                </c:pt>
                <c:pt idx="2818">
                  <c:v>30.419611365512999</c:v>
                </c:pt>
                <c:pt idx="2819">
                  <c:v>30.430405892913001</c:v>
                </c:pt>
                <c:pt idx="2820">
                  <c:v>30.441200420312001</c:v>
                </c:pt>
                <c:pt idx="2821">
                  <c:v>30.451994947711999</c:v>
                </c:pt>
                <c:pt idx="2822">
                  <c:v>30.462789475112</c:v>
                </c:pt>
                <c:pt idx="2823">
                  <c:v>30.473584002511</c:v>
                </c:pt>
                <c:pt idx="2824">
                  <c:v>30.484378529911002</c:v>
                </c:pt>
                <c:pt idx="2825">
                  <c:v>30.495173057310001</c:v>
                </c:pt>
                <c:pt idx="2826">
                  <c:v>30.50596758471</c:v>
                </c:pt>
                <c:pt idx="2827">
                  <c:v>30.516762112110001</c:v>
                </c:pt>
                <c:pt idx="2828">
                  <c:v>30.527556639509001</c:v>
                </c:pt>
                <c:pt idx="2829">
                  <c:v>30.538351166908999</c:v>
                </c:pt>
                <c:pt idx="2830">
                  <c:v>30.549145694307999</c:v>
                </c:pt>
                <c:pt idx="2831">
                  <c:v>30.559940221708001</c:v>
                </c:pt>
                <c:pt idx="2832">
                  <c:v>30.570734749107</c:v>
                </c:pt>
                <c:pt idx="2833">
                  <c:v>30.581529276506998</c:v>
                </c:pt>
                <c:pt idx="2834">
                  <c:v>30.592323803907</c:v>
                </c:pt>
                <c:pt idx="2835">
                  <c:v>30.603118331306</c:v>
                </c:pt>
                <c:pt idx="2836">
                  <c:v>30.613912858706001</c:v>
                </c:pt>
                <c:pt idx="2837">
                  <c:v>30.624707386105001</c:v>
                </c:pt>
                <c:pt idx="2838">
                  <c:v>30.635501913504999</c:v>
                </c:pt>
                <c:pt idx="2839">
                  <c:v>30.646296440905001</c:v>
                </c:pt>
                <c:pt idx="2840">
                  <c:v>30.657090968304001</c:v>
                </c:pt>
                <c:pt idx="2841">
                  <c:v>30.667885495703999</c:v>
                </c:pt>
                <c:pt idx="2842">
                  <c:v>30.678680023102999</c:v>
                </c:pt>
                <c:pt idx="2843">
                  <c:v>30.689474550503</c:v>
                </c:pt>
                <c:pt idx="2844">
                  <c:v>30.700269077902998</c:v>
                </c:pt>
                <c:pt idx="2845">
                  <c:v>30.711063605302002</c:v>
                </c:pt>
                <c:pt idx="2846">
                  <c:v>30.721858132702</c:v>
                </c:pt>
                <c:pt idx="2847">
                  <c:v>30.732652660100999</c:v>
                </c:pt>
                <c:pt idx="2848">
                  <c:v>30.743447187501001</c:v>
                </c:pt>
                <c:pt idx="2849">
                  <c:v>30.754241714900999</c:v>
                </c:pt>
                <c:pt idx="2850">
                  <c:v>30.765036242299999</c:v>
                </c:pt>
                <c:pt idx="2851">
                  <c:v>30.775830769700001</c:v>
                </c:pt>
                <c:pt idx="2852">
                  <c:v>30.786625297099</c:v>
                </c:pt>
                <c:pt idx="2853">
                  <c:v>30.797419824498999</c:v>
                </c:pt>
                <c:pt idx="2854">
                  <c:v>30.808214351899</c:v>
                </c:pt>
                <c:pt idx="2855">
                  <c:v>30.819008879298</c:v>
                </c:pt>
                <c:pt idx="2856">
                  <c:v>30.829803406698002</c:v>
                </c:pt>
                <c:pt idx="2857">
                  <c:v>30.840597934097001</c:v>
                </c:pt>
                <c:pt idx="2858">
                  <c:v>30.851392461496999</c:v>
                </c:pt>
                <c:pt idx="2859">
                  <c:v>30.862186988897001</c:v>
                </c:pt>
                <c:pt idx="2860">
                  <c:v>30.872981516296001</c:v>
                </c:pt>
                <c:pt idx="2861">
                  <c:v>30.883776043695999</c:v>
                </c:pt>
                <c:pt idx="2862">
                  <c:v>30.894570571094999</c:v>
                </c:pt>
                <c:pt idx="2863">
                  <c:v>30.905365098495</c:v>
                </c:pt>
                <c:pt idx="2864">
                  <c:v>30.916159625894998</c:v>
                </c:pt>
                <c:pt idx="2865">
                  <c:v>30.926954153294002</c:v>
                </c:pt>
                <c:pt idx="2866">
                  <c:v>30.937748680694</c:v>
                </c:pt>
                <c:pt idx="2867">
                  <c:v>30.948543208093</c:v>
                </c:pt>
                <c:pt idx="2868">
                  <c:v>30.959337735493001</c:v>
                </c:pt>
                <c:pt idx="2869">
                  <c:v>30.970132262892999</c:v>
                </c:pt>
                <c:pt idx="2870">
                  <c:v>30.980926790291999</c:v>
                </c:pt>
                <c:pt idx="2871">
                  <c:v>30.991721317692001</c:v>
                </c:pt>
                <c:pt idx="2872">
                  <c:v>31.002515845091999</c:v>
                </c:pt>
                <c:pt idx="2873">
                  <c:v>31.013310372490999</c:v>
                </c:pt>
                <c:pt idx="2874">
                  <c:v>31.024104899891</c:v>
                </c:pt>
                <c:pt idx="2875">
                  <c:v>31.03489942729</c:v>
                </c:pt>
                <c:pt idx="2876">
                  <c:v>31.045693954690002</c:v>
                </c:pt>
                <c:pt idx="2877">
                  <c:v>31.05648848209</c:v>
                </c:pt>
                <c:pt idx="2878">
                  <c:v>31.067283009489</c:v>
                </c:pt>
                <c:pt idx="2879">
                  <c:v>31.078077536887999</c:v>
                </c:pt>
                <c:pt idx="2880">
                  <c:v>31.088872064288001</c:v>
                </c:pt>
                <c:pt idx="2881">
                  <c:v>31.099666591687999</c:v>
                </c:pt>
                <c:pt idx="2882">
                  <c:v>31.110461119088001</c:v>
                </c:pt>
                <c:pt idx="2883">
                  <c:v>31.121255646487</c:v>
                </c:pt>
                <c:pt idx="2884">
                  <c:v>31.132050173886</c:v>
                </c:pt>
                <c:pt idx="2885">
                  <c:v>31.142844701285998</c:v>
                </c:pt>
                <c:pt idx="2886">
                  <c:v>31.153639228686</c:v>
                </c:pt>
                <c:pt idx="2887">
                  <c:v>31.164433756086002</c:v>
                </c:pt>
                <c:pt idx="2888">
                  <c:v>31.175228283485001</c:v>
                </c:pt>
                <c:pt idx="2889">
                  <c:v>31.186022810885</c:v>
                </c:pt>
                <c:pt idx="2890">
                  <c:v>31.196817338283999</c:v>
                </c:pt>
                <c:pt idx="2891">
                  <c:v>31.207611865684001</c:v>
                </c:pt>
                <c:pt idx="2892">
                  <c:v>31.218406393083999</c:v>
                </c:pt>
                <c:pt idx="2893">
                  <c:v>31.229200920482999</c:v>
                </c:pt>
                <c:pt idx="2894">
                  <c:v>31.239995447883</c:v>
                </c:pt>
                <c:pt idx="2895">
                  <c:v>31.250789975282</c:v>
                </c:pt>
                <c:pt idx="2896">
                  <c:v>31.261584502681998</c:v>
                </c:pt>
                <c:pt idx="2897">
                  <c:v>31.272379030082</c:v>
                </c:pt>
                <c:pt idx="2898">
                  <c:v>31.283173557481</c:v>
                </c:pt>
                <c:pt idx="2899">
                  <c:v>31.293968084881001</c:v>
                </c:pt>
                <c:pt idx="2900">
                  <c:v>31.304762612280001</c:v>
                </c:pt>
                <c:pt idx="2901">
                  <c:v>31.315557139679999</c:v>
                </c:pt>
                <c:pt idx="2902">
                  <c:v>31.326351667080001</c:v>
                </c:pt>
                <c:pt idx="2903">
                  <c:v>31.337146194479001</c:v>
                </c:pt>
                <c:pt idx="2904">
                  <c:v>31.347940721878999</c:v>
                </c:pt>
                <c:pt idx="2905">
                  <c:v>31.358735249277998</c:v>
                </c:pt>
                <c:pt idx="2906">
                  <c:v>31.369529776678</c:v>
                </c:pt>
                <c:pt idx="2907">
                  <c:v>31.380324304077</c:v>
                </c:pt>
                <c:pt idx="2908">
                  <c:v>31.391118831477002</c:v>
                </c:pt>
                <c:pt idx="2909">
                  <c:v>31.401913358877</c:v>
                </c:pt>
                <c:pt idx="2910">
                  <c:v>31.412707886275999</c:v>
                </c:pt>
                <c:pt idx="2911">
                  <c:v>31.423502413676001</c:v>
                </c:pt>
                <c:pt idx="2912">
                  <c:v>31.434296941075001</c:v>
                </c:pt>
                <c:pt idx="2913">
                  <c:v>31.445091468474999</c:v>
                </c:pt>
                <c:pt idx="2914">
                  <c:v>31.455885995875001</c:v>
                </c:pt>
                <c:pt idx="2915">
                  <c:v>31.466680523274</c:v>
                </c:pt>
                <c:pt idx="2916">
                  <c:v>31.477475050673998</c:v>
                </c:pt>
                <c:pt idx="2917">
                  <c:v>31.488269578073002</c:v>
                </c:pt>
                <c:pt idx="2918">
                  <c:v>31.499064105473</c:v>
                </c:pt>
                <c:pt idx="2919">
                  <c:v>31.509858632873001</c:v>
                </c:pt>
                <c:pt idx="2920">
                  <c:v>31.520653160272001</c:v>
                </c:pt>
                <c:pt idx="2921">
                  <c:v>31.531447687671999</c:v>
                </c:pt>
                <c:pt idx="2922">
                  <c:v>31.542242215070999</c:v>
                </c:pt>
                <c:pt idx="2923">
                  <c:v>31.553036742471001</c:v>
                </c:pt>
                <c:pt idx="2924">
                  <c:v>31.563831269870999</c:v>
                </c:pt>
                <c:pt idx="2925">
                  <c:v>31.574625797271</c:v>
                </c:pt>
                <c:pt idx="2926">
                  <c:v>31.58542032467</c:v>
                </c:pt>
                <c:pt idx="2927">
                  <c:v>31.596214852069</c:v>
                </c:pt>
                <c:pt idx="2928">
                  <c:v>31.607009379469002</c:v>
                </c:pt>
                <c:pt idx="2929">
                  <c:v>31.617803906869</c:v>
                </c:pt>
                <c:pt idx="2930">
                  <c:v>31.628598434268</c:v>
                </c:pt>
                <c:pt idx="2931">
                  <c:v>31.639392961668001</c:v>
                </c:pt>
                <c:pt idx="2932">
                  <c:v>31.650187489067001</c:v>
                </c:pt>
                <c:pt idx="2933">
                  <c:v>31.660982016466999</c:v>
                </c:pt>
                <c:pt idx="2934">
                  <c:v>31.671776543867001</c:v>
                </c:pt>
                <c:pt idx="2935">
                  <c:v>31.682571071266</c:v>
                </c:pt>
                <c:pt idx="2936">
                  <c:v>31.693365598665999</c:v>
                </c:pt>
                <c:pt idx="2937">
                  <c:v>31.704160126066</c:v>
                </c:pt>
                <c:pt idx="2938">
                  <c:v>31.714954653465</c:v>
                </c:pt>
                <c:pt idx="2939">
                  <c:v>31.725749180865002</c:v>
                </c:pt>
                <c:pt idx="2940">
                  <c:v>31.736543708264001</c:v>
                </c:pt>
                <c:pt idx="2941">
                  <c:v>31.747338235663999</c:v>
                </c:pt>
                <c:pt idx="2942">
                  <c:v>31.758132763064001</c:v>
                </c:pt>
                <c:pt idx="2943">
                  <c:v>31.768927290463001</c:v>
                </c:pt>
                <c:pt idx="2944">
                  <c:v>31.779721817862999</c:v>
                </c:pt>
                <c:pt idx="2945">
                  <c:v>31.790516345261999</c:v>
                </c:pt>
                <c:pt idx="2946">
                  <c:v>31.801310872662</c:v>
                </c:pt>
                <c:pt idx="2947">
                  <c:v>31.812105400061998</c:v>
                </c:pt>
                <c:pt idx="2948">
                  <c:v>31.822899927460998</c:v>
                </c:pt>
                <c:pt idx="2949">
                  <c:v>31.833694454861</c:v>
                </c:pt>
                <c:pt idx="2950">
                  <c:v>31.84448898226</c:v>
                </c:pt>
                <c:pt idx="2951">
                  <c:v>31.855283509660001</c:v>
                </c:pt>
                <c:pt idx="2952">
                  <c:v>31.866078037059999</c:v>
                </c:pt>
                <c:pt idx="2953">
                  <c:v>31.876872564458999</c:v>
                </c:pt>
                <c:pt idx="2954">
                  <c:v>31.887667091859001</c:v>
                </c:pt>
                <c:pt idx="2955">
                  <c:v>31.898461619258001</c:v>
                </c:pt>
                <c:pt idx="2956">
                  <c:v>31.909256146657999</c:v>
                </c:pt>
                <c:pt idx="2957">
                  <c:v>31.920050674058</c:v>
                </c:pt>
                <c:pt idx="2958">
                  <c:v>31.930845201457</c:v>
                </c:pt>
                <c:pt idx="2959">
                  <c:v>31.941639728857002</c:v>
                </c:pt>
                <c:pt idx="2960">
                  <c:v>31.952434256256002</c:v>
                </c:pt>
                <c:pt idx="2961">
                  <c:v>31.963228783656</c:v>
                </c:pt>
                <c:pt idx="2962">
                  <c:v>31.974023311056001</c:v>
                </c:pt>
                <c:pt idx="2963">
                  <c:v>31.984817838455001</c:v>
                </c:pt>
                <c:pt idx="2964">
                  <c:v>31.995612365854999</c:v>
                </c:pt>
                <c:pt idx="2965">
                  <c:v>32.006406893254002</c:v>
                </c:pt>
                <c:pt idx="2966">
                  <c:v>32.017201420653997</c:v>
                </c:pt>
                <c:pt idx="2967">
                  <c:v>32.027995948053999</c:v>
                </c:pt>
                <c:pt idx="2968">
                  <c:v>32.038790475452998</c:v>
                </c:pt>
                <c:pt idx="2969">
                  <c:v>32.049585002853</c:v>
                </c:pt>
                <c:pt idx="2970">
                  <c:v>32.060379530252</c:v>
                </c:pt>
                <c:pt idx="2971">
                  <c:v>32.071174057652001</c:v>
                </c:pt>
                <c:pt idx="2972">
                  <c:v>32.081968585052003</c:v>
                </c:pt>
                <c:pt idx="2973">
                  <c:v>32.092763112451003</c:v>
                </c:pt>
                <c:pt idx="2974">
                  <c:v>32.103557639850997</c:v>
                </c:pt>
                <c:pt idx="2975">
                  <c:v>32.114352167249997</c:v>
                </c:pt>
                <c:pt idx="2976">
                  <c:v>32.125146694649999</c:v>
                </c:pt>
                <c:pt idx="2977">
                  <c:v>32.135941222048999</c:v>
                </c:pt>
                <c:pt idx="2978">
                  <c:v>32.146735749449</c:v>
                </c:pt>
                <c:pt idx="2979">
                  <c:v>32.157530276849002</c:v>
                </c:pt>
                <c:pt idx="2980">
                  <c:v>32.168324804248002</c:v>
                </c:pt>
                <c:pt idx="2981">
                  <c:v>32.179119331648003</c:v>
                </c:pt>
                <c:pt idx="2982">
                  <c:v>32.189913859047003</c:v>
                </c:pt>
                <c:pt idx="2983">
                  <c:v>32.200708386446998</c:v>
                </c:pt>
                <c:pt idx="2984">
                  <c:v>32.211502913846999</c:v>
                </c:pt>
                <c:pt idx="2985">
                  <c:v>32.222297441245999</c:v>
                </c:pt>
                <c:pt idx="2986">
                  <c:v>32.233091968646001</c:v>
                </c:pt>
                <c:pt idx="2987">
                  <c:v>32.243886496045</c:v>
                </c:pt>
                <c:pt idx="2988">
                  <c:v>32.254681023445002</c:v>
                </c:pt>
                <c:pt idx="2989">
                  <c:v>32.265475550844997</c:v>
                </c:pt>
                <c:pt idx="2990">
                  <c:v>32.276270078244998</c:v>
                </c:pt>
                <c:pt idx="2991">
                  <c:v>32.287064605643998</c:v>
                </c:pt>
                <c:pt idx="2992">
                  <c:v>32.297859133042998</c:v>
                </c:pt>
                <c:pt idx="2993">
                  <c:v>32.308653660442999</c:v>
                </c:pt>
                <c:pt idx="2994">
                  <c:v>32.319448187843001</c:v>
                </c:pt>
                <c:pt idx="2995">
                  <c:v>32.330242715243003</c:v>
                </c:pt>
                <c:pt idx="2996">
                  <c:v>32.341037242642003</c:v>
                </c:pt>
                <c:pt idx="2997">
                  <c:v>32.351831770041002</c:v>
                </c:pt>
                <c:pt idx="2998">
                  <c:v>32.362626297440997</c:v>
                </c:pt>
                <c:pt idx="2999">
                  <c:v>32.373420824840998</c:v>
                </c:pt>
                <c:pt idx="3000">
                  <c:v>32.384215352241</c:v>
                </c:pt>
                <c:pt idx="3001">
                  <c:v>32.39500987964</c:v>
                </c:pt>
                <c:pt idx="3002">
                  <c:v>32.405804407040002</c:v>
                </c:pt>
                <c:pt idx="3003">
                  <c:v>32.416598934439001</c:v>
                </c:pt>
                <c:pt idx="3004">
                  <c:v>32.427393461839003</c:v>
                </c:pt>
                <c:pt idx="3005">
                  <c:v>32.438187989238003</c:v>
                </c:pt>
                <c:pt idx="3006">
                  <c:v>32.448982516637997</c:v>
                </c:pt>
                <c:pt idx="3007">
                  <c:v>32.459777044037999</c:v>
                </c:pt>
                <c:pt idx="3008">
                  <c:v>32.470571571436999</c:v>
                </c:pt>
                <c:pt idx="3009">
                  <c:v>32.481366098837</c:v>
                </c:pt>
                <c:pt idx="3010">
                  <c:v>32.492160626236</c:v>
                </c:pt>
                <c:pt idx="3011">
                  <c:v>32.502955153636002</c:v>
                </c:pt>
                <c:pt idx="3012">
                  <c:v>32.513749681036003</c:v>
                </c:pt>
                <c:pt idx="3013">
                  <c:v>32.524544208435003</c:v>
                </c:pt>
                <c:pt idx="3014">
                  <c:v>32.535338735834998</c:v>
                </c:pt>
                <c:pt idx="3015">
                  <c:v>32.546133263233997</c:v>
                </c:pt>
                <c:pt idx="3016">
                  <c:v>32.556927790633999</c:v>
                </c:pt>
                <c:pt idx="3017">
                  <c:v>32.567722318034001</c:v>
                </c:pt>
                <c:pt idx="3018">
                  <c:v>32.578516845433001</c:v>
                </c:pt>
                <c:pt idx="3019">
                  <c:v>32.589311372833002</c:v>
                </c:pt>
                <c:pt idx="3020">
                  <c:v>32.600105900232002</c:v>
                </c:pt>
                <c:pt idx="3021">
                  <c:v>32.610900427631996</c:v>
                </c:pt>
                <c:pt idx="3022">
                  <c:v>32.621694955031998</c:v>
                </c:pt>
                <c:pt idx="3023">
                  <c:v>32.632489482430998</c:v>
                </c:pt>
                <c:pt idx="3024">
                  <c:v>32.643284009831</c:v>
                </c:pt>
                <c:pt idx="3025">
                  <c:v>32.654078537229999</c:v>
                </c:pt>
                <c:pt idx="3026">
                  <c:v>32.664873064630001</c:v>
                </c:pt>
                <c:pt idx="3027">
                  <c:v>32.675667592030003</c:v>
                </c:pt>
                <c:pt idx="3028">
                  <c:v>32.686462119429002</c:v>
                </c:pt>
                <c:pt idx="3029">
                  <c:v>32.697256646828997</c:v>
                </c:pt>
                <c:pt idx="3030">
                  <c:v>32.708051174227997</c:v>
                </c:pt>
                <c:pt idx="3031">
                  <c:v>32.718845701627998</c:v>
                </c:pt>
                <c:pt idx="3032">
                  <c:v>32.729640229028</c:v>
                </c:pt>
                <c:pt idx="3033">
                  <c:v>32.740434756427</c:v>
                </c:pt>
                <c:pt idx="3034">
                  <c:v>32.751229283827001</c:v>
                </c:pt>
                <c:pt idx="3035">
                  <c:v>32.762023811226001</c:v>
                </c:pt>
                <c:pt idx="3036">
                  <c:v>32.772818338626003</c:v>
                </c:pt>
                <c:pt idx="3037">
                  <c:v>32.783612866025997</c:v>
                </c:pt>
                <c:pt idx="3038">
                  <c:v>32.794407393424997</c:v>
                </c:pt>
                <c:pt idx="3039">
                  <c:v>32.805201920824999</c:v>
                </c:pt>
                <c:pt idx="3040">
                  <c:v>32.815996448223999</c:v>
                </c:pt>
                <c:pt idx="3041">
                  <c:v>32.826790975624</c:v>
                </c:pt>
                <c:pt idx="3042">
                  <c:v>32.837585503024002</c:v>
                </c:pt>
                <c:pt idx="3043">
                  <c:v>32.848380030423002</c:v>
                </c:pt>
                <c:pt idx="3044">
                  <c:v>32.859174557823003</c:v>
                </c:pt>
                <c:pt idx="3045">
                  <c:v>32.869969085222003</c:v>
                </c:pt>
                <c:pt idx="3046">
                  <c:v>32.880763612621998</c:v>
                </c:pt>
                <c:pt idx="3047">
                  <c:v>32.891558140021999</c:v>
                </c:pt>
                <c:pt idx="3048">
                  <c:v>32.902352667420999</c:v>
                </c:pt>
                <c:pt idx="3049">
                  <c:v>32.913147194821001</c:v>
                </c:pt>
                <c:pt idx="3050">
                  <c:v>32.92394172222</c:v>
                </c:pt>
                <c:pt idx="3051">
                  <c:v>32.934736249620002</c:v>
                </c:pt>
                <c:pt idx="3052">
                  <c:v>32.945530777019002</c:v>
                </c:pt>
                <c:pt idx="3053">
                  <c:v>32.956325304419003</c:v>
                </c:pt>
                <c:pt idx="3054">
                  <c:v>32.967119831818998</c:v>
                </c:pt>
                <c:pt idx="3055">
                  <c:v>32.977914359219</c:v>
                </c:pt>
                <c:pt idx="3056">
                  <c:v>32.988708886617999</c:v>
                </c:pt>
                <c:pt idx="3057">
                  <c:v>32.999503414016999</c:v>
                </c:pt>
                <c:pt idx="3058">
                  <c:v>33.010297941417001</c:v>
                </c:pt>
                <c:pt idx="3059">
                  <c:v>33.021092468817002</c:v>
                </c:pt>
                <c:pt idx="3060">
                  <c:v>33.031886996216997</c:v>
                </c:pt>
                <c:pt idx="3061">
                  <c:v>33.042681523615997</c:v>
                </c:pt>
                <c:pt idx="3062">
                  <c:v>33.053476051014997</c:v>
                </c:pt>
                <c:pt idx="3063">
                  <c:v>33.064270578414998</c:v>
                </c:pt>
                <c:pt idx="3064">
                  <c:v>33.075065105815</c:v>
                </c:pt>
                <c:pt idx="3065">
                  <c:v>33.085859633215001</c:v>
                </c:pt>
                <c:pt idx="3066">
                  <c:v>33.096654160614001</c:v>
                </c:pt>
                <c:pt idx="3067">
                  <c:v>33.107448688014003</c:v>
                </c:pt>
                <c:pt idx="3068">
                  <c:v>33.118243215413003</c:v>
                </c:pt>
                <c:pt idx="3069">
                  <c:v>33.129037742812997</c:v>
                </c:pt>
                <c:pt idx="3070">
                  <c:v>33.139832270212999</c:v>
                </c:pt>
                <c:pt idx="3071">
                  <c:v>33.150626797611999</c:v>
                </c:pt>
                <c:pt idx="3072">
                  <c:v>33.161421325012</c:v>
                </c:pt>
                <c:pt idx="3073">
                  <c:v>33.172215852411</c:v>
                </c:pt>
                <c:pt idx="3074">
                  <c:v>33.183010379811002</c:v>
                </c:pt>
                <c:pt idx="3075">
                  <c:v>33.193804907211003</c:v>
                </c:pt>
                <c:pt idx="3076">
                  <c:v>33.204599434610003</c:v>
                </c:pt>
                <c:pt idx="3077">
                  <c:v>33.215393962009998</c:v>
                </c:pt>
                <c:pt idx="3078">
                  <c:v>33.226188489408997</c:v>
                </c:pt>
                <c:pt idx="3079">
                  <c:v>33.236983016808999</c:v>
                </c:pt>
                <c:pt idx="3080">
                  <c:v>33.247777544207999</c:v>
                </c:pt>
                <c:pt idx="3081">
                  <c:v>33.258572071608</c:v>
                </c:pt>
                <c:pt idx="3082">
                  <c:v>33.269366599008002</c:v>
                </c:pt>
                <c:pt idx="3083">
                  <c:v>33.280161126407002</c:v>
                </c:pt>
                <c:pt idx="3084">
                  <c:v>33.290955653807004</c:v>
                </c:pt>
                <c:pt idx="3085">
                  <c:v>33.301750181206003</c:v>
                </c:pt>
                <c:pt idx="3086">
                  <c:v>33.312544708605998</c:v>
                </c:pt>
                <c:pt idx="3087">
                  <c:v>33.323339236005999</c:v>
                </c:pt>
                <c:pt idx="3088">
                  <c:v>33.334133763404999</c:v>
                </c:pt>
                <c:pt idx="3089">
                  <c:v>33.344928290805001</c:v>
                </c:pt>
                <c:pt idx="3090">
                  <c:v>33.355722818204001</c:v>
                </c:pt>
                <c:pt idx="3091">
                  <c:v>33.366517345604002</c:v>
                </c:pt>
                <c:pt idx="3092">
                  <c:v>33.377311873003997</c:v>
                </c:pt>
                <c:pt idx="3093">
                  <c:v>33.388106400402997</c:v>
                </c:pt>
                <c:pt idx="3094">
                  <c:v>33.398900927802998</c:v>
                </c:pt>
                <c:pt idx="3095">
                  <c:v>33.409695455201998</c:v>
                </c:pt>
                <c:pt idx="3096">
                  <c:v>33.420489982602</c:v>
                </c:pt>
                <c:pt idx="3097">
                  <c:v>33.431284510002001</c:v>
                </c:pt>
                <c:pt idx="3098">
                  <c:v>33.442079037401001</c:v>
                </c:pt>
                <c:pt idx="3099">
                  <c:v>33.452873564801003</c:v>
                </c:pt>
                <c:pt idx="3100">
                  <c:v>33.463668092200002</c:v>
                </c:pt>
                <c:pt idx="3101">
                  <c:v>33.474462619599997</c:v>
                </c:pt>
                <c:pt idx="3102">
                  <c:v>33.485257146999999</c:v>
                </c:pt>
                <c:pt idx="3103">
                  <c:v>33.496051674398998</c:v>
                </c:pt>
                <c:pt idx="3104">
                  <c:v>33.506846201799</c:v>
                </c:pt>
                <c:pt idx="3105">
                  <c:v>33.517640729198</c:v>
                </c:pt>
                <c:pt idx="3106">
                  <c:v>33.528435256598002</c:v>
                </c:pt>
                <c:pt idx="3107">
                  <c:v>33.539229783998003</c:v>
                </c:pt>
                <c:pt idx="3108">
                  <c:v>33.550024311397003</c:v>
                </c:pt>
                <c:pt idx="3109">
                  <c:v>33.560818838796997</c:v>
                </c:pt>
                <c:pt idx="3110">
                  <c:v>33.571613366195997</c:v>
                </c:pt>
                <c:pt idx="3111">
                  <c:v>33.582407893595999</c:v>
                </c:pt>
                <c:pt idx="3112">
                  <c:v>33.593202420996001</c:v>
                </c:pt>
                <c:pt idx="3113">
                  <c:v>33.603996948395</c:v>
                </c:pt>
                <c:pt idx="3114">
                  <c:v>33.614791475795002</c:v>
                </c:pt>
                <c:pt idx="3115">
                  <c:v>33.625586003194002</c:v>
                </c:pt>
                <c:pt idx="3116">
                  <c:v>33.636380530594003</c:v>
                </c:pt>
                <c:pt idx="3117">
                  <c:v>33.647175057993998</c:v>
                </c:pt>
                <c:pt idx="3118">
                  <c:v>33.657969585392998</c:v>
                </c:pt>
                <c:pt idx="3119">
                  <c:v>33.668764112792999</c:v>
                </c:pt>
                <c:pt idx="3120">
                  <c:v>33.679558640193001</c:v>
                </c:pt>
                <c:pt idx="3121">
                  <c:v>33.690353167592001</c:v>
                </c:pt>
                <c:pt idx="3122">
                  <c:v>33.701147694992002</c:v>
                </c:pt>
                <c:pt idx="3123">
                  <c:v>33.711942222391002</c:v>
                </c:pt>
                <c:pt idx="3124">
                  <c:v>33.722736749790997</c:v>
                </c:pt>
                <c:pt idx="3125">
                  <c:v>33.733531277190998</c:v>
                </c:pt>
                <c:pt idx="3126">
                  <c:v>33.744325804589998</c:v>
                </c:pt>
                <c:pt idx="3127">
                  <c:v>33.755120331988998</c:v>
                </c:pt>
                <c:pt idx="3128">
                  <c:v>33.765914859389</c:v>
                </c:pt>
                <c:pt idx="3129">
                  <c:v>33.776709386789001</c:v>
                </c:pt>
                <c:pt idx="3130">
                  <c:v>33.787503914189003</c:v>
                </c:pt>
                <c:pt idx="3131">
                  <c:v>33.798298441588003</c:v>
                </c:pt>
                <c:pt idx="3132">
                  <c:v>33.809092968987997</c:v>
                </c:pt>
                <c:pt idx="3133">
                  <c:v>33.819887496386997</c:v>
                </c:pt>
                <c:pt idx="3134">
                  <c:v>33.830682023786999</c:v>
                </c:pt>
                <c:pt idx="3135">
                  <c:v>33.841476551187</c:v>
                </c:pt>
                <c:pt idx="3136">
                  <c:v>33.852271078586</c:v>
                </c:pt>
                <c:pt idx="3137">
                  <c:v>33.863065605986002</c:v>
                </c:pt>
                <c:pt idx="3138">
                  <c:v>33.873860133385001</c:v>
                </c:pt>
                <c:pt idx="3139">
                  <c:v>33.884654660785003</c:v>
                </c:pt>
                <c:pt idx="3140">
                  <c:v>33.895449188184998</c:v>
                </c:pt>
                <c:pt idx="3141">
                  <c:v>33.906243715583997</c:v>
                </c:pt>
                <c:pt idx="3142">
                  <c:v>33.917038242983999</c:v>
                </c:pt>
                <c:pt idx="3143">
                  <c:v>33.927832770382999</c:v>
                </c:pt>
                <c:pt idx="3144">
                  <c:v>33.938627297783</c:v>
                </c:pt>
                <c:pt idx="3145">
                  <c:v>33.949421825183002</c:v>
                </c:pt>
                <c:pt idx="3146">
                  <c:v>33.960216352582002</c:v>
                </c:pt>
                <c:pt idx="3147">
                  <c:v>33.971010879982003</c:v>
                </c:pt>
                <c:pt idx="3148">
                  <c:v>33.981805407381003</c:v>
                </c:pt>
                <c:pt idx="3149">
                  <c:v>33.992599934780998</c:v>
                </c:pt>
                <c:pt idx="3150">
                  <c:v>34.003394462179998</c:v>
                </c:pt>
                <c:pt idx="3151">
                  <c:v>34.014188989579999</c:v>
                </c:pt>
                <c:pt idx="3152">
                  <c:v>34.024983516980001</c:v>
                </c:pt>
                <c:pt idx="3153">
                  <c:v>34.035778044379001</c:v>
                </c:pt>
                <c:pt idx="3154">
                  <c:v>34.046572571779002</c:v>
                </c:pt>
                <c:pt idx="3155">
                  <c:v>34.057367099178002</c:v>
                </c:pt>
                <c:pt idx="3156">
                  <c:v>34.068161626577997</c:v>
                </c:pt>
                <c:pt idx="3157">
                  <c:v>34.078956153977998</c:v>
                </c:pt>
                <c:pt idx="3158">
                  <c:v>34.089750681376998</c:v>
                </c:pt>
                <c:pt idx="3159">
                  <c:v>34.100545208777</c:v>
                </c:pt>
                <c:pt idx="3160">
                  <c:v>34.111339736175999</c:v>
                </c:pt>
                <c:pt idx="3161">
                  <c:v>34.122134263576001</c:v>
                </c:pt>
                <c:pt idx="3162">
                  <c:v>34.132928790976003</c:v>
                </c:pt>
                <c:pt idx="3163">
                  <c:v>34.143723318375002</c:v>
                </c:pt>
                <c:pt idx="3164">
                  <c:v>34.154517845774997</c:v>
                </c:pt>
                <c:pt idx="3165">
                  <c:v>34.165312373173997</c:v>
                </c:pt>
                <c:pt idx="3166">
                  <c:v>34.176106900573998</c:v>
                </c:pt>
                <c:pt idx="3167">
                  <c:v>34.186901427974</c:v>
                </c:pt>
                <c:pt idx="3168">
                  <c:v>34.197695955373</c:v>
                </c:pt>
                <c:pt idx="3169">
                  <c:v>34.208490482773001</c:v>
                </c:pt>
                <c:pt idx="3170">
                  <c:v>34.219285010172001</c:v>
                </c:pt>
                <c:pt idx="3171">
                  <c:v>34.230079537572003</c:v>
                </c:pt>
                <c:pt idx="3172">
                  <c:v>34.240874064971997</c:v>
                </c:pt>
                <c:pt idx="3173">
                  <c:v>34.251668592371999</c:v>
                </c:pt>
                <c:pt idx="3174">
                  <c:v>34.262463119770999</c:v>
                </c:pt>
                <c:pt idx="3175">
                  <c:v>34.273257647169999</c:v>
                </c:pt>
                <c:pt idx="3176">
                  <c:v>34.28405217457</c:v>
                </c:pt>
                <c:pt idx="3177">
                  <c:v>34.294846701970002</c:v>
                </c:pt>
                <c:pt idx="3178">
                  <c:v>34.305641229369002</c:v>
                </c:pt>
                <c:pt idx="3179">
                  <c:v>34.316435756769003</c:v>
                </c:pt>
                <c:pt idx="3180">
                  <c:v>34.327230284168003</c:v>
                </c:pt>
                <c:pt idx="3181">
                  <c:v>34.338024811567998</c:v>
                </c:pt>
                <c:pt idx="3182">
                  <c:v>34.348819338967999</c:v>
                </c:pt>
                <c:pt idx="3183">
                  <c:v>34.359613866366999</c:v>
                </c:pt>
                <c:pt idx="3184">
                  <c:v>34.370408393767001</c:v>
                </c:pt>
                <c:pt idx="3185">
                  <c:v>34.381202921167002</c:v>
                </c:pt>
                <c:pt idx="3186">
                  <c:v>34.391997448566002</c:v>
                </c:pt>
                <c:pt idx="3187">
                  <c:v>34.402791975965997</c:v>
                </c:pt>
                <c:pt idx="3188">
                  <c:v>34.413586503365003</c:v>
                </c:pt>
                <c:pt idx="3189">
                  <c:v>34.424381030764998</c:v>
                </c:pt>
                <c:pt idx="3190">
                  <c:v>34.435175558165</c:v>
                </c:pt>
                <c:pt idx="3191">
                  <c:v>34.445970085563999</c:v>
                </c:pt>
                <c:pt idx="3192">
                  <c:v>34.456764612964001</c:v>
                </c:pt>
                <c:pt idx="3193">
                  <c:v>34.467559140363001</c:v>
                </c:pt>
                <c:pt idx="3194">
                  <c:v>34.478353667763002</c:v>
                </c:pt>
                <c:pt idx="3195">
                  <c:v>34.489148195162997</c:v>
                </c:pt>
                <c:pt idx="3196">
                  <c:v>34.499942722561997</c:v>
                </c:pt>
                <c:pt idx="3197">
                  <c:v>34.510737249961998</c:v>
                </c:pt>
                <c:pt idx="3198">
                  <c:v>34.521531777360998</c:v>
                </c:pt>
                <c:pt idx="3199">
                  <c:v>34.532326304761</c:v>
                </c:pt>
                <c:pt idx="3200">
                  <c:v>34.543120832161001</c:v>
                </c:pt>
                <c:pt idx="3201">
                  <c:v>34.553915359560001</c:v>
                </c:pt>
                <c:pt idx="3202">
                  <c:v>34.564709886960003</c:v>
                </c:pt>
                <c:pt idx="3203">
                  <c:v>34.575504414359003</c:v>
                </c:pt>
                <c:pt idx="3204">
                  <c:v>34.586298941758997</c:v>
                </c:pt>
                <c:pt idx="3205">
                  <c:v>34.597093469158999</c:v>
                </c:pt>
                <c:pt idx="3206">
                  <c:v>34.607887996557999</c:v>
                </c:pt>
                <c:pt idx="3207">
                  <c:v>34.618682523958</c:v>
                </c:pt>
                <c:pt idx="3208">
                  <c:v>34.629477051357</c:v>
                </c:pt>
                <c:pt idx="3209">
                  <c:v>34.640271578757002</c:v>
                </c:pt>
                <c:pt idx="3210">
                  <c:v>34.651066106157003</c:v>
                </c:pt>
                <c:pt idx="3211">
                  <c:v>34.661860633556003</c:v>
                </c:pt>
                <c:pt idx="3212">
                  <c:v>34.672655160955998</c:v>
                </c:pt>
                <c:pt idx="3213">
                  <c:v>34.683449688354997</c:v>
                </c:pt>
                <c:pt idx="3214">
                  <c:v>34.694244215754999</c:v>
                </c:pt>
                <c:pt idx="3215">
                  <c:v>34.705038743155001</c:v>
                </c:pt>
                <c:pt idx="3216">
                  <c:v>34.715833270554</c:v>
                </c:pt>
                <c:pt idx="3217">
                  <c:v>34.726627797954002</c:v>
                </c:pt>
                <c:pt idx="3218">
                  <c:v>34.737422325353002</c:v>
                </c:pt>
                <c:pt idx="3219">
                  <c:v>34.748216852753004</c:v>
                </c:pt>
                <c:pt idx="3220">
                  <c:v>34.759011380152998</c:v>
                </c:pt>
                <c:pt idx="3221">
                  <c:v>34.769805907551998</c:v>
                </c:pt>
                <c:pt idx="3222">
                  <c:v>34.780600434951999</c:v>
                </c:pt>
                <c:pt idx="3223">
                  <c:v>34.791394962350999</c:v>
                </c:pt>
                <c:pt idx="3224">
                  <c:v>34.802189489751001</c:v>
                </c:pt>
                <c:pt idx="3225">
                  <c:v>34.812984017150001</c:v>
                </c:pt>
                <c:pt idx="3226">
                  <c:v>34.823778544550002</c:v>
                </c:pt>
                <c:pt idx="3227">
                  <c:v>34.834573071949997</c:v>
                </c:pt>
                <c:pt idx="3228">
                  <c:v>34.845367599348997</c:v>
                </c:pt>
                <c:pt idx="3229">
                  <c:v>34.856162126748998</c:v>
                </c:pt>
                <c:pt idx="3230">
                  <c:v>34.866956654147998</c:v>
                </c:pt>
                <c:pt idx="3231">
                  <c:v>34.877751181548</c:v>
                </c:pt>
                <c:pt idx="3232">
                  <c:v>34.888545708948001</c:v>
                </c:pt>
                <c:pt idx="3233">
                  <c:v>34.899340236347001</c:v>
                </c:pt>
                <c:pt idx="3234">
                  <c:v>34.910134763747003</c:v>
                </c:pt>
                <c:pt idx="3235">
                  <c:v>34.920929291146003</c:v>
                </c:pt>
                <c:pt idx="3236">
                  <c:v>34.931723818545997</c:v>
                </c:pt>
                <c:pt idx="3237">
                  <c:v>34.942518345945999</c:v>
                </c:pt>
                <c:pt idx="3238">
                  <c:v>34.953312873346</c:v>
                </c:pt>
                <c:pt idx="3239">
                  <c:v>34.964107400745</c:v>
                </c:pt>
                <c:pt idx="3240">
                  <c:v>34.974901928144</c:v>
                </c:pt>
                <c:pt idx="3241">
                  <c:v>34.985696455544002</c:v>
                </c:pt>
                <c:pt idx="3242">
                  <c:v>34.996490982944003</c:v>
                </c:pt>
                <c:pt idx="3243">
                  <c:v>35.007285510343998</c:v>
                </c:pt>
                <c:pt idx="3244">
                  <c:v>35.018080037742997</c:v>
                </c:pt>
                <c:pt idx="3245">
                  <c:v>35.028874565141997</c:v>
                </c:pt>
                <c:pt idx="3246">
                  <c:v>35.039669092541999</c:v>
                </c:pt>
                <c:pt idx="3247">
                  <c:v>35.050463619942001</c:v>
                </c:pt>
                <c:pt idx="3248">
                  <c:v>35.061258147342002</c:v>
                </c:pt>
                <c:pt idx="3249">
                  <c:v>35.072052674741002</c:v>
                </c:pt>
                <c:pt idx="3250">
                  <c:v>35.082847202140997</c:v>
                </c:pt>
                <c:pt idx="3251">
                  <c:v>35.093641729540003</c:v>
                </c:pt>
                <c:pt idx="3252">
                  <c:v>35.104436256939998</c:v>
                </c:pt>
                <c:pt idx="3253">
                  <c:v>35.115230784338998</c:v>
                </c:pt>
                <c:pt idx="3254">
                  <c:v>35.126025311738999</c:v>
                </c:pt>
                <c:pt idx="3255">
                  <c:v>35.136819839139001</c:v>
                </c:pt>
                <c:pt idx="3256">
                  <c:v>35.147614366538001</c:v>
                </c:pt>
                <c:pt idx="3257">
                  <c:v>35.158408893938002</c:v>
                </c:pt>
                <c:pt idx="3258">
                  <c:v>35.169203421337002</c:v>
                </c:pt>
                <c:pt idx="3259">
                  <c:v>35.179997948736997</c:v>
                </c:pt>
                <c:pt idx="3260">
                  <c:v>35.190792476136998</c:v>
                </c:pt>
                <c:pt idx="3261">
                  <c:v>35.201587003535998</c:v>
                </c:pt>
                <c:pt idx="3262">
                  <c:v>35.212381530936</c:v>
                </c:pt>
                <c:pt idx="3263">
                  <c:v>35.223176058335</c:v>
                </c:pt>
                <c:pt idx="3264">
                  <c:v>35.233970585735001</c:v>
                </c:pt>
                <c:pt idx="3265">
                  <c:v>35.244765113135003</c:v>
                </c:pt>
                <c:pt idx="3266">
                  <c:v>35.255559640534003</c:v>
                </c:pt>
                <c:pt idx="3267">
                  <c:v>35.266354167933997</c:v>
                </c:pt>
                <c:pt idx="3268">
                  <c:v>35.277148695332997</c:v>
                </c:pt>
                <c:pt idx="3269">
                  <c:v>35.287943222732999</c:v>
                </c:pt>
                <c:pt idx="3270">
                  <c:v>35.298737750133</c:v>
                </c:pt>
                <c:pt idx="3271">
                  <c:v>35.309532277532</c:v>
                </c:pt>
                <c:pt idx="3272">
                  <c:v>35.320326804932002</c:v>
                </c:pt>
                <c:pt idx="3273">
                  <c:v>35.331121332331001</c:v>
                </c:pt>
                <c:pt idx="3274">
                  <c:v>35.341915859731003</c:v>
                </c:pt>
                <c:pt idx="3275">
                  <c:v>35.352710387130998</c:v>
                </c:pt>
                <c:pt idx="3276">
                  <c:v>35.363504914529997</c:v>
                </c:pt>
                <c:pt idx="3277">
                  <c:v>35.374299441929999</c:v>
                </c:pt>
                <c:pt idx="3278">
                  <c:v>35.385093969328999</c:v>
                </c:pt>
                <c:pt idx="3279">
                  <c:v>35.395888496729</c:v>
                </c:pt>
                <c:pt idx="3280">
                  <c:v>35.406683024129002</c:v>
                </c:pt>
                <c:pt idx="3281">
                  <c:v>35.417477551528002</c:v>
                </c:pt>
                <c:pt idx="3282">
                  <c:v>35.428272078928003</c:v>
                </c:pt>
                <c:pt idx="3283">
                  <c:v>35.439066606327003</c:v>
                </c:pt>
                <c:pt idx="3284">
                  <c:v>35.449861133726998</c:v>
                </c:pt>
                <c:pt idx="3285">
                  <c:v>35.460655661126999</c:v>
                </c:pt>
                <c:pt idx="3286">
                  <c:v>35.471450188525999</c:v>
                </c:pt>
                <c:pt idx="3287">
                  <c:v>35.482244715926001</c:v>
                </c:pt>
                <c:pt idx="3288">
                  <c:v>35.493039243325001</c:v>
                </c:pt>
                <c:pt idx="3289">
                  <c:v>35.503833770725002</c:v>
                </c:pt>
                <c:pt idx="3290">
                  <c:v>35.514628298124997</c:v>
                </c:pt>
                <c:pt idx="3291">
                  <c:v>35.525422825523997</c:v>
                </c:pt>
                <c:pt idx="3292">
                  <c:v>35.536217352923998</c:v>
                </c:pt>
                <c:pt idx="3293">
                  <c:v>35.547011880322998</c:v>
                </c:pt>
                <c:pt idx="3294">
                  <c:v>35.557806407723</c:v>
                </c:pt>
                <c:pt idx="3295">
                  <c:v>35.568600935123001</c:v>
                </c:pt>
                <c:pt idx="3296">
                  <c:v>35.579395462522001</c:v>
                </c:pt>
                <c:pt idx="3297">
                  <c:v>35.590189989922003</c:v>
                </c:pt>
                <c:pt idx="3298">
                  <c:v>35.600984517321002</c:v>
                </c:pt>
                <c:pt idx="3299">
                  <c:v>35.611779044720997</c:v>
                </c:pt>
                <c:pt idx="3300">
                  <c:v>35.622573572119997</c:v>
                </c:pt>
                <c:pt idx="3301">
                  <c:v>35.633368099519998</c:v>
                </c:pt>
                <c:pt idx="3302">
                  <c:v>35.64416262692</c:v>
                </c:pt>
                <c:pt idx="3303">
                  <c:v>35.654957154320002</c:v>
                </c:pt>
                <c:pt idx="3304">
                  <c:v>35.665751681719001</c:v>
                </c:pt>
                <c:pt idx="3305">
                  <c:v>35.676546209118001</c:v>
                </c:pt>
                <c:pt idx="3306">
                  <c:v>35.687340736518003</c:v>
                </c:pt>
                <c:pt idx="3307">
                  <c:v>35.698135263917997</c:v>
                </c:pt>
                <c:pt idx="3308">
                  <c:v>35.708929791317999</c:v>
                </c:pt>
                <c:pt idx="3309">
                  <c:v>35.719724318716999</c:v>
                </c:pt>
                <c:pt idx="3310">
                  <c:v>35.730518846115999</c:v>
                </c:pt>
                <c:pt idx="3311">
                  <c:v>35.741313373516</c:v>
                </c:pt>
                <c:pt idx="3312">
                  <c:v>35.752107900916002</c:v>
                </c:pt>
                <c:pt idx="3313">
                  <c:v>35.762902428316004</c:v>
                </c:pt>
                <c:pt idx="3314">
                  <c:v>35.773696955715003</c:v>
                </c:pt>
                <c:pt idx="3315">
                  <c:v>35.784491483114998</c:v>
                </c:pt>
                <c:pt idx="3316">
                  <c:v>35.795286010513998</c:v>
                </c:pt>
                <c:pt idx="3317">
                  <c:v>35.806080537913999</c:v>
                </c:pt>
                <c:pt idx="3318">
                  <c:v>35.816875065314001</c:v>
                </c:pt>
                <c:pt idx="3319">
                  <c:v>35.827669592713001</c:v>
                </c:pt>
                <c:pt idx="3320">
                  <c:v>35.838464120113002</c:v>
                </c:pt>
                <c:pt idx="3321">
                  <c:v>35.849258647512002</c:v>
                </c:pt>
                <c:pt idx="3322">
                  <c:v>35.860053174911997</c:v>
                </c:pt>
                <c:pt idx="3323">
                  <c:v>35.870847702311004</c:v>
                </c:pt>
                <c:pt idx="3324">
                  <c:v>35.881642229710998</c:v>
                </c:pt>
                <c:pt idx="3325">
                  <c:v>35.892436757111</c:v>
                </c:pt>
                <c:pt idx="3326">
                  <c:v>35.903231284509999</c:v>
                </c:pt>
                <c:pt idx="3327">
                  <c:v>35.914025811910001</c:v>
                </c:pt>
                <c:pt idx="3328">
                  <c:v>35.924820339309001</c:v>
                </c:pt>
                <c:pt idx="3329">
                  <c:v>35.935614866709003</c:v>
                </c:pt>
                <c:pt idx="3330">
                  <c:v>35.946409394108997</c:v>
                </c:pt>
                <c:pt idx="3331">
                  <c:v>35.957203921507997</c:v>
                </c:pt>
                <c:pt idx="3332">
                  <c:v>35.967998448907998</c:v>
                </c:pt>
                <c:pt idx="3333">
                  <c:v>35.978792976306998</c:v>
                </c:pt>
                <c:pt idx="3334">
                  <c:v>35.989587503707</c:v>
                </c:pt>
                <c:pt idx="3335">
                  <c:v>36.000382031107002</c:v>
                </c:pt>
                <c:pt idx="3336">
                  <c:v>36.011176558506001</c:v>
                </c:pt>
                <c:pt idx="3337">
                  <c:v>36.021971085906003</c:v>
                </c:pt>
                <c:pt idx="3338">
                  <c:v>36.032765613305003</c:v>
                </c:pt>
                <c:pt idx="3339">
                  <c:v>36.043560140704997</c:v>
                </c:pt>
                <c:pt idx="3340">
                  <c:v>36.054354668104999</c:v>
                </c:pt>
                <c:pt idx="3341">
                  <c:v>36.065149195503999</c:v>
                </c:pt>
                <c:pt idx="3342">
                  <c:v>36.075943722904</c:v>
                </c:pt>
                <c:pt idx="3343">
                  <c:v>36.086738250303</c:v>
                </c:pt>
                <c:pt idx="3344">
                  <c:v>36.097532777703002</c:v>
                </c:pt>
                <c:pt idx="3345">
                  <c:v>36.108327305103003</c:v>
                </c:pt>
                <c:pt idx="3346">
                  <c:v>36.119121832502003</c:v>
                </c:pt>
                <c:pt idx="3347">
                  <c:v>36.129916359901998</c:v>
                </c:pt>
                <c:pt idx="3348">
                  <c:v>36.140710887300997</c:v>
                </c:pt>
                <c:pt idx="3349">
                  <c:v>36.151505414700999</c:v>
                </c:pt>
                <c:pt idx="3350">
                  <c:v>36.162299942101001</c:v>
                </c:pt>
                <c:pt idx="3351">
                  <c:v>36.173094469500001</c:v>
                </c:pt>
                <c:pt idx="3352">
                  <c:v>36.183888996900002</c:v>
                </c:pt>
                <c:pt idx="3353">
                  <c:v>36.194683524299002</c:v>
                </c:pt>
                <c:pt idx="3354">
                  <c:v>36.205478051698996</c:v>
                </c:pt>
                <c:pt idx="3355">
                  <c:v>36.216272579098998</c:v>
                </c:pt>
                <c:pt idx="3356">
                  <c:v>36.227067106497998</c:v>
                </c:pt>
                <c:pt idx="3357">
                  <c:v>36.237861633898</c:v>
                </c:pt>
                <c:pt idx="3358">
                  <c:v>36.248656161296999</c:v>
                </c:pt>
                <c:pt idx="3359">
                  <c:v>36.259450688697001</c:v>
                </c:pt>
                <c:pt idx="3360">
                  <c:v>36.270245216097003</c:v>
                </c:pt>
                <c:pt idx="3361">
                  <c:v>36.281039743496002</c:v>
                </c:pt>
                <c:pt idx="3362">
                  <c:v>36.291834270895997</c:v>
                </c:pt>
                <c:pt idx="3363">
                  <c:v>36.302628798294997</c:v>
                </c:pt>
                <c:pt idx="3364">
                  <c:v>36.313423325694998</c:v>
                </c:pt>
                <c:pt idx="3365">
                  <c:v>36.324217853095</c:v>
                </c:pt>
                <c:pt idx="3366">
                  <c:v>36.335012380494</c:v>
                </c:pt>
                <c:pt idx="3367">
                  <c:v>36.345806907894001</c:v>
                </c:pt>
                <c:pt idx="3368">
                  <c:v>36.356601435294003</c:v>
                </c:pt>
                <c:pt idx="3369">
                  <c:v>36.367395962693003</c:v>
                </c:pt>
                <c:pt idx="3370">
                  <c:v>36.378190490092003</c:v>
                </c:pt>
                <c:pt idx="3371">
                  <c:v>36.388985017491997</c:v>
                </c:pt>
                <c:pt idx="3372">
                  <c:v>36.399779544891999</c:v>
                </c:pt>
                <c:pt idx="3373">
                  <c:v>36.410574072292</c:v>
                </c:pt>
                <c:pt idx="3374">
                  <c:v>36.421368599691</c:v>
                </c:pt>
                <c:pt idx="3375">
                  <c:v>36.43216312709</c:v>
                </c:pt>
                <c:pt idx="3376">
                  <c:v>36.442957654490002</c:v>
                </c:pt>
                <c:pt idx="3377">
                  <c:v>36.453752181890003</c:v>
                </c:pt>
                <c:pt idx="3378">
                  <c:v>36.464546709289998</c:v>
                </c:pt>
                <c:pt idx="3379">
                  <c:v>36.475341236688998</c:v>
                </c:pt>
                <c:pt idx="3380">
                  <c:v>36.486135764088999</c:v>
                </c:pt>
                <c:pt idx="3381">
                  <c:v>36.496930291487999</c:v>
                </c:pt>
                <c:pt idx="3382">
                  <c:v>36.507724818888001</c:v>
                </c:pt>
                <c:pt idx="3383">
                  <c:v>36.518519346288002</c:v>
                </c:pt>
                <c:pt idx="3384">
                  <c:v>36.529313873687002</c:v>
                </c:pt>
                <c:pt idx="3385">
                  <c:v>36.540108401086997</c:v>
                </c:pt>
                <c:pt idx="3386">
                  <c:v>36.550902928486003</c:v>
                </c:pt>
                <c:pt idx="3387">
                  <c:v>36.561697455885998</c:v>
                </c:pt>
                <c:pt idx="3388">
                  <c:v>36.572491983286</c:v>
                </c:pt>
                <c:pt idx="3389">
                  <c:v>36.583286510684999</c:v>
                </c:pt>
                <c:pt idx="3390">
                  <c:v>36.594081038085001</c:v>
                </c:pt>
                <c:pt idx="3391">
                  <c:v>36.604875565484001</c:v>
                </c:pt>
                <c:pt idx="3392">
                  <c:v>36.615670092884002</c:v>
                </c:pt>
                <c:pt idx="3393">
                  <c:v>36.626464620283997</c:v>
                </c:pt>
                <c:pt idx="3394">
                  <c:v>36.637259147682997</c:v>
                </c:pt>
                <c:pt idx="3395">
                  <c:v>36.648053675082998</c:v>
                </c:pt>
                <c:pt idx="3396">
                  <c:v>36.658848202481998</c:v>
                </c:pt>
                <c:pt idx="3397">
                  <c:v>36.669642729882</c:v>
                </c:pt>
                <c:pt idx="3398">
                  <c:v>36.680437257281</c:v>
                </c:pt>
                <c:pt idx="3399">
                  <c:v>36.691231784681001</c:v>
                </c:pt>
                <c:pt idx="3400">
                  <c:v>36.702026312081003</c:v>
                </c:pt>
                <c:pt idx="3401">
                  <c:v>36.712820839480003</c:v>
                </c:pt>
                <c:pt idx="3402">
                  <c:v>36.723615366879997</c:v>
                </c:pt>
                <c:pt idx="3403">
                  <c:v>36.734409894278997</c:v>
                </c:pt>
                <c:pt idx="3404">
                  <c:v>36.745204421678999</c:v>
                </c:pt>
                <c:pt idx="3405">
                  <c:v>36.755998949079</c:v>
                </c:pt>
                <c:pt idx="3406">
                  <c:v>36.766793476478</c:v>
                </c:pt>
                <c:pt idx="3407">
                  <c:v>36.777588003878002</c:v>
                </c:pt>
                <c:pt idx="3408">
                  <c:v>36.788382531277001</c:v>
                </c:pt>
                <c:pt idx="3409">
                  <c:v>36.799177058677003</c:v>
                </c:pt>
                <c:pt idx="3410">
                  <c:v>36.809971586076998</c:v>
                </c:pt>
                <c:pt idx="3411">
                  <c:v>36.820766113475997</c:v>
                </c:pt>
                <c:pt idx="3412">
                  <c:v>36.831560640875999</c:v>
                </c:pt>
                <c:pt idx="3413">
                  <c:v>36.842355168274999</c:v>
                </c:pt>
                <c:pt idx="3414">
                  <c:v>36.853149695675</c:v>
                </c:pt>
                <c:pt idx="3415">
                  <c:v>36.863944223075002</c:v>
                </c:pt>
                <c:pt idx="3416">
                  <c:v>36.874738750474002</c:v>
                </c:pt>
                <c:pt idx="3417">
                  <c:v>36.885533277874003</c:v>
                </c:pt>
                <c:pt idx="3418">
                  <c:v>36.896327805273003</c:v>
                </c:pt>
                <c:pt idx="3419">
                  <c:v>36.907122332672998</c:v>
                </c:pt>
                <c:pt idx="3420">
                  <c:v>36.917916860072999</c:v>
                </c:pt>
                <c:pt idx="3421">
                  <c:v>36.928711387473001</c:v>
                </c:pt>
                <c:pt idx="3422">
                  <c:v>36.939505914872001</c:v>
                </c:pt>
                <c:pt idx="3423">
                  <c:v>36.950300442271001</c:v>
                </c:pt>
                <c:pt idx="3424">
                  <c:v>36.961094969671002</c:v>
                </c:pt>
                <c:pt idx="3425">
                  <c:v>36.971889497070997</c:v>
                </c:pt>
                <c:pt idx="3426">
                  <c:v>36.982684024469997</c:v>
                </c:pt>
                <c:pt idx="3427">
                  <c:v>36.993478551869998</c:v>
                </c:pt>
                <c:pt idx="3428">
                  <c:v>37.004273079268998</c:v>
                </c:pt>
                <c:pt idx="3429">
                  <c:v>37.015067606669</c:v>
                </c:pt>
                <c:pt idx="3430">
                  <c:v>37.025862134069001</c:v>
                </c:pt>
                <c:pt idx="3431">
                  <c:v>37.036656661468001</c:v>
                </c:pt>
                <c:pt idx="3432">
                  <c:v>37.047451188868003</c:v>
                </c:pt>
                <c:pt idx="3433">
                  <c:v>37.058245716267997</c:v>
                </c:pt>
                <c:pt idx="3434">
                  <c:v>37.069040243666997</c:v>
                </c:pt>
                <c:pt idx="3435">
                  <c:v>37.079834771066999</c:v>
                </c:pt>
                <c:pt idx="3436">
                  <c:v>37.090629298465998</c:v>
                </c:pt>
                <c:pt idx="3437">
                  <c:v>37.101423825866</c:v>
                </c:pt>
                <c:pt idx="3438">
                  <c:v>37.112218353266002</c:v>
                </c:pt>
                <c:pt idx="3439">
                  <c:v>37.123012880665001</c:v>
                </c:pt>
                <c:pt idx="3440">
                  <c:v>37.133807408065003</c:v>
                </c:pt>
                <c:pt idx="3441">
                  <c:v>37.144601935464003</c:v>
                </c:pt>
                <c:pt idx="3442">
                  <c:v>37.155396462863997</c:v>
                </c:pt>
                <c:pt idx="3443">
                  <c:v>37.166190990263999</c:v>
                </c:pt>
                <c:pt idx="3444">
                  <c:v>37.176985517662999</c:v>
                </c:pt>
                <c:pt idx="3445">
                  <c:v>37.187780045063001</c:v>
                </c:pt>
                <c:pt idx="3446">
                  <c:v>37.198574572462</c:v>
                </c:pt>
                <c:pt idx="3447">
                  <c:v>37.209369099862002</c:v>
                </c:pt>
                <c:pt idx="3448">
                  <c:v>37.220163627261996</c:v>
                </c:pt>
                <c:pt idx="3449">
                  <c:v>37.230958154661003</c:v>
                </c:pt>
                <c:pt idx="3450">
                  <c:v>37.241752682060998</c:v>
                </c:pt>
                <c:pt idx="3451">
                  <c:v>37.252547209459998</c:v>
                </c:pt>
                <c:pt idx="3452">
                  <c:v>37.263341736859999</c:v>
                </c:pt>
                <c:pt idx="3453">
                  <c:v>37.274136264260001</c:v>
                </c:pt>
                <c:pt idx="3454">
                  <c:v>37.284930791659001</c:v>
                </c:pt>
                <c:pt idx="3455">
                  <c:v>37.295725319059002</c:v>
                </c:pt>
                <c:pt idx="3456">
                  <c:v>37.306519846458002</c:v>
                </c:pt>
                <c:pt idx="3457">
                  <c:v>37.317314373857997</c:v>
                </c:pt>
                <c:pt idx="3458">
                  <c:v>37.328108901257998</c:v>
                </c:pt>
                <c:pt idx="3459">
                  <c:v>37.338903428656998</c:v>
                </c:pt>
                <c:pt idx="3460">
                  <c:v>37.349697956057</c:v>
                </c:pt>
                <c:pt idx="3461">
                  <c:v>37.360492483455999</c:v>
                </c:pt>
                <c:pt idx="3462">
                  <c:v>37.371287010856001</c:v>
                </c:pt>
                <c:pt idx="3463">
                  <c:v>37.382081538256003</c:v>
                </c:pt>
                <c:pt idx="3464">
                  <c:v>37.392876065655003</c:v>
                </c:pt>
                <c:pt idx="3465">
                  <c:v>37.403670593054997</c:v>
                </c:pt>
                <c:pt idx="3466">
                  <c:v>37.414465120453997</c:v>
                </c:pt>
                <c:pt idx="3467">
                  <c:v>37.425259647853999</c:v>
                </c:pt>
                <c:pt idx="3468">
                  <c:v>37.436054175254</c:v>
                </c:pt>
                <c:pt idx="3469">
                  <c:v>37.446848702653</c:v>
                </c:pt>
                <c:pt idx="3470">
                  <c:v>37.457643230053002</c:v>
                </c:pt>
                <c:pt idx="3471">
                  <c:v>37.468437757452001</c:v>
                </c:pt>
                <c:pt idx="3472">
                  <c:v>37.479232284852003</c:v>
                </c:pt>
                <c:pt idx="3473">
                  <c:v>37.490026812251003</c:v>
                </c:pt>
                <c:pt idx="3474">
                  <c:v>37.500821339650997</c:v>
                </c:pt>
                <c:pt idx="3475">
                  <c:v>37.511615867050999</c:v>
                </c:pt>
                <c:pt idx="3476">
                  <c:v>37.522410394449999</c:v>
                </c:pt>
                <c:pt idx="3477">
                  <c:v>37.53320492185</c:v>
                </c:pt>
                <c:pt idx="3478">
                  <c:v>37.543999449249</c:v>
                </c:pt>
                <c:pt idx="3479">
                  <c:v>37.554793976649002</c:v>
                </c:pt>
                <c:pt idx="3480">
                  <c:v>37.565588504049003</c:v>
                </c:pt>
                <c:pt idx="3481">
                  <c:v>37.576383031448003</c:v>
                </c:pt>
                <c:pt idx="3482">
                  <c:v>37.587177558847998</c:v>
                </c:pt>
                <c:pt idx="3483">
                  <c:v>37.597972086246997</c:v>
                </c:pt>
                <c:pt idx="3484">
                  <c:v>37.608766613646999</c:v>
                </c:pt>
                <c:pt idx="3485">
                  <c:v>37.619561141047001</c:v>
                </c:pt>
                <c:pt idx="3486">
                  <c:v>37.630355668447002</c:v>
                </c:pt>
                <c:pt idx="3487">
                  <c:v>37.641150195846002</c:v>
                </c:pt>
                <c:pt idx="3488">
                  <c:v>37.651944723245002</c:v>
                </c:pt>
                <c:pt idx="3489">
                  <c:v>37.662739250644997</c:v>
                </c:pt>
                <c:pt idx="3490">
                  <c:v>37.673533778044998</c:v>
                </c:pt>
                <c:pt idx="3491">
                  <c:v>37.684328305445</c:v>
                </c:pt>
                <c:pt idx="3492">
                  <c:v>37.695122832844</c:v>
                </c:pt>
                <c:pt idx="3493">
                  <c:v>37.705917360242999</c:v>
                </c:pt>
                <c:pt idx="3494">
                  <c:v>37.716711887643001</c:v>
                </c:pt>
                <c:pt idx="3495">
                  <c:v>37.727506415043003</c:v>
                </c:pt>
                <c:pt idx="3496">
                  <c:v>37.738300942442002</c:v>
                </c:pt>
                <c:pt idx="3497">
                  <c:v>37.749095469841997</c:v>
                </c:pt>
                <c:pt idx="3498">
                  <c:v>37.759889997241999</c:v>
                </c:pt>
                <c:pt idx="3499">
                  <c:v>37.770684524640998</c:v>
                </c:pt>
                <c:pt idx="3500">
                  <c:v>37.781479052041</c:v>
                </c:pt>
                <c:pt idx="3501">
                  <c:v>37.79227357944</c:v>
                </c:pt>
                <c:pt idx="3502">
                  <c:v>37.803068106840001</c:v>
                </c:pt>
                <c:pt idx="3503">
                  <c:v>37.813862634240003</c:v>
                </c:pt>
                <c:pt idx="3504">
                  <c:v>37.824657161639003</c:v>
                </c:pt>
                <c:pt idx="3505">
                  <c:v>37.835451689038997</c:v>
                </c:pt>
                <c:pt idx="3506">
                  <c:v>37.846246216437997</c:v>
                </c:pt>
                <c:pt idx="3507">
                  <c:v>37.857040743837999</c:v>
                </c:pt>
                <c:pt idx="3508">
                  <c:v>37.867835271238</c:v>
                </c:pt>
                <c:pt idx="3509">
                  <c:v>37.878629798637</c:v>
                </c:pt>
                <c:pt idx="3510">
                  <c:v>37.889424326037002</c:v>
                </c:pt>
                <c:pt idx="3511">
                  <c:v>37.900218853436002</c:v>
                </c:pt>
                <c:pt idx="3512">
                  <c:v>37.911013380836003</c:v>
                </c:pt>
                <c:pt idx="3513">
                  <c:v>37.921807908235998</c:v>
                </c:pt>
                <c:pt idx="3514">
                  <c:v>37.932602435634998</c:v>
                </c:pt>
                <c:pt idx="3515">
                  <c:v>37.943396963034999</c:v>
                </c:pt>
                <c:pt idx="3516">
                  <c:v>37.954191490433999</c:v>
                </c:pt>
                <c:pt idx="3517">
                  <c:v>37.964986017834001</c:v>
                </c:pt>
                <c:pt idx="3518">
                  <c:v>37.975780545234002</c:v>
                </c:pt>
                <c:pt idx="3519">
                  <c:v>37.986575072633002</c:v>
                </c:pt>
                <c:pt idx="3520">
                  <c:v>37.997369600032997</c:v>
                </c:pt>
                <c:pt idx="3521">
                  <c:v>38.008164127432003</c:v>
                </c:pt>
                <c:pt idx="3522">
                  <c:v>38.018958654831998</c:v>
                </c:pt>
                <c:pt idx="3523">
                  <c:v>38.029753182232</c:v>
                </c:pt>
                <c:pt idx="3524">
                  <c:v>38.040547709630999</c:v>
                </c:pt>
                <c:pt idx="3525">
                  <c:v>38.051342237031001</c:v>
                </c:pt>
                <c:pt idx="3526">
                  <c:v>38.062136764430001</c:v>
                </c:pt>
                <c:pt idx="3527">
                  <c:v>38.072931291830002</c:v>
                </c:pt>
                <c:pt idx="3528">
                  <c:v>38.083725819229997</c:v>
                </c:pt>
                <c:pt idx="3529">
                  <c:v>38.094520346628997</c:v>
                </c:pt>
                <c:pt idx="3530">
                  <c:v>38.105314874028998</c:v>
                </c:pt>
                <c:pt idx="3531">
                  <c:v>38.116109401427998</c:v>
                </c:pt>
                <c:pt idx="3532">
                  <c:v>38.126903928828</c:v>
                </c:pt>
                <c:pt idx="3533">
                  <c:v>38.137698456228001</c:v>
                </c:pt>
                <c:pt idx="3534">
                  <c:v>38.148492983627001</c:v>
                </c:pt>
                <c:pt idx="3535">
                  <c:v>38.159287511027003</c:v>
                </c:pt>
                <c:pt idx="3536">
                  <c:v>38.170082038426003</c:v>
                </c:pt>
                <c:pt idx="3537">
                  <c:v>38.180876565825997</c:v>
                </c:pt>
                <c:pt idx="3538">
                  <c:v>38.191671093225999</c:v>
                </c:pt>
                <c:pt idx="3539">
                  <c:v>38.202465620624999</c:v>
                </c:pt>
                <c:pt idx="3540">
                  <c:v>38.213260148025</c:v>
                </c:pt>
                <c:pt idx="3541">
                  <c:v>38.224054675424</c:v>
                </c:pt>
                <c:pt idx="3542">
                  <c:v>38.234849202824002</c:v>
                </c:pt>
                <c:pt idx="3543">
                  <c:v>38.245643730223001</c:v>
                </c:pt>
                <c:pt idx="3544">
                  <c:v>38.256438257623003</c:v>
                </c:pt>
                <c:pt idx="3545">
                  <c:v>38.267232785022998</c:v>
                </c:pt>
                <c:pt idx="3546">
                  <c:v>38.278027312421997</c:v>
                </c:pt>
                <c:pt idx="3547">
                  <c:v>38.288821839821999</c:v>
                </c:pt>
                <c:pt idx="3548">
                  <c:v>38.299616367220999</c:v>
                </c:pt>
                <c:pt idx="3549">
                  <c:v>38.310410894621</c:v>
                </c:pt>
                <c:pt idx="3550">
                  <c:v>38.321205422021002</c:v>
                </c:pt>
                <c:pt idx="3551">
                  <c:v>38.331999949420997</c:v>
                </c:pt>
                <c:pt idx="3552">
                  <c:v>38.342794476820004</c:v>
                </c:pt>
                <c:pt idx="3553">
                  <c:v>38.353589004219003</c:v>
                </c:pt>
                <c:pt idx="3554">
                  <c:v>38.364383531618998</c:v>
                </c:pt>
                <c:pt idx="3555">
                  <c:v>38.375178059018999</c:v>
                </c:pt>
                <c:pt idx="3556">
                  <c:v>38.385972586419001</c:v>
                </c:pt>
                <c:pt idx="3557">
                  <c:v>38.396767113818001</c:v>
                </c:pt>
                <c:pt idx="3558">
                  <c:v>38.407561641217001</c:v>
                </c:pt>
                <c:pt idx="3559">
                  <c:v>38.418356168617002</c:v>
                </c:pt>
                <c:pt idx="3560">
                  <c:v>38.429150696016997</c:v>
                </c:pt>
                <c:pt idx="3561">
                  <c:v>38.439945223416998</c:v>
                </c:pt>
                <c:pt idx="3562">
                  <c:v>38.450739750815998</c:v>
                </c:pt>
                <c:pt idx="3563">
                  <c:v>38.461534278216</c:v>
                </c:pt>
                <c:pt idx="3564">
                  <c:v>38.472328805615</c:v>
                </c:pt>
                <c:pt idx="3565">
                  <c:v>38.483123333015001</c:v>
                </c:pt>
                <c:pt idx="3566">
                  <c:v>38.493917860415003</c:v>
                </c:pt>
                <c:pt idx="3567">
                  <c:v>38.504712387814003</c:v>
                </c:pt>
                <c:pt idx="3568">
                  <c:v>38.515506915213997</c:v>
                </c:pt>
                <c:pt idx="3569">
                  <c:v>38.526301442612997</c:v>
                </c:pt>
                <c:pt idx="3570">
                  <c:v>38.537095970012999</c:v>
                </c:pt>
                <c:pt idx="3571">
                  <c:v>38.547890497411998</c:v>
                </c:pt>
                <c:pt idx="3572">
                  <c:v>38.558685024812</c:v>
                </c:pt>
                <c:pt idx="3573">
                  <c:v>38.569479552212002</c:v>
                </c:pt>
                <c:pt idx="3574">
                  <c:v>38.580274079611002</c:v>
                </c:pt>
                <c:pt idx="3575">
                  <c:v>38.591068607011003</c:v>
                </c:pt>
                <c:pt idx="3576">
                  <c:v>38.601863134410003</c:v>
                </c:pt>
                <c:pt idx="3577">
                  <c:v>38.612657661809997</c:v>
                </c:pt>
                <c:pt idx="3578">
                  <c:v>38.623452189209999</c:v>
                </c:pt>
                <c:pt idx="3579">
                  <c:v>38.634246716608999</c:v>
                </c:pt>
                <c:pt idx="3580">
                  <c:v>38.645041244009001</c:v>
                </c:pt>
                <c:pt idx="3581">
                  <c:v>38.655835771408</c:v>
                </c:pt>
                <c:pt idx="3582">
                  <c:v>38.666630298808002</c:v>
                </c:pt>
                <c:pt idx="3583">
                  <c:v>38.677424826207996</c:v>
                </c:pt>
                <c:pt idx="3584">
                  <c:v>38.688219353607003</c:v>
                </c:pt>
                <c:pt idx="3585">
                  <c:v>38.699013881006998</c:v>
                </c:pt>
                <c:pt idx="3586">
                  <c:v>38.709808408405998</c:v>
                </c:pt>
                <c:pt idx="3587">
                  <c:v>38.720602935805999</c:v>
                </c:pt>
                <c:pt idx="3588">
                  <c:v>38.731397463206001</c:v>
                </c:pt>
                <c:pt idx="3589">
                  <c:v>38.742191990605001</c:v>
                </c:pt>
                <c:pt idx="3590">
                  <c:v>38.752986518005002</c:v>
                </c:pt>
                <c:pt idx="3591">
                  <c:v>38.763781045404002</c:v>
                </c:pt>
                <c:pt idx="3592">
                  <c:v>38.774575572803997</c:v>
                </c:pt>
                <c:pt idx="3593">
                  <c:v>38.785370100203998</c:v>
                </c:pt>
                <c:pt idx="3594">
                  <c:v>38.796164627602998</c:v>
                </c:pt>
                <c:pt idx="3595">
                  <c:v>38.806959155003</c:v>
                </c:pt>
                <c:pt idx="3596">
                  <c:v>38.817753682402</c:v>
                </c:pt>
                <c:pt idx="3597">
                  <c:v>38.828548209802001</c:v>
                </c:pt>
                <c:pt idx="3598">
                  <c:v>38.839342737202003</c:v>
                </c:pt>
                <c:pt idx="3599">
                  <c:v>38.850137264601003</c:v>
                </c:pt>
                <c:pt idx="3600">
                  <c:v>38.860931792000997</c:v>
                </c:pt>
                <c:pt idx="3601">
                  <c:v>38.871726319399997</c:v>
                </c:pt>
                <c:pt idx="3602">
                  <c:v>38.882520846799999</c:v>
                </c:pt>
                <c:pt idx="3603">
                  <c:v>38.8933153742</c:v>
                </c:pt>
                <c:pt idx="3604">
                  <c:v>38.904109901599</c:v>
                </c:pt>
                <c:pt idx="3605">
                  <c:v>38.914904428999002</c:v>
                </c:pt>
                <c:pt idx="3606">
                  <c:v>38.925698956398001</c:v>
                </c:pt>
                <c:pt idx="3607">
                  <c:v>38.936493483798003</c:v>
                </c:pt>
                <c:pt idx="3608">
                  <c:v>38.947288011197998</c:v>
                </c:pt>
                <c:pt idx="3609">
                  <c:v>38.958082538596997</c:v>
                </c:pt>
                <c:pt idx="3610">
                  <c:v>38.968877065996999</c:v>
                </c:pt>
                <c:pt idx="3611">
                  <c:v>38.979671593395999</c:v>
                </c:pt>
                <c:pt idx="3612">
                  <c:v>38.990466120796</c:v>
                </c:pt>
                <c:pt idx="3613">
                  <c:v>39.001260648196002</c:v>
                </c:pt>
                <c:pt idx="3614">
                  <c:v>39.012055175595002</c:v>
                </c:pt>
                <c:pt idx="3615">
                  <c:v>39.022849702995003</c:v>
                </c:pt>
                <c:pt idx="3616">
                  <c:v>39.033644230394998</c:v>
                </c:pt>
                <c:pt idx="3617">
                  <c:v>39.044438757793998</c:v>
                </c:pt>
                <c:pt idx="3618">
                  <c:v>39.055233285192998</c:v>
                </c:pt>
                <c:pt idx="3619">
                  <c:v>39.066027812592999</c:v>
                </c:pt>
                <c:pt idx="3620">
                  <c:v>39.076822339993001</c:v>
                </c:pt>
                <c:pt idx="3621">
                  <c:v>39.087616867393002</c:v>
                </c:pt>
                <c:pt idx="3622">
                  <c:v>39.098411394792002</c:v>
                </c:pt>
                <c:pt idx="3623">
                  <c:v>39.109205922191002</c:v>
                </c:pt>
                <c:pt idx="3624">
                  <c:v>39.120000449590997</c:v>
                </c:pt>
                <c:pt idx="3625">
                  <c:v>39.130794976990998</c:v>
                </c:pt>
                <c:pt idx="3626">
                  <c:v>39.141589504391</c:v>
                </c:pt>
                <c:pt idx="3627">
                  <c:v>39.15238403179</c:v>
                </c:pt>
                <c:pt idx="3628">
                  <c:v>39.163178559190001</c:v>
                </c:pt>
                <c:pt idx="3629">
                  <c:v>39.173973086589001</c:v>
                </c:pt>
                <c:pt idx="3630">
                  <c:v>39.184767613989003</c:v>
                </c:pt>
                <c:pt idx="3631">
                  <c:v>39.195562141388997</c:v>
                </c:pt>
                <c:pt idx="3632">
                  <c:v>39.206356668787997</c:v>
                </c:pt>
                <c:pt idx="3633">
                  <c:v>39.217151196187999</c:v>
                </c:pt>
                <c:pt idx="3634">
                  <c:v>39.227945723586998</c:v>
                </c:pt>
                <c:pt idx="3635">
                  <c:v>39.238740250987</c:v>
                </c:pt>
                <c:pt idx="3636">
                  <c:v>39.249534778387002</c:v>
                </c:pt>
                <c:pt idx="3637">
                  <c:v>39.260329305786001</c:v>
                </c:pt>
                <c:pt idx="3638">
                  <c:v>39.271123833186003</c:v>
                </c:pt>
                <c:pt idx="3639">
                  <c:v>39.281918360585003</c:v>
                </c:pt>
                <c:pt idx="3640">
                  <c:v>39.292712887984997</c:v>
                </c:pt>
                <c:pt idx="3641">
                  <c:v>39.303507415384999</c:v>
                </c:pt>
                <c:pt idx="3642">
                  <c:v>39.314301942783999</c:v>
                </c:pt>
                <c:pt idx="3643">
                  <c:v>39.325096470184</c:v>
                </c:pt>
                <c:pt idx="3644">
                  <c:v>39.335890997583</c:v>
                </c:pt>
                <c:pt idx="3645">
                  <c:v>39.346685524983002</c:v>
                </c:pt>
                <c:pt idx="3646">
                  <c:v>39.357480052382002</c:v>
                </c:pt>
                <c:pt idx="3647">
                  <c:v>39.368274579782003</c:v>
                </c:pt>
                <c:pt idx="3648">
                  <c:v>39.379069107181998</c:v>
                </c:pt>
                <c:pt idx="3649">
                  <c:v>39.389863634580998</c:v>
                </c:pt>
                <c:pt idx="3650">
                  <c:v>39.400658161980999</c:v>
                </c:pt>
                <c:pt idx="3651">
                  <c:v>39.411452689379999</c:v>
                </c:pt>
                <c:pt idx="3652">
                  <c:v>39.422247216780001</c:v>
                </c:pt>
                <c:pt idx="3653">
                  <c:v>39.433041744180002</c:v>
                </c:pt>
                <c:pt idx="3654">
                  <c:v>39.443836271579002</c:v>
                </c:pt>
                <c:pt idx="3655">
                  <c:v>39.454630798978997</c:v>
                </c:pt>
                <c:pt idx="3656">
                  <c:v>39.465425326378003</c:v>
                </c:pt>
                <c:pt idx="3657">
                  <c:v>39.476219853777998</c:v>
                </c:pt>
                <c:pt idx="3658">
                  <c:v>39.487014381178</c:v>
                </c:pt>
                <c:pt idx="3659">
                  <c:v>39.497808908576999</c:v>
                </c:pt>
                <c:pt idx="3660">
                  <c:v>39.508603435977001</c:v>
                </c:pt>
                <c:pt idx="3661">
                  <c:v>39.519397963376001</c:v>
                </c:pt>
                <c:pt idx="3662">
                  <c:v>39.530192490776003</c:v>
                </c:pt>
                <c:pt idx="3663">
                  <c:v>39.540987018175997</c:v>
                </c:pt>
                <c:pt idx="3664">
                  <c:v>39.551781545574997</c:v>
                </c:pt>
                <c:pt idx="3665">
                  <c:v>39.562576072974998</c:v>
                </c:pt>
                <c:pt idx="3666">
                  <c:v>39.573370600373998</c:v>
                </c:pt>
                <c:pt idx="3667">
                  <c:v>39.584165127774</c:v>
                </c:pt>
                <c:pt idx="3668">
                  <c:v>39.594959655174002</c:v>
                </c:pt>
                <c:pt idx="3669">
                  <c:v>39.605754182573001</c:v>
                </c:pt>
                <c:pt idx="3670">
                  <c:v>39.616548709973003</c:v>
                </c:pt>
                <c:pt idx="3671">
                  <c:v>39.627343237372003</c:v>
                </c:pt>
                <c:pt idx="3672">
                  <c:v>39.638137764771997</c:v>
                </c:pt>
                <c:pt idx="3673">
                  <c:v>39.648932292171999</c:v>
                </c:pt>
                <c:pt idx="3674">
                  <c:v>39.659726819570999</c:v>
                </c:pt>
                <c:pt idx="3675">
                  <c:v>39.670521346971</c:v>
                </c:pt>
                <c:pt idx="3676">
                  <c:v>39.68131587437</c:v>
                </c:pt>
                <c:pt idx="3677">
                  <c:v>39.692110401770002</c:v>
                </c:pt>
                <c:pt idx="3678">
                  <c:v>39.702904929170003</c:v>
                </c:pt>
                <c:pt idx="3679">
                  <c:v>39.713699456569003</c:v>
                </c:pt>
                <c:pt idx="3680">
                  <c:v>39.724493983968998</c:v>
                </c:pt>
                <c:pt idx="3681">
                  <c:v>39.735288511368999</c:v>
                </c:pt>
                <c:pt idx="3682">
                  <c:v>39.746083038767999</c:v>
                </c:pt>
                <c:pt idx="3683">
                  <c:v>39.756877566168001</c:v>
                </c:pt>
                <c:pt idx="3684">
                  <c:v>39.767672093567001</c:v>
                </c:pt>
                <c:pt idx="3685">
                  <c:v>39.778466620967002</c:v>
                </c:pt>
                <c:pt idx="3686">
                  <c:v>39.789261148366997</c:v>
                </c:pt>
                <c:pt idx="3687">
                  <c:v>39.800055675765996</c:v>
                </c:pt>
                <c:pt idx="3688">
                  <c:v>39.810850203165998</c:v>
                </c:pt>
                <c:pt idx="3689">
                  <c:v>39.821644730564998</c:v>
                </c:pt>
                <c:pt idx="3690">
                  <c:v>39.832439257965</c:v>
                </c:pt>
                <c:pt idx="3691">
                  <c:v>39.843233785365001</c:v>
                </c:pt>
                <c:pt idx="3692">
                  <c:v>39.854028312764001</c:v>
                </c:pt>
                <c:pt idx="3693">
                  <c:v>39.864822840164003</c:v>
                </c:pt>
                <c:pt idx="3694">
                  <c:v>39.875617367563002</c:v>
                </c:pt>
                <c:pt idx="3695">
                  <c:v>39.886411894962997</c:v>
                </c:pt>
                <c:pt idx="3696">
                  <c:v>39.897206422362999</c:v>
                </c:pt>
                <c:pt idx="3697">
                  <c:v>39.908000949761998</c:v>
                </c:pt>
                <c:pt idx="3698">
                  <c:v>39.918795477162</c:v>
                </c:pt>
                <c:pt idx="3699">
                  <c:v>39.929590004561</c:v>
                </c:pt>
                <c:pt idx="3700">
                  <c:v>39.940384531961001</c:v>
                </c:pt>
                <c:pt idx="3701">
                  <c:v>39.951179059361003</c:v>
                </c:pt>
                <c:pt idx="3702">
                  <c:v>39.961973586760003</c:v>
                </c:pt>
                <c:pt idx="3703">
                  <c:v>39.972768114159997</c:v>
                </c:pt>
                <c:pt idx="3704">
                  <c:v>39.983562641558997</c:v>
                </c:pt>
                <c:pt idx="3705">
                  <c:v>39.994357168958999</c:v>
                </c:pt>
                <c:pt idx="3706">
                  <c:v>40.005151696359</c:v>
                </c:pt>
                <c:pt idx="3707">
                  <c:v>40.015946223758</c:v>
                </c:pt>
                <c:pt idx="3708">
                  <c:v>40.026740751158002</c:v>
                </c:pt>
                <c:pt idx="3709">
                  <c:v>40.037535278557002</c:v>
                </c:pt>
                <c:pt idx="3710">
                  <c:v>40.048329805957003</c:v>
                </c:pt>
                <c:pt idx="3711">
                  <c:v>40.059124333356998</c:v>
                </c:pt>
                <c:pt idx="3712">
                  <c:v>40.069918860755998</c:v>
                </c:pt>
                <c:pt idx="3713">
                  <c:v>40.080713388155999</c:v>
                </c:pt>
                <c:pt idx="3714">
                  <c:v>40.091507915554999</c:v>
                </c:pt>
                <c:pt idx="3715">
                  <c:v>40.102302442955001</c:v>
                </c:pt>
                <c:pt idx="3716">
                  <c:v>40.113096970354</c:v>
                </c:pt>
                <c:pt idx="3717">
                  <c:v>40.123891497754002</c:v>
                </c:pt>
                <c:pt idx="3718">
                  <c:v>40.134686025153997</c:v>
                </c:pt>
                <c:pt idx="3719">
                  <c:v>40.145480552553003</c:v>
                </c:pt>
                <c:pt idx="3720">
                  <c:v>40.156275079952998</c:v>
                </c:pt>
                <c:pt idx="3721">
                  <c:v>40.167069607351998</c:v>
                </c:pt>
                <c:pt idx="3722">
                  <c:v>40.177864134751999</c:v>
                </c:pt>
                <c:pt idx="3723">
                  <c:v>40.188658662152001</c:v>
                </c:pt>
                <c:pt idx="3724">
                  <c:v>40.199453189551001</c:v>
                </c:pt>
                <c:pt idx="3725">
                  <c:v>40.210247716951002</c:v>
                </c:pt>
                <c:pt idx="3726">
                  <c:v>40.221042244350002</c:v>
                </c:pt>
                <c:pt idx="3727">
                  <c:v>40.231836771749997</c:v>
                </c:pt>
                <c:pt idx="3728">
                  <c:v>40.242631299149998</c:v>
                </c:pt>
                <c:pt idx="3729">
                  <c:v>40.253425826548998</c:v>
                </c:pt>
                <c:pt idx="3730">
                  <c:v>40.264220353949</c:v>
                </c:pt>
                <c:pt idx="3731">
                  <c:v>40.275014881348</c:v>
                </c:pt>
                <c:pt idx="3732">
                  <c:v>40.285809408748001</c:v>
                </c:pt>
                <c:pt idx="3733">
                  <c:v>40.296603936148003</c:v>
                </c:pt>
                <c:pt idx="3734">
                  <c:v>40.307398463547997</c:v>
                </c:pt>
                <c:pt idx="3735">
                  <c:v>40.318192990946997</c:v>
                </c:pt>
                <c:pt idx="3736">
                  <c:v>40.328987518345997</c:v>
                </c:pt>
                <c:pt idx="3737">
                  <c:v>40.339782045745999</c:v>
                </c:pt>
                <c:pt idx="3738">
                  <c:v>40.350576573146</c:v>
                </c:pt>
                <c:pt idx="3739">
                  <c:v>40.361371100546002</c:v>
                </c:pt>
                <c:pt idx="3740">
                  <c:v>40.372165627945002</c:v>
                </c:pt>
                <c:pt idx="3741">
                  <c:v>40.382960155344001</c:v>
                </c:pt>
                <c:pt idx="3742">
                  <c:v>40.393754682744003</c:v>
                </c:pt>
                <c:pt idx="3743">
                  <c:v>40.404549210143998</c:v>
                </c:pt>
                <c:pt idx="3744">
                  <c:v>40.415343737542997</c:v>
                </c:pt>
                <c:pt idx="3745">
                  <c:v>40.426138264942999</c:v>
                </c:pt>
                <c:pt idx="3746">
                  <c:v>40.436932792343001</c:v>
                </c:pt>
                <c:pt idx="3747">
                  <c:v>40.447727319742</c:v>
                </c:pt>
                <c:pt idx="3748">
                  <c:v>40.458521847142002</c:v>
                </c:pt>
                <c:pt idx="3749">
                  <c:v>40.469316374541002</c:v>
                </c:pt>
                <c:pt idx="3750">
                  <c:v>40.480110901941003</c:v>
                </c:pt>
                <c:pt idx="3751">
                  <c:v>40.490905429340998</c:v>
                </c:pt>
                <c:pt idx="3752">
                  <c:v>40.501699956739998</c:v>
                </c:pt>
                <c:pt idx="3753">
                  <c:v>40.512494484139999</c:v>
                </c:pt>
                <c:pt idx="3754">
                  <c:v>40.523289011538999</c:v>
                </c:pt>
                <c:pt idx="3755">
                  <c:v>40.534083538939001</c:v>
                </c:pt>
                <c:pt idx="3756">
                  <c:v>40.544878066339002</c:v>
                </c:pt>
                <c:pt idx="3757">
                  <c:v>40.555672593738002</c:v>
                </c:pt>
                <c:pt idx="3758">
                  <c:v>40.566467121137997</c:v>
                </c:pt>
                <c:pt idx="3759">
                  <c:v>40.577261648536997</c:v>
                </c:pt>
                <c:pt idx="3760">
                  <c:v>40.588056175936998</c:v>
                </c:pt>
                <c:pt idx="3761">
                  <c:v>40.598850703337</c:v>
                </c:pt>
                <c:pt idx="3762">
                  <c:v>40.609645230736</c:v>
                </c:pt>
                <c:pt idx="3763">
                  <c:v>40.620439758136001</c:v>
                </c:pt>
                <c:pt idx="3764">
                  <c:v>40.631234285535001</c:v>
                </c:pt>
                <c:pt idx="3765">
                  <c:v>40.642028812935003</c:v>
                </c:pt>
                <c:pt idx="3766">
                  <c:v>40.652823340334997</c:v>
                </c:pt>
                <c:pt idx="3767">
                  <c:v>40.663617867733997</c:v>
                </c:pt>
                <c:pt idx="3768">
                  <c:v>40.674412395133999</c:v>
                </c:pt>
                <c:pt idx="3769">
                  <c:v>40.685206922532998</c:v>
                </c:pt>
                <c:pt idx="3770">
                  <c:v>40.696001449933</c:v>
                </c:pt>
                <c:pt idx="3771">
                  <c:v>40.706795977333002</c:v>
                </c:pt>
                <c:pt idx="3772">
                  <c:v>40.717590504732001</c:v>
                </c:pt>
                <c:pt idx="3773">
                  <c:v>40.728385032132003</c:v>
                </c:pt>
                <c:pt idx="3774">
                  <c:v>40.739179559531003</c:v>
                </c:pt>
                <c:pt idx="3775">
                  <c:v>40.749974086930997</c:v>
                </c:pt>
                <c:pt idx="3776">
                  <c:v>40.760768614330999</c:v>
                </c:pt>
                <c:pt idx="3777">
                  <c:v>40.771563141729999</c:v>
                </c:pt>
                <c:pt idx="3778">
                  <c:v>40.78235766913</c:v>
                </c:pt>
                <c:pt idx="3779">
                  <c:v>40.793152196529</c:v>
                </c:pt>
                <c:pt idx="3780">
                  <c:v>40.803946723929002</c:v>
                </c:pt>
                <c:pt idx="3781">
                  <c:v>40.814741251329004</c:v>
                </c:pt>
                <c:pt idx="3782">
                  <c:v>40.825535778728003</c:v>
                </c:pt>
                <c:pt idx="3783">
                  <c:v>40.836330306127998</c:v>
                </c:pt>
                <c:pt idx="3784">
                  <c:v>40.847124833526998</c:v>
                </c:pt>
                <c:pt idx="3785">
                  <c:v>40.857919360926999</c:v>
                </c:pt>
                <c:pt idx="3786">
                  <c:v>40.868713888327001</c:v>
                </c:pt>
                <c:pt idx="3787">
                  <c:v>40.879508415726001</c:v>
                </c:pt>
                <c:pt idx="3788">
                  <c:v>40.890302943126002</c:v>
                </c:pt>
                <c:pt idx="3789">
                  <c:v>40.901097470525002</c:v>
                </c:pt>
                <c:pt idx="3790">
                  <c:v>40.911891997924997</c:v>
                </c:pt>
                <c:pt idx="3791">
                  <c:v>40.922686525324004</c:v>
                </c:pt>
                <c:pt idx="3792">
                  <c:v>40.933481052723998</c:v>
                </c:pt>
                <c:pt idx="3793">
                  <c:v>40.944275580124</c:v>
                </c:pt>
                <c:pt idx="3794">
                  <c:v>40.955070107522999</c:v>
                </c:pt>
                <c:pt idx="3795">
                  <c:v>40.965864634923001</c:v>
                </c:pt>
                <c:pt idx="3796">
                  <c:v>40.976659162322001</c:v>
                </c:pt>
                <c:pt idx="3797">
                  <c:v>40.987453689722003</c:v>
                </c:pt>
                <c:pt idx="3798">
                  <c:v>40.998248217121997</c:v>
                </c:pt>
                <c:pt idx="3799">
                  <c:v>41.009042744521999</c:v>
                </c:pt>
                <c:pt idx="3800">
                  <c:v>41.019837271920998</c:v>
                </c:pt>
                <c:pt idx="3801">
                  <c:v>41.030631799319998</c:v>
                </c:pt>
                <c:pt idx="3802">
                  <c:v>41.04142632672</c:v>
                </c:pt>
                <c:pt idx="3803">
                  <c:v>41.052220854120002</c:v>
                </c:pt>
                <c:pt idx="3804">
                  <c:v>41.063015381520003</c:v>
                </c:pt>
                <c:pt idx="3805">
                  <c:v>41.073809908919003</c:v>
                </c:pt>
                <c:pt idx="3806">
                  <c:v>41.084604436318003</c:v>
                </c:pt>
                <c:pt idx="3807">
                  <c:v>41.095398963717997</c:v>
                </c:pt>
                <c:pt idx="3808">
                  <c:v>41.106193491117999</c:v>
                </c:pt>
                <c:pt idx="3809">
                  <c:v>41.116988018518001</c:v>
                </c:pt>
                <c:pt idx="3810">
                  <c:v>41.127782545917</c:v>
                </c:pt>
                <c:pt idx="3811">
                  <c:v>41.138577073317002</c:v>
                </c:pt>
                <c:pt idx="3812">
                  <c:v>41.149371600716002</c:v>
                </c:pt>
                <c:pt idx="3813">
                  <c:v>41.160166128116003</c:v>
                </c:pt>
                <c:pt idx="3814">
                  <c:v>41.170960655515998</c:v>
                </c:pt>
                <c:pt idx="3815">
                  <c:v>41.181755182914998</c:v>
                </c:pt>
                <c:pt idx="3816">
                  <c:v>41.192549710314999</c:v>
                </c:pt>
                <c:pt idx="3817">
                  <c:v>41.203344237713999</c:v>
                </c:pt>
                <c:pt idx="3818">
                  <c:v>41.214138765114001</c:v>
                </c:pt>
                <c:pt idx="3819">
                  <c:v>41.224933292513001</c:v>
                </c:pt>
                <c:pt idx="3820">
                  <c:v>41.235727819913002</c:v>
                </c:pt>
                <c:pt idx="3821">
                  <c:v>41.246522347312997</c:v>
                </c:pt>
                <c:pt idx="3822">
                  <c:v>41.257316874711996</c:v>
                </c:pt>
                <c:pt idx="3823">
                  <c:v>41.268111402111998</c:v>
                </c:pt>
                <c:pt idx="3824">
                  <c:v>41.278905929510998</c:v>
                </c:pt>
                <c:pt idx="3825">
                  <c:v>41.289700456911</c:v>
                </c:pt>
                <c:pt idx="3826">
                  <c:v>41.300494984311001</c:v>
                </c:pt>
                <c:pt idx="3827">
                  <c:v>41.311289511710001</c:v>
                </c:pt>
                <c:pt idx="3828">
                  <c:v>41.322084039110003</c:v>
                </c:pt>
                <c:pt idx="3829">
                  <c:v>41.332878566509002</c:v>
                </c:pt>
                <c:pt idx="3830">
                  <c:v>41.343673093908997</c:v>
                </c:pt>
                <c:pt idx="3831">
                  <c:v>41.354467621308999</c:v>
                </c:pt>
                <c:pt idx="3832">
                  <c:v>41.365262148707998</c:v>
                </c:pt>
                <c:pt idx="3833">
                  <c:v>41.376056676108</c:v>
                </c:pt>
                <c:pt idx="3834">
                  <c:v>41.386851203507</c:v>
                </c:pt>
                <c:pt idx="3835">
                  <c:v>41.397645730907001</c:v>
                </c:pt>
                <c:pt idx="3836">
                  <c:v>41.408440258307003</c:v>
                </c:pt>
                <c:pt idx="3837">
                  <c:v>41.419234785706003</c:v>
                </c:pt>
                <c:pt idx="3838">
                  <c:v>41.430029313105997</c:v>
                </c:pt>
                <c:pt idx="3839">
                  <c:v>41.440823840504997</c:v>
                </c:pt>
                <c:pt idx="3840">
                  <c:v>41.451618367904999</c:v>
                </c:pt>
                <c:pt idx="3841">
                  <c:v>41.462412895305</c:v>
                </c:pt>
                <c:pt idx="3842">
                  <c:v>41.473207422704</c:v>
                </c:pt>
                <c:pt idx="3843">
                  <c:v>41.484001950104002</c:v>
                </c:pt>
                <c:pt idx="3844">
                  <c:v>41.494796477503002</c:v>
                </c:pt>
                <c:pt idx="3845">
                  <c:v>41.505591004903003</c:v>
                </c:pt>
                <c:pt idx="3846">
                  <c:v>41.516385532302998</c:v>
                </c:pt>
                <c:pt idx="3847">
                  <c:v>41.527180059701998</c:v>
                </c:pt>
                <c:pt idx="3848">
                  <c:v>41.537974587101999</c:v>
                </c:pt>
                <c:pt idx="3849">
                  <c:v>41.548769114500999</c:v>
                </c:pt>
                <c:pt idx="3850">
                  <c:v>41.559563641901001</c:v>
                </c:pt>
                <c:pt idx="3851">
                  <c:v>41.570358169301002</c:v>
                </c:pt>
                <c:pt idx="3852">
                  <c:v>41.581152696700002</c:v>
                </c:pt>
                <c:pt idx="3853">
                  <c:v>41.591947224099997</c:v>
                </c:pt>
                <c:pt idx="3854">
                  <c:v>41.602741751499003</c:v>
                </c:pt>
                <c:pt idx="3855">
                  <c:v>41.613536278898998</c:v>
                </c:pt>
                <c:pt idx="3856">
                  <c:v>41.624330806299</c:v>
                </c:pt>
                <c:pt idx="3857">
                  <c:v>41.635125333697999</c:v>
                </c:pt>
                <c:pt idx="3858">
                  <c:v>41.645919861098001</c:v>
                </c:pt>
                <c:pt idx="3859">
                  <c:v>41.656714388497001</c:v>
                </c:pt>
                <c:pt idx="3860">
                  <c:v>41.667508915897002</c:v>
                </c:pt>
                <c:pt idx="3861">
                  <c:v>41.678303443296002</c:v>
                </c:pt>
                <c:pt idx="3862">
                  <c:v>41.689097970695997</c:v>
                </c:pt>
                <c:pt idx="3863">
                  <c:v>41.699892498095998</c:v>
                </c:pt>
                <c:pt idx="3864">
                  <c:v>41.710687025496</c:v>
                </c:pt>
                <c:pt idx="3865">
                  <c:v>41.721481552895</c:v>
                </c:pt>
                <c:pt idx="3866">
                  <c:v>41.732276080294</c:v>
                </c:pt>
                <c:pt idx="3867">
                  <c:v>41.743070607694001</c:v>
                </c:pt>
                <c:pt idx="3868">
                  <c:v>41.753865135094003</c:v>
                </c:pt>
                <c:pt idx="3869">
                  <c:v>41.764659662493997</c:v>
                </c:pt>
                <c:pt idx="3870">
                  <c:v>41.775454189892997</c:v>
                </c:pt>
                <c:pt idx="3871">
                  <c:v>41.786248717291997</c:v>
                </c:pt>
                <c:pt idx="3872">
                  <c:v>41.797043244691999</c:v>
                </c:pt>
                <c:pt idx="3873">
                  <c:v>41.807837772092</c:v>
                </c:pt>
                <c:pt idx="3874">
                  <c:v>41.818632299492002</c:v>
                </c:pt>
                <c:pt idx="3875">
                  <c:v>41.829426826891002</c:v>
                </c:pt>
                <c:pt idx="3876">
                  <c:v>41.840221354291003</c:v>
                </c:pt>
                <c:pt idx="3877">
                  <c:v>41.851015881690003</c:v>
                </c:pt>
                <c:pt idx="3878">
                  <c:v>41.861810409089998</c:v>
                </c:pt>
                <c:pt idx="3879">
                  <c:v>41.872604936489999</c:v>
                </c:pt>
                <c:pt idx="3880">
                  <c:v>41.883399463888999</c:v>
                </c:pt>
                <c:pt idx="3881">
                  <c:v>41.894193991289001</c:v>
                </c:pt>
                <c:pt idx="3882">
                  <c:v>41.904988518688</c:v>
                </c:pt>
                <c:pt idx="3883">
                  <c:v>41.915783046088002</c:v>
                </c:pt>
                <c:pt idx="3884">
                  <c:v>41.926577573487997</c:v>
                </c:pt>
                <c:pt idx="3885">
                  <c:v>41.937372100887004</c:v>
                </c:pt>
                <c:pt idx="3886">
                  <c:v>41.948166628286998</c:v>
                </c:pt>
                <c:pt idx="3887">
                  <c:v>41.958961155685998</c:v>
                </c:pt>
                <c:pt idx="3888">
                  <c:v>41.969755683085999</c:v>
                </c:pt>
                <c:pt idx="3889">
                  <c:v>41.980550210484999</c:v>
                </c:pt>
                <c:pt idx="3890">
                  <c:v>41.991344737885001</c:v>
                </c:pt>
                <c:pt idx="3891">
                  <c:v>42.002139265285003</c:v>
                </c:pt>
                <c:pt idx="3892">
                  <c:v>42.012933792684002</c:v>
                </c:pt>
                <c:pt idx="3893">
                  <c:v>42.023728320083997</c:v>
                </c:pt>
                <c:pt idx="3894">
                  <c:v>42.034522847482997</c:v>
                </c:pt>
                <c:pt idx="3895">
                  <c:v>42.045317374882998</c:v>
                </c:pt>
                <c:pt idx="3896">
                  <c:v>42.056111902283</c:v>
                </c:pt>
                <c:pt idx="3897">
                  <c:v>42.066906429682</c:v>
                </c:pt>
                <c:pt idx="3898">
                  <c:v>42.077700957082001</c:v>
                </c:pt>
                <c:pt idx="3899">
                  <c:v>42.088495484481001</c:v>
                </c:pt>
                <c:pt idx="3900">
                  <c:v>42.099290011881003</c:v>
                </c:pt>
                <c:pt idx="3901">
                  <c:v>42.110084539280997</c:v>
                </c:pt>
                <c:pt idx="3902">
                  <c:v>42.120879066679997</c:v>
                </c:pt>
                <c:pt idx="3903">
                  <c:v>42.131673594079999</c:v>
                </c:pt>
                <c:pt idx="3904">
                  <c:v>42.142468121478998</c:v>
                </c:pt>
                <c:pt idx="3905">
                  <c:v>42.153262648879</c:v>
                </c:pt>
                <c:pt idx="3906">
                  <c:v>42.164057176279002</c:v>
                </c:pt>
                <c:pt idx="3907">
                  <c:v>42.174851703678002</c:v>
                </c:pt>
                <c:pt idx="3908">
                  <c:v>42.185646231078003</c:v>
                </c:pt>
                <c:pt idx="3909">
                  <c:v>42.196440758477003</c:v>
                </c:pt>
                <c:pt idx="3910">
                  <c:v>42.207235285876997</c:v>
                </c:pt>
                <c:pt idx="3911">
                  <c:v>42.218029813276999</c:v>
                </c:pt>
                <c:pt idx="3912">
                  <c:v>42.228824340675999</c:v>
                </c:pt>
                <c:pt idx="3913">
                  <c:v>42.239618868076001</c:v>
                </c:pt>
                <c:pt idx="3914">
                  <c:v>42.250413395475</c:v>
                </c:pt>
                <c:pt idx="3915">
                  <c:v>42.261207922875002</c:v>
                </c:pt>
                <c:pt idx="3916">
                  <c:v>42.272002450274996</c:v>
                </c:pt>
                <c:pt idx="3917">
                  <c:v>42.282796977674003</c:v>
                </c:pt>
                <c:pt idx="3918">
                  <c:v>42.293591505073998</c:v>
                </c:pt>
                <c:pt idx="3919">
                  <c:v>42.304386032472998</c:v>
                </c:pt>
                <c:pt idx="3920">
                  <c:v>42.315180559872999</c:v>
                </c:pt>
                <c:pt idx="3921">
                  <c:v>42.325975087273001</c:v>
                </c:pt>
                <c:pt idx="3922">
                  <c:v>42.336769614672001</c:v>
                </c:pt>
                <c:pt idx="3923">
                  <c:v>42.347564142072002</c:v>
                </c:pt>
                <c:pt idx="3924">
                  <c:v>42.358358669471002</c:v>
                </c:pt>
                <c:pt idx="3925">
                  <c:v>42.369153196870997</c:v>
                </c:pt>
                <c:pt idx="3926">
                  <c:v>42.379947724270998</c:v>
                </c:pt>
                <c:pt idx="3927">
                  <c:v>42.390742251669998</c:v>
                </c:pt>
                <c:pt idx="3928">
                  <c:v>42.40153677907</c:v>
                </c:pt>
                <c:pt idx="3929">
                  <c:v>42.412331306470001</c:v>
                </c:pt>
                <c:pt idx="3930">
                  <c:v>42.423125833869001</c:v>
                </c:pt>
                <c:pt idx="3931">
                  <c:v>42.433920361269003</c:v>
                </c:pt>
                <c:pt idx="3932">
                  <c:v>42.444714888668003</c:v>
                </c:pt>
                <c:pt idx="3933">
                  <c:v>42.455509416067997</c:v>
                </c:pt>
                <c:pt idx="3934">
                  <c:v>42.466303943467999</c:v>
                </c:pt>
                <c:pt idx="3935">
                  <c:v>42.477098470866999</c:v>
                </c:pt>
                <c:pt idx="3936">
                  <c:v>42.487892998265998</c:v>
                </c:pt>
                <c:pt idx="3937">
                  <c:v>42.498687525666</c:v>
                </c:pt>
                <c:pt idx="3938">
                  <c:v>42.509482053066002</c:v>
                </c:pt>
                <c:pt idx="3939">
                  <c:v>42.520276580466003</c:v>
                </c:pt>
                <c:pt idx="3940">
                  <c:v>42.531071107865003</c:v>
                </c:pt>
                <c:pt idx="3941">
                  <c:v>42.541865635264998</c:v>
                </c:pt>
                <c:pt idx="3942">
                  <c:v>42.552660162663997</c:v>
                </c:pt>
                <c:pt idx="3943">
                  <c:v>42.563454690063999</c:v>
                </c:pt>
                <c:pt idx="3944">
                  <c:v>42.574249217464001</c:v>
                </c:pt>
                <c:pt idx="3945">
                  <c:v>42.585043744863</c:v>
                </c:pt>
                <c:pt idx="3946">
                  <c:v>42.595838272263002</c:v>
                </c:pt>
                <c:pt idx="3947">
                  <c:v>42.606632799662002</c:v>
                </c:pt>
                <c:pt idx="3948">
                  <c:v>42.617427327062003</c:v>
                </c:pt>
                <c:pt idx="3949">
                  <c:v>42.628221854461998</c:v>
                </c:pt>
                <c:pt idx="3950">
                  <c:v>42.639016381860998</c:v>
                </c:pt>
                <c:pt idx="3951">
                  <c:v>42.649810909260999</c:v>
                </c:pt>
                <c:pt idx="3952">
                  <c:v>42.660605436659999</c:v>
                </c:pt>
                <c:pt idx="3953">
                  <c:v>42.671399964060001</c:v>
                </c:pt>
                <c:pt idx="3954">
                  <c:v>42.682194491460002</c:v>
                </c:pt>
                <c:pt idx="3955">
                  <c:v>42.692989018859002</c:v>
                </c:pt>
                <c:pt idx="3956">
                  <c:v>42.703783546258997</c:v>
                </c:pt>
                <c:pt idx="3957">
                  <c:v>42.714578073657997</c:v>
                </c:pt>
                <c:pt idx="3958">
                  <c:v>42.725372601057998</c:v>
                </c:pt>
                <c:pt idx="3959">
                  <c:v>42.736167128458</c:v>
                </c:pt>
                <c:pt idx="3960">
                  <c:v>42.746961655857</c:v>
                </c:pt>
                <c:pt idx="3961">
                  <c:v>42.757756183257001</c:v>
                </c:pt>
                <c:pt idx="3962">
                  <c:v>42.768550710656001</c:v>
                </c:pt>
                <c:pt idx="3963">
                  <c:v>42.779345238056003</c:v>
                </c:pt>
                <c:pt idx="3964">
                  <c:v>42.790139765455002</c:v>
                </c:pt>
                <c:pt idx="3965">
                  <c:v>42.800934292854997</c:v>
                </c:pt>
                <c:pt idx="3966">
                  <c:v>42.811728820254999</c:v>
                </c:pt>
                <c:pt idx="3967">
                  <c:v>42.822523347653998</c:v>
                </c:pt>
                <c:pt idx="3968">
                  <c:v>42.833317875054</c:v>
                </c:pt>
                <c:pt idx="3969">
                  <c:v>42.844112402453</c:v>
                </c:pt>
                <c:pt idx="3970">
                  <c:v>42.854906929853001</c:v>
                </c:pt>
                <c:pt idx="3971">
                  <c:v>42.865701457253003</c:v>
                </c:pt>
                <c:pt idx="3972">
                  <c:v>42.876495984652003</c:v>
                </c:pt>
                <c:pt idx="3973">
                  <c:v>42.887290512051997</c:v>
                </c:pt>
                <c:pt idx="3974">
                  <c:v>42.898085039450997</c:v>
                </c:pt>
                <c:pt idx="3975">
                  <c:v>42.908879566850999</c:v>
                </c:pt>
                <c:pt idx="3976">
                  <c:v>42.919674094251</c:v>
                </c:pt>
                <c:pt idx="3977">
                  <c:v>42.93046862165</c:v>
                </c:pt>
                <c:pt idx="3978">
                  <c:v>42.941263149050002</c:v>
                </c:pt>
                <c:pt idx="3979">
                  <c:v>42.952057676449002</c:v>
                </c:pt>
                <c:pt idx="3980">
                  <c:v>42.962852203849003</c:v>
                </c:pt>
                <c:pt idx="3981">
                  <c:v>42.973646731248998</c:v>
                </c:pt>
                <c:pt idx="3982">
                  <c:v>42.984441258648999</c:v>
                </c:pt>
                <c:pt idx="3983">
                  <c:v>42.995235786047999</c:v>
                </c:pt>
                <c:pt idx="3984">
                  <c:v>43.006030313446999</c:v>
                </c:pt>
                <c:pt idx="3985">
                  <c:v>43.016824840847001</c:v>
                </c:pt>
                <c:pt idx="3986">
                  <c:v>43.027619368247002</c:v>
                </c:pt>
                <c:pt idx="3987">
                  <c:v>43.038413895646002</c:v>
                </c:pt>
                <c:pt idx="3988">
                  <c:v>43.049208423045997</c:v>
                </c:pt>
                <c:pt idx="3989">
                  <c:v>43.060002950445003</c:v>
                </c:pt>
                <c:pt idx="3990">
                  <c:v>43.070797477844998</c:v>
                </c:pt>
                <c:pt idx="3991">
                  <c:v>43.081592005245</c:v>
                </c:pt>
                <c:pt idx="3992">
                  <c:v>43.092386532643999</c:v>
                </c:pt>
                <c:pt idx="3993">
                  <c:v>43.103181060044001</c:v>
                </c:pt>
                <c:pt idx="3994">
                  <c:v>43.113975587444003</c:v>
                </c:pt>
                <c:pt idx="3995">
                  <c:v>43.124770114843002</c:v>
                </c:pt>
                <c:pt idx="3996">
                  <c:v>43.135564642242997</c:v>
                </c:pt>
                <c:pt idx="3997">
                  <c:v>43.146359169641997</c:v>
                </c:pt>
                <c:pt idx="3998">
                  <c:v>43.157153697041998</c:v>
                </c:pt>
                <c:pt idx="3999">
                  <c:v>43.167948224442</c:v>
                </c:pt>
                <c:pt idx="4000">
                  <c:v>43.178742751841</c:v>
                </c:pt>
                <c:pt idx="4001">
                  <c:v>43.189537279241001</c:v>
                </c:pt>
                <c:pt idx="4002">
                  <c:v>43.200331806640001</c:v>
                </c:pt>
                <c:pt idx="4003">
                  <c:v>43.211126334040003</c:v>
                </c:pt>
                <c:pt idx="4004">
                  <c:v>43.221920861439997</c:v>
                </c:pt>
                <c:pt idx="4005">
                  <c:v>43.232715388838997</c:v>
                </c:pt>
                <c:pt idx="4006">
                  <c:v>43.243509916238999</c:v>
                </c:pt>
                <c:pt idx="4007">
                  <c:v>43.254304443637999</c:v>
                </c:pt>
                <c:pt idx="4008">
                  <c:v>43.265098971038</c:v>
                </c:pt>
                <c:pt idx="4009">
                  <c:v>43.275893498438002</c:v>
                </c:pt>
                <c:pt idx="4010">
                  <c:v>43.286688025837002</c:v>
                </c:pt>
                <c:pt idx="4011">
                  <c:v>43.297482553237003</c:v>
                </c:pt>
                <c:pt idx="4012">
                  <c:v>43.308277080636003</c:v>
                </c:pt>
                <c:pt idx="4013">
                  <c:v>43.319071608035998</c:v>
                </c:pt>
                <c:pt idx="4014">
                  <c:v>43.329866135435999</c:v>
                </c:pt>
                <c:pt idx="4015">
                  <c:v>43.340660662834999</c:v>
                </c:pt>
                <c:pt idx="4016">
                  <c:v>43.351455190235001</c:v>
                </c:pt>
                <c:pt idx="4017">
                  <c:v>43.362249717634</c:v>
                </c:pt>
                <c:pt idx="4018">
                  <c:v>43.373044245034002</c:v>
                </c:pt>
                <c:pt idx="4019">
                  <c:v>43.383838772433997</c:v>
                </c:pt>
                <c:pt idx="4020">
                  <c:v>43.394633299833004</c:v>
                </c:pt>
                <c:pt idx="4021">
                  <c:v>43.405427827232998</c:v>
                </c:pt>
                <c:pt idx="4022">
                  <c:v>43.416222354631998</c:v>
                </c:pt>
                <c:pt idx="4023">
                  <c:v>43.427016882032</c:v>
                </c:pt>
                <c:pt idx="4024">
                  <c:v>43.437811409432001</c:v>
                </c:pt>
                <c:pt idx="4025">
                  <c:v>43.448605936831001</c:v>
                </c:pt>
                <c:pt idx="4026">
                  <c:v>43.459400464231003</c:v>
                </c:pt>
                <c:pt idx="4027">
                  <c:v>43.470194991630002</c:v>
                </c:pt>
                <c:pt idx="4028">
                  <c:v>43.480989519029997</c:v>
                </c:pt>
                <c:pt idx="4029">
                  <c:v>43.491784046429999</c:v>
                </c:pt>
                <c:pt idx="4030">
                  <c:v>43.502578573828998</c:v>
                </c:pt>
                <c:pt idx="4031">
                  <c:v>43.513373101229</c:v>
                </c:pt>
                <c:pt idx="4032">
                  <c:v>43.524167628628</c:v>
                </c:pt>
                <c:pt idx="4033">
                  <c:v>43.534962156028001</c:v>
                </c:pt>
                <c:pt idx="4034">
                  <c:v>43.545756683427001</c:v>
                </c:pt>
                <c:pt idx="4035">
                  <c:v>43.556551210827003</c:v>
                </c:pt>
                <c:pt idx="4036">
                  <c:v>43.567345738226997</c:v>
                </c:pt>
                <c:pt idx="4037">
                  <c:v>43.578140265625997</c:v>
                </c:pt>
                <c:pt idx="4038">
                  <c:v>43.588934793025999</c:v>
                </c:pt>
                <c:pt idx="4039">
                  <c:v>43.599729320424998</c:v>
                </c:pt>
                <c:pt idx="4040">
                  <c:v>43.610523847825</c:v>
                </c:pt>
                <c:pt idx="4041">
                  <c:v>43.621318375225002</c:v>
                </c:pt>
                <c:pt idx="4042">
                  <c:v>43.632112902624002</c:v>
                </c:pt>
                <c:pt idx="4043">
                  <c:v>43.642907430024003</c:v>
                </c:pt>
                <c:pt idx="4044">
                  <c:v>43.653701957423003</c:v>
                </c:pt>
                <c:pt idx="4045">
                  <c:v>43.664496484822998</c:v>
                </c:pt>
                <c:pt idx="4046">
                  <c:v>43.675291012222999</c:v>
                </c:pt>
                <c:pt idx="4047">
                  <c:v>43.686085539623001</c:v>
                </c:pt>
                <c:pt idx="4048">
                  <c:v>43.696880067022001</c:v>
                </c:pt>
                <c:pt idx="4049">
                  <c:v>43.707674594421</c:v>
                </c:pt>
                <c:pt idx="4050">
                  <c:v>43.718469121821002</c:v>
                </c:pt>
                <c:pt idx="4051">
                  <c:v>43.729263649220997</c:v>
                </c:pt>
                <c:pt idx="4052">
                  <c:v>43.740058176620998</c:v>
                </c:pt>
                <c:pt idx="4053">
                  <c:v>43.750852704019998</c:v>
                </c:pt>
                <c:pt idx="4054">
                  <c:v>43.761647231418998</c:v>
                </c:pt>
                <c:pt idx="4055">
                  <c:v>43.772441758818999</c:v>
                </c:pt>
                <c:pt idx="4056">
                  <c:v>43.783236286219001</c:v>
                </c:pt>
                <c:pt idx="4057">
                  <c:v>43.794030813619003</c:v>
                </c:pt>
                <c:pt idx="4058">
                  <c:v>43.804825341018002</c:v>
                </c:pt>
                <c:pt idx="4059">
                  <c:v>43.815619868417997</c:v>
                </c:pt>
                <c:pt idx="4060">
                  <c:v>43.826414395816997</c:v>
                </c:pt>
                <c:pt idx="4061">
                  <c:v>43.837208923216998</c:v>
                </c:pt>
                <c:pt idx="4062">
                  <c:v>43.848003450615998</c:v>
                </c:pt>
                <c:pt idx="4063">
                  <c:v>43.858797978016</c:v>
                </c:pt>
                <c:pt idx="4064">
                  <c:v>43.869592505416001</c:v>
                </c:pt>
                <c:pt idx="4065">
                  <c:v>43.880387032815001</c:v>
                </c:pt>
                <c:pt idx="4066">
                  <c:v>43.891181560215003</c:v>
                </c:pt>
                <c:pt idx="4067">
                  <c:v>43.901976087614003</c:v>
                </c:pt>
                <c:pt idx="4068">
                  <c:v>43.912770615013997</c:v>
                </c:pt>
                <c:pt idx="4069">
                  <c:v>43.923565142413999</c:v>
                </c:pt>
                <c:pt idx="4070">
                  <c:v>43.934359669812999</c:v>
                </c:pt>
                <c:pt idx="4071">
                  <c:v>43.945154197213</c:v>
                </c:pt>
                <c:pt idx="4072">
                  <c:v>43.955948724612</c:v>
                </c:pt>
                <c:pt idx="4073">
                  <c:v>43.966743252012002</c:v>
                </c:pt>
                <c:pt idx="4074">
                  <c:v>43.977537779412003</c:v>
                </c:pt>
                <c:pt idx="4075">
                  <c:v>43.988332306811003</c:v>
                </c:pt>
                <c:pt idx="4076">
                  <c:v>43.999126834210998</c:v>
                </c:pt>
                <c:pt idx="4077">
                  <c:v>44.009921361609997</c:v>
                </c:pt>
                <c:pt idx="4078">
                  <c:v>44.020715889009999</c:v>
                </c:pt>
                <c:pt idx="4079">
                  <c:v>44.031510416410001</c:v>
                </c:pt>
                <c:pt idx="4080">
                  <c:v>44.042304943809</c:v>
                </c:pt>
                <c:pt idx="4081">
                  <c:v>44.053099471209002</c:v>
                </c:pt>
                <c:pt idx="4082">
                  <c:v>44.063893998608002</c:v>
                </c:pt>
                <c:pt idx="4083">
                  <c:v>44.074688526008003</c:v>
                </c:pt>
                <c:pt idx="4084">
                  <c:v>44.085483053407998</c:v>
                </c:pt>
                <c:pt idx="4085">
                  <c:v>44.096277580806998</c:v>
                </c:pt>
                <c:pt idx="4086">
                  <c:v>44.107072108206999</c:v>
                </c:pt>
                <c:pt idx="4087">
                  <c:v>44.117866635605999</c:v>
                </c:pt>
                <c:pt idx="4088">
                  <c:v>44.128661163006001</c:v>
                </c:pt>
                <c:pt idx="4089">
                  <c:v>44.139455690406002</c:v>
                </c:pt>
                <c:pt idx="4090">
                  <c:v>44.150250217805002</c:v>
                </c:pt>
                <c:pt idx="4091">
                  <c:v>44.161044745204997</c:v>
                </c:pt>
                <c:pt idx="4092">
                  <c:v>44.171839272603997</c:v>
                </c:pt>
                <c:pt idx="4093">
                  <c:v>44.182633800003998</c:v>
                </c:pt>
                <c:pt idx="4094">
                  <c:v>44.193428327404</c:v>
                </c:pt>
                <c:pt idx="4095">
                  <c:v>44.204222854803</c:v>
                </c:pt>
                <c:pt idx="4096">
                  <c:v>44.215017382203001</c:v>
                </c:pt>
                <c:pt idx="4097">
                  <c:v>44.225811909602001</c:v>
                </c:pt>
                <c:pt idx="4098">
                  <c:v>44.236606437002003</c:v>
                </c:pt>
                <c:pt idx="4099">
                  <c:v>44.247400964401997</c:v>
                </c:pt>
                <c:pt idx="4100">
                  <c:v>44.258195491800997</c:v>
                </c:pt>
                <c:pt idx="4101">
                  <c:v>44.268990019200999</c:v>
                </c:pt>
                <c:pt idx="4102">
                  <c:v>44.279784546599998</c:v>
                </c:pt>
                <c:pt idx="4103">
                  <c:v>44.290579074</c:v>
                </c:pt>
                <c:pt idx="4104">
                  <c:v>44.301373601400002</c:v>
                </c:pt>
                <c:pt idx="4105">
                  <c:v>44.312168128799001</c:v>
                </c:pt>
                <c:pt idx="4106">
                  <c:v>44.322962656199003</c:v>
                </c:pt>
                <c:pt idx="4107">
                  <c:v>44.333757183598003</c:v>
                </c:pt>
                <c:pt idx="4108">
                  <c:v>44.344551710997997</c:v>
                </c:pt>
                <c:pt idx="4109">
                  <c:v>44.355346238396997</c:v>
                </c:pt>
                <c:pt idx="4110">
                  <c:v>44.366140765796999</c:v>
                </c:pt>
                <c:pt idx="4111">
                  <c:v>44.376935293197</c:v>
                </c:pt>
                <c:pt idx="4112">
                  <c:v>44.387729820597002</c:v>
                </c:pt>
                <c:pt idx="4113">
                  <c:v>44.398524347996002</c:v>
                </c:pt>
                <c:pt idx="4114">
                  <c:v>44.409318875395002</c:v>
                </c:pt>
                <c:pt idx="4115">
                  <c:v>44.420113402795003</c:v>
                </c:pt>
                <c:pt idx="4116">
                  <c:v>44.430907930194998</c:v>
                </c:pt>
                <c:pt idx="4117">
                  <c:v>44.441702457594999</c:v>
                </c:pt>
                <c:pt idx="4118">
                  <c:v>44.452496984993999</c:v>
                </c:pt>
                <c:pt idx="4119">
                  <c:v>44.463291512392999</c:v>
                </c:pt>
                <c:pt idx="4120">
                  <c:v>44.474086039793001</c:v>
                </c:pt>
                <c:pt idx="4121">
                  <c:v>44.484880567193002</c:v>
                </c:pt>
                <c:pt idx="4122">
                  <c:v>44.495675094592997</c:v>
                </c:pt>
                <c:pt idx="4123">
                  <c:v>44.506469621991997</c:v>
                </c:pt>
                <c:pt idx="4124">
                  <c:v>44.517264149391998</c:v>
                </c:pt>
                <c:pt idx="4125">
                  <c:v>44.528058676790998</c:v>
                </c:pt>
                <c:pt idx="4126">
                  <c:v>44.538853204191</c:v>
                </c:pt>
                <c:pt idx="4127">
                  <c:v>44.549647731591001</c:v>
                </c:pt>
                <c:pt idx="4128">
                  <c:v>44.560442258990001</c:v>
                </c:pt>
                <c:pt idx="4129">
                  <c:v>44.571236786390003</c:v>
                </c:pt>
                <c:pt idx="4130">
                  <c:v>44.582031313789003</c:v>
                </c:pt>
                <c:pt idx="4131">
                  <c:v>44.592825841188997</c:v>
                </c:pt>
                <c:pt idx="4132">
                  <c:v>44.603620368588999</c:v>
                </c:pt>
                <c:pt idx="4133">
                  <c:v>44.614414895987998</c:v>
                </c:pt>
                <c:pt idx="4134">
                  <c:v>44.625209423388</c:v>
                </c:pt>
                <c:pt idx="4135">
                  <c:v>44.636003950787</c:v>
                </c:pt>
                <c:pt idx="4136">
                  <c:v>44.646798478187002</c:v>
                </c:pt>
                <c:pt idx="4137">
                  <c:v>44.657593005586001</c:v>
                </c:pt>
                <c:pt idx="4138">
                  <c:v>44.668387532986003</c:v>
                </c:pt>
                <c:pt idx="4139">
                  <c:v>44.679182060385997</c:v>
                </c:pt>
                <c:pt idx="4140">
                  <c:v>44.689976587784997</c:v>
                </c:pt>
                <c:pt idx="4141">
                  <c:v>44.700771115184999</c:v>
                </c:pt>
                <c:pt idx="4142">
                  <c:v>44.711565642583999</c:v>
                </c:pt>
                <c:pt idx="4143">
                  <c:v>44.722360169984</c:v>
                </c:pt>
                <c:pt idx="4144">
                  <c:v>44.733154697384002</c:v>
                </c:pt>
                <c:pt idx="4145">
                  <c:v>44.743949224783002</c:v>
                </c:pt>
                <c:pt idx="4146">
                  <c:v>44.754743752183003</c:v>
                </c:pt>
                <c:pt idx="4147">
                  <c:v>44.765538279582003</c:v>
                </c:pt>
                <c:pt idx="4148">
                  <c:v>44.776332806981998</c:v>
                </c:pt>
                <c:pt idx="4149">
                  <c:v>44.787127334381999</c:v>
                </c:pt>
                <c:pt idx="4150">
                  <c:v>44.797921861780999</c:v>
                </c:pt>
                <c:pt idx="4151">
                  <c:v>44.808716389181001</c:v>
                </c:pt>
                <c:pt idx="4152">
                  <c:v>44.819510916580001</c:v>
                </c:pt>
                <c:pt idx="4153">
                  <c:v>44.830305443980002</c:v>
                </c:pt>
                <c:pt idx="4154">
                  <c:v>44.841099971379997</c:v>
                </c:pt>
                <c:pt idx="4155">
                  <c:v>44.851894498778996</c:v>
                </c:pt>
                <c:pt idx="4156">
                  <c:v>44.862689026178998</c:v>
                </c:pt>
                <c:pt idx="4157">
                  <c:v>44.873483553577998</c:v>
                </c:pt>
                <c:pt idx="4158">
                  <c:v>44.884278080978</c:v>
                </c:pt>
                <c:pt idx="4159">
                  <c:v>44.895072608378001</c:v>
                </c:pt>
                <c:pt idx="4160">
                  <c:v>44.905867135777001</c:v>
                </c:pt>
                <c:pt idx="4161">
                  <c:v>44.916661663177003</c:v>
                </c:pt>
                <c:pt idx="4162">
                  <c:v>44.927456190576002</c:v>
                </c:pt>
                <c:pt idx="4163">
                  <c:v>44.938250717975997</c:v>
                </c:pt>
                <c:pt idx="4164">
                  <c:v>44.949045245375999</c:v>
                </c:pt>
                <c:pt idx="4165">
                  <c:v>44.959839772774998</c:v>
                </c:pt>
                <c:pt idx="4166">
                  <c:v>44.970634300175</c:v>
                </c:pt>
                <c:pt idx="4167">
                  <c:v>44.981428827574</c:v>
                </c:pt>
                <c:pt idx="4168">
                  <c:v>44.992223354974001</c:v>
                </c:pt>
                <c:pt idx="4169">
                  <c:v>45.003017882374003</c:v>
                </c:pt>
                <c:pt idx="4170">
                  <c:v>45.013812409773003</c:v>
                </c:pt>
                <c:pt idx="4171">
                  <c:v>45.024606937172997</c:v>
                </c:pt>
                <c:pt idx="4172">
                  <c:v>45.035401464571997</c:v>
                </c:pt>
                <c:pt idx="4173">
                  <c:v>45.046195991971999</c:v>
                </c:pt>
                <c:pt idx="4174">
                  <c:v>45.056990519372</c:v>
                </c:pt>
                <c:pt idx="4175">
                  <c:v>45.067785046771</c:v>
                </c:pt>
                <c:pt idx="4176">
                  <c:v>45.078579574171002</c:v>
                </c:pt>
                <c:pt idx="4177">
                  <c:v>45.089374101571003</c:v>
                </c:pt>
                <c:pt idx="4178">
                  <c:v>45.100168628970003</c:v>
                </c:pt>
                <c:pt idx="4179">
                  <c:v>45.110963156369998</c:v>
                </c:pt>
                <c:pt idx="4180">
                  <c:v>45.121757683768998</c:v>
                </c:pt>
                <c:pt idx="4181">
                  <c:v>45.132552211168999</c:v>
                </c:pt>
                <c:pt idx="4182">
                  <c:v>45.143346738569001</c:v>
                </c:pt>
                <c:pt idx="4183">
                  <c:v>45.154141265968001</c:v>
                </c:pt>
                <c:pt idx="4184">
                  <c:v>45.164935793367</c:v>
                </c:pt>
                <c:pt idx="4185">
                  <c:v>45.175730320767002</c:v>
                </c:pt>
                <c:pt idx="4186">
                  <c:v>45.186524848166997</c:v>
                </c:pt>
                <c:pt idx="4187">
                  <c:v>45.197319375566998</c:v>
                </c:pt>
                <c:pt idx="4188">
                  <c:v>45.208113902965998</c:v>
                </c:pt>
                <c:pt idx="4189">
                  <c:v>45.218908430366</c:v>
                </c:pt>
                <c:pt idx="4190">
                  <c:v>45.229702957764999</c:v>
                </c:pt>
                <c:pt idx="4191">
                  <c:v>45.240497485165001</c:v>
                </c:pt>
                <c:pt idx="4192">
                  <c:v>45.251292012565003</c:v>
                </c:pt>
                <c:pt idx="4193">
                  <c:v>45.262086539964002</c:v>
                </c:pt>
                <c:pt idx="4194">
                  <c:v>45.272881067363997</c:v>
                </c:pt>
                <c:pt idx="4195">
                  <c:v>45.283675594762997</c:v>
                </c:pt>
                <c:pt idx="4196">
                  <c:v>45.294470122162998</c:v>
                </c:pt>
                <c:pt idx="4197">
                  <c:v>45.305264649563</c:v>
                </c:pt>
                <c:pt idx="4198">
                  <c:v>45.316059176962</c:v>
                </c:pt>
                <c:pt idx="4199">
                  <c:v>45.326853704362001</c:v>
                </c:pt>
                <c:pt idx="4200">
                  <c:v>45.337648231761001</c:v>
                </c:pt>
                <c:pt idx="4201">
                  <c:v>45.348442759161003</c:v>
                </c:pt>
                <c:pt idx="4202">
                  <c:v>45.359237286560997</c:v>
                </c:pt>
                <c:pt idx="4203">
                  <c:v>45.370031813959997</c:v>
                </c:pt>
                <c:pt idx="4204">
                  <c:v>45.380826341359999</c:v>
                </c:pt>
                <c:pt idx="4205">
                  <c:v>45.391620868758999</c:v>
                </c:pt>
                <c:pt idx="4206">
                  <c:v>45.402415396159</c:v>
                </c:pt>
                <c:pt idx="4207">
                  <c:v>45.413209923558</c:v>
                </c:pt>
                <c:pt idx="4208">
                  <c:v>45.424004450958002</c:v>
                </c:pt>
                <c:pt idx="4209">
                  <c:v>45.434798978358003</c:v>
                </c:pt>
                <c:pt idx="4210">
                  <c:v>45.445593505757003</c:v>
                </c:pt>
                <c:pt idx="4211">
                  <c:v>45.456388033156998</c:v>
                </c:pt>
                <c:pt idx="4212">
                  <c:v>45.467182560555997</c:v>
                </c:pt>
                <c:pt idx="4213">
                  <c:v>45.477977087955999</c:v>
                </c:pt>
                <c:pt idx="4214">
                  <c:v>45.488771615356001</c:v>
                </c:pt>
                <c:pt idx="4215">
                  <c:v>45.499566142755</c:v>
                </c:pt>
                <c:pt idx="4216">
                  <c:v>45.510360670155002</c:v>
                </c:pt>
                <c:pt idx="4217">
                  <c:v>45.521155197554002</c:v>
                </c:pt>
                <c:pt idx="4218">
                  <c:v>45.531949724954003</c:v>
                </c:pt>
                <c:pt idx="4219">
                  <c:v>45.542744252353998</c:v>
                </c:pt>
                <c:pt idx="4220">
                  <c:v>45.553538779752998</c:v>
                </c:pt>
                <c:pt idx="4221">
                  <c:v>45.564333307152999</c:v>
                </c:pt>
                <c:pt idx="4222">
                  <c:v>45.575127834551999</c:v>
                </c:pt>
                <c:pt idx="4223">
                  <c:v>45.585922361952001</c:v>
                </c:pt>
                <c:pt idx="4224">
                  <c:v>45.596716889352003</c:v>
                </c:pt>
                <c:pt idx="4225">
                  <c:v>45.607511416751002</c:v>
                </c:pt>
                <c:pt idx="4226">
                  <c:v>45.618305944150997</c:v>
                </c:pt>
                <c:pt idx="4227">
                  <c:v>45.629100471549997</c:v>
                </c:pt>
                <c:pt idx="4228">
                  <c:v>45.639894998949998</c:v>
                </c:pt>
                <c:pt idx="4229">
                  <c:v>45.65068952635</c:v>
                </c:pt>
                <c:pt idx="4230">
                  <c:v>45.661484053750002</c:v>
                </c:pt>
                <c:pt idx="4231">
                  <c:v>45.672278581149001</c:v>
                </c:pt>
                <c:pt idx="4232">
                  <c:v>45.683073108548001</c:v>
                </c:pt>
                <c:pt idx="4233">
                  <c:v>45.693867635948003</c:v>
                </c:pt>
                <c:pt idx="4234">
                  <c:v>45.704662163347997</c:v>
                </c:pt>
                <c:pt idx="4235">
                  <c:v>45.715456690746997</c:v>
                </c:pt>
                <c:pt idx="4236">
                  <c:v>45.726251218146999</c:v>
                </c:pt>
                <c:pt idx="4237">
                  <c:v>45.737045745545998</c:v>
                </c:pt>
                <c:pt idx="4238">
                  <c:v>45.747840272946</c:v>
                </c:pt>
                <c:pt idx="4239">
                  <c:v>45.758634800346002</c:v>
                </c:pt>
                <c:pt idx="4240">
                  <c:v>45.769429327745002</c:v>
                </c:pt>
                <c:pt idx="4241">
                  <c:v>45.780223855145003</c:v>
                </c:pt>
                <c:pt idx="4242">
                  <c:v>45.791018382544998</c:v>
                </c:pt>
                <c:pt idx="4243">
                  <c:v>45.801812909943997</c:v>
                </c:pt>
                <c:pt idx="4244">
                  <c:v>45.812607437343999</c:v>
                </c:pt>
                <c:pt idx="4245">
                  <c:v>45.823401964742999</c:v>
                </c:pt>
                <c:pt idx="4246">
                  <c:v>45.834196492143001</c:v>
                </c:pt>
                <c:pt idx="4247">
                  <c:v>45.844991019543002</c:v>
                </c:pt>
                <c:pt idx="4248">
                  <c:v>45.855785546942002</c:v>
                </c:pt>
                <c:pt idx="4249">
                  <c:v>45.866580074341996</c:v>
                </c:pt>
                <c:pt idx="4250">
                  <c:v>45.877374601741003</c:v>
                </c:pt>
                <c:pt idx="4251">
                  <c:v>45.888169129140998</c:v>
                </c:pt>
                <c:pt idx="4252">
                  <c:v>45.898963656541</c:v>
                </c:pt>
                <c:pt idx="4253">
                  <c:v>45.909758183939999</c:v>
                </c:pt>
                <c:pt idx="4254">
                  <c:v>45.920552711340001</c:v>
                </c:pt>
                <c:pt idx="4255">
                  <c:v>45.931347238739001</c:v>
                </c:pt>
                <c:pt idx="4256">
                  <c:v>45.942141766139002</c:v>
                </c:pt>
                <c:pt idx="4257">
                  <c:v>45.952936293538997</c:v>
                </c:pt>
                <c:pt idx="4258">
                  <c:v>45.963730820937997</c:v>
                </c:pt>
                <c:pt idx="4259">
                  <c:v>45.974525348337998</c:v>
                </c:pt>
                <c:pt idx="4260">
                  <c:v>45.985319875736998</c:v>
                </c:pt>
                <c:pt idx="4261">
                  <c:v>45.996114403137</c:v>
                </c:pt>
                <c:pt idx="4262">
                  <c:v>46.006908930537001</c:v>
                </c:pt>
                <c:pt idx="4263">
                  <c:v>46.017703457936001</c:v>
                </c:pt>
                <c:pt idx="4264">
                  <c:v>46.028497985336003</c:v>
                </c:pt>
                <c:pt idx="4265">
                  <c:v>46.039292512735003</c:v>
                </c:pt>
                <c:pt idx="4266">
                  <c:v>46.050087040134997</c:v>
                </c:pt>
                <c:pt idx="4267">
                  <c:v>46.060881567534999</c:v>
                </c:pt>
                <c:pt idx="4268">
                  <c:v>46.071676094933999</c:v>
                </c:pt>
                <c:pt idx="4269">
                  <c:v>46.082470622334</c:v>
                </c:pt>
                <c:pt idx="4270">
                  <c:v>46.093265149733</c:v>
                </c:pt>
                <c:pt idx="4271">
                  <c:v>46.104059677133002</c:v>
                </c:pt>
                <c:pt idx="4272">
                  <c:v>46.114854204533003</c:v>
                </c:pt>
                <c:pt idx="4273">
                  <c:v>46.125648731932003</c:v>
                </c:pt>
                <c:pt idx="4274">
                  <c:v>46.136443259331998</c:v>
                </c:pt>
                <c:pt idx="4275">
                  <c:v>46.147237786730997</c:v>
                </c:pt>
                <c:pt idx="4276">
                  <c:v>46.158032314130999</c:v>
                </c:pt>
                <c:pt idx="4277">
                  <c:v>46.168826841531001</c:v>
                </c:pt>
                <c:pt idx="4278">
                  <c:v>46.17962136893</c:v>
                </c:pt>
                <c:pt idx="4279">
                  <c:v>46.190415896330002</c:v>
                </c:pt>
                <c:pt idx="4280">
                  <c:v>46.201210423729002</c:v>
                </c:pt>
                <c:pt idx="4281">
                  <c:v>46.212004951129003</c:v>
                </c:pt>
                <c:pt idx="4282">
                  <c:v>46.222799478528003</c:v>
                </c:pt>
                <c:pt idx="4283">
                  <c:v>46.233594005927998</c:v>
                </c:pt>
                <c:pt idx="4284">
                  <c:v>46.244388533327999</c:v>
                </c:pt>
                <c:pt idx="4285">
                  <c:v>46.255183060726999</c:v>
                </c:pt>
                <c:pt idx="4286">
                  <c:v>46.265977588127001</c:v>
                </c:pt>
                <c:pt idx="4287">
                  <c:v>46.276772115526001</c:v>
                </c:pt>
                <c:pt idx="4288">
                  <c:v>46.287566642926002</c:v>
                </c:pt>
                <c:pt idx="4289">
                  <c:v>46.298361170325997</c:v>
                </c:pt>
                <c:pt idx="4290">
                  <c:v>46.309155697724997</c:v>
                </c:pt>
                <c:pt idx="4291">
                  <c:v>46.319950225124998</c:v>
                </c:pt>
                <c:pt idx="4292">
                  <c:v>46.330744752523998</c:v>
                </c:pt>
                <c:pt idx="4293">
                  <c:v>46.341539279924</c:v>
                </c:pt>
                <c:pt idx="4294">
                  <c:v>46.352333807324001</c:v>
                </c:pt>
                <c:pt idx="4295">
                  <c:v>46.363128334724003</c:v>
                </c:pt>
                <c:pt idx="4296">
                  <c:v>46.373922862123003</c:v>
                </c:pt>
                <c:pt idx="4297">
                  <c:v>46.384717389522002</c:v>
                </c:pt>
                <c:pt idx="4298">
                  <c:v>46.395511916921997</c:v>
                </c:pt>
                <c:pt idx="4299">
                  <c:v>46.406306444321999</c:v>
                </c:pt>
                <c:pt idx="4300">
                  <c:v>46.417100971722</c:v>
                </c:pt>
                <c:pt idx="4301">
                  <c:v>46.427895499121</c:v>
                </c:pt>
                <c:pt idx="4302">
                  <c:v>46.43869002652</c:v>
                </c:pt>
                <c:pt idx="4303">
                  <c:v>46.449484553920001</c:v>
                </c:pt>
                <c:pt idx="4304">
                  <c:v>46.460279081320003</c:v>
                </c:pt>
                <c:pt idx="4305">
                  <c:v>46.471073608719998</c:v>
                </c:pt>
                <c:pt idx="4306">
                  <c:v>46.481868136118997</c:v>
                </c:pt>
                <c:pt idx="4307">
                  <c:v>46.492662663518999</c:v>
                </c:pt>
                <c:pt idx="4308">
                  <c:v>46.503457190917999</c:v>
                </c:pt>
                <c:pt idx="4309">
                  <c:v>46.514251718318</c:v>
                </c:pt>
                <c:pt idx="4310">
                  <c:v>46.525046245717</c:v>
                </c:pt>
                <c:pt idx="4311">
                  <c:v>46.535840773117002</c:v>
                </c:pt>
                <c:pt idx="4312">
                  <c:v>46.546635300517003</c:v>
                </c:pt>
                <c:pt idx="4313">
                  <c:v>46.557429827916003</c:v>
                </c:pt>
                <c:pt idx="4314">
                  <c:v>46.568224355315998</c:v>
                </c:pt>
                <c:pt idx="4315">
                  <c:v>46.579018882714998</c:v>
                </c:pt>
                <c:pt idx="4316">
                  <c:v>46.589813410114999</c:v>
                </c:pt>
                <c:pt idx="4317">
                  <c:v>46.600607937515001</c:v>
                </c:pt>
                <c:pt idx="4318">
                  <c:v>46.611402464914001</c:v>
                </c:pt>
                <c:pt idx="4319">
                  <c:v>46.622196992314002</c:v>
                </c:pt>
                <c:pt idx="4320">
                  <c:v>46.632991519713002</c:v>
                </c:pt>
                <c:pt idx="4321">
                  <c:v>46.643786047112997</c:v>
                </c:pt>
                <c:pt idx="4322">
                  <c:v>46.654580574512998</c:v>
                </c:pt>
                <c:pt idx="4323">
                  <c:v>46.665375101911998</c:v>
                </c:pt>
                <c:pt idx="4324">
                  <c:v>46.676169629312</c:v>
                </c:pt>
                <c:pt idx="4325">
                  <c:v>46.686964156710999</c:v>
                </c:pt>
                <c:pt idx="4326">
                  <c:v>46.697758684111001</c:v>
                </c:pt>
                <c:pt idx="4327">
                  <c:v>46.708553211511003</c:v>
                </c:pt>
                <c:pt idx="4328">
                  <c:v>46.719347738910002</c:v>
                </c:pt>
                <c:pt idx="4329">
                  <c:v>46.730142266309997</c:v>
                </c:pt>
                <c:pt idx="4330">
                  <c:v>46.740936793708997</c:v>
                </c:pt>
                <c:pt idx="4331">
                  <c:v>46.751731321108998</c:v>
                </c:pt>
                <c:pt idx="4332">
                  <c:v>46.762525848509</c:v>
                </c:pt>
                <c:pt idx="4333">
                  <c:v>46.773320375908</c:v>
                </c:pt>
                <c:pt idx="4334">
                  <c:v>46.784114903308001</c:v>
                </c:pt>
                <c:pt idx="4335">
                  <c:v>46.794909430707001</c:v>
                </c:pt>
                <c:pt idx="4336">
                  <c:v>46.805703958107003</c:v>
                </c:pt>
                <c:pt idx="4337">
                  <c:v>46.816498485506997</c:v>
                </c:pt>
                <c:pt idx="4338">
                  <c:v>46.827293012905997</c:v>
                </c:pt>
                <c:pt idx="4339">
                  <c:v>46.838087540305999</c:v>
                </c:pt>
                <c:pt idx="4340">
                  <c:v>46.848882067704999</c:v>
                </c:pt>
                <c:pt idx="4341">
                  <c:v>46.859676595105</c:v>
                </c:pt>
                <c:pt idx="4342">
                  <c:v>46.870471122505002</c:v>
                </c:pt>
                <c:pt idx="4343">
                  <c:v>46.881265649904002</c:v>
                </c:pt>
                <c:pt idx="4344">
                  <c:v>46.892060177304003</c:v>
                </c:pt>
                <c:pt idx="4345">
                  <c:v>46.902854704703003</c:v>
                </c:pt>
                <c:pt idx="4346">
                  <c:v>46.913649232102998</c:v>
                </c:pt>
                <c:pt idx="4347">
                  <c:v>46.924443759502999</c:v>
                </c:pt>
                <c:pt idx="4348">
                  <c:v>46.935238286901999</c:v>
                </c:pt>
                <c:pt idx="4349">
                  <c:v>46.946032814302001</c:v>
                </c:pt>
                <c:pt idx="4350">
                  <c:v>46.956827341701</c:v>
                </c:pt>
                <c:pt idx="4351">
                  <c:v>46.967621869101002</c:v>
                </c:pt>
                <c:pt idx="4352">
                  <c:v>46.978416396500997</c:v>
                </c:pt>
                <c:pt idx="4353">
                  <c:v>46.989210923900004</c:v>
                </c:pt>
                <c:pt idx="4354">
                  <c:v>47.000005451299998</c:v>
                </c:pt>
                <c:pt idx="4355">
                  <c:v>47.010799978698998</c:v>
                </c:pt>
                <c:pt idx="4356">
                  <c:v>47.021594506098999</c:v>
                </c:pt>
                <c:pt idx="4357">
                  <c:v>47.032389033497999</c:v>
                </c:pt>
                <c:pt idx="4358">
                  <c:v>47.043183560898001</c:v>
                </c:pt>
                <c:pt idx="4359">
                  <c:v>47.053978088298003</c:v>
                </c:pt>
                <c:pt idx="4360">
                  <c:v>47.064772615697997</c:v>
                </c:pt>
                <c:pt idx="4361">
                  <c:v>47.075567143096997</c:v>
                </c:pt>
                <c:pt idx="4362">
                  <c:v>47.086361670495997</c:v>
                </c:pt>
                <c:pt idx="4363">
                  <c:v>47.097156197895998</c:v>
                </c:pt>
                <c:pt idx="4364">
                  <c:v>47.107950725296</c:v>
                </c:pt>
                <c:pt idx="4365">
                  <c:v>47.118745252696002</c:v>
                </c:pt>
                <c:pt idx="4366">
                  <c:v>47.129539780095001</c:v>
                </c:pt>
                <c:pt idx="4367">
                  <c:v>47.140334307494001</c:v>
                </c:pt>
                <c:pt idx="4368">
                  <c:v>47.151128834894003</c:v>
                </c:pt>
                <c:pt idx="4369">
                  <c:v>47.161923362293997</c:v>
                </c:pt>
                <c:pt idx="4370">
                  <c:v>47.172717889693999</c:v>
                </c:pt>
                <c:pt idx="4371">
                  <c:v>47.183512417092999</c:v>
                </c:pt>
                <c:pt idx="4372">
                  <c:v>47.194306944493</c:v>
                </c:pt>
                <c:pt idx="4373">
                  <c:v>47.205101471892</c:v>
                </c:pt>
                <c:pt idx="4374">
                  <c:v>47.215895999292002</c:v>
                </c:pt>
                <c:pt idx="4375">
                  <c:v>47.226690526692003</c:v>
                </c:pt>
                <c:pt idx="4376">
                  <c:v>47.237485054091003</c:v>
                </c:pt>
                <c:pt idx="4377">
                  <c:v>47.248279581490998</c:v>
                </c:pt>
                <c:pt idx="4378">
                  <c:v>47.259074108889997</c:v>
                </c:pt>
                <c:pt idx="4379">
                  <c:v>47.269868636289999</c:v>
                </c:pt>
                <c:pt idx="4380">
                  <c:v>47.280663163688999</c:v>
                </c:pt>
                <c:pt idx="4381">
                  <c:v>47.291457691089001</c:v>
                </c:pt>
                <c:pt idx="4382">
                  <c:v>47.302252218489002</c:v>
                </c:pt>
                <c:pt idx="4383">
                  <c:v>47.313046745888002</c:v>
                </c:pt>
                <c:pt idx="4384">
                  <c:v>47.323841273287997</c:v>
                </c:pt>
                <c:pt idx="4385">
                  <c:v>47.334635800687003</c:v>
                </c:pt>
                <c:pt idx="4386">
                  <c:v>47.345430328086998</c:v>
                </c:pt>
                <c:pt idx="4387">
                  <c:v>47.356224855487</c:v>
                </c:pt>
                <c:pt idx="4388">
                  <c:v>47.367019382885999</c:v>
                </c:pt>
                <c:pt idx="4389">
                  <c:v>47.377813910286001</c:v>
                </c:pt>
                <c:pt idx="4390">
                  <c:v>47.388608437685001</c:v>
                </c:pt>
                <c:pt idx="4391">
                  <c:v>47.399402965085002</c:v>
                </c:pt>
                <c:pt idx="4392">
                  <c:v>47.410197492484997</c:v>
                </c:pt>
                <c:pt idx="4393">
                  <c:v>47.420992019883997</c:v>
                </c:pt>
                <c:pt idx="4394">
                  <c:v>47.431786547283998</c:v>
                </c:pt>
                <c:pt idx="4395">
                  <c:v>47.442581074682998</c:v>
                </c:pt>
                <c:pt idx="4396">
                  <c:v>47.453375602083</c:v>
                </c:pt>
                <c:pt idx="4397">
                  <c:v>47.464170129483001</c:v>
                </c:pt>
                <c:pt idx="4398">
                  <c:v>47.474964656882001</c:v>
                </c:pt>
                <c:pt idx="4399">
                  <c:v>47.485759184282003</c:v>
                </c:pt>
                <c:pt idx="4400">
                  <c:v>47.496553711681003</c:v>
                </c:pt>
                <c:pt idx="4401">
                  <c:v>47.507348239080997</c:v>
                </c:pt>
                <c:pt idx="4402">
                  <c:v>47.518142766480999</c:v>
                </c:pt>
                <c:pt idx="4403">
                  <c:v>47.528937293879999</c:v>
                </c:pt>
                <c:pt idx="4404">
                  <c:v>47.53973182128</c:v>
                </c:pt>
                <c:pt idx="4405">
                  <c:v>47.550526348679</c:v>
                </c:pt>
                <c:pt idx="4406">
                  <c:v>47.561320876079002</c:v>
                </c:pt>
                <c:pt idx="4407">
                  <c:v>47.572115403479003</c:v>
                </c:pt>
                <c:pt idx="4408">
                  <c:v>47.582909930878003</c:v>
                </c:pt>
                <c:pt idx="4409">
                  <c:v>47.593704458277998</c:v>
                </c:pt>
                <c:pt idx="4410">
                  <c:v>47.604498985676997</c:v>
                </c:pt>
                <c:pt idx="4411">
                  <c:v>47.615293513076999</c:v>
                </c:pt>
                <c:pt idx="4412">
                  <c:v>47.626088040477001</c:v>
                </c:pt>
                <c:pt idx="4413">
                  <c:v>47.636882567876</c:v>
                </c:pt>
                <c:pt idx="4414">
                  <c:v>47.647677095276002</c:v>
                </c:pt>
                <c:pt idx="4415">
                  <c:v>47.658471622675002</c:v>
                </c:pt>
                <c:pt idx="4416">
                  <c:v>47.669266150075003</c:v>
                </c:pt>
                <c:pt idx="4417">
                  <c:v>47.680060677474998</c:v>
                </c:pt>
                <c:pt idx="4418">
                  <c:v>47.690855204873998</c:v>
                </c:pt>
                <c:pt idx="4419">
                  <c:v>47.701649732273999</c:v>
                </c:pt>
                <c:pt idx="4420">
                  <c:v>47.712444259672999</c:v>
                </c:pt>
                <c:pt idx="4421">
                  <c:v>47.723238787073001</c:v>
                </c:pt>
                <c:pt idx="4422">
                  <c:v>47.734033314473002</c:v>
                </c:pt>
                <c:pt idx="4423">
                  <c:v>47.744827841872002</c:v>
                </c:pt>
                <c:pt idx="4424">
                  <c:v>47.755622369271997</c:v>
                </c:pt>
                <c:pt idx="4425">
                  <c:v>47.766416896671998</c:v>
                </c:pt>
                <c:pt idx="4426">
                  <c:v>47.777211424070998</c:v>
                </c:pt>
                <c:pt idx="4427">
                  <c:v>47.788005951469998</c:v>
                </c:pt>
                <c:pt idx="4428">
                  <c:v>47.79880047887</c:v>
                </c:pt>
                <c:pt idx="4429">
                  <c:v>47.809595006270001</c:v>
                </c:pt>
                <c:pt idx="4430">
                  <c:v>47.820389533670003</c:v>
                </c:pt>
                <c:pt idx="4431">
                  <c:v>47.831184061069003</c:v>
                </c:pt>
                <c:pt idx="4432">
                  <c:v>47.841978588468002</c:v>
                </c:pt>
                <c:pt idx="4433">
                  <c:v>47.852773115867997</c:v>
                </c:pt>
                <c:pt idx="4434">
                  <c:v>47.863567643267999</c:v>
                </c:pt>
                <c:pt idx="4435">
                  <c:v>47.874362170668</c:v>
                </c:pt>
                <c:pt idx="4436">
                  <c:v>47.885156698067</c:v>
                </c:pt>
                <c:pt idx="4437">
                  <c:v>47.895951225467002</c:v>
                </c:pt>
                <c:pt idx="4438">
                  <c:v>47.906745752866001</c:v>
                </c:pt>
                <c:pt idx="4439">
                  <c:v>47.917540280266003</c:v>
                </c:pt>
                <c:pt idx="4440">
                  <c:v>47.928334807665998</c:v>
                </c:pt>
                <c:pt idx="4441">
                  <c:v>47.939129335064997</c:v>
                </c:pt>
                <c:pt idx="4442">
                  <c:v>47.949923862464999</c:v>
                </c:pt>
                <c:pt idx="4443">
                  <c:v>47.960718389863999</c:v>
                </c:pt>
                <c:pt idx="4444">
                  <c:v>47.971512917264</c:v>
                </c:pt>
                <c:pt idx="4445">
                  <c:v>47.982307444664002</c:v>
                </c:pt>
                <c:pt idx="4446">
                  <c:v>47.993101972063002</c:v>
                </c:pt>
                <c:pt idx="4447">
                  <c:v>48.003896499463004</c:v>
                </c:pt>
                <c:pt idx="4448">
                  <c:v>48.014691026862003</c:v>
                </c:pt>
                <c:pt idx="4449">
                  <c:v>48.025485554261998</c:v>
                </c:pt>
                <c:pt idx="4450">
                  <c:v>48.036280081661999</c:v>
                </c:pt>
                <c:pt idx="4451">
                  <c:v>48.047074609060999</c:v>
                </c:pt>
                <c:pt idx="4452">
                  <c:v>48.057869136461001</c:v>
                </c:pt>
                <c:pt idx="4453">
                  <c:v>48.068663663860001</c:v>
                </c:pt>
                <c:pt idx="4454">
                  <c:v>48.079458191260002</c:v>
                </c:pt>
                <c:pt idx="4455">
                  <c:v>48.090252718659002</c:v>
                </c:pt>
                <c:pt idx="4456">
                  <c:v>48.101047246058997</c:v>
                </c:pt>
                <c:pt idx="4457">
                  <c:v>48.111841773458998</c:v>
                </c:pt>
                <c:pt idx="4458">
                  <c:v>48.122636300857998</c:v>
                </c:pt>
                <c:pt idx="4459">
                  <c:v>48.133430828258</c:v>
                </c:pt>
                <c:pt idx="4460">
                  <c:v>48.144225355656999</c:v>
                </c:pt>
                <c:pt idx="4461">
                  <c:v>48.155019883057001</c:v>
                </c:pt>
                <c:pt idx="4462">
                  <c:v>48.165814410457003</c:v>
                </c:pt>
                <c:pt idx="4463">
                  <c:v>48.176608937856003</c:v>
                </c:pt>
                <c:pt idx="4464">
                  <c:v>48.187403465255997</c:v>
                </c:pt>
                <c:pt idx="4465">
                  <c:v>48.198197992654997</c:v>
                </c:pt>
                <c:pt idx="4466">
                  <c:v>48.208992520054998</c:v>
                </c:pt>
                <c:pt idx="4467">
                  <c:v>48.219787047455</c:v>
                </c:pt>
                <c:pt idx="4468">
                  <c:v>48.230581574854</c:v>
                </c:pt>
                <c:pt idx="4469">
                  <c:v>48.241376102254002</c:v>
                </c:pt>
                <c:pt idx="4470">
                  <c:v>48.252170629653001</c:v>
                </c:pt>
                <c:pt idx="4471">
                  <c:v>48.262965157053003</c:v>
                </c:pt>
                <c:pt idx="4472">
                  <c:v>48.273759684452997</c:v>
                </c:pt>
                <c:pt idx="4473">
                  <c:v>48.284554211851997</c:v>
                </c:pt>
                <c:pt idx="4474">
                  <c:v>48.295348739251999</c:v>
                </c:pt>
                <c:pt idx="4475">
                  <c:v>48.306143266650999</c:v>
                </c:pt>
                <c:pt idx="4476">
                  <c:v>48.316937794051</c:v>
                </c:pt>
                <c:pt idx="4477">
                  <c:v>48.327732321451002</c:v>
                </c:pt>
                <c:pt idx="4478">
                  <c:v>48.338526848850996</c:v>
                </c:pt>
                <c:pt idx="4479">
                  <c:v>48.349321376250003</c:v>
                </c:pt>
                <c:pt idx="4480">
                  <c:v>48.360115903649003</c:v>
                </c:pt>
                <c:pt idx="4481">
                  <c:v>48.370910431048998</c:v>
                </c:pt>
                <c:pt idx="4482">
                  <c:v>48.381704958448999</c:v>
                </c:pt>
                <c:pt idx="4483">
                  <c:v>48.392499485847999</c:v>
                </c:pt>
                <c:pt idx="4484">
                  <c:v>48.403294013248001</c:v>
                </c:pt>
                <c:pt idx="4485">
                  <c:v>48.414088540647001</c:v>
                </c:pt>
                <c:pt idx="4486">
                  <c:v>48.424883068047002</c:v>
                </c:pt>
                <c:pt idx="4487">
                  <c:v>48.435677595446997</c:v>
                </c:pt>
                <c:pt idx="4488">
                  <c:v>48.446472122845996</c:v>
                </c:pt>
                <c:pt idx="4489">
                  <c:v>48.457266650245998</c:v>
                </c:pt>
                <c:pt idx="4490">
                  <c:v>48.468061177646</c:v>
                </c:pt>
                <c:pt idx="4491">
                  <c:v>48.478855705045</c:v>
                </c:pt>
                <c:pt idx="4492">
                  <c:v>48.489650232445001</c:v>
                </c:pt>
                <c:pt idx="4493">
                  <c:v>48.500444759844001</c:v>
                </c:pt>
                <c:pt idx="4494">
                  <c:v>48.511239287244003</c:v>
                </c:pt>
                <c:pt idx="4495">
                  <c:v>48.522033814643997</c:v>
                </c:pt>
                <c:pt idx="4496">
                  <c:v>48.532828342042997</c:v>
                </c:pt>
                <c:pt idx="4497">
                  <c:v>48.543622869442999</c:v>
                </c:pt>
                <c:pt idx="4498">
                  <c:v>48.554417396841998</c:v>
                </c:pt>
                <c:pt idx="4499">
                  <c:v>48.565211924242</c:v>
                </c:pt>
                <c:pt idx="4500">
                  <c:v>48.576006451642002</c:v>
                </c:pt>
                <c:pt idx="4501">
                  <c:v>48.586800979041001</c:v>
                </c:pt>
                <c:pt idx="4502">
                  <c:v>48.597595506441003</c:v>
                </c:pt>
                <c:pt idx="4503">
                  <c:v>48.608390033840003</c:v>
                </c:pt>
                <c:pt idx="4504">
                  <c:v>48.619184561239997</c:v>
                </c:pt>
                <c:pt idx="4505">
                  <c:v>48.629979088639999</c:v>
                </c:pt>
                <c:pt idx="4506">
                  <c:v>48.640773616038999</c:v>
                </c:pt>
                <c:pt idx="4507">
                  <c:v>48.651568143439</c:v>
                </c:pt>
                <c:pt idx="4508">
                  <c:v>48.662362670838</c:v>
                </c:pt>
                <c:pt idx="4509">
                  <c:v>48.673157198238002</c:v>
                </c:pt>
                <c:pt idx="4510">
                  <c:v>48.683951725638003</c:v>
                </c:pt>
                <c:pt idx="4511">
                  <c:v>48.694746253037003</c:v>
                </c:pt>
                <c:pt idx="4512">
                  <c:v>48.705540780436998</c:v>
                </c:pt>
                <c:pt idx="4513">
                  <c:v>48.716335307835998</c:v>
                </c:pt>
                <c:pt idx="4514">
                  <c:v>48.727129835235999</c:v>
                </c:pt>
                <c:pt idx="4515">
                  <c:v>48.737924362636001</c:v>
                </c:pt>
                <c:pt idx="4516">
                  <c:v>48.748718890035001</c:v>
                </c:pt>
                <c:pt idx="4517">
                  <c:v>48.759513417435002</c:v>
                </c:pt>
                <c:pt idx="4518">
                  <c:v>48.770307944834002</c:v>
                </c:pt>
                <c:pt idx="4519">
                  <c:v>48.781102472233997</c:v>
                </c:pt>
                <c:pt idx="4520">
                  <c:v>48.791896999633998</c:v>
                </c:pt>
                <c:pt idx="4521">
                  <c:v>48.802691527032998</c:v>
                </c:pt>
                <c:pt idx="4522">
                  <c:v>48.813486054433</c:v>
                </c:pt>
                <c:pt idx="4523">
                  <c:v>48.824280581831999</c:v>
                </c:pt>
                <c:pt idx="4524">
                  <c:v>48.835075109232001</c:v>
                </c:pt>
                <c:pt idx="4525">
                  <c:v>48.845869636632003</c:v>
                </c:pt>
                <c:pt idx="4526">
                  <c:v>48.856664164031002</c:v>
                </c:pt>
                <c:pt idx="4527">
                  <c:v>48.867458691430997</c:v>
                </c:pt>
                <c:pt idx="4528">
                  <c:v>48.878253218829997</c:v>
                </c:pt>
                <c:pt idx="4529">
                  <c:v>48.889047746229998</c:v>
                </c:pt>
                <c:pt idx="4530">
                  <c:v>48.899842273628998</c:v>
                </c:pt>
                <c:pt idx="4531">
                  <c:v>48.910636801029</c:v>
                </c:pt>
                <c:pt idx="4532">
                  <c:v>48.921431328429001</c:v>
                </c:pt>
                <c:pt idx="4533">
                  <c:v>48.932225855828001</c:v>
                </c:pt>
                <c:pt idx="4534">
                  <c:v>48.943020383228003</c:v>
                </c:pt>
                <c:pt idx="4535">
                  <c:v>48.953814910627003</c:v>
                </c:pt>
                <c:pt idx="4536">
                  <c:v>48.964609438026997</c:v>
                </c:pt>
                <c:pt idx="4537">
                  <c:v>48.975403965426999</c:v>
                </c:pt>
                <c:pt idx="4538">
                  <c:v>48.986198492825999</c:v>
                </c:pt>
                <c:pt idx="4539">
                  <c:v>48.996993020226</c:v>
                </c:pt>
                <c:pt idx="4540">
                  <c:v>49.007787547625</c:v>
                </c:pt>
                <c:pt idx="4541">
                  <c:v>49.018582075025002</c:v>
                </c:pt>
                <c:pt idx="4542">
                  <c:v>49.029376602425003</c:v>
                </c:pt>
                <c:pt idx="4543">
                  <c:v>49.040171129824998</c:v>
                </c:pt>
                <c:pt idx="4544">
                  <c:v>49.050965657223998</c:v>
                </c:pt>
                <c:pt idx="4545">
                  <c:v>49.061760184622997</c:v>
                </c:pt>
                <c:pt idx="4546">
                  <c:v>49.072554712022999</c:v>
                </c:pt>
                <c:pt idx="4547">
                  <c:v>49.083349239423001</c:v>
                </c:pt>
                <c:pt idx="4548">
                  <c:v>49.094143766823002</c:v>
                </c:pt>
                <c:pt idx="4549">
                  <c:v>49.104938294222002</c:v>
                </c:pt>
                <c:pt idx="4550">
                  <c:v>49.115732821621002</c:v>
                </c:pt>
                <c:pt idx="4551">
                  <c:v>49.126527349021003</c:v>
                </c:pt>
                <c:pt idx="4552">
                  <c:v>49.137321876420998</c:v>
                </c:pt>
                <c:pt idx="4553">
                  <c:v>49.148116403819998</c:v>
                </c:pt>
                <c:pt idx="4554">
                  <c:v>49.158910931219999</c:v>
                </c:pt>
                <c:pt idx="4555">
                  <c:v>49.169705458620001</c:v>
                </c:pt>
                <c:pt idx="4556">
                  <c:v>49.180499986019001</c:v>
                </c:pt>
                <c:pt idx="4557">
                  <c:v>49.191294513419002</c:v>
                </c:pt>
                <c:pt idx="4558">
                  <c:v>49.202089040818002</c:v>
                </c:pt>
                <c:pt idx="4559">
                  <c:v>49.212883568217997</c:v>
                </c:pt>
                <c:pt idx="4560">
                  <c:v>49.223678095617998</c:v>
                </c:pt>
                <c:pt idx="4561">
                  <c:v>49.234472623016998</c:v>
                </c:pt>
                <c:pt idx="4562">
                  <c:v>49.245267150417</c:v>
                </c:pt>
                <c:pt idx="4563">
                  <c:v>49.256061677816</c:v>
                </c:pt>
                <c:pt idx="4564">
                  <c:v>49.266856205216001</c:v>
                </c:pt>
                <c:pt idx="4565">
                  <c:v>49.277650732616003</c:v>
                </c:pt>
                <c:pt idx="4566">
                  <c:v>49.288445260015003</c:v>
                </c:pt>
                <c:pt idx="4567">
                  <c:v>49.299239787414997</c:v>
                </c:pt>
                <c:pt idx="4568">
                  <c:v>49.310034314813997</c:v>
                </c:pt>
                <c:pt idx="4569">
                  <c:v>49.320828842213999</c:v>
                </c:pt>
                <c:pt idx="4570">
                  <c:v>49.331623369614</c:v>
                </c:pt>
                <c:pt idx="4571">
                  <c:v>49.342417897013</c:v>
                </c:pt>
                <c:pt idx="4572">
                  <c:v>49.353212424413002</c:v>
                </c:pt>
                <c:pt idx="4573">
                  <c:v>49.364006951812001</c:v>
                </c:pt>
                <c:pt idx="4574">
                  <c:v>49.374801479212003</c:v>
                </c:pt>
                <c:pt idx="4575">
                  <c:v>49.385596006611998</c:v>
                </c:pt>
                <c:pt idx="4576">
                  <c:v>49.396390534010997</c:v>
                </c:pt>
                <c:pt idx="4577">
                  <c:v>49.407185061410999</c:v>
                </c:pt>
                <c:pt idx="4578">
                  <c:v>49.417979588809999</c:v>
                </c:pt>
                <c:pt idx="4579">
                  <c:v>49.42877411621</c:v>
                </c:pt>
                <c:pt idx="4580">
                  <c:v>49.439568643610002</c:v>
                </c:pt>
                <c:pt idx="4581">
                  <c:v>49.450363171009002</c:v>
                </c:pt>
                <c:pt idx="4582">
                  <c:v>49.461157698408996</c:v>
                </c:pt>
                <c:pt idx="4583">
                  <c:v>49.471952225808003</c:v>
                </c:pt>
                <c:pt idx="4584">
                  <c:v>49.482746753207998</c:v>
                </c:pt>
                <c:pt idx="4585">
                  <c:v>49.493541280608</c:v>
                </c:pt>
                <c:pt idx="4586">
                  <c:v>49.504335808006999</c:v>
                </c:pt>
                <c:pt idx="4587">
                  <c:v>49.515130335407001</c:v>
                </c:pt>
                <c:pt idx="4588">
                  <c:v>49.525924862806001</c:v>
                </c:pt>
                <c:pt idx="4589">
                  <c:v>49.536719390206002</c:v>
                </c:pt>
                <c:pt idx="4590">
                  <c:v>49.547513917605997</c:v>
                </c:pt>
                <c:pt idx="4591">
                  <c:v>49.558308445004997</c:v>
                </c:pt>
                <c:pt idx="4592">
                  <c:v>49.569102972404998</c:v>
                </c:pt>
                <c:pt idx="4593">
                  <c:v>49.579897499803998</c:v>
                </c:pt>
                <c:pt idx="4594">
                  <c:v>49.590692027204</c:v>
                </c:pt>
                <c:pt idx="4595">
                  <c:v>49.601486554604001</c:v>
                </c:pt>
                <c:pt idx="4596">
                  <c:v>49.612281082003001</c:v>
                </c:pt>
                <c:pt idx="4597">
                  <c:v>49.623075609403003</c:v>
                </c:pt>
                <c:pt idx="4598">
                  <c:v>49.633870136802003</c:v>
                </c:pt>
                <c:pt idx="4599">
                  <c:v>49.644664664201997</c:v>
                </c:pt>
                <c:pt idx="4600">
                  <c:v>49.655459191600997</c:v>
                </c:pt>
                <c:pt idx="4601">
                  <c:v>49.666253719000999</c:v>
                </c:pt>
                <c:pt idx="4602">
                  <c:v>49.677048246401</c:v>
                </c:pt>
                <c:pt idx="4603">
                  <c:v>49.6878427738</c:v>
                </c:pt>
                <c:pt idx="4604">
                  <c:v>49.698637301200002</c:v>
                </c:pt>
                <c:pt idx="4605">
                  <c:v>49.709431828599001</c:v>
                </c:pt>
                <c:pt idx="4606">
                  <c:v>49.720226355999003</c:v>
                </c:pt>
                <c:pt idx="4607">
                  <c:v>49.731020883398998</c:v>
                </c:pt>
                <c:pt idx="4608">
                  <c:v>49.741815410798999</c:v>
                </c:pt>
                <c:pt idx="4609">
                  <c:v>49.752609938197999</c:v>
                </c:pt>
                <c:pt idx="4610">
                  <c:v>49.763404465596999</c:v>
                </c:pt>
                <c:pt idx="4611">
                  <c:v>49.774198992997</c:v>
                </c:pt>
                <c:pt idx="4612">
                  <c:v>49.784993520397002</c:v>
                </c:pt>
                <c:pt idx="4613">
                  <c:v>49.795788047796997</c:v>
                </c:pt>
                <c:pt idx="4614">
                  <c:v>49.806582575196003</c:v>
                </c:pt>
                <c:pt idx="4615">
                  <c:v>49.817377102595003</c:v>
                </c:pt>
                <c:pt idx="4616">
                  <c:v>49.828171629994998</c:v>
                </c:pt>
                <c:pt idx="4617">
                  <c:v>49.838966157394999</c:v>
                </c:pt>
                <c:pt idx="4618">
                  <c:v>49.849760684795001</c:v>
                </c:pt>
                <c:pt idx="4619">
                  <c:v>49.860555212194001</c:v>
                </c:pt>
                <c:pt idx="4620">
                  <c:v>49.871349739594002</c:v>
                </c:pt>
                <c:pt idx="4621">
                  <c:v>49.882144266993002</c:v>
                </c:pt>
                <c:pt idx="4622">
                  <c:v>49.892938794392997</c:v>
                </c:pt>
                <c:pt idx="4623">
                  <c:v>49.903733321792998</c:v>
                </c:pt>
                <c:pt idx="4624">
                  <c:v>49.914527849191998</c:v>
                </c:pt>
                <c:pt idx="4625">
                  <c:v>49.925322376592</c:v>
                </c:pt>
                <c:pt idx="4626">
                  <c:v>49.936116903991</c:v>
                </c:pt>
                <c:pt idx="4627">
                  <c:v>49.946911431391001</c:v>
                </c:pt>
                <c:pt idx="4628">
                  <c:v>49.957705958790001</c:v>
                </c:pt>
                <c:pt idx="4629">
                  <c:v>49.968500486190003</c:v>
                </c:pt>
                <c:pt idx="4630">
                  <c:v>49.979295013589997</c:v>
                </c:pt>
                <c:pt idx="4631">
                  <c:v>49.990089540988997</c:v>
                </c:pt>
                <c:pt idx="4632">
                  <c:v>50.000884068388999</c:v>
                </c:pt>
                <c:pt idx="4633">
                  <c:v>50.011678595787998</c:v>
                </c:pt>
                <c:pt idx="4634">
                  <c:v>50.022473123188</c:v>
                </c:pt>
                <c:pt idx="4635">
                  <c:v>50.033267650588002</c:v>
                </c:pt>
                <c:pt idx="4636">
                  <c:v>50.044062177987001</c:v>
                </c:pt>
                <c:pt idx="4637">
                  <c:v>50.054856705387003</c:v>
                </c:pt>
                <c:pt idx="4638">
                  <c:v>50.065651232786003</c:v>
                </c:pt>
                <c:pt idx="4639">
                  <c:v>50.076445760185997</c:v>
                </c:pt>
                <c:pt idx="4640">
                  <c:v>50.087240287585999</c:v>
                </c:pt>
                <c:pt idx="4641">
                  <c:v>50.098034814984999</c:v>
                </c:pt>
                <c:pt idx="4642">
                  <c:v>50.108829342385</c:v>
                </c:pt>
                <c:pt idx="4643">
                  <c:v>50.119623869784</c:v>
                </c:pt>
                <c:pt idx="4644">
                  <c:v>50.130418397184002</c:v>
                </c:pt>
                <c:pt idx="4645">
                  <c:v>50.141212924584003</c:v>
                </c:pt>
                <c:pt idx="4646">
                  <c:v>50.152007451983003</c:v>
                </c:pt>
                <c:pt idx="4647">
                  <c:v>50.162801979382998</c:v>
                </c:pt>
                <c:pt idx="4648">
                  <c:v>50.173596506781998</c:v>
                </c:pt>
                <c:pt idx="4649">
                  <c:v>50.184391034181999</c:v>
                </c:pt>
                <c:pt idx="4650">
                  <c:v>50.195185561582001</c:v>
                </c:pt>
                <c:pt idx="4651">
                  <c:v>50.205980088981001</c:v>
                </c:pt>
                <c:pt idx="4652">
                  <c:v>50.216774616381002</c:v>
                </c:pt>
                <c:pt idx="4653">
                  <c:v>50.227569143780002</c:v>
                </c:pt>
                <c:pt idx="4654">
                  <c:v>50.238363671179997</c:v>
                </c:pt>
                <c:pt idx="4655">
                  <c:v>50.249158198579998</c:v>
                </c:pt>
                <c:pt idx="4656">
                  <c:v>50.259952725978998</c:v>
                </c:pt>
                <c:pt idx="4657">
                  <c:v>50.270747253379</c:v>
                </c:pt>
                <c:pt idx="4658">
                  <c:v>50.281541780777999</c:v>
                </c:pt>
                <c:pt idx="4659">
                  <c:v>50.292336308178001</c:v>
                </c:pt>
                <c:pt idx="4660">
                  <c:v>50.303130835578003</c:v>
                </c:pt>
                <c:pt idx="4661">
                  <c:v>50.313925362977002</c:v>
                </c:pt>
                <c:pt idx="4662">
                  <c:v>50.324719890376997</c:v>
                </c:pt>
                <c:pt idx="4663">
                  <c:v>50.335514417775997</c:v>
                </c:pt>
                <c:pt idx="4664">
                  <c:v>50.346308945175998</c:v>
                </c:pt>
                <c:pt idx="4665">
                  <c:v>50.357103472576</c:v>
                </c:pt>
                <c:pt idx="4666">
                  <c:v>50.367897999975</c:v>
                </c:pt>
                <c:pt idx="4667">
                  <c:v>50.378692527375001</c:v>
                </c:pt>
                <c:pt idx="4668">
                  <c:v>50.389487054774001</c:v>
                </c:pt>
                <c:pt idx="4669">
                  <c:v>50.400281582174003</c:v>
                </c:pt>
                <c:pt idx="4670">
                  <c:v>50.411076109573997</c:v>
                </c:pt>
                <c:pt idx="4671">
                  <c:v>50.421870636972997</c:v>
                </c:pt>
                <c:pt idx="4672">
                  <c:v>50.432665164372999</c:v>
                </c:pt>
                <c:pt idx="4673">
                  <c:v>50.443459691773</c:v>
                </c:pt>
                <c:pt idx="4674">
                  <c:v>50.454254219172</c:v>
                </c:pt>
                <c:pt idx="4675">
                  <c:v>50.465048746571</c:v>
                </c:pt>
                <c:pt idx="4676">
                  <c:v>50.475843273971002</c:v>
                </c:pt>
                <c:pt idx="4677">
                  <c:v>50.486637801371003</c:v>
                </c:pt>
                <c:pt idx="4678">
                  <c:v>50.497432328770998</c:v>
                </c:pt>
                <c:pt idx="4679">
                  <c:v>50.508226856169998</c:v>
                </c:pt>
                <c:pt idx="4680">
                  <c:v>50.519021383568997</c:v>
                </c:pt>
                <c:pt idx="4681">
                  <c:v>50.529815910968999</c:v>
                </c:pt>
                <c:pt idx="4682">
                  <c:v>50.540610438369001</c:v>
                </c:pt>
                <c:pt idx="4683">
                  <c:v>50.551404965769002</c:v>
                </c:pt>
                <c:pt idx="4684">
                  <c:v>50.562199493168002</c:v>
                </c:pt>
                <c:pt idx="4685">
                  <c:v>50.572994020567997</c:v>
                </c:pt>
                <c:pt idx="4686">
                  <c:v>50.583788547967004</c:v>
                </c:pt>
                <c:pt idx="4687">
                  <c:v>50.594583075366998</c:v>
                </c:pt>
                <c:pt idx="4688">
                  <c:v>50.605377602767</c:v>
                </c:pt>
                <c:pt idx="4689">
                  <c:v>50.616172130165999</c:v>
                </c:pt>
                <c:pt idx="4690">
                  <c:v>50.626966657566001</c:v>
                </c:pt>
                <c:pt idx="4691">
                  <c:v>50.637761184965001</c:v>
                </c:pt>
                <c:pt idx="4692">
                  <c:v>50.648555712365003</c:v>
                </c:pt>
                <c:pt idx="4693">
                  <c:v>50.659350239764997</c:v>
                </c:pt>
                <c:pt idx="4694">
                  <c:v>50.670144767163997</c:v>
                </c:pt>
                <c:pt idx="4695">
                  <c:v>50.680939294563998</c:v>
                </c:pt>
                <c:pt idx="4696">
                  <c:v>50.691733821962998</c:v>
                </c:pt>
                <c:pt idx="4697">
                  <c:v>50.702528349363</c:v>
                </c:pt>
                <c:pt idx="4698">
                  <c:v>50.713322876763002</c:v>
                </c:pt>
                <c:pt idx="4699">
                  <c:v>50.724117404162001</c:v>
                </c:pt>
                <c:pt idx="4700">
                  <c:v>50.734911931562003</c:v>
                </c:pt>
                <c:pt idx="4701">
                  <c:v>50.745706458961003</c:v>
                </c:pt>
                <c:pt idx="4702">
                  <c:v>50.756500986360997</c:v>
                </c:pt>
                <c:pt idx="4703">
                  <c:v>50.767295513759997</c:v>
                </c:pt>
                <c:pt idx="4704">
                  <c:v>50.778090041159999</c:v>
                </c:pt>
                <c:pt idx="4705">
                  <c:v>50.78888456856</c:v>
                </c:pt>
                <c:pt idx="4706">
                  <c:v>50.799679095959</c:v>
                </c:pt>
                <c:pt idx="4707">
                  <c:v>50.810473623359002</c:v>
                </c:pt>
                <c:pt idx="4708">
                  <c:v>50.821268150758002</c:v>
                </c:pt>
                <c:pt idx="4709">
                  <c:v>50.832062678158003</c:v>
                </c:pt>
                <c:pt idx="4710">
                  <c:v>50.842857205557998</c:v>
                </c:pt>
                <c:pt idx="4711">
                  <c:v>50.853651732956997</c:v>
                </c:pt>
                <c:pt idx="4712">
                  <c:v>50.864446260356999</c:v>
                </c:pt>
                <c:pt idx="4713">
                  <c:v>50.875240787755999</c:v>
                </c:pt>
                <c:pt idx="4714">
                  <c:v>50.886035315156001</c:v>
                </c:pt>
                <c:pt idx="4715">
                  <c:v>50.896829842556002</c:v>
                </c:pt>
                <c:pt idx="4716">
                  <c:v>50.907624369955002</c:v>
                </c:pt>
                <c:pt idx="4717">
                  <c:v>50.918418897354996</c:v>
                </c:pt>
                <c:pt idx="4718">
                  <c:v>50.929213424754003</c:v>
                </c:pt>
                <c:pt idx="4719">
                  <c:v>50.940007952153998</c:v>
                </c:pt>
                <c:pt idx="4720">
                  <c:v>50.950802479554</c:v>
                </c:pt>
                <c:pt idx="4721">
                  <c:v>50.961597006952999</c:v>
                </c:pt>
                <c:pt idx="4722">
                  <c:v>50.972391534353001</c:v>
                </c:pt>
                <c:pt idx="4723">
                  <c:v>50.983186061752001</c:v>
                </c:pt>
                <c:pt idx="4724">
                  <c:v>50.993980589152002</c:v>
                </c:pt>
                <c:pt idx="4725">
                  <c:v>51.004775116551997</c:v>
                </c:pt>
                <c:pt idx="4726">
                  <c:v>51.015569643950997</c:v>
                </c:pt>
                <c:pt idx="4727">
                  <c:v>51.026364171350998</c:v>
                </c:pt>
                <c:pt idx="4728">
                  <c:v>51.037158698749998</c:v>
                </c:pt>
                <c:pt idx="4729">
                  <c:v>51.04795322615</c:v>
                </c:pt>
                <c:pt idx="4730">
                  <c:v>51.058747753550001</c:v>
                </c:pt>
                <c:pt idx="4731">
                  <c:v>51.069542280949001</c:v>
                </c:pt>
                <c:pt idx="4732">
                  <c:v>51.080336808349003</c:v>
                </c:pt>
                <c:pt idx="4733">
                  <c:v>51.091131335748003</c:v>
                </c:pt>
                <c:pt idx="4734">
                  <c:v>51.101925863147997</c:v>
                </c:pt>
                <c:pt idx="4735">
                  <c:v>51.112720390547999</c:v>
                </c:pt>
                <c:pt idx="4736">
                  <c:v>51.123514917946999</c:v>
                </c:pt>
                <c:pt idx="4737">
                  <c:v>51.134309445347</c:v>
                </c:pt>
                <c:pt idx="4738">
                  <c:v>51.145103972747002</c:v>
                </c:pt>
                <c:pt idx="4739">
                  <c:v>51.155898500146002</c:v>
                </c:pt>
                <c:pt idx="4740">
                  <c:v>51.166693027546003</c:v>
                </c:pt>
                <c:pt idx="4741">
                  <c:v>51.177487554945003</c:v>
                </c:pt>
                <c:pt idx="4742">
                  <c:v>51.188282082344998</c:v>
                </c:pt>
                <c:pt idx="4743">
                  <c:v>51.199076609744999</c:v>
                </c:pt>
                <c:pt idx="4744">
                  <c:v>51.209871137143999</c:v>
                </c:pt>
                <c:pt idx="4745">
                  <c:v>51.220665664544001</c:v>
                </c:pt>
                <c:pt idx="4746">
                  <c:v>51.231460191943</c:v>
                </c:pt>
                <c:pt idx="4747">
                  <c:v>51.242254719343002</c:v>
                </c:pt>
                <c:pt idx="4748">
                  <c:v>51.253049246742997</c:v>
                </c:pt>
                <c:pt idx="4749">
                  <c:v>51.263843774142003</c:v>
                </c:pt>
                <c:pt idx="4750">
                  <c:v>51.274638301541998</c:v>
                </c:pt>
                <c:pt idx="4751">
                  <c:v>51.285432828940998</c:v>
                </c:pt>
                <c:pt idx="4752">
                  <c:v>51.296227356340999</c:v>
                </c:pt>
                <c:pt idx="4753">
                  <c:v>51.307021883741001</c:v>
                </c:pt>
                <c:pt idx="4754">
                  <c:v>51.317816411140001</c:v>
                </c:pt>
                <c:pt idx="4755">
                  <c:v>51.328610938540002</c:v>
                </c:pt>
                <c:pt idx="4756">
                  <c:v>51.339405465939002</c:v>
                </c:pt>
                <c:pt idx="4757">
                  <c:v>51.350199993338997</c:v>
                </c:pt>
                <c:pt idx="4758">
                  <c:v>51.360994520738998</c:v>
                </c:pt>
                <c:pt idx="4759">
                  <c:v>51.371789048137998</c:v>
                </c:pt>
                <c:pt idx="4760">
                  <c:v>51.382583575538</c:v>
                </c:pt>
                <c:pt idx="4761">
                  <c:v>51.393378102937</c:v>
                </c:pt>
                <c:pt idx="4762">
                  <c:v>51.404172630337001</c:v>
                </c:pt>
                <c:pt idx="4763">
                  <c:v>51.414967157737003</c:v>
                </c:pt>
                <c:pt idx="4764">
                  <c:v>51.425761685136003</c:v>
                </c:pt>
                <c:pt idx="4765">
                  <c:v>51.436556212535997</c:v>
                </c:pt>
                <c:pt idx="4766">
                  <c:v>51.447350739934997</c:v>
                </c:pt>
                <c:pt idx="4767">
                  <c:v>51.458145267334999</c:v>
                </c:pt>
                <c:pt idx="4768">
                  <c:v>51.468939794735</c:v>
                </c:pt>
                <c:pt idx="4769">
                  <c:v>51.479734322134</c:v>
                </c:pt>
                <c:pt idx="4770">
                  <c:v>51.490528849534002</c:v>
                </c:pt>
                <c:pt idx="4771">
                  <c:v>51.501323376933001</c:v>
                </c:pt>
                <c:pt idx="4772">
                  <c:v>51.512117904333003</c:v>
                </c:pt>
                <c:pt idx="4773">
                  <c:v>51.522912431732003</c:v>
                </c:pt>
                <c:pt idx="4774">
                  <c:v>51.533706959131997</c:v>
                </c:pt>
                <c:pt idx="4775">
                  <c:v>51.544501486531999</c:v>
                </c:pt>
                <c:pt idx="4776">
                  <c:v>51.555296013930999</c:v>
                </c:pt>
                <c:pt idx="4777">
                  <c:v>51.566090541331</c:v>
                </c:pt>
                <c:pt idx="4778">
                  <c:v>51.57688506873</c:v>
                </c:pt>
                <c:pt idx="4779">
                  <c:v>51.587679596130002</c:v>
                </c:pt>
                <c:pt idx="4780">
                  <c:v>51.598474123530004</c:v>
                </c:pt>
                <c:pt idx="4781">
                  <c:v>51.609268650929003</c:v>
                </c:pt>
                <c:pt idx="4782">
                  <c:v>51.620063178328998</c:v>
                </c:pt>
                <c:pt idx="4783">
                  <c:v>51.630857705727998</c:v>
                </c:pt>
                <c:pt idx="4784">
                  <c:v>51.641652233127999</c:v>
                </c:pt>
                <c:pt idx="4785">
                  <c:v>51.652446760528001</c:v>
                </c:pt>
                <c:pt idx="4786">
                  <c:v>51.663241287927001</c:v>
                </c:pt>
                <c:pt idx="4787">
                  <c:v>51.674035815327002</c:v>
                </c:pt>
                <c:pt idx="4788">
                  <c:v>51.684830342726002</c:v>
                </c:pt>
                <c:pt idx="4789">
                  <c:v>51.695624870125997</c:v>
                </c:pt>
                <c:pt idx="4790">
                  <c:v>51.706419397525998</c:v>
                </c:pt>
                <c:pt idx="4791">
                  <c:v>51.717213924926</c:v>
                </c:pt>
                <c:pt idx="4792">
                  <c:v>51.728008452325</c:v>
                </c:pt>
                <c:pt idx="4793">
                  <c:v>51.738802979723999</c:v>
                </c:pt>
                <c:pt idx="4794">
                  <c:v>51.749597507124001</c:v>
                </c:pt>
                <c:pt idx="4795">
                  <c:v>51.760392034524003</c:v>
                </c:pt>
                <c:pt idx="4796">
                  <c:v>51.771186561923997</c:v>
                </c:pt>
                <c:pt idx="4797">
                  <c:v>51.781981089322997</c:v>
                </c:pt>
                <c:pt idx="4798">
                  <c:v>51.792775616721997</c:v>
                </c:pt>
                <c:pt idx="4799">
                  <c:v>51.803570144121998</c:v>
                </c:pt>
                <c:pt idx="4800">
                  <c:v>51.814364671522</c:v>
                </c:pt>
                <c:pt idx="4801">
                  <c:v>51.825159198921</c:v>
                </c:pt>
                <c:pt idx="4802">
                  <c:v>51.835953726321002</c:v>
                </c:pt>
                <c:pt idx="4803">
                  <c:v>51.846748253721003</c:v>
                </c:pt>
                <c:pt idx="4804">
                  <c:v>51.857542781120003</c:v>
                </c:pt>
                <c:pt idx="4805">
                  <c:v>51.868337308519997</c:v>
                </c:pt>
                <c:pt idx="4806">
                  <c:v>51.879131835918997</c:v>
                </c:pt>
                <c:pt idx="4807">
                  <c:v>51.889926363318999</c:v>
                </c:pt>
                <c:pt idx="4808">
                  <c:v>51.900720890719001</c:v>
                </c:pt>
                <c:pt idx="4809">
                  <c:v>51.911515418118</c:v>
                </c:pt>
                <c:pt idx="4810">
                  <c:v>51.922309945518002</c:v>
                </c:pt>
                <c:pt idx="4811">
                  <c:v>51.933104472917002</c:v>
                </c:pt>
                <c:pt idx="4812">
                  <c:v>51.943899000317003</c:v>
                </c:pt>
                <c:pt idx="4813">
                  <c:v>51.954693527716998</c:v>
                </c:pt>
                <c:pt idx="4814">
                  <c:v>51.965488055115998</c:v>
                </c:pt>
                <c:pt idx="4815">
                  <c:v>51.976282582515999</c:v>
                </c:pt>
                <c:pt idx="4816">
                  <c:v>51.987077109914999</c:v>
                </c:pt>
                <c:pt idx="4817">
                  <c:v>51.997871637315001</c:v>
                </c:pt>
                <c:pt idx="4818">
                  <c:v>52.008666164715002</c:v>
                </c:pt>
                <c:pt idx="4819">
                  <c:v>52.019460692114002</c:v>
                </c:pt>
                <c:pt idx="4820">
                  <c:v>52.030255219513997</c:v>
                </c:pt>
                <c:pt idx="4821">
                  <c:v>52.041049746912996</c:v>
                </c:pt>
                <c:pt idx="4822">
                  <c:v>52.051844274312998</c:v>
                </c:pt>
                <c:pt idx="4823">
                  <c:v>52.062638801713</c:v>
                </c:pt>
                <c:pt idx="4824">
                  <c:v>52.073433329112</c:v>
                </c:pt>
                <c:pt idx="4825">
                  <c:v>52.084227856512001</c:v>
                </c:pt>
                <c:pt idx="4826">
                  <c:v>52.095022383911001</c:v>
                </c:pt>
                <c:pt idx="4827">
                  <c:v>52.105816911311003</c:v>
                </c:pt>
                <c:pt idx="4828">
                  <c:v>52.116611438710997</c:v>
                </c:pt>
                <c:pt idx="4829">
                  <c:v>52.127405966109997</c:v>
                </c:pt>
                <c:pt idx="4830">
                  <c:v>52.138200493509999</c:v>
                </c:pt>
                <c:pt idx="4831">
                  <c:v>52.148995020908998</c:v>
                </c:pt>
                <c:pt idx="4832">
                  <c:v>52.159789548309</c:v>
                </c:pt>
                <c:pt idx="4833">
                  <c:v>52.170584075709002</c:v>
                </c:pt>
                <c:pt idx="4834">
                  <c:v>52.181378603108001</c:v>
                </c:pt>
                <c:pt idx="4835">
                  <c:v>52.192173130508003</c:v>
                </c:pt>
                <c:pt idx="4836">
                  <c:v>52.202967657907003</c:v>
                </c:pt>
                <c:pt idx="4837">
                  <c:v>52.213762185306997</c:v>
                </c:pt>
                <c:pt idx="4838">
                  <c:v>52.224556712706999</c:v>
                </c:pt>
                <c:pt idx="4839">
                  <c:v>52.235351240105999</c:v>
                </c:pt>
                <c:pt idx="4840">
                  <c:v>52.246145767506</c:v>
                </c:pt>
                <c:pt idx="4841">
                  <c:v>52.256940294905</c:v>
                </c:pt>
                <c:pt idx="4842">
                  <c:v>52.267734822305002</c:v>
                </c:pt>
                <c:pt idx="4843">
                  <c:v>52.278529349705003</c:v>
                </c:pt>
                <c:pt idx="4844">
                  <c:v>52.289323877104003</c:v>
                </c:pt>
                <c:pt idx="4845">
                  <c:v>52.300118404503998</c:v>
                </c:pt>
                <c:pt idx="4846">
                  <c:v>52.310912931902998</c:v>
                </c:pt>
                <c:pt idx="4847">
                  <c:v>52.321707459302999</c:v>
                </c:pt>
                <c:pt idx="4848">
                  <c:v>52.332501986701999</c:v>
                </c:pt>
                <c:pt idx="4849">
                  <c:v>52.343296514102001</c:v>
                </c:pt>
                <c:pt idx="4850">
                  <c:v>52.354091041502002</c:v>
                </c:pt>
                <c:pt idx="4851">
                  <c:v>52.364885568901002</c:v>
                </c:pt>
                <c:pt idx="4852">
                  <c:v>52.375680096300997</c:v>
                </c:pt>
                <c:pt idx="4853">
                  <c:v>52.386474623700003</c:v>
                </c:pt>
                <c:pt idx="4854">
                  <c:v>52.397269151099998</c:v>
                </c:pt>
                <c:pt idx="4855">
                  <c:v>52.4080636785</c:v>
                </c:pt>
                <c:pt idx="4856">
                  <c:v>52.418858205900001</c:v>
                </c:pt>
                <c:pt idx="4857">
                  <c:v>52.429652733299001</c:v>
                </c:pt>
                <c:pt idx="4858">
                  <c:v>52.440447260698001</c:v>
                </c:pt>
                <c:pt idx="4859">
                  <c:v>52.451241788098002</c:v>
                </c:pt>
                <c:pt idx="4860">
                  <c:v>52.462036315497997</c:v>
                </c:pt>
                <c:pt idx="4861">
                  <c:v>52.472830842897999</c:v>
                </c:pt>
                <c:pt idx="4862">
                  <c:v>52.483625370296998</c:v>
                </c:pt>
                <c:pt idx="4863">
                  <c:v>52.494419897695998</c:v>
                </c:pt>
                <c:pt idx="4864">
                  <c:v>52.505214425096</c:v>
                </c:pt>
                <c:pt idx="4865">
                  <c:v>52.516008952496001</c:v>
                </c:pt>
                <c:pt idx="4866">
                  <c:v>52.526803479896003</c:v>
                </c:pt>
                <c:pt idx="4867">
                  <c:v>52.537598007295003</c:v>
                </c:pt>
                <c:pt idx="4868">
                  <c:v>52.548392534694997</c:v>
                </c:pt>
                <c:pt idx="4869">
                  <c:v>52.559187062093997</c:v>
                </c:pt>
                <c:pt idx="4870">
                  <c:v>52.569981589493999</c:v>
                </c:pt>
                <c:pt idx="4871">
                  <c:v>52.580776116894</c:v>
                </c:pt>
                <c:pt idx="4872">
                  <c:v>52.591570644293</c:v>
                </c:pt>
                <c:pt idx="4873">
                  <c:v>52.602365171693002</c:v>
                </c:pt>
                <c:pt idx="4874">
                  <c:v>52.613159699092002</c:v>
                </c:pt>
                <c:pt idx="4875">
                  <c:v>52.623954226492003</c:v>
                </c:pt>
                <c:pt idx="4876">
                  <c:v>52.634748753891003</c:v>
                </c:pt>
                <c:pt idx="4877">
                  <c:v>52.645543281290998</c:v>
                </c:pt>
                <c:pt idx="4878">
                  <c:v>52.656337808690999</c:v>
                </c:pt>
                <c:pt idx="4879">
                  <c:v>52.667132336089999</c:v>
                </c:pt>
                <c:pt idx="4880">
                  <c:v>52.677926863490001</c:v>
                </c:pt>
                <c:pt idx="4881">
                  <c:v>52.688721390889</c:v>
                </c:pt>
                <c:pt idx="4882">
                  <c:v>52.699515918289002</c:v>
                </c:pt>
                <c:pt idx="4883">
                  <c:v>52.710310445688997</c:v>
                </c:pt>
                <c:pt idx="4884">
                  <c:v>52.721104973088003</c:v>
                </c:pt>
                <c:pt idx="4885">
                  <c:v>52.731899500487998</c:v>
                </c:pt>
                <c:pt idx="4886">
                  <c:v>52.742694027886998</c:v>
                </c:pt>
                <c:pt idx="4887">
                  <c:v>52.753488555286999</c:v>
                </c:pt>
                <c:pt idx="4888">
                  <c:v>52.764283082687001</c:v>
                </c:pt>
                <c:pt idx="4889">
                  <c:v>52.775077610086001</c:v>
                </c:pt>
                <c:pt idx="4890">
                  <c:v>52.785872137486002</c:v>
                </c:pt>
                <c:pt idx="4891">
                  <c:v>52.796666664885002</c:v>
                </c:pt>
                <c:pt idx="4892">
                  <c:v>52.807461192284997</c:v>
                </c:pt>
                <c:pt idx="4893">
                  <c:v>52.818255719684998</c:v>
                </c:pt>
                <c:pt idx="4894">
                  <c:v>52.829050247083998</c:v>
                </c:pt>
                <c:pt idx="4895">
                  <c:v>52.839844774484</c:v>
                </c:pt>
                <c:pt idx="4896">
                  <c:v>52.850639301883</c:v>
                </c:pt>
                <c:pt idx="4897">
                  <c:v>52.861433829283001</c:v>
                </c:pt>
                <c:pt idx="4898">
                  <c:v>52.872228356683003</c:v>
                </c:pt>
                <c:pt idx="4899">
                  <c:v>52.883022884082003</c:v>
                </c:pt>
                <c:pt idx="4900">
                  <c:v>52.893817411481997</c:v>
                </c:pt>
                <c:pt idx="4901">
                  <c:v>52.904611938880997</c:v>
                </c:pt>
                <c:pt idx="4902">
                  <c:v>52.915406466280999</c:v>
                </c:pt>
                <c:pt idx="4903">
                  <c:v>52.926200993681</c:v>
                </c:pt>
                <c:pt idx="4904">
                  <c:v>52.93699552108</c:v>
                </c:pt>
                <c:pt idx="4905">
                  <c:v>52.947790048480002</c:v>
                </c:pt>
                <c:pt idx="4906">
                  <c:v>52.958584575879001</c:v>
                </c:pt>
                <c:pt idx="4907">
                  <c:v>52.969379103279003</c:v>
                </c:pt>
                <c:pt idx="4908">
                  <c:v>52.980173630678998</c:v>
                </c:pt>
                <c:pt idx="4909">
                  <c:v>52.990968158077997</c:v>
                </c:pt>
                <c:pt idx="4910">
                  <c:v>53.001762685477999</c:v>
                </c:pt>
                <c:pt idx="4911">
                  <c:v>53.012557212876999</c:v>
                </c:pt>
                <c:pt idx="4912">
                  <c:v>53.023351740277</c:v>
                </c:pt>
                <c:pt idx="4913">
                  <c:v>53.034146267677002</c:v>
                </c:pt>
                <c:pt idx="4914">
                  <c:v>53.044940795076002</c:v>
                </c:pt>
                <c:pt idx="4915">
                  <c:v>53.055735322476004</c:v>
                </c:pt>
                <c:pt idx="4916">
                  <c:v>53.066529849875003</c:v>
                </c:pt>
                <c:pt idx="4917">
                  <c:v>53.077324377274998</c:v>
                </c:pt>
                <c:pt idx="4918">
                  <c:v>53.088118904674999</c:v>
                </c:pt>
                <c:pt idx="4919">
                  <c:v>53.098913432073999</c:v>
                </c:pt>
                <c:pt idx="4920">
                  <c:v>53.109707959474001</c:v>
                </c:pt>
                <c:pt idx="4921">
                  <c:v>53.120502486874003</c:v>
                </c:pt>
                <c:pt idx="4922">
                  <c:v>53.131297014273002</c:v>
                </c:pt>
                <c:pt idx="4923">
                  <c:v>53.142091541672002</c:v>
                </c:pt>
                <c:pt idx="4924">
                  <c:v>53.152886069071997</c:v>
                </c:pt>
                <c:pt idx="4925">
                  <c:v>53.163680596471998</c:v>
                </c:pt>
                <c:pt idx="4926">
                  <c:v>53.174475123872</c:v>
                </c:pt>
                <c:pt idx="4927">
                  <c:v>53.185269651271</c:v>
                </c:pt>
                <c:pt idx="4928">
                  <c:v>53.196064178669999</c:v>
                </c:pt>
                <c:pt idx="4929">
                  <c:v>53.206858706070001</c:v>
                </c:pt>
                <c:pt idx="4930">
                  <c:v>53.217653233470003</c:v>
                </c:pt>
                <c:pt idx="4931">
                  <c:v>53.228447760869997</c:v>
                </c:pt>
                <c:pt idx="4932">
                  <c:v>53.239242288268997</c:v>
                </c:pt>
                <c:pt idx="4933">
                  <c:v>53.250036815668999</c:v>
                </c:pt>
                <c:pt idx="4934">
                  <c:v>53.260831343067998</c:v>
                </c:pt>
                <c:pt idx="4935">
                  <c:v>53.271625870468</c:v>
                </c:pt>
                <c:pt idx="4936">
                  <c:v>53.282420397868002</c:v>
                </c:pt>
                <c:pt idx="4937">
                  <c:v>53.293214925267002</c:v>
                </c:pt>
                <c:pt idx="4938">
                  <c:v>53.304009452667003</c:v>
                </c:pt>
                <c:pt idx="4939">
                  <c:v>53.314803980066003</c:v>
                </c:pt>
                <c:pt idx="4940">
                  <c:v>53.325598507465997</c:v>
                </c:pt>
                <c:pt idx="4941">
                  <c:v>53.336393034865999</c:v>
                </c:pt>
                <c:pt idx="4942">
                  <c:v>53.347187562264999</c:v>
                </c:pt>
                <c:pt idx="4943">
                  <c:v>53.357982089665001</c:v>
                </c:pt>
                <c:pt idx="4944">
                  <c:v>53.368776617064</c:v>
                </c:pt>
                <c:pt idx="4945">
                  <c:v>53.379571144464002</c:v>
                </c:pt>
                <c:pt idx="4946">
                  <c:v>53.390365671863002</c:v>
                </c:pt>
                <c:pt idx="4947">
                  <c:v>53.401160199263003</c:v>
                </c:pt>
                <c:pt idx="4948">
                  <c:v>53.411954726662998</c:v>
                </c:pt>
                <c:pt idx="4949">
                  <c:v>53.422749254061998</c:v>
                </c:pt>
                <c:pt idx="4950">
                  <c:v>53.433543781461999</c:v>
                </c:pt>
                <c:pt idx="4951">
                  <c:v>53.444338308860999</c:v>
                </c:pt>
                <c:pt idx="4952">
                  <c:v>53.455132836261001</c:v>
                </c:pt>
                <c:pt idx="4953">
                  <c:v>53.465927363661002</c:v>
                </c:pt>
                <c:pt idx="4954">
                  <c:v>53.476721891060002</c:v>
                </c:pt>
                <c:pt idx="4955">
                  <c:v>53.487516418459997</c:v>
                </c:pt>
                <c:pt idx="4956">
                  <c:v>53.498310945858996</c:v>
                </c:pt>
                <c:pt idx="4957">
                  <c:v>53.509105473258998</c:v>
                </c:pt>
                <c:pt idx="4958">
                  <c:v>53.519900000659</c:v>
                </c:pt>
                <c:pt idx="4959">
                  <c:v>53.530694528058</c:v>
                </c:pt>
                <c:pt idx="4960">
                  <c:v>53.541489055458001</c:v>
                </c:pt>
                <c:pt idx="4961">
                  <c:v>53.552283582857001</c:v>
                </c:pt>
                <c:pt idx="4962">
                  <c:v>53.563078110257003</c:v>
                </c:pt>
                <c:pt idx="4963">
                  <c:v>53.573872637656997</c:v>
                </c:pt>
                <c:pt idx="4964">
                  <c:v>53.584667165055997</c:v>
                </c:pt>
                <c:pt idx="4965">
                  <c:v>53.595461692455999</c:v>
                </c:pt>
                <c:pt idx="4966">
                  <c:v>53.606256219854998</c:v>
                </c:pt>
                <c:pt idx="4967">
                  <c:v>53.617050747255</c:v>
                </c:pt>
                <c:pt idx="4968">
                  <c:v>53.627845274655002</c:v>
                </c:pt>
                <c:pt idx="4969">
                  <c:v>53.638639802054001</c:v>
                </c:pt>
                <c:pt idx="4970">
                  <c:v>53.649434329454003</c:v>
                </c:pt>
                <c:pt idx="4971">
                  <c:v>53.660228856853003</c:v>
                </c:pt>
                <c:pt idx="4972">
                  <c:v>53.671023384252997</c:v>
                </c:pt>
                <c:pt idx="4973">
                  <c:v>53.681817911652999</c:v>
                </c:pt>
                <c:pt idx="4974">
                  <c:v>53.692612439051999</c:v>
                </c:pt>
                <c:pt idx="4975">
                  <c:v>53.703406966452</c:v>
                </c:pt>
                <c:pt idx="4976">
                  <c:v>53.714201493851</c:v>
                </c:pt>
                <c:pt idx="4977">
                  <c:v>53.724996021251002</c:v>
                </c:pt>
                <c:pt idx="4978">
                  <c:v>53.735790548651003</c:v>
                </c:pt>
                <c:pt idx="4979">
                  <c:v>53.746585076050003</c:v>
                </c:pt>
                <c:pt idx="4980">
                  <c:v>53.757379603449998</c:v>
                </c:pt>
                <c:pt idx="4981">
                  <c:v>53.768174130848998</c:v>
                </c:pt>
                <c:pt idx="4982">
                  <c:v>53.778968658248999</c:v>
                </c:pt>
                <c:pt idx="4983">
                  <c:v>53.789763185649001</c:v>
                </c:pt>
                <c:pt idx="4984">
                  <c:v>53.800557713048001</c:v>
                </c:pt>
                <c:pt idx="4985">
                  <c:v>53.811352240448002</c:v>
                </c:pt>
                <c:pt idx="4986">
                  <c:v>53.822146767847997</c:v>
                </c:pt>
                <c:pt idx="4987">
                  <c:v>53.832941295246997</c:v>
                </c:pt>
                <c:pt idx="4988">
                  <c:v>53.843735822646998</c:v>
                </c:pt>
                <c:pt idx="4989">
                  <c:v>53.854530350045998</c:v>
                </c:pt>
                <c:pt idx="4990">
                  <c:v>53.865324877446</c:v>
                </c:pt>
                <c:pt idx="4991">
                  <c:v>53.876119404846001</c:v>
                </c:pt>
                <c:pt idx="4992">
                  <c:v>53.886913932245001</c:v>
                </c:pt>
                <c:pt idx="4993">
                  <c:v>53.897708459644001</c:v>
                </c:pt>
                <c:pt idx="4994">
                  <c:v>53.908502987044002</c:v>
                </c:pt>
                <c:pt idx="4995">
                  <c:v>53.919297514443997</c:v>
                </c:pt>
                <c:pt idx="4996">
                  <c:v>53.930092041843999</c:v>
                </c:pt>
                <c:pt idx="4997">
                  <c:v>53.940886569242998</c:v>
                </c:pt>
                <c:pt idx="4998">
                  <c:v>53.951681096643</c:v>
                </c:pt>
                <c:pt idx="4999">
                  <c:v>53.962475624042</c:v>
                </c:pt>
                <c:pt idx="5000">
                  <c:v>53.973270151442001</c:v>
                </c:pt>
              </c:numCache>
            </c:numRef>
          </c:yVal>
          <c:smooth val="0"/>
          <c:extLst>
            <c:ext xmlns:c16="http://schemas.microsoft.com/office/drawing/2014/chart" uri="{C3380CC4-5D6E-409C-BE32-E72D297353CC}">
              <c16:uniqueId val="{00000000-AF10-4915-AAD5-8782EAA7B5DA}"/>
            </c:ext>
          </c:extLst>
        </c:ser>
        <c:ser>
          <c:idx val="2"/>
          <c:order val="1"/>
          <c:tx>
            <c:strRef>
              <c:f>Relativity!$AG$1</c:f>
              <c:strCache>
                <c:ptCount val="1"/>
                <c:pt idx="0">
                  <c:v>G4 DSL2</c:v>
                </c:pt>
              </c:strCache>
            </c:strRef>
          </c:tx>
          <c:spPr>
            <a:ln w="25400" cap="rnd">
              <a:noFill/>
              <a:round/>
            </a:ln>
            <a:effectLst/>
          </c:spPr>
          <c:marker>
            <c:symbol val="circle"/>
            <c:size val="5"/>
            <c:spPr>
              <a:solidFill>
                <a:srgbClr val="00FF00"/>
              </a:solidFill>
              <a:ln w="9525">
                <a:noFill/>
              </a:ln>
              <a:effectLst/>
            </c:spPr>
          </c:marker>
          <c:xVal>
            <c:numRef>
              <c:f>Relativity!$AO$3:$AO$1002</c:f>
              <c:numCache>
                <c:formatCode>General</c:formatCode>
                <c:ptCount val="1000"/>
                <c:pt idx="0">
                  <c:v>43.365200000000002</c:v>
                </c:pt>
                <c:pt idx="1">
                  <c:v>19.135200000000001</c:v>
                </c:pt>
                <c:pt idx="2">
                  <c:v>40.450000000000003</c:v>
                </c:pt>
                <c:pt idx="3">
                  <c:v>9.8674199999999992</c:v>
                </c:pt>
                <c:pt idx="4">
                  <c:v>33.849800000000002</c:v>
                </c:pt>
                <c:pt idx="5">
                  <c:v>20.526199999999999</c:v>
                </c:pt>
                <c:pt idx="6">
                  <c:v>37.922800000000002</c:v>
                </c:pt>
                <c:pt idx="7">
                  <c:v>44.389699999999998</c:v>
                </c:pt>
                <c:pt idx="8">
                  <c:v>35.992800000000003</c:v>
                </c:pt>
                <c:pt idx="9">
                  <c:v>31.4619</c:v>
                </c:pt>
                <c:pt idx="10">
                  <c:v>10.819699999999999</c:v>
                </c:pt>
                <c:pt idx="11">
                  <c:v>36.596299999999999</c:v>
                </c:pt>
                <c:pt idx="12">
                  <c:v>37.833500000000001</c:v>
                </c:pt>
                <c:pt idx="13">
                  <c:v>42.076099999999997</c:v>
                </c:pt>
                <c:pt idx="14">
                  <c:v>14.410399999999999</c:v>
                </c:pt>
                <c:pt idx="15">
                  <c:v>9.2651900000000005</c:v>
                </c:pt>
                <c:pt idx="16">
                  <c:v>40.085799999999999</c:v>
                </c:pt>
                <c:pt idx="17">
                  <c:v>31.503299999999999</c:v>
                </c:pt>
                <c:pt idx="18">
                  <c:v>42.724800000000002</c:v>
                </c:pt>
                <c:pt idx="19">
                  <c:v>26.4696</c:v>
                </c:pt>
                <c:pt idx="20">
                  <c:v>13.102499999999999</c:v>
                </c:pt>
                <c:pt idx="21">
                  <c:v>37.278500000000001</c:v>
                </c:pt>
                <c:pt idx="22">
                  <c:v>15.9292</c:v>
                </c:pt>
                <c:pt idx="23">
                  <c:v>26.856400000000001</c:v>
                </c:pt>
                <c:pt idx="24">
                  <c:v>35.365699999999997</c:v>
                </c:pt>
                <c:pt idx="25">
                  <c:v>24.431799999999999</c:v>
                </c:pt>
                <c:pt idx="26">
                  <c:v>21.227900000000002</c:v>
                </c:pt>
                <c:pt idx="27">
                  <c:v>13.229100000000001</c:v>
                </c:pt>
                <c:pt idx="28">
                  <c:v>40.541899999999998</c:v>
                </c:pt>
                <c:pt idx="29">
                  <c:v>24.6952</c:v>
                </c:pt>
                <c:pt idx="30">
                  <c:v>22.042000000000002</c:v>
                </c:pt>
                <c:pt idx="31">
                  <c:v>32.209800000000001</c:v>
                </c:pt>
                <c:pt idx="32">
                  <c:v>35.273600000000002</c:v>
                </c:pt>
                <c:pt idx="33">
                  <c:v>40.612299999999998</c:v>
                </c:pt>
                <c:pt idx="34">
                  <c:v>29.913</c:v>
                </c:pt>
                <c:pt idx="35">
                  <c:v>42.229799999999997</c:v>
                </c:pt>
                <c:pt idx="36">
                  <c:v>37.548400000000001</c:v>
                </c:pt>
                <c:pt idx="37">
                  <c:v>8.7150599999999994</c:v>
                </c:pt>
                <c:pt idx="38">
                  <c:v>40.996200000000002</c:v>
                </c:pt>
                <c:pt idx="39">
                  <c:v>39.377699999999997</c:v>
                </c:pt>
                <c:pt idx="40">
                  <c:v>34.317599999999999</c:v>
                </c:pt>
                <c:pt idx="41">
                  <c:v>30.203199999999999</c:v>
                </c:pt>
                <c:pt idx="42">
                  <c:v>23.258299999999998</c:v>
                </c:pt>
                <c:pt idx="43">
                  <c:v>31.355899999999998</c:v>
                </c:pt>
                <c:pt idx="44">
                  <c:v>35.5565</c:v>
                </c:pt>
                <c:pt idx="45">
                  <c:v>13.3208</c:v>
                </c:pt>
                <c:pt idx="46">
                  <c:v>33.465000000000003</c:v>
                </c:pt>
                <c:pt idx="47">
                  <c:v>7.6805199999999996</c:v>
                </c:pt>
                <c:pt idx="48">
                  <c:v>40.964100000000002</c:v>
                </c:pt>
                <c:pt idx="49">
                  <c:v>28.804500000000001</c:v>
                </c:pt>
                <c:pt idx="50">
                  <c:v>30.678799999999999</c:v>
                </c:pt>
                <c:pt idx="51">
                  <c:v>27.852900000000002</c:v>
                </c:pt>
                <c:pt idx="52">
                  <c:v>39.017099999999999</c:v>
                </c:pt>
                <c:pt idx="53">
                  <c:v>21.9544</c:v>
                </c:pt>
                <c:pt idx="54">
                  <c:v>42.459499999999998</c:v>
                </c:pt>
                <c:pt idx="55">
                  <c:v>37.7057</c:v>
                </c:pt>
                <c:pt idx="56">
                  <c:v>5.9796300000000002</c:v>
                </c:pt>
                <c:pt idx="57">
                  <c:v>14.3032</c:v>
                </c:pt>
                <c:pt idx="58">
                  <c:v>44.273099999999999</c:v>
                </c:pt>
                <c:pt idx="59">
                  <c:v>25.870100000000001</c:v>
                </c:pt>
                <c:pt idx="60">
                  <c:v>27.2349</c:v>
                </c:pt>
                <c:pt idx="61">
                  <c:v>43.345399999999998</c:v>
                </c:pt>
                <c:pt idx="62">
                  <c:v>43.050699999999999</c:v>
                </c:pt>
                <c:pt idx="63">
                  <c:v>34.3733</c:v>
                </c:pt>
                <c:pt idx="64">
                  <c:v>35.054000000000002</c:v>
                </c:pt>
                <c:pt idx="65">
                  <c:v>37.403799999999997</c:v>
                </c:pt>
                <c:pt idx="66">
                  <c:v>25.967600000000001</c:v>
                </c:pt>
                <c:pt idx="67">
                  <c:v>39.394500000000001</c:v>
                </c:pt>
                <c:pt idx="68">
                  <c:v>35.019799999999996</c:v>
                </c:pt>
                <c:pt idx="69">
                  <c:v>19.1126</c:v>
                </c:pt>
                <c:pt idx="70">
                  <c:v>20.321000000000002</c:v>
                </c:pt>
                <c:pt idx="71">
                  <c:v>34.582500000000003</c:v>
                </c:pt>
                <c:pt idx="72">
                  <c:v>21.648399999999999</c:v>
                </c:pt>
                <c:pt idx="73">
                  <c:v>42.568899999999999</c:v>
                </c:pt>
                <c:pt idx="74">
                  <c:v>27.944600000000001</c:v>
                </c:pt>
                <c:pt idx="75">
                  <c:v>30.752500000000001</c:v>
                </c:pt>
                <c:pt idx="76">
                  <c:v>29.725100000000001</c:v>
                </c:pt>
                <c:pt idx="77">
                  <c:v>36.122100000000003</c:v>
                </c:pt>
                <c:pt idx="78">
                  <c:v>35.3063</c:v>
                </c:pt>
                <c:pt idx="79">
                  <c:v>33.789200000000001</c:v>
                </c:pt>
                <c:pt idx="80">
                  <c:v>39.0931</c:v>
                </c:pt>
                <c:pt idx="81">
                  <c:v>43.557099999999998</c:v>
                </c:pt>
                <c:pt idx="82">
                  <c:v>42.012099999999997</c:v>
                </c:pt>
                <c:pt idx="83">
                  <c:v>18.2684</c:v>
                </c:pt>
                <c:pt idx="84">
                  <c:v>20.843599999999999</c:v>
                </c:pt>
                <c:pt idx="85">
                  <c:v>21.151199999999999</c:v>
                </c:pt>
                <c:pt idx="86">
                  <c:v>13.9238</c:v>
                </c:pt>
                <c:pt idx="87">
                  <c:v>38.232500000000002</c:v>
                </c:pt>
                <c:pt idx="88">
                  <c:v>21.004200000000001</c:v>
                </c:pt>
                <c:pt idx="89">
                  <c:v>27.6374</c:v>
                </c:pt>
                <c:pt idx="90">
                  <c:v>32.64</c:v>
                </c:pt>
                <c:pt idx="91">
                  <c:v>41.139400000000002</c:v>
                </c:pt>
                <c:pt idx="92">
                  <c:v>32.107399999999998</c:v>
                </c:pt>
                <c:pt idx="93">
                  <c:v>19.710799999999999</c:v>
                </c:pt>
                <c:pt idx="94">
                  <c:v>27.383400000000002</c:v>
                </c:pt>
                <c:pt idx="95">
                  <c:v>21.789899999999999</c:v>
                </c:pt>
                <c:pt idx="96">
                  <c:v>28.3291</c:v>
                </c:pt>
                <c:pt idx="97">
                  <c:v>19.257000000000001</c:v>
                </c:pt>
                <c:pt idx="98">
                  <c:v>29.8109</c:v>
                </c:pt>
                <c:pt idx="99">
                  <c:v>35.821599999999997</c:v>
                </c:pt>
                <c:pt idx="100">
                  <c:v>33.470599999999997</c:v>
                </c:pt>
                <c:pt idx="101">
                  <c:v>37.671599999999998</c:v>
                </c:pt>
                <c:pt idx="102">
                  <c:v>23.915099999999999</c:v>
                </c:pt>
                <c:pt idx="103">
                  <c:v>39.520499999999998</c:v>
                </c:pt>
                <c:pt idx="104">
                  <c:v>15.444100000000001</c:v>
                </c:pt>
                <c:pt idx="105">
                  <c:v>30.647099999999998</c:v>
                </c:pt>
                <c:pt idx="106">
                  <c:v>40.676600000000001</c:v>
                </c:pt>
                <c:pt idx="107">
                  <c:v>27.124500000000001</c:v>
                </c:pt>
                <c:pt idx="108">
                  <c:v>32.492100000000001</c:v>
                </c:pt>
                <c:pt idx="109">
                  <c:v>31.997599999999998</c:v>
                </c:pt>
                <c:pt idx="110">
                  <c:v>34.283900000000003</c:v>
                </c:pt>
                <c:pt idx="111">
                  <c:v>41.756500000000003</c:v>
                </c:pt>
                <c:pt idx="112">
                  <c:v>10.354900000000001</c:v>
                </c:pt>
                <c:pt idx="113">
                  <c:v>34.303699999999999</c:v>
                </c:pt>
                <c:pt idx="114">
                  <c:v>32.890099999999997</c:v>
                </c:pt>
                <c:pt idx="115">
                  <c:v>15.4964</c:v>
                </c:pt>
                <c:pt idx="116">
                  <c:v>3.9574199999999999</c:v>
                </c:pt>
                <c:pt idx="117">
                  <c:v>22.4864</c:v>
                </c:pt>
                <c:pt idx="118">
                  <c:v>6.7724599999999997</c:v>
                </c:pt>
                <c:pt idx="119">
                  <c:v>40.442799999999998</c:v>
                </c:pt>
                <c:pt idx="120">
                  <c:v>40.523800000000001</c:v>
                </c:pt>
                <c:pt idx="121">
                  <c:v>22.6999</c:v>
                </c:pt>
                <c:pt idx="122">
                  <c:v>44.423000000000002</c:v>
                </c:pt>
                <c:pt idx="123">
                  <c:v>38.762500000000003</c:v>
                </c:pt>
                <c:pt idx="124">
                  <c:v>35.776000000000003</c:v>
                </c:pt>
                <c:pt idx="125">
                  <c:v>19.635100000000001</c:v>
                </c:pt>
                <c:pt idx="126">
                  <c:v>40.721400000000003</c:v>
                </c:pt>
                <c:pt idx="127">
                  <c:v>35.482300000000002</c:v>
                </c:pt>
                <c:pt idx="128">
                  <c:v>30.770800000000001</c:v>
                </c:pt>
                <c:pt idx="129">
                  <c:v>31.9923</c:v>
                </c:pt>
                <c:pt idx="130">
                  <c:v>12.1326</c:v>
                </c:pt>
                <c:pt idx="131">
                  <c:v>6.8461100000000004</c:v>
                </c:pt>
                <c:pt idx="132">
                  <c:v>36.000999999999998</c:v>
                </c:pt>
                <c:pt idx="133">
                  <c:v>39.8063</c:v>
                </c:pt>
                <c:pt idx="134">
                  <c:v>30.3856</c:v>
                </c:pt>
                <c:pt idx="135">
                  <c:v>39.575099999999999</c:v>
                </c:pt>
                <c:pt idx="136">
                  <c:v>21.203299999999999</c:v>
                </c:pt>
                <c:pt idx="137">
                  <c:v>16.674700000000001</c:v>
                </c:pt>
                <c:pt idx="138">
                  <c:v>40.598500000000001</c:v>
                </c:pt>
                <c:pt idx="139">
                  <c:v>23.945799999999998</c:v>
                </c:pt>
                <c:pt idx="140">
                  <c:v>29.3292</c:v>
                </c:pt>
                <c:pt idx="141">
                  <c:v>28.0945</c:v>
                </c:pt>
                <c:pt idx="142">
                  <c:v>22.999099999999999</c:v>
                </c:pt>
                <c:pt idx="143">
                  <c:v>33.491700000000002</c:v>
                </c:pt>
                <c:pt idx="144">
                  <c:v>38.380800000000001</c:v>
                </c:pt>
                <c:pt idx="145">
                  <c:v>44.617899999999999</c:v>
                </c:pt>
                <c:pt idx="146">
                  <c:v>26.793099999999999</c:v>
                </c:pt>
                <c:pt idx="147">
                  <c:v>21.174900000000001</c:v>
                </c:pt>
                <c:pt idx="148">
                  <c:v>11.08</c:v>
                </c:pt>
                <c:pt idx="149">
                  <c:v>38.651800000000001</c:v>
                </c:pt>
                <c:pt idx="150">
                  <c:v>12.084199999999999</c:v>
                </c:pt>
                <c:pt idx="151">
                  <c:v>18.002099999999999</c:v>
                </c:pt>
                <c:pt idx="152">
                  <c:v>44.035800000000002</c:v>
                </c:pt>
                <c:pt idx="153">
                  <c:v>30.9771</c:v>
                </c:pt>
                <c:pt idx="154">
                  <c:v>25.125299999999999</c:v>
                </c:pt>
                <c:pt idx="155">
                  <c:v>30.4268</c:v>
                </c:pt>
                <c:pt idx="156">
                  <c:v>43.8157</c:v>
                </c:pt>
                <c:pt idx="157">
                  <c:v>32.705599999999997</c:v>
                </c:pt>
                <c:pt idx="158">
                  <c:v>28.074300000000001</c:v>
                </c:pt>
                <c:pt idx="159">
                  <c:v>6.3739699999999999</c:v>
                </c:pt>
                <c:pt idx="160">
                  <c:v>5.41289</c:v>
                </c:pt>
                <c:pt idx="161">
                  <c:v>13.0463</c:v>
                </c:pt>
                <c:pt idx="162">
                  <c:v>25.9605</c:v>
                </c:pt>
                <c:pt idx="163">
                  <c:v>43.0961</c:v>
                </c:pt>
                <c:pt idx="164">
                  <c:v>30.050999999999998</c:v>
                </c:pt>
                <c:pt idx="165">
                  <c:v>21.679200000000002</c:v>
                </c:pt>
                <c:pt idx="166">
                  <c:v>31.527000000000001</c:v>
                </c:pt>
                <c:pt idx="167">
                  <c:v>27.9268</c:v>
                </c:pt>
                <c:pt idx="168">
                  <c:v>33.060699999999997</c:v>
                </c:pt>
                <c:pt idx="169">
                  <c:v>32.553199999999997</c:v>
                </c:pt>
                <c:pt idx="170">
                  <c:v>26.124500000000001</c:v>
                </c:pt>
                <c:pt idx="171">
                  <c:v>24.119599999999998</c:v>
                </c:pt>
                <c:pt idx="172">
                  <c:v>30.444199999999999</c:v>
                </c:pt>
                <c:pt idx="173">
                  <c:v>43.542700000000004</c:v>
                </c:pt>
                <c:pt idx="174">
                  <c:v>22.2258</c:v>
                </c:pt>
                <c:pt idx="175">
                  <c:v>20.2592</c:v>
                </c:pt>
                <c:pt idx="176">
                  <c:v>40.8658</c:v>
                </c:pt>
                <c:pt idx="177">
                  <c:v>2.75116</c:v>
                </c:pt>
                <c:pt idx="178">
                  <c:v>36.276600000000002</c:v>
                </c:pt>
                <c:pt idx="179">
                  <c:v>29.528199999999998</c:v>
                </c:pt>
                <c:pt idx="180">
                  <c:v>14.2858</c:v>
                </c:pt>
                <c:pt idx="181">
                  <c:v>23.745899999999999</c:v>
                </c:pt>
                <c:pt idx="182">
                  <c:v>40.279600000000002</c:v>
                </c:pt>
                <c:pt idx="183">
                  <c:v>38.365299999999998</c:v>
                </c:pt>
                <c:pt idx="184">
                  <c:v>36.529200000000003</c:v>
                </c:pt>
                <c:pt idx="185">
                  <c:v>41.935099999999998</c:v>
                </c:pt>
                <c:pt idx="186">
                  <c:v>2.97037</c:v>
                </c:pt>
                <c:pt idx="187">
                  <c:v>24.523099999999999</c:v>
                </c:pt>
                <c:pt idx="188">
                  <c:v>15.1715</c:v>
                </c:pt>
                <c:pt idx="189">
                  <c:v>40.263500000000001</c:v>
                </c:pt>
                <c:pt idx="190">
                  <c:v>26.9099</c:v>
                </c:pt>
                <c:pt idx="191">
                  <c:v>38.890700000000002</c:v>
                </c:pt>
                <c:pt idx="192">
                  <c:v>39.463099999999997</c:v>
                </c:pt>
                <c:pt idx="193">
                  <c:v>37.211799999999997</c:v>
                </c:pt>
                <c:pt idx="194">
                  <c:v>39.906300000000002</c:v>
                </c:pt>
                <c:pt idx="195">
                  <c:v>16.115500000000001</c:v>
                </c:pt>
                <c:pt idx="196">
                  <c:v>13.69</c:v>
                </c:pt>
                <c:pt idx="197">
                  <c:v>28.757400000000001</c:v>
                </c:pt>
                <c:pt idx="198">
                  <c:v>11.4863</c:v>
                </c:pt>
                <c:pt idx="199">
                  <c:v>30.272200000000002</c:v>
                </c:pt>
                <c:pt idx="200">
                  <c:v>25.5398</c:v>
                </c:pt>
                <c:pt idx="201">
                  <c:v>32.500900000000001</c:v>
                </c:pt>
                <c:pt idx="202">
                  <c:v>19.9575</c:v>
                </c:pt>
                <c:pt idx="203">
                  <c:v>43.433500000000002</c:v>
                </c:pt>
                <c:pt idx="204">
                  <c:v>27.591699999999999</c:v>
                </c:pt>
                <c:pt idx="205">
                  <c:v>33.866700000000002</c:v>
                </c:pt>
                <c:pt idx="206">
                  <c:v>14.1136</c:v>
                </c:pt>
                <c:pt idx="207">
                  <c:v>35.726300000000002</c:v>
                </c:pt>
                <c:pt idx="208">
                  <c:v>12.145200000000001</c:v>
                </c:pt>
                <c:pt idx="209">
                  <c:v>43.234400000000001</c:v>
                </c:pt>
                <c:pt idx="210">
                  <c:v>17.0366</c:v>
                </c:pt>
                <c:pt idx="211">
                  <c:v>28.1313</c:v>
                </c:pt>
                <c:pt idx="212">
                  <c:v>32.202199999999998</c:v>
                </c:pt>
                <c:pt idx="213">
                  <c:v>21.273499999999999</c:v>
                </c:pt>
                <c:pt idx="214">
                  <c:v>34.502600000000001</c:v>
                </c:pt>
                <c:pt idx="215">
                  <c:v>16.317699999999999</c:v>
                </c:pt>
                <c:pt idx="216">
                  <c:v>40.951099999999997</c:v>
                </c:pt>
                <c:pt idx="217">
                  <c:v>29.0121</c:v>
                </c:pt>
                <c:pt idx="218">
                  <c:v>33.6922</c:v>
                </c:pt>
                <c:pt idx="219">
                  <c:v>41.928800000000003</c:v>
                </c:pt>
                <c:pt idx="220">
                  <c:v>38.941299999999998</c:v>
                </c:pt>
                <c:pt idx="221">
                  <c:v>22.5867</c:v>
                </c:pt>
                <c:pt idx="222">
                  <c:v>37.674599999999998</c:v>
                </c:pt>
                <c:pt idx="223">
                  <c:v>23.566299999999998</c:v>
                </c:pt>
                <c:pt idx="224">
                  <c:v>43.038699999999999</c:v>
                </c:pt>
                <c:pt idx="225">
                  <c:v>20.132400000000001</c:v>
                </c:pt>
                <c:pt idx="226">
                  <c:v>24.81</c:v>
                </c:pt>
                <c:pt idx="227">
                  <c:v>40.919800000000002</c:v>
                </c:pt>
                <c:pt idx="228">
                  <c:v>29.889500000000002</c:v>
                </c:pt>
                <c:pt idx="229">
                  <c:v>19.887899999999998</c:v>
                </c:pt>
                <c:pt idx="230">
                  <c:v>33.428400000000003</c:v>
                </c:pt>
                <c:pt idx="231">
                  <c:v>39.706299999999999</c:v>
                </c:pt>
                <c:pt idx="232">
                  <c:v>32.341099999999997</c:v>
                </c:pt>
                <c:pt idx="233">
                  <c:v>13.873799999999999</c:v>
                </c:pt>
                <c:pt idx="234">
                  <c:v>35.088099999999997</c:v>
                </c:pt>
                <c:pt idx="235">
                  <c:v>33.6663</c:v>
                </c:pt>
                <c:pt idx="236">
                  <c:v>44.2378</c:v>
                </c:pt>
                <c:pt idx="237">
                  <c:v>42.092599999999997</c:v>
                </c:pt>
                <c:pt idx="238">
                  <c:v>40.572200000000002</c:v>
                </c:pt>
                <c:pt idx="239">
                  <c:v>12.5829</c:v>
                </c:pt>
                <c:pt idx="240">
                  <c:v>35.456699999999998</c:v>
                </c:pt>
                <c:pt idx="241">
                  <c:v>40.4056</c:v>
                </c:pt>
                <c:pt idx="242">
                  <c:v>39.639600000000002</c:v>
                </c:pt>
                <c:pt idx="243">
                  <c:v>19.097100000000001</c:v>
                </c:pt>
                <c:pt idx="244">
                  <c:v>35.093299999999999</c:v>
                </c:pt>
                <c:pt idx="245">
                  <c:v>20.817900000000002</c:v>
                </c:pt>
                <c:pt idx="246">
                  <c:v>37.642400000000002</c:v>
                </c:pt>
                <c:pt idx="247">
                  <c:v>15.635999999999999</c:v>
                </c:pt>
                <c:pt idx="248">
                  <c:v>35.233199999999997</c:v>
                </c:pt>
                <c:pt idx="249">
                  <c:v>6.6531599999999997</c:v>
                </c:pt>
                <c:pt idx="250">
                  <c:v>6.0490300000000001</c:v>
                </c:pt>
                <c:pt idx="251">
                  <c:v>38.691299999999998</c:v>
                </c:pt>
                <c:pt idx="252">
                  <c:v>20.390799999999999</c:v>
                </c:pt>
                <c:pt idx="253">
                  <c:v>24.470700000000001</c:v>
                </c:pt>
                <c:pt idx="254">
                  <c:v>16.225999999999999</c:v>
                </c:pt>
                <c:pt idx="255">
                  <c:v>10.519500000000001</c:v>
                </c:pt>
                <c:pt idx="256">
                  <c:v>35.336100000000002</c:v>
                </c:pt>
                <c:pt idx="257">
                  <c:v>29.433599999999998</c:v>
                </c:pt>
                <c:pt idx="258">
                  <c:v>8.8920700000000004</c:v>
                </c:pt>
                <c:pt idx="259">
                  <c:v>43.315300000000001</c:v>
                </c:pt>
                <c:pt idx="260">
                  <c:v>25.8428</c:v>
                </c:pt>
                <c:pt idx="261">
                  <c:v>27.367100000000001</c:v>
                </c:pt>
                <c:pt idx="262">
                  <c:v>40.819400000000002</c:v>
                </c:pt>
                <c:pt idx="263">
                  <c:v>39.797699999999999</c:v>
                </c:pt>
                <c:pt idx="264">
                  <c:v>25.938199999999998</c:v>
                </c:pt>
                <c:pt idx="265">
                  <c:v>28.4132</c:v>
                </c:pt>
                <c:pt idx="266">
                  <c:v>8.0141200000000001</c:v>
                </c:pt>
                <c:pt idx="267">
                  <c:v>44.345399999999998</c:v>
                </c:pt>
                <c:pt idx="268">
                  <c:v>30.4681</c:v>
                </c:pt>
                <c:pt idx="269">
                  <c:v>12.6183</c:v>
                </c:pt>
                <c:pt idx="270">
                  <c:v>27.665800000000001</c:v>
                </c:pt>
                <c:pt idx="271">
                  <c:v>43.322099999999999</c:v>
                </c:pt>
                <c:pt idx="272">
                  <c:v>39.654499999999999</c:v>
                </c:pt>
                <c:pt idx="273">
                  <c:v>27.539100000000001</c:v>
                </c:pt>
                <c:pt idx="274">
                  <c:v>9.4702199999999994</c:v>
                </c:pt>
                <c:pt idx="275">
                  <c:v>7.7070400000000001</c:v>
                </c:pt>
                <c:pt idx="276">
                  <c:v>37.051900000000003</c:v>
                </c:pt>
                <c:pt idx="277">
                  <c:v>36.771799999999999</c:v>
                </c:pt>
                <c:pt idx="278">
                  <c:v>42.668700000000001</c:v>
                </c:pt>
                <c:pt idx="279">
                  <c:v>13.319599999999999</c:v>
                </c:pt>
                <c:pt idx="280">
                  <c:v>31.201599999999999</c:v>
                </c:pt>
                <c:pt idx="281">
                  <c:v>32.968299999999999</c:v>
                </c:pt>
                <c:pt idx="282">
                  <c:v>33.517099999999999</c:v>
                </c:pt>
                <c:pt idx="283">
                  <c:v>42.157299999999999</c:v>
                </c:pt>
                <c:pt idx="284">
                  <c:v>19.950900000000001</c:v>
                </c:pt>
                <c:pt idx="285">
                  <c:v>40.990600000000001</c:v>
                </c:pt>
                <c:pt idx="286">
                  <c:v>29.673500000000001</c:v>
                </c:pt>
                <c:pt idx="287">
                  <c:v>36.916600000000003</c:v>
                </c:pt>
                <c:pt idx="288">
                  <c:v>40.419899999999998</c:v>
                </c:pt>
                <c:pt idx="289">
                  <c:v>25.596699999999998</c:v>
                </c:pt>
                <c:pt idx="290">
                  <c:v>34.043199999999999</c:v>
                </c:pt>
                <c:pt idx="291">
                  <c:v>41.973799999999997</c:v>
                </c:pt>
                <c:pt idx="292">
                  <c:v>21.901700000000002</c:v>
                </c:pt>
                <c:pt idx="293">
                  <c:v>33.673900000000003</c:v>
                </c:pt>
                <c:pt idx="294">
                  <c:v>10.1859</c:v>
                </c:pt>
                <c:pt idx="295">
                  <c:v>34.331800000000001</c:v>
                </c:pt>
                <c:pt idx="296">
                  <c:v>39.99</c:v>
                </c:pt>
                <c:pt idx="297">
                  <c:v>36.217300000000002</c:v>
                </c:pt>
                <c:pt idx="298">
                  <c:v>43.278599999999997</c:v>
                </c:pt>
                <c:pt idx="299">
                  <c:v>39.212499999999999</c:v>
                </c:pt>
                <c:pt idx="300">
                  <c:v>35.087699999999998</c:v>
                </c:pt>
                <c:pt idx="301">
                  <c:v>38.589300000000001</c:v>
                </c:pt>
                <c:pt idx="302">
                  <c:v>42.678600000000003</c:v>
                </c:pt>
                <c:pt idx="303">
                  <c:v>43.9011</c:v>
                </c:pt>
                <c:pt idx="304">
                  <c:v>15.335100000000001</c:v>
                </c:pt>
                <c:pt idx="305">
                  <c:v>43.974899999999998</c:v>
                </c:pt>
                <c:pt idx="306">
                  <c:v>31.564800000000002</c:v>
                </c:pt>
                <c:pt idx="307">
                  <c:v>35.900300000000001</c:v>
                </c:pt>
                <c:pt idx="308">
                  <c:v>24.160399999999999</c:v>
                </c:pt>
                <c:pt idx="309">
                  <c:v>37.486699999999999</c:v>
                </c:pt>
                <c:pt idx="310">
                  <c:v>18.186199999999999</c:v>
                </c:pt>
                <c:pt idx="311">
                  <c:v>37.577800000000003</c:v>
                </c:pt>
                <c:pt idx="312">
                  <c:v>27.156300000000002</c:v>
                </c:pt>
                <c:pt idx="313">
                  <c:v>33.19</c:v>
                </c:pt>
                <c:pt idx="314">
                  <c:v>16.0426</c:v>
                </c:pt>
                <c:pt idx="315">
                  <c:v>41.265599999999999</c:v>
                </c:pt>
                <c:pt idx="316">
                  <c:v>44.376199999999997</c:v>
                </c:pt>
                <c:pt idx="317">
                  <c:v>31.727699999999999</c:v>
                </c:pt>
                <c:pt idx="318">
                  <c:v>42.726999999999997</c:v>
                </c:pt>
                <c:pt idx="319">
                  <c:v>41.823999999999998</c:v>
                </c:pt>
                <c:pt idx="320">
                  <c:v>30.864000000000001</c:v>
                </c:pt>
                <c:pt idx="321">
                  <c:v>30.921500000000002</c:v>
                </c:pt>
                <c:pt idx="322">
                  <c:v>34.779299999999999</c:v>
                </c:pt>
                <c:pt idx="323">
                  <c:v>36.046599999999998</c:v>
                </c:pt>
                <c:pt idx="324">
                  <c:v>37.957700000000003</c:v>
                </c:pt>
                <c:pt idx="325">
                  <c:v>21.4285</c:v>
                </c:pt>
                <c:pt idx="326">
                  <c:v>17.375299999999999</c:v>
                </c:pt>
                <c:pt idx="327">
                  <c:v>26.454599999999999</c:v>
                </c:pt>
                <c:pt idx="328">
                  <c:v>12.2852</c:v>
                </c:pt>
                <c:pt idx="329">
                  <c:v>38.747799999999998</c:v>
                </c:pt>
                <c:pt idx="330">
                  <c:v>44.020699999999998</c:v>
                </c:pt>
                <c:pt idx="331">
                  <c:v>18.354700000000001</c:v>
                </c:pt>
                <c:pt idx="332">
                  <c:v>33.518900000000002</c:v>
                </c:pt>
                <c:pt idx="333">
                  <c:v>32.452199999999998</c:v>
                </c:pt>
                <c:pt idx="334">
                  <c:v>42.606000000000002</c:v>
                </c:pt>
                <c:pt idx="335">
                  <c:v>42.6755</c:v>
                </c:pt>
                <c:pt idx="336">
                  <c:v>23.601800000000001</c:v>
                </c:pt>
                <c:pt idx="337">
                  <c:v>15.596500000000001</c:v>
                </c:pt>
                <c:pt idx="338">
                  <c:v>24.581</c:v>
                </c:pt>
                <c:pt idx="339">
                  <c:v>42.0974</c:v>
                </c:pt>
                <c:pt idx="340">
                  <c:v>41.627800000000001</c:v>
                </c:pt>
                <c:pt idx="341">
                  <c:v>36.948500000000003</c:v>
                </c:pt>
                <c:pt idx="342">
                  <c:v>24.976099999999999</c:v>
                </c:pt>
                <c:pt idx="343">
                  <c:v>9.6283399999999997</c:v>
                </c:pt>
                <c:pt idx="344">
                  <c:v>26.268599999999999</c:v>
                </c:pt>
                <c:pt idx="345">
                  <c:v>38.981400000000001</c:v>
                </c:pt>
                <c:pt idx="346">
                  <c:v>19.019600000000001</c:v>
                </c:pt>
                <c:pt idx="347">
                  <c:v>1.61459</c:v>
                </c:pt>
                <c:pt idx="348">
                  <c:v>30.910299999999999</c:v>
                </c:pt>
                <c:pt idx="349">
                  <c:v>40.8444</c:v>
                </c:pt>
                <c:pt idx="350">
                  <c:v>18.6035</c:v>
                </c:pt>
                <c:pt idx="351">
                  <c:v>44.573799999999999</c:v>
                </c:pt>
                <c:pt idx="352">
                  <c:v>26.342500000000001</c:v>
                </c:pt>
                <c:pt idx="353">
                  <c:v>26.537099999999999</c:v>
                </c:pt>
                <c:pt idx="354">
                  <c:v>41.2483</c:v>
                </c:pt>
                <c:pt idx="355">
                  <c:v>33.283499999999997</c:v>
                </c:pt>
                <c:pt idx="356">
                  <c:v>13.292</c:v>
                </c:pt>
                <c:pt idx="357">
                  <c:v>40.320999999999998</c:v>
                </c:pt>
                <c:pt idx="358">
                  <c:v>42.445500000000003</c:v>
                </c:pt>
                <c:pt idx="359">
                  <c:v>17.136199999999999</c:v>
                </c:pt>
                <c:pt idx="360">
                  <c:v>11.866</c:v>
                </c:pt>
                <c:pt idx="361">
                  <c:v>38.303600000000003</c:v>
                </c:pt>
                <c:pt idx="362">
                  <c:v>28.9422</c:v>
                </c:pt>
                <c:pt idx="363">
                  <c:v>32.020400000000002</c:v>
                </c:pt>
                <c:pt idx="364">
                  <c:v>33.367899999999999</c:v>
                </c:pt>
                <c:pt idx="365">
                  <c:v>36.395099999999999</c:v>
                </c:pt>
                <c:pt idx="366">
                  <c:v>26.165700000000001</c:v>
                </c:pt>
                <c:pt idx="367">
                  <c:v>17.8733</c:v>
                </c:pt>
                <c:pt idx="368">
                  <c:v>18.185199999999998</c:v>
                </c:pt>
                <c:pt idx="369">
                  <c:v>37.923299999999998</c:v>
                </c:pt>
                <c:pt idx="370">
                  <c:v>22.6051</c:v>
                </c:pt>
                <c:pt idx="371">
                  <c:v>39.328299999999999</c:v>
                </c:pt>
                <c:pt idx="372">
                  <c:v>41.346400000000003</c:v>
                </c:pt>
                <c:pt idx="373">
                  <c:v>31.864599999999999</c:v>
                </c:pt>
                <c:pt idx="374">
                  <c:v>43.198399999999999</c:v>
                </c:pt>
                <c:pt idx="375">
                  <c:v>35.332700000000003</c:v>
                </c:pt>
                <c:pt idx="376">
                  <c:v>34.065100000000001</c:v>
                </c:pt>
                <c:pt idx="377">
                  <c:v>41.416800000000002</c:v>
                </c:pt>
                <c:pt idx="378">
                  <c:v>38.102800000000002</c:v>
                </c:pt>
                <c:pt idx="379">
                  <c:v>31.209499999999998</c:v>
                </c:pt>
                <c:pt idx="380">
                  <c:v>19.911100000000001</c:v>
                </c:pt>
                <c:pt idx="381">
                  <c:v>16.1264</c:v>
                </c:pt>
                <c:pt idx="382">
                  <c:v>37.234900000000003</c:v>
                </c:pt>
                <c:pt idx="383">
                  <c:v>42.833199999999998</c:v>
                </c:pt>
                <c:pt idx="384">
                  <c:v>26.023</c:v>
                </c:pt>
                <c:pt idx="385">
                  <c:v>37.268300000000004</c:v>
                </c:pt>
                <c:pt idx="386">
                  <c:v>41.931199999999997</c:v>
                </c:pt>
                <c:pt idx="387">
                  <c:v>6.8315200000000003</c:v>
                </c:pt>
                <c:pt idx="388">
                  <c:v>16.149699999999999</c:v>
                </c:pt>
                <c:pt idx="389">
                  <c:v>9.0575500000000009</c:v>
                </c:pt>
                <c:pt idx="390">
                  <c:v>17.706900000000001</c:v>
                </c:pt>
                <c:pt idx="391">
                  <c:v>7.5769200000000003</c:v>
                </c:pt>
                <c:pt idx="392">
                  <c:v>41.254199999999997</c:v>
                </c:pt>
                <c:pt idx="393">
                  <c:v>38.767000000000003</c:v>
                </c:pt>
                <c:pt idx="394">
                  <c:v>17.532299999999999</c:v>
                </c:pt>
                <c:pt idx="395">
                  <c:v>26.463799999999999</c:v>
                </c:pt>
                <c:pt idx="396">
                  <c:v>42.581400000000002</c:v>
                </c:pt>
                <c:pt idx="397">
                  <c:v>31.693899999999999</c:v>
                </c:pt>
                <c:pt idx="398">
                  <c:v>28.103899999999999</c:v>
                </c:pt>
                <c:pt idx="399">
                  <c:v>41.287300000000002</c:v>
                </c:pt>
                <c:pt idx="400">
                  <c:v>36.436199999999999</c:v>
                </c:pt>
                <c:pt idx="401">
                  <c:v>37.312399999999997</c:v>
                </c:pt>
                <c:pt idx="402">
                  <c:v>22.659700000000001</c:v>
                </c:pt>
                <c:pt idx="403">
                  <c:v>34.226399999999998</c:v>
                </c:pt>
                <c:pt idx="404">
                  <c:v>32.200299999999999</c:v>
                </c:pt>
                <c:pt idx="405">
                  <c:v>24.777899999999999</c:v>
                </c:pt>
                <c:pt idx="406">
                  <c:v>43.292400000000001</c:v>
                </c:pt>
                <c:pt idx="407">
                  <c:v>16.9663</c:v>
                </c:pt>
                <c:pt idx="408">
                  <c:v>27.206399999999999</c:v>
                </c:pt>
                <c:pt idx="409">
                  <c:v>36.461300000000001</c:v>
                </c:pt>
                <c:pt idx="410">
                  <c:v>19.479099999999999</c:v>
                </c:pt>
                <c:pt idx="411">
                  <c:v>37.857300000000002</c:v>
                </c:pt>
                <c:pt idx="412">
                  <c:v>22.759899999999998</c:v>
                </c:pt>
                <c:pt idx="413">
                  <c:v>34.992400000000004</c:v>
                </c:pt>
                <c:pt idx="414">
                  <c:v>32.741999999999997</c:v>
                </c:pt>
                <c:pt idx="415">
                  <c:v>44.459400000000002</c:v>
                </c:pt>
                <c:pt idx="416">
                  <c:v>28.016999999999999</c:v>
                </c:pt>
                <c:pt idx="417">
                  <c:v>33.225900000000003</c:v>
                </c:pt>
                <c:pt idx="418">
                  <c:v>43.909799999999997</c:v>
                </c:pt>
                <c:pt idx="419">
                  <c:v>40.459099999999999</c:v>
                </c:pt>
                <c:pt idx="420">
                  <c:v>14.0945</c:v>
                </c:pt>
                <c:pt idx="421">
                  <c:v>36.224200000000003</c:v>
                </c:pt>
                <c:pt idx="422">
                  <c:v>43.252800000000001</c:v>
                </c:pt>
                <c:pt idx="423">
                  <c:v>44.213700000000003</c:v>
                </c:pt>
                <c:pt idx="424">
                  <c:v>28.578299999999999</c:v>
                </c:pt>
                <c:pt idx="425">
                  <c:v>36.118600000000001</c:v>
                </c:pt>
                <c:pt idx="426">
                  <c:v>40.362200000000001</c:v>
                </c:pt>
                <c:pt idx="427">
                  <c:v>39.698399999999999</c:v>
                </c:pt>
                <c:pt idx="428">
                  <c:v>14.352499999999999</c:v>
                </c:pt>
                <c:pt idx="429">
                  <c:v>5.1810700000000001</c:v>
                </c:pt>
                <c:pt idx="430">
                  <c:v>28.120899999999999</c:v>
                </c:pt>
                <c:pt idx="431">
                  <c:v>19.9588</c:v>
                </c:pt>
                <c:pt idx="432">
                  <c:v>43.155500000000004</c:v>
                </c:pt>
                <c:pt idx="433">
                  <c:v>26.4788</c:v>
                </c:pt>
                <c:pt idx="434">
                  <c:v>27.165900000000001</c:v>
                </c:pt>
                <c:pt idx="435">
                  <c:v>41.469000000000001</c:v>
                </c:pt>
                <c:pt idx="436">
                  <c:v>24.3812</c:v>
                </c:pt>
                <c:pt idx="437">
                  <c:v>42.515700000000002</c:v>
                </c:pt>
                <c:pt idx="438">
                  <c:v>30.401499999999999</c:v>
                </c:pt>
                <c:pt idx="439">
                  <c:v>34.216000000000001</c:v>
                </c:pt>
                <c:pt idx="440">
                  <c:v>40.316099999999999</c:v>
                </c:pt>
                <c:pt idx="441">
                  <c:v>14.7218</c:v>
                </c:pt>
                <c:pt idx="442">
                  <c:v>39.209899999999998</c:v>
                </c:pt>
                <c:pt idx="443">
                  <c:v>25.612100000000002</c:v>
                </c:pt>
                <c:pt idx="444">
                  <c:v>44.614600000000003</c:v>
                </c:pt>
                <c:pt idx="445">
                  <c:v>36.732599999999998</c:v>
                </c:pt>
                <c:pt idx="446">
                  <c:v>40.734400000000001</c:v>
                </c:pt>
                <c:pt idx="447">
                  <c:v>24.170500000000001</c:v>
                </c:pt>
                <c:pt idx="448">
                  <c:v>30.457899999999999</c:v>
                </c:pt>
                <c:pt idx="449">
                  <c:v>38.046900000000001</c:v>
                </c:pt>
                <c:pt idx="450">
                  <c:v>19.832100000000001</c:v>
                </c:pt>
                <c:pt idx="451">
                  <c:v>18.453499999999998</c:v>
                </c:pt>
                <c:pt idx="452">
                  <c:v>26.049399999999999</c:v>
                </c:pt>
                <c:pt idx="453">
                  <c:v>30.322399999999998</c:v>
                </c:pt>
                <c:pt idx="454">
                  <c:v>11.050800000000001</c:v>
                </c:pt>
                <c:pt idx="455">
                  <c:v>42.058999999999997</c:v>
                </c:pt>
                <c:pt idx="456">
                  <c:v>27.834499999999998</c:v>
                </c:pt>
                <c:pt idx="457">
                  <c:v>35.503700000000002</c:v>
                </c:pt>
                <c:pt idx="458">
                  <c:v>34.0991</c:v>
                </c:pt>
                <c:pt idx="459">
                  <c:v>36.347000000000001</c:v>
                </c:pt>
                <c:pt idx="460">
                  <c:v>39.735100000000003</c:v>
                </c:pt>
                <c:pt idx="461">
                  <c:v>30.718299999999999</c:v>
                </c:pt>
                <c:pt idx="462">
                  <c:v>36.742699999999999</c:v>
                </c:pt>
                <c:pt idx="463">
                  <c:v>44.4527</c:v>
                </c:pt>
                <c:pt idx="464">
                  <c:v>13.012600000000001</c:v>
                </c:pt>
                <c:pt idx="465">
                  <c:v>44.481400000000001</c:v>
                </c:pt>
                <c:pt idx="466">
                  <c:v>36.970199999999998</c:v>
                </c:pt>
                <c:pt idx="467">
                  <c:v>39.378500000000003</c:v>
                </c:pt>
                <c:pt idx="468">
                  <c:v>19.116700000000002</c:v>
                </c:pt>
                <c:pt idx="469">
                  <c:v>26.4697</c:v>
                </c:pt>
                <c:pt idx="470">
                  <c:v>41.832799999999999</c:v>
                </c:pt>
                <c:pt idx="471">
                  <c:v>35.3705</c:v>
                </c:pt>
                <c:pt idx="472">
                  <c:v>13.7629</c:v>
                </c:pt>
                <c:pt idx="473">
                  <c:v>32.200400000000002</c:v>
                </c:pt>
                <c:pt idx="474">
                  <c:v>43.522300000000001</c:v>
                </c:pt>
                <c:pt idx="475">
                  <c:v>8.9131900000000002</c:v>
                </c:pt>
                <c:pt idx="476">
                  <c:v>28.400600000000001</c:v>
                </c:pt>
                <c:pt idx="477">
                  <c:v>5.0675600000000003</c:v>
                </c:pt>
                <c:pt idx="478">
                  <c:v>39.549700000000001</c:v>
                </c:pt>
                <c:pt idx="479">
                  <c:v>27.7347</c:v>
                </c:pt>
                <c:pt idx="480">
                  <c:v>23.0382</c:v>
                </c:pt>
                <c:pt idx="481">
                  <c:v>41.564599999999999</c:v>
                </c:pt>
                <c:pt idx="482">
                  <c:v>42.034100000000002</c:v>
                </c:pt>
                <c:pt idx="483">
                  <c:v>37.793100000000003</c:v>
                </c:pt>
                <c:pt idx="484">
                  <c:v>33.351900000000001</c:v>
                </c:pt>
                <c:pt idx="485">
                  <c:v>41.427300000000002</c:v>
                </c:pt>
                <c:pt idx="486">
                  <c:v>36.895899999999997</c:v>
                </c:pt>
                <c:pt idx="487">
                  <c:v>38.241100000000003</c:v>
                </c:pt>
                <c:pt idx="488">
                  <c:v>8.6315299999999997</c:v>
                </c:pt>
                <c:pt idx="489">
                  <c:v>20.3719</c:v>
                </c:pt>
                <c:pt idx="490">
                  <c:v>34.723599999999998</c:v>
                </c:pt>
                <c:pt idx="491">
                  <c:v>31.4862</c:v>
                </c:pt>
                <c:pt idx="492">
                  <c:v>33.792299999999997</c:v>
                </c:pt>
                <c:pt idx="493">
                  <c:v>30.457799999999999</c:v>
                </c:pt>
                <c:pt idx="494">
                  <c:v>34.439300000000003</c:v>
                </c:pt>
                <c:pt idx="495">
                  <c:v>22.6084</c:v>
                </c:pt>
                <c:pt idx="496">
                  <c:v>25.110600000000002</c:v>
                </c:pt>
                <c:pt idx="497">
                  <c:v>29.190799999999999</c:v>
                </c:pt>
                <c:pt idx="498">
                  <c:v>39.666400000000003</c:v>
                </c:pt>
                <c:pt idx="499">
                  <c:v>32.5762</c:v>
                </c:pt>
                <c:pt idx="500">
                  <c:v>27.534199999999998</c:v>
                </c:pt>
                <c:pt idx="501">
                  <c:v>38.014099999999999</c:v>
                </c:pt>
                <c:pt idx="502">
                  <c:v>38.822600000000001</c:v>
                </c:pt>
                <c:pt idx="503">
                  <c:v>34.964399999999998</c:v>
                </c:pt>
                <c:pt idx="504">
                  <c:v>40.570399999999999</c:v>
                </c:pt>
                <c:pt idx="505">
                  <c:v>28.985199999999999</c:v>
                </c:pt>
                <c:pt idx="506">
                  <c:v>35.420299999999997</c:v>
                </c:pt>
                <c:pt idx="507">
                  <c:v>23.515699999999999</c:v>
                </c:pt>
                <c:pt idx="508">
                  <c:v>37.540900000000001</c:v>
                </c:pt>
                <c:pt idx="509">
                  <c:v>41.187199999999997</c:v>
                </c:pt>
                <c:pt idx="510">
                  <c:v>42.415999999999997</c:v>
                </c:pt>
                <c:pt idx="511">
                  <c:v>12.650399999999999</c:v>
                </c:pt>
                <c:pt idx="512">
                  <c:v>14.569599999999999</c:v>
                </c:pt>
                <c:pt idx="513">
                  <c:v>43.340299999999999</c:v>
                </c:pt>
                <c:pt idx="514">
                  <c:v>30.328099999999999</c:v>
                </c:pt>
                <c:pt idx="515">
                  <c:v>39.821300000000001</c:v>
                </c:pt>
                <c:pt idx="516">
                  <c:v>28.4025</c:v>
                </c:pt>
                <c:pt idx="517">
                  <c:v>16.9146</c:v>
                </c:pt>
                <c:pt idx="518">
                  <c:v>3.9460099999999998</c:v>
                </c:pt>
                <c:pt idx="519">
                  <c:v>32.201999999999998</c:v>
                </c:pt>
                <c:pt idx="520">
                  <c:v>37.9255</c:v>
                </c:pt>
                <c:pt idx="521">
                  <c:v>7.0630899999999999</c:v>
                </c:pt>
                <c:pt idx="522">
                  <c:v>20.697500000000002</c:v>
                </c:pt>
                <c:pt idx="523">
                  <c:v>25.935600000000001</c:v>
                </c:pt>
                <c:pt idx="524">
                  <c:v>42.866199999999999</c:v>
                </c:pt>
                <c:pt idx="525">
                  <c:v>23.5639</c:v>
                </c:pt>
                <c:pt idx="526">
                  <c:v>39.210299999999997</c:v>
                </c:pt>
                <c:pt idx="527">
                  <c:v>38.294699999999999</c:v>
                </c:pt>
                <c:pt idx="528">
                  <c:v>29.652699999999999</c:v>
                </c:pt>
                <c:pt idx="529">
                  <c:v>39.0321</c:v>
                </c:pt>
                <c:pt idx="530">
                  <c:v>18.039100000000001</c:v>
                </c:pt>
                <c:pt idx="531">
                  <c:v>6.6798400000000004</c:v>
                </c:pt>
                <c:pt idx="532">
                  <c:v>17.383299999999998</c:v>
                </c:pt>
                <c:pt idx="533">
                  <c:v>42.144500000000001</c:v>
                </c:pt>
                <c:pt idx="534">
                  <c:v>31.019400000000001</c:v>
                </c:pt>
                <c:pt idx="535">
                  <c:v>29.172799999999999</c:v>
                </c:pt>
                <c:pt idx="536">
                  <c:v>24.709199999999999</c:v>
                </c:pt>
                <c:pt idx="537">
                  <c:v>24.9254</c:v>
                </c:pt>
                <c:pt idx="538">
                  <c:v>37.214500000000001</c:v>
                </c:pt>
                <c:pt idx="539">
                  <c:v>37.061300000000003</c:v>
                </c:pt>
                <c:pt idx="540">
                  <c:v>44.553199999999997</c:v>
                </c:pt>
                <c:pt idx="541">
                  <c:v>39.687899999999999</c:v>
                </c:pt>
                <c:pt idx="542">
                  <c:v>31.275700000000001</c:v>
                </c:pt>
                <c:pt idx="543">
                  <c:v>41.773899999999998</c:v>
                </c:pt>
                <c:pt idx="544">
                  <c:v>16.695499999999999</c:v>
                </c:pt>
                <c:pt idx="545">
                  <c:v>18.738900000000001</c:v>
                </c:pt>
                <c:pt idx="546">
                  <c:v>9.5362200000000001</c:v>
                </c:pt>
                <c:pt idx="547">
                  <c:v>23.814900000000002</c:v>
                </c:pt>
                <c:pt idx="548">
                  <c:v>39.395899999999997</c:v>
                </c:pt>
                <c:pt idx="549">
                  <c:v>24.457100000000001</c:v>
                </c:pt>
                <c:pt idx="550">
                  <c:v>17.2379</c:v>
                </c:pt>
                <c:pt idx="551">
                  <c:v>32.336199999999998</c:v>
                </c:pt>
                <c:pt idx="552">
                  <c:v>26.686699999999998</c:v>
                </c:pt>
                <c:pt idx="553">
                  <c:v>35.5321</c:v>
                </c:pt>
                <c:pt idx="554">
                  <c:v>37.256999999999998</c:v>
                </c:pt>
                <c:pt idx="555">
                  <c:v>42.5351</c:v>
                </c:pt>
                <c:pt idx="556">
                  <c:v>27.748699999999999</c:v>
                </c:pt>
                <c:pt idx="557">
                  <c:v>23.444500000000001</c:v>
                </c:pt>
                <c:pt idx="558">
                  <c:v>9.2292699999999996</c:v>
                </c:pt>
                <c:pt idx="559">
                  <c:v>37.104900000000001</c:v>
                </c:pt>
                <c:pt idx="560">
                  <c:v>26.2242</c:v>
                </c:pt>
                <c:pt idx="561">
                  <c:v>34.968699999999998</c:v>
                </c:pt>
                <c:pt idx="562">
                  <c:v>42.366999999999997</c:v>
                </c:pt>
                <c:pt idx="563">
                  <c:v>34.032299999999999</c:v>
                </c:pt>
                <c:pt idx="564">
                  <c:v>36.8857</c:v>
                </c:pt>
                <c:pt idx="565">
                  <c:v>14.369899999999999</c:v>
                </c:pt>
                <c:pt idx="566">
                  <c:v>9.2157999999999998</c:v>
                </c:pt>
                <c:pt idx="567">
                  <c:v>31.378399999999999</c:v>
                </c:pt>
                <c:pt idx="568">
                  <c:v>33.648400000000002</c:v>
                </c:pt>
                <c:pt idx="569">
                  <c:v>43.948900000000002</c:v>
                </c:pt>
                <c:pt idx="570">
                  <c:v>18.8841</c:v>
                </c:pt>
                <c:pt idx="571">
                  <c:v>34.596200000000003</c:v>
                </c:pt>
                <c:pt idx="572">
                  <c:v>43.704300000000003</c:v>
                </c:pt>
                <c:pt idx="573">
                  <c:v>18.067699999999999</c:v>
                </c:pt>
                <c:pt idx="574">
                  <c:v>37.324199999999998</c:v>
                </c:pt>
                <c:pt idx="575">
                  <c:v>35.747100000000003</c:v>
                </c:pt>
                <c:pt idx="576">
                  <c:v>8.2514800000000008</c:v>
                </c:pt>
                <c:pt idx="577">
                  <c:v>41.740699999999997</c:v>
                </c:pt>
                <c:pt idx="578">
                  <c:v>39.335700000000003</c:v>
                </c:pt>
                <c:pt idx="579">
                  <c:v>11.630100000000001</c:v>
                </c:pt>
                <c:pt idx="580">
                  <c:v>14.8369</c:v>
                </c:pt>
                <c:pt idx="581">
                  <c:v>19.9495</c:v>
                </c:pt>
                <c:pt idx="582">
                  <c:v>17.225899999999999</c:v>
                </c:pt>
                <c:pt idx="583">
                  <c:v>34.421599999999998</c:v>
                </c:pt>
                <c:pt idx="584">
                  <c:v>31.1707</c:v>
                </c:pt>
                <c:pt idx="585">
                  <c:v>18.786799999999999</c:v>
                </c:pt>
                <c:pt idx="586">
                  <c:v>12.916600000000001</c:v>
                </c:pt>
                <c:pt idx="587">
                  <c:v>32.588299999999997</c:v>
                </c:pt>
                <c:pt idx="588">
                  <c:v>36.321300000000001</c:v>
                </c:pt>
                <c:pt idx="589">
                  <c:v>31.880400000000002</c:v>
                </c:pt>
                <c:pt idx="590">
                  <c:v>28.630700000000001</c:v>
                </c:pt>
                <c:pt idx="591">
                  <c:v>33.915100000000002</c:v>
                </c:pt>
                <c:pt idx="592">
                  <c:v>44.240699999999997</c:v>
                </c:pt>
                <c:pt idx="593">
                  <c:v>34.392299999999999</c:v>
                </c:pt>
                <c:pt idx="594">
                  <c:v>41.8553</c:v>
                </c:pt>
                <c:pt idx="595">
                  <c:v>38.438000000000002</c:v>
                </c:pt>
                <c:pt idx="596">
                  <c:v>25.338200000000001</c:v>
                </c:pt>
                <c:pt idx="597">
                  <c:v>18.436599999999999</c:v>
                </c:pt>
                <c:pt idx="598">
                  <c:v>26.379000000000001</c:v>
                </c:pt>
                <c:pt idx="599">
                  <c:v>44.588500000000003</c:v>
                </c:pt>
                <c:pt idx="600">
                  <c:v>36.140799999999999</c:v>
                </c:pt>
                <c:pt idx="601">
                  <c:v>30.741700000000002</c:v>
                </c:pt>
                <c:pt idx="602">
                  <c:v>28.642299999999999</c:v>
                </c:pt>
                <c:pt idx="603">
                  <c:v>20.664999999999999</c:v>
                </c:pt>
                <c:pt idx="604">
                  <c:v>29.8017</c:v>
                </c:pt>
                <c:pt idx="605">
                  <c:v>16.444299999999998</c:v>
                </c:pt>
                <c:pt idx="606">
                  <c:v>30.1462</c:v>
                </c:pt>
                <c:pt idx="607">
                  <c:v>39.335099999999997</c:v>
                </c:pt>
                <c:pt idx="608">
                  <c:v>18.838799999999999</c:v>
                </c:pt>
                <c:pt idx="609">
                  <c:v>21.7774</c:v>
                </c:pt>
                <c:pt idx="610">
                  <c:v>25.8659</c:v>
                </c:pt>
                <c:pt idx="611">
                  <c:v>3.6067399999999998</c:v>
                </c:pt>
                <c:pt idx="612">
                  <c:v>18.2775</c:v>
                </c:pt>
                <c:pt idx="613">
                  <c:v>33.011499999999998</c:v>
                </c:pt>
                <c:pt idx="614">
                  <c:v>20.501300000000001</c:v>
                </c:pt>
                <c:pt idx="615">
                  <c:v>32.255000000000003</c:v>
                </c:pt>
                <c:pt idx="616">
                  <c:v>38.750500000000002</c:v>
                </c:pt>
                <c:pt idx="617">
                  <c:v>10.172800000000001</c:v>
                </c:pt>
                <c:pt idx="618">
                  <c:v>15.9422</c:v>
                </c:pt>
                <c:pt idx="619">
                  <c:v>29.707699999999999</c:v>
                </c:pt>
                <c:pt idx="620">
                  <c:v>11.109400000000001</c:v>
                </c:pt>
                <c:pt idx="621">
                  <c:v>36.065199999999997</c:v>
                </c:pt>
                <c:pt idx="622">
                  <c:v>21.0303</c:v>
                </c:pt>
                <c:pt idx="623">
                  <c:v>43.704500000000003</c:v>
                </c:pt>
                <c:pt idx="624">
                  <c:v>21.658799999999999</c:v>
                </c:pt>
                <c:pt idx="625">
                  <c:v>30.258199999999999</c:v>
                </c:pt>
                <c:pt idx="626">
                  <c:v>27.627099999999999</c:v>
                </c:pt>
                <c:pt idx="627">
                  <c:v>15.0083</c:v>
                </c:pt>
                <c:pt idx="628">
                  <c:v>43.942</c:v>
                </c:pt>
                <c:pt idx="629">
                  <c:v>23.8871</c:v>
                </c:pt>
                <c:pt idx="630">
                  <c:v>40.931199999999997</c:v>
                </c:pt>
                <c:pt idx="631">
                  <c:v>18.5794</c:v>
                </c:pt>
                <c:pt idx="632">
                  <c:v>36.948999999999998</c:v>
                </c:pt>
                <c:pt idx="633">
                  <c:v>19.759899999999998</c:v>
                </c:pt>
                <c:pt idx="634">
                  <c:v>18.715199999999999</c:v>
                </c:pt>
                <c:pt idx="635">
                  <c:v>20.612300000000001</c:v>
                </c:pt>
                <c:pt idx="636">
                  <c:v>14.973000000000001</c:v>
                </c:pt>
                <c:pt idx="637">
                  <c:v>30.994900000000001</c:v>
                </c:pt>
                <c:pt idx="638">
                  <c:v>35.243600000000001</c:v>
                </c:pt>
                <c:pt idx="639">
                  <c:v>43.527700000000003</c:v>
                </c:pt>
                <c:pt idx="640">
                  <c:v>20.306799999999999</c:v>
                </c:pt>
                <c:pt idx="641">
                  <c:v>31.090399999999999</c:v>
                </c:pt>
                <c:pt idx="642">
                  <c:v>25.3293</c:v>
                </c:pt>
                <c:pt idx="643">
                  <c:v>33.2455</c:v>
                </c:pt>
                <c:pt idx="644">
                  <c:v>39.776800000000001</c:v>
                </c:pt>
                <c:pt idx="645">
                  <c:v>37.567999999999998</c:v>
                </c:pt>
                <c:pt idx="646">
                  <c:v>23.999099999999999</c:v>
                </c:pt>
                <c:pt idx="647">
                  <c:v>21.1677</c:v>
                </c:pt>
                <c:pt idx="648">
                  <c:v>23.158200000000001</c:v>
                </c:pt>
                <c:pt idx="649">
                  <c:v>42.134599999999999</c:v>
                </c:pt>
                <c:pt idx="650">
                  <c:v>39.081499999999998</c:v>
                </c:pt>
                <c:pt idx="651">
                  <c:v>30.991299999999999</c:v>
                </c:pt>
                <c:pt idx="652">
                  <c:v>39.554000000000002</c:v>
                </c:pt>
                <c:pt idx="653">
                  <c:v>25.6648</c:v>
                </c:pt>
                <c:pt idx="654">
                  <c:v>30.939800000000002</c:v>
                </c:pt>
                <c:pt idx="655">
                  <c:v>12.098800000000001</c:v>
                </c:pt>
                <c:pt idx="656">
                  <c:v>18.6873</c:v>
                </c:pt>
                <c:pt idx="657">
                  <c:v>37.087000000000003</c:v>
                </c:pt>
                <c:pt idx="658">
                  <c:v>30.855699999999999</c:v>
                </c:pt>
                <c:pt idx="659">
                  <c:v>27.869599999999998</c:v>
                </c:pt>
                <c:pt idx="660">
                  <c:v>35.240299999999998</c:v>
                </c:pt>
                <c:pt idx="661">
                  <c:v>43.2468</c:v>
                </c:pt>
                <c:pt idx="662">
                  <c:v>35.507800000000003</c:v>
                </c:pt>
                <c:pt idx="663">
                  <c:v>8.7750000000000004</c:v>
                </c:pt>
                <c:pt idx="664">
                  <c:v>22.890599999999999</c:v>
                </c:pt>
                <c:pt idx="665">
                  <c:v>21.084099999999999</c:v>
                </c:pt>
                <c:pt idx="666">
                  <c:v>33.2164</c:v>
                </c:pt>
                <c:pt idx="667">
                  <c:v>19.941099999999999</c:v>
                </c:pt>
                <c:pt idx="668">
                  <c:v>15.296799999999999</c:v>
                </c:pt>
                <c:pt idx="669">
                  <c:v>41.197299999999998</c:v>
                </c:pt>
                <c:pt idx="670">
                  <c:v>10.355399999999999</c:v>
                </c:pt>
                <c:pt idx="671">
                  <c:v>27.5825</c:v>
                </c:pt>
                <c:pt idx="672">
                  <c:v>35.713900000000002</c:v>
                </c:pt>
                <c:pt idx="673">
                  <c:v>27.113600000000002</c:v>
                </c:pt>
                <c:pt idx="674">
                  <c:v>33.083100000000002</c:v>
                </c:pt>
                <c:pt idx="675">
                  <c:v>29.143599999999999</c:v>
                </c:pt>
                <c:pt idx="676">
                  <c:v>38.612400000000001</c:v>
                </c:pt>
                <c:pt idx="677">
                  <c:v>28.069400000000002</c:v>
                </c:pt>
                <c:pt idx="678">
                  <c:v>36.7425</c:v>
                </c:pt>
                <c:pt idx="679">
                  <c:v>33.2988</c:v>
                </c:pt>
                <c:pt idx="680">
                  <c:v>28.2807</c:v>
                </c:pt>
                <c:pt idx="681">
                  <c:v>31.674700000000001</c:v>
                </c:pt>
                <c:pt idx="682">
                  <c:v>23.156199999999998</c:v>
                </c:pt>
                <c:pt idx="683">
                  <c:v>28.811699999999998</c:v>
                </c:pt>
                <c:pt idx="684">
                  <c:v>30.910799999999998</c:v>
                </c:pt>
                <c:pt idx="685">
                  <c:v>34.903500000000001</c:v>
                </c:pt>
                <c:pt idx="686">
                  <c:v>36.969499999999996</c:v>
                </c:pt>
                <c:pt idx="687">
                  <c:v>44.243899999999996</c:v>
                </c:pt>
                <c:pt idx="688">
                  <c:v>16.848400000000002</c:v>
                </c:pt>
                <c:pt idx="689">
                  <c:v>31.7898</c:v>
                </c:pt>
                <c:pt idx="690">
                  <c:v>14.481999999999999</c:v>
                </c:pt>
                <c:pt idx="691">
                  <c:v>39.882300000000001</c:v>
                </c:pt>
                <c:pt idx="692">
                  <c:v>28.830300000000001</c:v>
                </c:pt>
                <c:pt idx="693">
                  <c:v>37.513800000000003</c:v>
                </c:pt>
                <c:pt idx="694">
                  <c:v>22.932200000000002</c:v>
                </c:pt>
                <c:pt idx="695">
                  <c:v>28.642299999999999</c:v>
                </c:pt>
                <c:pt idx="696">
                  <c:v>36.893099999999997</c:v>
                </c:pt>
                <c:pt idx="697">
                  <c:v>27.9983</c:v>
                </c:pt>
                <c:pt idx="698">
                  <c:v>9.7162000000000006</c:v>
                </c:pt>
                <c:pt idx="699">
                  <c:v>27.784199999999998</c:v>
                </c:pt>
                <c:pt idx="700">
                  <c:v>28.341799999999999</c:v>
                </c:pt>
                <c:pt idx="701">
                  <c:v>29.096599999999999</c:v>
                </c:pt>
                <c:pt idx="702">
                  <c:v>44.673999999999999</c:v>
                </c:pt>
                <c:pt idx="703">
                  <c:v>21.714600000000001</c:v>
                </c:pt>
                <c:pt idx="704">
                  <c:v>22.477900000000002</c:v>
                </c:pt>
                <c:pt idx="705">
                  <c:v>22.072900000000001</c:v>
                </c:pt>
                <c:pt idx="706">
                  <c:v>32.302700000000002</c:v>
                </c:pt>
                <c:pt idx="707">
                  <c:v>36.158200000000001</c:v>
                </c:pt>
                <c:pt idx="708">
                  <c:v>12.8955</c:v>
                </c:pt>
                <c:pt idx="709">
                  <c:v>16.486000000000001</c:v>
                </c:pt>
                <c:pt idx="710">
                  <c:v>8.1274899999999999</c:v>
                </c:pt>
                <c:pt idx="711">
                  <c:v>25.1996</c:v>
                </c:pt>
                <c:pt idx="712">
                  <c:v>23.517900000000001</c:v>
                </c:pt>
                <c:pt idx="713">
                  <c:v>23.3157</c:v>
                </c:pt>
                <c:pt idx="714">
                  <c:v>39.292499999999997</c:v>
                </c:pt>
                <c:pt idx="715">
                  <c:v>32.328699999999998</c:v>
                </c:pt>
                <c:pt idx="716">
                  <c:v>10.1471</c:v>
                </c:pt>
                <c:pt idx="717">
                  <c:v>31.2988</c:v>
                </c:pt>
                <c:pt idx="718">
                  <c:v>26.066299999999998</c:v>
                </c:pt>
                <c:pt idx="719">
                  <c:v>32.854999999999997</c:v>
                </c:pt>
                <c:pt idx="720">
                  <c:v>23.2239</c:v>
                </c:pt>
                <c:pt idx="721">
                  <c:v>36.483499999999999</c:v>
                </c:pt>
                <c:pt idx="722">
                  <c:v>37.7973</c:v>
                </c:pt>
                <c:pt idx="723">
                  <c:v>30.402999999999999</c:v>
                </c:pt>
                <c:pt idx="724">
                  <c:v>32.590899999999998</c:v>
                </c:pt>
                <c:pt idx="725">
                  <c:v>29.6128</c:v>
                </c:pt>
                <c:pt idx="726">
                  <c:v>24.452200000000001</c:v>
                </c:pt>
                <c:pt idx="727">
                  <c:v>43.2072</c:v>
                </c:pt>
                <c:pt idx="728">
                  <c:v>2.95669</c:v>
                </c:pt>
                <c:pt idx="729">
                  <c:v>3.7709600000000001</c:v>
                </c:pt>
                <c:pt idx="730">
                  <c:v>34.050899999999999</c:v>
                </c:pt>
                <c:pt idx="731">
                  <c:v>8.9688499999999998</c:v>
                </c:pt>
                <c:pt idx="732">
                  <c:v>36.905000000000001</c:v>
                </c:pt>
                <c:pt idx="733">
                  <c:v>1.3865499999999999</c:v>
                </c:pt>
                <c:pt idx="734">
                  <c:v>30.0471</c:v>
                </c:pt>
                <c:pt idx="735">
                  <c:v>21.3371</c:v>
                </c:pt>
                <c:pt idx="736">
                  <c:v>19.927299999999999</c:v>
                </c:pt>
                <c:pt idx="737">
                  <c:v>29.661000000000001</c:v>
                </c:pt>
                <c:pt idx="738">
                  <c:v>34.378100000000003</c:v>
                </c:pt>
                <c:pt idx="739">
                  <c:v>34.432499999999997</c:v>
                </c:pt>
                <c:pt idx="740">
                  <c:v>35.464300000000001</c:v>
                </c:pt>
                <c:pt idx="741">
                  <c:v>18.075099999999999</c:v>
                </c:pt>
                <c:pt idx="742">
                  <c:v>35.016500000000001</c:v>
                </c:pt>
                <c:pt idx="743">
                  <c:v>32.865699999999997</c:v>
                </c:pt>
                <c:pt idx="744">
                  <c:v>43.134900000000002</c:v>
                </c:pt>
                <c:pt idx="745">
                  <c:v>24.5627</c:v>
                </c:pt>
                <c:pt idx="746">
                  <c:v>21.483899999999998</c:v>
                </c:pt>
                <c:pt idx="747">
                  <c:v>26.2593</c:v>
                </c:pt>
                <c:pt idx="748">
                  <c:v>24.832699999999999</c:v>
                </c:pt>
                <c:pt idx="749">
                  <c:v>42.098100000000002</c:v>
                </c:pt>
                <c:pt idx="750">
                  <c:v>13.746499999999999</c:v>
                </c:pt>
                <c:pt idx="751">
                  <c:v>27.823599999999999</c:v>
                </c:pt>
                <c:pt idx="752">
                  <c:v>39.785299999999999</c:v>
                </c:pt>
                <c:pt idx="753">
                  <c:v>22.163499999999999</c:v>
                </c:pt>
                <c:pt idx="754">
                  <c:v>6.2356600000000002</c:v>
                </c:pt>
                <c:pt idx="755">
                  <c:v>22.433</c:v>
                </c:pt>
                <c:pt idx="756">
                  <c:v>13.249000000000001</c:v>
                </c:pt>
                <c:pt idx="757">
                  <c:v>41.739400000000003</c:v>
                </c:pt>
                <c:pt idx="758">
                  <c:v>33.167499999999997</c:v>
                </c:pt>
                <c:pt idx="759">
                  <c:v>44.712499999999999</c:v>
                </c:pt>
                <c:pt idx="760">
                  <c:v>25.7165</c:v>
                </c:pt>
                <c:pt idx="761">
                  <c:v>24.046199999999999</c:v>
                </c:pt>
                <c:pt idx="762">
                  <c:v>36.568300000000001</c:v>
                </c:pt>
                <c:pt idx="763">
                  <c:v>24.272400000000001</c:v>
                </c:pt>
                <c:pt idx="764">
                  <c:v>26.3126</c:v>
                </c:pt>
                <c:pt idx="765">
                  <c:v>33.383600000000001</c:v>
                </c:pt>
                <c:pt idx="766">
                  <c:v>34.854399999999998</c:v>
                </c:pt>
                <c:pt idx="767">
                  <c:v>38.5015</c:v>
                </c:pt>
                <c:pt idx="768">
                  <c:v>9.4006900000000009</c:v>
                </c:pt>
                <c:pt idx="769">
                  <c:v>34.503</c:v>
                </c:pt>
                <c:pt idx="770">
                  <c:v>21.3917</c:v>
                </c:pt>
                <c:pt idx="771">
                  <c:v>29.078299999999999</c:v>
                </c:pt>
                <c:pt idx="772">
                  <c:v>19.921099999999999</c:v>
                </c:pt>
                <c:pt idx="773">
                  <c:v>20.020499999999998</c:v>
                </c:pt>
                <c:pt idx="774">
                  <c:v>10.1873</c:v>
                </c:pt>
                <c:pt idx="775">
                  <c:v>41.338900000000002</c:v>
                </c:pt>
                <c:pt idx="776">
                  <c:v>24.474900000000002</c:v>
                </c:pt>
                <c:pt idx="777">
                  <c:v>32.0518</c:v>
                </c:pt>
                <c:pt idx="778">
                  <c:v>16.584199999999999</c:v>
                </c:pt>
                <c:pt idx="779">
                  <c:v>40.335000000000001</c:v>
                </c:pt>
                <c:pt idx="780">
                  <c:v>8.0650600000000008</c:v>
                </c:pt>
                <c:pt idx="781">
                  <c:v>37.433399999999999</c:v>
                </c:pt>
                <c:pt idx="782">
                  <c:v>22.1248</c:v>
                </c:pt>
                <c:pt idx="783">
                  <c:v>29.762799999999999</c:v>
                </c:pt>
                <c:pt idx="784">
                  <c:v>40.590800000000002</c:v>
                </c:pt>
                <c:pt idx="785">
                  <c:v>30.57</c:v>
                </c:pt>
                <c:pt idx="786">
                  <c:v>40.534100000000002</c:v>
                </c:pt>
                <c:pt idx="787">
                  <c:v>3.83744</c:v>
                </c:pt>
                <c:pt idx="788">
                  <c:v>21.994399999999999</c:v>
                </c:pt>
                <c:pt idx="789">
                  <c:v>43.494100000000003</c:v>
                </c:pt>
                <c:pt idx="790">
                  <c:v>36.660699999999999</c:v>
                </c:pt>
                <c:pt idx="791">
                  <c:v>44.0167</c:v>
                </c:pt>
                <c:pt idx="792">
                  <c:v>15.7296</c:v>
                </c:pt>
                <c:pt idx="793">
                  <c:v>34.241399999999999</c:v>
                </c:pt>
                <c:pt idx="794">
                  <c:v>33.083199999999998</c:v>
                </c:pt>
                <c:pt idx="795">
                  <c:v>44.622500000000002</c:v>
                </c:pt>
                <c:pt idx="796">
                  <c:v>12.7148</c:v>
                </c:pt>
                <c:pt idx="797">
                  <c:v>29.545500000000001</c:v>
                </c:pt>
                <c:pt idx="798">
                  <c:v>22.9453</c:v>
                </c:pt>
                <c:pt idx="799">
                  <c:v>34.5779</c:v>
                </c:pt>
                <c:pt idx="800">
                  <c:v>26.3797</c:v>
                </c:pt>
                <c:pt idx="801">
                  <c:v>44.110799999999998</c:v>
                </c:pt>
                <c:pt idx="802">
                  <c:v>44.3063</c:v>
                </c:pt>
                <c:pt idx="803">
                  <c:v>26.968599999999999</c:v>
                </c:pt>
                <c:pt idx="804">
                  <c:v>41.6631</c:v>
                </c:pt>
                <c:pt idx="805">
                  <c:v>20.6419</c:v>
                </c:pt>
                <c:pt idx="806">
                  <c:v>41.51</c:v>
                </c:pt>
                <c:pt idx="807">
                  <c:v>25.882100000000001</c:v>
                </c:pt>
                <c:pt idx="808">
                  <c:v>11.739000000000001</c:v>
                </c:pt>
                <c:pt idx="809">
                  <c:v>25.6494</c:v>
                </c:pt>
                <c:pt idx="810">
                  <c:v>39.150100000000002</c:v>
                </c:pt>
                <c:pt idx="811">
                  <c:v>10.3416</c:v>
                </c:pt>
                <c:pt idx="812">
                  <c:v>44.3476</c:v>
                </c:pt>
                <c:pt idx="813">
                  <c:v>33.4786</c:v>
                </c:pt>
                <c:pt idx="814">
                  <c:v>29.223800000000001</c:v>
                </c:pt>
                <c:pt idx="815">
                  <c:v>11.5474</c:v>
                </c:pt>
                <c:pt idx="816">
                  <c:v>41.178100000000001</c:v>
                </c:pt>
                <c:pt idx="817">
                  <c:v>44.574800000000003</c:v>
                </c:pt>
                <c:pt idx="818">
                  <c:v>15.0467</c:v>
                </c:pt>
                <c:pt idx="819">
                  <c:v>31.816700000000001</c:v>
                </c:pt>
                <c:pt idx="820">
                  <c:v>36.991100000000003</c:v>
                </c:pt>
                <c:pt idx="821">
                  <c:v>31.2715</c:v>
                </c:pt>
                <c:pt idx="822">
                  <c:v>41.401899999999998</c:v>
                </c:pt>
                <c:pt idx="823">
                  <c:v>10.167400000000001</c:v>
                </c:pt>
                <c:pt idx="824">
                  <c:v>28.900200000000002</c:v>
                </c:pt>
                <c:pt idx="825">
                  <c:v>24.328199999999999</c:v>
                </c:pt>
                <c:pt idx="826">
                  <c:v>32.087600000000002</c:v>
                </c:pt>
                <c:pt idx="827">
                  <c:v>41.745199999999997</c:v>
                </c:pt>
                <c:pt idx="828">
                  <c:v>40.278199999999998</c:v>
                </c:pt>
                <c:pt idx="829">
                  <c:v>15.639799999999999</c:v>
                </c:pt>
                <c:pt idx="830">
                  <c:v>36.328800000000001</c:v>
                </c:pt>
                <c:pt idx="831">
                  <c:v>35.183999999999997</c:v>
                </c:pt>
                <c:pt idx="832">
                  <c:v>38.514699999999998</c:v>
                </c:pt>
                <c:pt idx="833">
                  <c:v>38.165100000000002</c:v>
                </c:pt>
                <c:pt idx="834">
                  <c:v>31.0108</c:v>
                </c:pt>
                <c:pt idx="835">
                  <c:v>37.201900000000002</c:v>
                </c:pt>
                <c:pt idx="836">
                  <c:v>38.634900000000002</c:v>
                </c:pt>
                <c:pt idx="837">
                  <c:v>40.977699999999999</c:v>
                </c:pt>
                <c:pt idx="838">
                  <c:v>18.602499999999999</c:v>
                </c:pt>
                <c:pt idx="839">
                  <c:v>41.428899999999999</c:v>
                </c:pt>
                <c:pt idx="840">
                  <c:v>26.882899999999999</c:v>
                </c:pt>
                <c:pt idx="841">
                  <c:v>32.955599999999997</c:v>
                </c:pt>
                <c:pt idx="842">
                  <c:v>31.357600000000001</c:v>
                </c:pt>
                <c:pt idx="843">
                  <c:v>15.460900000000001</c:v>
                </c:pt>
                <c:pt idx="844">
                  <c:v>13.862299999999999</c:v>
                </c:pt>
                <c:pt idx="845">
                  <c:v>36.553199999999997</c:v>
                </c:pt>
                <c:pt idx="846">
                  <c:v>40.162999999999997</c:v>
                </c:pt>
                <c:pt idx="847">
                  <c:v>43.622999999999998</c:v>
                </c:pt>
                <c:pt idx="848">
                  <c:v>24.0749</c:v>
                </c:pt>
                <c:pt idx="849">
                  <c:v>38.104300000000002</c:v>
                </c:pt>
                <c:pt idx="850">
                  <c:v>30.3474</c:v>
                </c:pt>
                <c:pt idx="851">
                  <c:v>44.375999999999998</c:v>
                </c:pt>
                <c:pt idx="852">
                  <c:v>38.306100000000001</c:v>
                </c:pt>
                <c:pt idx="853">
                  <c:v>14.0387</c:v>
                </c:pt>
                <c:pt idx="854">
                  <c:v>20.738700000000001</c:v>
                </c:pt>
                <c:pt idx="855">
                  <c:v>27.2469</c:v>
                </c:pt>
                <c:pt idx="856">
                  <c:v>35.994599999999998</c:v>
                </c:pt>
                <c:pt idx="857">
                  <c:v>24.1812</c:v>
                </c:pt>
                <c:pt idx="858">
                  <c:v>25.501200000000001</c:v>
                </c:pt>
                <c:pt idx="859">
                  <c:v>32.272100000000002</c:v>
                </c:pt>
                <c:pt idx="860">
                  <c:v>17.097899999999999</c:v>
                </c:pt>
                <c:pt idx="861">
                  <c:v>7.6775599999999997</c:v>
                </c:pt>
                <c:pt idx="862">
                  <c:v>41.3001</c:v>
                </c:pt>
                <c:pt idx="863">
                  <c:v>29.4986</c:v>
                </c:pt>
                <c:pt idx="864">
                  <c:v>7.1662299999999997</c:v>
                </c:pt>
                <c:pt idx="865">
                  <c:v>26.8674</c:v>
                </c:pt>
                <c:pt idx="866">
                  <c:v>32.8874</c:v>
                </c:pt>
                <c:pt idx="867">
                  <c:v>44.244300000000003</c:v>
                </c:pt>
                <c:pt idx="868">
                  <c:v>31.557300000000001</c:v>
                </c:pt>
                <c:pt idx="869">
                  <c:v>21.448699999999999</c:v>
                </c:pt>
                <c:pt idx="870">
                  <c:v>28.213200000000001</c:v>
                </c:pt>
                <c:pt idx="871">
                  <c:v>31.0457</c:v>
                </c:pt>
                <c:pt idx="872">
                  <c:v>36.718899999999998</c:v>
                </c:pt>
                <c:pt idx="873">
                  <c:v>38.212499999999999</c:v>
                </c:pt>
                <c:pt idx="874">
                  <c:v>37.317700000000002</c:v>
                </c:pt>
                <c:pt idx="875">
                  <c:v>27.811900000000001</c:v>
                </c:pt>
                <c:pt idx="876">
                  <c:v>42.260100000000001</c:v>
                </c:pt>
                <c:pt idx="877">
                  <c:v>9.8060200000000002</c:v>
                </c:pt>
                <c:pt idx="878">
                  <c:v>12.652100000000001</c:v>
                </c:pt>
                <c:pt idx="879">
                  <c:v>31.181999999999999</c:v>
                </c:pt>
                <c:pt idx="880">
                  <c:v>34.519399999999997</c:v>
                </c:pt>
                <c:pt idx="881">
                  <c:v>14.1952</c:v>
                </c:pt>
                <c:pt idx="882">
                  <c:v>41.403300000000002</c:v>
                </c:pt>
                <c:pt idx="883">
                  <c:v>32.2166</c:v>
                </c:pt>
                <c:pt idx="884">
                  <c:v>36.6526</c:v>
                </c:pt>
                <c:pt idx="885">
                  <c:v>37.124000000000002</c:v>
                </c:pt>
                <c:pt idx="886">
                  <c:v>28.769100000000002</c:v>
                </c:pt>
                <c:pt idx="887">
                  <c:v>16.620100000000001</c:v>
                </c:pt>
                <c:pt idx="888">
                  <c:v>37.745699999999999</c:v>
                </c:pt>
                <c:pt idx="889">
                  <c:v>28.171299999999999</c:v>
                </c:pt>
                <c:pt idx="890">
                  <c:v>33.354100000000003</c:v>
                </c:pt>
                <c:pt idx="891">
                  <c:v>36.921900000000001</c:v>
                </c:pt>
                <c:pt idx="892">
                  <c:v>11.7666</c:v>
                </c:pt>
                <c:pt idx="893">
                  <c:v>43.548999999999999</c:v>
                </c:pt>
                <c:pt idx="894">
                  <c:v>31.121600000000001</c:v>
                </c:pt>
                <c:pt idx="895">
                  <c:v>36.078600000000002</c:v>
                </c:pt>
                <c:pt idx="896">
                  <c:v>13.4543</c:v>
                </c:pt>
                <c:pt idx="897">
                  <c:v>10.053699999999999</c:v>
                </c:pt>
                <c:pt idx="898">
                  <c:v>44.5807</c:v>
                </c:pt>
                <c:pt idx="899">
                  <c:v>40.030299999999997</c:v>
                </c:pt>
                <c:pt idx="900">
                  <c:v>39.419199999999996</c:v>
                </c:pt>
                <c:pt idx="901">
                  <c:v>3.95044</c:v>
                </c:pt>
                <c:pt idx="902">
                  <c:v>44.455100000000002</c:v>
                </c:pt>
                <c:pt idx="903">
                  <c:v>20.720600000000001</c:v>
                </c:pt>
                <c:pt idx="904">
                  <c:v>19.2578</c:v>
                </c:pt>
                <c:pt idx="905">
                  <c:v>41.8093</c:v>
                </c:pt>
                <c:pt idx="906">
                  <c:v>36.318899999999999</c:v>
                </c:pt>
                <c:pt idx="907">
                  <c:v>6.6779200000000003</c:v>
                </c:pt>
                <c:pt idx="908">
                  <c:v>14.5905</c:v>
                </c:pt>
                <c:pt idx="909">
                  <c:v>39.691699999999997</c:v>
                </c:pt>
                <c:pt idx="910">
                  <c:v>30.466200000000001</c:v>
                </c:pt>
                <c:pt idx="911">
                  <c:v>38.8596</c:v>
                </c:pt>
                <c:pt idx="912">
                  <c:v>38.467300000000002</c:v>
                </c:pt>
                <c:pt idx="913">
                  <c:v>14.432</c:v>
                </c:pt>
                <c:pt idx="914">
                  <c:v>29.415400000000002</c:v>
                </c:pt>
                <c:pt idx="915">
                  <c:v>36.925800000000002</c:v>
                </c:pt>
                <c:pt idx="916">
                  <c:v>25.203199999999999</c:v>
                </c:pt>
                <c:pt idx="917">
                  <c:v>41.937899999999999</c:v>
                </c:pt>
                <c:pt idx="918">
                  <c:v>23.6065</c:v>
                </c:pt>
                <c:pt idx="919">
                  <c:v>29.5686</c:v>
                </c:pt>
                <c:pt idx="920">
                  <c:v>32.614400000000003</c:v>
                </c:pt>
                <c:pt idx="921">
                  <c:v>31.4602</c:v>
                </c:pt>
                <c:pt idx="922">
                  <c:v>7.4099700000000004</c:v>
                </c:pt>
                <c:pt idx="923">
                  <c:v>41.282600000000002</c:v>
                </c:pt>
                <c:pt idx="924">
                  <c:v>26.7593</c:v>
                </c:pt>
                <c:pt idx="925">
                  <c:v>38.286900000000003</c:v>
                </c:pt>
                <c:pt idx="926">
                  <c:v>11.997299999999999</c:v>
                </c:pt>
                <c:pt idx="927">
                  <c:v>38.139299999999999</c:v>
                </c:pt>
                <c:pt idx="928">
                  <c:v>35.169499999999999</c:v>
                </c:pt>
                <c:pt idx="929">
                  <c:v>39.728000000000002</c:v>
                </c:pt>
                <c:pt idx="930">
                  <c:v>37.986699999999999</c:v>
                </c:pt>
                <c:pt idx="931">
                  <c:v>43.836199999999998</c:v>
                </c:pt>
                <c:pt idx="932">
                  <c:v>22.084499999999998</c:v>
                </c:pt>
                <c:pt idx="933">
                  <c:v>33.524999999999999</c:v>
                </c:pt>
                <c:pt idx="934">
                  <c:v>40.096400000000003</c:v>
                </c:pt>
                <c:pt idx="935">
                  <c:v>41.328699999999998</c:v>
                </c:pt>
                <c:pt idx="936">
                  <c:v>10.826700000000001</c:v>
                </c:pt>
                <c:pt idx="937">
                  <c:v>42.847099999999998</c:v>
                </c:pt>
                <c:pt idx="938">
                  <c:v>5.7820499999999999</c:v>
                </c:pt>
                <c:pt idx="939">
                  <c:v>30.044499999999999</c:v>
                </c:pt>
                <c:pt idx="940">
                  <c:v>27.2149</c:v>
                </c:pt>
                <c:pt idx="941">
                  <c:v>28.184200000000001</c:v>
                </c:pt>
                <c:pt idx="942">
                  <c:v>13.085100000000001</c:v>
                </c:pt>
                <c:pt idx="943">
                  <c:v>33.328200000000002</c:v>
                </c:pt>
                <c:pt idx="944">
                  <c:v>32.1648</c:v>
                </c:pt>
                <c:pt idx="945">
                  <c:v>28.159800000000001</c:v>
                </c:pt>
                <c:pt idx="946">
                  <c:v>34.4255</c:v>
                </c:pt>
                <c:pt idx="947">
                  <c:v>40.972000000000001</c:v>
                </c:pt>
                <c:pt idx="948">
                  <c:v>34.792700000000004</c:v>
                </c:pt>
                <c:pt idx="949">
                  <c:v>38.8977</c:v>
                </c:pt>
                <c:pt idx="950">
                  <c:v>17.638000000000002</c:v>
                </c:pt>
                <c:pt idx="951">
                  <c:v>44.434600000000003</c:v>
                </c:pt>
                <c:pt idx="952">
                  <c:v>27.4955</c:v>
                </c:pt>
                <c:pt idx="953">
                  <c:v>44.736800000000002</c:v>
                </c:pt>
                <c:pt idx="954">
                  <c:v>27.840900000000001</c:v>
                </c:pt>
                <c:pt idx="955">
                  <c:v>38.988399999999999</c:v>
                </c:pt>
                <c:pt idx="956">
                  <c:v>16.7986</c:v>
                </c:pt>
                <c:pt idx="957">
                  <c:v>34.7044</c:v>
                </c:pt>
                <c:pt idx="958">
                  <c:v>32.2346</c:v>
                </c:pt>
                <c:pt idx="959">
                  <c:v>32.426900000000003</c:v>
                </c:pt>
                <c:pt idx="960">
                  <c:v>28.951499999999999</c:v>
                </c:pt>
                <c:pt idx="961">
                  <c:v>34.987699999999997</c:v>
                </c:pt>
                <c:pt idx="962">
                  <c:v>26.161899999999999</c:v>
                </c:pt>
                <c:pt idx="963">
                  <c:v>37.503</c:v>
                </c:pt>
                <c:pt idx="964">
                  <c:v>32.052599999999998</c:v>
                </c:pt>
                <c:pt idx="965">
                  <c:v>36.127000000000002</c:v>
                </c:pt>
                <c:pt idx="966">
                  <c:v>13.4261</c:v>
                </c:pt>
                <c:pt idx="967">
                  <c:v>40.738199999999999</c:v>
                </c:pt>
                <c:pt idx="968">
                  <c:v>26.168399999999998</c:v>
                </c:pt>
                <c:pt idx="969">
                  <c:v>43.785400000000003</c:v>
                </c:pt>
                <c:pt idx="970">
                  <c:v>22.078600000000002</c:v>
                </c:pt>
                <c:pt idx="971">
                  <c:v>29.788399999999999</c:v>
                </c:pt>
                <c:pt idx="972">
                  <c:v>43.455300000000001</c:v>
                </c:pt>
                <c:pt idx="973">
                  <c:v>37.561500000000002</c:v>
                </c:pt>
                <c:pt idx="974">
                  <c:v>35.645200000000003</c:v>
                </c:pt>
                <c:pt idx="975">
                  <c:v>32.8018</c:v>
                </c:pt>
                <c:pt idx="976">
                  <c:v>37.048000000000002</c:v>
                </c:pt>
                <c:pt idx="977">
                  <c:v>23.532499999999999</c:v>
                </c:pt>
                <c:pt idx="978">
                  <c:v>32.917099999999998</c:v>
                </c:pt>
                <c:pt idx="979">
                  <c:v>39.439700000000002</c:v>
                </c:pt>
                <c:pt idx="980">
                  <c:v>8.4740699999999993</c:v>
                </c:pt>
                <c:pt idx="981">
                  <c:v>30.9895</c:v>
                </c:pt>
                <c:pt idx="982">
                  <c:v>39.038400000000003</c:v>
                </c:pt>
                <c:pt idx="983">
                  <c:v>29.508500000000002</c:v>
                </c:pt>
                <c:pt idx="984">
                  <c:v>6.2568400000000004</c:v>
                </c:pt>
                <c:pt idx="985">
                  <c:v>38.444499999999998</c:v>
                </c:pt>
                <c:pt idx="986">
                  <c:v>8.9659300000000002</c:v>
                </c:pt>
                <c:pt idx="987">
                  <c:v>29.095500000000001</c:v>
                </c:pt>
                <c:pt idx="988">
                  <c:v>25.143999999999998</c:v>
                </c:pt>
                <c:pt idx="989">
                  <c:v>33.677900000000001</c:v>
                </c:pt>
                <c:pt idx="990">
                  <c:v>41.718000000000004</c:v>
                </c:pt>
                <c:pt idx="991">
                  <c:v>34.829300000000003</c:v>
                </c:pt>
                <c:pt idx="992">
                  <c:v>21.732399999999998</c:v>
                </c:pt>
                <c:pt idx="993">
                  <c:v>25.142600000000002</c:v>
                </c:pt>
                <c:pt idx="994">
                  <c:v>18.3293</c:v>
                </c:pt>
                <c:pt idx="995">
                  <c:v>41.950499999999998</c:v>
                </c:pt>
                <c:pt idx="996">
                  <c:v>8.1008800000000001</c:v>
                </c:pt>
                <c:pt idx="997">
                  <c:v>33.469700000000003</c:v>
                </c:pt>
                <c:pt idx="998">
                  <c:v>36.517699999999998</c:v>
                </c:pt>
                <c:pt idx="999">
                  <c:v>30.450700000000001</c:v>
                </c:pt>
              </c:numCache>
            </c:numRef>
          </c:xVal>
          <c:yVal>
            <c:numRef>
              <c:f>Relativity!$AM$3:$AM$1002</c:f>
              <c:numCache>
                <c:formatCode>General</c:formatCode>
                <c:ptCount val="1000"/>
                <c:pt idx="0">
                  <c:v>28.5505</c:v>
                </c:pt>
                <c:pt idx="1">
                  <c:v>48.0259</c:v>
                </c:pt>
                <c:pt idx="2">
                  <c:v>31.255500000000001</c:v>
                </c:pt>
                <c:pt idx="3">
                  <c:v>52.203400000000002</c:v>
                </c:pt>
                <c:pt idx="4">
                  <c:v>37.175400000000003</c:v>
                </c:pt>
                <c:pt idx="5">
                  <c:v>47.197000000000003</c:v>
                </c:pt>
                <c:pt idx="6">
                  <c:v>33.566099999999999</c:v>
                </c:pt>
                <c:pt idx="7">
                  <c:v>27.5946</c:v>
                </c:pt>
                <c:pt idx="8">
                  <c:v>35.2973</c:v>
                </c:pt>
                <c:pt idx="9">
                  <c:v>39.200699999999998</c:v>
                </c:pt>
                <c:pt idx="10">
                  <c:v>51.889299999999999</c:v>
                </c:pt>
                <c:pt idx="11">
                  <c:v>34.759599999999999</c:v>
                </c:pt>
                <c:pt idx="12">
                  <c:v>33.646900000000002</c:v>
                </c:pt>
                <c:pt idx="13">
                  <c:v>29.7502</c:v>
                </c:pt>
                <c:pt idx="14">
                  <c:v>50.461100000000002</c:v>
                </c:pt>
                <c:pt idx="15">
                  <c:v>52.387700000000002</c:v>
                </c:pt>
                <c:pt idx="16">
                  <c:v>31.591000000000001</c:v>
                </c:pt>
                <c:pt idx="17">
                  <c:v>39.1663</c:v>
                </c:pt>
                <c:pt idx="18">
                  <c:v>29.146999999999998</c:v>
                </c:pt>
                <c:pt idx="19">
                  <c:v>43.145899999999997</c:v>
                </c:pt>
                <c:pt idx="20">
                  <c:v>51.025199999999998</c:v>
                </c:pt>
                <c:pt idx="21">
                  <c:v>34.1477</c:v>
                </c:pt>
                <c:pt idx="22">
                  <c:v>49.744799999999998</c:v>
                </c:pt>
                <c:pt idx="23">
                  <c:v>42.856200000000001</c:v>
                </c:pt>
                <c:pt idx="24">
                  <c:v>35.852200000000003</c:v>
                </c:pt>
                <c:pt idx="25">
                  <c:v>44.622199999999999</c:v>
                </c:pt>
                <c:pt idx="26">
                  <c:v>46.7607</c:v>
                </c:pt>
                <c:pt idx="27">
                  <c:v>50.972799999999999</c:v>
                </c:pt>
                <c:pt idx="28">
                  <c:v>31.1708</c:v>
                </c:pt>
                <c:pt idx="29">
                  <c:v>44.436300000000003</c:v>
                </c:pt>
                <c:pt idx="30">
                  <c:v>46.239699999999999</c:v>
                </c:pt>
                <c:pt idx="31">
                  <c:v>38.574800000000003</c:v>
                </c:pt>
                <c:pt idx="32">
                  <c:v>35.933300000000003</c:v>
                </c:pt>
                <c:pt idx="33">
                  <c:v>31.105799999999999</c:v>
                </c:pt>
                <c:pt idx="34">
                  <c:v>40.47</c:v>
                </c:pt>
                <c:pt idx="35">
                  <c:v>29.607399999999998</c:v>
                </c:pt>
                <c:pt idx="36">
                  <c:v>33.904499999999999</c:v>
                </c:pt>
                <c:pt idx="37">
                  <c:v>52.546300000000002</c:v>
                </c:pt>
                <c:pt idx="38">
                  <c:v>30.751200000000001</c:v>
                </c:pt>
                <c:pt idx="39">
                  <c:v>32.241</c:v>
                </c:pt>
                <c:pt idx="40">
                  <c:v>36.7699</c:v>
                </c:pt>
                <c:pt idx="41">
                  <c:v>40.234999999999999</c:v>
                </c:pt>
                <c:pt idx="42">
                  <c:v>45.432499999999997</c:v>
                </c:pt>
                <c:pt idx="43">
                  <c:v>39.288699999999999</c:v>
                </c:pt>
                <c:pt idx="44">
                  <c:v>35.683799999999998</c:v>
                </c:pt>
                <c:pt idx="45">
                  <c:v>50.9345</c:v>
                </c:pt>
                <c:pt idx="46">
                  <c:v>37.506900000000002</c:v>
                </c:pt>
                <c:pt idx="47">
                  <c:v>52.818899999999999</c:v>
                </c:pt>
                <c:pt idx="48">
                  <c:v>30.780799999999999</c:v>
                </c:pt>
                <c:pt idx="49">
                  <c:v>41.354500000000002</c:v>
                </c:pt>
                <c:pt idx="50">
                  <c:v>39.847099999999998</c:v>
                </c:pt>
                <c:pt idx="51">
                  <c:v>42.096800000000002</c:v>
                </c:pt>
                <c:pt idx="52">
                  <c:v>32.570799999999998</c:v>
                </c:pt>
                <c:pt idx="53">
                  <c:v>46.296500000000002</c:v>
                </c:pt>
                <c:pt idx="54">
                  <c:v>29.393899999999999</c:v>
                </c:pt>
                <c:pt idx="55">
                  <c:v>33.762500000000003</c:v>
                </c:pt>
                <c:pt idx="56">
                  <c:v>53.193899999999999</c:v>
                </c:pt>
                <c:pt idx="57">
                  <c:v>50.5092</c:v>
                </c:pt>
                <c:pt idx="58">
                  <c:v>27.703499999999998</c:v>
                </c:pt>
                <c:pt idx="59">
                  <c:v>43.589100000000002</c:v>
                </c:pt>
                <c:pt idx="60">
                  <c:v>42.57</c:v>
                </c:pt>
                <c:pt idx="61">
                  <c:v>28.568899999999999</c:v>
                </c:pt>
                <c:pt idx="62">
                  <c:v>28.843499999999999</c:v>
                </c:pt>
                <c:pt idx="63">
                  <c:v>36.721499999999999</c:v>
                </c:pt>
                <c:pt idx="64">
                  <c:v>36.126399999999997</c:v>
                </c:pt>
                <c:pt idx="65">
                  <c:v>34.0349</c:v>
                </c:pt>
                <c:pt idx="66">
                  <c:v>43.517400000000002</c:v>
                </c:pt>
                <c:pt idx="67">
                  <c:v>32.2256</c:v>
                </c:pt>
                <c:pt idx="68">
                  <c:v>36.156399999999998</c:v>
                </c:pt>
                <c:pt idx="69">
                  <c:v>48.039000000000001</c:v>
                </c:pt>
                <c:pt idx="70">
                  <c:v>47.322400000000002</c:v>
                </c:pt>
                <c:pt idx="71">
                  <c:v>36.539099999999998</c:v>
                </c:pt>
                <c:pt idx="72">
                  <c:v>46.493600000000001</c:v>
                </c:pt>
                <c:pt idx="73">
                  <c:v>29.292100000000001</c:v>
                </c:pt>
                <c:pt idx="74">
                  <c:v>42.0259</c:v>
                </c:pt>
                <c:pt idx="75">
                  <c:v>39.7866</c:v>
                </c:pt>
                <c:pt idx="76">
                  <c:v>40.621400000000001</c:v>
                </c:pt>
                <c:pt idx="77">
                  <c:v>35.182499999999997</c:v>
                </c:pt>
                <c:pt idx="78">
                  <c:v>35.904600000000002</c:v>
                </c:pt>
                <c:pt idx="79">
                  <c:v>37.227699999999999</c:v>
                </c:pt>
                <c:pt idx="80">
                  <c:v>32.501300000000001</c:v>
                </c:pt>
                <c:pt idx="81">
                  <c:v>28.371500000000001</c:v>
                </c:pt>
                <c:pt idx="82">
                  <c:v>29.809699999999999</c:v>
                </c:pt>
                <c:pt idx="83">
                  <c:v>48.517499999999998</c:v>
                </c:pt>
                <c:pt idx="84">
                  <c:v>47.001199999999997</c:v>
                </c:pt>
                <c:pt idx="85">
                  <c:v>46.808999999999997</c:v>
                </c:pt>
                <c:pt idx="86">
                  <c:v>50.676699999999997</c:v>
                </c:pt>
                <c:pt idx="87">
                  <c:v>33.285299999999999</c:v>
                </c:pt>
                <c:pt idx="88">
                  <c:v>46.9011</c:v>
                </c:pt>
                <c:pt idx="89">
                  <c:v>42.262599999999999</c:v>
                </c:pt>
                <c:pt idx="90">
                  <c:v>38.211199999999998</c:v>
                </c:pt>
                <c:pt idx="91">
                  <c:v>30.6187</c:v>
                </c:pt>
                <c:pt idx="92">
                  <c:v>38.660899999999998</c:v>
                </c:pt>
                <c:pt idx="93">
                  <c:v>47.688800000000001</c:v>
                </c:pt>
                <c:pt idx="94">
                  <c:v>42.456899999999997</c:v>
                </c:pt>
                <c:pt idx="95">
                  <c:v>46.402700000000003</c:v>
                </c:pt>
                <c:pt idx="96">
                  <c:v>41.727400000000003</c:v>
                </c:pt>
                <c:pt idx="97">
                  <c:v>47.955300000000001</c:v>
                </c:pt>
                <c:pt idx="98">
                  <c:v>40.552300000000002</c:v>
                </c:pt>
                <c:pt idx="99">
                  <c:v>35.449300000000001</c:v>
                </c:pt>
                <c:pt idx="100">
                  <c:v>37.502000000000002</c:v>
                </c:pt>
                <c:pt idx="101">
                  <c:v>33.793300000000002</c:v>
                </c:pt>
                <c:pt idx="102">
                  <c:v>44.982799999999997</c:v>
                </c:pt>
                <c:pt idx="103">
                  <c:v>32.110199999999999</c:v>
                </c:pt>
                <c:pt idx="104">
                  <c:v>49.980600000000003</c:v>
                </c:pt>
                <c:pt idx="105">
                  <c:v>39.873100000000001</c:v>
                </c:pt>
                <c:pt idx="106">
                  <c:v>31.046500000000002</c:v>
                </c:pt>
                <c:pt idx="107">
                  <c:v>42.653799999999997</c:v>
                </c:pt>
                <c:pt idx="108">
                  <c:v>38.336399999999998</c:v>
                </c:pt>
                <c:pt idx="109">
                  <c:v>38.7532</c:v>
                </c:pt>
                <c:pt idx="110">
                  <c:v>36.799199999999999</c:v>
                </c:pt>
                <c:pt idx="111">
                  <c:v>30.047000000000001</c:v>
                </c:pt>
                <c:pt idx="112">
                  <c:v>52.046100000000003</c:v>
                </c:pt>
                <c:pt idx="113">
                  <c:v>36.781999999999996</c:v>
                </c:pt>
                <c:pt idx="114">
                  <c:v>37.998600000000003</c:v>
                </c:pt>
                <c:pt idx="115">
                  <c:v>49.955500000000001</c:v>
                </c:pt>
                <c:pt idx="116">
                  <c:v>53.5197</c:v>
                </c:pt>
                <c:pt idx="117">
                  <c:v>45.948799999999999</c:v>
                </c:pt>
                <c:pt idx="118">
                  <c:v>53.030500000000004</c:v>
                </c:pt>
                <c:pt idx="119">
                  <c:v>31.2622</c:v>
                </c:pt>
                <c:pt idx="120">
                  <c:v>31.1874</c:v>
                </c:pt>
                <c:pt idx="121">
                  <c:v>45.807299999999998</c:v>
                </c:pt>
                <c:pt idx="122">
                  <c:v>27.563500000000001</c:v>
                </c:pt>
                <c:pt idx="123">
                  <c:v>32.803199999999997</c:v>
                </c:pt>
                <c:pt idx="124">
                  <c:v>35.489600000000003</c:v>
                </c:pt>
                <c:pt idx="125">
                  <c:v>47.733699999999999</c:v>
                </c:pt>
                <c:pt idx="126">
                  <c:v>31.005099999999999</c:v>
                </c:pt>
                <c:pt idx="127">
                  <c:v>35.749299999999998</c:v>
                </c:pt>
                <c:pt idx="128">
                  <c:v>39.771599999999999</c:v>
                </c:pt>
                <c:pt idx="129">
                  <c:v>38.757599999999996</c:v>
                </c:pt>
                <c:pt idx="130">
                  <c:v>51.411299999999997</c:v>
                </c:pt>
                <c:pt idx="131">
                  <c:v>53.014299999999999</c:v>
                </c:pt>
                <c:pt idx="132">
                  <c:v>35.290100000000002</c:v>
                </c:pt>
                <c:pt idx="133">
                  <c:v>31.847899999999999</c:v>
                </c:pt>
                <c:pt idx="134">
                  <c:v>40.0867</c:v>
                </c:pt>
                <c:pt idx="135">
                  <c:v>32.06</c:v>
                </c:pt>
                <c:pt idx="136">
                  <c:v>46.776299999999999</c:v>
                </c:pt>
                <c:pt idx="137">
                  <c:v>49.369799999999998</c:v>
                </c:pt>
                <c:pt idx="138">
                  <c:v>31.118600000000001</c:v>
                </c:pt>
                <c:pt idx="139">
                  <c:v>44.961500000000001</c:v>
                </c:pt>
                <c:pt idx="140">
                  <c:v>40.938400000000001</c:v>
                </c:pt>
                <c:pt idx="141">
                  <c:v>41.9099</c:v>
                </c:pt>
                <c:pt idx="142">
                  <c:v>45.607399999999998</c:v>
                </c:pt>
                <c:pt idx="143">
                  <c:v>37.483899999999998</c:v>
                </c:pt>
                <c:pt idx="144">
                  <c:v>33.150599999999997</c:v>
                </c:pt>
                <c:pt idx="145">
                  <c:v>27.381599999999999</c:v>
                </c:pt>
                <c:pt idx="146">
                  <c:v>42.903799999999997</c:v>
                </c:pt>
                <c:pt idx="147">
                  <c:v>46.7941</c:v>
                </c:pt>
                <c:pt idx="148">
                  <c:v>51.798699999999997</c:v>
                </c:pt>
                <c:pt idx="149">
                  <c:v>32.904000000000003</c:v>
                </c:pt>
                <c:pt idx="150">
                  <c:v>51.4298</c:v>
                </c:pt>
                <c:pt idx="151">
                  <c:v>48.664700000000003</c:v>
                </c:pt>
                <c:pt idx="152">
                  <c:v>27.925000000000001</c:v>
                </c:pt>
                <c:pt idx="153">
                  <c:v>39.601999999999997</c:v>
                </c:pt>
                <c:pt idx="154">
                  <c:v>44.129399999999997</c:v>
                </c:pt>
                <c:pt idx="155">
                  <c:v>40.053199999999997</c:v>
                </c:pt>
                <c:pt idx="156">
                  <c:v>28.130299999999998</c:v>
                </c:pt>
                <c:pt idx="157">
                  <c:v>38.155500000000004</c:v>
                </c:pt>
                <c:pt idx="158">
                  <c:v>41.9255</c:v>
                </c:pt>
                <c:pt idx="159">
                  <c:v>53.115200000000002</c:v>
                </c:pt>
                <c:pt idx="160">
                  <c:v>53.298499999999997</c:v>
                </c:pt>
                <c:pt idx="161">
                  <c:v>51.048299999999998</c:v>
                </c:pt>
                <c:pt idx="162">
                  <c:v>43.5227</c:v>
                </c:pt>
                <c:pt idx="163">
                  <c:v>28.801200000000001</c:v>
                </c:pt>
                <c:pt idx="164">
                  <c:v>40.358499999999999</c:v>
                </c:pt>
                <c:pt idx="165">
                  <c:v>46.4739</c:v>
                </c:pt>
                <c:pt idx="166">
                  <c:v>39.146500000000003</c:v>
                </c:pt>
                <c:pt idx="167">
                  <c:v>42.039700000000003</c:v>
                </c:pt>
                <c:pt idx="168">
                  <c:v>37.853099999999998</c:v>
                </c:pt>
                <c:pt idx="169">
                  <c:v>38.284700000000001</c:v>
                </c:pt>
                <c:pt idx="170">
                  <c:v>43.401899999999998</c:v>
                </c:pt>
                <c:pt idx="171">
                  <c:v>44.840800000000002</c:v>
                </c:pt>
                <c:pt idx="172">
                  <c:v>40.038899999999998</c:v>
                </c:pt>
                <c:pt idx="173">
                  <c:v>28.385000000000002</c:v>
                </c:pt>
                <c:pt idx="174">
                  <c:v>46.119900000000001</c:v>
                </c:pt>
                <c:pt idx="175">
                  <c:v>47.359900000000003</c:v>
                </c:pt>
                <c:pt idx="176">
                  <c:v>30.8718</c:v>
                </c:pt>
                <c:pt idx="177">
                  <c:v>53.651299999999999</c:v>
                </c:pt>
                <c:pt idx="178">
                  <c:v>35.045000000000002</c:v>
                </c:pt>
                <c:pt idx="179">
                  <c:v>40.779400000000003</c:v>
                </c:pt>
                <c:pt idx="180">
                  <c:v>50.5169</c:v>
                </c:pt>
                <c:pt idx="181">
                  <c:v>45.099499999999999</c:v>
                </c:pt>
                <c:pt idx="182">
                  <c:v>31.412500000000001</c:v>
                </c:pt>
                <c:pt idx="183">
                  <c:v>33.164700000000003</c:v>
                </c:pt>
                <c:pt idx="184">
                  <c:v>34.819600000000001</c:v>
                </c:pt>
                <c:pt idx="185">
                  <c:v>29.8812</c:v>
                </c:pt>
                <c:pt idx="186">
                  <c:v>53.630899999999997</c:v>
                </c:pt>
                <c:pt idx="187">
                  <c:v>44.558</c:v>
                </c:pt>
                <c:pt idx="188">
                  <c:v>50.110300000000002</c:v>
                </c:pt>
                <c:pt idx="189">
                  <c:v>31.427399999999999</c:v>
                </c:pt>
                <c:pt idx="190">
                  <c:v>42.815899999999999</c:v>
                </c:pt>
                <c:pt idx="191">
                  <c:v>32.686199999999999</c:v>
                </c:pt>
                <c:pt idx="192">
                  <c:v>32.162700000000001</c:v>
                </c:pt>
                <c:pt idx="193">
                  <c:v>34.207700000000003</c:v>
                </c:pt>
                <c:pt idx="194">
                  <c:v>31.7561</c:v>
                </c:pt>
                <c:pt idx="195">
                  <c:v>49.6526</c:v>
                </c:pt>
                <c:pt idx="196">
                  <c:v>50.777900000000002</c:v>
                </c:pt>
                <c:pt idx="197">
                  <c:v>41.391599999999997</c:v>
                </c:pt>
                <c:pt idx="198">
                  <c:v>51.653100000000002</c:v>
                </c:pt>
                <c:pt idx="199">
                  <c:v>40.179000000000002</c:v>
                </c:pt>
                <c:pt idx="200">
                  <c:v>43.830100000000002</c:v>
                </c:pt>
                <c:pt idx="201">
                  <c:v>38.329000000000001</c:v>
                </c:pt>
                <c:pt idx="202">
                  <c:v>47.541800000000002</c:v>
                </c:pt>
                <c:pt idx="203">
                  <c:v>28.486799999999999</c:v>
                </c:pt>
                <c:pt idx="204">
                  <c:v>42.297699999999999</c:v>
                </c:pt>
                <c:pt idx="205">
                  <c:v>37.160800000000002</c:v>
                </c:pt>
                <c:pt idx="206">
                  <c:v>50.593499999999999</c:v>
                </c:pt>
                <c:pt idx="207">
                  <c:v>35.533700000000003</c:v>
                </c:pt>
                <c:pt idx="208">
                  <c:v>51.406399999999998</c:v>
                </c:pt>
                <c:pt idx="209">
                  <c:v>28.6724</c:v>
                </c:pt>
                <c:pt idx="210">
                  <c:v>49.182200000000002</c:v>
                </c:pt>
                <c:pt idx="211">
                  <c:v>41.881300000000003</c:v>
                </c:pt>
                <c:pt idx="212">
                  <c:v>38.581200000000003</c:v>
                </c:pt>
                <c:pt idx="213">
                  <c:v>46.731999999999999</c:v>
                </c:pt>
                <c:pt idx="214">
                  <c:v>36.608800000000002</c:v>
                </c:pt>
                <c:pt idx="215">
                  <c:v>49.551299999999998</c:v>
                </c:pt>
                <c:pt idx="216">
                  <c:v>30.792899999999999</c:v>
                </c:pt>
                <c:pt idx="217">
                  <c:v>41.190399999999997</c:v>
                </c:pt>
                <c:pt idx="218">
                  <c:v>37.311300000000003</c:v>
                </c:pt>
                <c:pt idx="219">
                  <c:v>29.887</c:v>
                </c:pt>
                <c:pt idx="220">
                  <c:v>32.640099999999997</c:v>
                </c:pt>
                <c:pt idx="221">
                  <c:v>45.882399999999997</c:v>
                </c:pt>
                <c:pt idx="222">
                  <c:v>33.790599999999998</c:v>
                </c:pt>
                <c:pt idx="223">
                  <c:v>45.222799999999999</c:v>
                </c:pt>
                <c:pt idx="224">
                  <c:v>28.854700000000001</c:v>
                </c:pt>
                <c:pt idx="225">
                  <c:v>47.436700000000002</c:v>
                </c:pt>
                <c:pt idx="226">
                  <c:v>44.354799999999997</c:v>
                </c:pt>
                <c:pt idx="227">
                  <c:v>30.8218</c:v>
                </c:pt>
                <c:pt idx="228">
                  <c:v>40.488900000000001</c:v>
                </c:pt>
                <c:pt idx="229">
                  <c:v>47.583500000000001</c:v>
                </c:pt>
                <c:pt idx="230">
                  <c:v>37.5383</c:v>
                </c:pt>
                <c:pt idx="231">
                  <c:v>31.939699999999998</c:v>
                </c:pt>
                <c:pt idx="232">
                  <c:v>38.464100000000002</c:v>
                </c:pt>
                <c:pt idx="233">
                  <c:v>50.698500000000003</c:v>
                </c:pt>
                <c:pt idx="234">
                  <c:v>36.096499999999999</c:v>
                </c:pt>
                <c:pt idx="235">
                  <c:v>37.3337</c:v>
                </c:pt>
                <c:pt idx="236">
                  <c:v>27.736499999999999</c:v>
                </c:pt>
                <c:pt idx="237">
                  <c:v>29.7349</c:v>
                </c:pt>
                <c:pt idx="238">
                  <c:v>31.142800000000001</c:v>
                </c:pt>
                <c:pt idx="239">
                  <c:v>51.235500000000002</c:v>
                </c:pt>
                <c:pt idx="240">
                  <c:v>35.771999999999998</c:v>
                </c:pt>
                <c:pt idx="241">
                  <c:v>31.296399999999998</c:v>
                </c:pt>
                <c:pt idx="242">
                  <c:v>32.000900000000001</c:v>
                </c:pt>
                <c:pt idx="243">
                  <c:v>48.048000000000002</c:v>
                </c:pt>
                <c:pt idx="244">
                  <c:v>36.091900000000003</c:v>
                </c:pt>
                <c:pt idx="245">
                  <c:v>47.017099999999999</c:v>
                </c:pt>
                <c:pt idx="246">
                  <c:v>33.819600000000001</c:v>
                </c:pt>
                <c:pt idx="247">
                  <c:v>49.888199999999998</c:v>
                </c:pt>
                <c:pt idx="248">
                  <c:v>35.968800000000002</c:v>
                </c:pt>
                <c:pt idx="249">
                  <c:v>53.056399999999996</c:v>
                </c:pt>
                <c:pt idx="250">
                  <c:v>53.180399999999999</c:v>
                </c:pt>
                <c:pt idx="251">
                  <c:v>32.868099999999998</c:v>
                </c:pt>
                <c:pt idx="252">
                  <c:v>47.279899999999998</c:v>
                </c:pt>
                <c:pt idx="253">
                  <c:v>44.594900000000003</c:v>
                </c:pt>
                <c:pt idx="254">
                  <c:v>49.597299999999997</c:v>
                </c:pt>
                <c:pt idx="255">
                  <c:v>51.991300000000003</c:v>
                </c:pt>
                <c:pt idx="256">
                  <c:v>35.878300000000003</c:v>
                </c:pt>
                <c:pt idx="257">
                  <c:v>40.8551</c:v>
                </c:pt>
                <c:pt idx="258">
                  <c:v>52.496299999999998</c:v>
                </c:pt>
                <c:pt idx="259">
                  <c:v>28.596900000000002</c:v>
                </c:pt>
                <c:pt idx="260">
                  <c:v>43.609000000000002</c:v>
                </c:pt>
                <c:pt idx="261">
                  <c:v>42.4694</c:v>
                </c:pt>
                <c:pt idx="262">
                  <c:v>30.9146</c:v>
                </c:pt>
                <c:pt idx="263">
                  <c:v>31.855799999999999</c:v>
                </c:pt>
                <c:pt idx="264">
                  <c:v>43.539099999999998</c:v>
                </c:pt>
                <c:pt idx="265">
                  <c:v>41.661700000000003</c:v>
                </c:pt>
                <c:pt idx="266">
                  <c:v>52.734699999999997</c:v>
                </c:pt>
                <c:pt idx="267">
                  <c:v>27.635999999999999</c:v>
                </c:pt>
                <c:pt idx="268">
                  <c:v>40.019500000000001</c:v>
                </c:pt>
                <c:pt idx="269">
                  <c:v>51.221400000000003</c:v>
                </c:pt>
                <c:pt idx="270">
                  <c:v>42.2408</c:v>
                </c:pt>
                <c:pt idx="271">
                  <c:v>28.590599999999998</c:v>
                </c:pt>
                <c:pt idx="272">
                  <c:v>31.987300000000001</c:v>
                </c:pt>
                <c:pt idx="273">
                  <c:v>42.337899999999998</c:v>
                </c:pt>
                <c:pt idx="274">
                  <c:v>52.3262</c:v>
                </c:pt>
                <c:pt idx="275">
                  <c:v>52.812399999999997</c:v>
                </c:pt>
                <c:pt idx="276">
                  <c:v>34.351500000000001</c:v>
                </c:pt>
                <c:pt idx="277">
                  <c:v>34.602600000000002</c:v>
                </c:pt>
                <c:pt idx="278">
                  <c:v>29.199300000000001</c:v>
                </c:pt>
                <c:pt idx="279">
                  <c:v>50.935000000000002</c:v>
                </c:pt>
                <c:pt idx="280">
                  <c:v>39.416600000000003</c:v>
                </c:pt>
                <c:pt idx="281">
                  <c:v>37.932000000000002</c:v>
                </c:pt>
                <c:pt idx="282">
                  <c:v>37.4621</c:v>
                </c:pt>
                <c:pt idx="283">
                  <c:v>29.674800000000001</c:v>
                </c:pt>
                <c:pt idx="284">
                  <c:v>47.545699999999997</c:v>
                </c:pt>
                <c:pt idx="285">
                  <c:v>30.7563</c:v>
                </c:pt>
                <c:pt idx="286">
                  <c:v>40.662799999999997</c:v>
                </c:pt>
                <c:pt idx="287">
                  <c:v>34.472900000000003</c:v>
                </c:pt>
                <c:pt idx="288">
                  <c:v>31.283200000000001</c:v>
                </c:pt>
                <c:pt idx="289">
                  <c:v>43.788699999999999</c:v>
                </c:pt>
                <c:pt idx="290">
                  <c:v>37.008000000000003</c:v>
                </c:pt>
                <c:pt idx="291">
                  <c:v>29.845300000000002</c:v>
                </c:pt>
                <c:pt idx="292">
                  <c:v>46.330599999999997</c:v>
                </c:pt>
                <c:pt idx="293">
                  <c:v>37.327199999999998</c:v>
                </c:pt>
                <c:pt idx="294">
                  <c:v>52.101399999999998</c:v>
                </c:pt>
                <c:pt idx="295">
                  <c:v>36.757599999999996</c:v>
                </c:pt>
                <c:pt idx="296">
                  <c:v>31.679099999999998</c:v>
                </c:pt>
                <c:pt idx="297">
                  <c:v>35.097700000000003</c:v>
                </c:pt>
                <c:pt idx="298">
                  <c:v>28.6312</c:v>
                </c:pt>
                <c:pt idx="299">
                  <c:v>32.392200000000003</c:v>
                </c:pt>
                <c:pt idx="300">
                  <c:v>36.096800000000002</c:v>
                </c:pt>
                <c:pt idx="301">
                  <c:v>32.960999999999999</c:v>
                </c:pt>
                <c:pt idx="302">
                  <c:v>29.19</c:v>
                </c:pt>
                <c:pt idx="303">
                  <c:v>28.050599999999999</c:v>
                </c:pt>
                <c:pt idx="304">
                  <c:v>50.032699999999998</c:v>
                </c:pt>
                <c:pt idx="305">
                  <c:v>27.9817</c:v>
                </c:pt>
                <c:pt idx="306">
                  <c:v>39.115000000000002</c:v>
                </c:pt>
                <c:pt idx="307">
                  <c:v>35.379399999999997</c:v>
                </c:pt>
                <c:pt idx="308">
                  <c:v>44.812399999999997</c:v>
                </c:pt>
                <c:pt idx="309">
                  <c:v>33.9602</c:v>
                </c:pt>
                <c:pt idx="310">
                  <c:v>48.563200000000002</c:v>
                </c:pt>
                <c:pt idx="311">
                  <c:v>33.878</c:v>
                </c:pt>
                <c:pt idx="312">
                  <c:v>42.6297</c:v>
                </c:pt>
                <c:pt idx="313">
                  <c:v>37.742600000000003</c:v>
                </c:pt>
                <c:pt idx="314">
                  <c:v>49.688800000000001</c:v>
                </c:pt>
                <c:pt idx="315">
                  <c:v>30.501899999999999</c:v>
                </c:pt>
                <c:pt idx="316">
                  <c:v>27.607199999999999</c:v>
                </c:pt>
                <c:pt idx="317">
                  <c:v>38.979100000000003</c:v>
                </c:pt>
                <c:pt idx="318">
                  <c:v>29.145</c:v>
                </c:pt>
                <c:pt idx="319">
                  <c:v>29.984300000000001</c:v>
                </c:pt>
                <c:pt idx="320">
                  <c:v>39.695099999999996</c:v>
                </c:pt>
                <c:pt idx="321">
                  <c:v>39.6477</c:v>
                </c:pt>
                <c:pt idx="322">
                  <c:v>36.367199999999997</c:v>
                </c:pt>
                <c:pt idx="323">
                  <c:v>35.249600000000001</c:v>
                </c:pt>
                <c:pt idx="324">
                  <c:v>33.534599999999998</c:v>
                </c:pt>
                <c:pt idx="325">
                  <c:v>46.633800000000001</c:v>
                </c:pt>
                <c:pt idx="326">
                  <c:v>49.003500000000003</c:v>
                </c:pt>
                <c:pt idx="327">
                  <c:v>43.156999999999996</c:v>
                </c:pt>
                <c:pt idx="328">
                  <c:v>51.352400000000003</c:v>
                </c:pt>
                <c:pt idx="329">
                  <c:v>32.816600000000001</c:v>
                </c:pt>
                <c:pt idx="330">
                  <c:v>27.939</c:v>
                </c:pt>
                <c:pt idx="331">
                  <c:v>48.469499999999996</c:v>
                </c:pt>
                <c:pt idx="332">
                  <c:v>37.460599999999999</c:v>
                </c:pt>
                <c:pt idx="333">
                  <c:v>38.3703</c:v>
                </c:pt>
                <c:pt idx="334">
                  <c:v>29.2576</c:v>
                </c:pt>
                <c:pt idx="335">
                  <c:v>29.192900000000002</c:v>
                </c:pt>
                <c:pt idx="336">
                  <c:v>45.198500000000003</c:v>
                </c:pt>
                <c:pt idx="337">
                  <c:v>49.907299999999999</c:v>
                </c:pt>
                <c:pt idx="338">
                  <c:v>44.517099999999999</c:v>
                </c:pt>
                <c:pt idx="339">
                  <c:v>29.730399999999999</c:v>
                </c:pt>
                <c:pt idx="340">
                  <c:v>30.166399999999999</c:v>
                </c:pt>
                <c:pt idx="341">
                  <c:v>34.444299999999998</c:v>
                </c:pt>
                <c:pt idx="342">
                  <c:v>44.2363</c:v>
                </c:pt>
                <c:pt idx="343">
                  <c:v>52.277900000000002</c:v>
                </c:pt>
                <c:pt idx="344">
                  <c:v>43.295299999999997</c:v>
                </c:pt>
                <c:pt idx="345">
                  <c:v>32.603400000000001</c:v>
                </c:pt>
                <c:pt idx="346">
                  <c:v>48.092599999999997</c:v>
                </c:pt>
                <c:pt idx="347">
                  <c:v>53.732100000000003</c:v>
                </c:pt>
                <c:pt idx="348">
                  <c:v>39.656999999999996</c:v>
                </c:pt>
                <c:pt idx="349">
                  <c:v>30.891500000000001</c:v>
                </c:pt>
                <c:pt idx="350">
                  <c:v>48.329799999999999</c:v>
                </c:pt>
                <c:pt idx="351">
                  <c:v>27.422699999999999</c:v>
                </c:pt>
                <c:pt idx="352">
                  <c:v>43.240400000000001</c:v>
                </c:pt>
                <c:pt idx="353">
                  <c:v>43.095599999999997</c:v>
                </c:pt>
                <c:pt idx="354">
                  <c:v>30.518000000000001</c:v>
                </c:pt>
                <c:pt idx="355">
                  <c:v>37.662599999999998</c:v>
                </c:pt>
                <c:pt idx="356">
                  <c:v>50.9465</c:v>
                </c:pt>
                <c:pt idx="357">
                  <c:v>31.374400000000001</c:v>
                </c:pt>
                <c:pt idx="358">
                  <c:v>29.4069</c:v>
                </c:pt>
                <c:pt idx="359">
                  <c:v>49.13</c:v>
                </c:pt>
                <c:pt idx="360">
                  <c:v>51.512500000000003</c:v>
                </c:pt>
                <c:pt idx="361">
                  <c:v>33.220799999999997</c:v>
                </c:pt>
                <c:pt idx="362">
                  <c:v>41.245800000000003</c:v>
                </c:pt>
                <c:pt idx="363">
                  <c:v>38.734000000000002</c:v>
                </c:pt>
                <c:pt idx="364">
                  <c:v>37.590200000000003</c:v>
                </c:pt>
                <c:pt idx="365">
                  <c:v>34.939300000000003</c:v>
                </c:pt>
                <c:pt idx="366">
                  <c:v>43.371400000000001</c:v>
                </c:pt>
                <c:pt idx="367">
                  <c:v>48.735100000000003</c:v>
                </c:pt>
                <c:pt idx="368">
                  <c:v>48.563699999999997</c:v>
                </c:pt>
                <c:pt idx="369">
                  <c:v>33.565600000000003</c:v>
                </c:pt>
                <c:pt idx="370">
                  <c:v>45.870199999999997</c:v>
                </c:pt>
                <c:pt idx="371">
                  <c:v>32.286200000000001</c:v>
                </c:pt>
                <c:pt idx="372">
                  <c:v>30.427099999999999</c:v>
                </c:pt>
                <c:pt idx="373">
                  <c:v>38.864699999999999</c:v>
                </c:pt>
                <c:pt idx="374">
                  <c:v>28.706</c:v>
                </c:pt>
                <c:pt idx="375">
                  <c:v>35.881300000000003</c:v>
                </c:pt>
                <c:pt idx="376">
                  <c:v>36.989100000000001</c:v>
                </c:pt>
                <c:pt idx="377">
                  <c:v>30.361799999999999</c:v>
                </c:pt>
                <c:pt idx="378">
                  <c:v>33.402999999999999</c:v>
                </c:pt>
                <c:pt idx="379">
                  <c:v>39.4101</c:v>
                </c:pt>
                <c:pt idx="380">
                  <c:v>47.569600000000001</c:v>
                </c:pt>
                <c:pt idx="381">
                  <c:v>49.647100000000002</c:v>
                </c:pt>
                <c:pt idx="382">
                  <c:v>34.186999999999998</c:v>
                </c:pt>
                <c:pt idx="383">
                  <c:v>29.046099999999999</c:v>
                </c:pt>
                <c:pt idx="384">
                  <c:v>43.476700000000001</c:v>
                </c:pt>
                <c:pt idx="385">
                  <c:v>34.156999999999996</c:v>
                </c:pt>
                <c:pt idx="386">
                  <c:v>29.884799999999998</c:v>
                </c:pt>
                <c:pt idx="387">
                  <c:v>53.017600000000002</c:v>
                </c:pt>
                <c:pt idx="388">
                  <c:v>49.6355</c:v>
                </c:pt>
                <c:pt idx="389">
                  <c:v>52.448700000000002</c:v>
                </c:pt>
                <c:pt idx="390">
                  <c:v>48.825499999999998</c:v>
                </c:pt>
                <c:pt idx="391">
                  <c:v>52.8444</c:v>
                </c:pt>
                <c:pt idx="392">
                  <c:v>30.512499999999999</c:v>
                </c:pt>
                <c:pt idx="393">
                  <c:v>32.798999999999999</c:v>
                </c:pt>
                <c:pt idx="394">
                  <c:v>48.919600000000003</c:v>
                </c:pt>
                <c:pt idx="395">
                  <c:v>43.150199999999998</c:v>
                </c:pt>
                <c:pt idx="396">
                  <c:v>29.2805</c:v>
                </c:pt>
                <c:pt idx="397">
                  <c:v>39.007399999999997</c:v>
                </c:pt>
                <c:pt idx="398">
                  <c:v>41.9026</c:v>
                </c:pt>
                <c:pt idx="399">
                  <c:v>30.4818</c:v>
                </c:pt>
                <c:pt idx="400">
                  <c:v>34.902700000000003</c:v>
                </c:pt>
                <c:pt idx="401">
                  <c:v>34.1173</c:v>
                </c:pt>
                <c:pt idx="402">
                  <c:v>45.834000000000003</c:v>
                </c:pt>
                <c:pt idx="403">
                  <c:v>36.849200000000003</c:v>
                </c:pt>
                <c:pt idx="404">
                  <c:v>38.582799999999999</c:v>
                </c:pt>
                <c:pt idx="405">
                  <c:v>44.377600000000001</c:v>
                </c:pt>
                <c:pt idx="406">
                  <c:v>28.618400000000001</c:v>
                </c:pt>
                <c:pt idx="407">
                  <c:v>49.218899999999998</c:v>
                </c:pt>
                <c:pt idx="408">
                  <c:v>42.5916</c:v>
                </c:pt>
                <c:pt idx="409">
                  <c:v>34.880299999999998</c:v>
                </c:pt>
                <c:pt idx="410">
                  <c:v>47.825600000000001</c:v>
                </c:pt>
                <c:pt idx="411">
                  <c:v>33.625399999999999</c:v>
                </c:pt>
                <c:pt idx="412">
                  <c:v>45.767400000000002</c:v>
                </c:pt>
                <c:pt idx="413">
                  <c:v>36.180500000000002</c:v>
                </c:pt>
                <c:pt idx="414">
                  <c:v>38.124600000000001</c:v>
                </c:pt>
                <c:pt idx="415">
                  <c:v>27.529599999999999</c:v>
                </c:pt>
                <c:pt idx="416">
                  <c:v>41.969900000000003</c:v>
                </c:pt>
                <c:pt idx="417">
                  <c:v>37.7119</c:v>
                </c:pt>
                <c:pt idx="418">
                  <c:v>28.0425</c:v>
                </c:pt>
                <c:pt idx="419">
                  <c:v>31.247199999999999</c:v>
                </c:pt>
                <c:pt idx="420">
                  <c:v>50.601900000000001</c:v>
                </c:pt>
                <c:pt idx="421">
                  <c:v>35.091700000000003</c:v>
                </c:pt>
                <c:pt idx="422">
                  <c:v>28.6553</c:v>
                </c:pt>
                <c:pt idx="423">
                  <c:v>27.758900000000001</c:v>
                </c:pt>
                <c:pt idx="424">
                  <c:v>41.532400000000003</c:v>
                </c:pt>
                <c:pt idx="425">
                  <c:v>35.185600000000001</c:v>
                </c:pt>
                <c:pt idx="426">
                  <c:v>31.336400000000001</c:v>
                </c:pt>
                <c:pt idx="427">
                  <c:v>31.946999999999999</c:v>
                </c:pt>
                <c:pt idx="428">
                  <c:v>50.487099999999998</c:v>
                </c:pt>
                <c:pt idx="429">
                  <c:v>53.338299999999997</c:v>
                </c:pt>
                <c:pt idx="430">
                  <c:v>41.889400000000002</c:v>
                </c:pt>
                <c:pt idx="431">
                  <c:v>47.540999999999997</c:v>
                </c:pt>
                <c:pt idx="432">
                  <c:v>28.745899999999999</c:v>
                </c:pt>
                <c:pt idx="433">
                  <c:v>43.139000000000003</c:v>
                </c:pt>
                <c:pt idx="434">
                  <c:v>42.622399999999999</c:v>
                </c:pt>
                <c:pt idx="435">
                  <c:v>30.313500000000001</c:v>
                </c:pt>
                <c:pt idx="436">
                  <c:v>44.657800000000002</c:v>
                </c:pt>
                <c:pt idx="437">
                  <c:v>29.3416</c:v>
                </c:pt>
                <c:pt idx="438">
                  <c:v>40.073700000000002</c:v>
                </c:pt>
                <c:pt idx="439">
                  <c:v>36.858199999999997</c:v>
                </c:pt>
                <c:pt idx="440">
                  <c:v>31.379000000000001</c:v>
                </c:pt>
                <c:pt idx="441">
                  <c:v>50.319499999999998</c:v>
                </c:pt>
                <c:pt idx="442">
                  <c:v>32.394599999999997</c:v>
                </c:pt>
                <c:pt idx="443">
                  <c:v>43.777500000000003</c:v>
                </c:pt>
                <c:pt idx="444">
                  <c:v>27.384599999999999</c:v>
                </c:pt>
                <c:pt idx="445">
                  <c:v>34.637799999999999</c:v>
                </c:pt>
                <c:pt idx="446">
                  <c:v>30.993099999999998</c:v>
                </c:pt>
                <c:pt idx="447">
                  <c:v>44.805300000000003</c:v>
                </c:pt>
                <c:pt idx="448">
                  <c:v>40.027799999999999</c:v>
                </c:pt>
                <c:pt idx="449">
                  <c:v>33.453699999999998</c:v>
                </c:pt>
                <c:pt idx="450">
                  <c:v>47.616700000000002</c:v>
                </c:pt>
                <c:pt idx="451">
                  <c:v>48.414200000000001</c:v>
                </c:pt>
                <c:pt idx="452">
                  <c:v>43.457299999999996</c:v>
                </c:pt>
                <c:pt idx="453">
                  <c:v>40.138199999999998</c:v>
                </c:pt>
                <c:pt idx="454">
                  <c:v>51.808900000000001</c:v>
                </c:pt>
                <c:pt idx="455">
                  <c:v>29.766200000000001</c:v>
                </c:pt>
                <c:pt idx="456">
                  <c:v>42.110999999999997</c:v>
                </c:pt>
                <c:pt idx="457">
                  <c:v>35.730400000000003</c:v>
                </c:pt>
                <c:pt idx="458">
                  <c:v>36.959600000000002</c:v>
                </c:pt>
                <c:pt idx="459">
                  <c:v>34.982199999999999</c:v>
                </c:pt>
                <c:pt idx="460">
                  <c:v>31.9133</c:v>
                </c:pt>
                <c:pt idx="461">
                  <c:v>39.814700000000002</c:v>
                </c:pt>
                <c:pt idx="462">
                  <c:v>34.628799999999998</c:v>
                </c:pt>
                <c:pt idx="463">
                  <c:v>27.535799999999998</c:v>
                </c:pt>
                <c:pt idx="464">
                  <c:v>51.062100000000001</c:v>
                </c:pt>
                <c:pt idx="465">
                  <c:v>27.509</c:v>
                </c:pt>
                <c:pt idx="466">
                  <c:v>34.424799999999998</c:v>
                </c:pt>
                <c:pt idx="467">
                  <c:v>32.240200000000002</c:v>
                </c:pt>
                <c:pt idx="468">
                  <c:v>48.0366</c:v>
                </c:pt>
                <c:pt idx="469">
                  <c:v>43.145800000000001</c:v>
                </c:pt>
                <c:pt idx="470">
                  <c:v>29.976099999999999</c:v>
                </c:pt>
                <c:pt idx="471">
                  <c:v>35.847900000000003</c:v>
                </c:pt>
                <c:pt idx="472">
                  <c:v>50.746499999999997</c:v>
                </c:pt>
                <c:pt idx="473">
                  <c:v>38.582700000000003</c:v>
                </c:pt>
                <c:pt idx="474">
                  <c:v>28.404</c:v>
                </c:pt>
                <c:pt idx="475">
                  <c:v>52.490200000000002</c:v>
                </c:pt>
                <c:pt idx="476">
                  <c:v>41.671599999999998</c:v>
                </c:pt>
                <c:pt idx="477">
                  <c:v>53.357100000000003</c:v>
                </c:pt>
                <c:pt idx="478">
                  <c:v>32.083399999999997</c:v>
                </c:pt>
                <c:pt idx="479">
                  <c:v>42.187800000000003</c:v>
                </c:pt>
                <c:pt idx="480">
                  <c:v>45.581099999999999</c:v>
                </c:pt>
                <c:pt idx="481">
                  <c:v>30.224900000000002</c:v>
                </c:pt>
                <c:pt idx="482">
                  <c:v>29.789300000000001</c:v>
                </c:pt>
                <c:pt idx="483">
                  <c:v>33.683399999999999</c:v>
                </c:pt>
                <c:pt idx="484">
                  <c:v>37.603999999999999</c:v>
                </c:pt>
                <c:pt idx="485">
                  <c:v>30.3522</c:v>
                </c:pt>
                <c:pt idx="486">
                  <c:v>34.491500000000002</c:v>
                </c:pt>
                <c:pt idx="487">
                  <c:v>33.277500000000003</c:v>
                </c:pt>
                <c:pt idx="488">
                  <c:v>52.569499999999998</c:v>
                </c:pt>
                <c:pt idx="489">
                  <c:v>47.291400000000003</c:v>
                </c:pt>
                <c:pt idx="490">
                  <c:v>36.415900000000001</c:v>
                </c:pt>
                <c:pt idx="491">
                  <c:v>39.180399999999999</c:v>
                </c:pt>
                <c:pt idx="492">
                  <c:v>37.225000000000001</c:v>
                </c:pt>
                <c:pt idx="493">
                  <c:v>40.027799999999999</c:v>
                </c:pt>
                <c:pt idx="494">
                  <c:v>36.664000000000001</c:v>
                </c:pt>
                <c:pt idx="495">
                  <c:v>45.868000000000002</c:v>
                </c:pt>
                <c:pt idx="496">
                  <c:v>44.14</c:v>
                </c:pt>
                <c:pt idx="497">
                  <c:v>41.048699999999997</c:v>
                </c:pt>
                <c:pt idx="498">
                  <c:v>31.976299999999998</c:v>
                </c:pt>
                <c:pt idx="499">
                  <c:v>38.265300000000003</c:v>
                </c:pt>
                <c:pt idx="500">
                  <c:v>42.341700000000003</c:v>
                </c:pt>
                <c:pt idx="501">
                  <c:v>33.483400000000003</c:v>
                </c:pt>
                <c:pt idx="502">
                  <c:v>32.7483</c:v>
                </c:pt>
                <c:pt idx="503">
                  <c:v>36.204999999999998</c:v>
                </c:pt>
                <c:pt idx="504">
                  <c:v>31.144500000000001</c:v>
                </c:pt>
                <c:pt idx="505">
                  <c:v>41.211799999999997</c:v>
                </c:pt>
                <c:pt idx="506">
                  <c:v>35.804000000000002</c:v>
                </c:pt>
                <c:pt idx="507">
                  <c:v>45.257399999999997</c:v>
                </c:pt>
                <c:pt idx="508">
                  <c:v>33.911299999999997</c:v>
                </c:pt>
                <c:pt idx="509">
                  <c:v>30.5745</c:v>
                </c:pt>
                <c:pt idx="510">
                  <c:v>29.4343</c:v>
                </c:pt>
                <c:pt idx="511">
                  <c:v>51.208599999999997</c:v>
                </c:pt>
                <c:pt idx="512">
                  <c:v>50.389099999999999</c:v>
                </c:pt>
                <c:pt idx="513">
                  <c:v>28.573699999999999</c:v>
                </c:pt>
                <c:pt idx="514">
                  <c:v>40.133499999999998</c:v>
                </c:pt>
                <c:pt idx="515">
                  <c:v>31.834099999999999</c:v>
                </c:pt>
                <c:pt idx="516">
                  <c:v>41.670099999999998</c:v>
                </c:pt>
                <c:pt idx="517">
                  <c:v>49.245899999999999</c:v>
                </c:pt>
                <c:pt idx="518">
                  <c:v>53.5212</c:v>
                </c:pt>
                <c:pt idx="519">
                  <c:v>38.581299999999999</c:v>
                </c:pt>
                <c:pt idx="520">
                  <c:v>33.563699999999997</c:v>
                </c:pt>
                <c:pt idx="521">
                  <c:v>52.965600000000002</c:v>
                </c:pt>
                <c:pt idx="522">
                  <c:v>47.091700000000003</c:v>
                </c:pt>
                <c:pt idx="523">
                  <c:v>43.540999999999997</c:v>
                </c:pt>
                <c:pt idx="524">
                  <c:v>29.0153</c:v>
                </c:pt>
                <c:pt idx="525">
                  <c:v>45.224400000000003</c:v>
                </c:pt>
                <c:pt idx="526">
                  <c:v>32.394199999999998</c:v>
                </c:pt>
                <c:pt idx="527">
                  <c:v>33.2288</c:v>
                </c:pt>
                <c:pt idx="528">
                  <c:v>40.679600000000001</c:v>
                </c:pt>
                <c:pt idx="529">
                  <c:v>32.557099999999998</c:v>
                </c:pt>
                <c:pt idx="530">
                  <c:v>48.644300000000001</c:v>
                </c:pt>
                <c:pt idx="531">
                  <c:v>53.050699999999999</c:v>
                </c:pt>
                <c:pt idx="532">
                  <c:v>48.999299999999998</c:v>
                </c:pt>
                <c:pt idx="533">
                  <c:v>29.686699999999998</c:v>
                </c:pt>
                <c:pt idx="534">
                  <c:v>39.567100000000003</c:v>
                </c:pt>
                <c:pt idx="535">
                  <c:v>41.062899999999999</c:v>
                </c:pt>
                <c:pt idx="536">
                  <c:v>44.426299999999998</c:v>
                </c:pt>
                <c:pt idx="537">
                  <c:v>44.272500000000001</c:v>
                </c:pt>
                <c:pt idx="538">
                  <c:v>34.205300000000001</c:v>
                </c:pt>
                <c:pt idx="539">
                  <c:v>34.3431</c:v>
                </c:pt>
                <c:pt idx="540">
                  <c:v>27.442</c:v>
                </c:pt>
                <c:pt idx="541">
                  <c:v>31.956600000000002</c:v>
                </c:pt>
                <c:pt idx="542">
                  <c:v>39.355200000000004</c:v>
                </c:pt>
                <c:pt idx="543">
                  <c:v>30.030799999999999</c:v>
                </c:pt>
                <c:pt idx="544">
                  <c:v>49.359099999999998</c:v>
                </c:pt>
                <c:pt idx="545">
                  <c:v>48.253100000000003</c:v>
                </c:pt>
                <c:pt idx="546">
                  <c:v>52.306100000000001</c:v>
                </c:pt>
                <c:pt idx="547">
                  <c:v>45.052</c:v>
                </c:pt>
                <c:pt idx="548">
                  <c:v>32.224299999999999</c:v>
                </c:pt>
                <c:pt idx="549">
                  <c:v>44.604500000000002</c:v>
                </c:pt>
                <c:pt idx="550">
                  <c:v>49.0764</c:v>
                </c:pt>
                <c:pt idx="551">
                  <c:v>38.468200000000003</c:v>
                </c:pt>
                <c:pt idx="552">
                  <c:v>42.983699999999999</c:v>
                </c:pt>
                <c:pt idx="553">
                  <c:v>35.705399999999997</c:v>
                </c:pt>
                <c:pt idx="554">
                  <c:v>34.167099999999998</c:v>
                </c:pt>
                <c:pt idx="555">
                  <c:v>29.323599999999999</c:v>
                </c:pt>
                <c:pt idx="556">
                  <c:v>42.177100000000003</c:v>
                </c:pt>
                <c:pt idx="557">
                  <c:v>45.305999999999997</c:v>
                </c:pt>
                <c:pt idx="558">
                  <c:v>52.398299999999999</c:v>
                </c:pt>
                <c:pt idx="559">
                  <c:v>34.303899999999999</c:v>
                </c:pt>
                <c:pt idx="560">
                  <c:v>43.328099999999999</c:v>
                </c:pt>
                <c:pt idx="561">
                  <c:v>36.2012</c:v>
                </c:pt>
                <c:pt idx="562">
                  <c:v>29.479900000000001</c:v>
                </c:pt>
                <c:pt idx="563">
                  <c:v>37.017499999999998</c:v>
                </c:pt>
                <c:pt idx="564">
                  <c:v>34.500599999999999</c:v>
                </c:pt>
                <c:pt idx="565">
                  <c:v>50.479300000000002</c:v>
                </c:pt>
                <c:pt idx="566">
                  <c:v>52.402299999999997</c:v>
                </c:pt>
                <c:pt idx="567">
                  <c:v>39.270099999999999</c:v>
                </c:pt>
                <c:pt idx="568">
                  <c:v>37.3491</c:v>
                </c:pt>
                <c:pt idx="569">
                  <c:v>28.0061</c:v>
                </c:pt>
                <c:pt idx="570">
                  <c:v>48.170299999999997</c:v>
                </c:pt>
                <c:pt idx="571">
                  <c:v>36.527200000000001</c:v>
                </c:pt>
                <c:pt idx="572">
                  <c:v>28.234200000000001</c:v>
                </c:pt>
                <c:pt idx="573">
                  <c:v>48.628599999999999</c:v>
                </c:pt>
                <c:pt idx="574">
                  <c:v>34.1066</c:v>
                </c:pt>
                <c:pt idx="575">
                  <c:v>35.5152</c:v>
                </c:pt>
                <c:pt idx="576">
                  <c:v>52.672600000000003</c:v>
                </c:pt>
                <c:pt idx="577">
                  <c:v>30.061599999999999</c:v>
                </c:pt>
                <c:pt idx="578">
                  <c:v>32.279400000000003</c:v>
                </c:pt>
                <c:pt idx="579">
                  <c:v>51.600299999999997</c:v>
                </c:pt>
                <c:pt idx="580">
                  <c:v>50.266599999999997</c:v>
                </c:pt>
                <c:pt idx="581">
                  <c:v>47.546599999999998</c:v>
                </c:pt>
                <c:pt idx="582">
                  <c:v>49.082700000000003</c:v>
                </c:pt>
                <c:pt idx="583">
                  <c:v>36.679400000000001</c:v>
                </c:pt>
                <c:pt idx="584">
                  <c:v>39.442100000000003</c:v>
                </c:pt>
                <c:pt idx="585">
                  <c:v>48.225900000000003</c:v>
                </c:pt>
                <c:pt idx="586">
                  <c:v>51.101300000000002</c:v>
                </c:pt>
                <c:pt idx="587">
                  <c:v>38.255000000000003</c:v>
                </c:pt>
                <c:pt idx="588">
                  <c:v>35.005200000000002</c:v>
                </c:pt>
                <c:pt idx="589">
                  <c:v>38.851500000000001</c:v>
                </c:pt>
                <c:pt idx="590">
                  <c:v>41.491300000000003</c:v>
                </c:pt>
                <c:pt idx="591">
                  <c:v>37.118899999999996</c:v>
                </c:pt>
                <c:pt idx="592">
                  <c:v>27.733699999999999</c:v>
                </c:pt>
                <c:pt idx="593">
                  <c:v>36.704900000000002</c:v>
                </c:pt>
                <c:pt idx="594">
                  <c:v>29.955300000000001</c:v>
                </c:pt>
                <c:pt idx="595">
                  <c:v>33.098700000000001</c:v>
                </c:pt>
                <c:pt idx="596">
                  <c:v>43.976199999999999</c:v>
                </c:pt>
                <c:pt idx="597">
                  <c:v>48.423699999999997</c:v>
                </c:pt>
                <c:pt idx="598">
                  <c:v>43.2134</c:v>
                </c:pt>
                <c:pt idx="599">
                  <c:v>27.408999999999999</c:v>
                </c:pt>
                <c:pt idx="600">
                  <c:v>35.165799999999997</c:v>
                </c:pt>
                <c:pt idx="601">
                  <c:v>39.795499999999997</c:v>
                </c:pt>
                <c:pt idx="602">
                  <c:v>41.482199999999999</c:v>
                </c:pt>
                <c:pt idx="603">
                  <c:v>47.111699999999999</c:v>
                </c:pt>
                <c:pt idx="604">
                  <c:v>40.559699999999999</c:v>
                </c:pt>
                <c:pt idx="605">
                  <c:v>49.487299999999998</c:v>
                </c:pt>
                <c:pt idx="606">
                  <c:v>40.281300000000002</c:v>
                </c:pt>
                <c:pt idx="607">
                  <c:v>32.28</c:v>
                </c:pt>
                <c:pt idx="608">
                  <c:v>48.196300000000001</c:v>
                </c:pt>
                <c:pt idx="609">
                  <c:v>46.410800000000002</c:v>
                </c:pt>
                <c:pt idx="610">
                  <c:v>43.592100000000002</c:v>
                </c:pt>
                <c:pt idx="611">
                  <c:v>53.562800000000003</c:v>
                </c:pt>
                <c:pt idx="612">
                  <c:v>48.512500000000003</c:v>
                </c:pt>
                <c:pt idx="613">
                  <c:v>37.895200000000003</c:v>
                </c:pt>
                <c:pt idx="614">
                  <c:v>47.212299999999999</c:v>
                </c:pt>
                <c:pt idx="615">
                  <c:v>38.536700000000003</c:v>
                </c:pt>
                <c:pt idx="616">
                  <c:v>32.814100000000003</c:v>
                </c:pt>
                <c:pt idx="617">
                  <c:v>52.105699999999999</c:v>
                </c:pt>
                <c:pt idx="618">
                  <c:v>49.738500000000002</c:v>
                </c:pt>
                <c:pt idx="619">
                  <c:v>40.635399999999997</c:v>
                </c:pt>
                <c:pt idx="620">
                  <c:v>51.7883</c:v>
                </c:pt>
                <c:pt idx="621">
                  <c:v>35.2331</c:v>
                </c:pt>
                <c:pt idx="622">
                  <c:v>46.884799999999998</c:v>
                </c:pt>
                <c:pt idx="623">
                  <c:v>28.234100000000002</c:v>
                </c:pt>
                <c:pt idx="624">
                  <c:v>46.487000000000002</c:v>
                </c:pt>
                <c:pt idx="625">
                  <c:v>40.190399999999997</c:v>
                </c:pt>
                <c:pt idx="626">
                  <c:v>42.270499999999998</c:v>
                </c:pt>
                <c:pt idx="627">
                  <c:v>50.186900000000001</c:v>
                </c:pt>
                <c:pt idx="628">
                  <c:v>28.012499999999999</c:v>
                </c:pt>
                <c:pt idx="629">
                  <c:v>45.002099999999999</c:v>
                </c:pt>
                <c:pt idx="630">
                  <c:v>30.811299999999999</c:v>
                </c:pt>
                <c:pt idx="631">
                  <c:v>48.343400000000003</c:v>
                </c:pt>
                <c:pt idx="632">
                  <c:v>34.443800000000003</c:v>
                </c:pt>
                <c:pt idx="633">
                  <c:v>47.659700000000001</c:v>
                </c:pt>
                <c:pt idx="634">
                  <c:v>48.266599999999997</c:v>
                </c:pt>
                <c:pt idx="635">
                  <c:v>47.144199999999998</c:v>
                </c:pt>
                <c:pt idx="636">
                  <c:v>50.203400000000002</c:v>
                </c:pt>
                <c:pt idx="637">
                  <c:v>39.587299999999999</c:v>
                </c:pt>
                <c:pt idx="638">
                  <c:v>35.959699999999998</c:v>
                </c:pt>
                <c:pt idx="639">
                  <c:v>28.398900000000001</c:v>
                </c:pt>
                <c:pt idx="640">
                  <c:v>47.331000000000003</c:v>
                </c:pt>
                <c:pt idx="641">
                  <c:v>39.508499999999998</c:v>
                </c:pt>
                <c:pt idx="642">
                  <c:v>43.982599999999998</c:v>
                </c:pt>
                <c:pt idx="643">
                  <c:v>37.695099999999996</c:v>
                </c:pt>
                <c:pt idx="644">
                  <c:v>31.875</c:v>
                </c:pt>
                <c:pt idx="645">
                  <c:v>33.886800000000001</c:v>
                </c:pt>
                <c:pt idx="646">
                  <c:v>44.924500000000002</c:v>
                </c:pt>
                <c:pt idx="647">
                  <c:v>46.7986</c:v>
                </c:pt>
                <c:pt idx="648">
                  <c:v>45.5002</c:v>
                </c:pt>
                <c:pt idx="649">
                  <c:v>29.695900000000002</c:v>
                </c:pt>
                <c:pt idx="650">
                  <c:v>32.512</c:v>
                </c:pt>
                <c:pt idx="651">
                  <c:v>39.590200000000003</c:v>
                </c:pt>
                <c:pt idx="652">
                  <c:v>32.0794</c:v>
                </c:pt>
                <c:pt idx="653">
                  <c:v>43.739100000000001</c:v>
                </c:pt>
                <c:pt idx="654">
                  <c:v>39.6327</c:v>
                </c:pt>
                <c:pt idx="655">
                  <c:v>51.424300000000002</c:v>
                </c:pt>
                <c:pt idx="656">
                  <c:v>48.282400000000003</c:v>
                </c:pt>
                <c:pt idx="657">
                  <c:v>34.319899999999997</c:v>
                </c:pt>
                <c:pt idx="658">
                  <c:v>39.701900000000002</c:v>
                </c:pt>
                <c:pt idx="659">
                  <c:v>42.0839</c:v>
                </c:pt>
                <c:pt idx="660">
                  <c:v>35.962600000000002</c:v>
                </c:pt>
                <c:pt idx="661">
                  <c:v>28.660799999999998</c:v>
                </c:pt>
                <c:pt idx="662">
                  <c:v>35.726799999999997</c:v>
                </c:pt>
                <c:pt idx="663">
                  <c:v>52.529400000000003</c:v>
                </c:pt>
                <c:pt idx="664">
                  <c:v>45.680100000000003</c:v>
                </c:pt>
                <c:pt idx="665">
                  <c:v>46.851199999999999</c:v>
                </c:pt>
                <c:pt idx="666">
                  <c:v>37.72</c:v>
                </c:pt>
                <c:pt idx="667">
                  <c:v>47.551600000000001</c:v>
                </c:pt>
                <c:pt idx="668">
                  <c:v>50.051000000000002</c:v>
                </c:pt>
                <c:pt idx="669">
                  <c:v>30.565100000000001</c:v>
                </c:pt>
                <c:pt idx="670">
                  <c:v>52.045900000000003</c:v>
                </c:pt>
                <c:pt idx="671">
                  <c:v>42.304699999999997</c:v>
                </c:pt>
                <c:pt idx="672">
                  <c:v>35.544600000000003</c:v>
                </c:pt>
                <c:pt idx="673">
                  <c:v>42.661999999999999</c:v>
                </c:pt>
                <c:pt idx="674">
                  <c:v>37.834000000000003</c:v>
                </c:pt>
                <c:pt idx="675">
                  <c:v>41.086199999999998</c:v>
                </c:pt>
                <c:pt idx="676">
                  <c:v>32.939900000000002</c:v>
                </c:pt>
                <c:pt idx="677">
                  <c:v>41.929400000000001</c:v>
                </c:pt>
                <c:pt idx="678">
                  <c:v>34.628900000000002</c:v>
                </c:pt>
                <c:pt idx="679">
                  <c:v>37.649500000000003</c:v>
                </c:pt>
                <c:pt idx="680">
                  <c:v>41.765099999999997</c:v>
                </c:pt>
                <c:pt idx="681">
                  <c:v>39.023400000000002</c:v>
                </c:pt>
                <c:pt idx="682">
                  <c:v>45.501600000000003</c:v>
                </c:pt>
                <c:pt idx="683">
                  <c:v>41.3489</c:v>
                </c:pt>
                <c:pt idx="684">
                  <c:v>39.656599999999997</c:v>
                </c:pt>
                <c:pt idx="685">
                  <c:v>36.258400000000002</c:v>
                </c:pt>
                <c:pt idx="686">
                  <c:v>34.4255</c:v>
                </c:pt>
                <c:pt idx="687">
                  <c:v>27.730699999999999</c:v>
                </c:pt>
                <c:pt idx="688">
                  <c:v>49.280200000000001</c:v>
                </c:pt>
                <c:pt idx="689">
                  <c:v>38.927199999999999</c:v>
                </c:pt>
                <c:pt idx="690">
                  <c:v>50.428800000000003</c:v>
                </c:pt>
                <c:pt idx="691">
                  <c:v>31.778099999999998</c:v>
                </c:pt>
                <c:pt idx="692">
                  <c:v>41.334200000000003</c:v>
                </c:pt>
                <c:pt idx="693">
                  <c:v>33.935699999999997</c:v>
                </c:pt>
                <c:pt idx="694">
                  <c:v>45.652200000000001</c:v>
                </c:pt>
                <c:pt idx="695">
                  <c:v>41.482199999999999</c:v>
                </c:pt>
                <c:pt idx="696">
                  <c:v>34.494</c:v>
                </c:pt>
                <c:pt idx="697">
                  <c:v>41.984400000000001</c:v>
                </c:pt>
                <c:pt idx="698">
                  <c:v>52.250700000000002</c:v>
                </c:pt>
                <c:pt idx="699">
                  <c:v>42.149700000000003</c:v>
                </c:pt>
                <c:pt idx="700">
                  <c:v>41.717500000000001</c:v>
                </c:pt>
                <c:pt idx="701">
                  <c:v>41.1235</c:v>
                </c:pt>
                <c:pt idx="702">
                  <c:v>27.3291</c:v>
                </c:pt>
                <c:pt idx="703">
                  <c:v>46.451099999999997</c:v>
                </c:pt>
                <c:pt idx="704">
                  <c:v>45.954300000000003</c:v>
                </c:pt>
                <c:pt idx="705">
                  <c:v>46.2196</c:v>
                </c:pt>
                <c:pt idx="706">
                  <c:v>38.496400000000001</c:v>
                </c:pt>
                <c:pt idx="707">
                  <c:v>35.150399999999998</c:v>
                </c:pt>
                <c:pt idx="708">
                  <c:v>51.109900000000003</c:v>
                </c:pt>
                <c:pt idx="709">
                  <c:v>49.466099999999997</c:v>
                </c:pt>
                <c:pt idx="710">
                  <c:v>52.705199999999998</c:v>
                </c:pt>
                <c:pt idx="711">
                  <c:v>44.076099999999997</c:v>
                </c:pt>
                <c:pt idx="712">
                  <c:v>45.255899999999997</c:v>
                </c:pt>
                <c:pt idx="713">
                  <c:v>45.393599999999999</c:v>
                </c:pt>
                <c:pt idx="714">
                  <c:v>32.318899999999999</c:v>
                </c:pt>
                <c:pt idx="715">
                  <c:v>38.474600000000002</c:v>
                </c:pt>
                <c:pt idx="716">
                  <c:v>52.113999999999997</c:v>
                </c:pt>
                <c:pt idx="717">
                  <c:v>39.336100000000002</c:v>
                </c:pt>
                <c:pt idx="718">
                  <c:v>43.444800000000001</c:v>
                </c:pt>
                <c:pt idx="719">
                  <c:v>38.028500000000001</c:v>
                </c:pt>
                <c:pt idx="720">
                  <c:v>45.455800000000004</c:v>
                </c:pt>
                <c:pt idx="721">
                  <c:v>34.860500000000002</c:v>
                </c:pt>
                <c:pt idx="722">
                  <c:v>33.679699999999997</c:v>
                </c:pt>
                <c:pt idx="723">
                  <c:v>40.072499999999998</c:v>
                </c:pt>
                <c:pt idx="724">
                  <c:v>38.252800000000001</c:v>
                </c:pt>
                <c:pt idx="725">
                  <c:v>40.711599999999997</c:v>
                </c:pt>
                <c:pt idx="726">
                  <c:v>44.607900000000001</c:v>
                </c:pt>
                <c:pt idx="727">
                  <c:v>28.697800000000001</c:v>
                </c:pt>
                <c:pt idx="728">
                  <c:v>53.632199999999997</c:v>
                </c:pt>
                <c:pt idx="729">
                  <c:v>53.543100000000003</c:v>
                </c:pt>
                <c:pt idx="730">
                  <c:v>37.001399999999997</c:v>
                </c:pt>
                <c:pt idx="731">
                  <c:v>52.474299999999999</c:v>
                </c:pt>
                <c:pt idx="732">
                  <c:v>34.4833</c:v>
                </c:pt>
                <c:pt idx="733">
                  <c:v>53.743200000000002</c:v>
                </c:pt>
                <c:pt idx="734">
                  <c:v>40.361600000000003</c:v>
                </c:pt>
                <c:pt idx="735">
                  <c:v>46.691800000000001</c:v>
                </c:pt>
                <c:pt idx="736">
                  <c:v>47.559899999999999</c:v>
                </c:pt>
                <c:pt idx="737">
                  <c:v>40.672899999999998</c:v>
                </c:pt>
                <c:pt idx="738">
                  <c:v>36.717300000000002</c:v>
                </c:pt>
                <c:pt idx="739">
                  <c:v>36.669899999999998</c:v>
                </c:pt>
                <c:pt idx="740">
                  <c:v>35.7652</c:v>
                </c:pt>
                <c:pt idx="741">
                  <c:v>48.624499999999998</c:v>
                </c:pt>
                <c:pt idx="742">
                  <c:v>36.159399999999998</c:v>
                </c:pt>
                <c:pt idx="743">
                  <c:v>38.019399999999997</c:v>
                </c:pt>
                <c:pt idx="744">
                  <c:v>28.7651</c:v>
                </c:pt>
                <c:pt idx="745">
                  <c:v>44.53</c:v>
                </c:pt>
                <c:pt idx="746">
                  <c:v>46.598599999999998</c:v>
                </c:pt>
                <c:pt idx="747">
                  <c:v>43.302199999999999</c:v>
                </c:pt>
                <c:pt idx="748">
                  <c:v>44.3386</c:v>
                </c:pt>
                <c:pt idx="749">
                  <c:v>29.729800000000001</c:v>
                </c:pt>
                <c:pt idx="750">
                  <c:v>50.753599999999999</c:v>
                </c:pt>
                <c:pt idx="751">
                  <c:v>42.119300000000003</c:v>
                </c:pt>
                <c:pt idx="752">
                  <c:v>31.867100000000001</c:v>
                </c:pt>
                <c:pt idx="753">
                  <c:v>46.160600000000002</c:v>
                </c:pt>
                <c:pt idx="754">
                  <c:v>53.1434</c:v>
                </c:pt>
                <c:pt idx="755">
                  <c:v>45.983899999999998</c:v>
                </c:pt>
                <c:pt idx="756">
                  <c:v>50.964500000000001</c:v>
                </c:pt>
                <c:pt idx="757">
                  <c:v>30.062799999999999</c:v>
                </c:pt>
                <c:pt idx="758">
                  <c:v>37.761800000000001</c:v>
                </c:pt>
                <c:pt idx="759">
                  <c:v>27.293199999999999</c:v>
                </c:pt>
                <c:pt idx="760">
                  <c:v>43.7014</c:v>
                </c:pt>
                <c:pt idx="761">
                  <c:v>44.891800000000003</c:v>
                </c:pt>
                <c:pt idx="762">
                  <c:v>34.784700000000001</c:v>
                </c:pt>
                <c:pt idx="763">
                  <c:v>44.734099999999998</c:v>
                </c:pt>
                <c:pt idx="764">
                  <c:v>43.262700000000002</c:v>
                </c:pt>
                <c:pt idx="765">
                  <c:v>37.576799999999999</c:v>
                </c:pt>
                <c:pt idx="766">
                  <c:v>36.301499999999997</c:v>
                </c:pt>
                <c:pt idx="767">
                  <c:v>33.040799999999997</c:v>
                </c:pt>
                <c:pt idx="768">
                  <c:v>52.347200000000001</c:v>
                </c:pt>
                <c:pt idx="769">
                  <c:v>36.608499999999999</c:v>
                </c:pt>
                <c:pt idx="770">
                  <c:v>46.657200000000003</c:v>
                </c:pt>
                <c:pt idx="771">
                  <c:v>41.137999999999998</c:v>
                </c:pt>
                <c:pt idx="772">
                  <c:v>47.563600000000001</c:v>
                </c:pt>
                <c:pt idx="773">
                  <c:v>47.503999999999998</c:v>
                </c:pt>
                <c:pt idx="774">
                  <c:v>52.100999999999999</c:v>
                </c:pt>
                <c:pt idx="775">
                  <c:v>30.434000000000001</c:v>
                </c:pt>
                <c:pt idx="776">
                  <c:v>44.591999999999999</c:v>
                </c:pt>
                <c:pt idx="777">
                  <c:v>38.707599999999999</c:v>
                </c:pt>
                <c:pt idx="778">
                  <c:v>49.4161</c:v>
                </c:pt>
                <c:pt idx="779">
                  <c:v>31.361499999999999</c:v>
                </c:pt>
                <c:pt idx="780">
                  <c:v>52.721499999999999</c:v>
                </c:pt>
                <c:pt idx="781">
                  <c:v>34.008299999999998</c:v>
                </c:pt>
                <c:pt idx="782">
                  <c:v>46.1858</c:v>
                </c:pt>
                <c:pt idx="783">
                  <c:v>40.591000000000001</c:v>
                </c:pt>
                <c:pt idx="784">
                  <c:v>31.125699999999998</c:v>
                </c:pt>
                <c:pt idx="785">
                  <c:v>39.936199999999999</c:v>
                </c:pt>
                <c:pt idx="786">
                  <c:v>31.178000000000001</c:v>
                </c:pt>
                <c:pt idx="787">
                  <c:v>53.5349</c:v>
                </c:pt>
                <c:pt idx="788">
                  <c:v>46.270600000000002</c:v>
                </c:pt>
                <c:pt idx="789">
                  <c:v>28.430299999999999</c:v>
                </c:pt>
                <c:pt idx="790">
                  <c:v>34.702100000000002</c:v>
                </c:pt>
                <c:pt idx="791">
                  <c:v>27.942799999999998</c:v>
                </c:pt>
                <c:pt idx="792">
                  <c:v>49.842700000000001</c:v>
                </c:pt>
                <c:pt idx="793">
                  <c:v>36.836100000000002</c:v>
                </c:pt>
                <c:pt idx="794">
                  <c:v>37.8339</c:v>
                </c:pt>
                <c:pt idx="795">
                  <c:v>27.377199999999998</c:v>
                </c:pt>
                <c:pt idx="796">
                  <c:v>51.1828</c:v>
                </c:pt>
                <c:pt idx="797">
                  <c:v>40.765500000000003</c:v>
                </c:pt>
                <c:pt idx="798">
                  <c:v>45.6434</c:v>
                </c:pt>
                <c:pt idx="799">
                  <c:v>36.543100000000003</c:v>
                </c:pt>
                <c:pt idx="800">
                  <c:v>43.212800000000001</c:v>
                </c:pt>
                <c:pt idx="801">
                  <c:v>27.855</c:v>
                </c:pt>
                <c:pt idx="802">
                  <c:v>27.6724</c:v>
                </c:pt>
                <c:pt idx="803">
                  <c:v>42.771700000000003</c:v>
                </c:pt>
                <c:pt idx="804">
                  <c:v>30.133600000000001</c:v>
                </c:pt>
                <c:pt idx="805">
                  <c:v>47.125900000000001</c:v>
                </c:pt>
                <c:pt idx="806">
                  <c:v>30.275600000000001</c:v>
                </c:pt>
                <c:pt idx="807">
                  <c:v>43.580300000000001</c:v>
                </c:pt>
                <c:pt idx="808">
                  <c:v>51.56</c:v>
                </c:pt>
                <c:pt idx="809">
                  <c:v>43.750300000000003</c:v>
                </c:pt>
                <c:pt idx="810">
                  <c:v>32.449300000000001</c:v>
                </c:pt>
                <c:pt idx="811">
                  <c:v>52.0505</c:v>
                </c:pt>
                <c:pt idx="812">
                  <c:v>27.633900000000001</c:v>
                </c:pt>
                <c:pt idx="813">
                  <c:v>37.495199999999997</c:v>
                </c:pt>
                <c:pt idx="814">
                  <c:v>41.022399999999998</c:v>
                </c:pt>
                <c:pt idx="815">
                  <c:v>51.630699999999997</c:v>
                </c:pt>
                <c:pt idx="816">
                  <c:v>30.582899999999999</c:v>
                </c:pt>
                <c:pt idx="817">
                  <c:v>27.421800000000001</c:v>
                </c:pt>
                <c:pt idx="818">
                  <c:v>50.168900000000001</c:v>
                </c:pt>
                <c:pt idx="819">
                  <c:v>38.904800000000002</c:v>
                </c:pt>
                <c:pt idx="820">
                  <c:v>34.406100000000002</c:v>
                </c:pt>
                <c:pt idx="821">
                  <c:v>39.358699999999999</c:v>
                </c:pt>
                <c:pt idx="822">
                  <c:v>30.375699999999998</c:v>
                </c:pt>
                <c:pt idx="823">
                  <c:v>52.107500000000002</c:v>
                </c:pt>
                <c:pt idx="824">
                  <c:v>41.279000000000003</c:v>
                </c:pt>
                <c:pt idx="825">
                  <c:v>44.695</c:v>
                </c:pt>
                <c:pt idx="826">
                  <c:v>38.677599999999998</c:v>
                </c:pt>
                <c:pt idx="827">
                  <c:v>30.057500000000001</c:v>
                </c:pt>
                <c:pt idx="828">
                  <c:v>31.413799999999998</c:v>
                </c:pt>
                <c:pt idx="829">
                  <c:v>49.886299999999999</c:v>
                </c:pt>
                <c:pt idx="830">
                  <c:v>34.9985</c:v>
                </c:pt>
                <c:pt idx="831">
                  <c:v>36.0122</c:v>
                </c:pt>
                <c:pt idx="832">
                  <c:v>33.0289</c:v>
                </c:pt>
                <c:pt idx="833">
                  <c:v>33.346499999999999</c:v>
                </c:pt>
                <c:pt idx="834">
                  <c:v>39.574199999999998</c:v>
                </c:pt>
                <c:pt idx="835">
                  <c:v>34.216700000000003</c:v>
                </c:pt>
                <c:pt idx="836">
                  <c:v>32.919499999999999</c:v>
                </c:pt>
                <c:pt idx="837">
                  <c:v>30.7683</c:v>
                </c:pt>
                <c:pt idx="838">
                  <c:v>48.330399999999997</c:v>
                </c:pt>
                <c:pt idx="839">
                  <c:v>30.3507</c:v>
                </c:pt>
                <c:pt idx="840">
                  <c:v>42.836199999999998</c:v>
                </c:pt>
                <c:pt idx="841">
                  <c:v>37.942799999999998</c:v>
                </c:pt>
                <c:pt idx="842">
                  <c:v>39.287300000000002</c:v>
                </c:pt>
                <c:pt idx="843">
                  <c:v>49.9726</c:v>
                </c:pt>
                <c:pt idx="844">
                  <c:v>50.703499999999998</c:v>
                </c:pt>
                <c:pt idx="845">
                  <c:v>34.798200000000001</c:v>
                </c:pt>
                <c:pt idx="846">
                  <c:v>31.52</c:v>
                </c:pt>
                <c:pt idx="847">
                  <c:v>28.310099999999998</c:v>
                </c:pt>
                <c:pt idx="848">
                  <c:v>44.871899999999997</c:v>
                </c:pt>
                <c:pt idx="849">
                  <c:v>33.401600000000002</c:v>
                </c:pt>
                <c:pt idx="850">
                  <c:v>40.117800000000003</c:v>
                </c:pt>
                <c:pt idx="851">
                  <c:v>27.607399999999998</c:v>
                </c:pt>
                <c:pt idx="852">
                  <c:v>33.218499999999999</c:v>
                </c:pt>
                <c:pt idx="853">
                  <c:v>50.6265</c:v>
                </c:pt>
                <c:pt idx="854">
                  <c:v>47.066200000000002</c:v>
                </c:pt>
                <c:pt idx="855">
                  <c:v>42.5608</c:v>
                </c:pt>
                <c:pt idx="856">
                  <c:v>35.295699999999997</c:v>
                </c:pt>
                <c:pt idx="857">
                  <c:v>44.797800000000002</c:v>
                </c:pt>
                <c:pt idx="858">
                  <c:v>43.8581</c:v>
                </c:pt>
                <c:pt idx="859">
                  <c:v>38.522300000000001</c:v>
                </c:pt>
                <c:pt idx="860">
                  <c:v>49.150100000000002</c:v>
                </c:pt>
                <c:pt idx="861">
                  <c:v>52.819699999999997</c:v>
                </c:pt>
                <c:pt idx="862">
                  <c:v>30.47</c:v>
                </c:pt>
                <c:pt idx="863">
                  <c:v>40.803100000000001</c:v>
                </c:pt>
                <c:pt idx="864">
                  <c:v>52.942</c:v>
                </c:pt>
                <c:pt idx="865">
                  <c:v>42.847900000000003</c:v>
                </c:pt>
                <c:pt idx="866">
                  <c:v>38.000900000000001</c:v>
                </c:pt>
                <c:pt idx="867">
                  <c:v>27.7303</c:v>
                </c:pt>
                <c:pt idx="868">
                  <c:v>39.121299999999998</c:v>
                </c:pt>
                <c:pt idx="869">
                  <c:v>46.621000000000002</c:v>
                </c:pt>
                <c:pt idx="870">
                  <c:v>41.817599999999999</c:v>
                </c:pt>
                <c:pt idx="871">
                  <c:v>39.545400000000001</c:v>
                </c:pt>
                <c:pt idx="872">
                  <c:v>34.65</c:v>
                </c:pt>
                <c:pt idx="873">
                  <c:v>33.3035</c:v>
                </c:pt>
                <c:pt idx="874">
                  <c:v>34.112499999999997</c:v>
                </c:pt>
                <c:pt idx="875">
                  <c:v>42.128399999999999</c:v>
                </c:pt>
                <c:pt idx="876">
                  <c:v>29.5793</c:v>
                </c:pt>
                <c:pt idx="877">
                  <c:v>52.222700000000003</c:v>
                </c:pt>
                <c:pt idx="878">
                  <c:v>51.207900000000002</c:v>
                </c:pt>
                <c:pt idx="879">
                  <c:v>39.4328</c:v>
                </c:pt>
                <c:pt idx="880">
                  <c:v>36.594200000000001</c:v>
                </c:pt>
                <c:pt idx="881">
                  <c:v>50.557299999999998</c:v>
                </c:pt>
                <c:pt idx="882">
                  <c:v>30.374400000000001</c:v>
                </c:pt>
                <c:pt idx="883">
                  <c:v>38.569099999999999</c:v>
                </c:pt>
                <c:pt idx="884">
                  <c:v>34.709299999999999</c:v>
                </c:pt>
                <c:pt idx="885">
                  <c:v>34.286700000000003</c:v>
                </c:pt>
                <c:pt idx="886">
                  <c:v>41.382399999999997</c:v>
                </c:pt>
                <c:pt idx="887">
                  <c:v>49.397799999999997</c:v>
                </c:pt>
                <c:pt idx="888">
                  <c:v>33.726300000000002</c:v>
                </c:pt>
                <c:pt idx="889">
                  <c:v>41.850299999999997</c:v>
                </c:pt>
                <c:pt idx="890">
                  <c:v>37.601999999999997</c:v>
                </c:pt>
                <c:pt idx="891">
                  <c:v>34.4681</c:v>
                </c:pt>
                <c:pt idx="892">
                  <c:v>51.549700000000001</c:v>
                </c:pt>
                <c:pt idx="893">
                  <c:v>28.379100000000001</c:v>
                </c:pt>
                <c:pt idx="894">
                  <c:v>39.482700000000001</c:v>
                </c:pt>
                <c:pt idx="895">
                  <c:v>35.2211</c:v>
                </c:pt>
                <c:pt idx="896">
                  <c:v>50.878300000000003</c:v>
                </c:pt>
                <c:pt idx="897">
                  <c:v>52.144100000000002</c:v>
                </c:pt>
                <c:pt idx="898">
                  <c:v>27.4163</c:v>
                </c:pt>
                <c:pt idx="899">
                  <c:v>31.641999999999999</c:v>
                </c:pt>
                <c:pt idx="900">
                  <c:v>32.203000000000003</c:v>
                </c:pt>
                <c:pt idx="901">
                  <c:v>53.520600000000002</c:v>
                </c:pt>
                <c:pt idx="902">
                  <c:v>27.5335</c:v>
                </c:pt>
                <c:pt idx="903">
                  <c:v>47.077399999999997</c:v>
                </c:pt>
                <c:pt idx="904">
                  <c:v>47.954900000000002</c:v>
                </c:pt>
                <c:pt idx="905">
                  <c:v>29.998000000000001</c:v>
                </c:pt>
                <c:pt idx="906">
                  <c:v>35.007300000000001</c:v>
                </c:pt>
                <c:pt idx="907">
                  <c:v>53.051099999999998</c:v>
                </c:pt>
                <c:pt idx="908">
                  <c:v>50.379600000000003</c:v>
                </c:pt>
                <c:pt idx="909">
                  <c:v>31.953099999999999</c:v>
                </c:pt>
                <c:pt idx="910">
                  <c:v>40.021000000000001</c:v>
                </c:pt>
                <c:pt idx="911">
                  <c:v>32.714599999999997</c:v>
                </c:pt>
                <c:pt idx="912">
                  <c:v>33.072000000000003</c:v>
                </c:pt>
                <c:pt idx="913">
                  <c:v>50.4514</c:v>
                </c:pt>
                <c:pt idx="914">
                  <c:v>40.869700000000002</c:v>
                </c:pt>
                <c:pt idx="915">
                  <c:v>34.464599999999997</c:v>
                </c:pt>
                <c:pt idx="916">
                  <c:v>44.073399999999999</c:v>
                </c:pt>
                <c:pt idx="917">
                  <c:v>29.878599999999999</c:v>
                </c:pt>
                <c:pt idx="918">
                  <c:v>45.195300000000003</c:v>
                </c:pt>
                <c:pt idx="919">
                  <c:v>40.747</c:v>
                </c:pt>
                <c:pt idx="920">
                  <c:v>38.232900000000001</c:v>
                </c:pt>
                <c:pt idx="921">
                  <c:v>39.202100000000002</c:v>
                </c:pt>
                <c:pt idx="922">
                  <c:v>52.884700000000002</c:v>
                </c:pt>
                <c:pt idx="923">
                  <c:v>30.4862</c:v>
                </c:pt>
                <c:pt idx="924">
                  <c:v>42.929200000000002</c:v>
                </c:pt>
                <c:pt idx="925">
                  <c:v>33.235900000000001</c:v>
                </c:pt>
                <c:pt idx="926">
                  <c:v>51.462899999999998</c:v>
                </c:pt>
                <c:pt idx="927">
                  <c:v>33.369900000000001</c:v>
                </c:pt>
                <c:pt idx="928">
                  <c:v>36.024900000000002</c:v>
                </c:pt>
                <c:pt idx="929">
                  <c:v>31.919799999999999</c:v>
                </c:pt>
                <c:pt idx="930">
                  <c:v>33.508299999999998</c:v>
                </c:pt>
                <c:pt idx="931">
                  <c:v>28.1112</c:v>
                </c:pt>
                <c:pt idx="932">
                  <c:v>46.2121</c:v>
                </c:pt>
                <c:pt idx="933">
                  <c:v>37.455300000000001</c:v>
                </c:pt>
                <c:pt idx="934">
                  <c:v>31.581199999999999</c:v>
                </c:pt>
                <c:pt idx="935">
                  <c:v>30.4435</c:v>
                </c:pt>
                <c:pt idx="936">
                  <c:v>51.886899999999997</c:v>
                </c:pt>
                <c:pt idx="937">
                  <c:v>29.033200000000001</c:v>
                </c:pt>
                <c:pt idx="938">
                  <c:v>53.231499999999997</c:v>
                </c:pt>
                <c:pt idx="939">
                  <c:v>40.363700000000001</c:v>
                </c:pt>
                <c:pt idx="940">
                  <c:v>42.5852</c:v>
                </c:pt>
                <c:pt idx="941">
                  <c:v>41.840200000000003</c:v>
                </c:pt>
                <c:pt idx="942">
                  <c:v>51.032400000000003</c:v>
                </c:pt>
                <c:pt idx="943">
                  <c:v>37.624299999999998</c:v>
                </c:pt>
                <c:pt idx="944">
                  <c:v>38.612699999999997</c:v>
                </c:pt>
                <c:pt idx="945">
                  <c:v>41.859200000000001</c:v>
                </c:pt>
                <c:pt idx="946">
                  <c:v>36.676000000000002</c:v>
                </c:pt>
                <c:pt idx="947">
                  <c:v>30.773599999999998</c:v>
                </c:pt>
                <c:pt idx="948">
                  <c:v>36.355499999999999</c:v>
                </c:pt>
                <c:pt idx="949">
                  <c:v>32.6798</c:v>
                </c:pt>
                <c:pt idx="950">
                  <c:v>48.8628</c:v>
                </c:pt>
                <c:pt idx="951">
                  <c:v>27.552700000000002</c:v>
                </c:pt>
                <c:pt idx="952">
                  <c:v>42.371299999999998</c:v>
                </c:pt>
                <c:pt idx="953">
                  <c:v>27.270600000000002</c:v>
                </c:pt>
                <c:pt idx="954">
                  <c:v>42.106000000000002</c:v>
                </c:pt>
                <c:pt idx="955">
                  <c:v>32.597000000000001</c:v>
                </c:pt>
                <c:pt idx="956">
                  <c:v>49.305999999999997</c:v>
                </c:pt>
                <c:pt idx="957">
                  <c:v>36.432699999999997</c:v>
                </c:pt>
                <c:pt idx="958">
                  <c:v>38.553899999999999</c:v>
                </c:pt>
                <c:pt idx="959">
                  <c:v>38.391599999999997</c:v>
                </c:pt>
                <c:pt idx="960">
                  <c:v>41.238500000000002</c:v>
                </c:pt>
                <c:pt idx="961">
                  <c:v>36.184600000000003</c:v>
                </c:pt>
                <c:pt idx="962">
                  <c:v>43.374200000000002</c:v>
                </c:pt>
                <c:pt idx="963">
                  <c:v>33.945500000000003</c:v>
                </c:pt>
                <c:pt idx="964">
                  <c:v>38.707000000000001</c:v>
                </c:pt>
                <c:pt idx="965">
                  <c:v>35.178100000000001</c:v>
                </c:pt>
                <c:pt idx="966">
                  <c:v>50.8902</c:v>
                </c:pt>
                <c:pt idx="967">
                  <c:v>30.989599999999999</c:v>
                </c:pt>
                <c:pt idx="968">
                  <c:v>43.369399999999999</c:v>
                </c:pt>
                <c:pt idx="969">
                  <c:v>28.1586</c:v>
                </c:pt>
                <c:pt idx="970">
                  <c:v>46.216000000000001</c:v>
                </c:pt>
                <c:pt idx="971">
                  <c:v>40.570399999999999</c:v>
                </c:pt>
                <c:pt idx="972">
                  <c:v>28.4665</c:v>
                </c:pt>
                <c:pt idx="973">
                  <c:v>33.892699999999998</c:v>
                </c:pt>
                <c:pt idx="974">
                  <c:v>35.605400000000003</c:v>
                </c:pt>
                <c:pt idx="975">
                  <c:v>38.073799999999999</c:v>
                </c:pt>
                <c:pt idx="976">
                  <c:v>34.354999999999997</c:v>
                </c:pt>
                <c:pt idx="977">
                  <c:v>45.245899999999999</c:v>
                </c:pt>
                <c:pt idx="978">
                  <c:v>37.9756</c:v>
                </c:pt>
                <c:pt idx="979">
                  <c:v>32.184199999999997</c:v>
                </c:pt>
                <c:pt idx="980">
                  <c:v>52.6128</c:v>
                </c:pt>
                <c:pt idx="981">
                  <c:v>39.591700000000003</c:v>
                </c:pt>
                <c:pt idx="982">
                  <c:v>32.551299999999998</c:v>
                </c:pt>
                <c:pt idx="983">
                  <c:v>40.795200000000001</c:v>
                </c:pt>
                <c:pt idx="984">
                  <c:v>53.139099999999999</c:v>
                </c:pt>
                <c:pt idx="985">
                  <c:v>33.092700000000001</c:v>
                </c:pt>
                <c:pt idx="986">
                  <c:v>52.475099999999998</c:v>
                </c:pt>
                <c:pt idx="987">
                  <c:v>41.124400000000001</c:v>
                </c:pt>
                <c:pt idx="988">
                  <c:v>44.116</c:v>
                </c:pt>
                <c:pt idx="989">
                  <c:v>37.323700000000002</c:v>
                </c:pt>
                <c:pt idx="990">
                  <c:v>30.082599999999999</c:v>
                </c:pt>
                <c:pt idx="991">
                  <c:v>36.323399999999999</c:v>
                </c:pt>
                <c:pt idx="992">
                  <c:v>46.439700000000002</c:v>
                </c:pt>
                <c:pt idx="993">
                  <c:v>44.116999999999997</c:v>
                </c:pt>
                <c:pt idx="994">
                  <c:v>48.483600000000003</c:v>
                </c:pt>
                <c:pt idx="995">
                  <c:v>29.866900000000001</c:v>
                </c:pt>
                <c:pt idx="996">
                  <c:v>52.712200000000003</c:v>
                </c:pt>
                <c:pt idx="997">
                  <c:v>37.502800000000001</c:v>
                </c:pt>
                <c:pt idx="998">
                  <c:v>34.829900000000002</c:v>
                </c:pt>
                <c:pt idx="999">
                  <c:v>40.0336</c:v>
                </c:pt>
              </c:numCache>
            </c:numRef>
          </c:yVal>
          <c:smooth val="0"/>
          <c:extLst>
            <c:ext xmlns:c16="http://schemas.microsoft.com/office/drawing/2014/chart" uri="{C3380CC4-5D6E-409C-BE32-E72D297353CC}">
              <c16:uniqueId val="{00000001-AF10-4915-AAD5-8782EAA7B5DA}"/>
            </c:ext>
          </c:extLst>
        </c:ser>
        <c:ser>
          <c:idx val="1"/>
          <c:order val="2"/>
          <c:tx>
            <c:strRef>
              <c:f>Relativity!$T$1</c:f>
              <c:strCache>
                <c:ptCount val="1"/>
                <c:pt idx="0">
                  <c:v>G4 DSL1</c:v>
                </c:pt>
              </c:strCache>
            </c:strRef>
          </c:tx>
          <c:spPr>
            <a:ln w="25400" cap="rnd">
              <a:noFill/>
              <a:round/>
            </a:ln>
            <a:effectLst/>
          </c:spPr>
          <c:marker>
            <c:symbol val="circle"/>
            <c:size val="5"/>
            <c:spPr>
              <a:solidFill>
                <a:srgbClr val="FF0000"/>
              </a:solidFill>
              <a:ln w="9525">
                <a:noFill/>
              </a:ln>
              <a:effectLst/>
            </c:spPr>
          </c:marker>
          <c:xVal>
            <c:numRef>
              <c:f>Relativity!$AB$3:$AB$1002</c:f>
              <c:numCache>
                <c:formatCode>General</c:formatCode>
                <c:ptCount val="1000"/>
                <c:pt idx="0">
                  <c:v>8.9349699999999999</c:v>
                </c:pt>
                <c:pt idx="1">
                  <c:v>9.9323399999999999</c:v>
                </c:pt>
                <c:pt idx="2">
                  <c:v>11.279299999999999</c:v>
                </c:pt>
                <c:pt idx="3">
                  <c:v>11.698700000000001</c:v>
                </c:pt>
                <c:pt idx="4">
                  <c:v>13.837999999999999</c:v>
                </c:pt>
                <c:pt idx="5">
                  <c:v>9.8914100000000005</c:v>
                </c:pt>
                <c:pt idx="6">
                  <c:v>13.7148</c:v>
                </c:pt>
                <c:pt idx="7">
                  <c:v>11.101699999999999</c:v>
                </c:pt>
                <c:pt idx="8">
                  <c:v>11.2407</c:v>
                </c:pt>
                <c:pt idx="9">
                  <c:v>12.283200000000001</c:v>
                </c:pt>
                <c:pt idx="10">
                  <c:v>10.1363</c:v>
                </c:pt>
                <c:pt idx="11">
                  <c:v>8.7389700000000001</c:v>
                </c:pt>
                <c:pt idx="12">
                  <c:v>0.36521599999999999</c:v>
                </c:pt>
                <c:pt idx="13">
                  <c:v>7.3808400000000001</c:v>
                </c:pt>
                <c:pt idx="14">
                  <c:v>8.8276000000000003</c:v>
                </c:pt>
                <c:pt idx="15">
                  <c:v>10.6082</c:v>
                </c:pt>
                <c:pt idx="16">
                  <c:v>8.1164400000000008</c:v>
                </c:pt>
                <c:pt idx="17">
                  <c:v>11.4496</c:v>
                </c:pt>
                <c:pt idx="18">
                  <c:v>8.8349299999999999</c:v>
                </c:pt>
                <c:pt idx="19">
                  <c:v>12.335100000000001</c:v>
                </c:pt>
                <c:pt idx="20">
                  <c:v>12.5557</c:v>
                </c:pt>
                <c:pt idx="21">
                  <c:v>4.5963200000000004</c:v>
                </c:pt>
                <c:pt idx="22">
                  <c:v>13.2906</c:v>
                </c:pt>
                <c:pt idx="23">
                  <c:v>5.6763899999999996</c:v>
                </c:pt>
                <c:pt idx="24">
                  <c:v>3.90923</c:v>
                </c:pt>
                <c:pt idx="25">
                  <c:v>10.0418</c:v>
                </c:pt>
                <c:pt idx="26">
                  <c:v>12.481199999999999</c:v>
                </c:pt>
                <c:pt idx="27">
                  <c:v>7.6663100000000002</c:v>
                </c:pt>
                <c:pt idx="28">
                  <c:v>6.77935</c:v>
                </c:pt>
                <c:pt idx="29">
                  <c:v>12.334300000000001</c:v>
                </c:pt>
                <c:pt idx="30">
                  <c:v>12.0662</c:v>
                </c:pt>
                <c:pt idx="31">
                  <c:v>8.1304400000000001</c:v>
                </c:pt>
                <c:pt idx="32">
                  <c:v>6.9441199999999998</c:v>
                </c:pt>
                <c:pt idx="33">
                  <c:v>4.7510000000000003</c:v>
                </c:pt>
                <c:pt idx="34">
                  <c:v>7.6738200000000001</c:v>
                </c:pt>
                <c:pt idx="35">
                  <c:v>5.3228099999999996</c:v>
                </c:pt>
                <c:pt idx="36">
                  <c:v>4.5418000000000003</c:v>
                </c:pt>
                <c:pt idx="37">
                  <c:v>11.0829</c:v>
                </c:pt>
                <c:pt idx="38">
                  <c:v>11.8384</c:v>
                </c:pt>
                <c:pt idx="39">
                  <c:v>13.7018</c:v>
                </c:pt>
                <c:pt idx="40">
                  <c:v>10.9802</c:v>
                </c:pt>
                <c:pt idx="41">
                  <c:v>12.365</c:v>
                </c:pt>
                <c:pt idx="42">
                  <c:v>7.3001800000000001</c:v>
                </c:pt>
                <c:pt idx="43">
                  <c:v>10.7628</c:v>
                </c:pt>
                <c:pt idx="44">
                  <c:v>13.4375</c:v>
                </c:pt>
                <c:pt idx="45">
                  <c:v>6.5358299999999998</c:v>
                </c:pt>
                <c:pt idx="46">
                  <c:v>10.0025</c:v>
                </c:pt>
                <c:pt idx="47">
                  <c:v>8.9713700000000003</c:v>
                </c:pt>
                <c:pt idx="48">
                  <c:v>12.1142</c:v>
                </c:pt>
                <c:pt idx="49">
                  <c:v>6.6339499999999996</c:v>
                </c:pt>
                <c:pt idx="50">
                  <c:v>2.2382</c:v>
                </c:pt>
                <c:pt idx="51">
                  <c:v>9.9610900000000004</c:v>
                </c:pt>
                <c:pt idx="52">
                  <c:v>9.0603999999999996</c:v>
                </c:pt>
                <c:pt idx="53">
                  <c:v>11.2357</c:v>
                </c:pt>
                <c:pt idx="54">
                  <c:v>6.5069900000000001</c:v>
                </c:pt>
                <c:pt idx="55">
                  <c:v>13.479799999999999</c:v>
                </c:pt>
                <c:pt idx="56">
                  <c:v>9.3018800000000006</c:v>
                </c:pt>
                <c:pt idx="57">
                  <c:v>13.5426</c:v>
                </c:pt>
                <c:pt idx="58">
                  <c:v>7.4398799999999996</c:v>
                </c:pt>
                <c:pt idx="59">
                  <c:v>11.8612</c:v>
                </c:pt>
                <c:pt idx="60">
                  <c:v>10.7354</c:v>
                </c:pt>
                <c:pt idx="61">
                  <c:v>7.7058999999999997</c:v>
                </c:pt>
                <c:pt idx="62">
                  <c:v>8.3233599999999992</c:v>
                </c:pt>
                <c:pt idx="63">
                  <c:v>12.3224</c:v>
                </c:pt>
                <c:pt idx="64">
                  <c:v>5.3027899999999999</c:v>
                </c:pt>
                <c:pt idx="65">
                  <c:v>11.8969</c:v>
                </c:pt>
                <c:pt idx="66">
                  <c:v>11.2317</c:v>
                </c:pt>
                <c:pt idx="67">
                  <c:v>12.921099999999999</c:v>
                </c:pt>
                <c:pt idx="68">
                  <c:v>10.043100000000001</c:v>
                </c:pt>
                <c:pt idx="69">
                  <c:v>12.498100000000001</c:v>
                </c:pt>
                <c:pt idx="70">
                  <c:v>13.6166</c:v>
                </c:pt>
                <c:pt idx="71">
                  <c:v>7.4874700000000001</c:v>
                </c:pt>
                <c:pt idx="72">
                  <c:v>10.2697</c:v>
                </c:pt>
                <c:pt idx="73">
                  <c:v>3.79895</c:v>
                </c:pt>
                <c:pt idx="74">
                  <c:v>10.806100000000001</c:v>
                </c:pt>
                <c:pt idx="75">
                  <c:v>6.9238200000000001</c:v>
                </c:pt>
                <c:pt idx="76">
                  <c:v>7.2971399999999997</c:v>
                </c:pt>
                <c:pt idx="77">
                  <c:v>8.8128100000000007</c:v>
                </c:pt>
                <c:pt idx="78">
                  <c:v>7.3300400000000003</c:v>
                </c:pt>
                <c:pt idx="79">
                  <c:v>13.6256</c:v>
                </c:pt>
                <c:pt idx="80">
                  <c:v>12.1128</c:v>
                </c:pt>
                <c:pt idx="81">
                  <c:v>9.4010400000000001</c:v>
                </c:pt>
                <c:pt idx="82">
                  <c:v>13.0783</c:v>
                </c:pt>
                <c:pt idx="83">
                  <c:v>12.1518</c:v>
                </c:pt>
                <c:pt idx="84">
                  <c:v>13.3718</c:v>
                </c:pt>
                <c:pt idx="85">
                  <c:v>8.8938100000000002</c:v>
                </c:pt>
                <c:pt idx="86">
                  <c:v>12.2636</c:v>
                </c:pt>
                <c:pt idx="87">
                  <c:v>8.1660900000000005</c:v>
                </c:pt>
                <c:pt idx="88">
                  <c:v>13.6142</c:v>
                </c:pt>
                <c:pt idx="89">
                  <c:v>5.1543599999999996</c:v>
                </c:pt>
                <c:pt idx="90">
                  <c:v>5.5154399999999999</c:v>
                </c:pt>
                <c:pt idx="91">
                  <c:v>13.8658</c:v>
                </c:pt>
                <c:pt idx="92">
                  <c:v>11.0945</c:v>
                </c:pt>
                <c:pt idx="93">
                  <c:v>3.5180099999999999</c:v>
                </c:pt>
                <c:pt idx="94">
                  <c:v>11.9915</c:v>
                </c:pt>
                <c:pt idx="95">
                  <c:v>10.7134</c:v>
                </c:pt>
                <c:pt idx="96">
                  <c:v>14.0092</c:v>
                </c:pt>
                <c:pt idx="97">
                  <c:v>13.843400000000001</c:v>
                </c:pt>
                <c:pt idx="98">
                  <c:v>11.153499999999999</c:v>
                </c:pt>
                <c:pt idx="99">
                  <c:v>6.5463100000000001</c:v>
                </c:pt>
                <c:pt idx="100">
                  <c:v>0.61491399999999996</c:v>
                </c:pt>
                <c:pt idx="101">
                  <c:v>7.6784499999999998</c:v>
                </c:pt>
                <c:pt idx="102">
                  <c:v>8.9567300000000003</c:v>
                </c:pt>
                <c:pt idx="103">
                  <c:v>12.1448</c:v>
                </c:pt>
                <c:pt idx="104">
                  <c:v>1.6451899999999999</c:v>
                </c:pt>
                <c:pt idx="105">
                  <c:v>11.4223</c:v>
                </c:pt>
                <c:pt idx="106">
                  <c:v>9.9550699999999992</c:v>
                </c:pt>
                <c:pt idx="107">
                  <c:v>13.4132</c:v>
                </c:pt>
                <c:pt idx="108">
                  <c:v>13.5801</c:v>
                </c:pt>
                <c:pt idx="109">
                  <c:v>12.0686</c:v>
                </c:pt>
                <c:pt idx="110">
                  <c:v>5.28871</c:v>
                </c:pt>
                <c:pt idx="111">
                  <c:v>12.312799999999999</c:v>
                </c:pt>
                <c:pt idx="112">
                  <c:v>13.5037</c:v>
                </c:pt>
                <c:pt idx="113">
                  <c:v>11.5787</c:v>
                </c:pt>
                <c:pt idx="114">
                  <c:v>6.5388999999999999</c:v>
                </c:pt>
                <c:pt idx="115">
                  <c:v>7.2526799999999998</c:v>
                </c:pt>
                <c:pt idx="116">
                  <c:v>9.2251100000000008</c:v>
                </c:pt>
                <c:pt idx="117">
                  <c:v>13.371499999999999</c:v>
                </c:pt>
                <c:pt idx="118">
                  <c:v>12.3025</c:v>
                </c:pt>
                <c:pt idx="119">
                  <c:v>1.91503</c:v>
                </c:pt>
                <c:pt idx="120">
                  <c:v>12.0768</c:v>
                </c:pt>
                <c:pt idx="121">
                  <c:v>10.8621</c:v>
                </c:pt>
                <c:pt idx="122">
                  <c:v>10.039899999999999</c:v>
                </c:pt>
                <c:pt idx="123">
                  <c:v>13.228999999999999</c:v>
                </c:pt>
                <c:pt idx="124">
                  <c:v>10.797599999999999</c:v>
                </c:pt>
                <c:pt idx="125">
                  <c:v>13.2951</c:v>
                </c:pt>
                <c:pt idx="126">
                  <c:v>13.719900000000001</c:v>
                </c:pt>
                <c:pt idx="127">
                  <c:v>4.0802199999999997</c:v>
                </c:pt>
                <c:pt idx="128">
                  <c:v>13.260199999999999</c:v>
                </c:pt>
                <c:pt idx="129">
                  <c:v>11.0046</c:v>
                </c:pt>
                <c:pt idx="130">
                  <c:v>13.6152</c:v>
                </c:pt>
                <c:pt idx="131">
                  <c:v>8.2303200000000007</c:v>
                </c:pt>
                <c:pt idx="132">
                  <c:v>8.8522499999999997</c:v>
                </c:pt>
                <c:pt idx="133">
                  <c:v>13.1166</c:v>
                </c:pt>
                <c:pt idx="134">
                  <c:v>10.7623</c:v>
                </c:pt>
                <c:pt idx="135">
                  <c:v>2.4750200000000002</c:v>
                </c:pt>
                <c:pt idx="136">
                  <c:v>6.6581299999999999</c:v>
                </c:pt>
                <c:pt idx="137">
                  <c:v>9.4696599999999993</c:v>
                </c:pt>
                <c:pt idx="138">
                  <c:v>14.0055</c:v>
                </c:pt>
                <c:pt idx="139">
                  <c:v>11.7555</c:v>
                </c:pt>
                <c:pt idx="140">
                  <c:v>8.8463100000000008</c:v>
                </c:pt>
                <c:pt idx="141">
                  <c:v>7.8170799999999998</c:v>
                </c:pt>
                <c:pt idx="142">
                  <c:v>10.496</c:v>
                </c:pt>
                <c:pt idx="143">
                  <c:v>10.709099999999999</c:v>
                </c:pt>
                <c:pt idx="144">
                  <c:v>13.059900000000001</c:v>
                </c:pt>
                <c:pt idx="145">
                  <c:v>3.37643</c:v>
                </c:pt>
                <c:pt idx="146">
                  <c:v>3.7</c:v>
                </c:pt>
                <c:pt idx="147">
                  <c:v>8.87486</c:v>
                </c:pt>
                <c:pt idx="148">
                  <c:v>9.8776499999999992</c:v>
                </c:pt>
                <c:pt idx="149">
                  <c:v>12.582800000000001</c:v>
                </c:pt>
                <c:pt idx="150">
                  <c:v>7.8904899999999998</c:v>
                </c:pt>
                <c:pt idx="151">
                  <c:v>13.6234</c:v>
                </c:pt>
                <c:pt idx="152">
                  <c:v>8.7164699999999993</c:v>
                </c:pt>
                <c:pt idx="153">
                  <c:v>8.7330100000000002</c:v>
                </c:pt>
                <c:pt idx="154">
                  <c:v>13.526</c:v>
                </c:pt>
                <c:pt idx="155">
                  <c:v>7.5201599999999997</c:v>
                </c:pt>
                <c:pt idx="156">
                  <c:v>11.064</c:v>
                </c:pt>
                <c:pt idx="157">
                  <c:v>12.6449</c:v>
                </c:pt>
                <c:pt idx="158">
                  <c:v>1.6967099999999999</c:v>
                </c:pt>
                <c:pt idx="159">
                  <c:v>12.547700000000001</c:v>
                </c:pt>
                <c:pt idx="160">
                  <c:v>2.6146400000000001</c:v>
                </c:pt>
                <c:pt idx="161">
                  <c:v>5.6249500000000001</c:v>
                </c:pt>
                <c:pt idx="162">
                  <c:v>8.4133999999999993</c:v>
                </c:pt>
                <c:pt idx="163">
                  <c:v>8.1470500000000001</c:v>
                </c:pt>
                <c:pt idx="164">
                  <c:v>13.349299999999999</c:v>
                </c:pt>
                <c:pt idx="165">
                  <c:v>8.9892299999999992</c:v>
                </c:pt>
                <c:pt idx="166">
                  <c:v>7.2623600000000001</c:v>
                </c:pt>
                <c:pt idx="167">
                  <c:v>9.7163900000000005</c:v>
                </c:pt>
                <c:pt idx="168">
                  <c:v>10.240600000000001</c:v>
                </c:pt>
                <c:pt idx="169">
                  <c:v>8.0733800000000002</c:v>
                </c:pt>
                <c:pt idx="170">
                  <c:v>10.5571</c:v>
                </c:pt>
                <c:pt idx="171">
                  <c:v>11.715199999999999</c:v>
                </c:pt>
                <c:pt idx="172">
                  <c:v>3.21577</c:v>
                </c:pt>
                <c:pt idx="173">
                  <c:v>13.442500000000001</c:v>
                </c:pt>
                <c:pt idx="174">
                  <c:v>13.924799999999999</c:v>
                </c:pt>
                <c:pt idx="175">
                  <c:v>13.097099999999999</c:v>
                </c:pt>
                <c:pt idx="176">
                  <c:v>8.9077800000000007</c:v>
                </c:pt>
                <c:pt idx="177">
                  <c:v>11.200100000000001</c:v>
                </c:pt>
                <c:pt idx="178">
                  <c:v>13.6454</c:v>
                </c:pt>
                <c:pt idx="179">
                  <c:v>1.9095899999999999</c:v>
                </c:pt>
                <c:pt idx="180">
                  <c:v>13.493600000000001</c:v>
                </c:pt>
                <c:pt idx="181">
                  <c:v>12.0145</c:v>
                </c:pt>
                <c:pt idx="182">
                  <c:v>10.5966</c:v>
                </c:pt>
                <c:pt idx="183">
                  <c:v>13.0884</c:v>
                </c:pt>
                <c:pt idx="184">
                  <c:v>10.491099999999999</c:v>
                </c:pt>
                <c:pt idx="185">
                  <c:v>13.090999999999999</c:v>
                </c:pt>
                <c:pt idx="186">
                  <c:v>12.5624</c:v>
                </c:pt>
                <c:pt idx="187">
                  <c:v>10.824400000000001</c:v>
                </c:pt>
                <c:pt idx="188">
                  <c:v>8.1874599999999997</c:v>
                </c:pt>
                <c:pt idx="189">
                  <c:v>5.9388100000000001</c:v>
                </c:pt>
                <c:pt idx="190">
                  <c:v>11.4819</c:v>
                </c:pt>
                <c:pt idx="191">
                  <c:v>5.3052599999999996</c:v>
                </c:pt>
                <c:pt idx="192">
                  <c:v>11.5481</c:v>
                </c:pt>
                <c:pt idx="193">
                  <c:v>10.217499999999999</c:v>
                </c:pt>
                <c:pt idx="194">
                  <c:v>6.3375000000000004</c:v>
                </c:pt>
                <c:pt idx="195">
                  <c:v>7.2079500000000003</c:v>
                </c:pt>
                <c:pt idx="196">
                  <c:v>3.6177199999999998</c:v>
                </c:pt>
                <c:pt idx="197">
                  <c:v>12.609</c:v>
                </c:pt>
                <c:pt idx="198">
                  <c:v>12.815799999999999</c:v>
                </c:pt>
                <c:pt idx="199">
                  <c:v>9.5719700000000003</c:v>
                </c:pt>
                <c:pt idx="200">
                  <c:v>7.7194399999999996</c:v>
                </c:pt>
                <c:pt idx="201">
                  <c:v>8.0500000000000007</c:v>
                </c:pt>
                <c:pt idx="202">
                  <c:v>4.1147</c:v>
                </c:pt>
                <c:pt idx="203">
                  <c:v>9.2039899999999992</c:v>
                </c:pt>
                <c:pt idx="204">
                  <c:v>10.381500000000001</c:v>
                </c:pt>
                <c:pt idx="205">
                  <c:v>9.0589999999999993</c:v>
                </c:pt>
                <c:pt idx="206">
                  <c:v>8.0535399999999999</c:v>
                </c:pt>
                <c:pt idx="207">
                  <c:v>3.9646599999999999</c:v>
                </c:pt>
                <c:pt idx="208">
                  <c:v>9.6482899999999994</c:v>
                </c:pt>
                <c:pt idx="209">
                  <c:v>2.6860599999999999</c:v>
                </c:pt>
                <c:pt idx="210">
                  <c:v>12.3935</c:v>
                </c:pt>
                <c:pt idx="211">
                  <c:v>8.1213999999999995</c:v>
                </c:pt>
                <c:pt idx="212">
                  <c:v>13.820399999999999</c:v>
                </c:pt>
                <c:pt idx="213">
                  <c:v>12.667999999999999</c:v>
                </c:pt>
                <c:pt idx="214">
                  <c:v>10.7479</c:v>
                </c:pt>
                <c:pt idx="215">
                  <c:v>11.507099999999999</c:v>
                </c:pt>
                <c:pt idx="216">
                  <c:v>9.5426300000000008</c:v>
                </c:pt>
                <c:pt idx="217">
                  <c:v>10.9094</c:v>
                </c:pt>
                <c:pt idx="218">
                  <c:v>11.5107</c:v>
                </c:pt>
                <c:pt idx="219">
                  <c:v>3.9502799999999998</c:v>
                </c:pt>
                <c:pt idx="220">
                  <c:v>9.6985499999999991</c:v>
                </c:pt>
                <c:pt idx="221">
                  <c:v>6.0625200000000001</c:v>
                </c:pt>
                <c:pt idx="222">
                  <c:v>8.4301300000000001</c:v>
                </c:pt>
                <c:pt idx="223">
                  <c:v>10.7806</c:v>
                </c:pt>
                <c:pt idx="224">
                  <c:v>5.3384499999999999</c:v>
                </c:pt>
                <c:pt idx="225">
                  <c:v>5.8022999999999998</c:v>
                </c:pt>
                <c:pt idx="226">
                  <c:v>7.4197199999999999</c:v>
                </c:pt>
                <c:pt idx="227">
                  <c:v>9.6872500000000006</c:v>
                </c:pt>
                <c:pt idx="228">
                  <c:v>10.787800000000001</c:v>
                </c:pt>
                <c:pt idx="229">
                  <c:v>12.5481</c:v>
                </c:pt>
                <c:pt idx="230">
                  <c:v>13.941000000000001</c:v>
                </c:pt>
                <c:pt idx="231">
                  <c:v>9.8524499999999993</c:v>
                </c:pt>
                <c:pt idx="232">
                  <c:v>13.7211</c:v>
                </c:pt>
                <c:pt idx="233">
                  <c:v>11.260999999999999</c:v>
                </c:pt>
                <c:pt idx="234">
                  <c:v>12.8711</c:v>
                </c:pt>
                <c:pt idx="235">
                  <c:v>9.8956</c:v>
                </c:pt>
                <c:pt idx="236">
                  <c:v>3.9517500000000001</c:v>
                </c:pt>
                <c:pt idx="237">
                  <c:v>13.491</c:v>
                </c:pt>
                <c:pt idx="238">
                  <c:v>8.2606699999999993</c:v>
                </c:pt>
                <c:pt idx="239">
                  <c:v>5.7721200000000001</c:v>
                </c:pt>
                <c:pt idx="240">
                  <c:v>12.982100000000001</c:v>
                </c:pt>
                <c:pt idx="241">
                  <c:v>7.6105400000000003</c:v>
                </c:pt>
                <c:pt idx="242">
                  <c:v>0.86806399999999995</c:v>
                </c:pt>
                <c:pt idx="243">
                  <c:v>12.776199999999999</c:v>
                </c:pt>
                <c:pt idx="244">
                  <c:v>12.505100000000001</c:v>
                </c:pt>
                <c:pt idx="245">
                  <c:v>3.7997700000000001</c:v>
                </c:pt>
                <c:pt idx="246">
                  <c:v>5.1946899999999996</c:v>
                </c:pt>
                <c:pt idx="247">
                  <c:v>12.7888</c:v>
                </c:pt>
                <c:pt idx="248">
                  <c:v>4.9378200000000003</c:v>
                </c:pt>
                <c:pt idx="249">
                  <c:v>6.2667599999999997</c:v>
                </c:pt>
                <c:pt idx="250">
                  <c:v>5.8597000000000001</c:v>
                </c:pt>
                <c:pt idx="251">
                  <c:v>6.3326099999999999</c:v>
                </c:pt>
                <c:pt idx="252">
                  <c:v>5.2236500000000001</c:v>
                </c:pt>
                <c:pt idx="253">
                  <c:v>10.125500000000001</c:v>
                </c:pt>
                <c:pt idx="254">
                  <c:v>11.9292</c:v>
                </c:pt>
                <c:pt idx="255">
                  <c:v>7.2861000000000002</c:v>
                </c:pt>
                <c:pt idx="256">
                  <c:v>11.1861</c:v>
                </c:pt>
                <c:pt idx="257">
                  <c:v>9.3857700000000008</c:v>
                </c:pt>
                <c:pt idx="258">
                  <c:v>8.7607400000000002</c:v>
                </c:pt>
                <c:pt idx="259">
                  <c:v>11.017799999999999</c:v>
                </c:pt>
                <c:pt idx="260">
                  <c:v>10.9299</c:v>
                </c:pt>
                <c:pt idx="261">
                  <c:v>12.123799999999999</c:v>
                </c:pt>
                <c:pt idx="262">
                  <c:v>10.9384</c:v>
                </c:pt>
                <c:pt idx="263">
                  <c:v>13.9033</c:v>
                </c:pt>
                <c:pt idx="264">
                  <c:v>13.282400000000001</c:v>
                </c:pt>
                <c:pt idx="265">
                  <c:v>1.74098</c:v>
                </c:pt>
                <c:pt idx="266">
                  <c:v>12.0585</c:v>
                </c:pt>
                <c:pt idx="267">
                  <c:v>1.97017</c:v>
                </c:pt>
                <c:pt idx="268">
                  <c:v>12.7845</c:v>
                </c:pt>
                <c:pt idx="269">
                  <c:v>4.7020600000000004</c:v>
                </c:pt>
                <c:pt idx="270">
                  <c:v>12.9468</c:v>
                </c:pt>
                <c:pt idx="271">
                  <c:v>5.20336</c:v>
                </c:pt>
                <c:pt idx="272">
                  <c:v>13.9521</c:v>
                </c:pt>
                <c:pt idx="273">
                  <c:v>12.8691</c:v>
                </c:pt>
                <c:pt idx="274">
                  <c:v>4.7813699999999999</c:v>
                </c:pt>
                <c:pt idx="275">
                  <c:v>11.788600000000001</c:v>
                </c:pt>
                <c:pt idx="276">
                  <c:v>9.9122500000000002</c:v>
                </c:pt>
                <c:pt idx="277">
                  <c:v>5.1422299999999996</c:v>
                </c:pt>
                <c:pt idx="278">
                  <c:v>13.015599999999999</c:v>
                </c:pt>
                <c:pt idx="279">
                  <c:v>9.5752799999999993</c:v>
                </c:pt>
                <c:pt idx="280">
                  <c:v>9.5370399999999993</c:v>
                </c:pt>
                <c:pt idx="281">
                  <c:v>10.672499999999999</c:v>
                </c:pt>
                <c:pt idx="282">
                  <c:v>6.2696199999999997</c:v>
                </c:pt>
                <c:pt idx="283">
                  <c:v>5.82761</c:v>
                </c:pt>
                <c:pt idx="284">
                  <c:v>8.9082000000000008</c:v>
                </c:pt>
                <c:pt idx="285">
                  <c:v>7.4416200000000003</c:v>
                </c:pt>
                <c:pt idx="286">
                  <c:v>11.734999999999999</c:v>
                </c:pt>
                <c:pt idx="287">
                  <c:v>6.9941000000000004</c:v>
                </c:pt>
                <c:pt idx="288">
                  <c:v>6.4129899999999997</c:v>
                </c:pt>
                <c:pt idx="289">
                  <c:v>9.3932699999999993</c:v>
                </c:pt>
                <c:pt idx="290">
                  <c:v>11.1219</c:v>
                </c:pt>
                <c:pt idx="291">
                  <c:v>11.414999999999999</c:v>
                </c:pt>
                <c:pt idx="292">
                  <c:v>8.5976400000000002</c:v>
                </c:pt>
                <c:pt idx="293">
                  <c:v>10.788399999999999</c:v>
                </c:pt>
                <c:pt idx="294">
                  <c:v>13.9481</c:v>
                </c:pt>
                <c:pt idx="295">
                  <c:v>4.0787800000000001</c:v>
                </c:pt>
                <c:pt idx="296">
                  <c:v>9.7038200000000003</c:v>
                </c:pt>
                <c:pt idx="297">
                  <c:v>10.422499999999999</c:v>
                </c:pt>
                <c:pt idx="298">
                  <c:v>13.1745</c:v>
                </c:pt>
                <c:pt idx="299">
                  <c:v>9.0824300000000004</c:v>
                </c:pt>
                <c:pt idx="300">
                  <c:v>4.1825400000000004</c:v>
                </c:pt>
                <c:pt idx="301">
                  <c:v>12.979699999999999</c:v>
                </c:pt>
                <c:pt idx="302">
                  <c:v>4.8887999999999998</c:v>
                </c:pt>
                <c:pt idx="303">
                  <c:v>8.3926599999999993</c:v>
                </c:pt>
                <c:pt idx="304">
                  <c:v>13.091200000000001</c:v>
                </c:pt>
                <c:pt idx="305">
                  <c:v>7.2544899999999997</c:v>
                </c:pt>
                <c:pt idx="306">
                  <c:v>12.8782</c:v>
                </c:pt>
                <c:pt idx="307">
                  <c:v>7.8626100000000001</c:v>
                </c:pt>
                <c:pt idx="308">
                  <c:v>2.2686799999999998</c:v>
                </c:pt>
                <c:pt idx="309">
                  <c:v>10.0533</c:v>
                </c:pt>
                <c:pt idx="310">
                  <c:v>6.4483899999999998</c:v>
                </c:pt>
                <c:pt idx="311">
                  <c:v>6.2527999999999997</c:v>
                </c:pt>
                <c:pt idx="312">
                  <c:v>13.6008</c:v>
                </c:pt>
                <c:pt idx="313">
                  <c:v>3.2795899999999998</c:v>
                </c:pt>
                <c:pt idx="314">
                  <c:v>13.8437</c:v>
                </c:pt>
                <c:pt idx="315">
                  <c:v>11.1158</c:v>
                </c:pt>
                <c:pt idx="316">
                  <c:v>14.0398</c:v>
                </c:pt>
                <c:pt idx="317">
                  <c:v>10.4171</c:v>
                </c:pt>
                <c:pt idx="318">
                  <c:v>9.80762</c:v>
                </c:pt>
                <c:pt idx="319">
                  <c:v>11.510199999999999</c:v>
                </c:pt>
                <c:pt idx="320">
                  <c:v>9.3477599999999992</c:v>
                </c:pt>
                <c:pt idx="321">
                  <c:v>7.61897</c:v>
                </c:pt>
                <c:pt idx="322">
                  <c:v>7.9748900000000003</c:v>
                </c:pt>
                <c:pt idx="323">
                  <c:v>5.2877099999999997</c:v>
                </c:pt>
                <c:pt idx="324">
                  <c:v>6.7378</c:v>
                </c:pt>
                <c:pt idx="325">
                  <c:v>8.6728299999999994</c:v>
                </c:pt>
                <c:pt idx="326">
                  <c:v>12.2036</c:v>
                </c:pt>
                <c:pt idx="327">
                  <c:v>5.3667499999999997</c:v>
                </c:pt>
                <c:pt idx="328">
                  <c:v>9.9698600000000006</c:v>
                </c:pt>
                <c:pt idx="329">
                  <c:v>1.35331</c:v>
                </c:pt>
                <c:pt idx="330">
                  <c:v>4.8857600000000003</c:v>
                </c:pt>
                <c:pt idx="331">
                  <c:v>4.08209</c:v>
                </c:pt>
                <c:pt idx="332">
                  <c:v>10.080299999999999</c:v>
                </c:pt>
                <c:pt idx="333">
                  <c:v>11.0533</c:v>
                </c:pt>
                <c:pt idx="334">
                  <c:v>12.684900000000001</c:v>
                </c:pt>
                <c:pt idx="335">
                  <c:v>9.4167900000000007</c:v>
                </c:pt>
                <c:pt idx="336">
                  <c:v>0.83409100000000003</c:v>
                </c:pt>
                <c:pt idx="337">
                  <c:v>11.089499999999999</c:v>
                </c:pt>
                <c:pt idx="338">
                  <c:v>7.42746</c:v>
                </c:pt>
                <c:pt idx="339">
                  <c:v>13.4962</c:v>
                </c:pt>
                <c:pt idx="340">
                  <c:v>11.0479</c:v>
                </c:pt>
                <c:pt idx="341">
                  <c:v>13.8954</c:v>
                </c:pt>
                <c:pt idx="342">
                  <c:v>13.811500000000001</c:v>
                </c:pt>
                <c:pt idx="343">
                  <c:v>6.5589300000000001</c:v>
                </c:pt>
                <c:pt idx="344">
                  <c:v>7.9704300000000003</c:v>
                </c:pt>
                <c:pt idx="345">
                  <c:v>11.815</c:v>
                </c:pt>
                <c:pt idx="346">
                  <c:v>5.8854300000000004</c:v>
                </c:pt>
                <c:pt idx="347">
                  <c:v>10.4695</c:v>
                </c:pt>
                <c:pt idx="348">
                  <c:v>11.5959</c:v>
                </c:pt>
                <c:pt idx="349">
                  <c:v>8.0858399999999993</c:v>
                </c:pt>
                <c:pt idx="350">
                  <c:v>5.8734000000000002</c:v>
                </c:pt>
                <c:pt idx="351">
                  <c:v>13.188700000000001</c:v>
                </c:pt>
                <c:pt idx="352">
                  <c:v>5.1995500000000003</c:v>
                </c:pt>
                <c:pt idx="353">
                  <c:v>7.1589799999999997</c:v>
                </c:pt>
                <c:pt idx="354">
                  <c:v>9.5698299999999996</c:v>
                </c:pt>
                <c:pt idx="355">
                  <c:v>7.8876299999999997</c:v>
                </c:pt>
                <c:pt idx="356">
                  <c:v>7.4177299999999997</c:v>
                </c:pt>
                <c:pt idx="357">
                  <c:v>1.67483</c:v>
                </c:pt>
                <c:pt idx="358">
                  <c:v>13.3592</c:v>
                </c:pt>
                <c:pt idx="359">
                  <c:v>3.0220699999999998</c:v>
                </c:pt>
                <c:pt idx="360">
                  <c:v>7.7068199999999996</c:v>
                </c:pt>
                <c:pt idx="361">
                  <c:v>2.5427499999999998</c:v>
                </c:pt>
                <c:pt idx="362">
                  <c:v>6.2546999999999997</c:v>
                </c:pt>
                <c:pt idx="363">
                  <c:v>9.4660899999999994</c:v>
                </c:pt>
                <c:pt idx="364">
                  <c:v>9.6068300000000004</c:v>
                </c:pt>
                <c:pt idx="365">
                  <c:v>9.6355699999999995</c:v>
                </c:pt>
                <c:pt idx="366">
                  <c:v>3.5036399999999999</c:v>
                </c:pt>
                <c:pt idx="367">
                  <c:v>10.005000000000001</c:v>
                </c:pt>
                <c:pt idx="368">
                  <c:v>10.009499999999999</c:v>
                </c:pt>
                <c:pt idx="369">
                  <c:v>8.6146499999999993</c:v>
                </c:pt>
                <c:pt idx="370">
                  <c:v>6.6785899999999998</c:v>
                </c:pt>
                <c:pt idx="371">
                  <c:v>12.1426</c:v>
                </c:pt>
                <c:pt idx="372">
                  <c:v>7.4138400000000004</c:v>
                </c:pt>
                <c:pt idx="373">
                  <c:v>6.2466400000000002</c:v>
                </c:pt>
                <c:pt idx="374">
                  <c:v>6.6082700000000001</c:v>
                </c:pt>
                <c:pt idx="375">
                  <c:v>7.7481499999999999</c:v>
                </c:pt>
                <c:pt idx="376">
                  <c:v>2.00278</c:v>
                </c:pt>
                <c:pt idx="377">
                  <c:v>11.1587</c:v>
                </c:pt>
                <c:pt idx="378">
                  <c:v>13.621700000000001</c:v>
                </c:pt>
                <c:pt idx="379">
                  <c:v>10.2395</c:v>
                </c:pt>
                <c:pt idx="380">
                  <c:v>10.4008</c:v>
                </c:pt>
                <c:pt idx="381">
                  <c:v>6.49315</c:v>
                </c:pt>
                <c:pt idx="382">
                  <c:v>13.857200000000001</c:v>
                </c:pt>
                <c:pt idx="383">
                  <c:v>11.243399999999999</c:v>
                </c:pt>
                <c:pt idx="384">
                  <c:v>11.105</c:v>
                </c:pt>
                <c:pt idx="385">
                  <c:v>8.5415200000000002</c:v>
                </c:pt>
                <c:pt idx="386">
                  <c:v>8.2306100000000004</c:v>
                </c:pt>
                <c:pt idx="387">
                  <c:v>13.851800000000001</c:v>
                </c:pt>
                <c:pt idx="388">
                  <c:v>8.4531600000000005</c:v>
                </c:pt>
                <c:pt idx="389">
                  <c:v>10.574999999999999</c:v>
                </c:pt>
                <c:pt idx="390">
                  <c:v>7.8735499999999998</c:v>
                </c:pt>
                <c:pt idx="391">
                  <c:v>13.662599999999999</c:v>
                </c:pt>
                <c:pt idx="392">
                  <c:v>11.9535</c:v>
                </c:pt>
                <c:pt idx="393">
                  <c:v>2.7563499999999999</c:v>
                </c:pt>
                <c:pt idx="394">
                  <c:v>4.2800099999999999</c:v>
                </c:pt>
                <c:pt idx="395">
                  <c:v>2.7120099999999998</c:v>
                </c:pt>
                <c:pt idx="396">
                  <c:v>7.95106</c:v>
                </c:pt>
                <c:pt idx="397">
                  <c:v>7.6836000000000002</c:v>
                </c:pt>
                <c:pt idx="398">
                  <c:v>13.281599999999999</c:v>
                </c:pt>
                <c:pt idx="399">
                  <c:v>13.469099999999999</c:v>
                </c:pt>
                <c:pt idx="400">
                  <c:v>10.673299999999999</c:v>
                </c:pt>
                <c:pt idx="401">
                  <c:v>5.1907699999999997</c:v>
                </c:pt>
                <c:pt idx="402">
                  <c:v>11.2279</c:v>
                </c:pt>
                <c:pt idx="403">
                  <c:v>10.4155</c:v>
                </c:pt>
                <c:pt idx="404">
                  <c:v>1.5414600000000001</c:v>
                </c:pt>
                <c:pt idx="405">
                  <c:v>7.4507000000000003</c:v>
                </c:pt>
                <c:pt idx="406">
                  <c:v>8.9089500000000008</c:v>
                </c:pt>
                <c:pt idx="407">
                  <c:v>13.3736</c:v>
                </c:pt>
                <c:pt idx="408">
                  <c:v>6.02346</c:v>
                </c:pt>
                <c:pt idx="409">
                  <c:v>13.1531</c:v>
                </c:pt>
                <c:pt idx="410">
                  <c:v>3.15882</c:v>
                </c:pt>
                <c:pt idx="411">
                  <c:v>13.079700000000001</c:v>
                </c:pt>
                <c:pt idx="412">
                  <c:v>4.1387</c:v>
                </c:pt>
                <c:pt idx="413">
                  <c:v>10.8119</c:v>
                </c:pt>
                <c:pt idx="414">
                  <c:v>12.555099999999999</c:v>
                </c:pt>
                <c:pt idx="415">
                  <c:v>4.4656000000000002</c:v>
                </c:pt>
                <c:pt idx="416">
                  <c:v>3.6806700000000001</c:v>
                </c:pt>
                <c:pt idx="417">
                  <c:v>9.3772300000000008</c:v>
                </c:pt>
                <c:pt idx="418">
                  <c:v>3.8790499999999999</c:v>
                </c:pt>
                <c:pt idx="419">
                  <c:v>13.140599999999999</c:v>
                </c:pt>
                <c:pt idx="420">
                  <c:v>13.1068</c:v>
                </c:pt>
                <c:pt idx="421">
                  <c:v>12.9665</c:v>
                </c:pt>
                <c:pt idx="422">
                  <c:v>10.764200000000001</c:v>
                </c:pt>
                <c:pt idx="423">
                  <c:v>12.914199999999999</c:v>
                </c:pt>
                <c:pt idx="424">
                  <c:v>11.8703</c:v>
                </c:pt>
                <c:pt idx="425">
                  <c:v>7.4542200000000003</c:v>
                </c:pt>
                <c:pt idx="426">
                  <c:v>5.3965300000000003</c:v>
                </c:pt>
                <c:pt idx="427">
                  <c:v>12.0975</c:v>
                </c:pt>
                <c:pt idx="428">
                  <c:v>8.9145699999999994</c:v>
                </c:pt>
                <c:pt idx="429">
                  <c:v>3.8414799999999998</c:v>
                </c:pt>
                <c:pt idx="430">
                  <c:v>12.566599999999999</c:v>
                </c:pt>
                <c:pt idx="431">
                  <c:v>13.316000000000001</c:v>
                </c:pt>
                <c:pt idx="432">
                  <c:v>10.8489</c:v>
                </c:pt>
                <c:pt idx="433">
                  <c:v>10.5215</c:v>
                </c:pt>
                <c:pt idx="434">
                  <c:v>3.3450000000000002</c:v>
                </c:pt>
                <c:pt idx="435">
                  <c:v>6.6463000000000001</c:v>
                </c:pt>
                <c:pt idx="436">
                  <c:v>10.1668</c:v>
                </c:pt>
                <c:pt idx="437">
                  <c:v>10.8527</c:v>
                </c:pt>
                <c:pt idx="438">
                  <c:v>13.296200000000001</c:v>
                </c:pt>
                <c:pt idx="439">
                  <c:v>8.0758299999999998</c:v>
                </c:pt>
                <c:pt idx="440">
                  <c:v>5.9807199999999998</c:v>
                </c:pt>
                <c:pt idx="441">
                  <c:v>5.1972199999999997</c:v>
                </c:pt>
                <c:pt idx="442">
                  <c:v>8.54678</c:v>
                </c:pt>
                <c:pt idx="443">
                  <c:v>5.7834399999999997</c:v>
                </c:pt>
                <c:pt idx="444">
                  <c:v>11.500500000000001</c:v>
                </c:pt>
                <c:pt idx="445">
                  <c:v>11.235799999999999</c:v>
                </c:pt>
                <c:pt idx="446">
                  <c:v>12.6021</c:v>
                </c:pt>
                <c:pt idx="447">
                  <c:v>12.202</c:v>
                </c:pt>
                <c:pt idx="448">
                  <c:v>2.5488200000000001</c:v>
                </c:pt>
                <c:pt idx="449">
                  <c:v>2.9871400000000001</c:v>
                </c:pt>
                <c:pt idx="450">
                  <c:v>12.7256</c:v>
                </c:pt>
                <c:pt idx="451">
                  <c:v>2.1683599999999998</c:v>
                </c:pt>
                <c:pt idx="452">
                  <c:v>10.9537</c:v>
                </c:pt>
                <c:pt idx="453">
                  <c:v>9.8510799999999996</c:v>
                </c:pt>
                <c:pt idx="454">
                  <c:v>11.2409</c:v>
                </c:pt>
                <c:pt idx="455">
                  <c:v>8.8945799999999995</c:v>
                </c:pt>
                <c:pt idx="456">
                  <c:v>9.6568900000000006</c:v>
                </c:pt>
                <c:pt idx="457">
                  <c:v>3.6809599999999998</c:v>
                </c:pt>
                <c:pt idx="458">
                  <c:v>8.4457400000000007</c:v>
                </c:pt>
                <c:pt idx="459">
                  <c:v>8.9406599999999994</c:v>
                </c:pt>
                <c:pt idx="460">
                  <c:v>9.2018699999999995</c:v>
                </c:pt>
                <c:pt idx="461">
                  <c:v>5.1938199999999997</c:v>
                </c:pt>
                <c:pt idx="462">
                  <c:v>11.441000000000001</c:v>
                </c:pt>
                <c:pt idx="463">
                  <c:v>11.9749</c:v>
                </c:pt>
                <c:pt idx="464">
                  <c:v>13.1654</c:v>
                </c:pt>
                <c:pt idx="465">
                  <c:v>8.1028599999999997</c:v>
                </c:pt>
                <c:pt idx="466">
                  <c:v>9.4601699999999997</c:v>
                </c:pt>
                <c:pt idx="467">
                  <c:v>13.2278</c:v>
                </c:pt>
                <c:pt idx="468">
                  <c:v>13.773400000000001</c:v>
                </c:pt>
                <c:pt idx="469">
                  <c:v>12.802199999999999</c:v>
                </c:pt>
                <c:pt idx="470">
                  <c:v>5.3483000000000001</c:v>
                </c:pt>
                <c:pt idx="471">
                  <c:v>12.0319</c:v>
                </c:pt>
                <c:pt idx="472">
                  <c:v>9.6482299999999999</c:v>
                </c:pt>
                <c:pt idx="473">
                  <c:v>11.6831</c:v>
                </c:pt>
                <c:pt idx="474">
                  <c:v>13.3056</c:v>
                </c:pt>
                <c:pt idx="475">
                  <c:v>6.2046999999999999</c:v>
                </c:pt>
                <c:pt idx="476">
                  <c:v>7.2537200000000004</c:v>
                </c:pt>
                <c:pt idx="477">
                  <c:v>6.83934</c:v>
                </c:pt>
                <c:pt idx="478">
                  <c:v>12.4826</c:v>
                </c:pt>
                <c:pt idx="479">
                  <c:v>10.0785</c:v>
                </c:pt>
                <c:pt idx="480">
                  <c:v>7.3210699999999997</c:v>
                </c:pt>
                <c:pt idx="481">
                  <c:v>12.109500000000001</c:v>
                </c:pt>
                <c:pt idx="482">
                  <c:v>7.7217200000000004</c:v>
                </c:pt>
                <c:pt idx="483">
                  <c:v>9.3808000000000007</c:v>
                </c:pt>
                <c:pt idx="484">
                  <c:v>6.27562</c:v>
                </c:pt>
                <c:pt idx="485">
                  <c:v>9.9124800000000004</c:v>
                </c:pt>
                <c:pt idx="486">
                  <c:v>6.7713099999999997</c:v>
                </c:pt>
                <c:pt idx="487">
                  <c:v>10.6591</c:v>
                </c:pt>
                <c:pt idx="488">
                  <c:v>3.7292100000000001</c:v>
                </c:pt>
                <c:pt idx="489">
                  <c:v>7.5363699999999998</c:v>
                </c:pt>
                <c:pt idx="490">
                  <c:v>5.3635000000000002</c:v>
                </c:pt>
                <c:pt idx="491">
                  <c:v>11.402100000000001</c:v>
                </c:pt>
                <c:pt idx="492">
                  <c:v>11.726800000000001</c:v>
                </c:pt>
                <c:pt idx="493">
                  <c:v>8.7433499999999995</c:v>
                </c:pt>
                <c:pt idx="494">
                  <c:v>9.44299</c:v>
                </c:pt>
                <c:pt idx="495">
                  <c:v>6.6515700000000004</c:v>
                </c:pt>
                <c:pt idx="496">
                  <c:v>7.9820599999999997</c:v>
                </c:pt>
                <c:pt idx="497">
                  <c:v>6.6957000000000004</c:v>
                </c:pt>
                <c:pt idx="498">
                  <c:v>13.083500000000001</c:v>
                </c:pt>
                <c:pt idx="499">
                  <c:v>6.6337200000000003</c:v>
                </c:pt>
                <c:pt idx="500">
                  <c:v>6.3044399999999996</c:v>
                </c:pt>
                <c:pt idx="501">
                  <c:v>11.3188</c:v>
                </c:pt>
                <c:pt idx="502">
                  <c:v>6.3239000000000001</c:v>
                </c:pt>
                <c:pt idx="503">
                  <c:v>10.313000000000001</c:v>
                </c:pt>
                <c:pt idx="504">
                  <c:v>13.8582</c:v>
                </c:pt>
                <c:pt idx="505">
                  <c:v>4.2737400000000001</c:v>
                </c:pt>
                <c:pt idx="506">
                  <c:v>11.1683</c:v>
                </c:pt>
                <c:pt idx="507">
                  <c:v>8.8186</c:v>
                </c:pt>
                <c:pt idx="508">
                  <c:v>12.1774</c:v>
                </c:pt>
                <c:pt idx="509">
                  <c:v>10.8751</c:v>
                </c:pt>
                <c:pt idx="510">
                  <c:v>13.964499999999999</c:v>
                </c:pt>
                <c:pt idx="511">
                  <c:v>10.9108</c:v>
                </c:pt>
                <c:pt idx="512">
                  <c:v>10.328200000000001</c:v>
                </c:pt>
                <c:pt idx="513">
                  <c:v>12.303100000000001</c:v>
                </c:pt>
                <c:pt idx="514">
                  <c:v>2.26478</c:v>
                </c:pt>
                <c:pt idx="515">
                  <c:v>12.362299999999999</c:v>
                </c:pt>
                <c:pt idx="516">
                  <c:v>9.3967600000000004</c:v>
                </c:pt>
                <c:pt idx="517">
                  <c:v>8.5884</c:v>
                </c:pt>
                <c:pt idx="518">
                  <c:v>11.1122</c:v>
                </c:pt>
                <c:pt idx="519">
                  <c:v>11.462</c:v>
                </c:pt>
                <c:pt idx="520">
                  <c:v>5.3813500000000003</c:v>
                </c:pt>
                <c:pt idx="521">
                  <c:v>8.2669499999999996</c:v>
                </c:pt>
                <c:pt idx="522">
                  <c:v>13.3888</c:v>
                </c:pt>
                <c:pt idx="523">
                  <c:v>12.0364</c:v>
                </c:pt>
                <c:pt idx="524">
                  <c:v>11.163399999999999</c:v>
                </c:pt>
                <c:pt idx="525">
                  <c:v>4.26675</c:v>
                </c:pt>
                <c:pt idx="526">
                  <c:v>11.5442</c:v>
                </c:pt>
                <c:pt idx="527">
                  <c:v>11.9076</c:v>
                </c:pt>
                <c:pt idx="528">
                  <c:v>4.8572899999999999</c:v>
                </c:pt>
                <c:pt idx="529">
                  <c:v>10.7928</c:v>
                </c:pt>
                <c:pt idx="530">
                  <c:v>10.158200000000001</c:v>
                </c:pt>
                <c:pt idx="531">
                  <c:v>13.4488</c:v>
                </c:pt>
                <c:pt idx="532">
                  <c:v>4.6213899999999999</c:v>
                </c:pt>
                <c:pt idx="533">
                  <c:v>7.8758999999999997</c:v>
                </c:pt>
                <c:pt idx="534">
                  <c:v>9.6865600000000001</c:v>
                </c:pt>
                <c:pt idx="535">
                  <c:v>10.9552</c:v>
                </c:pt>
                <c:pt idx="536">
                  <c:v>7.2139699999999998</c:v>
                </c:pt>
                <c:pt idx="537">
                  <c:v>10.8049</c:v>
                </c:pt>
                <c:pt idx="538">
                  <c:v>5.4174899999999999</c:v>
                </c:pt>
                <c:pt idx="539">
                  <c:v>12.564500000000001</c:v>
                </c:pt>
                <c:pt idx="540">
                  <c:v>7.1898900000000001</c:v>
                </c:pt>
                <c:pt idx="541">
                  <c:v>11.0661</c:v>
                </c:pt>
                <c:pt idx="542">
                  <c:v>8.2969299999999997</c:v>
                </c:pt>
                <c:pt idx="543">
                  <c:v>10.7638</c:v>
                </c:pt>
                <c:pt idx="544">
                  <c:v>10.111499999999999</c:v>
                </c:pt>
                <c:pt idx="545">
                  <c:v>5.7067500000000004</c:v>
                </c:pt>
                <c:pt idx="546">
                  <c:v>10.998699999999999</c:v>
                </c:pt>
                <c:pt idx="547">
                  <c:v>2.9363299999999999</c:v>
                </c:pt>
                <c:pt idx="548">
                  <c:v>12.8278</c:v>
                </c:pt>
                <c:pt idx="549">
                  <c:v>12.392099999999999</c:v>
                </c:pt>
                <c:pt idx="550">
                  <c:v>10.269600000000001</c:v>
                </c:pt>
                <c:pt idx="551">
                  <c:v>9.2479399999999998</c:v>
                </c:pt>
                <c:pt idx="552">
                  <c:v>12.428699999999999</c:v>
                </c:pt>
                <c:pt idx="553">
                  <c:v>10.966799999999999</c:v>
                </c:pt>
                <c:pt idx="554">
                  <c:v>11.741300000000001</c:v>
                </c:pt>
                <c:pt idx="555">
                  <c:v>6.2985800000000003</c:v>
                </c:pt>
                <c:pt idx="556">
                  <c:v>11.014099999999999</c:v>
                </c:pt>
                <c:pt idx="557">
                  <c:v>9.1627700000000001</c:v>
                </c:pt>
                <c:pt idx="558">
                  <c:v>5.5562800000000001</c:v>
                </c:pt>
                <c:pt idx="559">
                  <c:v>13.3208</c:v>
                </c:pt>
                <c:pt idx="560">
                  <c:v>12.4458</c:v>
                </c:pt>
                <c:pt idx="561">
                  <c:v>8.4837299999999995</c:v>
                </c:pt>
                <c:pt idx="562">
                  <c:v>8.1226500000000001</c:v>
                </c:pt>
                <c:pt idx="563">
                  <c:v>5.7360600000000002</c:v>
                </c:pt>
                <c:pt idx="564">
                  <c:v>6.7234499999999997</c:v>
                </c:pt>
                <c:pt idx="565">
                  <c:v>13.1866</c:v>
                </c:pt>
                <c:pt idx="566">
                  <c:v>13.8055</c:v>
                </c:pt>
                <c:pt idx="567">
                  <c:v>10.9732</c:v>
                </c:pt>
                <c:pt idx="568">
                  <c:v>11.5327</c:v>
                </c:pt>
                <c:pt idx="569">
                  <c:v>5.1716199999999999</c:v>
                </c:pt>
                <c:pt idx="570">
                  <c:v>10.0251</c:v>
                </c:pt>
                <c:pt idx="571">
                  <c:v>3.7371099999999999</c:v>
                </c:pt>
                <c:pt idx="572">
                  <c:v>4.85717</c:v>
                </c:pt>
                <c:pt idx="573">
                  <c:v>3.1086399999999998</c:v>
                </c:pt>
                <c:pt idx="574">
                  <c:v>9.4205000000000005</c:v>
                </c:pt>
                <c:pt idx="575">
                  <c:v>10.543900000000001</c:v>
                </c:pt>
                <c:pt idx="576">
                  <c:v>6.9735899999999997</c:v>
                </c:pt>
                <c:pt idx="577">
                  <c:v>10.9039</c:v>
                </c:pt>
                <c:pt idx="578">
                  <c:v>12.521000000000001</c:v>
                </c:pt>
                <c:pt idx="579">
                  <c:v>4.41113</c:v>
                </c:pt>
                <c:pt idx="580">
                  <c:v>7.8133699999999999</c:v>
                </c:pt>
                <c:pt idx="581">
                  <c:v>5.7707300000000004</c:v>
                </c:pt>
                <c:pt idx="582">
                  <c:v>4.9514800000000001</c:v>
                </c:pt>
                <c:pt idx="583">
                  <c:v>10.5908</c:v>
                </c:pt>
                <c:pt idx="584">
                  <c:v>10.600300000000001</c:v>
                </c:pt>
                <c:pt idx="585">
                  <c:v>13.412599999999999</c:v>
                </c:pt>
                <c:pt idx="586">
                  <c:v>11.893000000000001</c:v>
                </c:pt>
                <c:pt idx="587">
                  <c:v>10.4091</c:v>
                </c:pt>
                <c:pt idx="588">
                  <c:v>4.8111699999999997</c:v>
                </c:pt>
                <c:pt idx="589">
                  <c:v>12.8392</c:v>
                </c:pt>
                <c:pt idx="590">
                  <c:v>8.2511899999999994</c:v>
                </c:pt>
                <c:pt idx="591">
                  <c:v>7.47363</c:v>
                </c:pt>
                <c:pt idx="592">
                  <c:v>9.90381</c:v>
                </c:pt>
                <c:pt idx="593">
                  <c:v>4.2694900000000002</c:v>
                </c:pt>
                <c:pt idx="594">
                  <c:v>2.9098199999999999</c:v>
                </c:pt>
                <c:pt idx="595">
                  <c:v>8.5311199999999996</c:v>
                </c:pt>
                <c:pt idx="596">
                  <c:v>7.5215699999999996</c:v>
                </c:pt>
                <c:pt idx="597">
                  <c:v>11.976100000000001</c:v>
                </c:pt>
                <c:pt idx="598">
                  <c:v>3.0330499999999998</c:v>
                </c:pt>
                <c:pt idx="599">
                  <c:v>12.5181</c:v>
                </c:pt>
                <c:pt idx="600">
                  <c:v>6.5795700000000004</c:v>
                </c:pt>
                <c:pt idx="601">
                  <c:v>6.4142900000000003</c:v>
                </c:pt>
                <c:pt idx="602">
                  <c:v>3.16161</c:v>
                </c:pt>
                <c:pt idx="603">
                  <c:v>11.9254</c:v>
                </c:pt>
                <c:pt idx="604">
                  <c:v>12.139099999999999</c:v>
                </c:pt>
                <c:pt idx="605">
                  <c:v>12.612500000000001</c:v>
                </c:pt>
                <c:pt idx="606">
                  <c:v>13.183299999999999</c:v>
                </c:pt>
                <c:pt idx="607">
                  <c:v>11.1524</c:v>
                </c:pt>
                <c:pt idx="608">
                  <c:v>13.180199999999999</c:v>
                </c:pt>
                <c:pt idx="609">
                  <c:v>11.0585</c:v>
                </c:pt>
                <c:pt idx="610">
                  <c:v>11.3561</c:v>
                </c:pt>
                <c:pt idx="611">
                  <c:v>11.4368</c:v>
                </c:pt>
                <c:pt idx="612">
                  <c:v>4.4698399999999996</c:v>
                </c:pt>
                <c:pt idx="613">
                  <c:v>11.395899999999999</c:v>
                </c:pt>
                <c:pt idx="614">
                  <c:v>13.8597</c:v>
                </c:pt>
                <c:pt idx="615">
                  <c:v>5.5626499999999997</c:v>
                </c:pt>
                <c:pt idx="616">
                  <c:v>13.573</c:v>
                </c:pt>
                <c:pt idx="617">
                  <c:v>12.655799999999999</c:v>
                </c:pt>
                <c:pt idx="618">
                  <c:v>10.419499999999999</c:v>
                </c:pt>
                <c:pt idx="619">
                  <c:v>5.6609600000000002</c:v>
                </c:pt>
                <c:pt idx="620">
                  <c:v>12.958299999999999</c:v>
                </c:pt>
                <c:pt idx="621">
                  <c:v>6.7209500000000002</c:v>
                </c:pt>
                <c:pt idx="622">
                  <c:v>5.6971499999999997</c:v>
                </c:pt>
                <c:pt idx="623">
                  <c:v>13.045299999999999</c:v>
                </c:pt>
                <c:pt idx="624">
                  <c:v>10.199199999999999</c:v>
                </c:pt>
                <c:pt idx="625">
                  <c:v>13.5786</c:v>
                </c:pt>
                <c:pt idx="626">
                  <c:v>10.855700000000001</c:v>
                </c:pt>
                <c:pt idx="627">
                  <c:v>8.3239800000000006</c:v>
                </c:pt>
                <c:pt idx="628">
                  <c:v>7.1000199999999998</c:v>
                </c:pt>
                <c:pt idx="629">
                  <c:v>9.4272799999999997</c:v>
                </c:pt>
                <c:pt idx="630">
                  <c:v>13.835800000000001</c:v>
                </c:pt>
                <c:pt idx="631">
                  <c:v>12.9978</c:v>
                </c:pt>
                <c:pt idx="632">
                  <c:v>11.6174</c:v>
                </c:pt>
                <c:pt idx="633">
                  <c:v>12.241099999999999</c:v>
                </c:pt>
                <c:pt idx="634">
                  <c:v>12.805</c:v>
                </c:pt>
                <c:pt idx="635">
                  <c:v>8.9628700000000006</c:v>
                </c:pt>
                <c:pt idx="636">
                  <c:v>6.4316599999999999</c:v>
                </c:pt>
                <c:pt idx="637">
                  <c:v>12.468299999999999</c:v>
                </c:pt>
                <c:pt idx="638">
                  <c:v>12.5344</c:v>
                </c:pt>
                <c:pt idx="639">
                  <c:v>12.363799999999999</c:v>
                </c:pt>
                <c:pt idx="640">
                  <c:v>10.4915</c:v>
                </c:pt>
                <c:pt idx="641">
                  <c:v>13.001200000000001</c:v>
                </c:pt>
                <c:pt idx="642">
                  <c:v>13.932399999999999</c:v>
                </c:pt>
                <c:pt idx="643">
                  <c:v>3.3018999999999998</c:v>
                </c:pt>
                <c:pt idx="644">
                  <c:v>12.114000000000001</c:v>
                </c:pt>
                <c:pt idx="645">
                  <c:v>4.1997200000000001</c:v>
                </c:pt>
                <c:pt idx="646">
                  <c:v>13.942600000000001</c:v>
                </c:pt>
                <c:pt idx="647">
                  <c:v>13.361800000000001</c:v>
                </c:pt>
                <c:pt idx="648">
                  <c:v>13.7607</c:v>
                </c:pt>
                <c:pt idx="649">
                  <c:v>10.593</c:v>
                </c:pt>
                <c:pt idx="650">
                  <c:v>10.3482</c:v>
                </c:pt>
                <c:pt idx="651">
                  <c:v>4.0211100000000002</c:v>
                </c:pt>
                <c:pt idx="652">
                  <c:v>13.4758</c:v>
                </c:pt>
                <c:pt idx="653">
                  <c:v>10.3729</c:v>
                </c:pt>
                <c:pt idx="654">
                  <c:v>12.513199999999999</c:v>
                </c:pt>
                <c:pt idx="655">
                  <c:v>12.5741</c:v>
                </c:pt>
                <c:pt idx="656">
                  <c:v>13.7956</c:v>
                </c:pt>
                <c:pt idx="657">
                  <c:v>12.5985</c:v>
                </c:pt>
                <c:pt idx="658">
                  <c:v>0.573106</c:v>
                </c:pt>
                <c:pt idx="659">
                  <c:v>13.9794</c:v>
                </c:pt>
                <c:pt idx="660">
                  <c:v>3.8650099999999998</c:v>
                </c:pt>
                <c:pt idx="661">
                  <c:v>6.0975599999999996</c:v>
                </c:pt>
                <c:pt idx="662">
                  <c:v>5.8777100000000004</c:v>
                </c:pt>
                <c:pt idx="663">
                  <c:v>4.8334599999999996</c:v>
                </c:pt>
                <c:pt idx="664">
                  <c:v>14.061500000000001</c:v>
                </c:pt>
                <c:pt idx="665">
                  <c:v>9.5358800000000006</c:v>
                </c:pt>
                <c:pt idx="666">
                  <c:v>1.72787</c:v>
                </c:pt>
                <c:pt idx="667">
                  <c:v>9.7993299999999994</c:v>
                </c:pt>
                <c:pt idx="668">
                  <c:v>9.3288499999999992</c:v>
                </c:pt>
                <c:pt idx="669">
                  <c:v>13.0944</c:v>
                </c:pt>
                <c:pt idx="670">
                  <c:v>13.32</c:v>
                </c:pt>
                <c:pt idx="671">
                  <c:v>7.5642199999999997</c:v>
                </c:pt>
                <c:pt idx="672">
                  <c:v>12.222899999999999</c:v>
                </c:pt>
                <c:pt idx="673">
                  <c:v>4.8737199999999996</c:v>
                </c:pt>
                <c:pt idx="674">
                  <c:v>4.4683099999999998</c:v>
                </c:pt>
                <c:pt idx="675">
                  <c:v>13.337999999999999</c:v>
                </c:pt>
                <c:pt idx="676">
                  <c:v>4.80924</c:v>
                </c:pt>
                <c:pt idx="677">
                  <c:v>11.8261</c:v>
                </c:pt>
                <c:pt idx="678">
                  <c:v>3.20797</c:v>
                </c:pt>
                <c:pt idx="679">
                  <c:v>11.385999999999999</c:v>
                </c:pt>
                <c:pt idx="680">
                  <c:v>8.0511800000000004</c:v>
                </c:pt>
                <c:pt idx="681">
                  <c:v>10.7608</c:v>
                </c:pt>
                <c:pt idx="682">
                  <c:v>12.6972</c:v>
                </c:pt>
                <c:pt idx="683">
                  <c:v>12.147600000000001</c:v>
                </c:pt>
                <c:pt idx="684">
                  <c:v>3.6732100000000001</c:v>
                </c:pt>
                <c:pt idx="685">
                  <c:v>13.249499999999999</c:v>
                </c:pt>
                <c:pt idx="686">
                  <c:v>12.7463</c:v>
                </c:pt>
                <c:pt idx="687">
                  <c:v>8.8351100000000002</c:v>
                </c:pt>
                <c:pt idx="688">
                  <c:v>8.7981599999999993</c:v>
                </c:pt>
                <c:pt idx="689">
                  <c:v>3.1455899999999999</c:v>
                </c:pt>
                <c:pt idx="690">
                  <c:v>2.4331299999999998</c:v>
                </c:pt>
                <c:pt idx="691">
                  <c:v>7.7127999999999997</c:v>
                </c:pt>
                <c:pt idx="692">
                  <c:v>8.3080999999999996</c:v>
                </c:pt>
                <c:pt idx="693">
                  <c:v>4.9988700000000001</c:v>
                </c:pt>
                <c:pt idx="694">
                  <c:v>12.551500000000001</c:v>
                </c:pt>
                <c:pt idx="695">
                  <c:v>2.5054400000000001</c:v>
                </c:pt>
                <c:pt idx="696">
                  <c:v>3.7831800000000002</c:v>
                </c:pt>
                <c:pt idx="697">
                  <c:v>9.7731300000000001</c:v>
                </c:pt>
                <c:pt idx="698">
                  <c:v>5.0030799999999997</c:v>
                </c:pt>
                <c:pt idx="699">
                  <c:v>8.1926100000000002</c:v>
                </c:pt>
                <c:pt idx="700">
                  <c:v>6.0286</c:v>
                </c:pt>
                <c:pt idx="701">
                  <c:v>6.9410499999999997</c:v>
                </c:pt>
                <c:pt idx="702">
                  <c:v>7.1413700000000002</c:v>
                </c:pt>
                <c:pt idx="703">
                  <c:v>8.8502200000000002</c:v>
                </c:pt>
                <c:pt idx="704">
                  <c:v>2.4032</c:v>
                </c:pt>
                <c:pt idx="705">
                  <c:v>11.0458</c:v>
                </c:pt>
                <c:pt idx="706">
                  <c:v>9.8083799999999997</c:v>
                </c:pt>
                <c:pt idx="707">
                  <c:v>12.3162</c:v>
                </c:pt>
                <c:pt idx="708">
                  <c:v>5.2</c:v>
                </c:pt>
                <c:pt idx="709">
                  <c:v>7.6069199999999997</c:v>
                </c:pt>
                <c:pt idx="710">
                  <c:v>11.754300000000001</c:v>
                </c:pt>
                <c:pt idx="711">
                  <c:v>9.7567000000000004</c:v>
                </c:pt>
                <c:pt idx="712">
                  <c:v>10.005699999999999</c:v>
                </c:pt>
                <c:pt idx="713">
                  <c:v>10.299099999999999</c:v>
                </c:pt>
                <c:pt idx="714">
                  <c:v>6.9578899999999999</c:v>
                </c:pt>
                <c:pt idx="715">
                  <c:v>9.9760100000000005</c:v>
                </c:pt>
                <c:pt idx="716">
                  <c:v>8.0077499999999997</c:v>
                </c:pt>
                <c:pt idx="717">
                  <c:v>8.7382000000000009</c:v>
                </c:pt>
                <c:pt idx="718">
                  <c:v>11.089600000000001</c:v>
                </c:pt>
                <c:pt idx="719">
                  <c:v>9.8466000000000005</c:v>
                </c:pt>
                <c:pt idx="720">
                  <c:v>7.7528899999999998</c:v>
                </c:pt>
                <c:pt idx="721">
                  <c:v>6.8933900000000001</c:v>
                </c:pt>
                <c:pt idx="722">
                  <c:v>9.7963799999999992</c:v>
                </c:pt>
                <c:pt idx="723">
                  <c:v>3.5652900000000001</c:v>
                </c:pt>
                <c:pt idx="724">
                  <c:v>8.0918299999999999</c:v>
                </c:pt>
                <c:pt idx="725">
                  <c:v>12.321400000000001</c:v>
                </c:pt>
                <c:pt idx="726">
                  <c:v>12.614000000000001</c:v>
                </c:pt>
                <c:pt idx="727">
                  <c:v>13.6798</c:v>
                </c:pt>
                <c:pt idx="728">
                  <c:v>10.2095</c:v>
                </c:pt>
                <c:pt idx="729">
                  <c:v>5.3373900000000001</c:v>
                </c:pt>
                <c:pt idx="730">
                  <c:v>12.4747</c:v>
                </c:pt>
                <c:pt idx="731">
                  <c:v>12.1736</c:v>
                </c:pt>
                <c:pt idx="732">
                  <c:v>11.754300000000001</c:v>
                </c:pt>
                <c:pt idx="733">
                  <c:v>13.440799999999999</c:v>
                </c:pt>
                <c:pt idx="734">
                  <c:v>8.1584599999999998</c:v>
                </c:pt>
                <c:pt idx="735">
                  <c:v>14.0138</c:v>
                </c:pt>
                <c:pt idx="736">
                  <c:v>10.8193</c:v>
                </c:pt>
                <c:pt idx="737">
                  <c:v>13.6685</c:v>
                </c:pt>
                <c:pt idx="738">
                  <c:v>11.006600000000001</c:v>
                </c:pt>
                <c:pt idx="739">
                  <c:v>10.2247</c:v>
                </c:pt>
                <c:pt idx="740">
                  <c:v>10.268000000000001</c:v>
                </c:pt>
                <c:pt idx="741">
                  <c:v>6.4550999999999998</c:v>
                </c:pt>
                <c:pt idx="742">
                  <c:v>8.8614200000000007</c:v>
                </c:pt>
                <c:pt idx="743">
                  <c:v>1.3133900000000001</c:v>
                </c:pt>
                <c:pt idx="744">
                  <c:v>10.756</c:v>
                </c:pt>
                <c:pt idx="745">
                  <c:v>4.9119999999999999</c:v>
                </c:pt>
                <c:pt idx="746">
                  <c:v>13.151</c:v>
                </c:pt>
                <c:pt idx="747">
                  <c:v>7.6764900000000003</c:v>
                </c:pt>
                <c:pt idx="748">
                  <c:v>12.6249</c:v>
                </c:pt>
                <c:pt idx="749">
                  <c:v>8.4588199999999993</c:v>
                </c:pt>
                <c:pt idx="750">
                  <c:v>6.74336</c:v>
                </c:pt>
                <c:pt idx="751">
                  <c:v>11.578099999999999</c:v>
                </c:pt>
                <c:pt idx="752">
                  <c:v>11.386699999999999</c:v>
                </c:pt>
                <c:pt idx="753">
                  <c:v>2.05124</c:v>
                </c:pt>
                <c:pt idx="754">
                  <c:v>8.3843599999999991</c:v>
                </c:pt>
                <c:pt idx="755">
                  <c:v>4.30497</c:v>
                </c:pt>
                <c:pt idx="756">
                  <c:v>5.9365800000000002</c:v>
                </c:pt>
                <c:pt idx="757">
                  <c:v>12.6145</c:v>
                </c:pt>
                <c:pt idx="758">
                  <c:v>13.6615</c:v>
                </c:pt>
                <c:pt idx="759">
                  <c:v>11.5732</c:v>
                </c:pt>
                <c:pt idx="760">
                  <c:v>13.688499999999999</c:v>
                </c:pt>
                <c:pt idx="761">
                  <c:v>10.5321</c:v>
                </c:pt>
                <c:pt idx="762">
                  <c:v>9.5822900000000004</c:v>
                </c:pt>
                <c:pt idx="763">
                  <c:v>10.2362</c:v>
                </c:pt>
                <c:pt idx="764">
                  <c:v>11.6967</c:v>
                </c:pt>
                <c:pt idx="765">
                  <c:v>8.4780300000000004</c:v>
                </c:pt>
                <c:pt idx="766">
                  <c:v>8.0053300000000007</c:v>
                </c:pt>
                <c:pt idx="767">
                  <c:v>7.2400799999999998</c:v>
                </c:pt>
                <c:pt idx="768">
                  <c:v>13.220599999999999</c:v>
                </c:pt>
                <c:pt idx="769">
                  <c:v>13.4169</c:v>
                </c:pt>
                <c:pt idx="770">
                  <c:v>13.156499999999999</c:v>
                </c:pt>
                <c:pt idx="771">
                  <c:v>11.952199999999999</c:v>
                </c:pt>
                <c:pt idx="772">
                  <c:v>2.4001999999999999</c:v>
                </c:pt>
                <c:pt idx="773">
                  <c:v>4.6871900000000002</c:v>
                </c:pt>
                <c:pt idx="774">
                  <c:v>4.2580499999999999</c:v>
                </c:pt>
                <c:pt idx="775">
                  <c:v>11.2113</c:v>
                </c:pt>
                <c:pt idx="776">
                  <c:v>5.7715899999999998</c:v>
                </c:pt>
                <c:pt idx="777">
                  <c:v>3.7317200000000001</c:v>
                </c:pt>
                <c:pt idx="778">
                  <c:v>6.2591299999999999</c:v>
                </c:pt>
                <c:pt idx="779">
                  <c:v>5.0939899999999998</c:v>
                </c:pt>
                <c:pt idx="780">
                  <c:v>11.1183</c:v>
                </c:pt>
                <c:pt idx="781">
                  <c:v>7.5614400000000002</c:v>
                </c:pt>
                <c:pt idx="782">
                  <c:v>10.110300000000001</c:v>
                </c:pt>
                <c:pt idx="783">
                  <c:v>8.8575099999999996</c:v>
                </c:pt>
                <c:pt idx="784">
                  <c:v>13.018800000000001</c:v>
                </c:pt>
                <c:pt idx="785">
                  <c:v>13.6983</c:v>
                </c:pt>
                <c:pt idx="786">
                  <c:v>9.1522299999999994</c:v>
                </c:pt>
                <c:pt idx="787">
                  <c:v>13.147</c:v>
                </c:pt>
                <c:pt idx="788">
                  <c:v>4.7957099999999997</c:v>
                </c:pt>
                <c:pt idx="789">
                  <c:v>6.1654499999999999</c:v>
                </c:pt>
                <c:pt idx="790">
                  <c:v>12.8287</c:v>
                </c:pt>
                <c:pt idx="791">
                  <c:v>8.2903199999999995</c:v>
                </c:pt>
                <c:pt idx="792">
                  <c:v>10.338900000000001</c:v>
                </c:pt>
                <c:pt idx="793">
                  <c:v>5.0591200000000001</c:v>
                </c:pt>
                <c:pt idx="794">
                  <c:v>9.9322300000000006</c:v>
                </c:pt>
                <c:pt idx="795">
                  <c:v>2.97695</c:v>
                </c:pt>
                <c:pt idx="796">
                  <c:v>11.315200000000001</c:v>
                </c:pt>
                <c:pt idx="797">
                  <c:v>6.4520799999999996</c:v>
                </c:pt>
                <c:pt idx="798">
                  <c:v>5.86043</c:v>
                </c:pt>
                <c:pt idx="799">
                  <c:v>9.4198400000000007</c:v>
                </c:pt>
                <c:pt idx="800">
                  <c:v>11.840999999999999</c:v>
                </c:pt>
                <c:pt idx="801">
                  <c:v>13.341200000000001</c:v>
                </c:pt>
                <c:pt idx="802">
                  <c:v>2.37724</c:v>
                </c:pt>
                <c:pt idx="803">
                  <c:v>11.6364</c:v>
                </c:pt>
                <c:pt idx="804">
                  <c:v>13.2834</c:v>
                </c:pt>
                <c:pt idx="805">
                  <c:v>13.433999999999999</c:v>
                </c:pt>
                <c:pt idx="806">
                  <c:v>4.3102600000000004</c:v>
                </c:pt>
                <c:pt idx="807">
                  <c:v>13.762600000000001</c:v>
                </c:pt>
                <c:pt idx="808">
                  <c:v>12.197100000000001</c:v>
                </c:pt>
                <c:pt idx="809">
                  <c:v>10.724500000000001</c:v>
                </c:pt>
                <c:pt idx="810">
                  <c:v>9.2388100000000009</c:v>
                </c:pt>
                <c:pt idx="811">
                  <c:v>11.721299999999999</c:v>
                </c:pt>
                <c:pt idx="812">
                  <c:v>9.2694200000000002</c:v>
                </c:pt>
                <c:pt idx="813">
                  <c:v>5.4154999999999998</c:v>
                </c:pt>
                <c:pt idx="814">
                  <c:v>6.3823100000000004</c:v>
                </c:pt>
                <c:pt idx="815">
                  <c:v>9.3063400000000005</c:v>
                </c:pt>
                <c:pt idx="816">
                  <c:v>8.9498099999999994</c:v>
                </c:pt>
                <c:pt idx="817">
                  <c:v>12.649100000000001</c:v>
                </c:pt>
                <c:pt idx="818">
                  <c:v>13.6462</c:v>
                </c:pt>
                <c:pt idx="819">
                  <c:v>3.9803500000000001</c:v>
                </c:pt>
                <c:pt idx="820">
                  <c:v>10.3375</c:v>
                </c:pt>
                <c:pt idx="821">
                  <c:v>7.0905800000000001</c:v>
                </c:pt>
                <c:pt idx="822">
                  <c:v>6.5792099999999998</c:v>
                </c:pt>
                <c:pt idx="823">
                  <c:v>13.042</c:v>
                </c:pt>
                <c:pt idx="824">
                  <c:v>1.7545500000000001</c:v>
                </c:pt>
                <c:pt idx="825">
                  <c:v>12.0266</c:v>
                </c:pt>
                <c:pt idx="826">
                  <c:v>7.1644300000000003</c:v>
                </c:pt>
                <c:pt idx="827">
                  <c:v>11.6813</c:v>
                </c:pt>
                <c:pt idx="828">
                  <c:v>8.8319799999999997</c:v>
                </c:pt>
                <c:pt idx="829">
                  <c:v>5.5499299999999998</c:v>
                </c:pt>
                <c:pt idx="830">
                  <c:v>10.5646</c:v>
                </c:pt>
                <c:pt idx="831">
                  <c:v>12.786199999999999</c:v>
                </c:pt>
                <c:pt idx="832">
                  <c:v>4.7903000000000002</c:v>
                </c:pt>
                <c:pt idx="833">
                  <c:v>9.4445099999999993</c:v>
                </c:pt>
                <c:pt idx="834">
                  <c:v>12.091900000000001</c:v>
                </c:pt>
                <c:pt idx="835">
                  <c:v>10.591900000000001</c:v>
                </c:pt>
                <c:pt idx="836">
                  <c:v>10.0685</c:v>
                </c:pt>
                <c:pt idx="837">
                  <c:v>12.518599999999999</c:v>
                </c:pt>
                <c:pt idx="838">
                  <c:v>12.353199999999999</c:v>
                </c:pt>
                <c:pt idx="839">
                  <c:v>13.214600000000001</c:v>
                </c:pt>
                <c:pt idx="840">
                  <c:v>12.6225</c:v>
                </c:pt>
                <c:pt idx="841">
                  <c:v>8.0533400000000004</c:v>
                </c:pt>
                <c:pt idx="842">
                  <c:v>10.459899999999999</c:v>
                </c:pt>
                <c:pt idx="843">
                  <c:v>7.56114</c:v>
                </c:pt>
                <c:pt idx="844">
                  <c:v>13.6625</c:v>
                </c:pt>
                <c:pt idx="845">
                  <c:v>7.7267700000000001</c:v>
                </c:pt>
                <c:pt idx="846">
                  <c:v>5.8352199999999996</c:v>
                </c:pt>
                <c:pt idx="847">
                  <c:v>8.9164300000000001</c:v>
                </c:pt>
                <c:pt idx="848">
                  <c:v>9.7232800000000008</c:v>
                </c:pt>
                <c:pt idx="849">
                  <c:v>4.3187499999999996</c:v>
                </c:pt>
                <c:pt idx="850">
                  <c:v>11.710599999999999</c:v>
                </c:pt>
                <c:pt idx="851">
                  <c:v>8.2966099999999994</c:v>
                </c:pt>
                <c:pt idx="852">
                  <c:v>7.8661300000000001</c:v>
                </c:pt>
                <c:pt idx="853">
                  <c:v>8.6307299999999998</c:v>
                </c:pt>
                <c:pt idx="854">
                  <c:v>13.405200000000001</c:v>
                </c:pt>
                <c:pt idx="855">
                  <c:v>5.8927199999999997</c:v>
                </c:pt>
                <c:pt idx="856">
                  <c:v>13.271000000000001</c:v>
                </c:pt>
                <c:pt idx="857">
                  <c:v>9.9773200000000006</c:v>
                </c:pt>
                <c:pt idx="858">
                  <c:v>8.9852000000000007</c:v>
                </c:pt>
                <c:pt idx="859">
                  <c:v>6.4518300000000002</c:v>
                </c:pt>
                <c:pt idx="860">
                  <c:v>13.428100000000001</c:v>
                </c:pt>
                <c:pt idx="861">
                  <c:v>4.2585300000000004</c:v>
                </c:pt>
                <c:pt idx="862">
                  <c:v>12.815200000000001</c:v>
                </c:pt>
                <c:pt idx="863">
                  <c:v>5.35703</c:v>
                </c:pt>
                <c:pt idx="864">
                  <c:v>5.06677</c:v>
                </c:pt>
                <c:pt idx="865">
                  <c:v>13.3057</c:v>
                </c:pt>
                <c:pt idx="866">
                  <c:v>13.586</c:v>
                </c:pt>
                <c:pt idx="867">
                  <c:v>11.2636</c:v>
                </c:pt>
                <c:pt idx="868">
                  <c:v>10.653600000000001</c:v>
                </c:pt>
                <c:pt idx="869">
                  <c:v>12.502700000000001</c:v>
                </c:pt>
                <c:pt idx="870">
                  <c:v>8.74038</c:v>
                </c:pt>
                <c:pt idx="871">
                  <c:v>10.799200000000001</c:v>
                </c:pt>
                <c:pt idx="872">
                  <c:v>9.6435999999999993</c:v>
                </c:pt>
                <c:pt idx="873">
                  <c:v>12.810700000000001</c:v>
                </c:pt>
                <c:pt idx="874">
                  <c:v>8.4289500000000004</c:v>
                </c:pt>
                <c:pt idx="875">
                  <c:v>11.5069</c:v>
                </c:pt>
                <c:pt idx="876">
                  <c:v>11.5602</c:v>
                </c:pt>
                <c:pt idx="877">
                  <c:v>13.478899999999999</c:v>
                </c:pt>
                <c:pt idx="878">
                  <c:v>12.8192</c:v>
                </c:pt>
                <c:pt idx="879">
                  <c:v>11.1165</c:v>
                </c:pt>
                <c:pt idx="880">
                  <c:v>11.4351</c:v>
                </c:pt>
                <c:pt idx="881">
                  <c:v>12.7346</c:v>
                </c:pt>
                <c:pt idx="882">
                  <c:v>13.0129</c:v>
                </c:pt>
                <c:pt idx="883">
                  <c:v>7.1833600000000004</c:v>
                </c:pt>
                <c:pt idx="884">
                  <c:v>5.5534699999999999</c:v>
                </c:pt>
                <c:pt idx="885">
                  <c:v>1.4965900000000001</c:v>
                </c:pt>
                <c:pt idx="886">
                  <c:v>10.8088</c:v>
                </c:pt>
                <c:pt idx="887">
                  <c:v>10.199299999999999</c:v>
                </c:pt>
                <c:pt idx="888">
                  <c:v>13.4693</c:v>
                </c:pt>
                <c:pt idx="889">
                  <c:v>14.0251</c:v>
                </c:pt>
                <c:pt idx="890">
                  <c:v>9.3155599999999996</c:v>
                </c:pt>
                <c:pt idx="891">
                  <c:v>13.244400000000001</c:v>
                </c:pt>
                <c:pt idx="892">
                  <c:v>9.5928100000000001</c:v>
                </c:pt>
                <c:pt idx="893">
                  <c:v>10.3871</c:v>
                </c:pt>
                <c:pt idx="894">
                  <c:v>8.11008</c:v>
                </c:pt>
                <c:pt idx="895">
                  <c:v>7.7929599999999999</c:v>
                </c:pt>
                <c:pt idx="896">
                  <c:v>13.3728</c:v>
                </c:pt>
                <c:pt idx="897">
                  <c:v>13.154</c:v>
                </c:pt>
                <c:pt idx="898">
                  <c:v>12.4819</c:v>
                </c:pt>
                <c:pt idx="899">
                  <c:v>10.3673</c:v>
                </c:pt>
                <c:pt idx="900">
                  <c:v>13.530200000000001</c:v>
                </c:pt>
                <c:pt idx="901">
                  <c:v>13.409000000000001</c:v>
                </c:pt>
                <c:pt idx="902">
                  <c:v>12.0456</c:v>
                </c:pt>
                <c:pt idx="903">
                  <c:v>5.7256400000000003</c:v>
                </c:pt>
                <c:pt idx="904">
                  <c:v>11.838900000000001</c:v>
                </c:pt>
                <c:pt idx="905">
                  <c:v>5.8356199999999996</c:v>
                </c:pt>
                <c:pt idx="906">
                  <c:v>10.448399999999999</c:v>
                </c:pt>
                <c:pt idx="907">
                  <c:v>8.3482000000000003</c:v>
                </c:pt>
                <c:pt idx="908">
                  <c:v>12.3932</c:v>
                </c:pt>
                <c:pt idx="909">
                  <c:v>7.2071899999999998</c:v>
                </c:pt>
                <c:pt idx="910">
                  <c:v>11.383800000000001</c:v>
                </c:pt>
                <c:pt idx="911">
                  <c:v>10.835900000000001</c:v>
                </c:pt>
                <c:pt idx="912">
                  <c:v>9.3057599999999994</c:v>
                </c:pt>
                <c:pt idx="913">
                  <c:v>12.761200000000001</c:v>
                </c:pt>
                <c:pt idx="914">
                  <c:v>13.9542</c:v>
                </c:pt>
                <c:pt idx="915">
                  <c:v>11.1158</c:v>
                </c:pt>
                <c:pt idx="916">
                  <c:v>6.7000099999999998</c:v>
                </c:pt>
                <c:pt idx="917">
                  <c:v>13.0907</c:v>
                </c:pt>
                <c:pt idx="918">
                  <c:v>12.301299999999999</c:v>
                </c:pt>
                <c:pt idx="919">
                  <c:v>7.2025399999999999</c:v>
                </c:pt>
                <c:pt idx="920">
                  <c:v>9.2690000000000001</c:v>
                </c:pt>
                <c:pt idx="921">
                  <c:v>13.5357</c:v>
                </c:pt>
                <c:pt idx="922">
                  <c:v>3.28071</c:v>
                </c:pt>
                <c:pt idx="923">
                  <c:v>9.4768299999999996</c:v>
                </c:pt>
                <c:pt idx="924">
                  <c:v>9.8104099999999992</c:v>
                </c:pt>
                <c:pt idx="925">
                  <c:v>10.2942</c:v>
                </c:pt>
                <c:pt idx="926">
                  <c:v>9.9409500000000008</c:v>
                </c:pt>
                <c:pt idx="927">
                  <c:v>12.187900000000001</c:v>
                </c:pt>
                <c:pt idx="928">
                  <c:v>9.8746600000000004</c:v>
                </c:pt>
                <c:pt idx="929">
                  <c:v>3.0401099999999999</c:v>
                </c:pt>
                <c:pt idx="930">
                  <c:v>11.454000000000001</c:v>
                </c:pt>
                <c:pt idx="931">
                  <c:v>7.7282099999999998</c:v>
                </c:pt>
                <c:pt idx="932">
                  <c:v>12.7561</c:v>
                </c:pt>
                <c:pt idx="933">
                  <c:v>9.3051300000000001</c:v>
                </c:pt>
                <c:pt idx="934">
                  <c:v>12.0654</c:v>
                </c:pt>
                <c:pt idx="935">
                  <c:v>8.8121500000000008</c:v>
                </c:pt>
                <c:pt idx="936">
                  <c:v>12.498799999999999</c:v>
                </c:pt>
                <c:pt idx="937">
                  <c:v>2.8806400000000001</c:v>
                </c:pt>
                <c:pt idx="938">
                  <c:v>8.99057</c:v>
                </c:pt>
                <c:pt idx="939">
                  <c:v>12.7279</c:v>
                </c:pt>
                <c:pt idx="940">
                  <c:v>7.4816200000000004</c:v>
                </c:pt>
                <c:pt idx="941">
                  <c:v>12.4878</c:v>
                </c:pt>
                <c:pt idx="942">
                  <c:v>7.3273700000000002</c:v>
                </c:pt>
                <c:pt idx="943">
                  <c:v>13.7806</c:v>
                </c:pt>
                <c:pt idx="944">
                  <c:v>2.0390700000000002</c:v>
                </c:pt>
                <c:pt idx="945">
                  <c:v>12.4413</c:v>
                </c:pt>
                <c:pt idx="946">
                  <c:v>8.9127799999999997</c:v>
                </c:pt>
                <c:pt idx="947">
                  <c:v>3.6309999999999998</c:v>
                </c:pt>
                <c:pt idx="948">
                  <c:v>12.018000000000001</c:v>
                </c:pt>
                <c:pt idx="949">
                  <c:v>6.99918</c:v>
                </c:pt>
                <c:pt idx="950">
                  <c:v>7.2387899999999998</c:v>
                </c:pt>
                <c:pt idx="951">
                  <c:v>9.5676900000000007</c:v>
                </c:pt>
                <c:pt idx="952">
                  <c:v>12.766999999999999</c:v>
                </c:pt>
                <c:pt idx="953">
                  <c:v>11.7118</c:v>
                </c:pt>
                <c:pt idx="954">
                  <c:v>5.8718000000000004</c:v>
                </c:pt>
                <c:pt idx="955">
                  <c:v>5.1219799999999998</c:v>
                </c:pt>
                <c:pt idx="956">
                  <c:v>12.210800000000001</c:v>
                </c:pt>
                <c:pt idx="957">
                  <c:v>6.0278400000000003</c:v>
                </c:pt>
                <c:pt idx="958">
                  <c:v>12.170199999999999</c:v>
                </c:pt>
                <c:pt idx="959">
                  <c:v>3.37547</c:v>
                </c:pt>
                <c:pt idx="960">
                  <c:v>12.7753</c:v>
                </c:pt>
                <c:pt idx="961">
                  <c:v>9.9253800000000005</c:v>
                </c:pt>
                <c:pt idx="962">
                  <c:v>3.0392999999999999</c:v>
                </c:pt>
                <c:pt idx="963">
                  <c:v>3.6713300000000002</c:v>
                </c:pt>
                <c:pt idx="964">
                  <c:v>5.1276200000000003</c:v>
                </c:pt>
                <c:pt idx="965">
                  <c:v>11.1104</c:v>
                </c:pt>
                <c:pt idx="966">
                  <c:v>9.1234599999999997</c:v>
                </c:pt>
                <c:pt idx="967">
                  <c:v>13.035600000000001</c:v>
                </c:pt>
                <c:pt idx="968">
                  <c:v>10.226900000000001</c:v>
                </c:pt>
                <c:pt idx="969">
                  <c:v>2.56304</c:v>
                </c:pt>
                <c:pt idx="970">
                  <c:v>4.7423200000000003</c:v>
                </c:pt>
                <c:pt idx="971">
                  <c:v>7.2126299999999999</c:v>
                </c:pt>
                <c:pt idx="972">
                  <c:v>5.7898500000000004</c:v>
                </c:pt>
                <c:pt idx="973">
                  <c:v>6.8653300000000002</c:v>
                </c:pt>
                <c:pt idx="974">
                  <c:v>8.6905400000000004</c:v>
                </c:pt>
                <c:pt idx="975">
                  <c:v>6.5776500000000002</c:v>
                </c:pt>
                <c:pt idx="976">
                  <c:v>11.7707</c:v>
                </c:pt>
                <c:pt idx="977">
                  <c:v>3.3999899999999998</c:v>
                </c:pt>
                <c:pt idx="978">
                  <c:v>13.2148</c:v>
                </c:pt>
                <c:pt idx="979">
                  <c:v>5.7906000000000004</c:v>
                </c:pt>
                <c:pt idx="980">
                  <c:v>12.4604</c:v>
                </c:pt>
                <c:pt idx="981">
                  <c:v>5.0696500000000002</c:v>
                </c:pt>
                <c:pt idx="982">
                  <c:v>11.037000000000001</c:v>
                </c:pt>
                <c:pt idx="983">
                  <c:v>7.9878099999999996</c:v>
                </c:pt>
                <c:pt idx="984">
                  <c:v>8.3584599999999991</c:v>
                </c:pt>
                <c:pt idx="985">
                  <c:v>5.7715899999999998</c:v>
                </c:pt>
                <c:pt idx="986">
                  <c:v>7.5355400000000001</c:v>
                </c:pt>
                <c:pt idx="987">
                  <c:v>10.996600000000001</c:v>
                </c:pt>
                <c:pt idx="988">
                  <c:v>5.0168499999999998</c:v>
                </c:pt>
                <c:pt idx="989">
                  <c:v>4.5613599999999996</c:v>
                </c:pt>
                <c:pt idx="990">
                  <c:v>13.8344</c:v>
                </c:pt>
                <c:pt idx="991">
                  <c:v>11.8637</c:v>
                </c:pt>
                <c:pt idx="992">
                  <c:v>13.171799999999999</c:v>
                </c:pt>
                <c:pt idx="993">
                  <c:v>11.819900000000001</c:v>
                </c:pt>
                <c:pt idx="994">
                  <c:v>13.2797</c:v>
                </c:pt>
                <c:pt idx="995">
                  <c:v>12.044499999999999</c:v>
                </c:pt>
                <c:pt idx="996">
                  <c:v>9.7147400000000008</c:v>
                </c:pt>
                <c:pt idx="997">
                  <c:v>13.335800000000001</c:v>
                </c:pt>
                <c:pt idx="998">
                  <c:v>11.0776</c:v>
                </c:pt>
                <c:pt idx="999">
                  <c:v>8.93</c:v>
                </c:pt>
              </c:numCache>
            </c:numRef>
          </c:xVal>
          <c:yVal>
            <c:numRef>
              <c:f>Relativity!$Z$3:$Z$1002</c:f>
              <c:numCache>
                <c:formatCode>General</c:formatCode>
                <c:ptCount val="1000"/>
                <c:pt idx="0">
                  <c:v>52.484000000000002</c:v>
                </c:pt>
                <c:pt idx="1">
                  <c:v>52.182899999999997</c:v>
                </c:pt>
                <c:pt idx="2">
                  <c:v>51.727899999999998</c:v>
                </c:pt>
                <c:pt idx="3">
                  <c:v>51.575000000000003</c:v>
                </c:pt>
                <c:pt idx="4">
                  <c:v>50.714100000000002</c:v>
                </c:pt>
                <c:pt idx="5">
                  <c:v>52.195799999999998</c:v>
                </c:pt>
                <c:pt idx="6">
                  <c:v>50.767299999999999</c:v>
                </c:pt>
                <c:pt idx="7">
                  <c:v>51.790999999999997</c:v>
                </c:pt>
                <c:pt idx="8">
                  <c:v>51.741700000000002</c:v>
                </c:pt>
                <c:pt idx="9">
                  <c:v>51.353099999999998</c:v>
                </c:pt>
                <c:pt idx="10">
                  <c:v>52.1175</c:v>
                </c:pt>
                <c:pt idx="11">
                  <c:v>52.5396</c:v>
                </c:pt>
                <c:pt idx="12">
                  <c:v>53.772399999999998</c:v>
                </c:pt>
                <c:pt idx="13">
                  <c:v>52.891599999999997</c:v>
                </c:pt>
                <c:pt idx="14">
                  <c:v>52.514600000000002</c:v>
                </c:pt>
                <c:pt idx="15">
                  <c:v>51.961399999999998</c:v>
                </c:pt>
                <c:pt idx="16">
                  <c:v>52.708100000000002</c:v>
                </c:pt>
                <c:pt idx="17">
                  <c:v>51.666400000000003</c:v>
                </c:pt>
                <c:pt idx="18">
                  <c:v>52.512500000000003</c:v>
                </c:pt>
                <c:pt idx="19">
                  <c:v>51.332999999999998</c:v>
                </c:pt>
                <c:pt idx="20">
                  <c:v>51.246299999999998</c:v>
                </c:pt>
                <c:pt idx="21">
                  <c:v>53.430999999999997</c:v>
                </c:pt>
                <c:pt idx="22">
                  <c:v>50.947099999999999</c:v>
                </c:pt>
                <c:pt idx="23">
                  <c:v>53.251100000000001</c:v>
                </c:pt>
                <c:pt idx="24">
                  <c:v>53.5259</c:v>
                </c:pt>
                <c:pt idx="25">
                  <c:v>52.148000000000003</c:v>
                </c:pt>
                <c:pt idx="26">
                  <c:v>51.275700000000001</c:v>
                </c:pt>
                <c:pt idx="27">
                  <c:v>52.822400000000002</c:v>
                </c:pt>
                <c:pt idx="28">
                  <c:v>53.029000000000003</c:v>
                </c:pt>
                <c:pt idx="29">
                  <c:v>51.333300000000001</c:v>
                </c:pt>
                <c:pt idx="30">
                  <c:v>51.436700000000002</c:v>
                </c:pt>
                <c:pt idx="31">
                  <c:v>52.704500000000003</c:v>
                </c:pt>
                <c:pt idx="32">
                  <c:v>52.9925</c:v>
                </c:pt>
                <c:pt idx="33">
                  <c:v>53.407499999999999</c:v>
                </c:pt>
                <c:pt idx="34">
                  <c:v>52.820599999999999</c:v>
                </c:pt>
                <c:pt idx="35">
                  <c:v>53.314100000000003</c:v>
                </c:pt>
                <c:pt idx="36">
                  <c:v>53.439100000000003</c:v>
                </c:pt>
                <c:pt idx="37">
                  <c:v>51.797600000000003</c:v>
                </c:pt>
                <c:pt idx="38">
                  <c:v>51.5229</c:v>
                </c:pt>
                <c:pt idx="39">
                  <c:v>50.7729</c:v>
                </c:pt>
                <c:pt idx="40">
                  <c:v>51.833599999999997</c:v>
                </c:pt>
                <c:pt idx="41">
                  <c:v>51.321300000000001</c:v>
                </c:pt>
                <c:pt idx="42">
                  <c:v>52.910699999999999</c:v>
                </c:pt>
                <c:pt idx="43">
                  <c:v>51.908900000000003</c:v>
                </c:pt>
                <c:pt idx="44">
                  <c:v>50.885399999999997</c:v>
                </c:pt>
                <c:pt idx="45">
                  <c:v>53.081400000000002</c:v>
                </c:pt>
                <c:pt idx="46">
                  <c:v>52.160499999999999</c:v>
                </c:pt>
                <c:pt idx="47">
                  <c:v>52.473599999999998</c:v>
                </c:pt>
                <c:pt idx="48">
                  <c:v>51.418300000000002</c:v>
                </c:pt>
                <c:pt idx="49">
                  <c:v>53.060499999999998</c:v>
                </c:pt>
                <c:pt idx="50">
                  <c:v>53.692900000000002</c:v>
                </c:pt>
                <c:pt idx="51">
                  <c:v>52.173699999999997</c:v>
                </c:pt>
                <c:pt idx="52">
                  <c:v>52.447800000000001</c:v>
                </c:pt>
                <c:pt idx="53">
                  <c:v>51.743400000000001</c:v>
                </c:pt>
                <c:pt idx="54">
                  <c:v>53.087499999999999</c:v>
                </c:pt>
                <c:pt idx="55">
                  <c:v>50.867600000000003</c:v>
                </c:pt>
                <c:pt idx="56">
                  <c:v>52.376800000000003</c:v>
                </c:pt>
                <c:pt idx="57">
                  <c:v>50.840899999999998</c:v>
                </c:pt>
                <c:pt idx="58">
                  <c:v>52.877499999999998</c:v>
                </c:pt>
                <c:pt idx="59">
                  <c:v>51.514299999999999</c:v>
                </c:pt>
                <c:pt idx="60">
                  <c:v>51.918199999999999</c:v>
                </c:pt>
                <c:pt idx="61">
                  <c:v>52.812600000000003</c:v>
                </c:pt>
                <c:pt idx="62">
                  <c:v>52.653399999999998</c:v>
                </c:pt>
                <c:pt idx="63">
                  <c:v>51.337899999999998</c:v>
                </c:pt>
                <c:pt idx="64">
                  <c:v>53.317599999999999</c:v>
                </c:pt>
                <c:pt idx="65">
                  <c:v>51.500900000000001</c:v>
                </c:pt>
                <c:pt idx="66">
                  <c:v>51.744900000000001</c:v>
                </c:pt>
                <c:pt idx="67">
                  <c:v>51.099499999999999</c:v>
                </c:pt>
                <c:pt idx="68">
                  <c:v>52.147500000000001</c:v>
                </c:pt>
                <c:pt idx="69">
                  <c:v>51.269100000000002</c:v>
                </c:pt>
                <c:pt idx="70">
                  <c:v>50.809399999999997</c:v>
                </c:pt>
                <c:pt idx="71">
                  <c:v>52.866100000000003</c:v>
                </c:pt>
                <c:pt idx="72">
                  <c:v>52.074100000000001</c:v>
                </c:pt>
                <c:pt idx="73">
                  <c:v>53.539700000000003</c:v>
                </c:pt>
                <c:pt idx="74">
                  <c:v>51.893999999999998</c:v>
                </c:pt>
                <c:pt idx="75">
                  <c:v>52.997100000000003</c:v>
                </c:pt>
                <c:pt idx="76">
                  <c:v>52.9114</c:v>
                </c:pt>
                <c:pt idx="77">
                  <c:v>52.518799999999999</c:v>
                </c:pt>
                <c:pt idx="78">
                  <c:v>52.903700000000001</c:v>
                </c:pt>
                <c:pt idx="79">
                  <c:v>50.805500000000002</c:v>
                </c:pt>
                <c:pt idx="80">
                  <c:v>51.418900000000001</c:v>
                </c:pt>
                <c:pt idx="81">
                  <c:v>52.347099999999998</c:v>
                </c:pt>
                <c:pt idx="82">
                  <c:v>51.035200000000003</c:v>
                </c:pt>
                <c:pt idx="83">
                  <c:v>51.4039</c:v>
                </c:pt>
                <c:pt idx="84">
                  <c:v>50.9131</c:v>
                </c:pt>
                <c:pt idx="85">
                  <c:v>52.495800000000003</c:v>
                </c:pt>
                <c:pt idx="86">
                  <c:v>51.360799999999998</c:v>
                </c:pt>
                <c:pt idx="87">
                  <c:v>52.695099999999996</c:v>
                </c:pt>
                <c:pt idx="88">
                  <c:v>50.810400000000001</c:v>
                </c:pt>
                <c:pt idx="89">
                  <c:v>53.342700000000001</c:v>
                </c:pt>
                <c:pt idx="90">
                  <c:v>53.280299999999997</c:v>
                </c:pt>
                <c:pt idx="91">
                  <c:v>50.701999999999998</c:v>
                </c:pt>
                <c:pt idx="92">
                  <c:v>51.793500000000002</c:v>
                </c:pt>
                <c:pt idx="93">
                  <c:v>53.573099999999997</c:v>
                </c:pt>
                <c:pt idx="94">
                  <c:v>51.4651</c:v>
                </c:pt>
                <c:pt idx="95">
                  <c:v>51.925699999999999</c:v>
                </c:pt>
                <c:pt idx="96">
                  <c:v>50.639400000000002</c:v>
                </c:pt>
                <c:pt idx="97">
                  <c:v>50.7117</c:v>
                </c:pt>
                <c:pt idx="98">
                  <c:v>51.7727</c:v>
                </c:pt>
                <c:pt idx="99">
                  <c:v>53.0792</c:v>
                </c:pt>
                <c:pt idx="100">
                  <c:v>53.7684</c:v>
                </c:pt>
                <c:pt idx="101">
                  <c:v>52.819400000000002</c:v>
                </c:pt>
                <c:pt idx="102">
                  <c:v>52.477800000000002</c:v>
                </c:pt>
                <c:pt idx="103">
                  <c:v>51.406599999999997</c:v>
                </c:pt>
                <c:pt idx="104">
                  <c:v>53.730400000000003</c:v>
                </c:pt>
                <c:pt idx="105">
                  <c:v>51.676299999999998</c:v>
                </c:pt>
                <c:pt idx="106">
                  <c:v>52.175699999999999</c:v>
                </c:pt>
                <c:pt idx="107">
                  <c:v>50.895699999999998</c:v>
                </c:pt>
                <c:pt idx="108">
                  <c:v>50.825000000000003</c:v>
                </c:pt>
                <c:pt idx="109">
                  <c:v>51.4358</c:v>
                </c:pt>
                <c:pt idx="110">
                  <c:v>53.32</c:v>
                </c:pt>
                <c:pt idx="111">
                  <c:v>51.341700000000003</c:v>
                </c:pt>
                <c:pt idx="112">
                  <c:v>50.857399999999998</c:v>
                </c:pt>
                <c:pt idx="113">
                  <c:v>51.619300000000003</c:v>
                </c:pt>
                <c:pt idx="114">
                  <c:v>53.0807</c:v>
                </c:pt>
                <c:pt idx="115">
                  <c:v>52.921900000000001</c:v>
                </c:pt>
                <c:pt idx="116">
                  <c:v>52.3996</c:v>
                </c:pt>
                <c:pt idx="117">
                  <c:v>50.913200000000003</c:v>
                </c:pt>
                <c:pt idx="118">
                  <c:v>51.345599999999997</c:v>
                </c:pt>
                <c:pt idx="119">
                  <c:v>53.714799999999997</c:v>
                </c:pt>
                <c:pt idx="120">
                  <c:v>51.432699999999997</c:v>
                </c:pt>
                <c:pt idx="121">
                  <c:v>51.874699999999997</c:v>
                </c:pt>
                <c:pt idx="122">
                  <c:v>52.148600000000002</c:v>
                </c:pt>
                <c:pt idx="123">
                  <c:v>50.972799999999999</c:v>
                </c:pt>
                <c:pt idx="124">
                  <c:v>51.896900000000002</c:v>
                </c:pt>
                <c:pt idx="125">
                  <c:v>50.945300000000003</c:v>
                </c:pt>
                <c:pt idx="126">
                  <c:v>50.765099999999997</c:v>
                </c:pt>
                <c:pt idx="127">
                  <c:v>53.503700000000002</c:v>
                </c:pt>
                <c:pt idx="128">
                  <c:v>50.959800000000001</c:v>
                </c:pt>
                <c:pt idx="129">
                  <c:v>51.825099999999999</c:v>
                </c:pt>
                <c:pt idx="130">
                  <c:v>50.81</c:v>
                </c:pt>
                <c:pt idx="131">
                  <c:v>52.678199999999997</c:v>
                </c:pt>
                <c:pt idx="132">
                  <c:v>52.507599999999996</c:v>
                </c:pt>
                <c:pt idx="133">
                  <c:v>51.019399999999997</c:v>
                </c:pt>
                <c:pt idx="134">
                  <c:v>51.908999999999999</c:v>
                </c:pt>
                <c:pt idx="135">
                  <c:v>53.674799999999998</c:v>
                </c:pt>
                <c:pt idx="136">
                  <c:v>53.055300000000003</c:v>
                </c:pt>
                <c:pt idx="137">
                  <c:v>52.3264</c:v>
                </c:pt>
                <c:pt idx="138">
                  <c:v>50.640999999999998</c:v>
                </c:pt>
                <c:pt idx="139">
                  <c:v>51.553899999999999</c:v>
                </c:pt>
                <c:pt idx="140">
                  <c:v>52.509300000000003</c:v>
                </c:pt>
                <c:pt idx="141">
                  <c:v>52.7849</c:v>
                </c:pt>
                <c:pt idx="142">
                  <c:v>51.999200000000002</c:v>
                </c:pt>
                <c:pt idx="143">
                  <c:v>51.927199999999999</c:v>
                </c:pt>
                <c:pt idx="144">
                  <c:v>51.042700000000004</c:v>
                </c:pt>
                <c:pt idx="145">
                  <c:v>53.588999999999999</c:v>
                </c:pt>
                <c:pt idx="146">
                  <c:v>53.551699999999997</c:v>
                </c:pt>
                <c:pt idx="147">
                  <c:v>52.501199999999997</c:v>
                </c:pt>
                <c:pt idx="148">
                  <c:v>52.200200000000002</c:v>
                </c:pt>
                <c:pt idx="149">
                  <c:v>51.235500000000002</c:v>
                </c:pt>
                <c:pt idx="150">
                  <c:v>52.766300000000001</c:v>
                </c:pt>
                <c:pt idx="151">
                  <c:v>50.8065</c:v>
                </c:pt>
                <c:pt idx="152">
                  <c:v>52.545900000000003</c:v>
                </c:pt>
                <c:pt idx="153">
                  <c:v>52.541200000000003</c:v>
                </c:pt>
                <c:pt idx="154">
                  <c:v>50.847999999999999</c:v>
                </c:pt>
                <c:pt idx="155">
                  <c:v>52.858199999999997</c:v>
                </c:pt>
                <c:pt idx="156">
                  <c:v>51.804299999999998</c:v>
                </c:pt>
                <c:pt idx="157">
                  <c:v>51.210799999999999</c:v>
                </c:pt>
                <c:pt idx="158">
                  <c:v>53.727600000000002</c:v>
                </c:pt>
                <c:pt idx="159">
                  <c:v>51.249400000000001</c:v>
                </c:pt>
                <c:pt idx="160">
                  <c:v>53.663200000000003</c:v>
                </c:pt>
                <c:pt idx="161">
                  <c:v>53.260599999999997</c:v>
                </c:pt>
                <c:pt idx="162">
                  <c:v>52.629199999999997</c:v>
                </c:pt>
                <c:pt idx="163">
                  <c:v>52.700099999999999</c:v>
                </c:pt>
                <c:pt idx="164">
                  <c:v>50.922600000000003</c:v>
                </c:pt>
                <c:pt idx="165">
                  <c:v>52.468400000000003</c:v>
                </c:pt>
                <c:pt idx="166">
                  <c:v>52.919600000000003</c:v>
                </c:pt>
                <c:pt idx="167">
                  <c:v>52.250700000000002</c:v>
                </c:pt>
                <c:pt idx="168">
                  <c:v>52.083599999999997</c:v>
                </c:pt>
                <c:pt idx="169">
                  <c:v>52.719299999999997</c:v>
                </c:pt>
                <c:pt idx="170">
                  <c:v>51.978700000000003</c:v>
                </c:pt>
                <c:pt idx="171">
                  <c:v>51.568899999999999</c:v>
                </c:pt>
                <c:pt idx="172">
                  <c:v>53.606200000000001</c:v>
                </c:pt>
                <c:pt idx="173">
                  <c:v>50.883299999999998</c:v>
                </c:pt>
                <c:pt idx="174">
                  <c:v>50.676299999999998</c:v>
                </c:pt>
                <c:pt idx="175">
                  <c:v>51.0274</c:v>
                </c:pt>
                <c:pt idx="176">
                  <c:v>52.491799999999998</c:v>
                </c:pt>
                <c:pt idx="177">
                  <c:v>51.756100000000004</c:v>
                </c:pt>
                <c:pt idx="178">
                  <c:v>50.7971</c:v>
                </c:pt>
                <c:pt idx="179">
                  <c:v>53.7151</c:v>
                </c:pt>
                <c:pt idx="180">
                  <c:v>50.861699999999999</c:v>
                </c:pt>
                <c:pt idx="181">
                  <c:v>51.456400000000002</c:v>
                </c:pt>
                <c:pt idx="182">
                  <c:v>51.965400000000002</c:v>
                </c:pt>
                <c:pt idx="183">
                  <c:v>51.030999999999999</c:v>
                </c:pt>
                <c:pt idx="184">
                  <c:v>52.000799999999998</c:v>
                </c:pt>
                <c:pt idx="185">
                  <c:v>51.03</c:v>
                </c:pt>
                <c:pt idx="186">
                  <c:v>51.243600000000001</c:v>
                </c:pt>
                <c:pt idx="187">
                  <c:v>51.887700000000002</c:v>
                </c:pt>
                <c:pt idx="188">
                  <c:v>52.689500000000002</c:v>
                </c:pt>
                <c:pt idx="189">
                  <c:v>53.201799999999999</c:v>
                </c:pt>
                <c:pt idx="190">
                  <c:v>51.654699999999998</c:v>
                </c:pt>
                <c:pt idx="191">
                  <c:v>53.3172</c:v>
                </c:pt>
                <c:pt idx="192">
                  <c:v>51.630499999999998</c:v>
                </c:pt>
                <c:pt idx="193">
                  <c:v>52.091099999999997</c:v>
                </c:pt>
                <c:pt idx="194">
                  <c:v>53.122700000000002</c:v>
                </c:pt>
                <c:pt idx="195">
                  <c:v>52.932299999999998</c:v>
                </c:pt>
                <c:pt idx="196">
                  <c:v>53.561500000000002</c:v>
                </c:pt>
                <c:pt idx="197">
                  <c:v>51.225099999999998</c:v>
                </c:pt>
                <c:pt idx="198">
                  <c:v>51.142200000000003</c:v>
                </c:pt>
                <c:pt idx="199">
                  <c:v>52.295200000000001</c:v>
                </c:pt>
                <c:pt idx="200">
                  <c:v>52.8093</c:v>
                </c:pt>
                <c:pt idx="201">
                  <c:v>52.7254</c:v>
                </c:pt>
                <c:pt idx="202">
                  <c:v>53.499099999999999</c:v>
                </c:pt>
                <c:pt idx="203">
                  <c:v>52.405799999999999</c:v>
                </c:pt>
                <c:pt idx="204">
                  <c:v>52.037300000000002</c:v>
                </c:pt>
                <c:pt idx="205">
                  <c:v>52.4482</c:v>
                </c:pt>
                <c:pt idx="206">
                  <c:v>52.724499999999999</c:v>
                </c:pt>
                <c:pt idx="207">
                  <c:v>53.518799999999999</c:v>
                </c:pt>
                <c:pt idx="208">
                  <c:v>52.271799999999999</c:v>
                </c:pt>
                <c:pt idx="209">
                  <c:v>53.656999999999996</c:v>
                </c:pt>
                <c:pt idx="210">
                  <c:v>51.310099999999998</c:v>
                </c:pt>
                <c:pt idx="211">
                  <c:v>52.706800000000001</c:v>
                </c:pt>
                <c:pt idx="212">
                  <c:v>50.721699999999998</c:v>
                </c:pt>
                <c:pt idx="213">
                  <c:v>51.201599999999999</c:v>
                </c:pt>
                <c:pt idx="214">
                  <c:v>51.914000000000001</c:v>
                </c:pt>
                <c:pt idx="215">
                  <c:v>51.645499999999998</c:v>
                </c:pt>
                <c:pt idx="216">
                  <c:v>52.304200000000002</c:v>
                </c:pt>
                <c:pt idx="217">
                  <c:v>51.8583</c:v>
                </c:pt>
                <c:pt idx="218">
                  <c:v>51.644199999999998</c:v>
                </c:pt>
                <c:pt idx="219">
                  <c:v>53.520600000000002</c:v>
                </c:pt>
                <c:pt idx="220">
                  <c:v>52.2562</c:v>
                </c:pt>
                <c:pt idx="221">
                  <c:v>53.177799999999998</c:v>
                </c:pt>
                <c:pt idx="222">
                  <c:v>52.624699999999997</c:v>
                </c:pt>
                <c:pt idx="223">
                  <c:v>51.902700000000003</c:v>
                </c:pt>
                <c:pt idx="224">
                  <c:v>53.311399999999999</c:v>
                </c:pt>
                <c:pt idx="225">
                  <c:v>53.227699999999999</c:v>
                </c:pt>
                <c:pt idx="226">
                  <c:v>52.882399999999997</c:v>
                </c:pt>
                <c:pt idx="227">
                  <c:v>52.259700000000002</c:v>
                </c:pt>
                <c:pt idx="228">
                  <c:v>51.900300000000001</c:v>
                </c:pt>
                <c:pt idx="229">
                  <c:v>51.249299999999998</c:v>
                </c:pt>
                <c:pt idx="230">
                  <c:v>50.6693</c:v>
                </c:pt>
                <c:pt idx="231">
                  <c:v>52.208100000000002</c:v>
                </c:pt>
                <c:pt idx="232">
                  <c:v>50.764600000000002</c:v>
                </c:pt>
                <c:pt idx="233">
                  <c:v>51.734400000000001</c:v>
                </c:pt>
                <c:pt idx="234">
                  <c:v>51.119799999999998</c:v>
                </c:pt>
                <c:pt idx="235">
                  <c:v>52.194499999999998</c:v>
                </c:pt>
                <c:pt idx="236">
                  <c:v>53.520400000000002</c:v>
                </c:pt>
                <c:pt idx="237">
                  <c:v>50.8628</c:v>
                </c:pt>
                <c:pt idx="238">
                  <c:v>52.670099999999998</c:v>
                </c:pt>
                <c:pt idx="239">
                  <c:v>53.233400000000003</c:v>
                </c:pt>
                <c:pt idx="240">
                  <c:v>51.074599999999997</c:v>
                </c:pt>
                <c:pt idx="241">
                  <c:v>52.836199999999998</c:v>
                </c:pt>
                <c:pt idx="242">
                  <c:v>53.762300000000003</c:v>
                </c:pt>
                <c:pt idx="243">
                  <c:v>51.158200000000001</c:v>
                </c:pt>
                <c:pt idx="244">
                  <c:v>51.266300000000001</c:v>
                </c:pt>
                <c:pt idx="245">
                  <c:v>53.5396</c:v>
                </c:pt>
                <c:pt idx="246">
                  <c:v>53.335999999999999</c:v>
                </c:pt>
                <c:pt idx="247">
                  <c:v>51.153100000000002</c:v>
                </c:pt>
                <c:pt idx="248">
                  <c:v>53.3782</c:v>
                </c:pt>
                <c:pt idx="249">
                  <c:v>53.137099999999997</c:v>
                </c:pt>
                <c:pt idx="250">
                  <c:v>53.216900000000003</c:v>
                </c:pt>
                <c:pt idx="251">
                  <c:v>53.123699999999999</c:v>
                </c:pt>
                <c:pt idx="252">
                  <c:v>53.331099999999999</c:v>
                </c:pt>
                <c:pt idx="253">
                  <c:v>52.121000000000002</c:v>
                </c:pt>
                <c:pt idx="254">
                  <c:v>51.488700000000001</c:v>
                </c:pt>
                <c:pt idx="255">
                  <c:v>52.914000000000001</c:v>
                </c:pt>
                <c:pt idx="256">
                  <c:v>51.761099999999999</c:v>
                </c:pt>
                <c:pt idx="257">
                  <c:v>52.351700000000001</c:v>
                </c:pt>
                <c:pt idx="258">
                  <c:v>52.533499999999997</c:v>
                </c:pt>
                <c:pt idx="259">
                  <c:v>51.820500000000003</c:v>
                </c:pt>
                <c:pt idx="260">
                  <c:v>51.851199999999999</c:v>
                </c:pt>
                <c:pt idx="261">
                  <c:v>51.414700000000003</c:v>
                </c:pt>
                <c:pt idx="262">
                  <c:v>51.848199999999999</c:v>
                </c:pt>
                <c:pt idx="263">
                  <c:v>50.685699999999997</c:v>
                </c:pt>
                <c:pt idx="264">
                  <c:v>50.950600000000001</c:v>
                </c:pt>
                <c:pt idx="265">
                  <c:v>53.725099999999998</c:v>
                </c:pt>
                <c:pt idx="266">
                  <c:v>51.439599999999999</c:v>
                </c:pt>
                <c:pt idx="267">
                  <c:v>53.711300000000001</c:v>
                </c:pt>
                <c:pt idx="268">
                  <c:v>51.154899999999998</c:v>
                </c:pt>
                <c:pt idx="269">
                  <c:v>53.414999999999999</c:v>
                </c:pt>
                <c:pt idx="270">
                  <c:v>51.088999999999999</c:v>
                </c:pt>
                <c:pt idx="271">
                  <c:v>53.334499999999998</c:v>
                </c:pt>
                <c:pt idx="272">
                  <c:v>50.664400000000001</c:v>
                </c:pt>
                <c:pt idx="273">
                  <c:v>51.120600000000003</c:v>
                </c:pt>
                <c:pt idx="274">
                  <c:v>53.402799999999999</c:v>
                </c:pt>
                <c:pt idx="275">
                  <c:v>51.541499999999999</c:v>
                </c:pt>
                <c:pt idx="276">
                  <c:v>52.1892</c:v>
                </c:pt>
                <c:pt idx="277">
                  <c:v>53.344799999999999</c:v>
                </c:pt>
                <c:pt idx="278">
                  <c:v>51.060899999999997</c:v>
                </c:pt>
                <c:pt idx="279">
                  <c:v>52.294199999999996</c:v>
                </c:pt>
                <c:pt idx="280">
                  <c:v>52.305900000000001</c:v>
                </c:pt>
                <c:pt idx="281">
                  <c:v>51.939700000000002</c:v>
                </c:pt>
                <c:pt idx="282">
                  <c:v>53.136499999999998</c:v>
                </c:pt>
                <c:pt idx="283">
                  <c:v>53.222999999999999</c:v>
                </c:pt>
                <c:pt idx="284">
                  <c:v>52.491700000000002</c:v>
                </c:pt>
                <c:pt idx="285">
                  <c:v>52.877099999999999</c:v>
                </c:pt>
                <c:pt idx="286">
                  <c:v>51.561500000000002</c:v>
                </c:pt>
                <c:pt idx="287">
                  <c:v>52.981299999999997</c:v>
                </c:pt>
                <c:pt idx="288">
                  <c:v>53.107100000000003</c:v>
                </c:pt>
                <c:pt idx="289">
                  <c:v>52.349400000000003</c:v>
                </c:pt>
                <c:pt idx="290">
                  <c:v>51.783900000000003</c:v>
                </c:pt>
                <c:pt idx="291">
                  <c:v>51.679000000000002</c:v>
                </c:pt>
                <c:pt idx="292">
                  <c:v>52.578899999999997</c:v>
                </c:pt>
                <c:pt idx="293">
                  <c:v>51.900100000000002</c:v>
                </c:pt>
                <c:pt idx="294">
                  <c:v>50.6661</c:v>
                </c:pt>
                <c:pt idx="295">
                  <c:v>53.503900000000002</c:v>
                </c:pt>
                <c:pt idx="296">
                  <c:v>52.254600000000003</c:v>
                </c:pt>
                <c:pt idx="297">
                  <c:v>52.023699999999998</c:v>
                </c:pt>
                <c:pt idx="298">
                  <c:v>50.9955</c:v>
                </c:pt>
                <c:pt idx="299">
                  <c:v>52.441400000000002</c:v>
                </c:pt>
                <c:pt idx="300">
                  <c:v>53.489899999999999</c:v>
                </c:pt>
                <c:pt idx="301">
                  <c:v>51.075600000000001</c:v>
                </c:pt>
                <c:pt idx="302">
                  <c:v>53.386000000000003</c:v>
                </c:pt>
                <c:pt idx="303">
                  <c:v>52.634799999999998</c:v>
                </c:pt>
                <c:pt idx="304">
                  <c:v>51.029899999999998</c:v>
                </c:pt>
                <c:pt idx="305">
                  <c:v>52.921399999999998</c:v>
                </c:pt>
                <c:pt idx="306">
                  <c:v>51.116900000000001</c:v>
                </c:pt>
                <c:pt idx="307">
                  <c:v>52.773400000000002</c:v>
                </c:pt>
                <c:pt idx="308">
                  <c:v>53.6907</c:v>
                </c:pt>
                <c:pt idx="309">
                  <c:v>52.144300000000001</c:v>
                </c:pt>
                <c:pt idx="310">
                  <c:v>53.099699999999999</c:v>
                </c:pt>
                <c:pt idx="311">
                  <c:v>53.139899999999997</c:v>
                </c:pt>
                <c:pt idx="312">
                  <c:v>50.816099999999999</c:v>
                </c:pt>
                <c:pt idx="313">
                  <c:v>53.599400000000003</c:v>
                </c:pt>
                <c:pt idx="314">
                  <c:v>50.711599999999997</c:v>
                </c:pt>
                <c:pt idx="315">
                  <c:v>51.786000000000001</c:v>
                </c:pt>
                <c:pt idx="316">
                  <c:v>50.625999999999998</c:v>
                </c:pt>
                <c:pt idx="317">
                  <c:v>52.025500000000001</c:v>
                </c:pt>
                <c:pt idx="318">
                  <c:v>52.222200000000001</c:v>
                </c:pt>
                <c:pt idx="319">
                  <c:v>51.644300000000001</c:v>
                </c:pt>
                <c:pt idx="320">
                  <c:v>52.363100000000003</c:v>
                </c:pt>
                <c:pt idx="321">
                  <c:v>52.834099999999999</c:v>
                </c:pt>
                <c:pt idx="322">
                  <c:v>52.744700000000002</c:v>
                </c:pt>
                <c:pt idx="323">
                  <c:v>53.3202</c:v>
                </c:pt>
                <c:pt idx="324">
                  <c:v>53.0381</c:v>
                </c:pt>
                <c:pt idx="325">
                  <c:v>52.558100000000003</c:v>
                </c:pt>
                <c:pt idx="326">
                  <c:v>51.384</c:v>
                </c:pt>
                <c:pt idx="327">
                  <c:v>53.3065</c:v>
                </c:pt>
                <c:pt idx="328">
                  <c:v>52.170900000000003</c:v>
                </c:pt>
                <c:pt idx="329">
                  <c:v>53.744700000000002</c:v>
                </c:pt>
                <c:pt idx="330">
                  <c:v>53.386499999999998</c:v>
                </c:pt>
                <c:pt idx="331">
                  <c:v>53.503399999999999</c:v>
                </c:pt>
                <c:pt idx="332">
                  <c:v>52.135599999999997</c:v>
                </c:pt>
                <c:pt idx="333">
                  <c:v>51.808</c:v>
                </c:pt>
                <c:pt idx="334">
                  <c:v>51.194800000000001</c:v>
                </c:pt>
                <c:pt idx="335">
                  <c:v>52.342399999999998</c:v>
                </c:pt>
                <c:pt idx="336">
                  <c:v>53.763199999999998</c:v>
                </c:pt>
                <c:pt idx="337">
                  <c:v>51.795299999999997</c:v>
                </c:pt>
                <c:pt idx="338">
                  <c:v>52.880499999999998</c:v>
                </c:pt>
                <c:pt idx="339">
                  <c:v>50.860599999999998</c:v>
                </c:pt>
                <c:pt idx="340">
                  <c:v>51.81</c:v>
                </c:pt>
                <c:pt idx="341">
                  <c:v>50.689100000000003</c:v>
                </c:pt>
                <c:pt idx="342">
                  <c:v>50.7256</c:v>
                </c:pt>
                <c:pt idx="343">
                  <c:v>53.076500000000003</c:v>
                </c:pt>
                <c:pt idx="344">
                  <c:v>52.745899999999999</c:v>
                </c:pt>
                <c:pt idx="345">
                  <c:v>51.531599999999997</c:v>
                </c:pt>
                <c:pt idx="346">
                  <c:v>53.212000000000003</c:v>
                </c:pt>
                <c:pt idx="347">
                  <c:v>52.008000000000003</c:v>
                </c:pt>
                <c:pt idx="348">
                  <c:v>51.613</c:v>
                </c:pt>
                <c:pt idx="349">
                  <c:v>52.716099999999997</c:v>
                </c:pt>
                <c:pt idx="350">
                  <c:v>53.214300000000001</c:v>
                </c:pt>
                <c:pt idx="351">
                  <c:v>50.9895</c:v>
                </c:pt>
                <c:pt idx="352">
                  <c:v>53.335099999999997</c:v>
                </c:pt>
                <c:pt idx="353">
                  <c:v>52.943600000000004</c:v>
                </c:pt>
                <c:pt idx="354">
                  <c:v>52.295900000000003</c:v>
                </c:pt>
                <c:pt idx="355">
                  <c:v>52.767000000000003</c:v>
                </c:pt>
                <c:pt idx="356">
                  <c:v>52.882800000000003</c:v>
                </c:pt>
                <c:pt idx="357">
                  <c:v>53.7288</c:v>
                </c:pt>
                <c:pt idx="358">
                  <c:v>50.918399999999998</c:v>
                </c:pt>
                <c:pt idx="359">
                  <c:v>53.625799999999998</c:v>
                </c:pt>
                <c:pt idx="360">
                  <c:v>52.812399999999997</c:v>
                </c:pt>
                <c:pt idx="361">
                  <c:v>53.669199999999996</c:v>
                </c:pt>
                <c:pt idx="362">
                  <c:v>53.139499999999998</c:v>
                </c:pt>
                <c:pt idx="363">
                  <c:v>52.327500000000001</c:v>
                </c:pt>
                <c:pt idx="364">
                  <c:v>52.284500000000001</c:v>
                </c:pt>
                <c:pt idx="365">
                  <c:v>52.275700000000001</c:v>
                </c:pt>
                <c:pt idx="366">
                  <c:v>53.5747</c:v>
                </c:pt>
                <c:pt idx="367">
                  <c:v>52.159700000000001</c:v>
                </c:pt>
                <c:pt idx="368">
                  <c:v>52.158299999999997</c:v>
                </c:pt>
                <c:pt idx="369">
                  <c:v>52.574199999999998</c:v>
                </c:pt>
                <c:pt idx="370">
                  <c:v>53.050899999999999</c:v>
                </c:pt>
                <c:pt idx="371">
                  <c:v>51.407499999999999</c:v>
                </c:pt>
                <c:pt idx="372">
                  <c:v>52.883800000000001</c:v>
                </c:pt>
                <c:pt idx="373">
                  <c:v>53.141100000000002</c:v>
                </c:pt>
                <c:pt idx="374">
                  <c:v>53.066000000000003</c:v>
                </c:pt>
                <c:pt idx="375">
                  <c:v>52.802100000000003</c:v>
                </c:pt>
                <c:pt idx="376">
                  <c:v>53.709200000000003</c:v>
                </c:pt>
                <c:pt idx="377">
                  <c:v>51.770800000000001</c:v>
                </c:pt>
                <c:pt idx="378">
                  <c:v>50.807200000000002</c:v>
                </c:pt>
                <c:pt idx="379">
                  <c:v>52.084000000000003</c:v>
                </c:pt>
                <c:pt idx="380">
                  <c:v>52.030900000000003</c:v>
                </c:pt>
                <c:pt idx="381">
                  <c:v>53.090400000000002</c:v>
                </c:pt>
                <c:pt idx="382">
                  <c:v>50.7057</c:v>
                </c:pt>
                <c:pt idx="383">
                  <c:v>51.740699999999997</c:v>
                </c:pt>
                <c:pt idx="384">
                  <c:v>51.7898</c:v>
                </c:pt>
                <c:pt idx="385">
                  <c:v>52.594299999999997</c:v>
                </c:pt>
                <c:pt idx="386">
                  <c:v>52.678100000000001</c:v>
                </c:pt>
                <c:pt idx="387">
                  <c:v>50.708100000000002</c:v>
                </c:pt>
                <c:pt idx="388">
                  <c:v>52.618499999999997</c:v>
                </c:pt>
                <c:pt idx="389">
                  <c:v>51.9726</c:v>
                </c:pt>
                <c:pt idx="390">
                  <c:v>52.770600000000002</c:v>
                </c:pt>
                <c:pt idx="391">
                  <c:v>50.789700000000003</c:v>
                </c:pt>
                <c:pt idx="392">
                  <c:v>51.479500000000002</c:v>
                </c:pt>
                <c:pt idx="393">
                  <c:v>53.650799999999997</c:v>
                </c:pt>
                <c:pt idx="394">
                  <c:v>53.476599999999998</c:v>
                </c:pt>
                <c:pt idx="395">
                  <c:v>53.654800000000002</c:v>
                </c:pt>
                <c:pt idx="396">
                  <c:v>52.750900000000001</c:v>
                </c:pt>
                <c:pt idx="397">
                  <c:v>52.818199999999997</c:v>
                </c:pt>
                <c:pt idx="398">
                  <c:v>50.950899999999997</c:v>
                </c:pt>
                <c:pt idx="399">
                  <c:v>50.872100000000003</c:v>
                </c:pt>
                <c:pt idx="400">
                  <c:v>51.939399999999999</c:v>
                </c:pt>
                <c:pt idx="401">
                  <c:v>53.336599999999997</c:v>
                </c:pt>
                <c:pt idx="402">
                  <c:v>51.746200000000002</c:v>
                </c:pt>
                <c:pt idx="403">
                  <c:v>52.026000000000003</c:v>
                </c:pt>
                <c:pt idx="404">
                  <c:v>53.735799999999998</c:v>
                </c:pt>
                <c:pt idx="405">
                  <c:v>52.874899999999997</c:v>
                </c:pt>
                <c:pt idx="406">
                  <c:v>52.491500000000002</c:v>
                </c:pt>
                <c:pt idx="407">
                  <c:v>50.912300000000002</c:v>
                </c:pt>
                <c:pt idx="408">
                  <c:v>53.185400000000001</c:v>
                </c:pt>
                <c:pt idx="409">
                  <c:v>51.004300000000001</c:v>
                </c:pt>
                <c:pt idx="410">
                  <c:v>53.612099999999998</c:v>
                </c:pt>
                <c:pt idx="411">
                  <c:v>51.034599999999998</c:v>
                </c:pt>
                <c:pt idx="412">
                  <c:v>53.495899999999999</c:v>
                </c:pt>
                <c:pt idx="413">
                  <c:v>51.892000000000003</c:v>
                </c:pt>
                <c:pt idx="414">
                  <c:v>51.246499999999997</c:v>
                </c:pt>
                <c:pt idx="415">
                  <c:v>53.450200000000002</c:v>
                </c:pt>
                <c:pt idx="416">
                  <c:v>53.554099999999998</c:v>
                </c:pt>
                <c:pt idx="417">
                  <c:v>52.354300000000002</c:v>
                </c:pt>
                <c:pt idx="418">
                  <c:v>53.529699999999998</c:v>
                </c:pt>
                <c:pt idx="419">
                  <c:v>51.009500000000003</c:v>
                </c:pt>
                <c:pt idx="420">
                  <c:v>51.023400000000002</c:v>
                </c:pt>
                <c:pt idx="421">
                  <c:v>51.081000000000003</c:v>
                </c:pt>
                <c:pt idx="422">
                  <c:v>51.9084</c:v>
                </c:pt>
                <c:pt idx="423">
                  <c:v>51.1023</c:v>
                </c:pt>
                <c:pt idx="424">
                  <c:v>51.510899999999999</c:v>
                </c:pt>
                <c:pt idx="425">
                  <c:v>52.874099999999999</c:v>
                </c:pt>
                <c:pt idx="426">
                  <c:v>53.301299999999998</c:v>
                </c:pt>
                <c:pt idx="427">
                  <c:v>51.424799999999998</c:v>
                </c:pt>
                <c:pt idx="428">
                  <c:v>52.489800000000002</c:v>
                </c:pt>
                <c:pt idx="429">
                  <c:v>53.534399999999998</c:v>
                </c:pt>
                <c:pt idx="430">
                  <c:v>51.241999999999997</c:v>
                </c:pt>
                <c:pt idx="431">
                  <c:v>50.936500000000002</c:v>
                </c:pt>
                <c:pt idx="432">
                  <c:v>51.879199999999997</c:v>
                </c:pt>
                <c:pt idx="433">
                  <c:v>51.990600000000001</c:v>
                </c:pt>
                <c:pt idx="434">
                  <c:v>53.592399999999998</c:v>
                </c:pt>
                <c:pt idx="435">
                  <c:v>53.057899999999997</c:v>
                </c:pt>
                <c:pt idx="436">
                  <c:v>52.107599999999998</c:v>
                </c:pt>
                <c:pt idx="437">
                  <c:v>51.877899999999997</c:v>
                </c:pt>
                <c:pt idx="438">
                  <c:v>50.944800000000001</c:v>
                </c:pt>
                <c:pt idx="439">
                  <c:v>52.718699999999998</c:v>
                </c:pt>
                <c:pt idx="440">
                  <c:v>53.1937</c:v>
                </c:pt>
                <c:pt idx="441">
                  <c:v>53.335500000000003</c:v>
                </c:pt>
                <c:pt idx="442">
                  <c:v>52.5929</c:v>
                </c:pt>
                <c:pt idx="443">
                  <c:v>53.231299999999997</c:v>
                </c:pt>
                <c:pt idx="444">
                  <c:v>51.6479</c:v>
                </c:pt>
                <c:pt idx="445">
                  <c:v>51.743400000000001</c:v>
                </c:pt>
                <c:pt idx="446">
                  <c:v>51.227899999999998</c:v>
                </c:pt>
                <c:pt idx="447">
                  <c:v>51.384599999999999</c:v>
                </c:pt>
                <c:pt idx="448">
                  <c:v>53.668700000000001</c:v>
                </c:pt>
                <c:pt idx="449">
                  <c:v>53.629199999999997</c:v>
                </c:pt>
                <c:pt idx="450">
                  <c:v>51.1785</c:v>
                </c:pt>
                <c:pt idx="451">
                  <c:v>53.697899999999997</c:v>
                </c:pt>
                <c:pt idx="452">
                  <c:v>51.8429</c:v>
                </c:pt>
                <c:pt idx="453">
                  <c:v>52.208599999999997</c:v>
                </c:pt>
                <c:pt idx="454">
                  <c:v>51.741599999999998</c:v>
                </c:pt>
                <c:pt idx="455">
                  <c:v>52.495600000000003</c:v>
                </c:pt>
                <c:pt idx="456">
                  <c:v>52.269100000000002</c:v>
                </c:pt>
                <c:pt idx="457">
                  <c:v>53.554000000000002</c:v>
                </c:pt>
                <c:pt idx="458">
                  <c:v>52.6205</c:v>
                </c:pt>
                <c:pt idx="459">
                  <c:v>52.482399999999998</c:v>
                </c:pt>
                <c:pt idx="460">
                  <c:v>52.406399999999998</c:v>
                </c:pt>
                <c:pt idx="461">
                  <c:v>53.336100000000002</c:v>
                </c:pt>
                <c:pt idx="462">
                  <c:v>51.669499999999999</c:v>
                </c:pt>
                <c:pt idx="463">
                  <c:v>51.471400000000003</c:v>
                </c:pt>
                <c:pt idx="464">
                  <c:v>50.999200000000002</c:v>
                </c:pt>
                <c:pt idx="465">
                  <c:v>52.7117</c:v>
                </c:pt>
                <c:pt idx="466">
                  <c:v>52.329300000000003</c:v>
                </c:pt>
                <c:pt idx="467">
                  <c:v>50.973300000000002</c:v>
                </c:pt>
                <c:pt idx="468">
                  <c:v>50.741999999999997</c:v>
                </c:pt>
                <c:pt idx="469">
                  <c:v>51.1477</c:v>
                </c:pt>
                <c:pt idx="470">
                  <c:v>53.309699999999999</c:v>
                </c:pt>
                <c:pt idx="471">
                  <c:v>51.449800000000003</c:v>
                </c:pt>
                <c:pt idx="472">
                  <c:v>52.271799999999999</c:v>
                </c:pt>
                <c:pt idx="473">
                  <c:v>51.580800000000004</c:v>
                </c:pt>
                <c:pt idx="474">
                  <c:v>50.940899999999999</c:v>
                </c:pt>
                <c:pt idx="475">
                  <c:v>53.1496</c:v>
                </c:pt>
                <c:pt idx="476">
                  <c:v>52.921599999999998</c:v>
                </c:pt>
                <c:pt idx="477">
                  <c:v>53.015799999999999</c:v>
                </c:pt>
                <c:pt idx="478">
                  <c:v>51.275100000000002</c:v>
                </c:pt>
                <c:pt idx="479">
                  <c:v>52.136200000000002</c:v>
                </c:pt>
                <c:pt idx="480">
                  <c:v>52.905799999999999</c:v>
                </c:pt>
                <c:pt idx="481">
                  <c:v>51.420099999999998</c:v>
                </c:pt>
                <c:pt idx="482">
                  <c:v>52.808700000000002</c:v>
                </c:pt>
                <c:pt idx="483">
                  <c:v>52.353200000000001</c:v>
                </c:pt>
                <c:pt idx="484">
                  <c:v>53.135300000000001</c:v>
                </c:pt>
                <c:pt idx="485">
                  <c:v>52.1892</c:v>
                </c:pt>
                <c:pt idx="486">
                  <c:v>53.030799999999999</c:v>
                </c:pt>
                <c:pt idx="487">
                  <c:v>51.944200000000002</c:v>
                </c:pt>
                <c:pt idx="488">
                  <c:v>53.548200000000001</c:v>
                </c:pt>
                <c:pt idx="489">
                  <c:v>52.854199999999999</c:v>
                </c:pt>
                <c:pt idx="490">
                  <c:v>53.307099999999998</c:v>
                </c:pt>
                <c:pt idx="491">
                  <c:v>51.683599999999998</c:v>
                </c:pt>
                <c:pt idx="492">
                  <c:v>51.564500000000002</c:v>
                </c:pt>
                <c:pt idx="493">
                  <c:v>52.5383</c:v>
                </c:pt>
                <c:pt idx="494">
                  <c:v>52.334499999999998</c:v>
                </c:pt>
                <c:pt idx="495">
                  <c:v>53.056699999999999</c:v>
                </c:pt>
                <c:pt idx="496">
                  <c:v>52.742899999999999</c:v>
                </c:pt>
                <c:pt idx="497">
                  <c:v>53.047199999999997</c:v>
                </c:pt>
                <c:pt idx="498">
                  <c:v>51.033000000000001</c:v>
                </c:pt>
                <c:pt idx="499">
                  <c:v>53.060600000000001</c:v>
                </c:pt>
                <c:pt idx="500">
                  <c:v>53.129399999999997</c:v>
                </c:pt>
                <c:pt idx="501">
                  <c:v>51.713700000000003</c:v>
                </c:pt>
                <c:pt idx="502">
                  <c:v>53.125399999999999</c:v>
                </c:pt>
                <c:pt idx="503">
                  <c:v>52.059899999999999</c:v>
                </c:pt>
                <c:pt idx="504">
                  <c:v>50.705300000000001</c:v>
                </c:pt>
                <c:pt idx="505">
                  <c:v>53.477400000000003</c:v>
                </c:pt>
                <c:pt idx="506">
                  <c:v>51.767400000000002</c:v>
                </c:pt>
                <c:pt idx="507">
                  <c:v>52.517099999999999</c:v>
                </c:pt>
                <c:pt idx="508">
                  <c:v>51.394100000000002</c:v>
                </c:pt>
                <c:pt idx="509">
                  <c:v>51.870199999999997</c:v>
                </c:pt>
                <c:pt idx="510">
                  <c:v>50.658999999999999</c:v>
                </c:pt>
                <c:pt idx="511">
                  <c:v>51.857799999999997</c:v>
                </c:pt>
                <c:pt idx="512">
                  <c:v>52.054900000000004</c:v>
                </c:pt>
                <c:pt idx="513">
                  <c:v>51.345399999999998</c:v>
                </c:pt>
                <c:pt idx="514">
                  <c:v>53.691000000000003</c:v>
                </c:pt>
                <c:pt idx="515">
                  <c:v>51.322400000000002</c:v>
                </c:pt>
                <c:pt idx="516">
                  <c:v>52.348399999999998</c:v>
                </c:pt>
                <c:pt idx="517">
                  <c:v>52.581400000000002</c:v>
                </c:pt>
                <c:pt idx="518">
                  <c:v>51.787300000000002</c:v>
                </c:pt>
                <c:pt idx="519">
                  <c:v>51.661900000000003</c:v>
                </c:pt>
                <c:pt idx="520">
                  <c:v>53.304000000000002</c:v>
                </c:pt>
                <c:pt idx="521">
                  <c:v>52.668500000000002</c:v>
                </c:pt>
                <c:pt idx="522">
                  <c:v>50.905999999999999</c:v>
                </c:pt>
                <c:pt idx="523">
                  <c:v>51.448</c:v>
                </c:pt>
                <c:pt idx="524">
                  <c:v>51.769199999999998</c:v>
                </c:pt>
                <c:pt idx="525">
                  <c:v>53.478400000000001</c:v>
                </c:pt>
                <c:pt idx="526">
                  <c:v>51.631900000000002</c:v>
                </c:pt>
                <c:pt idx="527">
                  <c:v>51.496899999999997</c:v>
                </c:pt>
                <c:pt idx="528">
                  <c:v>53.390999999999998</c:v>
                </c:pt>
                <c:pt idx="529">
                  <c:v>51.898600000000002</c:v>
                </c:pt>
                <c:pt idx="530">
                  <c:v>52.110399999999998</c:v>
                </c:pt>
                <c:pt idx="531">
                  <c:v>50.880699999999997</c:v>
                </c:pt>
                <c:pt idx="532">
                  <c:v>53.427199999999999</c:v>
                </c:pt>
                <c:pt idx="533">
                  <c:v>52.77</c:v>
                </c:pt>
                <c:pt idx="534">
                  <c:v>52.259900000000002</c:v>
                </c:pt>
                <c:pt idx="535">
                  <c:v>51.842399999999998</c:v>
                </c:pt>
                <c:pt idx="536">
                  <c:v>52.930900000000001</c:v>
                </c:pt>
                <c:pt idx="537">
                  <c:v>51.894399999999997</c:v>
                </c:pt>
                <c:pt idx="538">
                  <c:v>53.297699999999999</c:v>
                </c:pt>
                <c:pt idx="539">
                  <c:v>51.242800000000003</c:v>
                </c:pt>
                <c:pt idx="540">
                  <c:v>52.936500000000002</c:v>
                </c:pt>
                <c:pt idx="541">
                  <c:v>51.8035</c:v>
                </c:pt>
                <c:pt idx="542">
                  <c:v>52.660499999999999</c:v>
                </c:pt>
                <c:pt idx="543">
                  <c:v>51.908499999999997</c:v>
                </c:pt>
                <c:pt idx="544">
                  <c:v>52.125500000000002</c:v>
                </c:pt>
                <c:pt idx="545">
                  <c:v>53.2455</c:v>
                </c:pt>
                <c:pt idx="546">
                  <c:v>51.827199999999998</c:v>
                </c:pt>
                <c:pt idx="547">
                  <c:v>53.634099999999997</c:v>
                </c:pt>
                <c:pt idx="548">
                  <c:v>51.1374</c:v>
                </c:pt>
                <c:pt idx="549">
                  <c:v>51.310699999999997</c:v>
                </c:pt>
                <c:pt idx="550">
                  <c:v>52.074100000000001</c:v>
                </c:pt>
                <c:pt idx="551">
                  <c:v>52.392800000000001</c:v>
                </c:pt>
                <c:pt idx="552">
                  <c:v>51.296399999999998</c:v>
                </c:pt>
                <c:pt idx="553">
                  <c:v>51.838299999999997</c:v>
                </c:pt>
                <c:pt idx="554">
                  <c:v>51.559199999999997</c:v>
                </c:pt>
                <c:pt idx="555">
                  <c:v>53.130600000000001</c:v>
                </c:pt>
                <c:pt idx="556">
                  <c:v>51.821800000000003</c:v>
                </c:pt>
                <c:pt idx="557">
                  <c:v>52.417900000000003</c:v>
                </c:pt>
                <c:pt idx="558">
                  <c:v>53.273000000000003</c:v>
                </c:pt>
                <c:pt idx="559">
                  <c:v>50.9345</c:v>
                </c:pt>
                <c:pt idx="560">
                  <c:v>51.2896</c:v>
                </c:pt>
                <c:pt idx="561">
                  <c:v>52.610100000000003</c:v>
                </c:pt>
                <c:pt idx="562">
                  <c:v>52.706499999999998</c:v>
                </c:pt>
                <c:pt idx="563">
                  <c:v>53.240099999999998</c:v>
                </c:pt>
                <c:pt idx="564">
                  <c:v>53.041200000000003</c:v>
                </c:pt>
                <c:pt idx="565">
                  <c:v>50.990400000000001</c:v>
                </c:pt>
                <c:pt idx="566">
                  <c:v>50.728099999999998</c:v>
                </c:pt>
                <c:pt idx="567">
                  <c:v>51.836100000000002</c:v>
                </c:pt>
                <c:pt idx="568">
                  <c:v>51.636099999999999</c:v>
                </c:pt>
                <c:pt idx="569">
                  <c:v>53.339799999999997</c:v>
                </c:pt>
                <c:pt idx="570">
                  <c:v>52.153300000000002</c:v>
                </c:pt>
                <c:pt idx="571">
                  <c:v>53.5473</c:v>
                </c:pt>
                <c:pt idx="572">
                  <c:v>53.390999999999998</c:v>
                </c:pt>
                <c:pt idx="573">
                  <c:v>53.617199999999997</c:v>
                </c:pt>
                <c:pt idx="574">
                  <c:v>52.341200000000001</c:v>
                </c:pt>
                <c:pt idx="575">
                  <c:v>51.9831</c:v>
                </c:pt>
                <c:pt idx="576">
                  <c:v>52.985900000000001</c:v>
                </c:pt>
                <c:pt idx="577">
                  <c:v>51.860199999999999</c:v>
                </c:pt>
                <c:pt idx="578">
                  <c:v>51.26</c:v>
                </c:pt>
                <c:pt idx="579">
                  <c:v>53.458100000000002</c:v>
                </c:pt>
                <c:pt idx="580">
                  <c:v>52.785800000000002</c:v>
                </c:pt>
                <c:pt idx="581">
                  <c:v>53.233699999999999</c:v>
                </c:pt>
                <c:pt idx="582">
                  <c:v>53.375999999999998</c:v>
                </c:pt>
                <c:pt idx="583">
                  <c:v>51.967300000000002</c:v>
                </c:pt>
                <c:pt idx="584">
                  <c:v>51.964100000000002</c:v>
                </c:pt>
                <c:pt idx="585">
                  <c:v>50.895899999999997</c:v>
                </c:pt>
                <c:pt idx="586">
                  <c:v>51.502400000000002</c:v>
                </c:pt>
                <c:pt idx="587">
                  <c:v>52.028100000000002</c:v>
                </c:pt>
                <c:pt idx="588">
                  <c:v>53.398200000000003</c:v>
                </c:pt>
                <c:pt idx="589">
                  <c:v>51.132800000000003</c:v>
                </c:pt>
                <c:pt idx="590">
                  <c:v>52.672699999999999</c:v>
                </c:pt>
                <c:pt idx="591">
                  <c:v>52.869399999999999</c:v>
                </c:pt>
                <c:pt idx="592">
                  <c:v>52.191899999999997</c:v>
                </c:pt>
                <c:pt idx="593">
                  <c:v>53.478000000000002</c:v>
                </c:pt>
                <c:pt idx="594">
                  <c:v>53.636699999999998</c:v>
                </c:pt>
                <c:pt idx="595">
                  <c:v>52.597200000000001</c:v>
                </c:pt>
                <c:pt idx="596">
                  <c:v>52.857799999999997</c:v>
                </c:pt>
                <c:pt idx="597">
                  <c:v>51.470999999999997</c:v>
                </c:pt>
                <c:pt idx="598">
                  <c:v>53.624699999999997</c:v>
                </c:pt>
                <c:pt idx="599">
                  <c:v>51.261099999999999</c:v>
                </c:pt>
                <c:pt idx="600">
                  <c:v>53.072099999999999</c:v>
                </c:pt>
                <c:pt idx="601">
                  <c:v>53.1068</c:v>
                </c:pt>
                <c:pt idx="602">
                  <c:v>53.611800000000002</c:v>
                </c:pt>
                <c:pt idx="603">
                  <c:v>51.490099999999998</c:v>
                </c:pt>
                <c:pt idx="604">
                  <c:v>51.408799999999999</c:v>
                </c:pt>
                <c:pt idx="605">
                  <c:v>51.223700000000001</c:v>
                </c:pt>
                <c:pt idx="606">
                  <c:v>50.991799999999998</c:v>
                </c:pt>
                <c:pt idx="607">
                  <c:v>51.773099999999999</c:v>
                </c:pt>
                <c:pt idx="608">
                  <c:v>50.993099999999998</c:v>
                </c:pt>
                <c:pt idx="609">
                  <c:v>51.806199999999997</c:v>
                </c:pt>
                <c:pt idx="610">
                  <c:v>51.700299999999999</c:v>
                </c:pt>
                <c:pt idx="611">
                  <c:v>51.671100000000003</c:v>
                </c:pt>
                <c:pt idx="612">
                  <c:v>53.449599999999997</c:v>
                </c:pt>
                <c:pt idx="613">
                  <c:v>51.685899999999997</c:v>
                </c:pt>
                <c:pt idx="614">
                  <c:v>50.704700000000003</c:v>
                </c:pt>
                <c:pt idx="615">
                  <c:v>53.271799999999999</c:v>
                </c:pt>
                <c:pt idx="616">
                  <c:v>50.828000000000003</c:v>
                </c:pt>
                <c:pt idx="617">
                  <c:v>51.206499999999998</c:v>
                </c:pt>
                <c:pt idx="618">
                  <c:v>52.024700000000003</c:v>
                </c:pt>
                <c:pt idx="619">
                  <c:v>53.253999999999998</c:v>
                </c:pt>
                <c:pt idx="620">
                  <c:v>51.084400000000002</c:v>
                </c:pt>
                <c:pt idx="621">
                  <c:v>53.041800000000002</c:v>
                </c:pt>
                <c:pt idx="622">
                  <c:v>53.247300000000003</c:v>
                </c:pt>
                <c:pt idx="623">
                  <c:v>51.048699999999997</c:v>
                </c:pt>
                <c:pt idx="624">
                  <c:v>52.097099999999998</c:v>
                </c:pt>
                <c:pt idx="625">
                  <c:v>50.825600000000001</c:v>
                </c:pt>
                <c:pt idx="626">
                  <c:v>51.876899999999999</c:v>
                </c:pt>
                <c:pt idx="627">
                  <c:v>52.653300000000002</c:v>
                </c:pt>
                <c:pt idx="628">
                  <c:v>52.9572</c:v>
                </c:pt>
                <c:pt idx="629">
                  <c:v>52.339199999999998</c:v>
                </c:pt>
                <c:pt idx="630">
                  <c:v>50.715000000000003</c:v>
                </c:pt>
                <c:pt idx="631">
                  <c:v>51.068199999999997</c:v>
                </c:pt>
                <c:pt idx="632">
                  <c:v>51.604999999999997</c:v>
                </c:pt>
                <c:pt idx="633">
                  <c:v>51.369500000000002</c:v>
                </c:pt>
                <c:pt idx="634">
                  <c:v>51.146599999999999</c:v>
                </c:pt>
                <c:pt idx="635">
                  <c:v>52.475999999999999</c:v>
                </c:pt>
                <c:pt idx="636">
                  <c:v>53.103200000000001</c:v>
                </c:pt>
                <c:pt idx="637">
                  <c:v>51.280799999999999</c:v>
                </c:pt>
                <c:pt idx="638">
                  <c:v>51.2547</c:v>
                </c:pt>
                <c:pt idx="639">
                  <c:v>51.321800000000003</c:v>
                </c:pt>
                <c:pt idx="640">
                  <c:v>52.000700000000002</c:v>
                </c:pt>
                <c:pt idx="641">
                  <c:v>51.066800000000001</c:v>
                </c:pt>
                <c:pt idx="642">
                  <c:v>50.673000000000002</c:v>
                </c:pt>
                <c:pt idx="643">
                  <c:v>53.597099999999998</c:v>
                </c:pt>
                <c:pt idx="644">
                  <c:v>51.418399999999998</c:v>
                </c:pt>
                <c:pt idx="645">
                  <c:v>53.4876</c:v>
                </c:pt>
                <c:pt idx="646">
                  <c:v>50.668500000000002</c:v>
                </c:pt>
                <c:pt idx="647">
                  <c:v>50.917299999999997</c:v>
                </c:pt>
                <c:pt idx="648">
                  <c:v>50.747500000000002</c:v>
                </c:pt>
                <c:pt idx="649">
                  <c:v>51.9666</c:v>
                </c:pt>
                <c:pt idx="650">
                  <c:v>52.048299999999998</c:v>
                </c:pt>
                <c:pt idx="651">
                  <c:v>53.511499999999998</c:v>
                </c:pt>
                <c:pt idx="652">
                  <c:v>50.869199999999999</c:v>
                </c:pt>
                <c:pt idx="653">
                  <c:v>52.040100000000002</c:v>
                </c:pt>
                <c:pt idx="654">
                  <c:v>51.263100000000001</c:v>
                </c:pt>
                <c:pt idx="655">
                  <c:v>51.238999999999997</c:v>
                </c:pt>
                <c:pt idx="656">
                  <c:v>50.732399999999998</c:v>
                </c:pt>
                <c:pt idx="657">
                  <c:v>51.229300000000002</c:v>
                </c:pt>
                <c:pt idx="658">
                  <c:v>53.769199999999998</c:v>
                </c:pt>
                <c:pt idx="659">
                  <c:v>50.6524</c:v>
                </c:pt>
                <c:pt idx="660">
                  <c:v>53.531500000000001</c:v>
                </c:pt>
                <c:pt idx="661">
                  <c:v>53.170900000000003</c:v>
                </c:pt>
                <c:pt idx="662">
                  <c:v>53.213500000000003</c:v>
                </c:pt>
                <c:pt idx="663">
                  <c:v>53.3947</c:v>
                </c:pt>
                <c:pt idx="664">
                  <c:v>50.616399999999999</c:v>
                </c:pt>
                <c:pt idx="665">
                  <c:v>52.306199999999997</c:v>
                </c:pt>
                <c:pt idx="666">
                  <c:v>53.725900000000003</c:v>
                </c:pt>
                <c:pt idx="667">
                  <c:v>52.224800000000002</c:v>
                </c:pt>
                <c:pt idx="668">
                  <c:v>52.3688</c:v>
                </c:pt>
                <c:pt idx="669">
                  <c:v>51.028500000000001</c:v>
                </c:pt>
                <c:pt idx="670">
                  <c:v>50.934899999999999</c:v>
                </c:pt>
                <c:pt idx="671">
                  <c:v>52.847499999999997</c:v>
                </c:pt>
                <c:pt idx="672">
                  <c:v>51.3765</c:v>
                </c:pt>
                <c:pt idx="673">
                  <c:v>53.388399999999997</c:v>
                </c:pt>
                <c:pt idx="674">
                  <c:v>53.449800000000003</c:v>
                </c:pt>
                <c:pt idx="675">
                  <c:v>50.927300000000002</c:v>
                </c:pt>
                <c:pt idx="676">
                  <c:v>53.398499999999999</c:v>
                </c:pt>
                <c:pt idx="677">
                  <c:v>51.527500000000003</c:v>
                </c:pt>
                <c:pt idx="678">
                  <c:v>53.606999999999999</c:v>
                </c:pt>
                <c:pt idx="679">
                  <c:v>51.689500000000002</c:v>
                </c:pt>
                <c:pt idx="680">
                  <c:v>52.725099999999998</c:v>
                </c:pt>
                <c:pt idx="681">
                  <c:v>51.909500000000001</c:v>
                </c:pt>
                <c:pt idx="682">
                  <c:v>51.189900000000002</c:v>
                </c:pt>
                <c:pt idx="683">
                  <c:v>51.405500000000004</c:v>
                </c:pt>
                <c:pt idx="684">
                  <c:v>53.554900000000004</c:v>
                </c:pt>
                <c:pt idx="685">
                  <c:v>50.964300000000001</c:v>
                </c:pt>
                <c:pt idx="686">
                  <c:v>51.170200000000001</c:v>
                </c:pt>
                <c:pt idx="687">
                  <c:v>52.512500000000003</c:v>
                </c:pt>
                <c:pt idx="688">
                  <c:v>52.5229</c:v>
                </c:pt>
                <c:pt idx="689">
                  <c:v>53.613399999999999</c:v>
                </c:pt>
                <c:pt idx="690">
                  <c:v>53.678100000000001</c:v>
                </c:pt>
                <c:pt idx="691">
                  <c:v>52.810899999999997</c:v>
                </c:pt>
                <c:pt idx="692">
                  <c:v>52.657499999999999</c:v>
                </c:pt>
                <c:pt idx="693">
                  <c:v>53.368299999999998</c:v>
                </c:pt>
                <c:pt idx="694">
                  <c:v>51.247900000000001</c:v>
                </c:pt>
                <c:pt idx="695">
                  <c:v>53.6723</c:v>
                </c:pt>
                <c:pt idx="696">
                  <c:v>53.541600000000003</c:v>
                </c:pt>
                <c:pt idx="697">
                  <c:v>52.232999999999997</c:v>
                </c:pt>
                <c:pt idx="698">
                  <c:v>53.367600000000003</c:v>
                </c:pt>
                <c:pt idx="699">
                  <c:v>52.688099999999999</c:v>
                </c:pt>
                <c:pt idx="700">
                  <c:v>53.184399999999997</c:v>
                </c:pt>
                <c:pt idx="701">
                  <c:v>52.993200000000002</c:v>
                </c:pt>
                <c:pt idx="702">
                  <c:v>52.947699999999998</c:v>
                </c:pt>
                <c:pt idx="703">
                  <c:v>52.508200000000002</c:v>
                </c:pt>
                <c:pt idx="704">
                  <c:v>53.680500000000002</c:v>
                </c:pt>
                <c:pt idx="705">
                  <c:v>51.810699999999997</c:v>
                </c:pt>
                <c:pt idx="706">
                  <c:v>52.222000000000001</c:v>
                </c:pt>
                <c:pt idx="707">
                  <c:v>51.340299999999999</c:v>
                </c:pt>
                <c:pt idx="708">
                  <c:v>53.335099999999997</c:v>
                </c:pt>
                <c:pt idx="709">
                  <c:v>52.837000000000003</c:v>
                </c:pt>
                <c:pt idx="710">
                  <c:v>51.554299999999998</c:v>
                </c:pt>
                <c:pt idx="711">
                  <c:v>52.238100000000003</c:v>
                </c:pt>
                <c:pt idx="712">
                  <c:v>52.159500000000001</c:v>
                </c:pt>
                <c:pt idx="713">
                  <c:v>52.064399999999999</c:v>
                </c:pt>
                <c:pt idx="714">
                  <c:v>52.989400000000003</c:v>
                </c:pt>
                <c:pt idx="715">
                  <c:v>52.168999999999997</c:v>
                </c:pt>
                <c:pt idx="716">
                  <c:v>52.7363</c:v>
                </c:pt>
                <c:pt idx="717">
                  <c:v>52.5398</c:v>
                </c:pt>
                <c:pt idx="718">
                  <c:v>51.795299999999997</c:v>
                </c:pt>
                <c:pt idx="719">
                  <c:v>52.21</c:v>
                </c:pt>
                <c:pt idx="720">
                  <c:v>52.800899999999999</c:v>
                </c:pt>
                <c:pt idx="721">
                  <c:v>53.003900000000002</c:v>
                </c:pt>
                <c:pt idx="722">
                  <c:v>52.225700000000003</c:v>
                </c:pt>
                <c:pt idx="723">
                  <c:v>53.567599999999999</c:v>
                </c:pt>
                <c:pt idx="724">
                  <c:v>52.714500000000001</c:v>
                </c:pt>
                <c:pt idx="725">
                  <c:v>51.338299999999997</c:v>
                </c:pt>
                <c:pt idx="726">
                  <c:v>51.223100000000002</c:v>
                </c:pt>
                <c:pt idx="727">
                  <c:v>50.782299999999999</c:v>
                </c:pt>
                <c:pt idx="728">
                  <c:v>52.093800000000002</c:v>
                </c:pt>
                <c:pt idx="729">
                  <c:v>53.311599999999999</c:v>
                </c:pt>
                <c:pt idx="730">
                  <c:v>51.278300000000002</c:v>
                </c:pt>
                <c:pt idx="731">
                  <c:v>51.395499999999998</c:v>
                </c:pt>
                <c:pt idx="732">
                  <c:v>51.554299999999998</c:v>
                </c:pt>
                <c:pt idx="733">
                  <c:v>50.884099999999997</c:v>
                </c:pt>
                <c:pt idx="734">
                  <c:v>52.697099999999999</c:v>
                </c:pt>
                <c:pt idx="735">
                  <c:v>50.6374</c:v>
                </c:pt>
                <c:pt idx="736">
                  <c:v>51.889499999999998</c:v>
                </c:pt>
                <c:pt idx="737">
                  <c:v>50.787100000000002</c:v>
                </c:pt>
                <c:pt idx="738">
                  <c:v>51.824399999999997</c:v>
                </c:pt>
                <c:pt idx="739">
                  <c:v>52.088799999999999</c:v>
                </c:pt>
                <c:pt idx="740">
                  <c:v>52.074599999999997</c:v>
                </c:pt>
                <c:pt idx="741">
                  <c:v>53.098300000000002</c:v>
                </c:pt>
                <c:pt idx="742">
                  <c:v>52.505000000000003</c:v>
                </c:pt>
                <c:pt idx="743">
                  <c:v>53.746400000000001</c:v>
                </c:pt>
                <c:pt idx="744">
                  <c:v>51.911200000000001</c:v>
                </c:pt>
                <c:pt idx="745">
                  <c:v>53.382300000000001</c:v>
                </c:pt>
                <c:pt idx="746">
                  <c:v>51.005200000000002</c:v>
                </c:pt>
                <c:pt idx="747">
                  <c:v>52.819899999999997</c:v>
                </c:pt>
                <c:pt idx="748">
                  <c:v>51.218800000000002</c:v>
                </c:pt>
                <c:pt idx="749">
                  <c:v>52.616900000000001</c:v>
                </c:pt>
                <c:pt idx="750">
                  <c:v>53.036900000000003</c:v>
                </c:pt>
                <c:pt idx="751">
                  <c:v>51.619500000000002</c:v>
                </c:pt>
                <c:pt idx="752">
                  <c:v>51.6892</c:v>
                </c:pt>
                <c:pt idx="753">
                  <c:v>53.706000000000003</c:v>
                </c:pt>
                <c:pt idx="754">
                  <c:v>52.637099999999997</c:v>
                </c:pt>
                <c:pt idx="755">
                  <c:v>53.473100000000002</c:v>
                </c:pt>
                <c:pt idx="756">
                  <c:v>53.202199999999998</c:v>
                </c:pt>
                <c:pt idx="757">
                  <c:v>51.222900000000003</c:v>
                </c:pt>
                <c:pt idx="758">
                  <c:v>50.790100000000002</c:v>
                </c:pt>
                <c:pt idx="759">
                  <c:v>51.621299999999998</c:v>
                </c:pt>
                <c:pt idx="760">
                  <c:v>50.778599999999997</c:v>
                </c:pt>
                <c:pt idx="761">
                  <c:v>51.987099999999998</c:v>
                </c:pt>
                <c:pt idx="762">
                  <c:v>52.292099999999998</c:v>
                </c:pt>
                <c:pt idx="763">
                  <c:v>52.085000000000001</c:v>
                </c:pt>
                <c:pt idx="764">
                  <c:v>51.575699999999998</c:v>
                </c:pt>
                <c:pt idx="765">
                  <c:v>52.611699999999999</c:v>
                </c:pt>
                <c:pt idx="766">
                  <c:v>52.736899999999999</c:v>
                </c:pt>
                <c:pt idx="767">
                  <c:v>52.924799999999998</c:v>
                </c:pt>
                <c:pt idx="768">
                  <c:v>50.976300000000002</c:v>
                </c:pt>
                <c:pt idx="769">
                  <c:v>50.894100000000002</c:v>
                </c:pt>
                <c:pt idx="770">
                  <c:v>51.002899999999997</c:v>
                </c:pt>
                <c:pt idx="771">
                  <c:v>51.48</c:v>
                </c:pt>
                <c:pt idx="772">
                  <c:v>53.680700000000002</c:v>
                </c:pt>
                <c:pt idx="773">
                  <c:v>53.417299999999997</c:v>
                </c:pt>
                <c:pt idx="774">
                  <c:v>53.479599999999998</c:v>
                </c:pt>
                <c:pt idx="775">
                  <c:v>51.752200000000002</c:v>
                </c:pt>
                <c:pt idx="776">
                  <c:v>53.233499999999999</c:v>
                </c:pt>
                <c:pt idx="777">
                  <c:v>53.547899999999998</c:v>
                </c:pt>
                <c:pt idx="778">
                  <c:v>53.138599999999997</c:v>
                </c:pt>
                <c:pt idx="779">
                  <c:v>53.352800000000002</c:v>
                </c:pt>
                <c:pt idx="780">
                  <c:v>51.7851</c:v>
                </c:pt>
                <c:pt idx="781">
                  <c:v>52.848199999999999</c:v>
                </c:pt>
                <c:pt idx="782">
                  <c:v>52.125900000000001</c:v>
                </c:pt>
                <c:pt idx="783">
                  <c:v>52.506100000000004</c:v>
                </c:pt>
                <c:pt idx="784">
                  <c:v>51.059600000000003</c:v>
                </c:pt>
                <c:pt idx="785">
                  <c:v>50.7744</c:v>
                </c:pt>
                <c:pt idx="786">
                  <c:v>52.420999999999999</c:v>
                </c:pt>
                <c:pt idx="787">
                  <c:v>51.006799999999998</c:v>
                </c:pt>
                <c:pt idx="788">
                  <c:v>53.400599999999997</c:v>
                </c:pt>
                <c:pt idx="789">
                  <c:v>53.157400000000003</c:v>
                </c:pt>
                <c:pt idx="790">
                  <c:v>51.137</c:v>
                </c:pt>
                <c:pt idx="791">
                  <c:v>52.662300000000002</c:v>
                </c:pt>
                <c:pt idx="792">
                  <c:v>52.051400000000001</c:v>
                </c:pt>
                <c:pt idx="793">
                  <c:v>53.358499999999999</c:v>
                </c:pt>
                <c:pt idx="794">
                  <c:v>52.182899999999997</c:v>
                </c:pt>
                <c:pt idx="795">
                  <c:v>53.630200000000002</c:v>
                </c:pt>
                <c:pt idx="796">
                  <c:v>51.715000000000003</c:v>
                </c:pt>
                <c:pt idx="797">
                  <c:v>53.098999999999997</c:v>
                </c:pt>
                <c:pt idx="798">
                  <c:v>53.216799999999999</c:v>
                </c:pt>
                <c:pt idx="799">
                  <c:v>52.3414</c:v>
                </c:pt>
                <c:pt idx="800">
                  <c:v>51.521900000000002</c:v>
                </c:pt>
                <c:pt idx="801">
                  <c:v>50.925899999999999</c:v>
                </c:pt>
                <c:pt idx="802">
                  <c:v>53.682499999999997</c:v>
                </c:pt>
                <c:pt idx="803">
                  <c:v>51.597999999999999</c:v>
                </c:pt>
                <c:pt idx="804">
                  <c:v>50.950099999999999</c:v>
                </c:pt>
                <c:pt idx="805">
                  <c:v>50.886899999999997</c:v>
                </c:pt>
                <c:pt idx="806">
                  <c:v>53.472299999999997</c:v>
                </c:pt>
                <c:pt idx="807">
                  <c:v>50.746699999999997</c:v>
                </c:pt>
                <c:pt idx="808">
                  <c:v>51.386499999999998</c:v>
                </c:pt>
                <c:pt idx="809">
                  <c:v>51.921900000000001</c:v>
                </c:pt>
                <c:pt idx="810">
                  <c:v>52.395499999999998</c:v>
                </c:pt>
                <c:pt idx="811">
                  <c:v>51.566600000000001</c:v>
                </c:pt>
                <c:pt idx="812">
                  <c:v>52.386499999999998</c:v>
                </c:pt>
                <c:pt idx="813">
                  <c:v>53.298000000000002</c:v>
                </c:pt>
                <c:pt idx="814">
                  <c:v>53.113399999999999</c:v>
                </c:pt>
                <c:pt idx="815">
                  <c:v>52.375500000000002</c:v>
                </c:pt>
                <c:pt idx="816">
                  <c:v>52.479799999999997</c:v>
                </c:pt>
                <c:pt idx="817">
                  <c:v>51.209099999999999</c:v>
                </c:pt>
                <c:pt idx="818">
                  <c:v>50.796700000000001</c:v>
                </c:pt>
                <c:pt idx="819">
                  <c:v>53.516800000000003</c:v>
                </c:pt>
                <c:pt idx="820">
                  <c:v>52.0518</c:v>
                </c:pt>
                <c:pt idx="821">
                  <c:v>52.959400000000002</c:v>
                </c:pt>
                <c:pt idx="822">
                  <c:v>53.072200000000002</c:v>
                </c:pt>
                <c:pt idx="823">
                  <c:v>51.0501</c:v>
                </c:pt>
                <c:pt idx="824">
                  <c:v>53.724400000000003</c:v>
                </c:pt>
                <c:pt idx="825">
                  <c:v>51.451799999999999</c:v>
                </c:pt>
                <c:pt idx="826">
                  <c:v>52.942399999999999</c:v>
                </c:pt>
                <c:pt idx="827">
                  <c:v>51.581400000000002</c:v>
                </c:pt>
                <c:pt idx="828">
                  <c:v>52.513399999999997</c:v>
                </c:pt>
                <c:pt idx="829">
                  <c:v>53.274099999999997</c:v>
                </c:pt>
                <c:pt idx="830">
                  <c:v>51.976100000000002</c:v>
                </c:pt>
                <c:pt idx="831">
                  <c:v>51.1541</c:v>
                </c:pt>
                <c:pt idx="832">
                  <c:v>53.401400000000002</c:v>
                </c:pt>
                <c:pt idx="833">
                  <c:v>52.334000000000003</c:v>
                </c:pt>
                <c:pt idx="834">
                  <c:v>51.426900000000003</c:v>
                </c:pt>
                <c:pt idx="835">
                  <c:v>51.966900000000003</c:v>
                </c:pt>
                <c:pt idx="836">
                  <c:v>52.139400000000002</c:v>
                </c:pt>
                <c:pt idx="837">
                  <c:v>51.261000000000003</c:v>
                </c:pt>
                <c:pt idx="838">
                  <c:v>51.325899999999997</c:v>
                </c:pt>
                <c:pt idx="839">
                  <c:v>50.9788</c:v>
                </c:pt>
                <c:pt idx="840">
                  <c:v>51.219799999999999</c:v>
                </c:pt>
                <c:pt idx="841">
                  <c:v>52.724499999999999</c:v>
                </c:pt>
                <c:pt idx="842">
                  <c:v>52.011200000000002</c:v>
                </c:pt>
                <c:pt idx="843">
                  <c:v>52.848199999999999</c:v>
                </c:pt>
                <c:pt idx="844">
                  <c:v>50.789700000000003</c:v>
                </c:pt>
                <c:pt idx="845">
                  <c:v>52.807400000000001</c:v>
                </c:pt>
                <c:pt idx="846">
                  <c:v>53.221499999999999</c:v>
                </c:pt>
                <c:pt idx="847">
                  <c:v>52.4893</c:v>
                </c:pt>
                <c:pt idx="848">
                  <c:v>52.2485</c:v>
                </c:pt>
                <c:pt idx="849">
                  <c:v>53.4711</c:v>
                </c:pt>
                <c:pt idx="850">
                  <c:v>51.570599999999999</c:v>
                </c:pt>
                <c:pt idx="851">
                  <c:v>52.660600000000002</c:v>
                </c:pt>
                <c:pt idx="852">
                  <c:v>52.772500000000001</c:v>
                </c:pt>
                <c:pt idx="853">
                  <c:v>52.569699999999997</c:v>
                </c:pt>
                <c:pt idx="854">
                  <c:v>50.899099999999997</c:v>
                </c:pt>
                <c:pt idx="855">
                  <c:v>53.210599999999999</c:v>
                </c:pt>
                <c:pt idx="856">
                  <c:v>50.955300000000001</c:v>
                </c:pt>
                <c:pt idx="857">
                  <c:v>52.168599999999998</c:v>
                </c:pt>
                <c:pt idx="858">
                  <c:v>52.4696</c:v>
                </c:pt>
                <c:pt idx="859">
                  <c:v>53.098999999999997</c:v>
                </c:pt>
                <c:pt idx="860">
                  <c:v>50.889400000000002</c:v>
                </c:pt>
                <c:pt idx="861">
                  <c:v>53.479500000000002</c:v>
                </c:pt>
                <c:pt idx="862">
                  <c:v>51.142400000000002</c:v>
                </c:pt>
                <c:pt idx="863">
                  <c:v>53.308199999999999</c:v>
                </c:pt>
                <c:pt idx="864">
                  <c:v>53.357199999999999</c:v>
                </c:pt>
                <c:pt idx="865">
                  <c:v>50.940800000000003</c:v>
                </c:pt>
                <c:pt idx="866">
                  <c:v>50.822400000000002</c:v>
                </c:pt>
                <c:pt idx="867">
                  <c:v>51.733499999999999</c:v>
                </c:pt>
                <c:pt idx="868">
                  <c:v>51.946100000000001</c:v>
                </c:pt>
                <c:pt idx="869">
                  <c:v>51.267200000000003</c:v>
                </c:pt>
                <c:pt idx="870">
                  <c:v>52.539200000000001</c:v>
                </c:pt>
                <c:pt idx="871">
                  <c:v>51.896299999999997</c:v>
                </c:pt>
                <c:pt idx="872">
                  <c:v>52.273200000000003</c:v>
                </c:pt>
                <c:pt idx="873">
                  <c:v>51.144300000000001</c:v>
                </c:pt>
                <c:pt idx="874">
                  <c:v>52.625</c:v>
                </c:pt>
                <c:pt idx="875">
                  <c:v>51.645499999999998</c:v>
                </c:pt>
                <c:pt idx="876">
                  <c:v>51.626100000000001</c:v>
                </c:pt>
                <c:pt idx="877">
                  <c:v>50.867899999999999</c:v>
                </c:pt>
                <c:pt idx="878">
                  <c:v>51.140799999999999</c:v>
                </c:pt>
                <c:pt idx="879">
                  <c:v>51.785800000000002</c:v>
                </c:pt>
                <c:pt idx="880">
                  <c:v>51.671700000000001</c:v>
                </c:pt>
                <c:pt idx="881">
                  <c:v>51.174900000000001</c:v>
                </c:pt>
                <c:pt idx="882">
                  <c:v>51.061999999999998</c:v>
                </c:pt>
                <c:pt idx="883">
                  <c:v>52.938000000000002</c:v>
                </c:pt>
                <c:pt idx="884">
                  <c:v>53.273499999999999</c:v>
                </c:pt>
                <c:pt idx="885">
                  <c:v>53.738</c:v>
                </c:pt>
                <c:pt idx="886">
                  <c:v>51.893099999999997</c:v>
                </c:pt>
                <c:pt idx="887">
                  <c:v>52.097099999999998</c:v>
                </c:pt>
                <c:pt idx="888">
                  <c:v>50.872</c:v>
                </c:pt>
                <c:pt idx="889">
                  <c:v>50.632399999999997</c:v>
                </c:pt>
                <c:pt idx="890">
                  <c:v>52.372700000000002</c:v>
                </c:pt>
                <c:pt idx="891">
                  <c:v>50.9664</c:v>
                </c:pt>
                <c:pt idx="892">
                  <c:v>52.288800000000002</c:v>
                </c:pt>
                <c:pt idx="893">
                  <c:v>52.035400000000003</c:v>
                </c:pt>
                <c:pt idx="894">
                  <c:v>52.709800000000001</c:v>
                </c:pt>
                <c:pt idx="895">
                  <c:v>52.790900000000001</c:v>
                </c:pt>
                <c:pt idx="896">
                  <c:v>50.912700000000001</c:v>
                </c:pt>
                <c:pt idx="897">
                  <c:v>51.003900000000002</c:v>
                </c:pt>
                <c:pt idx="898">
                  <c:v>51.275399999999998</c:v>
                </c:pt>
                <c:pt idx="899">
                  <c:v>52.042000000000002</c:v>
                </c:pt>
                <c:pt idx="900">
                  <c:v>50.846200000000003</c:v>
                </c:pt>
                <c:pt idx="901">
                  <c:v>50.897399999999998</c:v>
                </c:pt>
                <c:pt idx="902">
                  <c:v>51.444600000000001</c:v>
                </c:pt>
                <c:pt idx="903">
                  <c:v>53.241999999999997</c:v>
                </c:pt>
                <c:pt idx="904">
                  <c:v>51.5227</c:v>
                </c:pt>
                <c:pt idx="905">
                  <c:v>53.221499999999999</c:v>
                </c:pt>
                <c:pt idx="906">
                  <c:v>52.015099999999997</c:v>
                </c:pt>
                <c:pt idx="907">
                  <c:v>52.646799999999999</c:v>
                </c:pt>
                <c:pt idx="908">
                  <c:v>51.310299999999998</c:v>
                </c:pt>
                <c:pt idx="909">
                  <c:v>52.932499999999997</c:v>
                </c:pt>
                <c:pt idx="910">
                  <c:v>51.690300000000001</c:v>
                </c:pt>
                <c:pt idx="911">
                  <c:v>51.883699999999997</c:v>
                </c:pt>
                <c:pt idx="912">
                  <c:v>52.375599999999999</c:v>
                </c:pt>
                <c:pt idx="913">
                  <c:v>51.164200000000001</c:v>
                </c:pt>
                <c:pt idx="914">
                  <c:v>50.663499999999999</c:v>
                </c:pt>
                <c:pt idx="915">
                  <c:v>51.786000000000001</c:v>
                </c:pt>
                <c:pt idx="916">
                  <c:v>53.046300000000002</c:v>
                </c:pt>
                <c:pt idx="917">
                  <c:v>51.030099999999997</c:v>
                </c:pt>
                <c:pt idx="918">
                  <c:v>51.3461</c:v>
                </c:pt>
                <c:pt idx="919">
                  <c:v>52.933599999999998</c:v>
                </c:pt>
                <c:pt idx="920">
                  <c:v>52.386600000000001</c:v>
                </c:pt>
                <c:pt idx="921">
                  <c:v>50.843800000000002</c:v>
                </c:pt>
                <c:pt idx="922">
                  <c:v>53.599299999999999</c:v>
                </c:pt>
                <c:pt idx="923">
                  <c:v>52.324199999999998</c:v>
                </c:pt>
                <c:pt idx="924">
                  <c:v>52.221299999999999</c:v>
                </c:pt>
                <c:pt idx="925">
                  <c:v>52.066000000000003</c:v>
                </c:pt>
                <c:pt idx="926">
                  <c:v>52.180100000000003</c:v>
                </c:pt>
                <c:pt idx="927">
                  <c:v>51.39</c:v>
                </c:pt>
                <c:pt idx="928">
                  <c:v>52.201099999999997</c:v>
                </c:pt>
                <c:pt idx="929">
                  <c:v>53.624099999999999</c:v>
                </c:pt>
                <c:pt idx="930">
                  <c:v>51.6648</c:v>
                </c:pt>
                <c:pt idx="931">
                  <c:v>52.807099999999998</c:v>
                </c:pt>
                <c:pt idx="932">
                  <c:v>51.1663</c:v>
                </c:pt>
                <c:pt idx="933">
                  <c:v>52.375799999999998</c:v>
                </c:pt>
                <c:pt idx="934">
                  <c:v>51.436999999999998</c:v>
                </c:pt>
                <c:pt idx="935">
                  <c:v>52.518999999999998</c:v>
                </c:pt>
                <c:pt idx="936">
                  <c:v>51.268799999999999</c:v>
                </c:pt>
                <c:pt idx="937">
                  <c:v>53.639400000000002</c:v>
                </c:pt>
                <c:pt idx="938">
                  <c:v>52.468000000000004</c:v>
                </c:pt>
                <c:pt idx="939">
                  <c:v>51.177599999999998</c:v>
                </c:pt>
                <c:pt idx="940">
                  <c:v>52.8675</c:v>
                </c:pt>
                <c:pt idx="941">
                  <c:v>51.273099999999999</c:v>
                </c:pt>
                <c:pt idx="942">
                  <c:v>52.904299999999999</c:v>
                </c:pt>
                <c:pt idx="943">
                  <c:v>50.738900000000001</c:v>
                </c:pt>
                <c:pt idx="944">
                  <c:v>53.706800000000001</c:v>
                </c:pt>
                <c:pt idx="945">
                  <c:v>51.291400000000003</c:v>
                </c:pt>
                <c:pt idx="946">
                  <c:v>52.490400000000001</c:v>
                </c:pt>
                <c:pt idx="947">
                  <c:v>53.56</c:v>
                </c:pt>
                <c:pt idx="948">
                  <c:v>51.455100000000002</c:v>
                </c:pt>
                <c:pt idx="949">
                  <c:v>52.9801</c:v>
                </c:pt>
                <c:pt idx="950">
                  <c:v>52.9251</c:v>
                </c:pt>
                <c:pt idx="951">
                  <c:v>52.296500000000002</c:v>
                </c:pt>
                <c:pt idx="952">
                  <c:v>51.161900000000003</c:v>
                </c:pt>
                <c:pt idx="953">
                  <c:v>51.570099999999996</c:v>
                </c:pt>
                <c:pt idx="954">
                  <c:v>53.214599999999997</c:v>
                </c:pt>
                <c:pt idx="955">
                  <c:v>53.348100000000002</c:v>
                </c:pt>
                <c:pt idx="956">
                  <c:v>51.3812</c:v>
                </c:pt>
                <c:pt idx="957">
                  <c:v>53.184600000000003</c:v>
                </c:pt>
                <c:pt idx="958">
                  <c:v>51.396799999999999</c:v>
                </c:pt>
                <c:pt idx="959">
                  <c:v>53.589100000000002</c:v>
                </c:pt>
                <c:pt idx="960">
                  <c:v>51.158499999999997</c:v>
                </c:pt>
                <c:pt idx="961">
                  <c:v>52.185099999999998</c:v>
                </c:pt>
                <c:pt idx="962">
                  <c:v>53.624099999999999</c:v>
                </c:pt>
                <c:pt idx="963">
                  <c:v>53.555199999999999</c:v>
                </c:pt>
                <c:pt idx="964">
                  <c:v>53.347200000000001</c:v>
                </c:pt>
                <c:pt idx="965">
                  <c:v>51.7879</c:v>
                </c:pt>
                <c:pt idx="966">
                  <c:v>52.429499999999997</c:v>
                </c:pt>
                <c:pt idx="967">
                  <c:v>51.052700000000002</c:v>
                </c:pt>
                <c:pt idx="968">
                  <c:v>52.088099999999997</c:v>
                </c:pt>
                <c:pt idx="969">
                  <c:v>53.667499999999997</c:v>
                </c:pt>
                <c:pt idx="970">
                  <c:v>53.408900000000003</c:v>
                </c:pt>
                <c:pt idx="971">
                  <c:v>52.931199999999997</c:v>
                </c:pt>
                <c:pt idx="972">
                  <c:v>53.2301</c:v>
                </c:pt>
                <c:pt idx="973">
                  <c:v>53.010100000000001</c:v>
                </c:pt>
                <c:pt idx="974">
                  <c:v>52.553100000000001</c:v>
                </c:pt>
                <c:pt idx="975">
                  <c:v>53.072499999999998</c:v>
                </c:pt>
                <c:pt idx="976">
                  <c:v>51.548200000000001</c:v>
                </c:pt>
                <c:pt idx="977">
                  <c:v>53.586399999999998</c:v>
                </c:pt>
                <c:pt idx="978">
                  <c:v>50.978700000000003</c:v>
                </c:pt>
                <c:pt idx="979">
                  <c:v>53.229900000000001</c:v>
                </c:pt>
                <c:pt idx="980">
                  <c:v>51.283900000000003</c:v>
                </c:pt>
                <c:pt idx="981">
                  <c:v>53.3568</c:v>
                </c:pt>
                <c:pt idx="982">
                  <c:v>51.813800000000001</c:v>
                </c:pt>
                <c:pt idx="983">
                  <c:v>52.741399999999999</c:v>
                </c:pt>
                <c:pt idx="984">
                  <c:v>52.643999999999998</c:v>
                </c:pt>
                <c:pt idx="985">
                  <c:v>53.233499999999999</c:v>
                </c:pt>
                <c:pt idx="986">
                  <c:v>52.854500000000002</c:v>
                </c:pt>
                <c:pt idx="987">
                  <c:v>51.8279</c:v>
                </c:pt>
                <c:pt idx="988">
                  <c:v>53.365400000000001</c:v>
                </c:pt>
                <c:pt idx="989">
                  <c:v>53.436199999999999</c:v>
                </c:pt>
                <c:pt idx="990">
                  <c:v>50.715600000000002</c:v>
                </c:pt>
                <c:pt idx="991">
                  <c:v>51.513399999999997</c:v>
                </c:pt>
                <c:pt idx="992">
                  <c:v>50.996499999999997</c:v>
                </c:pt>
                <c:pt idx="993">
                  <c:v>51.529800000000002</c:v>
                </c:pt>
                <c:pt idx="994">
                  <c:v>50.951700000000002</c:v>
                </c:pt>
                <c:pt idx="995">
                  <c:v>51.445</c:v>
                </c:pt>
                <c:pt idx="996">
                  <c:v>52.251199999999997</c:v>
                </c:pt>
                <c:pt idx="997">
                  <c:v>50.928199999999997</c:v>
                </c:pt>
                <c:pt idx="998">
                  <c:v>51.799500000000002</c:v>
                </c:pt>
                <c:pt idx="999">
                  <c:v>52.485399999999998</c:v>
                </c:pt>
              </c:numCache>
            </c:numRef>
          </c:yVal>
          <c:smooth val="0"/>
          <c:extLst>
            <c:ext xmlns:c16="http://schemas.microsoft.com/office/drawing/2014/chart" uri="{C3380CC4-5D6E-409C-BE32-E72D297353CC}">
              <c16:uniqueId val="{00000002-AF10-4915-AAD5-8782EAA7B5DA}"/>
            </c:ext>
          </c:extLst>
        </c:ser>
        <c:dLbls>
          <c:showLegendKey val="0"/>
          <c:showVal val="0"/>
          <c:showCatName val="0"/>
          <c:showSerName val="0"/>
          <c:showPercent val="0"/>
          <c:showBubbleSize val="0"/>
        </c:dLbls>
        <c:axId val="749895248"/>
        <c:axId val="749890656"/>
      </c:scatterChart>
      <c:valAx>
        <c:axId val="749895248"/>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ltLang="zh-CN" sz="1800" b="0" i="1" baseline="0" dirty="0" err="1">
                    <a:effectLst/>
                    <a:latin typeface="Times New Roman" panose="02020603050405020304" pitchFamily="18" charset="0"/>
                    <a:cs typeface="Times New Roman" panose="02020603050405020304" pitchFamily="18" charset="0"/>
                  </a:rPr>
                  <a:t>θ</a:t>
                </a:r>
                <a:r>
                  <a:rPr lang="en-US" altLang="zh-CN" sz="1800" b="0" i="0" baseline="-25000" dirty="0" err="1">
                    <a:effectLst/>
                    <a:latin typeface="Times New Roman" panose="02020603050405020304" pitchFamily="18" charset="0"/>
                    <a:cs typeface="Times New Roman" panose="02020603050405020304" pitchFamily="18" charset="0"/>
                  </a:rPr>
                  <a:t>lab</a:t>
                </a:r>
                <a:r>
                  <a:rPr lang="en-US" altLang="zh-CN" sz="1800" b="0" i="0" baseline="0" dirty="0">
                    <a:effectLst/>
                    <a:latin typeface="Times New Roman" panose="02020603050405020304" pitchFamily="18" charset="0"/>
                    <a:cs typeface="Times New Roman" panose="02020603050405020304" pitchFamily="18" charset="0"/>
                  </a:rPr>
                  <a:t>(</a:t>
                </a:r>
                <a:r>
                  <a:rPr lang="en-US" altLang="zh-CN" sz="1800" b="0" i="1" baseline="0" dirty="0">
                    <a:effectLst/>
                    <a:latin typeface="Times New Roman" panose="02020603050405020304" pitchFamily="18" charset="0"/>
                    <a:cs typeface="Times New Roman" panose="02020603050405020304" pitchFamily="18" charset="0"/>
                  </a:rPr>
                  <a:t>α</a:t>
                </a:r>
                <a:r>
                  <a:rPr lang="en-US" altLang="zh-CN" sz="1800" b="0" i="0" baseline="0" dirty="0">
                    <a:effectLst/>
                    <a:latin typeface="Times New Roman" panose="02020603050405020304" pitchFamily="18" charset="0"/>
                    <a:cs typeface="Times New Roman" panose="02020603050405020304" pitchFamily="18" charset="0"/>
                  </a:rPr>
                  <a:t>) (deg)</a:t>
                </a:r>
                <a:endParaRPr lang="zh-CN" altLang="zh-CN" sz="18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0656"/>
        <c:crosses val="autoZero"/>
        <c:crossBetween val="midCat"/>
        <c:majorUnit val="20"/>
      </c:valAx>
      <c:valAx>
        <c:axId val="749890656"/>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ltLang="zh-CN" sz="1800" b="0" i="1" baseline="0" dirty="0">
                    <a:effectLst/>
                    <a:latin typeface="Times New Roman" panose="02020603050405020304" pitchFamily="18" charset="0"/>
                    <a:cs typeface="Times New Roman" panose="02020603050405020304" pitchFamily="18" charset="0"/>
                  </a:rPr>
                  <a:t>E</a:t>
                </a:r>
                <a:r>
                  <a:rPr lang="en-US" altLang="zh-CN" sz="1800" b="0" i="1" baseline="-25000" dirty="0">
                    <a:effectLst/>
                    <a:latin typeface="Times New Roman" panose="02020603050405020304" pitchFamily="18" charset="0"/>
                    <a:cs typeface="Times New Roman" panose="02020603050405020304" pitchFamily="18" charset="0"/>
                  </a:rPr>
                  <a:t>α</a:t>
                </a:r>
                <a:r>
                  <a:rPr lang="en-US" altLang="zh-CN" sz="1800" b="0" i="0" baseline="0" dirty="0">
                    <a:effectLst/>
                    <a:latin typeface="Times New Roman" panose="02020603050405020304" pitchFamily="18" charset="0"/>
                    <a:cs typeface="Times New Roman" panose="02020603050405020304" pitchFamily="18" charset="0"/>
                  </a:rPr>
                  <a:t> (MeV)</a:t>
                </a:r>
                <a:endParaRPr lang="zh-CN" altLang="zh-CN" sz="18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5248"/>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baseline="30000"/>
              <a:t>28</a:t>
            </a:r>
            <a:r>
              <a:rPr lang="en-US"/>
              <a:t>Mg in Al Energy vs Length</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smoothMarker"/>
        <c:varyColors val="0"/>
        <c:ser>
          <c:idx val="0"/>
          <c:order val="2"/>
          <c:tx>
            <c:strRef>
              <c:f>'28Mg_Al'!$A$101</c:f>
              <c:strCache>
                <c:ptCount val="1"/>
                <c:pt idx="0">
                  <c:v>28Mg in Al3</c:v>
                </c:pt>
              </c:strCache>
            </c:strRef>
          </c:tx>
          <c:spPr>
            <a:ln w="25400" cap="rnd">
              <a:solidFill>
                <a:srgbClr val="FF0000"/>
              </a:solidFill>
              <a:round/>
            </a:ln>
            <a:effectLst/>
          </c:spPr>
          <c:marker>
            <c:symbol val="none"/>
          </c:marker>
          <c:xVal>
            <c:numRef>
              <c:f>'28Mg_Al'!$AH$101:$AH$123</c:f>
              <c:numCache>
                <c:formatCode>General</c:formatCode>
                <c:ptCount val="23"/>
                <c:pt idx="0">
                  <c:v>0</c:v>
                </c:pt>
                <c:pt idx="1">
                  <c:v>4.5419899999999999E-2</c:v>
                </c:pt>
                <c:pt idx="2">
                  <c:v>8.7672700000000006E-2</c:v>
                </c:pt>
                <c:pt idx="3">
                  <c:v>0.125608</c:v>
                </c:pt>
                <c:pt idx="4">
                  <c:v>0.160161</c:v>
                </c:pt>
                <c:pt idx="5">
                  <c:v>0.19211700000000001</c:v>
                </c:pt>
                <c:pt idx="6">
                  <c:v>0.221582</c:v>
                </c:pt>
                <c:pt idx="7">
                  <c:v>0.24729799999999999</c:v>
                </c:pt>
                <c:pt idx="8">
                  <c:v>0.269791</c:v>
                </c:pt>
                <c:pt idx="9">
                  <c:v>0.29059499999999999</c:v>
                </c:pt>
                <c:pt idx="10">
                  <c:v>0.30792799999999998</c:v>
                </c:pt>
                <c:pt idx="11">
                  <c:v>0.32152900000000001</c:v>
                </c:pt>
                <c:pt idx="12">
                  <c:v>0.32999899999999999</c:v>
                </c:pt>
                <c:pt idx="13">
                  <c:v>0.33679500000000001</c:v>
                </c:pt>
                <c:pt idx="14">
                  <c:v>0.34246500000000002</c:v>
                </c:pt>
                <c:pt idx="15">
                  <c:v>0.347024</c:v>
                </c:pt>
                <c:pt idx="16">
                  <c:v>0.35053099999999998</c:v>
                </c:pt>
                <c:pt idx="17">
                  <c:v>0.35180400000000001</c:v>
                </c:pt>
                <c:pt idx="18">
                  <c:v>0.35272700000000001</c:v>
                </c:pt>
                <c:pt idx="19">
                  <c:v>0.35335699999999998</c:v>
                </c:pt>
                <c:pt idx="20">
                  <c:v>0.35378199999999999</c:v>
                </c:pt>
                <c:pt idx="21">
                  <c:v>0.35406399999999999</c:v>
                </c:pt>
                <c:pt idx="22">
                  <c:v>0.35424499999999998</c:v>
                </c:pt>
              </c:numCache>
            </c:numRef>
          </c:xVal>
          <c:yVal>
            <c:numRef>
              <c:f>'28Mg_Al'!$G$101:$G$123</c:f>
              <c:numCache>
                <c:formatCode>General</c:formatCode>
                <c:ptCount val="23"/>
                <c:pt idx="0" formatCode="0.000">
                  <c:v>172.413793103448</c:v>
                </c:pt>
                <c:pt idx="1">
                  <c:v>153.31800000000001</c:v>
                </c:pt>
                <c:pt idx="2">
                  <c:v>128.827</c:v>
                </c:pt>
                <c:pt idx="3">
                  <c:v>110.94</c:v>
                </c:pt>
                <c:pt idx="4">
                  <c:v>98.006100000000004</c:v>
                </c:pt>
                <c:pt idx="5">
                  <c:v>86.244699999999995</c:v>
                </c:pt>
                <c:pt idx="6">
                  <c:v>69.765100000000004</c:v>
                </c:pt>
                <c:pt idx="7">
                  <c:v>56.861899999999999</c:v>
                </c:pt>
                <c:pt idx="8">
                  <c:v>50.635800000000003</c:v>
                </c:pt>
                <c:pt idx="9">
                  <c:v>38.990299999999998</c:v>
                </c:pt>
                <c:pt idx="10" formatCode="0.00E+00">
                  <c:v>28.367599999999999</c:v>
                </c:pt>
                <c:pt idx="11">
                  <c:v>18.382400000000001</c:v>
                </c:pt>
                <c:pt idx="12">
                  <c:v>15.318</c:v>
                </c:pt>
                <c:pt idx="13">
                  <c:v>13.4107</c:v>
                </c:pt>
                <c:pt idx="14">
                  <c:v>11.6153</c:v>
                </c:pt>
                <c:pt idx="15">
                  <c:v>9.8340800000000002</c:v>
                </c:pt>
                <c:pt idx="16">
                  <c:v>5.7270000000000003</c:v>
                </c:pt>
                <c:pt idx="17">
                  <c:v>4.8395299999999999</c:v>
                </c:pt>
                <c:pt idx="18">
                  <c:v>4.0946100000000003</c:v>
                </c:pt>
                <c:pt idx="19">
                  <c:v>3.4779399999999998</c:v>
                </c:pt>
                <c:pt idx="20">
                  <c:v>2.9757600000000002</c:v>
                </c:pt>
                <c:pt idx="21">
                  <c:v>2.6035699999999999</c:v>
                </c:pt>
                <c:pt idx="22">
                  <c:v>1.6848399999999999</c:v>
                </c:pt>
              </c:numCache>
            </c:numRef>
          </c:yVal>
          <c:smooth val="1"/>
          <c:extLst>
            <c:ext xmlns:c16="http://schemas.microsoft.com/office/drawing/2014/chart" uri="{C3380CC4-5D6E-409C-BE32-E72D297353CC}">
              <c16:uniqueId val="{00000000-6E0A-431A-939A-3B0B44E29799}"/>
            </c:ext>
          </c:extLst>
        </c:ser>
        <c:ser>
          <c:idx val="1"/>
          <c:order val="3"/>
          <c:tx>
            <c:strRef>
              <c:f>'28Mg_Al'!$A$125</c:f>
              <c:strCache>
                <c:ptCount val="1"/>
                <c:pt idx="0">
                  <c:v>28Mg in Al4</c:v>
                </c:pt>
              </c:strCache>
            </c:strRef>
          </c:tx>
          <c:spPr>
            <a:ln w="25400" cap="rnd">
              <a:solidFill>
                <a:schemeClr val="accent4"/>
              </a:solidFill>
              <a:round/>
            </a:ln>
            <a:effectLst/>
          </c:spPr>
          <c:marker>
            <c:symbol val="none"/>
          </c:marker>
          <c:xVal>
            <c:numRef>
              <c:f>'28Mg_Al'!$AH$125:$AH$148</c:f>
              <c:numCache>
                <c:formatCode>General</c:formatCode>
                <c:ptCount val="24"/>
                <c:pt idx="0">
                  <c:v>0</c:v>
                </c:pt>
                <c:pt idx="1">
                  <c:v>4.5419899999999999E-2</c:v>
                </c:pt>
                <c:pt idx="2">
                  <c:v>8.7486800000000003E-2</c:v>
                </c:pt>
                <c:pt idx="3">
                  <c:v>0.125109</c:v>
                </c:pt>
                <c:pt idx="4">
                  <c:v>0.158328</c:v>
                </c:pt>
                <c:pt idx="5">
                  <c:v>0.187088</c:v>
                </c:pt>
                <c:pt idx="6">
                  <c:v>0.21251400000000001</c:v>
                </c:pt>
                <c:pt idx="7">
                  <c:v>0.23558200000000001</c:v>
                </c:pt>
                <c:pt idx="8">
                  <c:v>0.25747199999999998</c:v>
                </c:pt>
                <c:pt idx="9">
                  <c:v>0.27723100000000001</c:v>
                </c:pt>
                <c:pt idx="10">
                  <c:v>0.29241800000000001</c:v>
                </c:pt>
                <c:pt idx="11">
                  <c:v>0.30804999999999999</c:v>
                </c:pt>
                <c:pt idx="12">
                  <c:v>0.321494</c:v>
                </c:pt>
                <c:pt idx="13">
                  <c:v>0.33237499999999998</c:v>
                </c:pt>
                <c:pt idx="14">
                  <c:v>0.34042600000000001</c:v>
                </c:pt>
                <c:pt idx="15">
                  <c:v>0.34666599999999997</c:v>
                </c:pt>
                <c:pt idx="16">
                  <c:v>0.351829</c:v>
                </c:pt>
                <c:pt idx="17">
                  <c:v>0.35369499999999998</c:v>
                </c:pt>
                <c:pt idx="18">
                  <c:v>0.354796</c:v>
                </c:pt>
                <c:pt idx="19">
                  <c:v>0.35557499999999997</c:v>
                </c:pt>
                <c:pt idx="20">
                  <c:v>0.35609400000000002</c:v>
                </c:pt>
                <c:pt idx="21">
                  <c:v>0.35645300000000002</c:v>
                </c:pt>
                <c:pt idx="22">
                  <c:v>0.356653</c:v>
                </c:pt>
                <c:pt idx="23">
                  <c:v>0.35678300000000002</c:v>
                </c:pt>
              </c:numCache>
            </c:numRef>
          </c:xVal>
          <c:yVal>
            <c:numRef>
              <c:f>'28Mg_Al'!$G$125:$G$148</c:f>
              <c:numCache>
                <c:formatCode>General</c:formatCode>
                <c:ptCount val="24"/>
                <c:pt idx="0" formatCode="0.000">
                  <c:v>172.413793103448</c:v>
                </c:pt>
                <c:pt idx="1">
                  <c:v>152.227</c:v>
                </c:pt>
                <c:pt idx="2">
                  <c:v>127.126</c:v>
                </c:pt>
                <c:pt idx="3">
                  <c:v>104.20699999999999</c:v>
                </c:pt>
                <c:pt idx="4">
                  <c:v>83.033900000000003</c:v>
                </c:pt>
                <c:pt idx="5">
                  <c:v>68.553100000000001</c:v>
                </c:pt>
                <c:pt idx="6">
                  <c:v>59.066899999999997</c:v>
                </c:pt>
                <c:pt idx="7">
                  <c:v>54.593499999999999</c:v>
                </c:pt>
                <c:pt idx="8">
                  <c:v>46.970500000000001</c:v>
                </c:pt>
                <c:pt idx="9">
                  <c:v>40.847200000000001</c:v>
                </c:pt>
                <c:pt idx="10">
                  <c:v>35.450000000000003</c:v>
                </c:pt>
                <c:pt idx="11">
                  <c:v>29.4024</c:v>
                </c:pt>
                <c:pt idx="12">
                  <c:v>23.326499999999999</c:v>
                </c:pt>
                <c:pt idx="13">
                  <c:v>17.574000000000002</c:v>
                </c:pt>
                <c:pt idx="14">
                  <c:v>14.3521</c:v>
                </c:pt>
                <c:pt idx="15">
                  <c:v>12.5701</c:v>
                </c:pt>
                <c:pt idx="16">
                  <c:v>6.8758699999999999</c:v>
                </c:pt>
                <c:pt idx="17">
                  <c:v>5.2807599999999999</c:v>
                </c:pt>
                <c:pt idx="18">
                  <c:v>4.4645900000000003</c:v>
                </c:pt>
                <c:pt idx="19">
                  <c:v>3.7853400000000001</c:v>
                </c:pt>
                <c:pt idx="20">
                  <c:v>3.2311800000000002</c:v>
                </c:pt>
                <c:pt idx="21">
                  <c:v>2.6777600000000001</c:v>
                </c:pt>
                <c:pt idx="22">
                  <c:v>2.3750200000000001</c:v>
                </c:pt>
                <c:pt idx="23">
                  <c:v>1.67296</c:v>
                </c:pt>
              </c:numCache>
            </c:numRef>
          </c:yVal>
          <c:smooth val="1"/>
          <c:extLst>
            <c:ext xmlns:c16="http://schemas.microsoft.com/office/drawing/2014/chart" uri="{C3380CC4-5D6E-409C-BE32-E72D297353CC}">
              <c16:uniqueId val="{00000001-6E0A-431A-939A-3B0B44E29799}"/>
            </c:ext>
          </c:extLst>
        </c:ser>
        <c:ser>
          <c:idx val="4"/>
          <c:order val="4"/>
          <c:tx>
            <c:strRef>
              <c:f>'28Mg_Al'!$A$150</c:f>
              <c:strCache>
                <c:ptCount val="1"/>
                <c:pt idx="0">
                  <c:v>28Mg in Al5</c:v>
                </c:pt>
              </c:strCache>
            </c:strRef>
          </c:tx>
          <c:spPr>
            <a:ln w="25400" cap="rnd">
              <a:solidFill>
                <a:srgbClr val="00B050"/>
              </a:solidFill>
              <a:round/>
            </a:ln>
            <a:effectLst/>
          </c:spPr>
          <c:marker>
            <c:symbol val="none"/>
          </c:marker>
          <c:xVal>
            <c:numRef>
              <c:f>'28Mg_Al'!$AH$150:$AH$174</c:f>
              <c:numCache>
                <c:formatCode>General</c:formatCode>
                <c:ptCount val="25"/>
                <c:pt idx="0">
                  <c:v>0</c:v>
                </c:pt>
                <c:pt idx="1">
                  <c:v>4.5419899999999999E-2</c:v>
                </c:pt>
                <c:pt idx="2">
                  <c:v>8.5935200000000003E-2</c:v>
                </c:pt>
                <c:pt idx="3">
                  <c:v>9.2016600000000004E-2</c:v>
                </c:pt>
                <c:pt idx="4">
                  <c:v>0.12859400000000001</c:v>
                </c:pt>
                <c:pt idx="5">
                  <c:v>0.1623</c:v>
                </c:pt>
                <c:pt idx="6">
                  <c:v>0.19362599999999999</c:v>
                </c:pt>
                <c:pt idx="7">
                  <c:v>0.221884</c:v>
                </c:pt>
                <c:pt idx="8">
                  <c:v>0.24753</c:v>
                </c:pt>
                <c:pt idx="9">
                  <c:v>0.270791</c:v>
                </c:pt>
                <c:pt idx="10">
                  <c:v>0.290906</c:v>
                </c:pt>
                <c:pt idx="11">
                  <c:v>0.30862499999999998</c:v>
                </c:pt>
                <c:pt idx="12">
                  <c:v>0.32469100000000001</c:v>
                </c:pt>
                <c:pt idx="13">
                  <c:v>0.33905200000000002</c:v>
                </c:pt>
                <c:pt idx="14">
                  <c:v>0.35080299999999998</c:v>
                </c:pt>
                <c:pt idx="15">
                  <c:v>0.36096</c:v>
                </c:pt>
                <c:pt idx="16">
                  <c:v>0.36752499999999999</c:v>
                </c:pt>
                <c:pt idx="17">
                  <c:v>0.371585</c:v>
                </c:pt>
                <c:pt idx="18">
                  <c:v>0.37375799999999998</c:v>
                </c:pt>
                <c:pt idx="19">
                  <c:v>0.37488300000000002</c:v>
                </c:pt>
                <c:pt idx="20">
                  <c:v>0.37568400000000002</c:v>
                </c:pt>
                <c:pt idx="21">
                  <c:v>0.37621700000000002</c:v>
                </c:pt>
                <c:pt idx="22">
                  <c:v>0.37657200000000002</c:v>
                </c:pt>
                <c:pt idx="23">
                  <c:v>0.376803</c:v>
                </c:pt>
                <c:pt idx="24">
                  <c:v>0.37695200000000001</c:v>
                </c:pt>
              </c:numCache>
            </c:numRef>
          </c:xVal>
          <c:yVal>
            <c:numRef>
              <c:f>'28Mg_Al'!$G$150:$G$174</c:f>
              <c:numCache>
                <c:formatCode>General</c:formatCode>
                <c:ptCount val="25"/>
                <c:pt idx="0" formatCode="0.000">
                  <c:v>172.413793103448</c:v>
                </c:pt>
                <c:pt idx="1">
                  <c:v>143.24799999999999</c:v>
                </c:pt>
                <c:pt idx="2">
                  <c:v>120.84</c:v>
                </c:pt>
                <c:pt idx="3">
                  <c:v>118.00700000000001</c:v>
                </c:pt>
                <c:pt idx="4">
                  <c:v>103.146</c:v>
                </c:pt>
                <c:pt idx="5">
                  <c:v>91.473699999999994</c:v>
                </c:pt>
                <c:pt idx="6">
                  <c:v>77.277100000000004</c:v>
                </c:pt>
                <c:pt idx="7">
                  <c:v>65.968199999999996</c:v>
                </c:pt>
                <c:pt idx="8">
                  <c:v>56.3157</c:v>
                </c:pt>
                <c:pt idx="9">
                  <c:v>44.703400000000002</c:v>
                </c:pt>
                <c:pt idx="10">
                  <c:v>36.708500000000001</c:v>
                </c:pt>
                <c:pt idx="11">
                  <c:v>31.567</c:v>
                </c:pt>
                <c:pt idx="12" formatCode="0.00E+00">
                  <c:v>26.6645</c:v>
                </c:pt>
                <c:pt idx="13">
                  <c:v>20.090800000000002</c:v>
                </c:pt>
                <c:pt idx="14">
                  <c:v>16.621200000000002</c:v>
                </c:pt>
                <c:pt idx="15">
                  <c:v>9.7279</c:v>
                </c:pt>
                <c:pt idx="16">
                  <c:v>5.5756600000000001</c:v>
                </c:pt>
                <c:pt idx="17">
                  <c:v>2.2792699999999999</c:v>
                </c:pt>
                <c:pt idx="18">
                  <c:v>0.165739</c:v>
                </c:pt>
                <c:pt idx="19">
                  <c:v>-0.65767200000000003</c:v>
                </c:pt>
                <c:pt idx="20">
                  <c:v>-1.3549800000000001</c:v>
                </c:pt>
                <c:pt idx="21">
                  <c:v>-1.9589300000000001</c:v>
                </c:pt>
                <c:pt idx="22">
                  <c:v>-2.39235</c:v>
                </c:pt>
                <c:pt idx="23">
                  <c:v>-2.7217500000000001</c:v>
                </c:pt>
                <c:pt idx="24">
                  <c:v>-3.50441</c:v>
                </c:pt>
              </c:numCache>
            </c:numRef>
          </c:yVal>
          <c:smooth val="1"/>
          <c:extLst>
            <c:ext xmlns:c16="http://schemas.microsoft.com/office/drawing/2014/chart" uri="{C3380CC4-5D6E-409C-BE32-E72D297353CC}">
              <c16:uniqueId val="{00000002-6E0A-431A-939A-3B0B44E29799}"/>
            </c:ext>
          </c:extLst>
        </c:ser>
        <c:ser>
          <c:idx val="5"/>
          <c:order val="5"/>
          <c:tx>
            <c:strRef>
              <c:f>'28Mg_Al'!$AL$46</c:f>
              <c:strCache>
                <c:ptCount val="1"/>
                <c:pt idx="0">
                  <c:v>Brent</c:v>
                </c:pt>
              </c:strCache>
            </c:strRef>
          </c:tx>
          <c:spPr>
            <a:ln w="25400" cap="rnd">
              <a:solidFill>
                <a:srgbClr val="0000FF"/>
              </a:solidFill>
              <a:round/>
            </a:ln>
            <a:effectLst/>
          </c:spPr>
          <c:marker>
            <c:symbol val="none"/>
          </c:marker>
          <c:xVal>
            <c:numRef>
              <c:f>'28Mg_Al'!$AZ$46:$AZ$1046</c:f>
              <c:numCache>
                <c:formatCode>0.000000</c:formatCode>
                <c:ptCount val="1001"/>
                <c:pt idx="0" formatCode="General">
                  <c:v>0</c:v>
                </c:pt>
                <c:pt idx="1">
                  <c:v>1.2403200000000001E-3</c:v>
                </c:pt>
                <c:pt idx="2">
                  <c:v>2.47832E-3</c:v>
                </c:pt>
                <c:pt idx="3">
                  <c:v>3.7139999999999999E-3</c:v>
                </c:pt>
                <c:pt idx="4">
                  <c:v>4.9473700000000004E-3</c:v>
                </c:pt>
                <c:pt idx="5">
                  <c:v>6.1784199999999996E-3</c:v>
                </c:pt>
                <c:pt idx="6">
                  <c:v>7.4071500000000004E-3</c:v>
                </c:pt>
                <c:pt idx="7">
                  <c:v>8.6335600000000002E-3</c:v>
                </c:pt>
                <c:pt idx="8">
                  <c:v>9.8576600000000007E-3</c:v>
                </c:pt>
                <c:pt idx="9">
                  <c:v>1.10794E-2</c:v>
                </c:pt>
                <c:pt idx="10">
                  <c:v>1.22989E-2</c:v>
                </c:pt>
                <c:pt idx="11">
                  <c:v>1.35161E-2</c:v>
                </c:pt>
                <c:pt idx="12">
                  <c:v>1.47309E-2</c:v>
                </c:pt>
                <c:pt idx="13">
                  <c:v>1.59434E-2</c:v>
                </c:pt>
                <c:pt idx="14">
                  <c:v>1.7153600000000001E-2</c:v>
                </c:pt>
                <c:pt idx="15">
                  <c:v>1.8361499999999999E-2</c:v>
                </c:pt>
                <c:pt idx="16">
                  <c:v>1.95671E-2</c:v>
                </c:pt>
                <c:pt idx="17">
                  <c:v>2.0770299999999998E-2</c:v>
                </c:pt>
                <c:pt idx="18">
                  <c:v>2.1971299999999999E-2</c:v>
                </c:pt>
                <c:pt idx="19">
                  <c:v>2.31699E-2</c:v>
                </c:pt>
                <c:pt idx="20">
                  <c:v>2.4366200000000001E-2</c:v>
                </c:pt>
                <c:pt idx="21">
                  <c:v>2.5560200000000002E-2</c:v>
                </c:pt>
                <c:pt idx="22">
                  <c:v>2.6751799999999999E-2</c:v>
                </c:pt>
                <c:pt idx="23">
                  <c:v>2.7941199999999999E-2</c:v>
                </c:pt>
                <c:pt idx="24">
                  <c:v>2.91282E-2</c:v>
                </c:pt>
                <c:pt idx="25">
                  <c:v>3.0313E-2</c:v>
                </c:pt>
                <c:pt idx="26">
                  <c:v>3.14954E-2</c:v>
                </c:pt>
                <c:pt idx="27">
                  <c:v>3.2675500000000003E-2</c:v>
                </c:pt>
                <c:pt idx="28">
                  <c:v>3.38532E-2</c:v>
                </c:pt>
                <c:pt idx="29">
                  <c:v>3.5028700000000003E-2</c:v>
                </c:pt>
                <c:pt idx="30">
                  <c:v>3.6201799999999999E-2</c:v>
                </c:pt>
                <c:pt idx="31">
                  <c:v>3.7372700000000002E-2</c:v>
                </c:pt>
                <c:pt idx="32">
                  <c:v>3.8541199999999998E-2</c:v>
                </c:pt>
                <c:pt idx="33">
                  <c:v>3.9707300000000001E-2</c:v>
                </c:pt>
                <c:pt idx="34">
                  <c:v>4.0871200000000003E-2</c:v>
                </c:pt>
                <c:pt idx="35">
                  <c:v>4.2032800000000002E-2</c:v>
                </c:pt>
                <c:pt idx="36">
                  <c:v>4.3192000000000001E-2</c:v>
                </c:pt>
                <c:pt idx="37">
                  <c:v>4.4348899999999997E-2</c:v>
                </c:pt>
                <c:pt idx="38">
                  <c:v>4.5503500000000002E-2</c:v>
                </c:pt>
                <c:pt idx="39">
                  <c:v>4.6655799999999997E-2</c:v>
                </c:pt>
                <c:pt idx="40">
                  <c:v>4.7805800000000002E-2</c:v>
                </c:pt>
                <c:pt idx="41">
                  <c:v>4.8953400000000001E-2</c:v>
                </c:pt>
                <c:pt idx="42">
                  <c:v>5.0098799999999999E-2</c:v>
                </c:pt>
                <c:pt idx="43">
                  <c:v>5.1241799999999997E-2</c:v>
                </c:pt>
                <c:pt idx="44">
                  <c:v>5.2382499999999999E-2</c:v>
                </c:pt>
                <c:pt idx="45">
                  <c:v>5.35208E-2</c:v>
                </c:pt>
                <c:pt idx="46">
                  <c:v>5.4656900000000001E-2</c:v>
                </c:pt>
                <c:pt idx="47">
                  <c:v>5.5790600000000003E-2</c:v>
                </c:pt>
                <c:pt idx="48">
                  <c:v>5.6922E-2</c:v>
                </c:pt>
                <c:pt idx="49">
                  <c:v>5.8051100000000001E-2</c:v>
                </c:pt>
                <c:pt idx="50">
                  <c:v>5.9177899999999999E-2</c:v>
                </c:pt>
                <c:pt idx="51">
                  <c:v>6.0302300000000003E-2</c:v>
                </c:pt>
                <c:pt idx="52">
                  <c:v>6.14245E-2</c:v>
                </c:pt>
                <c:pt idx="53">
                  <c:v>6.2544299999999997E-2</c:v>
                </c:pt>
                <c:pt idx="54">
                  <c:v>6.3661800000000004E-2</c:v>
                </c:pt>
                <c:pt idx="55">
                  <c:v>6.4776899999999998E-2</c:v>
                </c:pt>
                <c:pt idx="56">
                  <c:v>6.5889799999999998E-2</c:v>
                </c:pt>
                <c:pt idx="57">
                  <c:v>6.7000299999999999E-2</c:v>
                </c:pt>
                <c:pt idx="58">
                  <c:v>6.8108500000000002E-2</c:v>
                </c:pt>
                <c:pt idx="59">
                  <c:v>6.9214399999999995E-2</c:v>
                </c:pt>
                <c:pt idx="60">
                  <c:v>7.0317900000000003E-2</c:v>
                </c:pt>
                <c:pt idx="61">
                  <c:v>7.1419200000000002E-2</c:v>
                </c:pt>
                <c:pt idx="62">
                  <c:v>7.2518100000000002E-2</c:v>
                </c:pt>
                <c:pt idx="63">
                  <c:v>7.3614700000000005E-2</c:v>
                </c:pt>
                <c:pt idx="64">
                  <c:v>7.4708899999999995E-2</c:v>
                </c:pt>
                <c:pt idx="65">
                  <c:v>7.5800900000000004E-2</c:v>
                </c:pt>
                <c:pt idx="66">
                  <c:v>7.6890500000000001E-2</c:v>
                </c:pt>
                <c:pt idx="67">
                  <c:v>7.79778E-2</c:v>
                </c:pt>
                <c:pt idx="68">
                  <c:v>7.90627E-2</c:v>
                </c:pt>
                <c:pt idx="69">
                  <c:v>8.0145400000000006E-2</c:v>
                </c:pt>
                <c:pt idx="70">
                  <c:v>8.1225699999999998E-2</c:v>
                </c:pt>
                <c:pt idx="71">
                  <c:v>8.2303699999999994E-2</c:v>
                </c:pt>
                <c:pt idx="72">
                  <c:v>8.3379300000000003E-2</c:v>
                </c:pt>
                <c:pt idx="73">
                  <c:v>8.4452700000000006E-2</c:v>
                </c:pt>
                <c:pt idx="74">
                  <c:v>8.5523699999999994E-2</c:v>
                </c:pt>
                <c:pt idx="75">
                  <c:v>8.6592299999999997E-2</c:v>
                </c:pt>
                <c:pt idx="76">
                  <c:v>8.7658700000000006E-2</c:v>
                </c:pt>
                <c:pt idx="77">
                  <c:v>8.8722700000000002E-2</c:v>
                </c:pt>
                <c:pt idx="78">
                  <c:v>8.97844E-2</c:v>
                </c:pt>
                <c:pt idx="79">
                  <c:v>9.0843800000000002E-2</c:v>
                </c:pt>
                <c:pt idx="80">
                  <c:v>9.1900800000000005E-2</c:v>
                </c:pt>
                <c:pt idx="81">
                  <c:v>9.2955499999999996E-2</c:v>
                </c:pt>
                <c:pt idx="82">
                  <c:v>9.4007900000000005E-2</c:v>
                </c:pt>
                <c:pt idx="83">
                  <c:v>9.5057900000000001E-2</c:v>
                </c:pt>
                <c:pt idx="84">
                  <c:v>9.6105700000000002E-2</c:v>
                </c:pt>
                <c:pt idx="85">
                  <c:v>9.7151100000000004E-2</c:v>
                </c:pt>
                <c:pt idx="86">
                  <c:v>9.8194100000000006E-2</c:v>
                </c:pt>
                <c:pt idx="87">
                  <c:v>9.9234799999999998E-2</c:v>
                </c:pt>
                <c:pt idx="88">
                  <c:v>0.100273</c:v>
                </c:pt>
                <c:pt idx="89">
                  <c:v>0.101309</c:v>
                </c:pt>
                <c:pt idx="90">
                  <c:v>0.102343</c:v>
                </c:pt>
                <c:pt idx="91">
                  <c:v>0.10337399999999999</c:v>
                </c:pt>
                <c:pt idx="92">
                  <c:v>0.104404</c:v>
                </c:pt>
                <c:pt idx="93">
                  <c:v>0.10543</c:v>
                </c:pt>
                <c:pt idx="94">
                  <c:v>0.10645499999999999</c:v>
                </c:pt>
                <c:pt idx="95">
                  <c:v>0.107477</c:v>
                </c:pt>
                <c:pt idx="96">
                  <c:v>0.108496</c:v>
                </c:pt>
                <c:pt idx="97">
                  <c:v>0.109514</c:v>
                </c:pt>
                <c:pt idx="98">
                  <c:v>0.110529</c:v>
                </c:pt>
                <c:pt idx="99">
                  <c:v>0.111542</c:v>
                </c:pt>
                <c:pt idx="100">
                  <c:v>0.112552</c:v>
                </c:pt>
                <c:pt idx="101">
                  <c:v>0.11355999999999999</c:v>
                </c:pt>
                <c:pt idx="102">
                  <c:v>0.114566</c:v>
                </c:pt>
                <c:pt idx="103">
                  <c:v>0.11556900000000001</c:v>
                </c:pt>
                <c:pt idx="104">
                  <c:v>0.11656999999999999</c:v>
                </c:pt>
                <c:pt idx="105">
                  <c:v>0.11756900000000001</c:v>
                </c:pt>
                <c:pt idx="106">
                  <c:v>0.118565</c:v>
                </c:pt>
                <c:pt idx="107">
                  <c:v>0.119559</c:v>
                </c:pt>
                <c:pt idx="108">
                  <c:v>0.12055100000000001</c:v>
                </c:pt>
                <c:pt idx="109">
                  <c:v>0.121541</c:v>
                </c:pt>
                <c:pt idx="110">
                  <c:v>0.122528</c:v>
                </c:pt>
                <c:pt idx="111">
                  <c:v>0.123512</c:v>
                </c:pt>
                <c:pt idx="112">
                  <c:v>0.12449499999999999</c:v>
                </c:pt>
                <c:pt idx="113">
                  <c:v>0.125475</c:v>
                </c:pt>
                <c:pt idx="114">
                  <c:v>0.12645200000000001</c:v>
                </c:pt>
                <c:pt idx="115">
                  <c:v>0.12742800000000001</c:v>
                </c:pt>
                <c:pt idx="116">
                  <c:v>0.12840099999999999</c:v>
                </c:pt>
                <c:pt idx="117">
                  <c:v>0.12937100000000001</c:v>
                </c:pt>
                <c:pt idx="118">
                  <c:v>0.13034000000000001</c:v>
                </c:pt>
                <c:pt idx="119">
                  <c:v>0.13130600000000001</c:v>
                </c:pt>
                <c:pt idx="120">
                  <c:v>0.13227</c:v>
                </c:pt>
                <c:pt idx="121">
                  <c:v>0.13323099999999999</c:v>
                </c:pt>
                <c:pt idx="122">
                  <c:v>0.13419</c:v>
                </c:pt>
                <c:pt idx="123">
                  <c:v>0.13514599999999999</c:v>
                </c:pt>
                <c:pt idx="124">
                  <c:v>0.136101</c:v>
                </c:pt>
                <c:pt idx="125">
                  <c:v>0.13705300000000001</c:v>
                </c:pt>
                <c:pt idx="126">
                  <c:v>0.13800200000000001</c:v>
                </c:pt>
                <c:pt idx="127">
                  <c:v>0.13894999999999999</c:v>
                </c:pt>
                <c:pt idx="128">
                  <c:v>0.13989499999999999</c:v>
                </c:pt>
                <c:pt idx="129">
                  <c:v>0.14083699999999999</c:v>
                </c:pt>
                <c:pt idx="130">
                  <c:v>0.14177799999999999</c:v>
                </c:pt>
                <c:pt idx="131">
                  <c:v>0.14271600000000001</c:v>
                </c:pt>
                <c:pt idx="132">
                  <c:v>0.143651</c:v>
                </c:pt>
                <c:pt idx="133">
                  <c:v>0.14458399999999999</c:v>
                </c:pt>
                <c:pt idx="134">
                  <c:v>0.14551500000000001</c:v>
                </c:pt>
                <c:pt idx="135">
                  <c:v>0.14644399999999999</c:v>
                </c:pt>
                <c:pt idx="136">
                  <c:v>0.14737</c:v>
                </c:pt>
                <c:pt idx="137">
                  <c:v>0.14829400000000001</c:v>
                </c:pt>
                <c:pt idx="138">
                  <c:v>0.14921599999999999</c:v>
                </c:pt>
                <c:pt idx="139">
                  <c:v>0.15013499999999999</c:v>
                </c:pt>
                <c:pt idx="140">
                  <c:v>0.15105199999999999</c:v>
                </c:pt>
                <c:pt idx="141">
                  <c:v>0.15196699999999999</c:v>
                </c:pt>
                <c:pt idx="142">
                  <c:v>0.15287899999999999</c:v>
                </c:pt>
                <c:pt idx="143">
                  <c:v>0.15378900000000001</c:v>
                </c:pt>
                <c:pt idx="144">
                  <c:v>0.154696</c:v>
                </c:pt>
                <c:pt idx="145">
                  <c:v>0.15560199999999999</c:v>
                </c:pt>
                <c:pt idx="146">
                  <c:v>0.156504</c:v>
                </c:pt>
                <c:pt idx="147">
                  <c:v>0.15740499999999999</c:v>
                </c:pt>
                <c:pt idx="148">
                  <c:v>0.158303</c:v>
                </c:pt>
                <c:pt idx="149">
                  <c:v>0.15919900000000001</c:v>
                </c:pt>
                <c:pt idx="150">
                  <c:v>0.16009300000000001</c:v>
                </c:pt>
                <c:pt idx="151">
                  <c:v>0.16098399999999999</c:v>
                </c:pt>
                <c:pt idx="152">
                  <c:v>0.16187299999999999</c:v>
                </c:pt>
                <c:pt idx="153">
                  <c:v>0.16275999999999999</c:v>
                </c:pt>
                <c:pt idx="154">
                  <c:v>0.16364400000000001</c:v>
                </c:pt>
                <c:pt idx="155">
                  <c:v>0.16452600000000001</c:v>
                </c:pt>
                <c:pt idx="156">
                  <c:v>0.165405</c:v>
                </c:pt>
                <c:pt idx="157">
                  <c:v>0.16628299999999999</c:v>
                </c:pt>
                <c:pt idx="158">
                  <c:v>0.167158</c:v>
                </c:pt>
                <c:pt idx="159">
                  <c:v>0.16803000000000001</c:v>
                </c:pt>
                <c:pt idx="160">
                  <c:v>0.168901</c:v>
                </c:pt>
                <c:pt idx="161">
                  <c:v>0.169769</c:v>
                </c:pt>
                <c:pt idx="162">
                  <c:v>0.17063400000000001</c:v>
                </c:pt>
                <c:pt idx="163">
                  <c:v>0.17149800000000001</c:v>
                </c:pt>
                <c:pt idx="164">
                  <c:v>0.17235900000000001</c:v>
                </c:pt>
                <c:pt idx="165">
                  <c:v>0.17321700000000001</c:v>
                </c:pt>
                <c:pt idx="166">
                  <c:v>0.17407400000000001</c:v>
                </c:pt>
                <c:pt idx="167">
                  <c:v>0.174928</c:v>
                </c:pt>
                <c:pt idx="168">
                  <c:v>0.17577999999999999</c:v>
                </c:pt>
                <c:pt idx="169">
                  <c:v>0.17662900000000001</c:v>
                </c:pt>
                <c:pt idx="170">
                  <c:v>0.17747599999999999</c:v>
                </c:pt>
                <c:pt idx="171">
                  <c:v>0.17832100000000001</c:v>
                </c:pt>
                <c:pt idx="172">
                  <c:v>0.17916399999999999</c:v>
                </c:pt>
                <c:pt idx="173">
                  <c:v>0.180004</c:v>
                </c:pt>
                <c:pt idx="174">
                  <c:v>0.180842</c:v>
                </c:pt>
                <c:pt idx="175">
                  <c:v>0.18167700000000001</c:v>
                </c:pt>
                <c:pt idx="176">
                  <c:v>0.18251000000000001</c:v>
                </c:pt>
                <c:pt idx="177">
                  <c:v>0.183341</c:v>
                </c:pt>
                <c:pt idx="178">
                  <c:v>0.18417</c:v>
                </c:pt>
                <c:pt idx="179">
                  <c:v>0.18499699999999999</c:v>
                </c:pt>
                <c:pt idx="180">
                  <c:v>0.18582099999999999</c:v>
                </c:pt>
                <c:pt idx="181">
                  <c:v>0.186642</c:v>
                </c:pt>
                <c:pt idx="182">
                  <c:v>0.18746199999999999</c:v>
                </c:pt>
                <c:pt idx="183">
                  <c:v>0.188279</c:v>
                </c:pt>
                <c:pt idx="184">
                  <c:v>0.18909400000000001</c:v>
                </c:pt>
                <c:pt idx="185">
                  <c:v>0.18990699999999999</c:v>
                </c:pt>
                <c:pt idx="186">
                  <c:v>0.190717</c:v>
                </c:pt>
                <c:pt idx="187">
                  <c:v>0.191525</c:v>
                </c:pt>
                <c:pt idx="188">
                  <c:v>0.192331</c:v>
                </c:pt>
                <c:pt idx="189">
                  <c:v>0.193134</c:v>
                </c:pt>
                <c:pt idx="190">
                  <c:v>0.193936</c:v>
                </c:pt>
                <c:pt idx="191">
                  <c:v>0.19473399999999999</c:v>
                </c:pt>
                <c:pt idx="192">
                  <c:v>0.19553100000000001</c:v>
                </c:pt>
                <c:pt idx="193">
                  <c:v>0.196326</c:v>
                </c:pt>
                <c:pt idx="194">
                  <c:v>0.19711799999999999</c:v>
                </c:pt>
                <c:pt idx="195">
                  <c:v>0.197908</c:v>
                </c:pt>
                <c:pt idx="196">
                  <c:v>0.19869500000000001</c:v>
                </c:pt>
                <c:pt idx="197">
                  <c:v>0.19947999999999999</c:v>
                </c:pt>
                <c:pt idx="198">
                  <c:v>0.200263</c:v>
                </c:pt>
                <c:pt idx="199">
                  <c:v>0.201044</c:v>
                </c:pt>
                <c:pt idx="200">
                  <c:v>0.201823</c:v>
                </c:pt>
                <c:pt idx="201">
                  <c:v>0.202599</c:v>
                </c:pt>
                <c:pt idx="202">
                  <c:v>0.203373</c:v>
                </c:pt>
                <c:pt idx="203">
                  <c:v>0.20414499999999999</c:v>
                </c:pt>
                <c:pt idx="204">
                  <c:v>0.20491500000000001</c:v>
                </c:pt>
                <c:pt idx="205">
                  <c:v>0.205682</c:v>
                </c:pt>
                <c:pt idx="206">
                  <c:v>0.20644699999999999</c:v>
                </c:pt>
                <c:pt idx="207">
                  <c:v>0.20721000000000001</c:v>
                </c:pt>
                <c:pt idx="208">
                  <c:v>0.20796999999999999</c:v>
                </c:pt>
                <c:pt idx="209">
                  <c:v>0.208729</c:v>
                </c:pt>
                <c:pt idx="210">
                  <c:v>0.209485</c:v>
                </c:pt>
                <c:pt idx="211">
                  <c:v>0.21023900000000001</c:v>
                </c:pt>
                <c:pt idx="212">
                  <c:v>0.21099100000000001</c:v>
                </c:pt>
                <c:pt idx="213">
                  <c:v>0.21174000000000001</c:v>
                </c:pt>
                <c:pt idx="214">
                  <c:v>0.21248700000000001</c:v>
                </c:pt>
                <c:pt idx="215">
                  <c:v>0.213232</c:v>
                </c:pt>
                <c:pt idx="216">
                  <c:v>0.213975</c:v>
                </c:pt>
                <c:pt idx="217">
                  <c:v>0.21471599999999999</c:v>
                </c:pt>
                <c:pt idx="218">
                  <c:v>0.21545400000000001</c:v>
                </c:pt>
                <c:pt idx="219">
                  <c:v>0.21619099999999999</c:v>
                </c:pt>
                <c:pt idx="220">
                  <c:v>0.21692500000000001</c:v>
                </c:pt>
                <c:pt idx="221">
                  <c:v>0.21765699999999999</c:v>
                </c:pt>
                <c:pt idx="222">
                  <c:v>0.218387</c:v>
                </c:pt>
                <c:pt idx="223">
                  <c:v>0.219114</c:v>
                </c:pt>
                <c:pt idx="224">
                  <c:v>0.21983900000000001</c:v>
                </c:pt>
                <c:pt idx="225">
                  <c:v>0.22056300000000001</c:v>
                </c:pt>
                <c:pt idx="226">
                  <c:v>0.22128400000000001</c:v>
                </c:pt>
                <c:pt idx="227">
                  <c:v>0.22200300000000001</c:v>
                </c:pt>
                <c:pt idx="228">
                  <c:v>0.222719</c:v>
                </c:pt>
                <c:pt idx="229">
                  <c:v>0.22343399999999999</c:v>
                </c:pt>
                <c:pt idx="230">
                  <c:v>0.22414600000000001</c:v>
                </c:pt>
                <c:pt idx="231">
                  <c:v>0.224856</c:v>
                </c:pt>
                <c:pt idx="232">
                  <c:v>0.22556499999999999</c:v>
                </c:pt>
                <c:pt idx="233">
                  <c:v>0.226271</c:v>
                </c:pt>
                <c:pt idx="234">
                  <c:v>0.22697400000000001</c:v>
                </c:pt>
                <c:pt idx="235">
                  <c:v>0.22767599999999999</c:v>
                </c:pt>
                <c:pt idx="236">
                  <c:v>0.228376</c:v>
                </c:pt>
                <c:pt idx="237">
                  <c:v>0.229073</c:v>
                </c:pt>
                <c:pt idx="238">
                  <c:v>0.229768</c:v>
                </c:pt>
                <c:pt idx="239">
                  <c:v>0.230461</c:v>
                </c:pt>
                <c:pt idx="240">
                  <c:v>0.231152</c:v>
                </c:pt>
                <c:pt idx="241">
                  <c:v>0.23184099999999999</c:v>
                </c:pt>
                <c:pt idx="242">
                  <c:v>0.23252800000000001</c:v>
                </c:pt>
                <c:pt idx="243">
                  <c:v>0.233213</c:v>
                </c:pt>
                <c:pt idx="244">
                  <c:v>0.23389499999999999</c:v>
                </c:pt>
                <c:pt idx="245">
                  <c:v>0.23457600000000001</c:v>
                </c:pt>
                <c:pt idx="246">
                  <c:v>0.23525399999999999</c:v>
                </c:pt>
                <c:pt idx="247">
                  <c:v>0.23593</c:v>
                </c:pt>
                <c:pt idx="248">
                  <c:v>0.23660400000000001</c:v>
                </c:pt>
                <c:pt idx="249">
                  <c:v>0.23727599999999999</c:v>
                </c:pt>
                <c:pt idx="250">
                  <c:v>0.23794499999999999</c:v>
                </c:pt>
                <c:pt idx="251">
                  <c:v>0.23861299999999999</c:v>
                </c:pt>
                <c:pt idx="252">
                  <c:v>0.23927799999999999</c:v>
                </c:pt>
                <c:pt idx="253">
                  <c:v>0.23994099999999999</c:v>
                </c:pt>
                <c:pt idx="254">
                  <c:v>0.24060200000000001</c:v>
                </c:pt>
                <c:pt idx="255">
                  <c:v>0.241261</c:v>
                </c:pt>
                <c:pt idx="256">
                  <c:v>0.24191799999999999</c:v>
                </c:pt>
                <c:pt idx="257">
                  <c:v>0.24257300000000001</c:v>
                </c:pt>
                <c:pt idx="258">
                  <c:v>0.243225</c:v>
                </c:pt>
                <c:pt idx="259">
                  <c:v>0.24387600000000001</c:v>
                </c:pt>
                <c:pt idx="260">
                  <c:v>0.24452399999999999</c:v>
                </c:pt>
                <c:pt idx="261">
                  <c:v>0.24517</c:v>
                </c:pt>
                <c:pt idx="262">
                  <c:v>0.245814</c:v>
                </c:pt>
                <c:pt idx="263">
                  <c:v>0.24645600000000001</c:v>
                </c:pt>
                <c:pt idx="264">
                  <c:v>0.24709600000000001</c:v>
                </c:pt>
                <c:pt idx="265">
                  <c:v>0.24773300000000001</c:v>
                </c:pt>
                <c:pt idx="266">
                  <c:v>0.24836900000000001</c:v>
                </c:pt>
                <c:pt idx="267">
                  <c:v>0.249002</c:v>
                </c:pt>
                <c:pt idx="268">
                  <c:v>0.24963299999999999</c:v>
                </c:pt>
                <c:pt idx="269">
                  <c:v>0.25026199999999998</c:v>
                </c:pt>
                <c:pt idx="270">
                  <c:v>0.25088899999999997</c:v>
                </c:pt>
                <c:pt idx="271">
                  <c:v>0.25151299999999999</c:v>
                </c:pt>
                <c:pt idx="272">
                  <c:v>0.25213600000000003</c:v>
                </c:pt>
                <c:pt idx="273">
                  <c:v>0.25275599999999998</c:v>
                </c:pt>
                <c:pt idx="274">
                  <c:v>0.25337399999999999</c:v>
                </c:pt>
                <c:pt idx="275">
                  <c:v>0.25398999999999999</c:v>
                </c:pt>
                <c:pt idx="276">
                  <c:v>0.254604</c:v>
                </c:pt>
                <c:pt idx="277">
                  <c:v>0.255216</c:v>
                </c:pt>
                <c:pt idx="278">
                  <c:v>0.255826</c:v>
                </c:pt>
                <c:pt idx="279">
                  <c:v>0.25643300000000002</c:v>
                </c:pt>
                <c:pt idx="280">
                  <c:v>0.25703799999999999</c:v>
                </c:pt>
                <c:pt idx="281">
                  <c:v>0.25764100000000001</c:v>
                </c:pt>
                <c:pt idx="282" formatCode="General">
                  <c:v>0.25824200000000003</c:v>
                </c:pt>
                <c:pt idx="283" formatCode="General">
                  <c:v>0.25884099999999999</c:v>
                </c:pt>
                <c:pt idx="284" formatCode="General">
                  <c:v>0.259438</c:v>
                </c:pt>
                <c:pt idx="285" formatCode="General">
                  <c:v>0.26003199999999999</c:v>
                </c:pt>
                <c:pt idx="286" formatCode="General">
                  <c:v>0.260625</c:v>
                </c:pt>
                <c:pt idx="287" formatCode="General">
                  <c:v>0.26121499999999997</c:v>
                </c:pt>
                <c:pt idx="288" formatCode="General">
                  <c:v>0.26180300000000001</c:v>
                </c:pt>
                <c:pt idx="289" formatCode="General">
                  <c:v>0.26238899999999998</c:v>
                </c:pt>
                <c:pt idx="290" formatCode="General">
                  <c:v>0.26297300000000001</c:v>
                </c:pt>
                <c:pt idx="291" formatCode="General">
                  <c:v>0.26355400000000001</c:v>
                </c:pt>
                <c:pt idx="292" formatCode="General">
                  <c:v>0.26413399999999998</c:v>
                </c:pt>
                <c:pt idx="293" formatCode="General">
                  <c:v>0.26471099999999997</c:v>
                </c:pt>
                <c:pt idx="294" formatCode="General">
                  <c:v>0.26528600000000002</c:v>
                </c:pt>
                <c:pt idx="295" formatCode="General">
                  <c:v>0.26585900000000001</c:v>
                </c:pt>
                <c:pt idx="296" formatCode="General">
                  <c:v>0.26643</c:v>
                </c:pt>
                <c:pt idx="297" formatCode="General">
                  <c:v>0.26699800000000001</c:v>
                </c:pt>
                <c:pt idx="298" formatCode="General">
                  <c:v>0.267565</c:v>
                </c:pt>
                <c:pt idx="299" formatCode="General">
                  <c:v>0.26812900000000001</c:v>
                </c:pt>
                <c:pt idx="300" formatCode="General">
                  <c:v>0.26869100000000001</c:v>
                </c:pt>
                <c:pt idx="301" formatCode="General">
                  <c:v>0.26925100000000002</c:v>
                </c:pt>
                <c:pt idx="302" formatCode="General">
                  <c:v>0.26980900000000002</c:v>
                </c:pt>
                <c:pt idx="303" formatCode="General">
                  <c:v>0.27036399999999999</c:v>
                </c:pt>
                <c:pt idx="304" formatCode="General">
                  <c:v>0.27091799999999999</c:v>
                </c:pt>
                <c:pt idx="305" formatCode="General">
                  <c:v>0.27146900000000002</c:v>
                </c:pt>
                <c:pt idx="306" formatCode="General">
                  <c:v>0.27201799999999998</c:v>
                </c:pt>
                <c:pt idx="307" formatCode="General">
                  <c:v>0.272565</c:v>
                </c:pt>
                <c:pt idx="308" formatCode="General">
                  <c:v>0.27311000000000002</c:v>
                </c:pt>
                <c:pt idx="309" formatCode="General">
                  <c:v>0.27365299999999998</c:v>
                </c:pt>
                <c:pt idx="310" formatCode="General">
                  <c:v>0.27419300000000002</c:v>
                </c:pt>
                <c:pt idx="311" formatCode="General">
                  <c:v>0.27473199999999998</c:v>
                </c:pt>
                <c:pt idx="312" formatCode="General">
                  <c:v>0.27526800000000001</c:v>
                </c:pt>
                <c:pt idx="313" formatCode="General">
                  <c:v>0.27580199999999999</c:v>
                </c:pt>
                <c:pt idx="314" formatCode="General">
                  <c:v>0.27633400000000002</c:v>
                </c:pt>
                <c:pt idx="315" formatCode="General">
                  <c:v>0.27686300000000003</c:v>
                </c:pt>
                <c:pt idx="316" formatCode="General">
                  <c:v>0.277391</c:v>
                </c:pt>
                <c:pt idx="317" formatCode="General">
                  <c:v>0.277916</c:v>
                </c:pt>
                <c:pt idx="318" formatCode="General">
                  <c:v>0.27843899999999999</c:v>
                </c:pt>
                <c:pt idx="319" formatCode="General">
                  <c:v>0.27895999999999999</c:v>
                </c:pt>
                <c:pt idx="320" formatCode="General">
                  <c:v>0.27947899999999998</c:v>
                </c:pt>
                <c:pt idx="321" formatCode="General">
                  <c:v>0.27999600000000002</c:v>
                </c:pt>
                <c:pt idx="322" formatCode="General">
                  <c:v>0.28050999999999998</c:v>
                </c:pt>
                <c:pt idx="323" formatCode="General">
                  <c:v>0.28102199999999999</c:v>
                </c:pt>
                <c:pt idx="324" formatCode="General">
                  <c:v>0.281532</c:v>
                </c:pt>
                <c:pt idx="325" formatCode="General">
                  <c:v>0.28204000000000001</c:v>
                </c:pt>
                <c:pt idx="326" formatCode="General">
                  <c:v>0.28254600000000002</c:v>
                </c:pt>
                <c:pt idx="327" formatCode="General">
                  <c:v>0.28305000000000002</c:v>
                </c:pt>
                <c:pt idx="328" formatCode="General">
                  <c:v>0.283551</c:v>
                </c:pt>
                <c:pt idx="329" formatCode="General">
                  <c:v>0.28405000000000002</c:v>
                </c:pt>
                <c:pt idx="330" formatCode="General">
                  <c:v>0.28454699999999999</c:v>
                </c:pt>
                <c:pt idx="331" formatCode="General">
                  <c:v>0.28504200000000002</c:v>
                </c:pt>
                <c:pt idx="332" formatCode="General">
                  <c:v>0.28553499999999998</c:v>
                </c:pt>
                <c:pt idx="333" formatCode="General">
                  <c:v>0.286026</c:v>
                </c:pt>
                <c:pt idx="334" formatCode="General">
                  <c:v>0.28651399999999999</c:v>
                </c:pt>
                <c:pt idx="335" formatCode="General">
                  <c:v>0.28699999999999998</c:v>
                </c:pt>
                <c:pt idx="336" formatCode="General">
                  <c:v>0.28748400000000002</c:v>
                </c:pt>
                <c:pt idx="337" formatCode="General">
                  <c:v>0.287966</c:v>
                </c:pt>
                <c:pt idx="338" formatCode="General">
                  <c:v>0.28844599999999998</c:v>
                </c:pt>
                <c:pt idx="339" formatCode="General">
                  <c:v>0.28892299999999999</c:v>
                </c:pt>
                <c:pt idx="340" formatCode="General">
                  <c:v>0.28939900000000002</c:v>
                </c:pt>
                <c:pt idx="341" formatCode="General">
                  <c:v>0.28987200000000002</c:v>
                </c:pt>
                <c:pt idx="342" formatCode="General">
                  <c:v>0.29034300000000002</c:v>
                </c:pt>
                <c:pt idx="343" formatCode="General">
                  <c:v>0.29081200000000001</c:v>
                </c:pt>
                <c:pt idx="344" formatCode="General">
                  <c:v>0.29127900000000001</c:v>
                </c:pt>
                <c:pt idx="345" formatCode="General">
                  <c:v>0.29174299999999997</c:v>
                </c:pt>
                <c:pt idx="346" formatCode="General">
                  <c:v>0.29220499999999999</c:v>
                </c:pt>
                <c:pt idx="347" formatCode="General">
                  <c:v>0.29266599999999998</c:v>
                </c:pt>
                <c:pt idx="348" formatCode="General">
                  <c:v>0.29312300000000002</c:v>
                </c:pt>
                <c:pt idx="349" formatCode="General">
                  <c:v>0.29357899999999998</c:v>
                </c:pt>
                <c:pt idx="350" formatCode="General">
                  <c:v>0.29403299999999999</c:v>
                </c:pt>
                <c:pt idx="351" formatCode="General">
                  <c:v>0.29448400000000002</c:v>
                </c:pt>
                <c:pt idx="352" formatCode="General">
                  <c:v>0.29493399999999997</c:v>
                </c:pt>
                <c:pt idx="353" formatCode="General">
                  <c:v>0.295381</c:v>
                </c:pt>
                <c:pt idx="354" formatCode="General">
                  <c:v>0.29582599999999998</c:v>
                </c:pt>
                <c:pt idx="355" formatCode="General">
                  <c:v>0.29626799999999998</c:v>
                </c:pt>
                <c:pt idx="356" formatCode="General">
                  <c:v>0.296709</c:v>
                </c:pt>
                <c:pt idx="357" formatCode="General">
                  <c:v>0.29714699999999999</c:v>
                </c:pt>
                <c:pt idx="358" formatCode="General">
                  <c:v>0.29758400000000002</c:v>
                </c:pt>
                <c:pt idx="359" formatCode="General">
                  <c:v>0.29801800000000001</c:v>
                </c:pt>
                <c:pt idx="360" formatCode="General">
                  <c:v>0.29844999999999999</c:v>
                </c:pt>
                <c:pt idx="361" formatCode="General">
                  <c:v>0.29887900000000001</c:v>
                </c:pt>
                <c:pt idx="362" formatCode="General">
                  <c:v>0.29930699999999999</c:v>
                </c:pt>
                <c:pt idx="363" formatCode="General">
                  <c:v>0.299732</c:v>
                </c:pt>
                <c:pt idx="364" formatCode="General">
                  <c:v>0.30015599999999998</c:v>
                </c:pt>
                <c:pt idx="365" formatCode="General">
                  <c:v>0.30057699999999998</c:v>
                </c:pt>
                <c:pt idx="366" formatCode="General">
                  <c:v>0.30099500000000001</c:v>
                </c:pt>
                <c:pt idx="367" formatCode="General">
                  <c:v>0.30141200000000001</c:v>
                </c:pt>
                <c:pt idx="368" formatCode="General">
                  <c:v>0.30182700000000001</c:v>
                </c:pt>
                <c:pt idx="369" formatCode="General">
                  <c:v>0.30223899999999998</c:v>
                </c:pt>
                <c:pt idx="370" formatCode="General">
                  <c:v>0.302649</c:v>
                </c:pt>
                <c:pt idx="371" formatCode="General">
                  <c:v>0.30305700000000002</c:v>
                </c:pt>
                <c:pt idx="372" formatCode="General">
                  <c:v>0.30346299999999998</c:v>
                </c:pt>
                <c:pt idx="373" formatCode="General">
                  <c:v>0.303867</c:v>
                </c:pt>
                <c:pt idx="374" formatCode="General">
                  <c:v>0.30426799999999998</c:v>
                </c:pt>
                <c:pt idx="375" formatCode="General">
                  <c:v>0.30466799999999999</c:v>
                </c:pt>
                <c:pt idx="376" formatCode="General">
                  <c:v>0.30506499999999998</c:v>
                </c:pt>
                <c:pt idx="377" formatCode="General">
                  <c:v>0.30546000000000001</c:v>
                </c:pt>
                <c:pt idx="378" formatCode="General">
                  <c:v>0.30585299999999999</c:v>
                </c:pt>
                <c:pt idx="379" formatCode="General">
                  <c:v>0.30624400000000002</c:v>
                </c:pt>
                <c:pt idx="380" formatCode="General">
                  <c:v>0.30663200000000002</c:v>
                </c:pt>
                <c:pt idx="381" formatCode="General">
                  <c:v>0.30701899999999999</c:v>
                </c:pt>
                <c:pt idx="382" formatCode="General">
                  <c:v>0.30740299999999998</c:v>
                </c:pt>
                <c:pt idx="383" formatCode="General">
                  <c:v>0.30778499999999998</c:v>
                </c:pt>
                <c:pt idx="384" formatCode="General">
                  <c:v>0.30816500000000002</c:v>
                </c:pt>
                <c:pt idx="385" formatCode="General">
                  <c:v>0.30854300000000001</c:v>
                </c:pt>
                <c:pt idx="386" formatCode="General">
                  <c:v>0.30891800000000003</c:v>
                </c:pt>
                <c:pt idx="387" formatCode="General">
                  <c:v>0.30929200000000001</c:v>
                </c:pt>
                <c:pt idx="388" formatCode="General">
                  <c:v>0.30966300000000002</c:v>
                </c:pt>
                <c:pt idx="389" formatCode="General">
                  <c:v>0.31003199999999997</c:v>
                </c:pt>
                <c:pt idx="390" formatCode="General">
                  <c:v>0.31039899999999998</c:v>
                </c:pt>
                <c:pt idx="391" formatCode="General">
                  <c:v>0.31076399999999998</c:v>
                </c:pt>
                <c:pt idx="392" formatCode="General">
                  <c:v>0.31112699999999999</c:v>
                </c:pt>
                <c:pt idx="393" formatCode="General">
                  <c:v>0.31148700000000001</c:v>
                </c:pt>
                <c:pt idx="394" formatCode="General">
                  <c:v>0.31184499999999998</c:v>
                </c:pt>
                <c:pt idx="395" formatCode="General">
                  <c:v>0.31220199999999998</c:v>
                </c:pt>
                <c:pt idx="396" formatCode="General">
                  <c:v>0.312556</c:v>
                </c:pt>
                <c:pt idx="397" formatCode="General">
                  <c:v>0.31290800000000002</c:v>
                </c:pt>
                <c:pt idx="398" formatCode="General">
                  <c:v>0.31325799999999998</c:v>
                </c:pt>
                <c:pt idx="399" formatCode="General">
                  <c:v>0.31360500000000002</c:v>
                </c:pt>
                <c:pt idx="400" formatCode="General">
                  <c:v>0.31395099999999998</c:v>
                </c:pt>
                <c:pt idx="401" formatCode="General">
                  <c:v>0.31429400000000002</c:v>
                </c:pt>
                <c:pt idx="402" formatCode="General">
                  <c:v>0.314635</c:v>
                </c:pt>
                <c:pt idx="403" formatCode="General">
                  <c:v>0.314975</c:v>
                </c:pt>
                <c:pt idx="404" formatCode="General">
                  <c:v>0.31531199999999998</c:v>
                </c:pt>
                <c:pt idx="405" formatCode="General">
                  <c:v>0.31564599999999998</c:v>
                </c:pt>
                <c:pt idx="406" formatCode="General">
                  <c:v>0.31597900000000001</c:v>
                </c:pt>
                <c:pt idx="407" formatCode="General">
                  <c:v>0.31630999999999998</c:v>
                </c:pt>
                <c:pt idx="408" formatCode="General">
                  <c:v>0.31663799999999998</c:v>
                </c:pt>
                <c:pt idx="409" formatCode="General">
                  <c:v>0.316965</c:v>
                </c:pt>
                <c:pt idx="410" formatCode="General">
                  <c:v>0.31728899999999999</c:v>
                </c:pt>
                <c:pt idx="411" formatCode="General">
                  <c:v>0.31761099999999998</c:v>
                </c:pt>
                <c:pt idx="412" formatCode="General">
                  <c:v>0.31793100000000002</c:v>
                </c:pt>
                <c:pt idx="413" formatCode="General">
                  <c:v>0.318249</c:v>
                </c:pt>
                <c:pt idx="414" formatCode="General">
                  <c:v>0.31856499999999999</c:v>
                </c:pt>
                <c:pt idx="415" formatCode="General">
                  <c:v>0.31887799999999999</c:v>
                </c:pt>
                <c:pt idx="416" formatCode="General">
                  <c:v>0.31918999999999997</c:v>
                </c:pt>
                <c:pt idx="417" formatCode="General">
                  <c:v>0.31949899999999998</c:v>
                </c:pt>
                <c:pt idx="418" formatCode="General">
                  <c:v>0.31980700000000001</c:v>
                </c:pt>
                <c:pt idx="419" formatCode="General">
                  <c:v>0.32011200000000001</c:v>
                </c:pt>
                <c:pt idx="420" formatCode="General">
                  <c:v>0.32041500000000001</c:v>
                </c:pt>
                <c:pt idx="421" formatCode="General">
                  <c:v>0.320716</c:v>
                </c:pt>
                <c:pt idx="422" formatCode="General">
                  <c:v>0.32101499999999999</c:v>
                </c:pt>
                <c:pt idx="423" formatCode="General">
                  <c:v>0.32131199999999999</c:v>
                </c:pt>
                <c:pt idx="424" formatCode="General">
                  <c:v>0.32160699999999998</c:v>
                </c:pt>
                <c:pt idx="425" formatCode="General">
                  <c:v>0.32189899999999999</c:v>
                </c:pt>
                <c:pt idx="426" formatCode="General">
                  <c:v>0.32218999999999998</c:v>
                </c:pt>
                <c:pt idx="427" formatCode="General">
                  <c:v>0.32247799999999999</c:v>
                </c:pt>
                <c:pt idx="428" formatCode="General">
                  <c:v>0.32276500000000002</c:v>
                </c:pt>
                <c:pt idx="429" formatCode="General">
                  <c:v>0.32304899999999998</c:v>
                </c:pt>
                <c:pt idx="430" formatCode="General">
                  <c:v>0.32333099999999998</c:v>
                </c:pt>
                <c:pt idx="431" formatCode="General">
                  <c:v>0.32361200000000001</c:v>
                </c:pt>
                <c:pt idx="432" formatCode="General">
                  <c:v>0.32389000000000001</c:v>
                </c:pt>
                <c:pt idx="433" formatCode="General">
                  <c:v>0.32416600000000001</c:v>
                </c:pt>
                <c:pt idx="434" formatCode="General">
                  <c:v>0.32444000000000001</c:v>
                </c:pt>
                <c:pt idx="435" formatCode="General">
                  <c:v>0.324712</c:v>
                </c:pt>
                <c:pt idx="436" formatCode="General">
                  <c:v>0.32498199999999999</c:v>
                </c:pt>
                <c:pt idx="437" formatCode="General">
                  <c:v>0.32524999999999998</c:v>
                </c:pt>
                <c:pt idx="438" formatCode="General">
                  <c:v>0.32551600000000003</c:v>
                </c:pt>
                <c:pt idx="439" formatCode="General">
                  <c:v>0.32577899999999999</c:v>
                </c:pt>
                <c:pt idx="440" formatCode="General">
                  <c:v>0.32604100000000003</c:v>
                </c:pt>
                <c:pt idx="441" formatCode="General">
                  <c:v>0.32630100000000001</c:v>
                </c:pt>
                <c:pt idx="442" formatCode="General">
                  <c:v>0.32655800000000001</c:v>
                </c:pt>
                <c:pt idx="443" formatCode="General">
                  <c:v>0.32681399999999999</c:v>
                </c:pt>
                <c:pt idx="444" formatCode="General">
                  <c:v>0.32706800000000003</c:v>
                </c:pt>
                <c:pt idx="445" formatCode="General">
                  <c:v>0.32731900000000003</c:v>
                </c:pt>
                <c:pt idx="446" formatCode="General">
                  <c:v>0.327569</c:v>
                </c:pt>
                <c:pt idx="447" formatCode="General">
                  <c:v>0.32781700000000003</c:v>
                </c:pt>
                <c:pt idx="448" formatCode="General">
                  <c:v>0.32806200000000002</c:v>
                </c:pt>
                <c:pt idx="449" formatCode="General">
                  <c:v>0.32830599999999999</c:v>
                </c:pt>
                <c:pt idx="450" formatCode="General">
                  <c:v>0.32854699999999998</c:v>
                </c:pt>
                <c:pt idx="451" formatCode="General">
                  <c:v>0.328787</c:v>
                </c:pt>
                <c:pt idx="452" formatCode="General">
                  <c:v>0.32902399999999998</c:v>
                </c:pt>
                <c:pt idx="453" formatCode="General">
                  <c:v>0.32926</c:v>
                </c:pt>
                <c:pt idx="454" formatCode="General">
                  <c:v>0.32949400000000001</c:v>
                </c:pt>
                <c:pt idx="455" formatCode="General">
                  <c:v>0.32972499999999999</c:v>
                </c:pt>
                <c:pt idx="456" formatCode="General">
                  <c:v>0.329955</c:v>
                </c:pt>
                <c:pt idx="457" formatCode="General">
                  <c:v>0.330183</c:v>
                </c:pt>
                <c:pt idx="458" formatCode="General">
                  <c:v>0.33040900000000001</c:v>
                </c:pt>
                <c:pt idx="459" formatCode="General">
                  <c:v>0.33063199999999998</c:v>
                </c:pt>
                <c:pt idx="460" formatCode="General">
                  <c:v>0.33085399999999998</c:v>
                </c:pt>
                <c:pt idx="461" formatCode="General">
                  <c:v>0.33107399999999998</c:v>
                </c:pt>
                <c:pt idx="462" formatCode="General">
                  <c:v>0.33129199999999998</c:v>
                </c:pt>
                <c:pt idx="463" formatCode="General">
                  <c:v>0.33150800000000002</c:v>
                </c:pt>
                <c:pt idx="464" formatCode="General">
                  <c:v>0.33172200000000002</c:v>
                </c:pt>
                <c:pt idx="465" formatCode="General">
                  <c:v>0.33193400000000001</c:v>
                </c:pt>
                <c:pt idx="466" formatCode="General">
                  <c:v>0.33214500000000002</c:v>
                </c:pt>
                <c:pt idx="467" formatCode="General">
                  <c:v>0.33235300000000001</c:v>
                </c:pt>
                <c:pt idx="468" formatCode="General">
                  <c:v>0.33255899999999999</c:v>
                </c:pt>
                <c:pt idx="469" formatCode="General">
                  <c:v>0.332764</c:v>
                </c:pt>
                <c:pt idx="470" formatCode="General">
                  <c:v>0.33296700000000001</c:v>
                </c:pt>
                <c:pt idx="471" formatCode="General">
                  <c:v>0.33316699999999999</c:v>
                </c:pt>
                <c:pt idx="472" formatCode="General">
                  <c:v>0.333366</c:v>
                </c:pt>
                <c:pt idx="473" formatCode="General">
                  <c:v>0.333563</c:v>
                </c:pt>
                <c:pt idx="474" formatCode="General">
                  <c:v>0.333758</c:v>
                </c:pt>
                <c:pt idx="475" formatCode="General">
                  <c:v>0.33395200000000003</c:v>
                </c:pt>
                <c:pt idx="476" formatCode="General">
                  <c:v>0.33414300000000002</c:v>
                </c:pt>
                <c:pt idx="477" formatCode="General">
                  <c:v>0.33433299999999999</c:v>
                </c:pt>
                <c:pt idx="478" formatCode="General">
                  <c:v>0.33451999999999998</c:v>
                </c:pt>
                <c:pt idx="479" formatCode="General">
                  <c:v>0.334706</c:v>
                </c:pt>
                <c:pt idx="480" formatCode="General">
                  <c:v>0.33489000000000002</c:v>
                </c:pt>
                <c:pt idx="481" formatCode="General">
                  <c:v>0.33507199999999998</c:v>
                </c:pt>
                <c:pt idx="482" formatCode="General">
                  <c:v>0.33525300000000002</c:v>
                </c:pt>
                <c:pt idx="483" formatCode="General">
                  <c:v>0.33543099999999998</c:v>
                </c:pt>
                <c:pt idx="484" formatCode="General">
                  <c:v>0.33560800000000002</c:v>
                </c:pt>
                <c:pt idx="485" formatCode="General">
                  <c:v>0.335783</c:v>
                </c:pt>
                <c:pt idx="486" formatCode="General">
                  <c:v>0.33595599999999998</c:v>
                </c:pt>
                <c:pt idx="487" formatCode="General">
                  <c:v>0.33612799999999998</c:v>
                </c:pt>
                <c:pt idx="488" formatCode="General">
                  <c:v>0.33629799999999999</c:v>
                </c:pt>
                <c:pt idx="489" formatCode="General">
                  <c:v>0.33646500000000001</c:v>
                </c:pt>
                <c:pt idx="490" formatCode="General">
                  <c:v>0.33663199999999999</c:v>
                </c:pt>
                <c:pt idx="491" formatCode="General">
                  <c:v>0.33679599999999998</c:v>
                </c:pt>
                <c:pt idx="492" formatCode="General">
                  <c:v>0.33695900000000001</c:v>
                </c:pt>
                <c:pt idx="493" formatCode="General">
                  <c:v>0.337119</c:v>
                </c:pt>
                <c:pt idx="494" formatCode="General">
                  <c:v>0.337279</c:v>
                </c:pt>
                <c:pt idx="495" formatCode="General">
                  <c:v>0.33743600000000001</c:v>
                </c:pt>
                <c:pt idx="496" formatCode="General">
                  <c:v>0.337592</c:v>
                </c:pt>
                <c:pt idx="497" formatCode="General">
                  <c:v>0.33774599999999999</c:v>
                </c:pt>
                <c:pt idx="498" formatCode="General">
                  <c:v>0.33789799999999998</c:v>
                </c:pt>
                <c:pt idx="499" formatCode="General">
                  <c:v>0.33804899999999999</c:v>
                </c:pt>
                <c:pt idx="500" formatCode="General">
                  <c:v>0.338198</c:v>
                </c:pt>
                <c:pt idx="501" formatCode="General">
                  <c:v>0.33834500000000001</c:v>
                </c:pt>
                <c:pt idx="502" formatCode="General">
                  <c:v>0.33849099999999999</c:v>
                </c:pt>
                <c:pt idx="503" formatCode="General">
                  <c:v>0.33863500000000002</c:v>
                </c:pt>
                <c:pt idx="504" formatCode="General">
                  <c:v>0.33877699999999999</c:v>
                </c:pt>
                <c:pt idx="505" formatCode="General">
                  <c:v>0.338918</c:v>
                </c:pt>
                <c:pt idx="506" formatCode="General">
                  <c:v>0.339057</c:v>
                </c:pt>
                <c:pt idx="507" formatCode="General">
                  <c:v>0.33919500000000002</c:v>
                </c:pt>
                <c:pt idx="508" formatCode="General">
                  <c:v>0.33933000000000002</c:v>
                </c:pt>
                <c:pt idx="509" formatCode="General">
                  <c:v>0.33946500000000002</c:v>
                </c:pt>
                <c:pt idx="510" formatCode="General">
                  <c:v>0.33959699999999998</c:v>
                </c:pt>
                <c:pt idx="511" formatCode="General">
                  <c:v>0.339729</c:v>
                </c:pt>
                <c:pt idx="512" formatCode="General">
                  <c:v>0.33985799999999999</c:v>
                </c:pt>
                <c:pt idx="513" formatCode="General">
                  <c:v>0.33998600000000001</c:v>
                </c:pt>
                <c:pt idx="514" formatCode="General">
                  <c:v>0.340113</c:v>
                </c:pt>
                <c:pt idx="515" formatCode="General">
                  <c:v>0.34023799999999998</c:v>
                </c:pt>
                <c:pt idx="516" formatCode="General">
                  <c:v>0.34036100000000002</c:v>
                </c:pt>
                <c:pt idx="517" formatCode="General">
                  <c:v>0.34048299999999998</c:v>
                </c:pt>
                <c:pt idx="518" formatCode="General">
                  <c:v>0.34060299999999999</c:v>
                </c:pt>
                <c:pt idx="519" formatCode="General">
                  <c:v>0.34072200000000002</c:v>
                </c:pt>
                <c:pt idx="520" formatCode="General">
                  <c:v>0.34083999999999998</c:v>
                </c:pt>
                <c:pt idx="521" formatCode="General">
                  <c:v>0.34095500000000001</c:v>
                </c:pt>
                <c:pt idx="522" formatCode="General">
                  <c:v>0.34106999999999998</c:v>
                </c:pt>
                <c:pt idx="523" formatCode="General">
                  <c:v>0.34118300000000001</c:v>
                </c:pt>
                <c:pt idx="524" formatCode="General">
                  <c:v>0.34129399999999999</c:v>
                </c:pt>
                <c:pt idx="525" formatCode="General">
                  <c:v>0.34140399999999999</c:v>
                </c:pt>
                <c:pt idx="526" formatCode="General">
                  <c:v>0.34151300000000001</c:v>
                </c:pt>
                <c:pt idx="527" formatCode="General">
                  <c:v>0.34161999999999998</c:v>
                </c:pt>
                <c:pt idx="528" formatCode="General">
                  <c:v>0.34172599999999997</c:v>
                </c:pt>
                <c:pt idx="529" formatCode="General">
                  <c:v>0.341831</c:v>
                </c:pt>
                <c:pt idx="530" formatCode="General">
                  <c:v>0.34193400000000002</c:v>
                </c:pt>
                <c:pt idx="531" formatCode="General">
                  <c:v>0.34203600000000001</c:v>
                </c:pt>
                <c:pt idx="532" formatCode="General">
                  <c:v>0.342136</c:v>
                </c:pt>
                <c:pt idx="533" formatCode="General">
                  <c:v>0.34223500000000001</c:v>
                </c:pt>
                <c:pt idx="534" formatCode="General">
                  <c:v>0.342333</c:v>
                </c:pt>
                <c:pt idx="535" formatCode="General">
                  <c:v>0.34242899999999998</c:v>
                </c:pt>
                <c:pt idx="536" formatCode="General">
                  <c:v>0.342524</c:v>
                </c:pt>
                <c:pt idx="537" formatCode="General">
                  <c:v>0.34261799999999998</c:v>
                </c:pt>
                <c:pt idx="538" formatCode="General">
                  <c:v>0.34271000000000001</c:v>
                </c:pt>
                <c:pt idx="539" formatCode="General">
                  <c:v>0.34280100000000002</c:v>
                </c:pt>
                <c:pt idx="540" formatCode="General">
                  <c:v>0.342891</c:v>
                </c:pt>
                <c:pt idx="541" formatCode="General">
                  <c:v>0.34298000000000001</c:v>
                </c:pt>
                <c:pt idx="542" formatCode="General">
                  <c:v>0.34306700000000001</c:v>
                </c:pt>
                <c:pt idx="543" formatCode="General">
                  <c:v>0.34315299999999999</c:v>
                </c:pt>
                <c:pt idx="544" formatCode="General">
                  <c:v>0.34323799999999999</c:v>
                </c:pt>
                <c:pt idx="545" formatCode="General">
                  <c:v>0.34332200000000002</c:v>
                </c:pt>
                <c:pt idx="546" formatCode="General">
                  <c:v>0.34340399999999999</c:v>
                </c:pt>
                <c:pt idx="547" formatCode="General">
                  <c:v>0.34348600000000001</c:v>
                </c:pt>
                <c:pt idx="548" formatCode="General">
                  <c:v>0.34356599999999998</c:v>
                </c:pt>
                <c:pt idx="549" formatCode="General">
                  <c:v>0.34364499999999998</c:v>
                </c:pt>
                <c:pt idx="550" formatCode="General">
                  <c:v>0.34372200000000003</c:v>
                </c:pt>
                <c:pt idx="551" formatCode="General">
                  <c:v>0.34379900000000002</c:v>
                </c:pt>
                <c:pt idx="552" formatCode="General">
                  <c:v>0.34387499999999999</c:v>
                </c:pt>
                <c:pt idx="553" formatCode="General">
                  <c:v>0.343949</c:v>
                </c:pt>
                <c:pt idx="554" formatCode="General">
                  <c:v>0.34402199999999999</c:v>
                </c:pt>
                <c:pt idx="555" formatCode="General">
                  <c:v>0.34409499999999998</c:v>
                </c:pt>
                <c:pt idx="556" formatCode="General">
                  <c:v>0.34416600000000003</c:v>
                </c:pt>
                <c:pt idx="557" formatCode="General">
                  <c:v>0.34423599999999999</c:v>
                </c:pt>
                <c:pt idx="558" formatCode="General">
                  <c:v>0.34430500000000003</c:v>
                </c:pt>
                <c:pt idx="559" formatCode="General">
                  <c:v>0.34437299999999998</c:v>
                </c:pt>
                <c:pt idx="560" formatCode="General">
                  <c:v>0.344439</c:v>
                </c:pt>
                <c:pt idx="561" formatCode="General">
                  <c:v>0.34450500000000001</c:v>
                </c:pt>
                <c:pt idx="562" formatCode="General">
                  <c:v>0.34456999999999999</c:v>
                </c:pt>
                <c:pt idx="563" formatCode="General">
                  <c:v>0.344634</c:v>
                </c:pt>
                <c:pt idx="564" formatCode="General">
                  <c:v>0.34469699999999998</c:v>
                </c:pt>
                <c:pt idx="565" formatCode="General">
                  <c:v>0.34475899999999998</c:v>
                </c:pt>
                <c:pt idx="566" formatCode="General">
                  <c:v>0.34482000000000002</c:v>
                </c:pt>
                <c:pt idx="567" formatCode="General">
                  <c:v>0.34488000000000002</c:v>
                </c:pt>
                <c:pt idx="568" formatCode="General">
                  <c:v>0.344939</c:v>
                </c:pt>
                <c:pt idx="569" formatCode="General">
                  <c:v>0.344997</c:v>
                </c:pt>
                <c:pt idx="570" formatCode="General">
                  <c:v>0.34505400000000003</c:v>
                </c:pt>
                <c:pt idx="571" formatCode="General">
                  <c:v>0.34510999999999997</c:v>
                </c:pt>
                <c:pt idx="572" formatCode="General">
                  <c:v>0.345165</c:v>
                </c:pt>
                <c:pt idx="573" formatCode="General">
                  <c:v>0.34522000000000003</c:v>
                </c:pt>
                <c:pt idx="574" formatCode="General">
                  <c:v>0.345273</c:v>
                </c:pt>
                <c:pt idx="575" formatCode="General">
                  <c:v>0.34532600000000002</c:v>
                </c:pt>
                <c:pt idx="576" formatCode="General">
                  <c:v>0.34537800000000002</c:v>
                </c:pt>
                <c:pt idx="577" formatCode="General">
                  <c:v>0.34542899999999999</c:v>
                </c:pt>
                <c:pt idx="578" formatCode="General">
                  <c:v>0.34547899999999998</c:v>
                </c:pt>
                <c:pt idx="579" formatCode="General">
                  <c:v>0.345528</c:v>
                </c:pt>
                <c:pt idx="580" formatCode="General">
                  <c:v>0.34557700000000002</c:v>
                </c:pt>
                <c:pt idx="581" formatCode="General">
                  <c:v>0.34562500000000002</c:v>
                </c:pt>
                <c:pt idx="582" formatCode="General">
                  <c:v>0.34567199999999998</c:v>
                </c:pt>
                <c:pt idx="583" formatCode="General">
                  <c:v>0.34571800000000003</c:v>
                </c:pt>
                <c:pt idx="584" formatCode="General">
                  <c:v>0.34576299999999999</c:v>
                </c:pt>
                <c:pt idx="585" formatCode="General">
                  <c:v>0.345808</c:v>
                </c:pt>
                <c:pt idx="586" formatCode="General">
                  <c:v>0.34585199999999999</c:v>
                </c:pt>
                <c:pt idx="587" formatCode="General">
                  <c:v>0.34589500000000001</c:v>
                </c:pt>
                <c:pt idx="588" formatCode="General">
                  <c:v>0.34593800000000002</c:v>
                </c:pt>
                <c:pt idx="589" formatCode="General">
                  <c:v>0.34597899999999998</c:v>
                </c:pt>
                <c:pt idx="590" formatCode="General">
                  <c:v>0.34602100000000002</c:v>
                </c:pt>
                <c:pt idx="591" formatCode="General">
                  <c:v>0.34606100000000001</c:v>
                </c:pt>
                <c:pt idx="592" formatCode="General">
                  <c:v>0.34610099999999999</c:v>
                </c:pt>
                <c:pt idx="593" formatCode="General">
                  <c:v>0.34614</c:v>
                </c:pt>
                <c:pt idx="594" formatCode="General">
                  <c:v>0.34617799999999999</c:v>
                </c:pt>
                <c:pt idx="595" formatCode="General">
                  <c:v>0.34621600000000002</c:v>
                </c:pt>
                <c:pt idx="596" formatCode="General">
                  <c:v>0.34625299999999998</c:v>
                </c:pt>
                <c:pt idx="597" formatCode="General">
                  <c:v>0.34628900000000001</c:v>
                </c:pt>
                <c:pt idx="598" formatCode="General">
                  <c:v>0.34632499999999999</c:v>
                </c:pt>
                <c:pt idx="599" formatCode="General">
                  <c:v>0.34636</c:v>
                </c:pt>
                <c:pt idx="600" formatCode="General">
                  <c:v>0.34639500000000001</c:v>
                </c:pt>
                <c:pt idx="601" formatCode="General">
                  <c:v>0.34642899999999999</c:v>
                </c:pt>
                <c:pt idx="602" formatCode="General">
                  <c:v>0.34646199999999999</c:v>
                </c:pt>
                <c:pt idx="603" formatCode="General">
                  <c:v>0.346495</c:v>
                </c:pt>
                <c:pt idx="604" formatCode="General">
                  <c:v>0.34652699999999997</c:v>
                </c:pt>
                <c:pt idx="605" formatCode="General">
                  <c:v>0.34655900000000001</c:v>
                </c:pt>
                <c:pt idx="606" formatCode="General">
                  <c:v>0.34659000000000001</c:v>
                </c:pt>
                <c:pt idx="607" formatCode="General">
                  <c:v>0.34662100000000001</c:v>
                </c:pt>
                <c:pt idx="608" formatCode="General">
                  <c:v>0.34665099999999999</c:v>
                </c:pt>
                <c:pt idx="609" formatCode="General">
                  <c:v>0.34668100000000002</c:v>
                </c:pt>
                <c:pt idx="610" formatCode="General">
                  <c:v>0.34671000000000002</c:v>
                </c:pt>
                <c:pt idx="611" formatCode="General">
                  <c:v>0.34673900000000002</c:v>
                </c:pt>
                <c:pt idx="612" formatCode="General">
                  <c:v>0.34676699999999999</c:v>
                </c:pt>
                <c:pt idx="613" formatCode="General">
                  <c:v>0.34679399999999999</c:v>
                </c:pt>
                <c:pt idx="614" formatCode="General">
                  <c:v>0.34682099999999999</c:v>
                </c:pt>
                <c:pt idx="615" formatCode="General">
                  <c:v>0.34684799999999999</c:v>
                </c:pt>
                <c:pt idx="616" formatCode="General">
                  <c:v>0.34687400000000002</c:v>
                </c:pt>
                <c:pt idx="617" formatCode="General">
                  <c:v>0.34689999999999999</c:v>
                </c:pt>
                <c:pt idx="618" formatCode="General">
                  <c:v>0.34692499999999998</c:v>
                </c:pt>
                <c:pt idx="619" formatCode="General">
                  <c:v>0.34694999999999998</c:v>
                </c:pt>
                <c:pt idx="620" formatCode="General">
                  <c:v>0.34697499999999998</c:v>
                </c:pt>
                <c:pt idx="621" formatCode="General">
                  <c:v>0.346999</c:v>
                </c:pt>
                <c:pt idx="622" formatCode="General">
                  <c:v>0.347022</c:v>
                </c:pt>
                <c:pt idx="623" formatCode="General">
                  <c:v>0.34704499999999999</c:v>
                </c:pt>
                <c:pt idx="624" formatCode="General">
                  <c:v>0.34706799999999999</c:v>
                </c:pt>
                <c:pt idx="625" formatCode="General">
                  <c:v>0.34709099999999998</c:v>
                </c:pt>
                <c:pt idx="626" formatCode="General">
                  <c:v>0.347113</c:v>
                </c:pt>
                <c:pt idx="627" formatCode="General">
                  <c:v>0.347134</c:v>
                </c:pt>
                <c:pt idx="628" formatCode="General">
                  <c:v>0.34715600000000002</c:v>
                </c:pt>
                <c:pt idx="629" formatCode="General">
                  <c:v>0.34717599999999998</c:v>
                </c:pt>
                <c:pt idx="630" formatCode="General">
                  <c:v>0.34719699999999998</c:v>
                </c:pt>
                <c:pt idx="631" formatCode="General">
                  <c:v>0.347217</c:v>
                </c:pt>
                <c:pt idx="632" formatCode="General">
                  <c:v>0.34723700000000002</c:v>
                </c:pt>
                <c:pt idx="633" formatCode="General">
                  <c:v>0.34725600000000001</c:v>
                </c:pt>
                <c:pt idx="634" formatCode="General">
                  <c:v>0.34727599999999997</c:v>
                </c:pt>
                <c:pt idx="635" formatCode="General">
                  <c:v>0.34729399999999999</c:v>
                </c:pt>
                <c:pt idx="636" formatCode="General">
                  <c:v>0.34731299999999998</c:v>
                </c:pt>
                <c:pt idx="637" formatCode="General">
                  <c:v>0.347331</c:v>
                </c:pt>
                <c:pt idx="638" formatCode="General">
                  <c:v>0.34734900000000002</c:v>
                </c:pt>
                <c:pt idx="639" formatCode="General">
                  <c:v>0.34736699999999998</c:v>
                </c:pt>
                <c:pt idx="640" formatCode="General">
                  <c:v>0.34738400000000003</c:v>
                </c:pt>
                <c:pt idx="641" formatCode="General">
                  <c:v>0.34740100000000002</c:v>
                </c:pt>
                <c:pt idx="642" formatCode="General">
                  <c:v>0.347418</c:v>
                </c:pt>
                <c:pt idx="643" formatCode="General">
                  <c:v>0.34743400000000002</c:v>
                </c:pt>
                <c:pt idx="644" formatCode="General">
                  <c:v>0.34744999999999998</c:v>
                </c:pt>
                <c:pt idx="645" formatCode="General">
                  <c:v>0.347466</c:v>
                </c:pt>
                <c:pt idx="646" formatCode="General">
                  <c:v>0.34748099999999998</c:v>
                </c:pt>
                <c:pt idx="647" formatCode="General">
                  <c:v>0.347497</c:v>
                </c:pt>
                <c:pt idx="648" formatCode="General">
                  <c:v>0.34751199999999999</c:v>
                </c:pt>
                <c:pt idx="649" formatCode="General">
                  <c:v>0.34752699999999997</c:v>
                </c:pt>
                <c:pt idx="650" formatCode="General">
                  <c:v>0.34754099999999999</c:v>
                </c:pt>
                <c:pt idx="651" formatCode="General">
                  <c:v>0.347555</c:v>
                </c:pt>
                <c:pt idx="652" formatCode="General">
                  <c:v>0.34756999999999999</c:v>
                </c:pt>
                <c:pt idx="653" formatCode="General">
                  <c:v>0.34758299999999998</c:v>
                </c:pt>
                <c:pt idx="654" formatCode="General">
                  <c:v>0.34759699999999999</c:v>
                </c:pt>
                <c:pt idx="655" formatCode="General">
                  <c:v>0.34760999999999997</c:v>
                </c:pt>
                <c:pt idx="656" formatCode="General">
                  <c:v>0.34762300000000002</c:v>
                </c:pt>
                <c:pt idx="657" formatCode="General">
                  <c:v>0.347636</c:v>
                </c:pt>
                <c:pt idx="658" formatCode="General">
                  <c:v>0.34764899999999999</c:v>
                </c:pt>
                <c:pt idx="659" formatCode="General">
                  <c:v>0.34766200000000003</c:v>
                </c:pt>
                <c:pt idx="660" formatCode="General">
                  <c:v>0.34767399999999998</c:v>
                </c:pt>
                <c:pt idx="661" formatCode="General">
                  <c:v>0.347686</c:v>
                </c:pt>
                <c:pt idx="662" formatCode="General">
                  <c:v>0.34769800000000001</c:v>
                </c:pt>
                <c:pt idx="663" formatCode="General">
                  <c:v>0.34771000000000002</c:v>
                </c:pt>
                <c:pt idx="664" formatCode="General">
                  <c:v>0.347721</c:v>
                </c:pt>
                <c:pt idx="665" formatCode="General">
                  <c:v>0.34773199999999999</c:v>
                </c:pt>
                <c:pt idx="666" formatCode="General">
                  <c:v>0.347744</c:v>
                </c:pt>
                <c:pt idx="667" formatCode="General">
                  <c:v>0.34775499999999998</c:v>
                </c:pt>
                <c:pt idx="668" formatCode="General">
                  <c:v>0.34776499999999999</c:v>
                </c:pt>
                <c:pt idx="669" formatCode="General">
                  <c:v>0.34777599999999997</c:v>
                </c:pt>
                <c:pt idx="670" formatCode="General">
                  <c:v>0.34778599999999998</c:v>
                </c:pt>
                <c:pt idx="671" formatCode="General">
                  <c:v>0.34779700000000002</c:v>
                </c:pt>
                <c:pt idx="672" formatCode="General">
                  <c:v>0.34780699999999998</c:v>
                </c:pt>
                <c:pt idx="673" formatCode="General">
                  <c:v>0.34781699999999999</c:v>
                </c:pt>
                <c:pt idx="674" formatCode="General">
                  <c:v>0.34782600000000002</c:v>
                </c:pt>
                <c:pt idx="675" formatCode="General">
                  <c:v>0.34783599999999998</c:v>
                </c:pt>
                <c:pt idx="676" formatCode="General">
                  <c:v>0.34784599999999999</c:v>
                </c:pt>
                <c:pt idx="677" formatCode="General">
                  <c:v>0.34785500000000003</c:v>
                </c:pt>
                <c:pt idx="678" formatCode="General">
                  <c:v>0.34786400000000001</c:v>
                </c:pt>
                <c:pt idx="679" formatCode="General">
                  <c:v>0.34787299999999999</c:v>
                </c:pt>
                <c:pt idx="680" formatCode="General">
                  <c:v>0.34788200000000002</c:v>
                </c:pt>
                <c:pt idx="681" formatCode="General">
                  <c:v>0.34789100000000001</c:v>
                </c:pt>
                <c:pt idx="682" formatCode="General">
                  <c:v>0.34789900000000001</c:v>
                </c:pt>
                <c:pt idx="683" formatCode="General">
                  <c:v>0.347908</c:v>
                </c:pt>
                <c:pt idx="684" formatCode="General">
                  <c:v>0.347916</c:v>
                </c:pt>
                <c:pt idx="685" formatCode="General">
                  <c:v>0.34792400000000001</c:v>
                </c:pt>
                <c:pt idx="686" formatCode="General">
                  <c:v>0.34793200000000002</c:v>
                </c:pt>
                <c:pt idx="687" formatCode="General">
                  <c:v>0.34794000000000003</c:v>
                </c:pt>
                <c:pt idx="688" formatCode="General">
                  <c:v>0.34794799999999998</c:v>
                </c:pt>
                <c:pt idx="689" formatCode="General">
                  <c:v>0.34795599999999999</c:v>
                </c:pt>
                <c:pt idx="690" formatCode="General">
                  <c:v>0.347964</c:v>
                </c:pt>
                <c:pt idx="691" formatCode="General">
                  <c:v>0.34797099999999997</c:v>
                </c:pt>
                <c:pt idx="692" formatCode="General">
                  <c:v>0.34797800000000001</c:v>
                </c:pt>
                <c:pt idx="693" formatCode="General">
                  <c:v>0.34798600000000002</c:v>
                </c:pt>
                <c:pt idx="694" formatCode="General">
                  <c:v>0.347993</c:v>
                </c:pt>
                <c:pt idx="695" formatCode="General">
                  <c:v>0.34799999999999998</c:v>
                </c:pt>
                <c:pt idx="696" formatCode="General">
                  <c:v>0.34800700000000001</c:v>
                </c:pt>
                <c:pt idx="697" formatCode="General">
                  <c:v>0.34801399999999999</c:v>
                </c:pt>
                <c:pt idx="698" formatCode="General">
                  <c:v>0.34802</c:v>
                </c:pt>
                <c:pt idx="699" formatCode="General">
                  <c:v>0.34802699999999998</c:v>
                </c:pt>
                <c:pt idx="700" formatCode="General">
                  <c:v>0.34803400000000001</c:v>
                </c:pt>
                <c:pt idx="701" formatCode="General">
                  <c:v>0.34804000000000002</c:v>
                </c:pt>
                <c:pt idx="702" formatCode="General">
                  <c:v>0.34804600000000002</c:v>
                </c:pt>
                <c:pt idx="703" formatCode="General">
                  <c:v>0.348053</c:v>
                </c:pt>
                <c:pt idx="704" formatCode="General">
                  <c:v>0.34805900000000001</c:v>
                </c:pt>
                <c:pt idx="705" formatCode="General">
                  <c:v>0.34806500000000001</c:v>
                </c:pt>
                <c:pt idx="706" formatCode="General">
                  <c:v>0.34807100000000002</c:v>
                </c:pt>
                <c:pt idx="707" formatCode="General">
                  <c:v>0.34807700000000003</c:v>
                </c:pt>
                <c:pt idx="708" formatCode="General">
                  <c:v>0.348082</c:v>
                </c:pt>
                <c:pt idx="709" formatCode="General">
                  <c:v>0.34808800000000001</c:v>
                </c:pt>
                <c:pt idx="710" formatCode="General">
                  <c:v>0.34809400000000001</c:v>
                </c:pt>
                <c:pt idx="711" formatCode="General">
                  <c:v>0.34809899999999999</c:v>
                </c:pt>
                <c:pt idx="712" formatCode="General">
                  <c:v>0.348105</c:v>
                </c:pt>
                <c:pt idx="713" formatCode="General">
                  <c:v>0.34810999999999998</c:v>
                </c:pt>
                <c:pt idx="714" formatCode="General">
                  <c:v>0.34811599999999998</c:v>
                </c:pt>
                <c:pt idx="715" formatCode="General">
                  <c:v>0.34812100000000001</c:v>
                </c:pt>
                <c:pt idx="716" formatCode="General">
                  <c:v>0.34812599999999999</c:v>
                </c:pt>
                <c:pt idx="717" formatCode="General">
                  <c:v>0.34813100000000002</c:v>
                </c:pt>
                <c:pt idx="718" formatCode="General">
                  <c:v>0.348136</c:v>
                </c:pt>
                <c:pt idx="719" formatCode="General">
                  <c:v>0.34814099999999998</c:v>
                </c:pt>
                <c:pt idx="720" formatCode="General">
                  <c:v>0.34814600000000001</c:v>
                </c:pt>
                <c:pt idx="721" formatCode="General">
                  <c:v>0.34815099999999999</c:v>
                </c:pt>
                <c:pt idx="722" formatCode="General">
                  <c:v>0.34815600000000002</c:v>
                </c:pt>
                <c:pt idx="723" formatCode="General">
                  <c:v>0.34816000000000003</c:v>
                </c:pt>
                <c:pt idx="724" formatCode="General">
                  <c:v>0.348165</c:v>
                </c:pt>
                <c:pt idx="725" formatCode="General">
                  <c:v>0.34816900000000001</c:v>
                </c:pt>
                <c:pt idx="726" formatCode="General">
                  <c:v>0.34817399999999998</c:v>
                </c:pt>
                <c:pt idx="727" formatCode="General">
                  <c:v>0.34817799999999999</c:v>
                </c:pt>
                <c:pt idx="728" formatCode="General">
                  <c:v>0.34818300000000002</c:v>
                </c:pt>
                <c:pt idx="729" formatCode="General">
                  <c:v>0.34818700000000002</c:v>
                </c:pt>
                <c:pt idx="730" formatCode="General">
                  <c:v>0.34819099999999997</c:v>
                </c:pt>
                <c:pt idx="731" formatCode="General">
                  <c:v>0.34819600000000001</c:v>
                </c:pt>
                <c:pt idx="732" formatCode="General">
                  <c:v>0.34820000000000001</c:v>
                </c:pt>
                <c:pt idx="733" formatCode="General">
                  <c:v>0.34820400000000001</c:v>
                </c:pt>
                <c:pt idx="734" formatCode="General">
                  <c:v>0.34820800000000002</c:v>
                </c:pt>
                <c:pt idx="735" formatCode="General">
                  <c:v>0.34821200000000002</c:v>
                </c:pt>
                <c:pt idx="736" formatCode="General">
                  <c:v>0.34821600000000003</c:v>
                </c:pt>
                <c:pt idx="737" formatCode="General">
                  <c:v>0.34821999999999997</c:v>
                </c:pt>
                <c:pt idx="738" formatCode="General">
                  <c:v>0.348223</c:v>
                </c:pt>
                <c:pt idx="739" formatCode="General">
                  <c:v>0.34822700000000001</c:v>
                </c:pt>
                <c:pt idx="740" formatCode="General">
                  <c:v>0.34823100000000001</c:v>
                </c:pt>
                <c:pt idx="741" formatCode="General">
                  <c:v>0.34823500000000002</c:v>
                </c:pt>
                <c:pt idx="742" formatCode="General">
                  <c:v>0.34823799999999999</c:v>
                </c:pt>
                <c:pt idx="743" formatCode="General">
                  <c:v>0.348242</c:v>
                </c:pt>
                <c:pt idx="744" formatCode="General">
                  <c:v>0.348246</c:v>
                </c:pt>
                <c:pt idx="745" formatCode="General">
                  <c:v>0.34824899999999998</c:v>
                </c:pt>
                <c:pt idx="746" formatCode="General">
                  <c:v>0.34825200000000001</c:v>
                </c:pt>
                <c:pt idx="747" formatCode="General">
                  <c:v>0.34825600000000001</c:v>
                </c:pt>
                <c:pt idx="748" formatCode="General">
                  <c:v>0.34825899999999999</c:v>
                </c:pt>
                <c:pt idx="749" formatCode="General">
                  <c:v>0.34826299999999999</c:v>
                </c:pt>
                <c:pt idx="750" formatCode="General">
                  <c:v>0.34826600000000002</c:v>
                </c:pt>
                <c:pt idx="751" formatCode="General">
                  <c:v>0.348269</c:v>
                </c:pt>
                <c:pt idx="752" formatCode="General">
                  <c:v>0.34827200000000003</c:v>
                </c:pt>
                <c:pt idx="753" formatCode="General">
                  <c:v>0.34827599999999997</c:v>
                </c:pt>
                <c:pt idx="754" formatCode="General">
                  <c:v>0.34827900000000001</c:v>
                </c:pt>
                <c:pt idx="755" formatCode="General">
                  <c:v>0.34828199999999998</c:v>
                </c:pt>
                <c:pt idx="756" formatCode="General">
                  <c:v>0.34828500000000001</c:v>
                </c:pt>
                <c:pt idx="757" formatCode="General">
                  <c:v>0.34828799999999999</c:v>
                </c:pt>
                <c:pt idx="758" formatCode="General">
                  <c:v>0.34829100000000002</c:v>
                </c:pt>
                <c:pt idx="759" formatCode="General">
                  <c:v>0.34829399999999999</c:v>
                </c:pt>
                <c:pt idx="760" formatCode="General">
                  <c:v>0.34829700000000002</c:v>
                </c:pt>
                <c:pt idx="761" formatCode="General">
                  <c:v>0.3483</c:v>
                </c:pt>
                <c:pt idx="762" formatCode="General">
                  <c:v>0.348302</c:v>
                </c:pt>
                <c:pt idx="763" formatCode="General">
                  <c:v>0.34830499999999998</c:v>
                </c:pt>
                <c:pt idx="764" formatCode="General">
                  <c:v>0.34830800000000001</c:v>
                </c:pt>
                <c:pt idx="765" formatCode="General">
                  <c:v>0.34831099999999998</c:v>
                </c:pt>
                <c:pt idx="766" formatCode="General">
                  <c:v>0.34831299999999998</c:v>
                </c:pt>
                <c:pt idx="767" formatCode="General">
                  <c:v>0.34831600000000001</c:v>
                </c:pt>
                <c:pt idx="768" formatCode="General">
                  <c:v>0.34831899999999999</c:v>
                </c:pt>
                <c:pt idx="769" formatCode="General">
                  <c:v>0.34832099999999999</c:v>
                </c:pt>
                <c:pt idx="770" formatCode="General">
                  <c:v>0.34832400000000002</c:v>
                </c:pt>
                <c:pt idx="771" formatCode="General">
                  <c:v>0.34832600000000002</c:v>
                </c:pt>
                <c:pt idx="772" formatCode="General">
                  <c:v>0.348329</c:v>
                </c:pt>
                <c:pt idx="773" formatCode="General">
                  <c:v>0.348331</c:v>
                </c:pt>
                <c:pt idx="774" formatCode="General">
                  <c:v>0.34833399999999998</c:v>
                </c:pt>
                <c:pt idx="775" formatCode="General">
                  <c:v>0.34833599999999998</c:v>
                </c:pt>
                <c:pt idx="776" formatCode="General">
                  <c:v>0.34833900000000001</c:v>
                </c:pt>
                <c:pt idx="777" formatCode="General">
                  <c:v>0.34834100000000001</c:v>
                </c:pt>
                <c:pt idx="778" formatCode="General">
                  <c:v>0.34834300000000001</c:v>
                </c:pt>
                <c:pt idx="779" formatCode="General">
                  <c:v>0.34834599999999999</c:v>
                </c:pt>
                <c:pt idx="780" formatCode="General">
                  <c:v>0.34834799999999999</c:v>
                </c:pt>
                <c:pt idx="781" formatCode="General">
                  <c:v>0.34834999999999999</c:v>
                </c:pt>
                <c:pt idx="782" formatCode="General">
                  <c:v>0.34835199999999999</c:v>
                </c:pt>
                <c:pt idx="783" formatCode="General">
                  <c:v>0.34835500000000003</c:v>
                </c:pt>
                <c:pt idx="784" formatCode="General">
                  <c:v>0.34835700000000003</c:v>
                </c:pt>
                <c:pt idx="785" formatCode="General">
                  <c:v>0.34835899999999997</c:v>
                </c:pt>
                <c:pt idx="786" formatCode="General">
                  <c:v>0.34836099999999998</c:v>
                </c:pt>
                <c:pt idx="787" formatCode="General">
                  <c:v>0.34836299999999998</c:v>
                </c:pt>
                <c:pt idx="788" formatCode="General">
                  <c:v>0.34836499999999998</c:v>
                </c:pt>
                <c:pt idx="789" formatCode="General">
                  <c:v>0.34836699999999998</c:v>
                </c:pt>
                <c:pt idx="790" formatCode="General">
                  <c:v>0.34836899999999998</c:v>
                </c:pt>
                <c:pt idx="791" formatCode="General">
                  <c:v>0.34837099999999999</c:v>
                </c:pt>
                <c:pt idx="792" formatCode="General">
                  <c:v>0.34837299999999999</c:v>
                </c:pt>
                <c:pt idx="793" formatCode="General">
                  <c:v>0.34837499999999999</c:v>
                </c:pt>
                <c:pt idx="794" formatCode="General">
                  <c:v>0.34837699999999999</c:v>
                </c:pt>
                <c:pt idx="795" formatCode="General">
                  <c:v>0.34837899999999999</c:v>
                </c:pt>
                <c:pt idx="796" formatCode="General">
                  <c:v>0.348381</c:v>
                </c:pt>
                <c:pt idx="797" formatCode="General">
                  <c:v>0.348383</c:v>
                </c:pt>
                <c:pt idx="798" formatCode="General">
                  <c:v>0.34838400000000003</c:v>
                </c:pt>
                <c:pt idx="799" formatCode="General">
                  <c:v>0.34838599999999997</c:v>
                </c:pt>
                <c:pt idx="800" formatCode="General">
                  <c:v>0.34838799999999998</c:v>
                </c:pt>
                <c:pt idx="801" formatCode="General">
                  <c:v>0.34838999999999998</c:v>
                </c:pt>
                <c:pt idx="802" formatCode="General">
                  <c:v>0.34839100000000001</c:v>
                </c:pt>
                <c:pt idx="803" formatCode="General">
                  <c:v>0.34839300000000001</c:v>
                </c:pt>
                <c:pt idx="804" formatCode="General">
                  <c:v>0.34839500000000001</c:v>
                </c:pt>
                <c:pt idx="805" formatCode="General">
                  <c:v>0.34839599999999998</c:v>
                </c:pt>
                <c:pt idx="806" formatCode="General">
                  <c:v>0.34839799999999999</c:v>
                </c:pt>
                <c:pt idx="807" formatCode="General">
                  <c:v>0.34839999999999999</c:v>
                </c:pt>
                <c:pt idx="808" formatCode="General">
                  <c:v>0.34840100000000002</c:v>
                </c:pt>
                <c:pt idx="809" formatCode="General">
                  <c:v>0.34840300000000002</c:v>
                </c:pt>
                <c:pt idx="810" formatCode="General">
                  <c:v>0.34840399999999999</c:v>
                </c:pt>
                <c:pt idx="811" formatCode="General">
                  <c:v>0.34840599999999999</c:v>
                </c:pt>
                <c:pt idx="812" formatCode="General">
                  <c:v>0.34840700000000002</c:v>
                </c:pt>
                <c:pt idx="813" formatCode="General">
                  <c:v>0.34840900000000002</c:v>
                </c:pt>
                <c:pt idx="814" formatCode="General">
                  <c:v>0.34841</c:v>
                </c:pt>
                <c:pt idx="815" formatCode="General">
                  <c:v>0.348412</c:v>
                </c:pt>
                <c:pt idx="816" formatCode="General">
                  <c:v>0.34841299999999997</c:v>
                </c:pt>
                <c:pt idx="817" formatCode="General">
                  <c:v>0.34841499999999997</c:v>
                </c:pt>
                <c:pt idx="818" formatCode="General">
                  <c:v>0.348416</c:v>
                </c:pt>
                <c:pt idx="819" formatCode="General">
                  <c:v>0.34841699999999998</c:v>
                </c:pt>
                <c:pt idx="820" formatCode="General">
                  <c:v>0.34841899999999998</c:v>
                </c:pt>
                <c:pt idx="821" formatCode="General">
                  <c:v>0.34842000000000001</c:v>
                </c:pt>
                <c:pt idx="822" formatCode="General">
                  <c:v>0.34842099999999998</c:v>
                </c:pt>
                <c:pt idx="823" formatCode="General">
                  <c:v>0.34842299999999998</c:v>
                </c:pt>
                <c:pt idx="824" formatCode="General">
                  <c:v>0.34842400000000001</c:v>
                </c:pt>
                <c:pt idx="825" formatCode="General">
                  <c:v>0.34842499999999998</c:v>
                </c:pt>
                <c:pt idx="826" formatCode="General">
                  <c:v>0.34842600000000001</c:v>
                </c:pt>
                <c:pt idx="827" formatCode="General">
                  <c:v>0.34842800000000002</c:v>
                </c:pt>
                <c:pt idx="828" formatCode="General">
                  <c:v>0.34842899999999999</c:v>
                </c:pt>
                <c:pt idx="829" formatCode="General">
                  <c:v>0.34843000000000002</c:v>
                </c:pt>
                <c:pt idx="830" formatCode="General">
                  <c:v>0.34843099999999999</c:v>
                </c:pt>
                <c:pt idx="831" formatCode="General">
                  <c:v>0.34843200000000002</c:v>
                </c:pt>
                <c:pt idx="832" formatCode="General">
                  <c:v>0.34843299999999999</c:v>
                </c:pt>
                <c:pt idx="833" formatCode="General">
                  <c:v>0.34843400000000002</c:v>
                </c:pt>
                <c:pt idx="834" formatCode="General">
                  <c:v>0.34843499999999999</c:v>
                </c:pt>
                <c:pt idx="835" formatCode="General">
                  <c:v>0.34843600000000002</c:v>
                </c:pt>
                <c:pt idx="836" formatCode="General">
                  <c:v>0.348437</c:v>
                </c:pt>
                <c:pt idx="837" formatCode="General">
                  <c:v>0.34843800000000003</c:v>
                </c:pt>
                <c:pt idx="838" formatCode="General">
                  <c:v>0.348439</c:v>
                </c:pt>
                <c:pt idx="839" formatCode="General">
                  <c:v>0.34844000000000003</c:v>
                </c:pt>
                <c:pt idx="840" formatCode="General">
                  <c:v>0.348441</c:v>
                </c:pt>
                <c:pt idx="841" formatCode="General">
                  <c:v>0.34844199999999997</c:v>
                </c:pt>
                <c:pt idx="842" formatCode="General">
                  <c:v>0.348443</c:v>
                </c:pt>
                <c:pt idx="843" formatCode="General">
                  <c:v>0.34844399999999998</c:v>
                </c:pt>
                <c:pt idx="844" formatCode="General">
                  <c:v>0.348445</c:v>
                </c:pt>
                <c:pt idx="845" formatCode="General">
                  <c:v>0.34844599999999998</c:v>
                </c:pt>
                <c:pt idx="846" formatCode="General">
                  <c:v>0.34844700000000001</c:v>
                </c:pt>
                <c:pt idx="847" formatCode="General">
                  <c:v>0.34844799999999998</c:v>
                </c:pt>
                <c:pt idx="848" formatCode="General">
                  <c:v>0.34844799999999998</c:v>
                </c:pt>
                <c:pt idx="849" formatCode="General">
                  <c:v>0.34844900000000001</c:v>
                </c:pt>
                <c:pt idx="850" formatCode="General">
                  <c:v>0.34844999999999998</c:v>
                </c:pt>
                <c:pt idx="851" formatCode="General">
                  <c:v>0.34845100000000001</c:v>
                </c:pt>
                <c:pt idx="852" formatCode="General">
                  <c:v>0.34845199999999998</c:v>
                </c:pt>
                <c:pt idx="853" formatCode="General">
                  <c:v>0.34845199999999998</c:v>
                </c:pt>
                <c:pt idx="854" formatCode="General">
                  <c:v>0.34845300000000001</c:v>
                </c:pt>
                <c:pt idx="855" formatCode="General">
                  <c:v>0.34845399999999999</c:v>
                </c:pt>
                <c:pt idx="856" formatCode="General">
                  <c:v>0.34845399999999999</c:v>
                </c:pt>
                <c:pt idx="857" formatCode="General">
                  <c:v>0.34845500000000001</c:v>
                </c:pt>
                <c:pt idx="858" formatCode="General">
                  <c:v>0.34845599999999999</c:v>
                </c:pt>
                <c:pt idx="859" formatCode="General">
                  <c:v>0.34845599999999999</c:v>
                </c:pt>
                <c:pt idx="860" formatCode="General">
                  <c:v>0.34845700000000002</c:v>
                </c:pt>
                <c:pt idx="861" formatCode="General">
                  <c:v>0.34845799999999999</c:v>
                </c:pt>
                <c:pt idx="862" formatCode="General">
                  <c:v>0.34845799999999999</c:v>
                </c:pt>
                <c:pt idx="863" formatCode="General">
                  <c:v>0.34845900000000002</c:v>
                </c:pt>
                <c:pt idx="864" formatCode="General">
                  <c:v>0.34845900000000002</c:v>
                </c:pt>
                <c:pt idx="865" formatCode="General">
                  <c:v>0.34845999999999999</c:v>
                </c:pt>
                <c:pt idx="866" formatCode="General">
                  <c:v>0.34845999999999999</c:v>
                </c:pt>
                <c:pt idx="867" formatCode="General">
                  <c:v>0.34846100000000002</c:v>
                </c:pt>
                <c:pt idx="868" formatCode="General">
                  <c:v>0.34846100000000002</c:v>
                </c:pt>
                <c:pt idx="869" formatCode="General">
                  <c:v>0.34846199999999999</c:v>
                </c:pt>
                <c:pt idx="870" formatCode="General">
                  <c:v>0.34846199999999999</c:v>
                </c:pt>
                <c:pt idx="871" formatCode="General">
                  <c:v>0.34846300000000002</c:v>
                </c:pt>
                <c:pt idx="872" formatCode="General">
                  <c:v>0.34846300000000002</c:v>
                </c:pt>
                <c:pt idx="873" formatCode="General">
                  <c:v>0.34846300000000002</c:v>
                </c:pt>
                <c:pt idx="874" formatCode="General">
                  <c:v>0.348464</c:v>
                </c:pt>
                <c:pt idx="875" formatCode="General">
                  <c:v>0.348464</c:v>
                </c:pt>
                <c:pt idx="876" formatCode="General">
                  <c:v>0.348464</c:v>
                </c:pt>
                <c:pt idx="877" formatCode="General">
                  <c:v>0.34846500000000002</c:v>
                </c:pt>
                <c:pt idx="878" formatCode="General">
                  <c:v>0.34846500000000002</c:v>
                </c:pt>
                <c:pt idx="879" formatCode="General">
                  <c:v>0.34846500000000002</c:v>
                </c:pt>
                <c:pt idx="880" formatCode="General">
                  <c:v>0.348466</c:v>
                </c:pt>
                <c:pt idx="881" formatCode="General">
                  <c:v>0.348466</c:v>
                </c:pt>
                <c:pt idx="882" formatCode="General">
                  <c:v>0.348466</c:v>
                </c:pt>
                <c:pt idx="883" formatCode="General">
                  <c:v>0.348466</c:v>
                </c:pt>
                <c:pt idx="884" formatCode="General">
                  <c:v>0.34846700000000003</c:v>
                </c:pt>
                <c:pt idx="885" formatCode="General">
                  <c:v>0.34846700000000003</c:v>
                </c:pt>
                <c:pt idx="886" formatCode="General">
                  <c:v>0.34846700000000003</c:v>
                </c:pt>
                <c:pt idx="887" formatCode="General">
                  <c:v>0.34846700000000003</c:v>
                </c:pt>
                <c:pt idx="888" formatCode="General">
                  <c:v>0.34846700000000003</c:v>
                </c:pt>
                <c:pt idx="889" formatCode="General">
                  <c:v>0.34846700000000003</c:v>
                </c:pt>
                <c:pt idx="890" formatCode="General">
                  <c:v>0.348468</c:v>
                </c:pt>
                <c:pt idx="891" formatCode="General">
                  <c:v>0.348468</c:v>
                </c:pt>
                <c:pt idx="892" formatCode="General">
                  <c:v>0.348468</c:v>
                </c:pt>
                <c:pt idx="893" formatCode="General">
                  <c:v>0.348468</c:v>
                </c:pt>
                <c:pt idx="894" formatCode="General">
                  <c:v>0.348468</c:v>
                </c:pt>
                <c:pt idx="895" formatCode="General">
                  <c:v>0.348468</c:v>
                </c:pt>
                <c:pt idx="896" formatCode="General">
                  <c:v>0.348468</c:v>
                </c:pt>
                <c:pt idx="897" formatCode="General">
                  <c:v>0.348468</c:v>
                </c:pt>
                <c:pt idx="898" formatCode="General">
                  <c:v>0.348468</c:v>
                </c:pt>
                <c:pt idx="899" formatCode="General">
                  <c:v>0.348468</c:v>
                </c:pt>
                <c:pt idx="900" formatCode="General">
                  <c:v>0.348468</c:v>
                </c:pt>
                <c:pt idx="901" formatCode="General">
                  <c:v>0.348468</c:v>
                </c:pt>
                <c:pt idx="902" formatCode="General">
                  <c:v>0.348468</c:v>
                </c:pt>
                <c:pt idx="903" formatCode="General">
                  <c:v>0.348468</c:v>
                </c:pt>
                <c:pt idx="904" formatCode="General">
                  <c:v>0.348468</c:v>
                </c:pt>
                <c:pt idx="905" formatCode="General">
                  <c:v>0.348468</c:v>
                </c:pt>
                <c:pt idx="906" formatCode="General">
                  <c:v>0.348468</c:v>
                </c:pt>
                <c:pt idx="907" formatCode="General">
                  <c:v>0.348468</c:v>
                </c:pt>
                <c:pt idx="908" formatCode="General">
                  <c:v>0.348468</c:v>
                </c:pt>
                <c:pt idx="909" formatCode="General">
                  <c:v>0.348468</c:v>
                </c:pt>
                <c:pt idx="910" formatCode="General">
                  <c:v>0.348468</c:v>
                </c:pt>
                <c:pt idx="911" formatCode="General">
                  <c:v>0.348468</c:v>
                </c:pt>
                <c:pt idx="912" formatCode="General">
                  <c:v>0.348468</c:v>
                </c:pt>
                <c:pt idx="913" formatCode="General">
                  <c:v>0.348468</c:v>
                </c:pt>
                <c:pt idx="914" formatCode="General">
                  <c:v>0.348468</c:v>
                </c:pt>
                <c:pt idx="915" formatCode="General">
                  <c:v>0.348468</c:v>
                </c:pt>
                <c:pt idx="916" formatCode="General">
                  <c:v>0.348468</c:v>
                </c:pt>
                <c:pt idx="917" formatCode="General">
                  <c:v>0.348468</c:v>
                </c:pt>
                <c:pt idx="918" formatCode="General">
                  <c:v>0.348468</c:v>
                </c:pt>
                <c:pt idx="919" formatCode="General">
                  <c:v>0.348468</c:v>
                </c:pt>
                <c:pt idx="920" formatCode="General">
                  <c:v>0.348468</c:v>
                </c:pt>
                <c:pt idx="921" formatCode="General">
                  <c:v>0.348468</c:v>
                </c:pt>
                <c:pt idx="922" formatCode="General">
                  <c:v>0.348468</c:v>
                </c:pt>
                <c:pt idx="923" formatCode="General">
                  <c:v>0.348468</c:v>
                </c:pt>
                <c:pt idx="924" formatCode="General">
                  <c:v>0.348468</c:v>
                </c:pt>
                <c:pt idx="925" formatCode="General">
                  <c:v>0.348468</c:v>
                </c:pt>
                <c:pt idx="926" formatCode="General">
                  <c:v>0.348468</c:v>
                </c:pt>
                <c:pt idx="927" formatCode="General">
                  <c:v>0.348468</c:v>
                </c:pt>
                <c:pt idx="928" formatCode="General">
                  <c:v>0.348468</c:v>
                </c:pt>
                <c:pt idx="929" formatCode="General">
                  <c:v>0.348468</c:v>
                </c:pt>
                <c:pt idx="930" formatCode="General">
                  <c:v>0.348468</c:v>
                </c:pt>
                <c:pt idx="931" formatCode="General">
                  <c:v>0.348468</c:v>
                </c:pt>
                <c:pt idx="932" formatCode="General">
                  <c:v>0.348468</c:v>
                </c:pt>
                <c:pt idx="933" formatCode="General">
                  <c:v>0.348468</c:v>
                </c:pt>
                <c:pt idx="934" formatCode="General">
                  <c:v>0.348468</c:v>
                </c:pt>
                <c:pt idx="935" formatCode="General">
                  <c:v>0.348468</c:v>
                </c:pt>
                <c:pt idx="936" formatCode="General">
                  <c:v>0.348468</c:v>
                </c:pt>
                <c:pt idx="937" formatCode="General">
                  <c:v>0.348468</c:v>
                </c:pt>
                <c:pt idx="938" formatCode="General">
                  <c:v>0.348468</c:v>
                </c:pt>
                <c:pt idx="939" formatCode="General">
                  <c:v>0.348468</c:v>
                </c:pt>
                <c:pt idx="940" formatCode="General">
                  <c:v>0.348468</c:v>
                </c:pt>
                <c:pt idx="941" formatCode="General">
                  <c:v>0.348468</c:v>
                </c:pt>
                <c:pt idx="942" formatCode="General">
                  <c:v>0.348468</c:v>
                </c:pt>
                <c:pt idx="943" formatCode="General">
                  <c:v>0.348468</c:v>
                </c:pt>
                <c:pt idx="944" formatCode="General">
                  <c:v>0.348468</c:v>
                </c:pt>
                <c:pt idx="945" formatCode="General">
                  <c:v>0.348468</c:v>
                </c:pt>
                <c:pt idx="946" formatCode="General">
                  <c:v>0.348468</c:v>
                </c:pt>
                <c:pt idx="947" formatCode="General">
                  <c:v>0.348468</c:v>
                </c:pt>
                <c:pt idx="948" formatCode="General">
                  <c:v>0.348468</c:v>
                </c:pt>
                <c:pt idx="949" formatCode="General">
                  <c:v>0.348468</c:v>
                </c:pt>
                <c:pt idx="950" formatCode="General">
                  <c:v>0.348468</c:v>
                </c:pt>
                <c:pt idx="951" formatCode="General">
                  <c:v>0.348468</c:v>
                </c:pt>
                <c:pt idx="952" formatCode="General">
                  <c:v>0.348468</c:v>
                </c:pt>
                <c:pt idx="953" formatCode="General">
                  <c:v>0.348468</c:v>
                </c:pt>
                <c:pt idx="954" formatCode="General">
                  <c:v>0.348468</c:v>
                </c:pt>
                <c:pt idx="955" formatCode="General">
                  <c:v>0.348468</c:v>
                </c:pt>
                <c:pt idx="956" formatCode="General">
                  <c:v>0.348468</c:v>
                </c:pt>
                <c:pt idx="957" formatCode="General">
                  <c:v>0.348468</c:v>
                </c:pt>
                <c:pt idx="958" formatCode="General">
                  <c:v>0.348468</c:v>
                </c:pt>
                <c:pt idx="959" formatCode="General">
                  <c:v>0.348468</c:v>
                </c:pt>
                <c:pt idx="960" formatCode="General">
                  <c:v>0.348468</c:v>
                </c:pt>
                <c:pt idx="961" formatCode="General">
                  <c:v>0.348468</c:v>
                </c:pt>
                <c:pt idx="962" formatCode="General">
                  <c:v>0.348468</c:v>
                </c:pt>
                <c:pt idx="963" formatCode="General">
                  <c:v>0.348468</c:v>
                </c:pt>
                <c:pt idx="964" formatCode="General">
                  <c:v>0.348468</c:v>
                </c:pt>
                <c:pt idx="965" formatCode="General">
                  <c:v>0.348468</c:v>
                </c:pt>
                <c:pt idx="966" formatCode="General">
                  <c:v>0.348468</c:v>
                </c:pt>
                <c:pt idx="967" formatCode="General">
                  <c:v>0.348468</c:v>
                </c:pt>
                <c:pt idx="968" formatCode="General">
                  <c:v>0.348468</c:v>
                </c:pt>
                <c:pt idx="969" formatCode="General">
                  <c:v>0.348468</c:v>
                </c:pt>
                <c:pt idx="970" formatCode="General">
                  <c:v>0.348468</c:v>
                </c:pt>
                <c:pt idx="971" formatCode="General">
                  <c:v>0.348468</c:v>
                </c:pt>
                <c:pt idx="972" formatCode="General">
                  <c:v>0.348468</c:v>
                </c:pt>
                <c:pt idx="973" formatCode="General">
                  <c:v>0.348468</c:v>
                </c:pt>
                <c:pt idx="974" formatCode="General">
                  <c:v>0.348468</c:v>
                </c:pt>
                <c:pt idx="975" formatCode="General">
                  <c:v>0.348468</c:v>
                </c:pt>
                <c:pt idx="976" formatCode="General">
                  <c:v>0.348468</c:v>
                </c:pt>
                <c:pt idx="977" formatCode="General">
                  <c:v>0.348468</c:v>
                </c:pt>
                <c:pt idx="978" formatCode="General">
                  <c:v>0.348468</c:v>
                </c:pt>
                <c:pt idx="979" formatCode="General">
                  <c:v>0.348468</c:v>
                </c:pt>
                <c:pt idx="980" formatCode="General">
                  <c:v>0.348468</c:v>
                </c:pt>
                <c:pt idx="981" formatCode="General">
                  <c:v>0.348468</c:v>
                </c:pt>
                <c:pt idx="982" formatCode="General">
                  <c:v>0.348468</c:v>
                </c:pt>
                <c:pt idx="983" formatCode="General">
                  <c:v>0.348468</c:v>
                </c:pt>
                <c:pt idx="984" formatCode="General">
                  <c:v>0.348468</c:v>
                </c:pt>
                <c:pt idx="985" formatCode="General">
                  <c:v>0.348468</c:v>
                </c:pt>
                <c:pt idx="986" formatCode="General">
                  <c:v>0.348468</c:v>
                </c:pt>
                <c:pt idx="987" formatCode="General">
                  <c:v>0.348468</c:v>
                </c:pt>
                <c:pt idx="988" formatCode="General">
                  <c:v>0.348468</c:v>
                </c:pt>
                <c:pt idx="989" formatCode="General">
                  <c:v>0.348468</c:v>
                </c:pt>
                <c:pt idx="990" formatCode="General">
                  <c:v>0.348468</c:v>
                </c:pt>
                <c:pt idx="991" formatCode="General">
                  <c:v>0.348468</c:v>
                </c:pt>
                <c:pt idx="992" formatCode="General">
                  <c:v>0.348468</c:v>
                </c:pt>
                <c:pt idx="993" formatCode="General">
                  <c:v>0.348468</c:v>
                </c:pt>
                <c:pt idx="994" formatCode="General">
                  <c:v>0.348468</c:v>
                </c:pt>
                <c:pt idx="995" formatCode="General">
                  <c:v>0.348468</c:v>
                </c:pt>
                <c:pt idx="996" formatCode="General">
                  <c:v>0.348468</c:v>
                </c:pt>
                <c:pt idx="997" formatCode="General">
                  <c:v>0.348468</c:v>
                </c:pt>
                <c:pt idx="998" formatCode="General">
                  <c:v>0.348468</c:v>
                </c:pt>
                <c:pt idx="999" formatCode="General">
                  <c:v>0.348468</c:v>
                </c:pt>
                <c:pt idx="1000" formatCode="General">
                  <c:v>0.348468</c:v>
                </c:pt>
              </c:numCache>
            </c:numRef>
          </c:xVal>
          <c:yVal>
            <c:numRef>
              <c:f>'28Mg_Al'!$BG$46:$BG$1046</c:f>
              <c:numCache>
                <c:formatCode>0.00E+00</c:formatCode>
                <c:ptCount val="1001"/>
                <c:pt idx="0">
                  <c:v>172.413793103448</c:v>
                </c:pt>
                <c:pt idx="1">
                  <c:v>171.77</c:v>
                </c:pt>
                <c:pt idx="2">
                  <c:v>171.12800000000001</c:v>
                </c:pt>
                <c:pt idx="3">
                  <c:v>170.48699999999999</c:v>
                </c:pt>
                <c:pt idx="4">
                  <c:v>169.84700000000001</c:v>
                </c:pt>
                <c:pt idx="5">
                  <c:v>169.208</c:v>
                </c:pt>
                <c:pt idx="6">
                  <c:v>168.571</c:v>
                </c:pt>
                <c:pt idx="7">
                  <c:v>167.934</c:v>
                </c:pt>
                <c:pt idx="8">
                  <c:v>167.29900000000001</c:v>
                </c:pt>
                <c:pt idx="9">
                  <c:v>166.666</c:v>
                </c:pt>
                <c:pt idx="10">
                  <c:v>166.03299999999999</c:v>
                </c:pt>
                <c:pt idx="11">
                  <c:v>165.40199999999999</c:v>
                </c:pt>
                <c:pt idx="12">
                  <c:v>164.77100000000002</c:v>
                </c:pt>
                <c:pt idx="13">
                  <c:v>164.143</c:v>
                </c:pt>
                <c:pt idx="14">
                  <c:v>163.51499999999999</c:v>
                </c:pt>
                <c:pt idx="15">
                  <c:v>162.88800000000001</c:v>
                </c:pt>
                <c:pt idx="16">
                  <c:v>162.26299999999998</c:v>
                </c:pt>
                <c:pt idx="17">
                  <c:v>161.63900000000001</c:v>
                </c:pt>
                <c:pt idx="18">
                  <c:v>161.01599999999999</c:v>
                </c:pt>
                <c:pt idx="19">
                  <c:v>160.39400000000001</c:v>
                </c:pt>
                <c:pt idx="20">
                  <c:v>159.774</c:v>
                </c:pt>
                <c:pt idx="21">
                  <c:v>159.155</c:v>
                </c:pt>
                <c:pt idx="22">
                  <c:v>158.53700000000001</c:v>
                </c:pt>
                <c:pt idx="23">
                  <c:v>157.92000000000002</c:v>
                </c:pt>
                <c:pt idx="24">
                  <c:v>157.304</c:v>
                </c:pt>
                <c:pt idx="25">
                  <c:v>156.69</c:v>
                </c:pt>
                <c:pt idx="26">
                  <c:v>156.07599999999999</c:v>
                </c:pt>
                <c:pt idx="27">
                  <c:v>155.464</c:v>
                </c:pt>
                <c:pt idx="28">
                  <c:v>154.85299999999998</c:v>
                </c:pt>
                <c:pt idx="29">
                  <c:v>154.24299999999999</c:v>
                </c:pt>
                <c:pt idx="30">
                  <c:v>153.63499999999999</c:v>
                </c:pt>
                <c:pt idx="31">
                  <c:v>153.02699999999999</c:v>
                </c:pt>
                <c:pt idx="32">
                  <c:v>152.42099999999999</c:v>
                </c:pt>
                <c:pt idx="33">
                  <c:v>151.816</c:v>
                </c:pt>
                <c:pt idx="34">
                  <c:v>151.21200000000002</c:v>
                </c:pt>
                <c:pt idx="35">
                  <c:v>150.60899999999998</c:v>
                </c:pt>
                <c:pt idx="36">
                  <c:v>150.00700000000001</c:v>
                </c:pt>
                <c:pt idx="37">
                  <c:v>149.40700000000001</c:v>
                </c:pt>
                <c:pt idx="38">
                  <c:v>148.80799999999999</c:v>
                </c:pt>
                <c:pt idx="39">
                  <c:v>148.21</c:v>
                </c:pt>
                <c:pt idx="40">
                  <c:v>147.613</c:v>
                </c:pt>
                <c:pt idx="41">
                  <c:v>147.017</c:v>
                </c:pt>
                <c:pt idx="42">
                  <c:v>146.422</c:v>
                </c:pt>
                <c:pt idx="43">
                  <c:v>145.828</c:v>
                </c:pt>
                <c:pt idx="44">
                  <c:v>145.23599999999999</c:v>
                </c:pt>
                <c:pt idx="45">
                  <c:v>144.64499999999998</c:v>
                </c:pt>
                <c:pt idx="46">
                  <c:v>144.05499999999998</c:v>
                </c:pt>
                <c:pt idx="47">
                  <c:v>143.46600000000001</c:v>
                </c:pt>
                <c:pt idx="48">
                  <c:v>142.87800000000001</c:v>
                </c:pt>
                <c:pt idx="49">
                  <c:v>142.291</c:v>
                </c:pt>
                <c:pt idx="50">
                  <c:v>141.70599999999999</c:v>
                </c:pt>
                <c:pt idx="51">
                  <c:v>141.12100000000001</c:v>
                </c:pt>
                <c:pt idx="52">
                  <c:v>140.53799999999998</c:v>
                </c:pt>
                <c:pt idx="53">
                  <c:v>139.95599999999999</c:v>
                </c:pt>
                <c:pt idx="54">
                  <c:v>139.375</c:v>
                </c:pt>
                <c:pt idx="55">
                  <c:v>138.79599999999999</c:v>
                </c:pt>
                <c:pt idx="56">
                  <c:v>138.21700000000001</c:v>
                </c:pt>
                <c:pt idx="57">
                  <c:v>137.64000000000001</c:v>
                </c:pt>
                <c:pt idx="58">
                  <c:v>137.06299999999999</c:v>
                </c:pt>
                <c:pt idx="59">
                  <c:v>136.488</c:v>
                </c:pt>
                <c:pt idx="60">
                  <c:v>135.91400000000002</c:v>
                </c:pt>
                <c:pt idx="61">
                  <c:v>135.34099999999998</c:v>
                </c:pt>
                <c:pt idx="62">
                  <c:v>134.76900000000001</c:v>
                </c:pt>
                <c:pt idx="63">
                  <c:v>134.19900000000001</c:v>
                </c:pt>
                <c:pt idx="64">
                  <c:v>133.62899999999999</c:v>
                </c:pt>
                <c:pt idx="65">
                  <c:v>133.06100000000001</c:v>
                </c:pt>
                <c:pt idx="66">
                  <c:v>132.494</c:v>
                </c:pt>
                <c:pt idx="67">
                  <c:v>131.928</c:v>
                </c:pt>
                <c:pt idx="68">
                  <c:v>131.363</c:v>
                </c:pt>
                <c:pt idx="69">
                  <c:v>130.79900000000001</c:v>
                </c:pt>
                <c:pt idx="70">
                  <c:v>130.23599999999999</c:v>
                </c:pt>
                <c:pt idx="71">
                  <c:v>129.67500000000001</c:v>
                </c:pt>
                <c:pt idx="72">
                  <c:v>129.114</c:v>
                </c:pt>
                <c:pt idx="73">
                  <c:v>128.55500000000001</c:v>
                </c:pt>
                <c:pt idx="74">
                  <c:v>127.997</c:v>
                </c:pt>
                <c:pt idx="75">
                  <c:v>127.44</c:v>
                </c:pt>
                <c:pt idx="76">
                  <c:v>126.884</c:v>
                </c:pt>
                <c:pt idx="77">
                  <c:v>126.33</c:v>
                </c:pt>
                <c:pt idx="78">
                  <c:v>125.776</c:v>
                </c:pt>
                <c:pt idx="79">
                  <c:v>125.224</c:v>
                </c:pt>
                <c:pt idx="80">
                  <c:v>124.673</c:v>
                </c:pt>
                <c:pt idx="81">
                  <c:v>124.12299999999999</c:v>
                </c:pt>
                <c:pt idx="82">
                  <c:v>123.574</c:v>
                </c:pt>
                <c:pt idx="83">
                  <c:v>123.026</c:v>
                </c:pt>
                <c:pt idx="84">
                  <c:v>122.479</c:v>
                </c:pt>
                <c:pt idx="85">
                  <c:v>121.934</c:v>
                </c:pt>
                <c:pt idx="86">
                  <c:v>121.389</c:v>
                </c:pt>
                <c:pt idx="87">
                  <c:v>120.84599999999999</c:v>
                </c:pt>
                <c:pt idx="88">
                  <c:v>120.30399999999999</c:v>
                </c:pt>
                <c:pt idx="89">
                  <c:v>119.76299999999999</c:v>
                </c:pt>
                <c:pt idx="90">
                  <c:v>119.223</c:v>
                </c:pt>
                <c:pt idx="91">
                  <c:v>118.685</c:v>
                </c:pt>
                <c:pt idx="92">
                  <c:v>118.14700000000001</c:v>
                </c:pt>
                <c:pt idx="93">
                  <c:v>117.61099999999999</c:v>
                </c:pt>
                <c:pt idx="94">
                  <c:v>117.07599999999999</c:v>
                </c:pt>
                <c:pt idx="95">
                  <c:v>116.542</c:v>
                </c:pt>
                <c:pt idx="96">
                  <c:v>116.009</c:v>
                </c:pt>
                <c:pt idx="97">
                  <c:v>115.47799999999999</c:v>
                </c:pt>
                <c:pt idx="98">
                  <c:v>114.94699999999999</c:v>
                </c:pt>
                <c:pt idx="99">
                  <c:v>114.41800000000001</c:v>
                </c:pt>
                <c:pt idx="100">
                  <c:v>113.89</c:v>
                </c:pt>
                <c:pt idx="101">
                  <c:v>113.363</c:v>
                </c:pt>
                <c:pt idx="102">
                  <c:v>112.837</c:v>
                </c:pt>
                <c:pt idx="103">
                  <c:v>112.312</c:v>
                </c:pt>
                <c:pt idx="104">
                  <c:v>111.789</c:v>
                </c:pt>
                <c:pt idx="105">
                  <c:v>111.26600000000001</c:v>
                </c:pt>
                <c:pt idx="106">
                  <c:v>110.74499999999999</c:v>
                </c:pt>
                <c:pt idx="107">
                  <c:v>110.22500000000001</c:v>
                </c:pt>
                <c:pt idx="108">
                  <c:v>109.706</c:v>
                </c:pt>
                <c:pt idx="109">
                  <c:v>109.18899999999999</c:v>
                </c:pt>
                <c:pt idx="110">
                  <c:v>108.67200000000001</c:v>
                </c:pt>
                <c:pt idx="111">
                  <c:v>108.157</c:v>
                </c:pt>
                <c:pt idx="112">
                  <c:v>107.643</c:v>
                </c:pt>
                <c:pt idx="113">
                  <c:v>107.13000000000001</c:v>
                </c:pt>
                <c:pt idx="114">
                  <c:v>106.619</c:v>
                </c:pt>
                <c:pt idx="115">
                  <c:v>106.10799999999999</c:v>
                </c:pt>
                <c:pt idx="116">
                  <c:v>105.599</c:v>
                </c:pt>
                <c:pt idx="117">
                  <c:v>105.09100000000001</c:v>
                </c:pt>
                <c:pt idx="118">
                  <c:v>104.584</c:v>
                </c:pt>
                <c:pt idx="119">
                  <c:v>104.07900000000001</c:v>
                </c:pt>
                <c:pt idx="120">
                  <c:v>103.574</c:v>
                </c:pt>
                <c:pt idx="121">
                  <c:v>103.071</c:v>
                </c:pt>
                <c:pt idx="122">
                  <c:v>102.56899999999999</c:v>
                </c:pt>
                <c:pt idx="123">
                  <c:v>102.06899999999999</c:v>
                </c:pt>
                <c:pt idx="124">
                  <c:v>101.569</c:v>
                </c:pt>
                <c:pt idx="125">
                  <c:v>101.071</c:v>
                </c:pt>
                <c:pt idx="126">
                  <c:v>100.574</c:v>
                </c:pt>
                <c:pt idx="127">
                  <c:v>100.078</c:v>
                </c:pt>
                <c:pt idx="128">
                  <c:v>99.582999999999998</c:v>
                </c:pt>
                <c:pt idx="129">
                  <c:v>99.089600000000004</c:v>
                </c:pt>
                <c:pt idx="130">
                  <c:v>98.597500000000011</c:v>
                </c:pt>
                <c:pt idx="131">
                  <c:v>98.1066</c:v>
                </c:pt>
                <c:pt idx="132">
                  <c:v>97.617099999999994</c:v>
                </c:pt>
                <c:pt idx="133">
                  <c:v>97.128799999999998</c:v>
                </c:pt>
                <c:pt idx="134">
                  <c:v>96.641800000000003</c:v>
                </c:pt>
                <c:pt idx="135">
                  <c:v>96.156199999999998</c:v>
                </c:pt>
                <c:pt idx="136">
                  <c:v>95.671800000000005</c:v>
                </c:pt>
                <c:pt idx="137">
                  <c:v>95.188599999999994</c:v>
                </c:pt>
                <c:pt idx="138">
                  <c:v>94.706799999999987</c:v>
                </c:pt>
                <c:pt idx="139">
                  <c:v>94.226299999999995</c:v>
                </c:pt>
                <c:pt idx="140">
                  <c:v>93.747</c:v>
                </c:pt>
                <c:pt idx="141">
                  <c:v>93.269000000000005</c:v>
                </c:pt>
                <c:pt idx="142">
                  <c:v>92.792299999999997</c:v>
                </c:pt>
                <c:pt idx="143">
                  <c:v>92.31689999999999</c:v>
                </c:pt>
                <c:pt idx="144">
                  <c:v>91.842699999999994</c:v>
                </c:pt>
                <c:pt idx="145">
                  <c:v>91.369900000000001</c:v>
                </c:pt>
                <c:pt idx="146">
                  <c:v>90.898300000000006</c:v>
                </c:pt>
                <c:pt idx="147">
                  <c:v>90.427999999999997</c:v>
                </c:pt>
                <c:pt idx="148">
                  <c:v>89.9589</c:v>
                </c:pt>
                <c:pt idx="149">
                  <c:v>89.491200000000006</c:v>
                </c:pt>
                <c:pt idx="150">
                  <c:v>89.024900000000002</c:v>
                </c:pt>
                <c:pt idx="151">
                  <c:v>88.559899999999999</c:v>
                </c:pt>
                <c:pt idx="152">
                  <c:v>88.096400000000003</c:v>
                </c:pt>
                <c:pt idx="153">
                  <c:v>87.634299999999996</c:v>
                </c:pt>
                <c:pt idx="154">
                  <c:v>87.173500000000004</c:v>
                </c:pt>
                <c:pt idx="155">
                  <c:v>86.714200000000005</c:v>
                </c:pt>
                <c:pt idx="156">
                  <c:v>86.256200000000007</c:v>
                </c:pt>
                <c:pt idx="157">
                  <c:v>85.799700000000001</c:v>
                </c:pt>
                <c:pt idx="158">
                  <c:v>85.344500000000011</c:v>
                </c:pt>
                <c:pt idx="159">
                  <c:v>84.890699999999995</c:v>
                </c:pt>
                <c:pt idx="160">
                  <c:v>84.438400000000001</c:v>
                </c:pt>
                <c:pt idx="161">
                  <c:v>83.987300000000005</c:v>
                </c:pt>
                <c:pt idx="162">
                  <c:v>83.537700000000001</c:v>
                </c:pt>
                <c:pt idx="163">
                  <c:v>83.089500000000001</c:v>
                </c:pt>
                <c:pt idx="164">
                  <c:v>82.642600000000002</c:v>
                </c:pt>
                <c:pt idx="165">
                  <c:v>82.197099999999992</c:v>
                </c:pt>
                <c:pt idx="166">
                  <c:v>81.753</c:v>
                </c:pt>
                <c:pt idx="167">
                  <c:v>81.310199999999995</c:v>
                </c:pt>
                <c:pt idx="168">
                  <c:v>80.868899999999996</c:v>
                </c:pt>
                <c:pt idx="169">
                  <c:v>80.428899999999999</c:v>
                </c:pt>
                <c:pt idx="170">
                  <c:v>79.990200000000002</c:v>
                </c:pt>
                <c:pt idx="171">
                  <c:v>79.552999999999997</c:v>
                </c:pt>
                <c:pt idx="172">
                  <c:v>79.1173</c:v>
                </c:pt>
                <c:pt idx="173">
                  <c:v>78.68310000000001</c:v>
                </c:pt>
                <c:pt idx="174">
                  <c:v>78.250500000000002</c:v>
                </c:pt>
                <c:pt idx="175">
                  <c:v>77.819500000000005</c:v>
                </c:pt>
                <c:pt idx="176">
                  <c:v>77.39</c:v>
                </c:pt>
                <c:pt idx="177">
                  <c:v>76.962100000000007</c:v>
                </c:pt>
                <c:pt idx="178">
                  <c:v>76.535699999999991</c:v>
                </c:pt>
                <c:pt idx="179">
                  <c:v>76.110900000000001</c:v>
                </c:pt>
                <c:pt idx="180">
                  <c:v>75.687599999999989</c:v>
                </c:pt>
                <c:pt idx="181">
                  <c:v>75.265799999999999</c:v>
                </c:pt>
                <c:pt idx="182">
                  <c:v>74.845600000000005</c:v>
                </c:pt>
                <c:pt idx="183">
                  <c:v>74.4268</c:v>
                </c:pt>
                <c:pt idx="184">
                  <c:v>74.009599999999992</c:v>
                </c:pt>
                <c:pt idx="185">
                  <c:v>73.593900000000005</c:v>
                </c:pt>
                <c:pt idx="186">
                  <c:v>73.179699999999997</c:v>
                </c:pt>
                <c:pt idx="187">
                  <c:v>72.766999999999996</c:v>
                </c:pt>
                <c:pt idx="188">
                  <c:v>72.355900000000005</c:v>
                </c:pt>
                <c:pt idx="189">
                  <c:v>71.946200000000005</c:v>
                </c:pt>
                <c:pt idx="190">
                  <c:v>71.538000000000011</c:v>
                </c:pt>
                <c:pt idx="191">
                  <c:v>71.131299999999996</c:v>
                </c:pt>
                <c:pt idx="192">
                  <c:v>70.726100000000002</c:v>
                </c:pt>
                <c:pt idx="193">
                  <c:v>70.322299999999998</c:v>
                </c:pt>
                <c:pt idx="194">
                  <c:v>69.920100000000005</c:v>
                </c:pt>
                <c:pt idx="195">
                  <c:v>69.519300000000001</c:v>
                </c:pt>
                <c:pt idx="196">
                  <c:v>69.120200000000011</c:v>
                </c:pt>
                <c:pt idx="197">
                  <c:v>68.722800000000007</c:v>
                </c:pt>
                <c:pt idx="198">
                  <c:v>68.326999999999998</c:v>
                </c:pt>
                <c:pt idx="199">
                  <c:v>67.932900000000004</c:v>
                </c:pt>
                <c:pt idx="200">
                  <c:v>67.540400000000005</c:v>
                </c:pt>
                <c:pt idx="201">
                  <c:v>67.149500000000003</c:v>
                </c:pt>
                <c:pt idx="202">
                  <c:v>66.760200000000012</c:v>
                </c:pt>
                <c:pt idx="203">
                  <c:v>66.372600000000006</c:v>
                </c:pt>
                <c:pt idx="204">
                  <c:v>65.98660000000001</c:v>
                </c:pt>
                <c:pt idx="205">
                  <c:v>65.602099999999993</c:v>
                </c:pt>
                <c:pt idx="206">
                  <c:v>65.21929999999999</c:v>
                </c:pt>
                <c:pt idx="207">
                  <c:v>64.838099999999997</c:v>
                </c:pt>
                <c:pt idx="208">
                  <c:v>64.458500000000001</c:v>
                </c:pt>
                <c:pt idx="209">
                  <c:v>64.080700000000007</c:v>
                </c:pt>
                <c:pt idx="210">
                  <c:v>63.704599999999999</c:v>
                </c:pt>
                <c:pt idx="211">
                  <c:v>63.330200000000005</c:v>
                </c:pt>
                <c:pt idx="212">
                  <c:v>62.957599999999999</c:v>
                </c:pt>
                <c:pt idx="213">
                  <c:v>62.586699999999993</c:v>
                </c:pt>
                <c:pt idx="214">
                  <c:v>62.217500000000001</c:v>
                </c:pt>
                <c:pt idx="215">
                  <c:v>61.85</c:v>
                </c:pt>
                <c:pt idx="216">
                  <c:v>61.484200000000001</c:v>
                </c:pt>
                <c:pt idx="217">
                  <c:v>61.120099999999994</c:v>
                </c:pt>
                <c:pt idx="218">
                  <c:v>60.7577</c:v>
                </c:pt>
                <c:pt idx="219">
                  <c:v>60.396900000000002</c:v>
                </c:pt>
                <c:pt idx="220">
                  <c:v>60.037800000000004</c:v>
                </c:pt>
                <c:pt idx="221">
                  <c:v>59.680399999999999</c:v>
                </c:pt>
                <c:pt idx="222">
                  <c:v>59.324599999999997</c:v>
                </c:pt>
                <c:pt idx="223">
                  <c:v>58.970399999999998</c:v>
                </c:pt>
                <c:pt idx="224">
                  <c:v>58.617899999999999</c:v>
                </c:pt>
                <c:pt idx="225">
                  <c:v>58.266999999999996</c:v>
                </c:pt>
                <c:pt idx="226">
                  <c:v>57.917700000000004</c:v>
                </c:pt>
                <c:pt idx="227">
                  <c:v>57.57</c:v>
                </c:pt>
                <c:pt idx="228">
                  <c:v>57.2239</c:v>
                </c:pt>
                <c:pt idx="229">
                  <c:v>56.8795</c:v>
                </c:pt>
                <c:pt idx="230">
                  <c:v>56.5366</c:v>
                </c:pt>
                <c:pt idx="231">
                  <c:v>56.195299999999996</c:v>
                </c:pt>
                <c:pt idx="232">
                  <c:v>55.855499999999999</c:v>
                </c:pt>
                <c:pt idx="233">
                  <c:v>55.517400000000002</c:v>
                </c:pt>
                <c:pt idx="234">
                  <c:v>55.180800000000005</c:v>
                </c:pt>
                <c:pt idx="235">
                  <c:v>54.845699999999994</c:v>
                </c:pt>
                <c:pt idx="236">
                  <c:v>54.511900000000004</c:v>
                </c:pt>
                <c:pt idx="237">
                  <c:v>54.179099999999998</c:v>
                </c:pt>
                <c:pt idx="238">
                  <c:v>53.847200000000001</c:v>
                </c:pt>
                <c:pt idx="239">
                  <c:v>53.516199999999998</c:v>
                </c:pt>
                <c:pt idx="240">
                  <c:v>53.186199999999999</c:v>
                </c:pt>
                <c:pt idx="241">
                  <c:v>52.857099999999996</c:v>
                </c:pt>
                <c:pt idx="242">
                  <c:v>52.528999999999996</c:v>
                </c:pt>
                <c:pt idx="243">
                  <c:v>52.201799999999999</c:v>
                </c:pt>
                <c:pt idx="244">
                  <c:v>51.875599999999999</c:v>
                </c:pt>
                <c:pt idx="245">
                  <c:v>51.5503</c:v>
                </c:pt>
                <c:pt idx="246">
                  <c:v>51.225999999999999</c:v>
                </c:pt>
                <c:pt idx="247">
                  <c:v>50.902700000000003</c:v>
                </c:pt>
                <c:pt idx="248">
                  <c:v>50.580199999999998</c:v>
                </c:pt>
                <c:pt idx="249">
                  <c:v>50.258800000000001</c:v>
                </c:pt>
                <c:pt idx="250">
                  <c:v>49.938299999999998</c:v>
                </c:pt>
                <c:pt idx="251">
                  <c:v>49.618700000000004</c:v>
                </c:pt>
                <c:pt idx="252">
                  <c:v>49.3001</c:v>
                </c:pt>
                <c:pt idx="253">
                  <c:v>48.982500000000002</c:v>
                </c:pt>
                <c:pt idx="254">
                  <c:v>48.665800000000004</c:v>
                </c:pt>
                <c:pt idx="255">
                  <c:v>48.349999999999994</c:v>
                </c:pt>
                <c:pt idx="256">
                  <c:v>48.035200000000003</c:v>
                </c:pt>
                <c:pt idx="257">
                  <c:v>47.721399999999996</c:v>
                </c:pt>
                <c:pt idx="258">
                  <c:v>47.408499999999997</c:v>
                </c:pt>
                <c:pt idx="259">
                  <c:v>47.096600000000002</c:v>
                </c:pt>
                <c:pt idx="260">
                  <c:v>46.785699999999999</c:v>
                </c:pt>
                <c:pt idx="261">
                  <c:v>46.475700000000003</c:v>
                </c:pt>
                <c:pt idx="262">
                  <c:v>46.166600000000003</c:v>
                </c:pt>
                <c:pt idx="263">
                  <c:v>45.858500000000006</c:v>
                </c:pt>
                <c:pt idx="264">
                  <c:v>45.551400000000001</c:v>
                </c:pt>
                <c:pt idx="265">
                  <c:v>45.2453</c:v>
                </c:pt>
                <c:pt idx="266">
                  <c:v>44.940099999999994</c:v>
                </c:pt>
                <c:pt idx="267">
                  <c:v>44.635899999999999</c:v>
                </c:pt>
                <c:pt idx="268">
                  <c:v>44.332599999999999</c:v>
                </c:pt>
                <c:pt idx="269">
                  <c:v>44.030300000000004</c:v>
                </c:pt>
                <c:pt idx="270">
                  <c:v>43.728999999999999</c:v>
                </c:pt>
                <c:pt idx="271">
                  <c:v>43.428599999999996</c:v>
                </c:pt>
                <c:pt idx="272">
                  <c:v>43.129199999999997</c:v>
                </c:pt>
                <c:pt idx="273">
                  <c:v>42.830800000000004</c:v>
                </c:pt>
                <c:pt idx="274">
                  <c:v>42.533300000000004</c:v>
                </c:pt>
                <c:pt idx="275">
                  <c:v>42.236899999999999</c:v>
                </c:pt>
                <c:pt idx="276">
                  <c:v>41.941299999999998</c:v>
                </c:pt>
                <c:pt idx="277">
                  <c:v>41.646799999999999</c:v>
                </c:pt>
                <c:pt idx="278">
                  <c:v>41.353200000000001</c:v>
                </c:pt>
                <c:pt idx="279">
                  <c:v>41.060600000000001</c:v>
                </c:pt>
                <c:pt idx="280">
                  <c:v>40.768899999999995</c:v>
                </c:pt>
                <c:pt idx="281">
                  <c:v>40.478300000000004</c:v>
                </c:pt>
                <c:pt idx="282">
                  <c:v>40.188600000000001</c:v>
                </c:pt>
                <c:pt idx="283">
                  <c:v>39.899900000000002</c:v>
                </c:pt>
                <c:pt idx="284">
                  <c:v>39.612099999999998</c:v>
                </c:pt>
                <c:pt idx="285">
                  <c:v>39.325400000000002</c:v>
                </c:pt>
                <c:pt idx="286">
                  <c:v>39.0396</c:v>
                </c:pt>
                <c:pt idx="287">
                  <c:v>38.754799999999996</c:v>
                </c:pt>
                <c:pt idx="288">
                  <c:v>38.470999999999997</c:v>
                </c:pt>
                <c:pt idx="289">
                  <c:v>38.188200000000002</c:v>
                </c:pt>
                <c:pt idx="290">
                  <c:v>37.906299999999995</c:v>
                </c:pt>
                <c:pt idx="291">
                  <c:v>37.625400000000006</c:v>
                </c:pt>
                <c:pt idx="292">
                  <c:v>37.345499999999994</c:v>
                </c:pt>
                <c:pt idx="293">
                  <c:v>37.066600000000001</c:v>
                </c:pt>
                <c:pt idx="294">
                  <c:v>36.788699999999999</c:v>
                </c:pt>
                <c:pt idx="295">
                  <c:v>36.511799999999994</c:v>
                </c:pt>
                <c:pt idx="296">
                  <c:v>36.235799999999998</c:v>
                </c:pt>
                <c:pt idx="297">
                  <c:v>35.960899999999995</c:v>
                </c:pt>
                <c:pt idx="298">
                  <c:v>35.686900000000001</c:v>
                </c:pt>
                <c:pt idx="299">
                  <c:v>35.414000000000001</c:v>
                </c:pt>
                <c:pt idx="300">
                  <c:v>35.142000000000003</c:v>
                </c:pt>
                <c:pt idx="301">
                  <c:v>34.871000000000002</c:v>
                </c:pt>
                <c:pt idx="302">
                  <c:v>34.600999999999999</c:v>
                </c:pt>
                <c:pt idx="303">
                  <c:v>34.332000000000001</c:v>
                </c:pt>
                <c:pt idx="304">
                  <c:v>34.064</c:v>
                </c:pt>
                <c:pt idx="305">
                  <c:v>33.797000000000004</c:v>
                </c:pt>
                <c:pt idx="306">
                  <c:v>33.530999999999999</c:v>
                </c:pt>
                <c:pt idx="307">
                  <c:v>33.265999999999998</c:v>
                </c:pt>
                <c:pt idx="308">
                  <c:v>33.001999999999995</c:v>
                </c:pt>
                <c:pt idx="309">
                  <c:v>32.738999999999997</c:v>
                </c:pt>
                <c:pt idx="310">
                  <c:v>32.476999999999997</c:v>
                </c:pt>
                <c:pt idx="311">
                  <c:v>32.216000000000001</c:v>
                </c:pt>
                <c:pt idx="312">
                  <c:v>31.956100000000003</c:v>
                </c:pt>
                <c:pt idx="313">
                  <c:v>31.697099999999999</c:v>
                </c:pt>
                <c:pt idx="314">
                  <c:v>31.4392</c:v>
                </c:pt>
                <c:pt idx="315">
                  <c:v>31.182299999999998</c:v>
                </c:pt>
                <c:pt idx="316">
                  <c:v>30.926400000000001</c:v>
                </c:pt>
                <c:pt idx="317">
                  <c:v>30.671600000000002</c:v>
                </c:pt>
                <c:pt idx="318">
                  <c:v>30.4177</c:v>
                </c:pt>
                <c:pt idx="319">
                  <c:v>30.164900000000003</c:v>
                </c:pt>
                <c:pt idx="320">
                  <c:v>29.9131</c:v>
                </c:pt>
                <c:pt idx="321">
                  <c:v>29.662299999999998</c:v>
                </c:pt>
                <c:pt idx="322">
                  <c:v>29.412600000000001</c:v>
                </c:pt>
                <c:pt idx="323">
                  <c:v>29.163799999999998</c:v>
                </c:pt>
                <c:pt idx="324">
                  <c:v>28.9161</c:v>
                </c:pt>
                <c:pt idx="325">
                  <c:v>28.669499999999999</c:v>
                </c:pt>
                <c:pt idx="326">
                  <c:v>28.4238</c:v>
                </c:pt>
                <c:pt idx="327">
                  <c:v>28.179200000000002</c:v>
                </c:pt>
                <c:pt idx="328">
                  <c:v>27.935600000000001</c:v>
                </c:pt>
                <c:pt idx="329">
                  <c:v>27.693099999999998</c:v>
                </c:pt>
                <c:pt idx="330">
                  <c:v>27.451599999999999</c:v>
                </c:pt>
                <c:pt idx="331">
                  <c:v>27.211099999999998</c:v>
                </c:pt>
                <c:pt idx="332">
                  <c:v>26.971700000000002</c:v>
                </c:pt>
                <c:pt idx="333">
                  <c:v>26.7333</c:v>
                </c:pt>
                <c:pt idx="334">
                  <c:v>26.495899999999999</c:v>
                </c:pt>
                <c:pt idx="335">
                  <c:v>26.259600000000002</c:v>
                </c:pt>
                <c:pt idx="336">
                  <c:v>26.0244</c:v>
                </c:pt>
                <c:pt idx="337">
                  <c:v>25.790199999999999</c:v>
                </c:pt>
                <c:pt idx="338">
                  <c:v>25.556999999999999</c:v>
                </c:pt>
                <c:pt idx="339">
                  <c:v>25.3249</c:v>
                </c:pt>
                <c:pt idx="340">
                  <c:v>25.093899999999998</c:v>
                </c:pt>
                <c:pt idx="341">
                  <c:v>24.863900000000001</c:v>
                </c:pt>
                <c:pt idx="342">
                  <c:v>24.634900000000002</c:v>
                </c:pt>
                <c:pt idx="343">
                  <c:v>24.407</c:v>
                </c:pt>
                <c:pt idx="344">
                  <c:v>24.180199999999999</c:v>
                </c:pt>
                <c:pt idx="345">
                  <c:v>23.9544</c:v>
                </c:pt>
                <c:pt idx="346">
                  <c:v>23.729700000000001</c:v>
                </c:pt>
                <c:pt idx="347">
                  <c:v>23.5061</c:v>
                </c:pt>
                <c:pt idx="348">
                  <c:v>23.2835</c:v>
                </c:pt>
                <c:pt idx="349">
                  <c:v>23.061999999999998</c:v>
                </c:pt>
                <c:pt idx="350">
                  <c:v>22.8416</c:v>
                </c:pt>
                <c:pt idx="351">
                  <c:v>22.622199999999999</c:v>
                </c:pt>
                <c:pt idx="352">
                  <c:v>22.4039</c:v>
                </c:pt>
                <c:pt idx="353">
                  <c:v>22.186700000000002</c:v>
                </c:pt>
                <c:pt idx="354">
                  <c:v>21.970500000000001</c:v>
                </c:pt>
                <c:pt idx="355">
                  <c:v>21.755500000000001</c:v>
                </c:pt>
                <c:pt idx="356">
                  <c:v>21.541500000000003</c:v>
                </c:pt>
                <c:pt idx="357">
                  <c:v>21.328599999999998</c:v>
                </c:pt>
                <c:pt idx="358">
                  <c:v>21.116699999999998</c:v>
                </c:pt>
                <c:pt idx="359">
                  <c:v>20.906000000000002</c:v>
                </c:pt>
                <c:pt idx="360">
                  <c:v>20.696300000000001</c:v>
                </c:pt>
                <c:pt idx="361">
                  <c:v>20.4877</c:v>
                </c:pt>
                <c:pt idx="362">
                  <c:v>20.280200000000001</c:v>
                </c:pt>
                <c:pt idx="363">
                  <c:v>20.073799999999999</c:v>
                </c:pt>
                <c:pt idx="364">
                  <c:v>19.868500000000001</c:v>
                </c:pt>
                <c:pt idx="365">
                  <c:v>19.664200000000001</c:v>
                </c:pt>
                <c:pt idx="366">
                  <c:v>19.460999999999999</c:v>
                </c:pt>
                <c:pt idx="367">
                  <c:v>19.258999999999997</c:v>
                </c:pt>
                <c:pt idx="368">
                  <c:v>19.058</c:v>
                </c:pt>
                <c:pt idx="369">
                  <c:v>18.8582</c:v>
                </c:pt>
                <c:pt idx="370">
                  <c:v>18.659499999999998</c:v>
                </c:pt>
                <c:pt idx="371">
                  <c:v>18.4618</c:v>
                </c:pt>
                <c:pt idx="372">
                  <c:v>18.265300000000003</c:v>
                </c:pt>
                <c:pt idx="373">
                  <c:v>18.069800000000001</c:v>
                </c:pt>
                <c:pt idx="374">
                  <c:v>17.875499999999999</c:v>
                </c:pt>
                <c:pt idx="375">
                  <c:v>17.682199999999998</c:v>
                </c:pt>
                <c:pt idx="376">
                  <c:v>17.490100000000002</c:v>
                </c:pt>
                <c:pt idx="377">
                  <c:v>17.299100000000003</c:v>
                </c:pt>
                <c:pt idx="378">
                  <c:v>17.109200000000001</c:v>
                </c:pt>
                <c:pt idx="379">
                  <c:v>16.920399999999997</c:v>
                </c:pt>
                <c:pt idx="380">
                  <c:v>16.732700000000001</c:v>
                </c:pt>
                <c:pt idx="381">
                  <c:v>16.546100000000003</c:v>
                </c:pt>
                <c:pt idx="382">
                  <c:v>16.360699999999998</c:v>
                </c:pt>
                <c:pt idx="383">
                  <c:v>16.176400000000001</c:v>
                </c:pt>
                <c:pt idx="384">
                  <c:v>15.9932</c:v>
                </c:pt>
                <c:pt idx="385">
                  <c:v>15.811200000000001</c:v>
                </c:pt>
                <c:pt idx="386">
                  <c:v>15.6302</c:v>
                </c:pt>
                <c:pt idx="387">
                  <c:v>15.4504</c:v>
                </c:pt>
                <c:pt idx="388">
                  <c:v>15.271699999999999</c:v>
                </c:pt>
                <c:pt idx="389">
                  <c:v>15.094200000000001</c:v>
                </c:pt>
                <c:pt idx="390">
                  <c:v>14.9177</c:v>
                </c:pt>
                <c:pt idx="391">
                  <c:v>14.7424</c:v>
                </c:pt>
                <c:pt idx="392">
                  <c:v>14.568299999999999</c:v>
                </c:pt>
                <c:pt idx="393">
                  <c:v>14.395299999999999</c:v>
                </c:pt>
                <c:pt idx="394">
                  <c:v>14.2234</c:v>
                </c:pt>
                <c:pt idx="395">
                  <c:v>14.0526</c:v>
                </c:pt>
                <c:pt idx="396">
                  <c:v>13.882999999999999</c:v>
                </c:pt>
                <c:pt idx="397">
                  <c:v>13.714499999999999</c:v>
                </c:pt>
                <c:pt idx="398">
                  <c:v>13.5472</c:v>
                </c:pt>
                <c:pt idx="399">
                  <c:v>13.381</c:v>
                </c:pt>
                <c:pt idx="400">
                  <c:v>13.216000000000001</c:v>
                </c:pt>
                <c:pt idx="401">
                  <c:v>13.052100000000001</c:v>
                </c:pt>
                <c:pt idx="402">
                  <c:v>12.8894</c:v>
                </c:pt>
                <c:pt idx="403">
                  <c:v>12.727799999999998</c:v>
                </c:pt>
                <c:pt idx="404">
                  <c:v>12.567299999999999</c:v>
                </c:pt>
                <c:pt idx="405">
                  <c:v>12.408000000000001</c:v>
                </c:pt>
                <c:pt idx="406">
                  <c:v>12.249899999999998</c:v>
                </c:pt>
                <c:pt idx="407">
                  <c:v>12.0929</c:v>
                </c:pt>
                <c:pt idx="408">
                  <c:v>11.936999999999999</c:v>
                </c:pt>
                <c:pt idx="409">
                  <c:v>11.782300000000001</c:v>
                </c:pt>
                <c:pt idx="410">
                  <c:v>11.6287</c:v>
                </c:pt>
                <c:pt idx="411">
                  <c:v>11.4763</c:v>
                </c:pt>
                <c:pt idx="412">
                  <c:v>11.325099999999999</c:v>
                </c:pt>
                <c:pt idx="413">
                  <c:v>11.174999999999999</c:v>
                </c:pt>
                <c:pt idx="414">
                  <c:v>11.026100000000001</c:v>
                </c:pt>
                <c:pt idx="415">
                  <c:v>10.878300000000001</c:v>
                </c:pt>
                <c:pt idx="416">
                  <c:v>10.7317</c:v>
                </c:pt>
                <c:pt idx="417">
                  <c:v>10.5862</c:v>
                </c:pt>
                <c:pt idx="418">
                  <c:v>10.4419</c:v>
                </c:pt>
                <c:pt idx="419">
                  <c:v>10.2988</c:v>
                </c:pt>
                <c:pt idx="420">
                  <c:v>10.1568</c:v>
                </c:pt>
                <c:pt idx="421">
                  <c:v>10.0159</c:v>
                </c:pt>
                <c:pt idx="422">
                  <c:v>9.8762000000000008</c:v>
                </c:pt>
                <c:pt idx="423">
                  <c:v>9.73766</c:v>
                </c:pt>
                <c:pt idx="424">
                  <c:v>9.6002899999999993</c:v>
                </c:pt>
                <c:pt idx="425">
                  <c:v>9.4640799999999992</c:v>
                </c:pt>
                <c:pt idx="426">
                  <c:v>9.3290400000000009</c:v>
                </c:pt>
                <c:pt idx="427">
                  <c:v>9.1951499999999999</c:v>
                </c:pt>
                <c:pt idx="428">
                  <c:v>9.0624000000000002</c:v>
                </c:pt>
                <c:pt idx="429">
                  <c:v>8.9307999999999996</c:v>
                </c:pt>
                <c:pt idx="430">
                  <c:v>8.8003599999999995</c:v>
                </c:pt>
                <c:pt idx="431">
                  <c:v>8.6710899999999995</c:v>
                </c:pt>
                <c:pt idx="432">
                  <c:v>8.54298</c:v>
                </c:pt>
                <c:pt idx="433">
                  <c:v>8.4160299999999992</c:v>
                </c:pt>
                <c:pt idx="434">
                  <c:v>8.2902300000000011</c:v>
                </c:pt>
                <c:pt idx="435">
                  <c:v>8.1655800000000003</c:v>
                </c:pt>
                <c:pt idx="436">
                  <c:v>8.0420599999999993</c:v>
                </c:pt>
                <c:pt idx="437">
                  <c:v>7.9196800000000005</c:v>
                </c:pt>
                <c:pt idx="438">
                  <c:v>7.7984499999999999</c:v>
                </c:pt>
                <c:pt idx="439">
                  <c:v>7.6783999999999999</c:v>
                </c:pt>
                <c:pt idx="440">
                  <c:v>7.5594999999999999</c:v>
                </c:pt>
                <c:pt idx="441">
                  <c:v>7.4417600000000004</c:v>
                </c:pt>
                <c:pt idx="442">
                  <c:v>7.32517</c:v>
                </c:pt>
                <c:pt idx="443">
                  <c:v>7.2097100000000003</c:v>
                </c:pt>
                <c:pt idx="444">
                  <c:v>7.0953800000000005</c:v>
                </c:pt>
                <c:pt idx="445">
                  <c:v>6.9821800000000005</c:v>
                </c:pt>
                <c:pt idx="446">
                  <c:v>6.8700999999999999</c:v>
                </c:pt>
                <c:pt idx="447">
                  <c:v>6.7591700000000001</c:v>
                </c:pt>
                <c:pt idx="448">
                  <c:v>6.6493899999999995</c:v>
                </c:pt>
                <c:pt idx="449">
                  <c:v>6.5407299999999999</c:v>
                </c:pt>
                <c:pt idx="450">
                  <c:v>6.4332099999999999</c:v>
                </c:pt>
                <c:pt idx="451">
                  <c:v>6.3268200000000006</c:v>
                </c:pt>
                <c:pt idx="452">
                  <c:v>6.2215600000000002</c:v>
                </c:pt>
                <c:pt idx="453">
                  <c:v>6.1174200000000001</c:v>
                </c:pt>
                <c:pt idx="454">
                  <c:v>6.0144100000000007</c:v>
                </c:pt>
                <c:pt idx="455">
                  <c:v>5.91249</c:v>
                </c:pt>
                <c:pt idx="456">
                  <c:v>5.8117100000000006</c:v>
                </c:pt>
                <c:pt idx="457">
                  <c:v>5.7120600000000001</c:v>
                </c:pt>
                <c:pt idx="458">
                  <c:v>5.6135200000000003</c:v>
                </c:pt>
                <c:pt idx="459">
                  <c:v>5.5160900000000002</c:v>
                </c:pt>
                <c:pt idx="460">
                  <c:v>5.4197500000000005</c:v>
                </c:pt>
                <c:pt idx="461">
                  <c:v>5.3245399999999998</c:v>
                </c:pt>
                <c:pt idx="462">
                  <c:v>5.2304400000000006</c:v>
                </c:pt>
                <c:pt idx="463">
                  <c:v>5.1374399999999998</c:v>
                </c:pt>
                <c:pt idx="464">
                  <c:v>5.0455500000000004</c:v>
                </c:pt>
                <c:pt idx="465">
                  <c:v>4.9547299999999996</c:v>
                </c:pt>
                <c:pt idx="466">
                  <c:v>4.8650100000000007</c:v>
                </c:pt>
                <c:pt idx="467">
                  <c:v>4.7763900000000001</c:v>
                </c:pt>
                <c:pt idx="468">
                  <c:v>4.6888499999999995</c:v>
                </c:pt>
                <c:pt idx="469">
                  <c:v>4.6023899999999998</c:v>
                </c:pt>
                <c:pt idx="470">
                  <c:v>4.5170000000000003</c:v>
                </c:pt>
                <c:pt idx="471">
                  <c:v>4.4326599999999994</c:v>
                </c:pt>
                <c:pt idx="472">
                  <c:v>4.3494099999999998</c:v>
                </c:pt>
                <c:pt idx="473">
                  <c:v>4.2672300000000005</c:v>
                </c:pt>
                <c:pt idx="474">
                  <c:v>4.1861100000000002</c:v>
                </c:pt>
                <c:pt idx="475">
                  <c:v>4.1060600000000003</c:v>
                </c:pt>
                <c:pt idx="476">
                  <c:v>4.0270400000000004</c:v>
                </c:pt>
                <c:pt idx="477">
                  <c:v>3.9490500000000002</c:v>
                </c:pt>
                <c:pt idx="478">
                  <c:v>3.8721099999999997</c:v>
                </c:pt>
                <c:pt idx="479">
                  <c:v>3.7961999999999998</c:v>
                </c:pt>
                <c:pt idx="480">
                  <c:v>3.7213099999999999</c:v>
                </c:pt>
                <c:pt idx="481">
                  <c:v>3.6474500000000001</c:v>
                </c:pt>
                <c:pt idx="482">
                  <c:v>3.5746200000000004</c:v>
                </c:pt>
                <c:pt idx="483">
                  <c:v>3.5028099999999998</c:v>
                </c:pt>
                <c:pt idx="484">
                  <c:v>3.4319999999999999</c:v>
                </c:pt>
                <c:pt idx="485">
                  <c:v>3.3622100000000001</c:v>
                </c:pt>
                <c:pt idx="486">
                  <c:v>3.2934299999999999</c:v>
                </c:pt>
                <c:pt idx="487">
                  <c:v>3.2256400000000003</c:v>
                </c:pt>
                <c:pt idx="488">
                  <c:v>3.1588400000000001</c:v>
                </c:pt>
                <c:pt idx="489">
                  <c:v>3.0930300000000002</c:v>
                </c:pt>
                <c:pt idx="490">
                  <c:v>3.0282</c:v>
                </c:pt>
                <c:pt idx="491">
                  <c:v>2.9643299999999999</c:v>
                </c:pt>
                <c:pt idx="492">
                  <c:v>2.90144</c:v>
                </c:pt>
                <c:pt idx="493">
                  <c:v>2.8395099999999998</c:v>
                </c:pt>
                <c:pt idx="494">
                  <c:v>2.77854</c:v>
                </c:pt>
                <c:pt idx="495">
                  <c:v>2.7185199999999998</c:v>
                </c:pt>
                <c:pt idx="496">
                  <c:v>2.65943</c:v>
                </c:pt>
                <c:pt idx="497">
                  <c:v>2.6012900000000001</c:v>
                </c:pt>
                <c:pt idx="498">
                  <c:v>2.5440700000000001</c:v>
                </c:pt>
                <c:pt idx="499">
                  <c:v>2.4877699999999998</c:v>
                </c:pt>
                <c:pt idx="500">
                  <c:v>2.4323800000000002</c:v>
                </c:pt>
                <c:pt idx="501">
                  <c:v>2.37791</c:v>
                </c:pt>
                <c:pt idx="502">
                  <c:v>2.3243500000000004</c:v>
                </c:pt>
                <c:pt idx="503">
                  <c:v>2.2716799999999999</c:v>
                </c:pt>
                <c:pt idx="504">
                  <c:v>2.2198799999999999</c:v>
                </c:pt>
                <c:pt idx="505">
                  <c:v>2.1689700000000003</c:v>
                </c:pt>
                <c:pt idx="506">
                  <c:v>2.1189400000000003</c:v>
                </c:pt>
                <c:pt idx="507">
                  <c:v>2.0697799999999997</c:v>
                </c:pt>
                <c:pt idx="508">
                  <c:v>2.0214699999999999</c:v>
                </c:pt>
                <c:pt idx="509">
                  <c:v>1.974</c:v>
                </c:pt>
                <c:pt idx="510">
                  <c:v>1.9273800000000001</c:v>
                </c:pt>
                <c:pt idx="511">
                  <c:v>1.8815900000000001</c:v>
                </c:pt>
                <c:pt idx="512">
                  <c:v>1.8366400000000001</c:v>
                </c:pt>
                <c:pt idx="513">
                  <c:v>1.7924900000000001</c:v>
                </c:pt>
                <c:pt idx="514">
                  <c:v>1.7491500000000002</c:v>
                </c:pt>
                <c:pt idx="515">
                  <c:v>1.70662</c:v>
                </c:pt>
                <c:pt idx="516">
                  <c:v>1.6648800000000001</c:v>
                </c:pt>
                <c:pt idx="517">
                  <c:v>1.6239399999999999</c:v>
                </c:pt>
                <c:pt idx="518">
                  <c:v>1.5837699999999999</c:v>
                </c:pt>
                <c:pt idx="519">
                  <c:v>1.5443799999999999</c:v>
                </c:pt>
                <c:pt idx="520">
                  <c:v>1.5057400000000001</c:v>
                </c:pt>
                <c:pt idx="521">
                  <c:v>1.4678600000000002</c:v>
                </c:pt>
                <c:pt idx="522">
                  <c:v>1.4307300000000001</c:v>
                </c:pt>
                <c:pt idx="523">
                  <c:v>1.3943300000000001</c:v>
                </c:pt>
                <c:pt idx="524">
                  <c:v>1.35866</c:v>
                </c:pt>
                <c:pt idx="525">
                  <c:v>1.32372</c:v>
                </c:pt>
                <c:pt idx="526">
                  <c:v>1.28948</c:v>
                </c:pt>
                <c:pt idx="527">
                  <c:v>1.2559500000000001</c:v>
                </c:pt>
                <c:pt idx="528">
                  <c:v>1.2231099999999999</c:v>
                </c:pt>
                <c:pt idx="529">
                  <c:v>1.19096</c:v>
                </c:pt>
                <c:pt idx="530">
                  <c:v>1.1594800000000001</c:v>
                </c:pt>
                <c:pt idx="531">
                  <c:v>1.1286700000000001</c:v>
                </c:pt>
                <c:pt idx="532">
                  <c:v>1.0985199999999999</c:v>
                </c:pt>
                <c:pt idx="533">
                  <c:v>1.0690199999999999</c:v>
                </c:pt>
                <c:pt idx="534">
                  <c:v>1.04017</c:v>
                </c:pt>
                <c:pt idx="535">
                  <c:v>1.0119400000000001</c:v>
                </c:pt>
                <c:pt idx="536">
                  <c:v>0.98433999999999999</c:v>
                </c:pt>
                <c:pt idx="537">
                  <c:v>0.95735300000000001</c:v>
                </c:pt>
                <c:pt idx="538">
                  <c:v>0.93097700000000005</c:v>
                </c:pt>
                <c:pt idx="539">
                  <c:v>0.90519899999999998</c:v>
                </c:pt>
                <c:pt idx="540">
                  <c:v>0.88000199999999995</c:v>
                </c:pt>
                <c:pt idx="541">
                  <c:v>0.85539100000000001</c:v>
                </c:pt>
                <c:pt idx="542">
                  <c:v>0.83135700000000001</c:v>
                </c:pt>
                <c:pt idx="543">
                  <c:v>0.80788300000000002</c:v>
                </c:pt>
                <c:pt idx="544">
                  <c:v>0.78495599999999999</c:v>
                </c:pt>
                <c:pt idx="545">
                  <c:v>0.76257600000000003</c:v>
                </c:pt>
                <c:pt idx="546">
                  <c:v>0.74073599999999995</c:v>
                </c:pt>
                <c:pt idx="547">
                  <c:v>0.71942100000000009</c:v>
                </c:pt>
                <c:pt idx="548">
                  <c:v>0.69861700000000004</c:v>
                </c:pt>
                <c:pt idx="549">
                  <c:v>0.67831200000000003</c:v>
                </c:pt>
                <c:pt idx="550">
                  <c:v>0.65851099999999996</c:v>
                </c:pt>
                <c:pt idx="551">
                  <c:v>0.63919999999999999</c:v>
                </c:pt>
                <c:pt idx="552">
                  <c:v>0.62037300000000006</c:v>
                </c:pt>
                <c:pt idx="553">
                  <c:v>0.60202</c:v>
                </c:pt>
                <c:pt idx="554">
                  <c:v>0.58412900000000001</c:v>
                </c:pt>
                <c:pt idx="555">
                  <c:v>0.56669999999999998</c:v>
                </c:pt>
                <c:pt idx="556">
                  <c:v>0.54972200000000004</c:v>
                </c:pt>
                <c:pt idx="557">
                  <c:v>0.53318200000000004</c:v>
                </c:pt>
                <c:pt idx="558">
                  <c:v>0.51707499999999995</c:v>
                </c:pt>
                <c:pt idx="559">
                  <c:v>0.50139</c:v>
                </c:pt>
                <c:pt idx="560">
                  <c:v>0.48611299999999996</c:v>
                </c:pt>
                <c:pt idx="561">
                  <c:v>0.47124699999999997</c:v>
                </c:pt>
                <c:pt idx="562">
                  <c:v>0.45678199999999997</c:v>
                </c:pt>
                <c:pt idx="563">
                  <c:v>0.44270500000000002</c:v>
                </c:pt>
                <c:pt idx="564">
                  <c:v>0.42901099999999998</c:v>
                </c:pt>
                <c:pt idx="565">
                  <c:v>0.41569600000000001</c:v>
                </c:pt>
                <c:pt idx="566">
                  <c:v>0.40274599999999999</c:v>
                </c:pt>
                <c:pt idx="567">
                  <c:v>0.39015</c:v>
                </c:pt>
                <c:pt idx="568">
                  <c:v>0.37790399999999996</c:v>
                </c:pt>
                <c:pt idx="569">
                  <c:v>0.36599700000000002</c:v>
                </c:pt>
                <c:pt idx="570">
                  <c:v>0.35442800000000002</c:v>
                </c:pt>
                <c:pt idx="571">
                  <c:v>0.34318800000000005</c:v>
                </c:pt>
                <c:pt idx="572">
                  <c:v>0.33227000000000001</c:v>
                </c:pt>
                <c:pt idx="573">
                  <c:v>0.32166600000000001</c:v>
                </c:pt>
                <c:pt idx="574">
                  <c:v>0.31136800000000003</c:v>
                </c:pt>
                <c:pt idx="575">
                  <c:v>0.301371</c:v>
                </c:pt>
                <c:pt idx="576">
                  <c:v>0.29166400000000003</c:v>
                </c:pt>
                <c:pt idx="577">
                  <c:v>0.28224199999999999</c:v>
                </c:pt>
                <c:pt idx="578">
                  <c:v>0.27309600000000001</c:v>
                </c:pt>
                <c:pt idx="579">
                  <c:v>0.26422000000000001</c:v>
                </c:pt>
                <c:pt idx="580">
                  <c:v>0.25561200000000001</c:v>
                </c:pt>
                <c:pt idx="581">
                  <c:v>0.24726199999999998</c:v>
                </c:pt>
                <c:pt idx="582">
                  <c:v>0.23916500000000002</c:v>
                </c:pt>
                <c:pt idx="583">
                  <c:v>0.23131299999999999</c:v>
                </c:pt>
                <c:pt idx="584">
                  <c:v>0.22369999999999998</c:v>
                </c:pt>
                <c:pt idx="585">
                  <c:v>0.21631700000000001</c:v>
                </c:pt>
                <c:pt idx="586">
                  <c:v>0.20916399999999999</c:v>
                </c:pt>
                <c:pt idx="587">
                  <c:v>0.202234</c:v>
                </c:pt>
                <c:pt idx="588">
                  <c:v>0.195516</c:v>
                </c:pt>
                <c:pt idx="589">
                  <c:v>0.18900800000000001</c:v>
                </c:pt>
                <c:pt idx="590">
                  <c:v>0.18270400000000001</c:v>
                </c:pt>
                <c:pt idx="591">
                  <c:v>0.17659699999999998</c:v>
                </c:pt>
                <c:pt idx="592">
                  <c:v>0.170681</c:v>
                </c:pt>
                <c:pt idx="593">
                  <c:v>0.16495200000000002</c:v>
                </c:pt>
                <c:pt idx="594">
                  <c:v>0.15940600000000002</c:v>
                </c:pt>
                <c:pt idx="595">
                  <c:v>0.15403800000000001</c:v>
                </c:pt>
                <c:pt idx="596">
                  <c:v>0.148844</c:v>
                </c:pt>
                <c:pt idx="597">
                  <c:v>0.143818</c:v>
                </c:pt>
                <c:pt idx="598">
                  <c:v>0.138955</c:v>
                </c:pt>
                <c:pt idx="599">
                  <c:v>0.13424800000000001</c:v>
                </c:pt>
                <c:pt idx="600">
                  <c:v>0.129695</c:v>
                </c:pt>
                <c:pt idx="601">
                  <c:v>0.12528999999999998</c:v>
                </c:pt>
                <c:pt idx="602">
                  <c:v>0.121031</c:v>
                </c:pt>
                <c:pt idx="603">
                  <c:v>0.116913</c:v>
                </c:pt>
                <c:pt idx="604">
                  <c:v>0.11293099999999999</c:v>
                </c:pt>
                <c:pt idx="605">
                  <c:v>0.109081</c:v>
                </c:pt>
                <c:pt idx="606">
                  <c:v>0.10535800000000001</c:v>
                </c:pt>
                <c:pt idx="607">
                  <c:v>0.10176</c:v>
                </c:pt>
                <c:pt idx="608">
                  <c:v>9.82817E-2</c:v>
                </c:pt>
                <c:pt idx="609">
                  <c:v>9.4920099999999993E-2</c:v>
                </c:pt>
                <c:pt idx="610">
                  <c:v>9.1671700000000009E-2</c:v>
                </c:pt>
                <c:pt idx="611">
                  <c:v>8.8531900000000011E-2</c:v>
                </c:pt>
                <c:pt idx="612">
                  <c:v>8.5498000000000005E-2</c:v>
                </c:pt>
                <c:pt idx="613">
                  <c:v>8.2567700000000008E-2</c:v>
                </c:pt>
                <c:pt idx="614">
                  <c:v>7.9736500000000002E-2</c:v>
                </c:pt>
                <c:pt idx="615">
                  <c:v>7.7000699999999991E-2</c:v>
                </c:pt>
                <c:pt idx="616">
                  <c:v>7.4359500000000009E-2</c:v>
                </c:pt>
                <c:pt idx="617">
                  <c:v>7.1808800000000006E-2</c:v>
                </c:pt>
                <c:pt idx="618">
                  <c:v>6.9344799999999998E-2</c:v>
                </c:pt>
                <c:pt idx="619">
                  <c:v>6.6964599999999999E-2</c:v>
                </c:pt>
                <c:pt idx="620">
                  <c:v>6.4666299999999996E-2</c:v>
                </c:pt>
                <c:pt idx="621">
                  <c:v>6.24469E-2</c:v>
                </c:pt>
                <c:pt idx="622">
                  <c:v>6.0304299999999998E-2</c:v>
                </c:pt>
                <c:pt idx="623">
                  <c:v>5.82354E-2</c:v>
                </c:pt>
                <c:pt idx="624">
                  <c:v>5.6238500000000004E-2</c:v>
                </c:pt>
                <c:pt idx="625">
                  <c:v>5.4310600000000001E-2</c:v>
                </c:pt>
                <c:pt idx="626">
                  <c:v>5.2449500000000003E-2</c:v>
                </c:pt>
                <c:pt idx="627">
                  <c:v>5.0653400000000001E-2</c:v>
                </c:pt>
                <c:pt idx="628">
                  <c:v>4.8919399999999995E-2</c:v>
                </c:pt>
                <c:pt idx="629">
                  <c:v>4.7246000000000003E-2</c:v>
                </c:pt>
                <c:pt idx="630">
                  <c:v>4.5631100000000001E-2</c:v>
                </c:pt>
                <c:pt idx="631">
                  <c:v>4.4072199999999999E-2</c:v>
                </c:pt>
                <c:pt idx="632">
                  <c:v>4.2567900000000006E-2</c:v>
                </c:pt>
                <c:pt idx="633">
                  <c:v>4.1116399999999997E-2</c:v>
                </c:pt>
                <c:pt idx="634">
                  <c:v>3.9715500000000001E-2</c:v>
                </c:pt>
                <c:pt idx="635">
                  <c:v>3.83632E-2</c:v>
                </c:pt>
                <c:pt idx="636">
                  <c:v>3.7058399999999998E-2</c:v>
                </c:pt>
                <c:pt idx="637">
                  <c:v>3.5799299999999999E-2</c:v>
                </c:pt>
                <c:pt idx="638">
                  <c:v>3.4584299999999998E-2</c:v>
                </c:pt>
                <c:pt idx="639">
                  <c:v>3.3411899999999994E-2</c:v>
                </c:pt>
                <c:pt idx="640">
                  <c:v>3.2280699999999996E-2</c:v>
                </c:pt>
                <c:pt idx="641">
                  <c:v>3.1189100000000004E-2</c:v>
                </c:pt>
                <c:pt idx="642">
                  <c:v>3.01359E-2</c:v>
                </c:pt>
                <c:pt idx="643">
                  <c:v>2.9119500000000003E-2</c:v>
                </c:pt>
                <c:pt idx="644">
                  <c:v>2.8138899999999998E-2</c:v>
                </c:pt>
                <c:pt idx="645">
                  <c:v>2.7192800000000003E-2</c:v>
                </c:pt>
                <c:pt idx="646">
                  <c:v>2.6279799999999999E-2</c:v>
                </c:pt>
                <c:pt idx="647">
                  <c:v>2.5399099999999997E-2</c:v>
                </c:pt>
                <c:pt idx="648">
                  <c:v>2.4549099999999997E-2</c:v>
                </c:pt>
                <c:pt idx="649">
                  <c:v>2.3728900000000001E-2</c:v>
                </c:pt>
                <c:pt idx="650">
                  <c:v>2.2937599999999999E-2</c:v>
                </c:pt>
                <c:pt idx="651">
                  <c:v>2.2174000000000003E-2</c:v>
                </c:pt>
                <c:pt idx="652">
                  <c:v>2.1437000000000001E-2</c:v>
                </c:pt>
                <c:pt idx="653">
                  <c:v>2.0726000000000001E-2</c:v>
                </c:pt>
                <c:pt idx="654">
                  <c:v>2.00398E-2</c:v>
                </c:pt>
                <c:pt idx="655">
                  <c:v>1.9377399999999999E-2</c:v>
                </c:pt>
                <c:pt idx="656">
                  <c:v>1.8738299999999999E-2</c:v>
                </c:pt>
                <c:pt idx="657">
                  <c:v>1.8121599999999998E-2</c:v>
                </c:pt>
                <c:pt idx="658">
                  <c:v>1.7526199999999999E-2</c:v>
                </c:pt>
                <c:pt idx="659">
                  <c:v>1.6951599999999997E-2</c:v>
                </c:pt>
                <c:pt idx="660">
                  <c:v>1.6396999999999998E-2</c:v>
                </c:pt>
                <c:pt idx="661">
                  <c:v>1.5861699999999999E-2</c:v>
                </c:pt>
                <c:pt idx="662">
                  <c:v>1.53449E-2</c:v>
                </c:pt>
                <c:pt idx="663">
                  <c:v>1.48462E-2</c:v>
                </c:pt>
                <c:pt idx="664">
                  <c:v>1.43648E-2</c:v>
                </c:pt>
                <c:pt idx="665">
                  <c:v>1.3900000000000001E-2</c:v>
                </c:pt>
                <c:pt idx="666">
                  <c:v>1.3451299999999999E-2</c:v>
                </c:pt>
                <c:pt idx="667">
                  <c:v>1.3018200000000001E-2</c:v>
                </c:pt>
                <c:pt idx="668">
                  <c:v>1.2599899999999999E-2</c:v>
                </c:pt>
                <c:pt idx="669">
                  <c:v>1.21961E-2</c:v>
                </c:pt>
                <c:pt idx="670">
                  <c:v>1.18063E-2</c:v>
                </c:pt>
                <c:pt idx="671">
                  <c:v>1.14298E-2</c:v>
                </c:pt>
                <c:pt idx="672">
                  <c:v>1.1066299999999999E-2</c:v>
                </c:pt>
                <c:pt idx="673">
                  <c:v>1.0715200000000001E-2</c:v>
                </c:pt>
                <c:pt idx="674">
                  <c:v>1.03762E-2</c:v>
                </c:pt>
                <c:pt idx="675">
                  <c:v>1.0048699999999999E-2</c:v>
                </c:pt>
                <c:pt idx="676">
                  <c:v>9.7323899999999988E-3</c:v>
                </c:pt>
                <c:pt idx="677">
                  <c:v>9.4268800000000003E-3</c:v>
                </c:pt>
                <c:pt idx="678">
                  <c:v>9.1317799999999991E-3</c:v>
                </c:pt>
                <c:pt idx="679">
                  <c:v>8.8466299999999994E-3</c:v>
                </c:pt>
                <c:pt idx="680">
                  <c:v>8.5711800000000012E-3</c:v>
                </c:pt>
                <c:pt idx="681">
                  <c:v>8.3051199999999992E-3</c:v>
                </c:pt>
                <c:pt idx="682">
                  <c:v>8.0480499999999993E-3</c:v>
                </c:pt>
                <c:pt idx="683">
                  <c:v>7.7995799999999995E-3</c:v>
                </c:pt>
                <c:pt idx="684">
                  <c:v>7.55954E-3</c:v>
                </c:pt>
                <c:pt idx="685">
                  <c:v>7.3276000000000001E-3</c:v>
                </c:pt>
                <c:pt idx="686">
                  <c:v>7.10342E-3</c:v>
                </c:pt>
                <c:pt idx="687">
                  <c:v>6.8866700000000001E-3</c:v>
                </c:pt>
                <c:pt idx="688">
                  <c:v>6.6771199999999999E-3</c:v>
                </c:pt>
                <c:pt idx="689">
                  <c:v>6.4745600000000007E-3</c:v>
                </c:pt>
                <c:pt idx="690">
                  <c:v>6.27869E-3</c:v>
                </c:pt>
                <c:pt idx="691">
                  <c:v>6.0893500000000003E-3</c:v>
                </c:pt>
                <c:pt idx="692">
                  <c:v>5.90626E-3</c:v>
                </c:pt>
                <c:pt idx="693">
                  <c:v>5.7292200000000001E-3</c:v>
                </c:pt>
                <c:pt idx="694">
                  <c:v>5.5580099999999995E-3</c:v>
                </c:pt>
                <c:pt idx="695">
                  <c:v>5.3924000000000003E-3</c:v>
                </c:pt>
                <c:pt idx="696">
                  <c:v>5.23223E-3</c:v>
                </c:pt>
                <c:pt idx="697">
                  <c:v>5.0773100000000007E-3</c:v>
                </c:pt>
                <c:pt idx="698">
                  <c:v>4.9274200000000001E-3</c:v>
                </c:pt>
                <c:pt idx="699">
                  <c:v>4.78241E-3</c:v>
                </c:pt>
                <c:pt idx="700">
                  <c:v>4.6421400000000003E-3</c:v>
                </c:pt>
                <c:pt idx="701">
                  <c:v>4.5064099999999998E-3</c:v>
                </c:pt>
                <c:pt idx="702">
                  <c:v>4.3750400000000002E-3</c:v>
                </c:pt>
                <c:pt idx="703">
                  <c:v>4.2479499999999995E-3</c:v>
                </c:pt>
                <c:pt idx="704">
                  <c:v>4.1249500000000005E-3</c:v>
                </c:pt>
                <c:pt idx="705">
                  <c:v>4.0058899999999998E-3</c:v>
                </c:pt>
                <c:pt idx="706">
                  <c:v>3.8905899999999998E-3</c:v>
                </c:pt>
                <c:pt idx="707">
                  <c:v>3.77868E-3</c:v>
                </c:pt>
                <c:pt idx="708">
                  <c:v>3.6700299999999999E-3</c:v>
                </c:pt>
                <c:pt idx="709">
                  <c:v>3.5647299999999999E-3</c:v>
                </c:pt>
                <c:pt idx="710">
                  <c:v>3.4632300000000003E-3</c:v>
                </c:pt>
                <c:pt idx="711">
                  <c:v>3.3651000000000002E-3</c:v>
                </c:pt>
                <c:pt idx="712">
                  <c:v>3.2698000000000002E-3</c:v>
                </c:pt>
                <c:pt idx="713">
                  <c:v>3.1772299999999996E-3</c:v>
                </c:pt>
                <c:pt idx="714">
                  <c:v>3.0874499999999998E-3</c:v>
                </c:pt>
                <c:pt idx="715">
                  <c:v>3.0008799999999996E-3</c:v>
                </c:pt>
                <c:pt idx="716">
                  <c:v>2.9173699999999999E-3</c:v>
                </c:pt>
                <c:pt idx="717">
                  <c:v>2.8362399999999999E-3</c:v>
                </c:pt>
                <c:pt idx="718">
                  <c:v>2.7574000000000001E-3</c:v>
                </c:pt>
                <c:pt idx="719">
                  <c:v>2.6807699999999999E-3</c:v>
                </c:pt>
                <c:pt idx="720">
                  <c:v>2.6064199999999999E-3</c:v>
                </c:pt>
                <c:pt idx="721">
                  <c:v>2.5347E-3</c:v>
                </c:pt>
                <c:pt idx="722">
                  <c:v>2.4654799999999999E-3</c:v>
                </c:pt>
                <c:pt idx="723">
                  <c:v>2.3986600000000004E-3</c:v>
                </c:pt>
                <c:pt idx="724">
                  <c:v>2.3341799999999999E-3</c:v>
                </c:pt>
                <c:pt idx="725">
                  <c:v>2.2719100000000002E-3</c:v>
                </c:pt>
                <c:pt idx="726">
                  <c:v>2.2115799999999999E-3</c:v>
                </c:pt>
                <c:pt idx="727">
                  <c:v>2.15292E-3</c:v>
                </c:pt>
                <c:pt idx="728">
                  <c:v>2.0958599999999997E-3</c:v>
                </c:pt>
                <c:pt idx="729">
                  <c:v>2.0403499999999998E-3</c:v>
                </c:pt>
                <c:pt idx="730">
                  <c:v>1.9863400000000001E-3</c:v>
                </c:pt>
                <c:pt idx="731">
                  <c:v>1.9338200000000002E-3</c:v>
                </c:pt>
                <c:pt idx="732">
                  <c:v>1.8828899999999999E-3</c:v>
                </c:pt>
                <c:pt idx="733">
                  <c:v>1.8334699999999998E-3</c:v>
                </c:pt>
                <c:pt idx="734">
                  <c:v>1.7855200000000001E-3</c:v>
                </c:pt>
                <c:pt idx="735">
                  <c:v>1.7389700000000001E-3</c:v>
                </c:pt>
                <c:pt idx="736">
                  <c:v>1.6938000000000001E-3</c:v>
                </c:pt>
                <c:pt idx="737">
                  <c:v>1.64996E-3</c:v>
                </c:pt>
                <c:pt idx="738">
                  <c:v>1.6074000000000001E-3</c:v>
                </c:pt>
                <c:pt idx="739">
                  <c:v>1.5660800000000001E-3</c:v>
                </c:pt>
                <c:pt idx="740">
                  <c:v>1.5259700000000002E-3</c:v>
                </c:pt>
                <c:pt idx="741">
                  <c:v>1.4870200000000001E-3</c:v>
                </c:pt>
                <c:pt idx="742">
                  <c:v>1.4492000000000001E-3</c:v>
                </c:pt>
                <c:pt idx="743">
                  <c:v>1.4124799999999998E-3</c:v>
                </c:pt>
                <c:pt idx="744">
                  <c:v>1.3768000000000001E-3</c:v>
                </c:pt>
                <c:pt idx="745">
                  <c:v>1.34216E-3</c:v>
                </c:pt>
                <c:pt idx="746">
                  <c:v>1.3085E-3</c:v>
                </c:pt>
                <c:pt idx="747">
                  <c:v>1.2758100000000001E-3</c:v>
                </c:pt>
                <c:pt idx="748">
                  <c:v>1.2440399999999999E-3</c:v>
                </c:pt>
                <c:pt idx="749">
                  <c:v>1.2131799999999999E-3</c:v>
                </c:pt>
                <c:pt idx="750">
                  <c:v>1.18318E-3</c:v>
                </c:pt>
                <c:pt idx="751">
                  <c:v>1.15401E-3</c:v>
                </c:pt>
                <c:pt idx="752">
                  <c:v>1.1256399999999998E-3</c:v>
                </c:pt>
                <c:pt idx="753">
                  <c:v>1.0980300000000001E-3</c:v>
                </c:pt>
                <c:pt idx="754">
                  <c:v>1.07116E-3</c:v>
                </c:pt>
                <c:pt idx="755">
                  <c:v>1.0449999999999999E-3</c:v>
                </c:pt>
                <c:pt idx="756">
                  <c:v>1.0195299999999998E-3</c:v>
                </c:pt>
                <c:pt idx="757">
                  <c:v>9.94731E-4</c:v>
                </c:pt>
                <c:pt idx="758">
                  <c:v>9.70575E-4</c:v>
                </c:pt>
                <c:pt idx="759">
                  <c:v>9.4704099999999992E-4</c:v>
                </c:pt>
                <c:pt idx="760">
                  <c:v>9.2411000000000001E-4</c:v>
                </c:pt>
                <c:pt idx="761">
                  <c:v>9.0176099999999995E-4</c:v>
                </c:pt>
                <c:pt idx="762">
                  <c:v>8.7997699999999999E-4</c:v>
                </c:pt>
                <c:pt idx="763">
                  <c:v>8.5873900000000007E-4</c:v>
                </c:pt>
                <c:pt idx="764">
                  <c:v>8.3802900000000001E-4</c:v>
                </c:pt>
                <c:pt idx="765">
                  <c:v>8.17832E-4</c:v>
                </c:pt>
                <c:pt idx="766">
                  <c:v>7.9813200000000001E-4</c:v>
                </c:pt>
                <c:pt idx="767">
                  <c:v>7.7891199999999999E-4</c:v>
                </c:pt>
                <c:pt idx="768">
                  <c:v>7.6015899999999994E-4</c:v>
                </c:pt>
                <c:pt idx="769">
                  <c:v>7.4185800000000008E-4</c:v>
                </c:pt>
                <c:pt idx="770">
                  <c:v>7.2399599999999997E-4</c:v>
                </c:pt>
                <c:pt idx="771">
                  <c:v>7.0655999999999996E-4</c:v>
                </c:pt>
                <c:pt idx="772">
                  <c:v>6.8953599999999993E-4</c:v>
                </c:pt>
                <c:pt idx="773">
                  <c:v>6.7291400000000004E-4</c:v>
                </c:pt>
                <c:pt idx="774">
                  <c:v>6.56681E-4</c:v>
                </c:pt>
                <c:pt idx="775">
                  <c:v>6.4082600000000005E-4</c:v>
                </c:pt>
                <c:pt idx="776">
                  <c:v>6.2533799999999991E-4</c:v>
                </c:pt>
                <c:pt idx="777">
                  <c:v>6.1020699999999998E-4</c:v>
                </c:pt>
                <c:pt idx="778">
                  <c:v>5.95424E-4</c:v>
                </c:pt>
                <c:pt idx="779">
                  <c:v>5.8097699999999999E-4</c:v>
                </c:pt>
                <c:pt idx="780">
                  <c:v>5.6685899999999996E-4</c:v>
                </c:pt>
                <c:pt idx="781">
                  <c:v>5.5305899999999995E-4</c:v>
                </c:pt>
                <c:pt idx="782">
                  <c:v>5.3956999999999996E-4</c:v>
                </c:pt>
                <c:pt idx="783">
                  <c:v>5.2638300000000006E-4</c:v>
                </c:pt>
                <c:pt idx="784">
                  <c:v>5.1349000000000002E-4</c:v>
                </c:pt>
                <c:pt idx="785">
                  <c:v>5.0088200000000002E-4</c:v>
                </c:pt>
                <c:pt idx="786">
                  <c:v>4.8855399999999998E-4</c:v>
                </c:pt>
                <c:pt idx="787">
                  <c:v>4.7649600000000003E-4</c:v>
                </c:pt>
                <c:pt idx="788">
                  <c:v>4.6470300000000001E-4</c:v>
                </c:pt>
                <c:pt idx="789">
                  <c:v>4.5316800000000005E-4</c:v>
                </c:pt>
                <c:pt idx="790">
                  <c:v>4.4188399999999997E-4</c:v>
                </c:pt>
                <c:pt idx="791">
                  <c:v>4.30844E-4</c:v>
                </c:pt>
                <c:pt idx="792">
                  <c:v>4.2004300000000004E-4</c:v>
                </c:pt>
                <c:pt idx="793">
                  <c:v>4.09474E-4</c:v>
                </c:pt>
                <c:pt idx="794">
                  <c:v>3.9913299999999997E-4</c:v>
                </c:pt>
                <c:pt idx="795">
                  <c:v>3.8901199999999999E-4</c:v>
                </c:pt>
                <c:pt idx="796">
                  <c:v>3.7910800000000002E-4</c:v>
                </c:pt>
                <c:pt idx="797">
                  <c:v>3.69415E-4</c:v>
                </c:pt>
                <c:pt idx="798">
                  <c:v>3.5992700000000001E-4</c:v>
                </c:pt>
                <c:pt idx="799">
                  <c:v>3.5064100000000001E-4</c:v>
                </c:pt>
                <c:pt idx="800">
                  <c:v>3.41551E-4</c:v>
                </c:pt>
                <c:pt idx="801">
                  <c:v>3.3265299999999997E-4</c:v>
                </c:pt>
                <c:pt idx="802">
                  <c:v>3.2394199999999997E-4</c:v>
                </c:pt>
                <c:pt idx="803">
                  <c:v>3.1541399999999997E-4</c:v>
                </c:pt>
                <c:pt idx="804">
                  <c:v>3.0706499999999997E-4</c:v>
                </c:pt>
                <c:pt idx="805">
                  <c:v>2.9889100000000002E-4</c:v>
                </c:pt>
                <c:pt idx="806">
                  <c:v>2.90888E-4</c:v>
                </c:pt>
                <c:pt idx="807">
                  <c:v>2.83052E-4</c:v>
                </c:pt>
                <c:pt idx="808">
                  <c:v>2.7538000000000004E-4</c:v>
                </c:pt>
                <c:pt idx="809">
                  <c:v>2.6786799999999999E-4</c:v>
                </c:pt>
                <c:pt idx="810">
                  <c:v>2.6051300000000003E-4</c:v>
                </c:pt>
                <c:pt idx="811">
                  <c:v>2.5331099999999999E-4</c:v>
                </c:pt>
                <c:pt idx="812">
                  <c:v>2.4625900000000003E-4</c:v>
                </c:pt>
                <c:pt idx="813">
                  <c:v>2.3935500000000001E-4</c:v>
                </c:pt>
                <c:pt idx="814">
                  <c:v>2.32594E-4</c:v>
                </c:pt>
                <c:pt idx="815">
                  <c:v>2.25975E-4</c:v>
                </c:pt>
                <c:pt idx="816">
                  <c:v>2.1949299999999999E-4</c:v>
                </c:pt>
                <c:pt idx="817">
                  <c:v>2.1314699999999998E-4</c:v>
                </c:pt>
                <c:pt idx="818">
                  <c:v>2.0693399999999998E-4</c:v>
                </c:pt>
                <c:pt idx="819">
                  <c:v>2.0085099999999999E-4</c:v>
                </c:pt>
                <c:pt idx="820">
                  <c:v>1.9489600000000001E-4</c:v>
                </c:pt>
                <c:pt idx="821">
                  <c:v>1.89066E-4</c:v>
                </c:pt>
                <c:pt idx="822">
                  <c:v>1.83358E-4</c:v>
                </c:pt>
                <c:pt idx="823">
                  <c:v>1.7777100000000002E-4</c:v>
                </c:pt>
                <c:pt idx="824">
                  <c:v>1.7230300000000001E-4</c:v>
                </c:pt>
                <c:pt idx="825">
                  <c:v>1.6694999999999999E-4</c:v>
                </c:pt>
                <c:pt idx="826">
                  <c:v>1.6171100000000001E-4</c:v>
                </c:pt>
                <c:pt idx="827">
                  <c:v>1.56584E-4</c:v>
                </c:pt>
                <c:pt idx="828">
                  <c:v>1.5156699999999999E-4</c:v>
                </c:pt>
                <c:pt idx="829">
                  <c:v>1.4665799999999998E-4</c:v>
                </c:pt>
                <c:pt idx="830">
                  <c:v>1.41855E-4</c:v>
                </c:pt>
                <c:pt idx="831">
                  <c:v>1.3715599999999999E-4</c:v>
                </c:pt>
                <c:pt idx="832">
                  <c:v>1.32559E-4</c:v>
                </c:pt>
                <c:pt idx="833">
                  <c:v>1.2806300000000001E-4</c:v>
                </c:pt>
                <c:pt idx="834">
                  <c:v>1.2366699999999999E-4</c:v>
                </c:pt>
                <c:pt idx="835">
                  <c:v>1.1936799999999999E-4</c:v>
                </c:pt>
                <c:pt idx="836">
                  <c:v>1.15164E-4</c:v>
                </c:pt>
                <c:pt idx="837">
                  <c:v>1.11055E-4</c:v>
                </c:pt>
                <c:pt idx="838">
                  <c:v>1.07039E-4</c:v>
                </c:pt>
                <c:pt idx="839">
                  <c:v>1.03114E-4</c:v>
                </c:pt>
                <c:pt idx="840">
                  <c:v>9.9278900000000002E-5</c:v>
                </c:pt>
                <c:pt idx="841">
                  <c:v>9.5532700000000001E-5</c:v>
                </c:pt>
                <c:pt idx="842">
                  <c:v>9.1873700000000001E-5</c:v>
                </c:pt>
                <c:pt idx="843">
                  <c:v>8.8300799999999993E-5</c:v>
                </c:pt>
                <c:pt idx="844">
                  <c:v>8.4812600000000002E-5</c:v>
                </c:pt>
                <c:pt idx="845">
                  <c:v>8.140799999999999E-5</c:v>
                </c:pt>
                <c:pt idx="846">
                  <c:v>7.808589999999999E-5</c:v>
                </c:pt>
                <c:pt idx="847">
                  <c:v>7.4845000000000006E-5</c:v>
                </c:pt>
                <c:pt idx="848">
                  <c:v>7.1684299999999994E-5</c:v>
                </c:pt>
                <c:pt idx="849">
                  <c:v>6.86027E-5</c:v>
                </c:pt>
                <c:pt idx="850">
                  <c:v>6.55991E-5</c:v>
                </c:pt>
                <c:pt idx="851">
                  <c:v>6.2672700000000007E-5</c:v>
                </c:pt>
                <c:pt idx="852">
                  <c:v>5.9822399999999998E-5</c:v>
                </c:pt>
                <c:pt idx="853">
                  <c:v>5.7047199999999998E-5</c:v>
                </c:pt>
                <c:pt idx="854">
                  <c:v>5.4346299999999998E-5</c:v>
                </c:pt>
                <c:pt idx="855">
                  <c:v>5.1718799999999997E-5</c:v>
                </c:pt>
                <c:pt idx="856">
                  <c:v>4.9163799999999998E-5</c:v>
                </c:pt>
                <c:pt idx="857">
                  <c:v>4.6680500000000001E-5</c:v>
                </c:pt>
                <c:pt idx="858">
                  <c:v>4.4268199999999997E-5</c:v>
                </c:pt>
                <c:pt idx="859">
                  <c:v>4.1925900000000005E-5</c:v>
                </c:pt>
                <c:pt idx="860">
                  <c:v>3.9653100000000002E-5</c:v>
                </c:pt>
                <c:pt idx="861">
                  <c:v>3.7449E-5</c:v>
                </c:pt>
                <c:pt idx="862">
                  <c:v>3.5312899999999999E-5</c:v>
                </c:pt>
                <c:pt idx="863">
                  <c:v>3.3244200000000003E-5</c:v>
                </c:pt>
                <c:pt idx="864">
                  <c:v>3.1242100000000004E-5</c:v>
                </c:pt>
                <c:pt idx="865">
                  <c:v>2.9306199999999997E-5</c:v>
                </c:pt>
                <c:pt idx="866">
                  <c:v>2.7435699999999999E-5</c:v>
                </c:pt>
                <c:pt idx="867">
                  <c:v>2.5630200000000001E-5</c:v>
                </c:pt>
                <c:pt idx="868">
                  <c:v>2.3889099999999998E-5</c:v>
                </c:pt>
                <c:pt idx="869">
                  <c:v>2.22119E-5</c:v>
                </c:pt>
                <c:pt idx="870">
                  <c:v>2.0598000000000002E-5</c:v>
                </c:pt>
                <c:pt idx="871">
                  <c:v>1.9047099999999999E-5</c:v>
                </c:pt>
                <c:pt idx="872">
                  <c:v>1.7558699999999998E-5</c:v>
                </c:pt>
                <c:pt idx="873">
                  <c:v>1.6132300000000001E-5</c:v>
                </c:pt>
                <c:pt idx="874">
                  <c:v>1.4767600000000001E-5</c:v>
                </c:pt>
                <c:pt idx="875">
                  <c:v>1.3464200000000001E-5</c:v>
                </c:pt>
                <c:pt idx="876">
                  <c:v>1.22217E-5</c:v>
                </c:pt>
                <c:pt idx="877">
                  <c:v>1.1039800000000001E-5</c:v>
                </c:pt>
                <c:pt idx="878">
                  <c:v>9.9181699999999989E-6</c:v>
                </c:pt>
                <c:pt idx="879">
                  <c:v>8.8566300000000013E-6</c:v>
                </c:pt>
                <c:pt idx="880">
                  <c:v>7.8548699999999996E-6</c:v>
                </c:pt>
                <c:pt idx="881">
                  <c:v>6.91269E-6</c:v>
                </c:pt>
                <c:pt idx="882">
                  <c:v>6.0298999999999996E-6</c:v>
                </c:pt>
                <c:pt idx="883">
                  <c:v>5.2063500000000006E-6</c:v>
                </c:pt>
                <c:pt idx="884">
                  <c:v>4.4419200000000003E-6</c:v>
                </c:pt>
                <c:pt idx="885">
                  <c:v>3.7365399999999995E-6</c:v>
                </c:pt>
                <c:pt idx="886">
                  <c:v>3.0901800000000004E-6</c:v>
                </c:pt>
                <c:pt idx="887">
                  <c:v>2.5028700000000002E-6</c:v>
                </c:pt>
                <c:pt idx="888">
                  <c:v>1.9747100000000002E-6</c:v>
                </c:pt>
                <c:pt idx="889">
                  <c:v>1.5058999999999998E-6</c:v>
                </c:pt>
                <c:pt idx="890">
                  <c:v>1.09676E-6</c:v>
                </c:pt>
                <c:pt idx="891">
                  <c:v>7.4777900000000002E-7</c:v>
                </c:pt>
                <c:pt idx="892">
                  <c:v>4.59751E-7</c:v>
                </c:pt>
                <c:pt idx="893">
                  <c:v>2.33992E-7</c:v>
                </c:pt>
                <c:pt idx="894">
                  <c:v>7.2980900000000005E-8</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numCache>
            </c:numRef>
          </c:yVal>
          <c:smooth val="1"/>
          <c:extLst>
            <c:ext xmlns:c16="http://schemas.microsoft.com/office/drawing/2014/chart" uri="{C3380CC4-5D6E-409C-BE32-E72D297353CC}">
              <c16:uniqueId val="{00000003-6E0A-431A-939A-3B0B44E29799}"/>
            </c:ext>
          </c:extLst>
        </c:ser>
        <c:dLbls>
          <c:showLegendKey val="0"/>
          <c:showVal val="0"/>
          <c:showCatName val="0"/>
          <c:showSerName val="0"/>
          <c:showPercent val="0"/>
          <c:showBubbleSize val="0"/>
        </c:dLbls>
        <c:axId val="629698312"/>
        <c:axId val="629695568"/>
        <c:extLst>
          <c:ext xmlns:c15="http://schemas.microsoft.com/office/drawing/2012/chart" uri="{02D57815-91ED-43cb-92C2-25804820EDAC}">
            <c15:filteredScatterSeries>
              <c15:ser>
                <c:idx val="2"/>
                <c:order val="0"/>
                <c:tx>
                  <c:strRef>
                    <c:extLst>
                      <c:ext uri="{02D57815-91ED-43cb-92C2-25804820EDAC}">
                        <c15:formulaRef>
                          <c15:sqref>'28Mg_Al'!$A$46</c15:sqref>
                        </c15:formulaRef>
                      </c:ext>
                    </c:extLst>
                    <c:strCache>
                      <c:ptCount val="1"/>
                      <c:pt idx="0">
                        <c:v>28Mg in Al1</c:v>
                      </c:pt>
                    </c:strCache>
                  </c:strRef>
                </c:tx>
                <c:spPr>
                  <a:ln w="19050" cap="rnd">
                    <a:solidFill>
                      <a:schemeClr val="accent1"/>
                    </a:solidFill>
                    <a:round/>
                  </a:ln>
                  <a:effectLst/>
                </c:spPr>
                <c:marker>
                  <c:symbol val="circle"/>
                  <c:size val="5"/>
                  <c:spPr>
                    <a:solidFill>
                      <a:srgbClr val="FF0000"/>
                    </a:solidFill>
                    <a:ln w="9525">
                      <a:noFill/>
                    </a:ln>
                    <a:effectLst/>
                  </c:spPr>
                </c:marker>
                <c:xVal>
                  <c:numRef>
                    <c:extLst>
                      <c:ext uri="{02D57815-91ED-43cb-92C2-25804820EDAC}">
                        <c15:formulaRef>
                          <c15:sqref>'28Mg_Al'!$AH$46:$AH$71</c15:sqref>
                        </c15:formulaRef>
                      </c:ext>
                    </c:extLst>
                    <c:numCache>
                      <c:formatCode>General</c:formatCode>
                      <c:ptCount val="26"/>
                      <c:pt idx="0">
                        <c:v>0</c:v>
                      </c:pt>
                      <c:pt idx="1">
                        <c:v>4.5419899999999999E-2</c:v>
                      </c:pt>
                      <c:pt idx="2">
                        <c:v>8.6193800000000001E-2</c:v>
                      </c:pt>
                      <c:pt idx="3">
                        <c:v>0.123372</c:v>
                      </c:pt>
                      <c:pt idx="4">
                        <c:v>0.15745400000000001</c:v>
                      </c:pt>
                      <c:pt idx="5">
                        <c:v>0.18867100000000001</c:v>
                      </c:pt>
                      <c:pt idx="6">
                        <c:v>0.20038500000000001</c:v>
                      </c:pt>
                      <c:pt idx="7">
                        <c:v>0.22634499999999999</c:v>
                      </c:pt>
                      <c:pt idx="8">
                        <c:v>0.25008399999999997</c:v>
                      </c:pt>
                      <c:pt idx="9">
                        <c:v>0.27000099999999999</c:v>
                      </c:pt>
                      <c:pt idx="10">
                        <c:v>0.28850700000000001</c:v>
                      </c:pt>
                      <c:pt idx="11">
                        <c:v>0.30389100000000002</c:v>
                      </c:pt>
                      <c:pt idx="12">
                        <c:v>0.31722299999999998</c:v>
                      </c:pt>
                      <c:pt idx="13">
                        <c:v>0.32895099999999999</c:v>
                      </c:pt>
                      <c:pt idx="14">
                        <c:v>0.33952100000000002</c:v>
                      </c:pt>
                      <c:pt idx="15">
                        <c:v>0.34844900000000001</c:v>
                      </c:pt>
                      <c:pt idx="16">
                        <c:v>0.35616199999999998</c:v>
                      </c:pt>
                      <c:pt idx="17">
                        <c:v>0.362626</c:v>
                      </c:pt>
                      <c:pt idx="18">
                        <c:v>0.36701800000000001</c:v>
                      </c:pt>
                      <c:pt idx="19">
                        <c:v>0.36870399999999998</c:v>
                      </c:pt>
                      <c:pt idx="20">
                        <c:v>0.369896</c:v>
                      </c:pt>
                      <c:pt idx="21">
                        <c:v>0.37073499999999998</c:v>
                      </c:pt>
                      <c:pt idx="22">
                        <c:v>0.37130000000000002</c:v>
                      </c:pt>
                      <c:pt idx="23">
                        <c:v>0.37168800000000002</c:v>
                      </c:pt>
                      <c:pt idx="24">
                        <c:v>0.371944</c:v>
                      </c:pt>
                      <c:pt idx="25">
                        <c:v>0.37211</c:v>
                      </c:pt>
                    </c:numCache>
                  </c:numRef>
                </c:xVal>
                <c:yVal>
                  <c:numRef>
                    <c:extLst>
                      <c:ext uri="{02D57815-91ED-43cb-92C2-25804820EDAC}">
                        <c15:formulaRef>
                          <c15:sqref>'28Mg_Al'!$G$46:$G$71</c15:sqref>
                        </c15:formulaRef>
                      </c:ext>
                    </c:extLst>
                    <c:numCache>
                      <c:formatCode>General</c:formatCode>
                      <c:ptCount val="26"/>
                      <c:pt idx="0" formatCode="0.000">
                        <c:v>172.413793103448</c:v>
                      </c:pt>
                      <c:pt idx="1">
                        <c:v>144.72900000000001</c:v>
                      </c:pt>
                      <c:pt idx="2">
                        <c:v>124.726</c:v>
                      </c:pt>
                      <c:pt idx="3">
                        <c:v>108.539</c:v>
                      </c:pt>
                      <c:pt idx="4">
                        <c:v>94.4495</c:v>
                      </c:pt>
                      <c:pt idx="5">
                        <c:v>74.036100000000005</c:v>
                      </c:pt>
                      <c:pt idx="6">
                        <c:v>69.397599999999997</c:v>
                      </c:pt>
                      <c:pt idx="7">
                        <c:v>60.306600000000003</c:v>
                      </c:pt>
                      <c:pt idx="8">
                        <c:v>46.121099999999998</c:v>
                      </c:pt>
                      <c:pt idx="9">
                        <c:v>41.365600000000001</c:v>
                      </c:pt>
                      <c:pt idx="10">
                        <c:v>31.658000000000001</c:v>
                      </c:pt>
                      <c:pt idx="11">
                        <c:v>26.0443</c:v>
                      </c:pt>
                      <c:pt idx="12">
                        <c:v>22.1447</c:v>
                      </c:pt>
                      <c:pt idx="13">
                        <c:v>19.592300000000002</c:v>
                      </c:pt>
                      <c:pt idx="14">
                        <c:v>16.1998</c:v>
                      </c:pt>
                      <c:pt idx="15">
                        <c:v>13.8775</c:v>
                      </c:pt>
                      <c:pt idx="16">
                        <c:v>11.6631</c:v>
                      </c:pt>
                      <c:pt idx="17">
                        <c:v>8.2483799999999992</c:v>
                      </c:pt>
                      <c:pt idx="18">
                        <c:v>3.46055</c:v>
                      </c:pt>
                      <c:pt idx="19">
                        <c:v>2.4485899999999998</c:v>
                      </c:pt>
                      <c:pt idx="20">
                        <c:v>1.54589</c:v>
                      </c:pt>
                      <c:pt idx="21">
                        <c:v>0.84130400000000005</c:v>
                      </c:pt>
                      <c:pt idx="22">
                        <c:v>0.264011</c:v>
                      </c:pt>
                      <c:pt idx="23">
                        <c:v>-0.19497400000000001</c:v>
                      </c:pt>
                      <c:pt idx="24">
                        <c:v>-0.54549899999999996</c:v>
                      </c:pt>
                      <c:pt idx="25">
                        <c:v>-1.3962399999999999</c:v>
                      </c:pt>
                    </c:numCache>
                  </c:numRef>
                </c:yVal>
                <c:smooth val="1"/>
                <c:extLst>
                  <c:ext xmlns:c16="http://schemas.microsoft.com/office/drawing/2014/chart" uri="{C3380CC4-5D6E-409C-BE32-E72D297353CC}">
                    <c16:uniqueId val="{00000004-6E0A-431A-939A-3B0B44E29799}"/>
                  </c:ext>
                </c:extLst>
              </c15:ser>
            </c15:filteredScatterSeries>
            <c15:filteredScatterSeries>
              <c15:ser>
                <c:idx val="3"/>
                <c:order val="1"/>
                <c:tx>
                  <c:strRef>
                    <c:extLst xmlns:c15="http://schemas.microsoft.com/office/drawing/2012/chart">
                      <c:ext xmlns:c15="http://schemas.microsoft.com/office/drawing/2012/chart" uri="{02D57815-91ED-43cb-92C2-25804820EDAC}">
                        <c15:formulaRef>
                          <c15:sqref>'28Mg_Al'!$A$73</c15:sqref>
                        </c15:formulaRef>
                      </c:ext>
                    </c:extLst>
                    <c:strCache>
                      <c:ptCount val="1"/>
                      <c:pt idx="0">
                        <c:v>28Mg in Al2</c:v>
                      </c:pt>
                    </c:strCache>
                  </c:strRef>
                </c:tx>
                <c:spPr>
                  <a:ln w="19050" cap="rnd">
                    <a:solidFill>
                      <a:srgbClr val="FF0000"/>
                    </a:solidFill>
                    <a:round/>
                  </a:ln>
                  <a:effectLst/>
                </c:spPr>
                <c:marker>
                  <c:symbol val="circle"/>
                  <c:size val="5"/>
                  <c:spPr>
                    <a:noFill/>
                    <a:ln w="9525">
                      <a:noFill/>
                    </a:ln>
                    <a:effectLst/>
                  </c:spPr>
                </c:marker>
                <c:xVal>
                  <c:numRef>
                    <c:extLst xmlns:c15="http://schemas.microsoft.com/office/drawing/2012/chart">
                      <c:ext xmlns:c15="http://schemas.microsoft.com/office/drawing/2012/chart" uri="{02D57815-91ED-43cb-92C2-25804820EDAC}">
                        <c15:formulaRef>
                          <c15:sqref>'28Mg_Al'!$AH$73:$AH$99</c15:sqref>
                        </c15:formulaRef>
                      </c:ext>
                    </c:extLst>
                    <c:numCache>
                      <c:formatCode>General</c:formatCode>
                      <c:ptCount val="27"/>
                      <c:pt idx="0">
                        <c:v>0</c:v>
                      </c:pt>
                      <c:pt idx="1">
                        <c:v>4.5419899999999999E-2</c:v>
                      </c:pt>
                      <c:pt idx="2">
                        <c:v>8.6622599999999994E-2</c:v>
                      </c:pt>
                      <c:pt idx="3">
                        <c:v>0.123941</c:v>
                      </c:pt>
                      <c:pt idx="4">
                        <c:v>0.15842600000000001</c:v>
                      </c:pt>
                      <c:pt idx="5">
                        <c:v>0.19050300000000001</c:v>
                      </c:pt>
                      <c:pt idx="6">
                        <c:v>0.218949</c:v>
                      </c:pt>
                      <c:pt idx="7">
                        <c:v>0.245227</c:v>
                      </c:pt>
                      <c:pt idx="8">
                        <c:v>0.26851399999999997</c:v>
                      </c:pt>
                      <c:pt idx="9">
                        <c:v>0.28969</c:v>
                      </c:pt>
                      <c:pt idx="10">
                        <c:v>0.30840400000000001</c:v>
                      </c:pt>
                      <c:pt idx="11">
                        <c:v>0.32497500000000001</c:v>
                      </c:pt>
                      <c:pt idx="12">
                        <c:v>0.33840399999999998</c:v>
                      </c:pt>
                      <c:pt idx="13">
                        <c:v>0.35259400000000002</c:v>
                      </c:pt>
                      <c:pt idx="14">
                        <c:v>0.36402299999999999</c:v>
                      </c:pt>
                      <c:pt idx="15">
                        <c:v>0.373832</c:v>
                      </c:pt>
                      <c:pt idx="16">
                        <c:v>0.38240099999999999</c:v>
                      </c:pt>
                      <c:pt idx="17">
                        <c:v>0.387878</c:v>
                      </c:pt>
                      <c:pt idx="18">
                        <c:v>0.392206</c:v>
                      </c:pt>
                      <c:pt idx="19">
                        <c:v>0.39559699999999998</c:v>
                      </c:pt>
                      <c:pt idx="20">
                        <c:v>0.39700000000000002</c:v>
                      </c:pt>
                      <c:pt idx="21">
                        <c:v>0.398011</c:v>
                      </c:pt>
                      <c:pt idx="22">
                        <c:v>0.39871499999999999</c:v>
                      </c:pt>
                      <c:pt idx="23">
                        <c:v>0.39918100000000001</c:v>
                      </c:pt>
                      <c:pt idx="24">
                        <c:v>0.399505</c:v>
                      </c:pt>
                      <c:pt idx="25">
                        <c:v>0.39971200000000001</c:v>
                      </c:pt>
                      <c:pt idx="26">
                        <c:v>0.39984599999999998</c:v>
                      </c:pt>
                    </c:numCache>
                  </c:numRef>
                </c:xVal>
                <c:yVal>
                  <c:numRef>
                    <c:extLst xmlns:c15="http://schemas.microsoft.com/office/drawing/2012/chart">
                      <c:ext xmlns:c15="http://schemas.microsoft.com/office/drawing/2012/chart" uri="{02D57815-91ED-43cb-92C2-25804820EDAC}">
                        <c15:formulaRef>
                          <c15:sqref>'28Mg_Al'!$G$73:$G$99</c15:sqref>
                        </c15:formulaRef>
                      </c:ext>
                    </c:extLst>
                    <c:numCache>
                      <c:formatCode>General</c:formatCode>
                      <c:ptCount val="27"/>
                      <c:pt idx="0" formatCode="0.000">
                        <c:v>172.413793103448</c:v>
                      </c:pt>
                      <c:pt idx="1">
                        <c:v>147.19800000000001</c:v>
                      </c:pt>
                      <c:pt idx="2">
                        <c:v>125.48</c:v>
                      </c:pt>
                      <c:pt idx="3">
                        <c:v>110.59099999999999</c:v>
                      </c:pt>
                      <c:pt idx="4">
                        <c:v>98.5929</c:v>
                      </c:pt>
                      <c:pt idx="5">
                        <c:v>81.618600000000001</c:v>
                      </c:pt>
                      <c:pt idx="6">
                        <c:v>72.138300000000001</c:v>
                      </c:pt>
                      <c:pt idx="7">
                        <c:v>59.921700000000001</c:v>
                      </c:pt>
                      <c:pt idx="8" formatCode="0.00E+00">
                        <c:v>51.972299999999997</c:v>
                      </c:pt>
                      <c:pt idx="9">
                        <c:v>43.442999999999998</c:v>
                      </c:pt>
                      <c:pt idx="10">
                        <c:v>36.610700000000001</c:v>
                      </c:pt>
                      <c:pt idx="11">
                        <c:v>31.439900000000002</c:v>
                      </c:pt>
                      <c:pt idx="12">
                        <c:v>27.569299999999998</c:v>
                      </c:pt>
                      <c:pt idx="13">
                        <c:v>20.725200000000001</c:v>
                      </c:pt>
                      <c:pt idx="14">
                        <c:v>17.2713</c:v>
                      </c:pt>
                      <c:pt idx="15">
                        <c:v>14.755000000000001</c:v>
                      </c:pt>
                      <c:pt idx="16">
                        <c:v>9.2731499999999993</c:v>
                      </c:pt>
                      <c:pt idx="17">
                        <c:v>7.4006699999999999</c:v>
                      </c:pt>
                      <c:pt idx="18">
                        <c:v>5.8193599999999996</c:v>
                      </c:pt>
                      <c:pt idx="19">
                        <c:v>2.16927</c:v>
                      </c:pt>
                      <c:pt idx="20">
                        <c:v>1.2421800000000001</c:v>
                      </c:pt>
                      <c:pt idx="21">
                        <c:v>0.46242</c:v>
                      </c:pt>
                      <c:pt idx="22">
                        <c:v>-0.18010599999999999</c:v>
                      </c:pt>
                      <c:pt idx="23">
                        <c:v>-0.70069800000000004</c:v>
                      </c:pt>
                      <c:pt idx="24">
                        <c:v>-1.1075299999999999</c:v>
                      </c:pt>
                      <c:pt idx="25">
                        <c:v>-1.4166000000000001</c:v>
                      </c:pt>
                      <c:pt idx="26">
                        <c:v>-2.1356799999999998</c:v>
                      </c:pt>
                    </c:numCache>
                  </c:numRef>
                </c:yVal>
                <c:smooth val="1"/>
                <c:extLst xmlns:c15="http://schemas.microsoft.com/office/drawing/2012/chart">
                  <c:ext xmlns:c16="http://schemas.microsoft.com/office/drawing/2014/chart" uri="{C3380CC4-5D6E-409C-BE32-E72D297353CC}">
                    <c16:uniqueId val="{00000005-6E0A-431A-939A-3B0B44E29799}"/>
                  </c:ext>
                </c:extLst>
              </c15:ser>
            </c15:filteredScatterSeries>
          </c:ext>
        </c:extLst>
      </c:scatterChart>
      <c:valAx>
        <c:axId val="629698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Length (μm)</a:t>
                </a:r>
                <a:endParaRPr lang="zh-CN"/>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29695568"/>
        <c:crosses val="autoZero"/>
        <c:crossBetween val="midCat"/>
      </c:valAx>
      <c:valAx>
        <c:axId val="6296955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Recoil energy (keV)</a:t>
                </a:r>
                <a:endParaRPr lang="zh-CN"/>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29698312"/>
        <c:crosses val="autoZero"/>
        <c:crossBetween val="midCat"/>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baseline="30000"/>
              <a:t>28</a:t>
            </a:r>
            <a:r>
              <a:rPr lang="en-US"/>
              <a:t>Mg in Al Energy vs Time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smoothMarker"/>
        <c:varyColors val="0"/>
        <c:ser>
          <c:idx val="2"/>
          <c:order val="2"/>
          <c:tx>
            <c:strRef>
              <c:f>'28Mg_Al'!$A$101</c:f>
              <c:strCache>
                <c:ptCount val="1"/>
                <c:pt idx="0">
                  <c:v>28Mg in Al3</c:v>
                </c:pt>
              </c:strCache>
            </c:strRef>
          </c:tx>
          <c:spPr>
            <a:ln w="25400" cap="rnd">
              <a:solidFill>
                <a:srgbClr val="FF0000"/>
              </a:solidFill>
              <a:round/>
            </a:ln>
            <a:effectLst/>
          </c:spPr>
          <c:marker>
            <c:symbol val="none"/>
          </c:marker>
          <c:xVal>
            <c:numRef>
              <c:f>'28Mg_Al'!$M$101:$M$123</c:f>
              <c:numCache>
                <c:formatCode>0.00E+00</c:formatCode>
                <c:ptCount val="23"/>
                <c:pt idx="0" formatCode="General">
                  <c:v>0</c:v>
                </c:pt>
                <c:pt idx="1">
                  <c:v>4.1656999999999998E-5</c:v>
                </c:pt>
                <c:pt idx="2">
                  <c:v>8.2751599999999996E-5</c:v>
                </c:pt>
                <c:pt idx="3" formatCode="General">
                  <c:v>1.23001E-4</c:v>
                </c:pt>
                <c:pt idx="4" formatCode="General">
                  <c:v>1.6250800000000001E-4</c:v>
                </c:pt>
                <c:pt idx="5" formatCode="General">
                  <c:v>2.01382E-4</c:v>
                </c:pt>
                <c:pt idx="6" formatCode="General">
                  <c:v>2.3959E-4</c:v>
                </c:pt>
                <c:pt idx="7" formatCode="General">
                  <c:v>2.7666799999999999E-4</c:v>
                </c:pt>
                <c:pt idx="8" formatCode="General">
                  <c:v>3.1259000000000001E-4</c:v>
                </c:pt>
                <c:pt idx="9" formatCode="General">
                  <c:v>3.4779899999999998E-4</c:v>
                </c:pt>
                <c:pt idx="10" formatCode="General">
                  <c:v>3.8122600000000003E-4</c:v>
                </c:pt>
                <c:pt idx="11">
                  <c:v>4.1198100000000001E-4</c:v>
                </c:pt>
                <c:pt idx="12">
                  <c:v>4.3693699999999998E-4</c:v>
                </c:pt>
                <c:pt idx="13" formatCode="General">
                  <c:v>4.5909999999999999E-4</c:v>
                </c:pt>
                <c:pt idx="14" formatCode="General">
                  <c:v>4.7903699999999997E-4</c:v>
                </c:pt>
                <c:pt idx="15" formatCode="General">
                  <c:v>4.9645899999999998E-4</c:v>
                </c:pt>
                <c:pt idx="16" formatCode="General">
                  <c:v>5.1124799999999995E-4</c:v>
                </c:pt>
                <c:pt idx="17" formatCode="General">
                  <c:v>5.1887600000000004E-4</c:v>
                </c:pt>
                <c:pt idx="18" formatCode="General">
                  <c:v>5.2513099999999997E-4</c:v>
                </c:pt>
                <c:pt idx="19" formatCode="General">
                  <c:v>5.30022E-4</c:v>
                </c:pt>
                <c:pt idx="20">
                  <c:v>5.3383900000000004E-4</c:v>
                </c:pt>
                <c:pt idx="21">
                  <c:v>5.3682899999999995E-4</c:v>
                </c:pt>
                <c:pt idx="22" formatCode="General">
                  <c:v>5.3909900000000002E-4</c:v>
                </c:pt>
              </c:numCache>
            </c:numRef>
          </c:xVal>
          <c:yVal>
            <c:numRef>
              <c:f>'28Mg_Al'!$G$101:$G$123</c:f>
              <c:numCache>
                <c:formatCode>General</c:formatCode>
                <c:ptCount val="23"/>
                <c:pt idx="0" formatCode="0.000">
                  <c:v>172.413793103448</c:v>
                </c:pt>
                <c:pt idx="1">
                  <c:v>153.31800000000001</c:v>
                </c:pt>
                <c:pt idx="2">
                  <c:v>128.827</c:v>
                </c:pt>
                <c:pt idx="3">
                  <c:v>110.94</c:v>
                </c:pt>
                <c:pt idx="4">
                  <c:v>98.006100000000004</c:v>
                </c:pt>
                <c:pt idx="5">
                  <c:v>86.244699999999995</c:v>
                </c:pt>
                <c:pt idx="6">
                  <c:v>69.765100000000004</c:v>
                </c:pt>
                <c:pt idx="7">
                  <c:v>56.861899999999999</c:v>
                </c:pt>
                <c:pt idx="8">
                  <c:v>50.635800000000003</c:v>
                </c:pt>
                <c:pt idx="9">
                  <c:v>38.990299999999998</c:v>
                </c:pt>
                <c:pt idx="10" formatCode="0.00E+00">
                  <c:v>28.367599999999999</c:v>
                </c:pt>
                <c:pt idx="11">
                  <c:v>18.382400000000001</c:v>
                </c:pt>
                <c:pt idx="12">
                  <c:v>15.318</c:v>
                </c:pt>
                <c:pt idx="13">
                  <c:v>13.4107</c:v>
                </c:pt>
                <c:pt idx="14">
                  <c:v>11.6153</c:v>
                </c:pt>
                <c:pt idx="15">
                  <c:v>9.8340800000000002</c:v>
                </c:pt>
                <c:pt idx="16">
                  <c:v>5.7270000000000003</c:v>
                </c:pt>
                <c:pt idx="17">
                  <c:v>4.8395299999999999</c:v>
                </c:pt>
                <c:pt idx="18">
                  <c:v>4.0946100000000003</c:v>
                </c:pt>
                <c:pt idx="19">
                  <c:v>3.4779399999999998</c:v>
                </c:pt>
                <c:pt idx="20">
                  <c:v>2.9757600000000002</c:v>
                </c:pt>
                <c:pt idx="21">
                  <c:v>2.6035699999999999</c:v>
                </c:pt>
                <c:pt idx="22">
                  <c:v>1.6848399999999999</c:v>
                </c:pt>
              </c:numCache>
            </c:numRef>
          </c:yVal>
          <c:smooth val="1"/>
          <c:extLst>
            <c:ext xmlns:c16="http://schemas.microsoft.com/office/drawing/2014/chart" uri="{C3380CC4-5D6E-409C-BE32-E72D297353CC}">
              <c16:uniqueId val="{00000000-6052-4BB8-A28D-63BBC80BC92F}"/>
            </c:ext>
          </c:extLst>
        </c:ser>
        <c:ser>
          <c:idx val="3"/>
          <c:order val="3"/>
          <c:tx>
            <c:strRef>
              <c:f>'28Mg_Al'!$A$125</c:f>
              <c:strCache>
                <c:ptCount val="1"/>
                <c:pt idx="0">
                  <c:v>28Mg in Al4</c:v>
                </c:pt>
              </c:strCache>
            </c:strRef>
          </c:tx>
          <c:spPr>
            <a:ln w="25400" cap="rnd">
              <a:solidFill>
                <a:schemeClr val="accent4"/>
              </a:solidFill>
              <a:round/>
            </a:ln>
            <a:effectLst/>
          </c:spPr>
          <c:marker>
            <c:symbol val="none"/>
          </c:marker>
          <c:xVal>
            <c:numRef>
              <c:f>'28Mg_Al'!$M$125:$M$148</c:f>
              <c:numCache>
                <c:formatCode>0.00E+00</c:formatCode>
                <c:ptCount val="24"/>
                <c:pt idx="0" formatCode="General">
                  <c:v>0</c:v>
                </c:pt>
                <c:pt idx="1">
                  <c:v>4.1656999999999998E-5</c:v>
                </c:pt>
                <c:pt idx="2">
                  <c:v>8.2717099999999994E-5</c:v>
                </c:pt>
                <c:pt idx="3" formatCode="General">
                  <c:v>1.2290099999999999E-4</c:v>
                </c:pt>
                <c:pt idx="4" formatCode="General">
                  <c:v>1.6208999999999999E-4</c:v>
                </c:pt>
                <c:pt idx="5" formatCode="General">
                  <c:v>2.00099E-4</c:v>
                </c:pt>
                <c:pt idx="6">
                  <c:v>2.3708099999999999E-4</c:v>
                </c:pt>
                <c:pt idx="7">
                  <c:v>2.7322700000000002E-4</c:v>
                </c:pt>
                <c:pt idx="8" formatCode="General">
                  <c:v>3.08905E-4</c:v>
                </c:pt>
                <c:pt idx="9" formatCode="General">
                  <c:v>3.4362500000000002E-4</c:v>
                </c:pt>
                <c:pt idx="10" formatCode="General">
                  <c:v>3.7224300000000002E-4</c:v>
                </c:pt>
                <c:pt idx="11" formatCode="General">
                  <c:v>4.0462799999999998E-4</c:v>
                </c:pt>
                <c:pt idx="12" formatCode="General">
                  <c:v>4.35368E-4</c:v>
                </c:pt>
                <c:pt idx="13" formatCode="General">
                  <c:v>4.6352399999999999E-4</c:v>
                </c:pt>
                <c:pt idx="14" formatCode="General">
                  <c:v>4.8783499999999999E-4</c:v>
                </c:pt>
                <c:pt idx="15" formatCode="General">
                  <c:v>5.08937E-4</c:v>
                </c:pt>
                <c:pt idx="16" formatCode="General">
                  <c:v>5.2776699999999995E-4</c:v>
                </c:pt>
                <c:pt idx="17" formatCode="General">
                  <c:v>5.37617E-4</c:v>
                </c:pt>
                <c:pt idx="18" formatCode="General">
                  <c:v>5.4459699999999996E-4</c:v>
                </c:pt>
                <c:pt idx="19" formatCode="General">
                  <c:v>5.5021099999999999E-4</c:v>
                </c:pt>
                <c:pt idx="20" formatCode="General">
                  <c:v>5.5451100000000004E-4</c:v>
                </c:pt>
                <c:pt idx="21" formatCode="General">
                  <c:v>5.5797699999999997E-4</c:v>
                </c:pt>
                <c:pt idx="22">
                  <c:v>5.6037800000000005E-4</c:v>
                </c:pt>
                <c:pt idx="23">
                  <c:v>5.6225199999999996E-4</c:v>
                </c:pt>
              </c:numCache>
            </c:numRef>
          </c:xVal>
          <c:yVal>
            <c:numRef>
              <c:f>'28Mg_Al'!$G$125:$G$148</c:f>
              <c:numCache>
                <c:formatCode>General</c:formatCode>
                <c:ptCount val="24"/>
                <c:pt idx="0" formatCode="0.000">
                  <c:v>172.413793103448</c:v>
                </c:pt>
                <c:pt idx="1">
                  <c:v>152.227</c:v>
                </c:pt>
                <c:pt idx="2">
                  <c:v>127.126</c:v>
                </c:pt>
                <c:pt idx="3">
                  <c:v>104.20699999999999</c:v>
                </c:pt>
                <c:pt idx="4">
                  <c:v>83.033900000000003</c:v>
                </c:pt>
                <c:pt idx="5">
                  <c:v>68.553100000000001</c:v>
                </c:pt>
                <c:pt idx="6">
                  <c:v>59.066899999999997</c:v>
                </c:pt>
                <c:pt idx="7">
                  <c:v>54.593499999999999</c:v>
                </c:pt>
                <c:pt idx="8">
                  <c:v>46.970500000000001</c:v>
                </c:pt>
                <c:pt idx="9">
                  <c:v>40.847200000000001</c:v>
                </c:pt>
                <c:pt idx="10">
                  <c:v>35.450000000000003</c:v>
                </c:pt>
                <c:pt idx="11">
                  <c:v>29.4024</c:v>
                </c:pt>
                <c:pt idx="12">
                  <c:v>23.326499999999999</c:v>
                </c:pt>
                <c:pt idx="13">
                  <c:v>17.574000000000002</c:v>
                </c:pt>
                <c:pt idx="14">
                  <c:v>14.3521</c:v>
                </c:pt>
                <c:pt idx="15">
                  <c:v>12.5701</c:v>
                </c:pt>
                <c:pt idx="16">
                  <c:v>6.8758699999999999</c:v>
                </c:pt>
                <c:pt idx="17">
                  <c:v>5.2807599999999999</c:v>
                </c:pt>
                <c:pt idx="18">
                  <c:v>4.4645900000000003</c:v>
                </c:pt>
                <c:pt idx="19">
                  <c:v>3.7853400000000001</c:v>
                </c:pt>
                <c:pt idx="20">
                  <c:v>3.2311800000000002</c:v>
                </c:pt>
                <c:pt idx="21">
                  <c:v>2.6777600000000001</c:v>
                </c:pt>
                <c:pt idx="22">
                  <c:v>2.3750200000000001</c:v>
                </c:pt>
                <c:pt idx="23">
                  <c:v>1.67296</c:v>
                </c:pt>
              </c:numCache>
            </c:numRef>
          </c:yVal>
          <c:smooth val="1"/>
          <c:extLst>
            <c:ext xmlns:c16="http://schemas.microsoft.com/office/drawing/2014/chart" uri="{C3380CC4-5D6E-409C-BE32-E72D297353CC}">
              <c16:uniqueId val="{00000001-6052-4BB8-A28D-63BBC80BC92F}"/>
            </c:ext>
          </c:extLst>
        </c:ser>
        <c:ser>
          <c:idx val="4"/>
          <c:order val="4"/>
          <c:tx>
            <c:strRef>
              <c:f>'28Mg_Al'!$A$150</c:f>
              <c:strCache>
                <c:ptCount val="1"/>
                <c:pt idx="0">
                  <c:v>28Mg in Al5</c:v>
                </c:pt>
              </c:strCache>
            </c:strRef>
          </c:tx>
          <c:spPr>
            <a:ln w="25400" cap="rnd">
              <a:solidFill>
                <a:srgbClr val="00B050"/>
              </a:solidFill>
              <a:round/>
            </a:ln>
            <a:effectLst/>
          </c:spPr>
          <c:marker>
            <c:symbol val="none"/>
          </c:marker>
          <c:xVal>
            <c:numRef>
              <c:f>'28Mg_Al'!$M$150:$M$174</c:f>
              <c:numCache>
                <c:formatCode>0.00E+00</c:formatCode>
                <c:ptCount val="25"/>
                <c:pt idx="0" formatCode="General">
                  <c:v>0</c:v>
                </c:pt>
                <c:pt idx="1">
                  <c:v>4.1656999999999998E-5</c:v>
                </c:pt>
                <c:pt idx="2">
                  <c:v>8.2423199999999994E-5</c:v>
                </c:pt>
                <c:pt idx="3">
                  <c:v>8.9085600000000006E-5</c:v>
                </c:pt>
                <c:pt idx="4" formatCode="General">
                  <c:v>1.2903900000000001E-4</c:v>
                </c:pt>
                <c:pt idx="5" formatCode="General">
                  <c:v>1.6833899999999999E-4</c:v>
                </c:pt>
                <c:pt idx="6" formatCode="General">
                  <c:v>2.0704299999999999E-4</c:v>
                </c:pt>
                <c:pt idx="7" formatCode="General">
                  <c:v>2.4489999999999999E-4</c:v>
                </c:pt>
                <c:pt idx="8" formatCode="General">
                  <c:v>2.8194800000000002E-4</c:v>
                </c:pt>
                <c:pt idx="9" formatCode="General">
                  <c:v>3.1816E-4</c:v>
                </c:pt>
                <c:pt idx="10" formatCode="General">
                  <c:v>3.53044E-4</c:v>
                </c:pt>
                <c:pt idx="11" formatCode="General">
                  <c:v>3.8668799999999999E-4</c:v>
                </c:pt>
                <c:pt idx="12" formatCode="General">
                  <c:v>4.1935399999999998E-4</c:v>
                </c:pt>
                <c:pt idx="13">
                  <c:v>4.5083599999999998E-4</c:v>
                </c:pt>
                <c:pt idx="14">
                  <c:v>4.79965E-4</c:v>
                </c:pt>
                <c:pt idx="15">
                  <c:v>5.0722699999999996E-4</c:v>
                </c:pt>
                <c:pt idx="16">
                  <c:v>5.2895700000000004E-4</c:v>
                </c:pt>
                <c:pt idx="17">
                  <c:v>5.4518000000000004E-4</c:v>
                </c:pt>
                <c:pt idx="18">
                  <c:v>5.5606000000000004E-4</c:v>
                </c:pt>
                <c:pt idx="19">
                  <c:v>5.6313299999999995E-4</c:v>
                </c:pt>
                <c:pt idx="20" formatCode="General">
                  <c:v>5.6884700000000004E-4</c:v>
                </c:pt>
                <c:pt idx="21" formatCode="General">
                  <c:v>5.7322199999999997E-4</c:v>
                </c:pt>
                <c:pt idx="22">
                  <c:v>5.76667E-4</c:v>
                </c:pt>
                <c:pt idx="23">
                  <c:v>5.7929699999999999E-4</c:v>
                </c:pt>
                <c:pt idx="24" formatCode="General">
                  <c:v>5.8133200000000005E-4</c:v>
                </c:pt>
              </c:numCache>
            </c:numRef>
          </c:xVal>
          <c:yVal>
            <c:numRef>
              <c:f>'28Mg_Al'!$G$150:$G$174</c:f>
              <c:numCache>
                <c:formatCode>General</c:formatCode>
                <c:ptCount val="25"/>
                <c:pt idx="0" formatCode="0.000">
                  <c:v>172.413793103448</c:v>
                </c:pt>
                <c:pt idx="1">
                  <c:v>143.24799999999999</c:v>
                </c:pt>
                <c:pt idx="2">
                  <c:v>120.84</c:v>
                </c:pt>
                <c:pt idx="3">
                  <c:v>118.00700000000001</c:v>
                </c:pt>
                <c:pt idx="4">
                  <c:v>103.146</c:v>
                </c:pt>
                <c:pt idx="5">
                  <c:v>91.473699999999994</c:v>
                </c:pt>
                <c:pt idx="6">
                  <c:v>77.277100000000004</c:v>
                </c:pt>
                <c:pt idx="7">
                  <c:v>65.968199999999996</c:v>
                </c:pt>
                <c:pt idx="8">
                  <c:v>56.3157</c:v>
                </c:pt>
                <c:pt idx="9">
                  <c:v>44.703400000000002</c:v>
                </c:pt>
                <c:pt idx="10">
                  <c:v>36.708500000000001</c:v>
                </c:pt>
                <c:pt idx="11">
                  <c:v>31.567</c:v>
                </c:pt>
                <c:pt idx="12" formatCode="0.00E+00">
                  <c:v>26.6645</c:v>
                </c:pt>
                <c:pt idx="13">
                  <c:v>20.090800000000002</c:v>
                </c:pt>
                <c:pt idx="14">
                  <c:v>16.621200000000002</c:v>
                </c:pt>
                <c:pt idx="15">
                  <c:v>9.7279</c:v>
                </c:pt>
                <c:pt idx="16">
                  <c:v>5.5756600000000001</c:v>
                </c:pt>
                <c:pt idx="17">
                  <c:v>2.2792699999999999</c:v>
                </c:pt>
                <c:pt idx="18">
                  <c:v>0.165739</c:v>
                </c:pt>
                <c:pt idx="19">
                  <c:v>-0.65767200000000003</c:v>
                </c:pt>
                <c:pt idx="20">
                  <c:v>-1.3549800000000001</c:v>
                </c:pt>
                <c:pt idx="21">
                  <c:v>-1.9589300000000001</c:v>
                </c:pt>
                <c:pt idx="22">
                  <c:v>-2.39235</c:v>
                </c:pt>
                <c:pt idx="23">
                  <c:v>-2.7217500000000001</c:v>
                </c:pt>
                <c:pt idx="24">
                  <c:v>-3.50441</c:v>
                </c:pt>
              </c:numCache>
            </c:numRef>
          </c:yVal>
          <c:smooth val="1"/>
          <c:extLst>
            <c:ext xmlns:c16="http://schemas.microsoft.com/office/drawing/2014/chart" uri="{C3380CC4-5D6E-409C-BE32-E72D297353CC}">
              <c16:uniqueId val="{00000002-6052-4BB8-A28D-63BBC80BC92F}"/>
            </c:ext>
          </c:extLst>
        </c:ser>
        <c:ser>
          <c:idx val="5"/>
          <c:order val="5"/>
          <c:tx>
            <c:strRef>
              <c:f>'28Mg_Al'!$AL$46</c:f>
              <c:strCache>
                <c:ptCount val="1"/>
                <c:pt idx="0">
                  <c:v>Brent</c:v>
                </c:pt>
              </c:strCache>
            </c:strRef>
          </c:tx>
          <c:spPr>
            <a:ln w="25400" cap="rnd">
              <a:solidFill>
                <a:srgbClr val="0000FF"/>
              </a:solidFill>
              <a:round/>
            </a:ln>
            <a:effectLst/>
          </c:spPr>
          <c:marker>
            <c:symbol val="none"/>
          </c:marker>
          <c:xVal>
            <c:numRef>
              <c:f>'28Mg_Al'!$AN$47:$AN$1046</c:f>
              <c:numCache>
                <c:formatCode>General</c:formatCode>
                <c:ptCount val="1000"/>
                <c:pt idx="0">
                  <c:v>1.1421099999999999E-6</c:v>
                </c:pt>
                <c:pt idx="1">
                  <c:v>2.2842199999999998E-6</c:v>
                </c:pt>
                <c:pt idx="2">
                  <c:v>3.4263300000000001E-6</c:v>
                </c:pt>
                <c:pt idx="3">
                  <c:v>4.5684299999999997E-6</c:v>
                </c:pt>
                <c:pt idx="4">
                  <c:v>5.71054E-6</c:v>
                </c:pt>
                <c:pt idx="5">
                  <c:v>6.8526500000000004E-6</c:v>
                </c:pt>
                <c:pt idx="6">
                  <c:v>7.9947600000000007E-6</c:v>
                </c:pt>
                <c:pt idx="7">
                  <c:v>9.1368700000000002E-6</c:v>
                </c:pt>
                <c:pt idx="8">
                  <c:v>1.0278999999999999E-5</c:v>
                </c:pt>
                <c:pt idx="9">
                  <c:v>1.14211E-5</c:v>
                </c:pt>
                <c:pt idx="10">
                  <c:v>1.25632E-5</c:v>
                </c:pt>
                <c:pt idx="11">
                  <c:v>1.3705300000000001E-5</c:v>
                </c:pt>
                <c:pt idx="12">
                  <c:v>1.48474E-5</c:v>
                </c:pt>
                <c:pt idx="13">
                  <c:v>1.59895E-5</c:v>
                </c:pt>
                <c:pt idx="14">
                  <c:v>1.71316E-5</c:v>
                </c:pt>
                <c:pt idx="15">
                  <c:v>1.8273700000000001E-5</c:v>
                </c:pt>
                <c:pt idx="16">
                  <c:v>1.9415800000000001E-5</c:v>
                </c:pt>
                <c:pt idx="17">
                  <c:v>2.0557999999999999E-5</c:v>
                </c:pt>
                <c:pt idx="18">
                  <c:v>2.1700099999999999E-5</c:v>
                </c:pt>
                <c:pt idx="19">
                  <c:v>2.28422E-5</c:v>
                </c:pt>
                <c:pt idx="20">
                  <c:v>2.39843E-5</c:v>
                </c:pt>
                <c:pt idx="21">
                  <c:v>2.5126400000000001E-5</c:v>
                </c:pt>
                <c:pt idx="22">
                  <c:v>2.6268500000000001E-5</c:v>
                </c:pt>
                <c:pt idx="23">
                  <c:v>2.7410600000000001E-5</c:v>
                </c:pt>
                <c:pt idx="24">
                  <c:v>2.8552700000000002E-5</c:v>
                </c:pt>
                <c:pt idx="25">
                  <c:v>2.9694799999999999E-5</c:v>
                </c:pt>
                <c:pt idx="26">
                  <c:v>3.0836900000000003E-5</c:v>
                </c:pt>
                <c:pt idx="27">
                  <c:v>3.1979E-5</c:v>
                </c:pt>
                <c:pt idx="28">
                  <c:v>3.3121100000000004E-5</c:v>
                </c:pt>
                <c:pt idx="29">
                  <c:v>3.4263300000000001E-5</c:v>
                </c:pt>
                <c:pt idx="30">
                  <c:v>3.5405400000000005E-5</c:v>
                </c:pt>
                <c:pt idx="31">
                  <c:v>3.6547499999999995E-5</c:v>
                </c:pt>
                <c:pt idx="32">
                  <c:v>3.7689599999999999E-5</c:v>
                </c:pt>
                <c:pt idx="33">
                  <c:v>3.8831699999999996E-5</c:v>
                </c:pt>
                <c:pt idx="34">
                  <c:v>3.99738E-5</c:v>
                </c:pt>
                <c:pt idx="35">
                  <c:v>4.1115900000000004E-5</c:v>
                </c:pt>
                <c:pt idx="36">
                  <c:v>4.2258000000000001E-5</c:v>
                </c:pt>
                <c:pt idx="37">
                  <c:v>4.3400100000000005E-5</c:v>
                </c:pt>
                <c:pt idx="38">
                  <c:v>4.4542200000000002E-5</c:v>
                </c:pt>
                <c:pt idx="39">
                  <c:v>4.5684299999999999E-5</c:v>
                </c:pt>
                <c:pt idx="40">
                  <c:v>4.6826399999999996E-5</c:v>
                </c:pt>
                <c:pt idx="41">
                  <c:v>4.79686E-5</c:v>
                </c:pt>
                <c:pt idx="42">
                  <c:v>4.9110699999999997E-5</c:v>
                </c:pt>
                <c:pt idx="43">
                  <c:v>5.0252800000000001E-5</c:v>
                </c:pt>
                <c:pt idx="44">
                  <c:v>5.1394899999999998E-5</c:v>
                </c:pt>
                <c:pt idx="45">
                  <c:v>5.2537000000000002E-5</c:v>
                </c:pt>
                <c:pt idx="46">
                  <c:v>5.3679099999999999E-5</c:v>
                </c:pt>
                <c:pt idx="47">
                  <c:v>5.4821200000000003E-5</c:v>
                </c:pt>
                <c:pt idx="48">
                  <c:v>5.5963299999999993E-5</c:v>
                </c:pt>
                <c:pt idx="49">
                  <c:v>5.7105400000000004E-5</c:v>
                </c:pt>
                <c:pt idx="50">
                  <c:v>5.8247500000000001E-5</c:v>
                </c:pt>
                <c:pt idx="51">
                  <c:v>5.9389599999999998E-5</c:v>
                </c:pt>
                <c:pt idx="52">
                  <c:v>6.0531700000000002E-5</c:v>
                </c:pt>
                <c:pt idx="53">
                  <c:v>6.1673899999999999E-5</c:v>
                </c:pt>
                <c:pt idx="54">
                  <c:v>6.2816000000000003E-5</c:v>
                </c:pt>
                <c:pt idx="55">
                  <c:v>6.3958100000000007E-5</c:v>
                </c:pt>
                <c:pt idx="56">
                  <c:v>6.5100199999999997E-5</c:v>
                </c:pt>
                <c:pt idx="57">
                  <c:v>6.6242300000000001E-5</c:v>
                </c:pt>
                <c:pt idx="58">
                  <c:v>6.7384399999999991E-5</c:v>
                </c:pt>
                <c:pt idx="59">
                  <c:v>6.8526500000000009E-5</c:v>
                </c:pt>
                <c:pt idx="60">
                  <c:v>6.9668599999999999E-5</c:v>
                </c:pt>
                <c:pt idx="61">
                  <c:v>7.0810699999999989E-5</c:v>
                </c:pt>
                <c:pt idx="62">
                  <c:v>7.1952799999999993E-5</c:v>
                </c:pt>
                <c:pt idx="63">
                  <c:v>7.3094899999999997E-5</c:v>
                </c:pt>
                <c:pt idx="64">
                  <c:v>7.4237000000000001E-5</c:v>
                </c:pt>
                <c:pt idx="65">
                  <c:v>7.5379199999999998E-5</c:v>
                </c:pt>
                <c:pt idx="66">
                  <c:v>7.6521300000000002E-5</c:v>
                </c:pt>
                <c:pt idx="67">
                  <c:v>7.7663399999999992E-5</c:v>
                </c:pt>
                <c:pt idx="68">
                  <c:v>7.8805499999999996E-5</c:v>
                </c:pt>
                <c:pt idx="69">
                  <c:v>7.99476E-5</c:v>
                </c:pt>
                <c:pt idx="70">
                  <c:v>8.108969999999999E-5</c:v>
                </c:pt>
                <c:pt idx="71">
                  <c:v>8.2231800000000008E-5</c:v>
                </c:pt>
                <c:pt idx="72">
                  <c:v>8.3373899999999998E-5</c:v>
                </c:pt>
                <c:pt idx="73">
                  <c:v>8.4516000000000002E-5</c:v>
                </c:pt>
                <c:pt idx="74">
                  <c:v>8.5658100000000006E-5</c:v>
                </c:pt>
                <c:pt idx="75">
                  <c:v>8.680020000000001E-5</c:v>
                </c:pt>
                <c:pt idx="76">
                  <c:v>8.79423E-5</c:v>
                </c:pt>
                <c:pt idx="77">
                  <c:v>8.9084500000000011E-5</c:v>
                </c:pt>
                <c:pt idx="78">
                  <c:v>9.0226600000000001E-5</c:v>
                </c:pt>
                <c:pt idx="79">
                  <c:v>9.1368699999999991E-5</c:v>
                </c:pt>
                <c:pt idx="80">
                  <c:v>9.2510800000000009E-5</c:v>
                </c:pt>
                <c:pt idx="81">
                  <c:v>9.3652899999999999E-5</c:v>
                </c:pt>
                <c:pt idx="82">
                  <c:v>9.4795000000000003E-5</c:v>
                </c:pt>
                <c:pt idx="83">
                  <c:v>9.5937099999999993E-5</c:v>
                </c:pt>
                <c:pt idx="84">
                  <c:v>9.7079200000000011E-5</c:v>
                </c:pt>
                <c:pt idx="85">
                  <c:v>9.8221300000000001E-5</c:v>
                </c:pt>
                <c:pt idx="86">
                  <c:v>9.9363400000000005E-5</c:v>
                </c:pt>
                <c:pt idx="87">
                  <c:v>1.00506E-4</c:v>
                </c:pt>
                <c:pt idx="88">
                  <c:v>1.01648E-4</c:v>
                </c:pt>
                <c:pt idx="89">
                  <c:v>1.0279000000000001E-4</c:v>
                </c:pt>
                <c:pt idx="90">
                  <c:v>1.0393199999999999E-4</c:v>
                </c:pt>
                <c:pt idx="91">
                  <c:v>1.05074E-4</c:v>
                </c:pt>
                <c:pt idx="92">
                  <c:v>1.0621599999999999E-4</c:v>
                </c:pt>
                <c:pt idx="93">
                  <c:v>1.0735800000000001E-4</c:v>
                </c:pt>
                <c:pt idx="94">
                  <c:v>1.0849999999999999E-4</c:v>
                </c:pt>
                <c:pt idx="95">
                  <c:v>1.0964199999999999E-4</c:v>
                </c:pt>
                <c:pt idx="96">
                  <c:v>1.1078499999999999E-4</c:v>
                </c:pt>
                <c:pt idx="97">
                  <c:v>1.1192700000000001E-4</c:v>
                </c:pt>
                <c:pt idx="98">
                  <c:v>1.13069E-4</c:v>
                </c:pt>
                <c:pt idx="99">
                  <c:v>1.1421099999999999E-4</c:v>
                </c:pt>
                <c:pt idx="100">
                  <c:v>1.1535299999999999E-4</c:v>
                </c:pt>
                <c:pt idx="101">
                  <c:v>1.16495E-4</c:v>
                </c:pt>
                <c:pt idx="102">
                  <c:v>1.17637E-4</c:v>
                </c:pt>
                <c:pt idx="103">
                  <c:v>1.18779E-4</c:v>
                </c:pt>
                <c:pt idx="104">
                  <c:v>1.1992100000000001E-4</c:v>
                </c:pt>
                <c:pt idx="105">
                  <c:v>1.21063E-4</c:v>
                </c:pt>
                <c:pt idx="106">
                  <c:v>1.22206E-4</c:v>
                </c:pt>
                <c:pt idx="107">
                  <c:v>1.2334800000000001E-4</c:v>
                </c:pt>
                <c:pt idx="108">
                  <c:v>1.2449E-4</c:v>
                </c:pt>
                <c:pt idx="109">
                  <c:v>1.2563200000000001E-4</c:v>
                </c:pt>
                <c:pt idx="110">
                  <c:v>1.2677399999999999E-4</c:v>
                </c:pt>
                <c:pt idx="111">
                  <c:v>1.27916E-4</c:v>
                </c:pt>
                <c:pt idx="112">
                  <c:v>1.2905800000000001E-4</c:v>
                </c:pt>
                <c:pt idx="113">
                  <c:v>1.3019999999999999E-4</c:v>
                </c:pt>
                <c:pt idx="114">
                  <c:v>1.31342E-4</c:v>
                </c:pt>
                <c:pt idx="115">
                  <c:v>1.3248500000000003E-4</c:v>
                </c:pt>
                <c:pt idx="116">
                  <c:v>1.3362699999999999E-4</c:v>
                </c:pt>
                <c:pt idx="117">
                  <c:v>1.34769E-4</c:v>
                </c:pt>
                <c:pt idx="118">
                  <c:v>1.3591100000000001E-4</c:v>
                </c:pt>
                <c:pt idx="119">
                  <c:v>1.3705300000000002E-4</c:v>
                </c:pt>
                <c:pt idx="120">
                  <c:v>1.3819499999999997E-4</c:v>
                </c:pt>
                <c:pt idx="121">
                  <c:v>1.3933699999999998E-4</c:v>
                </c:pt>
                <c:pt idx="122">
                  <c:v>1.4047900000000002E-4</c:v>
                </c:pt>
                <c:pt idx="123">
                  <c:v>1.41621E-4</c:v>
                </c:pt>
                <c:pt idx="124">
                  <c:v>1.42764E-4</c:v>
                </c:pt>
                <c:pt idx="125">
                  <c:v>1.4390600000000001E-4</c:v>
                </c:pt>
                <c:pt idx="126">
                  <c:v>1.45048E-4</c:v>
                </c:pt>
                <c:pt idx="127">
                  <c:v>1.4618999999999998E-4</c:v>
                </c:pt>
                <c:pt idx="128">
                  <c:v>1.4733199999999999E-4</c:v>
                </c:pt>
                <c:pt idx="129">
                  <c:v>1.48474E-4</c:v>
                </c:pt>
                <c:pt idx="130">
                  <c:v>1.4961600000000004E-4</c:v>
                </c:pt>
                <c:pt idx="131">
                  <c:v>1.50758E-4</c:v>
                </c:pt>
                <c:pt idx="132">
                  <c:v>1.5190000000000001E-4</c:v>
                </c:pt>
                <c:pt idx="133">
                  <c:v>1.53043E-4</c:v>
                </c:pt>
                <c:pt idx="134">
                  <c:v>1.5418499999999999E-4</c:v>
                </c:pt>
                <c:pt idx="135">
                  <c:v>1.55327E-4</c:v>
                </c:pt>
                <c:pt idx="136">
                  <c:v>1.5646900000000001E-4</c:v>
                </c:pt>
                <c:pt idx="137">
                  <c:v>1.5761099999999999E-4</c:v>
                </c:pt>
                <c:pt idx="138">
                  <c:v>1.5875299999999998E-4</c:v>
                </c:pt>
                <c:pt idx="139">
                  <c:v>1.5989500000000001E-4</c:v>
                </c:pt>
                <c:pt idx="140">
                  <c:v>1.6103700000000002E-4</c:v>
                </c:pt>
                <c:pt idx="141">
                  <c:v>1.6217899999999998E-4</c:v>
                </c:pt>
                <c:pt idx="142">
                  <c:v>1.6332099999999999E-4</c:v>
                </c:pt>
                <c:pt idx="143">
                  <c:v>1.6446399999999999E-4</c:v>
                </c:pt>
                <c:pt idx="144">
                  <c:v>1.65606E-4</c:v>
                </c:pt>
                <c:pt idx="145">
                  <c:v>1.6674799999999998E-4</c:v>
                </c:pt>
                <c:pt idx="146">
                  <c:v>1.6788999999999999E-4</c:v>
                </c:pt>
                <c:pt idx="147">
                  <c:v>1.69032E-4</c:v>
                </c:pt>
                <c:pt idx="148">
                  <c:v>1.7017400000000001E-4</c:v>
                </c:pt>
                <c:pt idx="149">
                  <c:v>1.71316E-4</c:v>
                </c:pt>
                <c:pt idx="150">
                  <c:v>1.7245800000000001E-4</c:v>
                </c:pt>
                <c:pt idx="151">
                  <c:v>1.7359999999999999E-4</c:v>
                </c:pt>
                <c:pt idx="152">
                  <c:v>1.7474299999999999E-4</c:v>
                </c:pt>
                <c:pt idx="153">
                  <c:v>1.7588499999999997E-4</c:v>
                </c:pt>
                <c:pt idx="154">
                  <c:v>1.7702699999999998E-4</c:v>
                </c:pt>
                <c:pt idx="155">
                  <c:v>1.7816900000000002E-4</c:v>
                </c:pt>
                <c:pt idx="156">
                  <c:v>1.79311E-4</c:v>
                </c:pt>
                <c:pt idx="157">
                  <c:v>1.8045300000000002E-4</c:v>
                </c:pt>
                <c:pt idx="158">
                  <c:v>1.81595E-4</c:v>
                </c:pt>
                <c:pt idx="159">
                  <c:v>1.8273699999999998E-4</c:v>
                </c:pt>
                <c:pt idx="160">
                  <c:v>1.8387899999999999E-4</c:v>
                </c:pt>
                <c:pt idx="161">
                  <c:v>1.8502199999999999E-4</c:v>
                </c:pt>
                <c:pt idx="162">
                  <c:v>1.86164E-4</c:v>
                </c:pt>
                <c:pt idx="163">
                  <c:v>1.8730600000000001E-4</c:v>
                </c:pt>
                <c:pt idx="164">
                  <c:v>1.88448E-4</c:v>
                </c:pt>
                <c:pt idx="165">
                  <c:v>1.8959000000000001E-4</c:v>
                </c:pt>
                <c:pt idx="166">
                  <c:v>1.9073200000000002E-4</c:v>
                </c:pt>
                <c:pt idx="167">
                  <c:v>1.91874E-4</c:v>
                </c:pt>
                <c:pt idx="168">
                  <c:v>1.9301599999999998E-4</c:v>
                </c:pt>
                <c:pt idx="169">
                  <c:v>1.9415799999999999E-4</c:v>
                </c:pt>
                <c:pt idx="170">
                  <c:v>1.9530099999999997E-4</c:v>
                </c:pt>
                <c:pt idx="171">
                  <c:v>1.96443E-4</c:v>
                </c:pt>
                <c:pt idx="172">
                  <c:v>1.9758500000000001E-4</c:v>
                </c:pt>
                <c:pt idx="173">
                  <c:v>1.9872700000000002E-4</c:v>
                </c:pt>
                <c:pt idx="174">
                  <c:v>1.9986899999999998E-4</c:v>
                </c:pt>
                <c:pt idx="175">
                  <c:v>2.0101099999999999E-4</c:v>
                </c:pt>
                <c:pt idx="176">
                  <c:v>2.02153E-4</c:v>
                </c:pt>
                <c:pt idx="177">
                  <c:v>2.0329499999999998E-4</c:v>
                </c:pt>
                <c:pt idx="178">
                  <c:v>2.0443699999999999E-4</c:v>
                </c:pt>
                <c:pt idx="179">
                  <c:v>2.0558000000000002E-4</c:v>
                </c:pt>
                <c:pt idx="180">
                  <c:v>2.06722E-4</c:v>
                </c:pt>
                <c:pt idx="181">
                  <c:v>2.0786399999999999E-4</c:v>
                </c:pt>
                <c:pt idx="182">
                  <c:v>2.09006E-4</c:v>
                </c:pt>
                <c:pt idx="183">
                  <c:v>2.1014800000000001E-4</c:v>
                </c:pt>
                <c:pt idx="184">
                  <c:v>2.1129000000000002E-4</c:v>
                </c:pt>
                <c:pt idx="185">
                  <c:v>2.1243199999999997E-4</c:v>
                </c:pt>
                <c:pt idx="186">
                  <c:v>2.1357400000000001E-4</c:v>
                </c:pt>
                <c:pt idx="187">
                  <c:v>2.1471600000000002E-4</c:v>
                </c:pt>
                <c:pt idx="188">
                  <c:v>2.1585800000000001E-4</c:v>
                </c:pt>
                <c:pt idx="189">
                  <c:v>2.17001E-4</c:v>
                </c:pt>
                <c:pt idx="190">
                  <c:v>2.1814300000000002E-4</c:v>
                </c:pt>
                <c:pt idx="191">
                  <c:v>2.19285E-4</c:v>
                </c:pt>
                <c:pt idx="192">
                  <c:v>2.2042699999999998E-4</c:v>
                </c:pt>
                <c:pt idx="193">
                  <c:v>2.2156899999999999E-4</c:v>
                </c:pt>
                <c:pt idx="194">
                  <c:v>2.2271100000000003E-4</c:v>
                </c:pt>
                <c:pt idx="195">
                  <c:v>2.2385299999999999E-4</c:v>
                </c:pt>
                <c:pt idx="196">
                  <c:v>2.24995E-4</c:v>
                </c:pt>
                <c:pt idx="197">
                  <c:v>2.2613700000000001E-4</c:v>
                </c:pt>
                <c:pt idx="198">
                  <c:v>2.2728000000000001E-4</c:v>
                </c:pt>
                <c:pt idx="199">
                  <c:v>2.2842199999999999E-4</c:v>
                </c:pt>
                <c:pt idx="200">
                  <c:v>2.29564E-4</c:v>
                </c:pt>
                <c:pt idx="201">
                  <c:v>2.3070599999999998E-4</c:v>
                </c:pt>
                <c:pt idx="202">
                  <c:v>2.3184800000000002E-4</c:v>
                </c:pt>
                <c:pt idx="203">
                  <c:v>2.3299E-4</c:v>
                </c:pt>
                <c:pt idx="204">
                  <c:v>2.3413200000000001E-4</c:v>
                </c:pt>
                <c:pt idx="205">
                  <c:v>2.35274E-4</c:v>
                </c:pt>
                <c:pt idx="206">
                  <c:v>2.3641599999999998E-4</c:v>
                </c:pt>
                <c:pt idx="207">
                  <c:v>2.3755899999999998E-4</c:v>
                </c:pt>
                <c:pt idx="208">
                  <c:v>2.3870099999999999E-4</c:v>
                </c:pt>
                <c:pt idx="209">
                  <c:v>2.39843E-4</c:v>
                </c:pt>
                <c:pt idx="210">
                  <c:v>2.4098500000000001E-4</c:v>
                </c:pt>
                <c:pt idx="211">
                  <c:v>2.4212700000000002E-4</c:v>
                </c:pt>
                <c:pt idx="212">
                  <c:v>2.43269E-4</c:v>
                </c:pt>
                <c:pt idx="213">
                  <c:v>2.4441099999999999E-4</c:v>
                </c:pt>
                <c:pt idx="214">
                  <c:v>2.4555299999999997E-4</c:v>
                </c:pt>
                <c:pt idx="215">
                  <c:v>2.4669500000000001E-4</c:v>
                </c:pt>
                <c:pt idx="216">
                  <c:v>2.4783800000000001E-4</c:v>
                </c:pt>
                <c:pt idx="217">
                  <c:v>2.4897999999999999E-4</c:v>
                </c:pt>
                <c:pt idx="218">
                  <c:v>2.5012200000000003E-4</c:v>
                </c:pt>
                <c:pt idx="219">
                  <c:v>2.5126400000000001E-4</c:v>
                </c:pt>
                <c:pt idx="220">
                  <c:v>2.52406E-4</c:v>
                </c:pt>
                <c:pt idx="221">
                  <c:v>2.5354799999999998E-4</c:v>
                </c:pt>
                <c:pt idx="222">
                  <c:v>2.5468999999999996E-4</c:v>
                </c:pt>
                <c:pt idx="223">
                  <c:v>2.55832E-4</c:v>
                </c:pt>
                <c:pt idx="224">
                  <c:v>2.5697399999999998E-4</c:v>
                </c:pt>
                <c:pt idx="225">
                  <c:v>2.5811600000000002E-4</c:v>
                </c:pt>
                <c:pt idx="226">
                  <c:v>2.5925900000000002E-4</c:v>
                </c:pt>
                <c:pt idx="227">
                  <c:v>2.60401E-4</c:v>
                </c:pt>
                <c:pt idx="228">
                  <c:v>2.6154300000000004E-4</c:v>
                </c:pt>
                <c:pt idx="229">
                  <c:v>2.6268500000000002E-4</c:v>
                </c:pt>
                <c:pt idx="230">
                  <c:v>2.6382699999999995E-4</c:v>
                </c:pt>
                <c:pt idx="231">
                  <c:v>2.6496899999999999E-4</c:v>
                </c:pt>
                <c:pt idx="232">
                  <c:v>2.6611099999999997E-4</c:v>
                </c:pt>
                <c:pt idx="233">
                  <c:v>2.6725299999999996E-4</c:v>
                </c:pt>
                <c:pt idx="234">
                  <c:v>2.6839499999999999E-4</c:v>
                </c:pt>
                <c:pt idx="235">
                  <c:v>2.6953799999999999E-4</c:v>
                </c:pt>
                <c:pt idx="236">
                  <c:v>2.7068000000000003E-4</c:v>
                </c:pt>
                <c:pt idx="237">
                  <c:v>2.7182200000000001E-4</c:v>
                </c:pt>
                <c:pt idx="238">
                  <c:v>2.72964E-4</c:v>
                </c:pt>
                <c:pt idx="239">
                  <c:v>2.7410600000000003E-4</c:v>
                </c:pt>
                <c:pt idx="240">
                  <c:v>2.7524800000000002E-4</c:v>
                </c:pt>
                <c:pt idx="241">
                  <c:v>2.7638999999999995E-4</c:v>
                </c:pt>
                <c:pt idx="242">
                  <c:v>2.7753199999999998E-4</c:v>
                </c:pt>
                <c:pt idx="243">
                  <c:v>2.7867399999999997E-4</c:v>
                </c:pt>
                <c:pt idx="244">
                  <c:v>2.7981699999999997E-4</c:v>
                </c:pt>
                <c:pt idx="245">
                  <c:v>2.80959E-4</c:v>
                </c:pt>
                <c:pt idx="246">
                  <c:v>2.8210099999999999E-4</c:v>
                </c:pt>
                <c:pt idx="247">
                  <c:v>2.8324300000000003E-4</c:v>
                </c:pt>
                <c:pt idx="248">
                  <c:v>2.8438500000000001E-4</c:v>
                </c:pt>
                <c:pt idx="249">
                  <c:v>2.8552699999999999E-4</c:v>
                </c:pt>
                <c:pt idx="250">
                  <c:v>2.8666900000000003E-4</c:v>
                </c:pt>
                <c:pt idx="251">
                  <c:v>2.8781099999999996E-4</c:v>
                </c:pt>
                <c:pt idx="252">
                  <c:v>2.8895299999999994E-4</c:v>
                </c:pt>
                <c:pt idx="253">
                  <c:v>2.90096E-4</c:v>
                </c:pt>
                <c:pt idx="254">
                  <c:v>2.9123799999999998E-4</c:v>
                </c:pt>
                <c:pt idx="255">
                  <c:v>2.9237999999999996E-4</c:v>
                </c:pt>
                <c:pt idx="256">
                  <c:v>2.93522E-4</c:v>
                </c:pt>
                <c:pt idx="257">
                  <c:v>2.9466399999999998E-4</c:v>
                </c:pt>
                <c:pt idx="258">
                  <c:v>2.9580599999999997E-4</c:v>
                </c:pt>
                <c:pt idx="259">
                  <c:v>2.96948E-4</c:v>
                </c:pt>
                <c:pt idx="260">
                  <c:v>2.9808999999999999E-4</c:v>
                </c:pt>
                <c:pt idx="261">
                  <c:v>2.9923200000000008E-4</c:v>
                </c:pt>
                <c:pt idx="262">
                  <c:v>3.0037500000000002E-4</c:v>
                </c:pt>
                <c:pt idx="263">
                  <c:v>3.0151699999999995E-4</c:v>
                </c:pt>
                <c:pt idx="264">
                  <c:v>3.0265899999999999E-4</c:v>
                </c:pt>
                <c:pt idx="265">
                  <c:v>3.0380099999999997E-4</c:v>
                </c:pt>
                <c:pt idx="266">
                  <c:v>3.0494299999999996E-4</c:v>
                </c:pt>
                <c:pt idx="267">
                  <c:v>3.0608499999999999E-4</c:v>
                </c:pt>
                <c:pt idx="268">
                  <c:v>3.0722699999999998E-4</c:v>
                </c:pt>
                <c:pt idx="269">
                  <c:v>3.0836900000000002E-4</c:v>
                </c:pt>
                <c:pt idx="270">
                  <c:v>3.0951100000000005E-4</c:v>
                </c:pt>
                <c:pt idx="271">
                  <c:v>3.1065300000000004E-4</c:v>
                </c:pt>
                <c:pt idx="272">
                  <c:v>3.1179600000000003E-4</c:v>
                </c:pt>
                <c:pt idx="273">
                  <c:v>3.1293800000000002E-4</c:v>
                </c:pt>
                <c:pt idx="274">
                  <c:v>3.1407999999999995E-4</c:v>
                </c:pt>
                <c:pt idx="275">
                  <c:v>3.1522199999999998E-4</c:v>
                </c:pt>
                <c:pt idx="276">
                  <c:v>3.1636399999999997E-4</c:v>
                </c:pt>
                <c:pt idx="277">
                  <c:v>3.1750599999999995E-4</c:v>
                </c:pt>
                <c:pt idx="278">
                  <c:v>3.1864800000000004E-4</c:v>
                </c:pt>
                <c:pt idx="279">
                  <c:v>3.1979000000000003E-4</c:v>
                </c:pt>
                <c:pt idx="280">
                  <c:v>3.2093200000000001E-4</c:v>
                </c:pt>
                <c:pt idx="281">
                  <c:v>3.2207500000000001E-4</c:v>
                </c:pt>
                <c:pt idx="282">
                  <c:v>3.2321699999999999E-4</c:v>
                </c:pt>
                <c:pt idx="283">
                  <c:v>3.2435899999999998E-4</c:v>
                </c:pt>
                <c:pt idx="284">
                  <c:v>3.2550099999999996E-4</c:v>
                </c:pt>
                <c:pt idx="285">
                  <c:v>3.2664299999999994E-4</c:v>
                </c:pt>
                <c:pt idx="286">
                  <c:v>3.2778500000000003E-4</c:v>
                </c:pt>
                <c:pt idx="287">
                  <c:v>3.2892700000000002E-4</c:v>
                </c:pt>
                <c:pt idx="288">
                  <c:v>3.30069E-4</c:v>
                </c:pt>
                <c:pt idx="289">
                  <c:v>3.3121100000000004E-4</c:v>
                </c:pt>
                <c:pt idx="290">
                  <c:v>3.3235399999999998E-4</c:v>
                </c:pt>
                <c:pt idx="291">
                  <c:v>3.3349599999999997E-4</c:v>
                </c:pt>
                <c:pt idx="292">
                  <c:v>3.34638E-4</c:v>
                </c:pt>
                <c:pt idx="293">
                  <c:v>3.3577999999999999E-4</c:v>
                </c:pt>
                <c:pt idx="294">
                  <c:v>3.3692200000000002E-4</c:v>
                </c:pt>
                <c:pt idx="295">
                  <c:v>3.3806400000000001E-4</c:v>
                </c:pt>
                <c:pt idx="296">
                  <c:v>3.3920599999999999E-4</c:v>
                </c:pt>
                <c:pt idx="297">
                  <c:v>3.4034800000000003E-4</c:v>
                </c:pt>
                <c:pt idx="298">
                  <c:v>3.4149000000000001E-4</c:v>
                </c:pt>
                <c:pt idx="299">
                  <c:v>3.4263299999999996E-4</c:v>
                </c:pt>
                <c:pt idx="300">
                  <c:v>3.4377499999999999E-4</c:v>
                </c:pt>
                <c:pt idx="301">
                  <c:v>3.4491699999999998E-4</c:v>
                </c:pt>
                <c:pt idx="302">
                  <c:v>3.4605900000000002E-4</c:v>
                </c:pt>
                <c:pt idx="303">
                  <c:v>3.4720100000000005E-4</c:v>
                </c:pt>
                <c:pt idx="304">
                  <c:v>3.4834300000000004E-4</c:v>
                </c:pt>
                <c:pt idx="305">
                  <c:v>3.4948499999999996E-4</c:v>
                </c:pt>
                <c:pt idx="306">
                  <c:v>3.50627E-4</c:v>
                </c:pt>
                <c:pt idx="307">
                  <c:v>3.5176899999999999E-4</c:v>
                </c:pt>
                <c:pt idx="308">
                  <c:v>3.5291099999999997E-4</c:v>
                </c:pt>
                <c:pt idx="309">
                  <c:v>3.5405399999999997E-4</c:v>
                </c:pt>
                <c:pt idx="310">
                  <c:v>3.5519600000000001E-4</c:v>
                </c:pt>
                <c:pt idx="311">
                  <c:v>3.5633800000000004E-4</c:v>
                </c:pt>
                <c:pt idx="312">
                  <c:v>3.5748000000000003E-4</c:v>
                </c:pt>
                <c:pt idx="313">
                  <c:v>3.5862200000000001E-4</c:v>
                </c:pt>
                <c:pt idx="314">
                  <c:v>3.5976400000000005E-4</c:v>
                </c:pt>
                <c:pt idx="315">
                  <c:v>3.6090600000000003E-4</c:v>
                </c:pt>
                <c:pt idx="316">
                  <c:v>3.6204799999999996E-4</c:v>
                </c:pt>
                <c:pt idx="317">
                  <c:v>3.6319E-4</c:v>
                </c:pt>
                <c:pt idx="318">
                  <c:v>3.64333E-4</c:v>
                </c:pt>
                <c:pt idx="319">
                  <c:v>3.6547500000000003E-4</c:v>
                </c:pt>
                <c:pt idx="320">
                  <c:v>3.6661700000000002E-4</c:v>
                </c:pt>
                <c:pt idx="321">
                  <c:v>3.67759E-4</c:v>
                </c:pt>
                <c:pt idx="322">
                  <c:v>3.6890100000000004E-4</c:v>
                </c:pt>
                <c:pt idx="323">
                  <c:v>3.7004300000000002E-4</c:v>
                </c:pt>
                <c:pt idx="324">
                  <c:v>3.71185E-4</c:v>
                </c:pt>
                <c:pt idx="325">
                  <c:v>3.7232700000000004E-4</c:v>
                </c:pt>
                <c:pt idx="326">
                  <c:v>3.7346899999999997E-4</c:v>
                </c:pt>
                <c:pt idx="327">
                  <c:v>3.7461200000000002E-4</c:v>
                </c:pt>
                <c:pt idx="328">
                  <c:v>3.7575400000000001E-4</c:v>
                </c:pt>
                <c:pt idx="329">
                  <c:v>3.7689599999999999E-4</c:v>
                </c:pt>
                <c:pt idx="330">
                  <c:v>3.7803799999999997E-4</c:v>
                </c:pt>
                <c:pt idx="331">
                  <c:v>3.7918000000000001E-4</c:v>
                </c:pt>
                <c:pt idx="332">
                  <c:v>3.80322E-4</c:v>
                </c:pt>
                <c:pt idx="333">
                  <c:v>3.8146400000000003E-4</c:v>
                </c:pt>
                <c:pt idx="334">
                  <c:v>3.8260600000000002E-4</c:v>
                </c:pt>
                <c:pt idx="335">
                  <c:v>3.83748E-4</c:v>
                </c:pt>
                <c:pt idx="336">
                  <c:v>3.8489100000000005E-4</c:v>
                </c:pt>
                <c:pt idx="337">
                  <c:v>3.8603300000000004E-4</c:v>
                </c:pt>
                <c:pt idx="338">
                  <c:v>3.8717499999999996E-4</c:v>
                </c:pt>
                <c:pt idx="339">
                  <c:v>3.88317E-4</c:v>
                </c:pt>
                <c:pt idx="340">
                  <c:v>3.8945899999999999E-4</c:v>
                </c:pt>
                <c:pt idx="341">
                  <c:v>3.9060099999999997E-4</c:v>
                </c:pt>
                <c:pt idx="342">
                  <c:v>3.9174300000000001E-4</c:v>
                </c:pt>
                <c:pt idx="343">
                  <c:v>3.9288499999999999E-4</c:v>
                </c:pt>
                <c:pt idx="344">
                  <c:v>3.9402699999999997E-4</c:v>
                </c:pt>
                <c:pt idx="345">
                  <c:v>3.9516900000000001E-4</c:v>
                </c:pt>
                <c:pt idx="346">
                  <c:v>3.9631200000000001E-4</c:v>
                </c:pt>
                <c:pt idx="347">
                  <c:v>3.9745400000000005E-4</c:v>
                </c:pt>
                <c:pt idx="348">
                  <c:v>3.9859600000000003E-4</c:v>
                </c:pt>
                <c:pt idx="349">
                  <c:v>3.9973799999999996E-4</c:v>
                </c:pt>
                <c:pt idx="350">
                  <c:v>4.0088E-4</c:v>
                </c:pt>
                <c:pt idx="351">
                  <c:v>4.0202199999999998E-4</c:v>
                </c:pt>
                <c:pt idx="352">
                  <c:v>4.0316399999999996E-4</c:v>
                </c:pt>
                <c:pt idx="353">
                  <c:v>4.04306E-4</c:v>
                </c:pt>
                <c:pt idx="354">
                  <c:v>4.0544799999999998E-4</c:v>
                </c:pt>
                <c:pt idx="355">
                  <c:v>4.0659100000000004E-4</c:v>
                </c:pt>
                <c:pt idx="356">
                  <c:v>4.0773300000000002E-4</c:v>
                </c:pt>
                <c:pt idx="357">
                  <c:v>4.08875E-4</c:v>
                </c:pt>
                <c:pt idx="358">
                  <c:v>4.1001700000000004E-4</c:v>
                </c:pt>
                <c:pt idx="359">
                  <c:v>4.1115899999999997E-4</c:v>
                </c:pt>
                <c:pt idx="360">
                  <c:v>4.1230099999999995E-4</c:v>
                </c:pt>
                <c:pt idx="361">
                  <c:v>4.1344299999999999E-4</c:v>
                </c:pt>
                <c:pt idx="362">
                  <c:v>4.1458499999999998E-4</c:v>
                </c:pt>
                <c:pt idx="363">
                  <c:v>4.1572699999999996E-4</c:v>
                </c:pt>
                <c:pt idx="364">
                  <c:v>4.1687000000000001E-4</c:v>
                </c:pt>
                <c:pt idx="365">
                  <c:v>4.18012E-4</c:v>
                </c:pt>
                <c:pt idx="366">
                  <c:v>4.1915399999999998E-4</c:v>
                </c:pt>
                <c:pt idx="367">
                  <c:v>4.2029600000000002E-4</c:v>
                </c:pt>
                <c:pt idx="368">
                  <c:v>4.21438E-4</c:v>
                </c:pt>
                <c:pt idx="369">
                  <c:v>4.2258000000000004E-4</c:v>
                </c:pt>
                <c:pt idx="370">
                  <c:v>4.2372199999999997E-4</c:v>
                </c:pt>
                <c:pt idx="371">
                  <c:v>4.2486399999999995E-4</c:v>
                </c:pt>
                <c:pt idx="372">
                  <c:v>4.2600599999999999E-4</c:v>
                </c:pt>
                <c:pt idx="373">
                  <c:v>4.2714899999999999E-4</c:v>
                </c:pt>
                <c:pt idx="374">
                  <c:v>4.2829099999999997E-4</c:v>
                </c:pt>
                <c:pt idx="375">
                  <c:v>4.2943300000000001E-4</c:v>
                </c:pt>
                <c:pt idx="376">
                  <c:v>4.3057499999999999E-4</c:v>
                </c:pt>
                <c:pt idx="377">
                  <c:v>4.3171699999999997E-4</c:v>
                </c:pt>
                <c:pt idx="378">
                  <c:v>4.3285900000000001E-4</c:v>
                </c:pt>
                <c:pt idx="379">
                  <c:v>4.3400099999999999E-4</c:v>
                </c:pt>
                <c:pt idx="380">
                  <c:v>4.3514299999999992E-4</c:v>
                </c:pt>
                <c:pt idx="381">
                  <c:v>4.3628500000000001E-4</c:v>
                </c:pt>
                <c:pt idx="382">
                  <c:v>4.3742799999999996E-4</c:v>
                </c:pt>
                <c:pt idx="383">
                  <c:v>4.3857E-4</c:v>
                </c:pt>
                <c:pt idx="384">
                  <c:v>4.3971199999999998E-4</c:v>
                </c:pt>
                <c:pt idx="385">
                  <c:v>4.4085399999999996E-4</c:v>
                </c:pt>
                <c:pt idx="386">
                  <c:v>4.41996E-4</c:v>
                </c:pt>
                <c:pt idx="387">
                  <c:v>4.4313799999999998E-4</c:v>
                </c:pt>
                <c:pt idx="388">
                  <c:v>4.4427999999999997E-4</c:v>
                </c:pt>
                <c:pt idx="389">
                  <c:v>4.4542200000000006E-4</c:v>
                </c:pt>
                <c:pt idx="390">
                  <c:v>4.4656400000000004E-4</c:v>
                </c:pt>
                <c:pt idx="391">
                  <c:v>4.4770599999999997E-4</c:v>
                </c:pt>
                <c:pt idx="392">
                  <c:v>4.4884899999999997E-4</c:v>
                </c:pt>
                <c:pt idx="393">
                  <c:v>4.4999099999999995E-4</c:v>
                </c:pt>
                <c:pt idx="394">
                  <c:v>4.5113299999999999E-4</c:v>
                </c:pt>
                <c:pt idx="395">
                  <c:v>4.5227499999999998E-4</c:v>
                </c:pt>
                <c:pt idx="396">
                  <c:v>4.5341699999999996E-4</c:v>
                </c:pt>
                <c:pt idx="397">
                  <c:v>4.5455900000000005E-4</c:v>
                </c:pt>
                <c:pt idx="398">
                  <c:v>4.5570100000000003E-4</c:v>
                </c:pt>
                <c:pt idx="399">
                  <c:v>4.5684300000000002E-4</c:v>
                </c:pt>
                <c:pt idx="400">
                  <c:v>4.5798500000000005E-4</c:v>
                </c:pt>
                <c:pt idx="401">
                  <c:v>4.59128E-4</c:v>
                </c:pt>
                <c:pt idx="402">
                  <c:v>4.6026999999999998E-4</c:v>
                </c:pt>
                <c:pt idx="403">
                  <c:v>4.6141199999999997E-4</c:v>
                </c:pt>
                <c:pt idx="404">
                  <c:v>4.6255399999999995E-4</c:v>
                </c:pt>
                <c:pt idx="405">
                  <c:v>4.6369600000000004E-4</c:v>
                </c:pt>
                <c:pt idx="406">
                  <c:v>4.6483800000000002E-4</c:v>
                </c:pt>
                <c:pt idx="407">
                  <c:v>4.6598000000000001E-4</c:v>
                </c:pt>
                <c:pt idx="408">
                  <c:v>4.6712200000000004E-4</c:v>
                </c:pt>
                <c:pt idx="409">
                  <c:v>4.6826400000000003E-4</c:v>
                </c:pt>
                <c:pt idx="410">
                  <c:v>4.6940699999999997E-4</c:v>
                </c:pt>
                <c:pt idx="411">
                  <c:v>4.7054900000000001E-4</c:v>
                </c:pt>
                <c:pt idx="412">
                  <c:v>4.7169099999999999E-4</c:v>
                </c:pt>
                <c:pt idx="413">
                  <c:v>4.7283299999999998E-4</c:v>
                </c:pt>
                <c:pt idx="414">
                  <c:v>4.7397500000000001E-4</c:v>
                </c:pt>
                <c:pt idx="415">
                  <c:v>4.75117E-4</c:v>
                </c:pt>
                <c:pt idx="416">
                  <c:v>4.7625899999999998E-4</c:v>
                </c:pt>
                <c:pt idx="417">
                  <c:v>4.7740100000000002E-4</c:v>
                </c:pt>
                <c:pt idx="418">
                  <c:v>4.78543E-4</c:v>
                </c:pt>
                <c:pt idx="419">
                  <c:v>4.79686E-4</c:v>
                </c:pt>
                <c:pt idx="420">
                  <c:v>4.8082799999999998E-4</c:v>
                </c:pt>
                <c:pt idx="421">
                  <c:v>4.8197000000000002E-4</c:v>
                </c:pt>
                <c:pt idx="422">
                  <c:v>4.8311200000000006E-4</c:v>
                </c:pt>
                <c:pt idx="423">
                  <c:v>4.8425400000000004E-4</c:v>
                </c:pt>
                <c:pt idx="424">
                  <c:v>4.8539599999999997E-4</c:v>
                </c:pt>
                <c:pt idx="425">
                  <c:v>4.8653800000000001E-4</c:v>
                </c:pt>
                <c:pt idx="426">
                  <c:v>4.8767999999999999E-4</c:v>
                </c:pt>
                <c:pt idx="427">
                  <c:v>4.8882199999999998E-4</c:v>
                </c:pt>
                <c:pt idx="428">
                  <c:v>4.8996399999999996E-4</c:v>
                </c:pt>
                <c:pt idx="429">
                  <c:v>4.9110700000000007E-4</c:v>
                </c:pt>
                <c:pt idx="430">
                  <c:v>4.9224900000000005E-4</c:v>
                </c:pt>
                <c:pt idx="431">
                  <c:v>4.9339100000000003E-4</c:v>
                </c:pt>
                <c:pt idx="432">
                  <c:v>4.9453300000000002E-4</c:v>
                </c:pt>
                <c:pt idx="433">
                  <c:v>4.95675E-4</c:v>
                </c:pt>
                <c:pt idx="434">
                  <c:v>4.9681699999999998E-4</c:v>
                </c:pt>
                <c:pt idx="435">
                  <c:v>4.9795899999999997E-4</c:v>
                </c:pt>
                <c:pt idx="436">
                  <c:v>4.9910100000000006E-4</c:v>
                </c:pt>
                <c:pt idx="437">
                  <c:v>5.0024300000000004E-4</c:v>
                </c:pt>
                <c:pt idx="438">
                  <c:v>5.0138600000000004E-4</c:v>
                </c:pt>
                <c:pt idx="439">
                  <c:v>5.0252800000000002E-4</c:v>
                </c:pt>
                <c:pt idx="440">
                  <c:v>5.0367000000000012E-4</c:v>
                </c:pt>
                <c:pt idx="441">
                  <c:v>5.0481199999999999E-4</c:v>
                </c:pt>
                <c:pt idx="442">
                  <c:v>5.0595399999999997E-4</c:v>
                </c:pt>
                <c:pt idx="443">
                  <c:v>5.0709599999999996E-4</c:v>
                </c:pt>
                <c:pt idx="444">
                  <c:v>5.0823799999999994E-4</c:v>
                </c:pt>
                <c:pt idx="445">
                  <c:v>5.0937999999999992E-4</c:v>
                </c:pt>
                <c:pt idx="446">
                  <c:v>5.1052200000000002E-4</c:v>
                </c:pt>
                <c:pt idx="447">
                  <c:v>5.1166500000000001E-4</c:v>
                </c:pt>
                <c:pt idx="448">
                  <c:v>5.12807E-4</c:v>
                </c:pt>
                <c:pt idx="449">
                  <c:v>5.1394899999999998E-4</c:v>
                </c:pt>
                <c:pt idx="450">
                  <c:v>5.1509099999999996E-4</c:v>
                </c:pt>
                <c:pt idx="451">
                  <c:v>5.1623299999999995E-4</c:v>
                </c:pt>
                <c:pt idx="452">
                  <c:v>5.1737500000000004E-4</c:v>
                </c:pt>
                <c:pt idx="453">
                  <c:v>5.1851700000000002E-4</c:v>
                </c:pt>
                <c:pt idx="454">
                  <c:v>5.1965900000000001E-4</c:v>
                </c:pt>
                <c:pt idx="455">
                  <c:v>5.208010000000001E-4</c:v>
                </c:pt>
                <c:pt idx="456">
                  <c:v>5.2194399999999999E-4</c:v>
                </c:pt>
                <c:pt idx="457">
                  <c:v>5.2308600000000008E-4</c:v>
                </c:pt>
                <c:pt idx="458">
                  <c:v>5.2422799999999996E-4</c:v>
                </c:pt>
                <c:pt idx="459">
                  <c:v>5.2537000000000005E-4</c:v>
                </c:pt>
                <c:pt idx="460">
                  <c:v>5.2651200000000003E-4</c:v>
                </c:pt>
                <c:pt idx="461">
                  <c:v>5.2765399999999991E-4</c:v>
                </c:pt>
                <c:pt idx="462">
                  <c:v>5.28796E-4</c:v>
                </c:pt>
                <c:pt idx="463">
                  <c:v>5.2993799999999998E-4</c:v>
                </c:pt>
                <c:pt idx="464">
                  <c:v>5.3107999999999996E-4</c:v>
                </c:pt>
                <c:pt idx="465">
                  <c:v>5.3222299999999996E-4</c:v>
                </c:pt>
                <c:pt idx="466">
                  <c:v>5.3336499999999995E-4</c:v>
                </c:pt>
                <c:pt idx="467">
                  <c:v>5.3450699999999993E-4</c:v>
                </c:pt>
                <c:pt idx="468">
                  <c:v>5.3564900000000002E-4</c:v>
                </c:pt>
                <c:pt idx="469">
                  <c:v>5.36791E-4</c:v>
                </c:pt>
                <c:pt idx="470">
                  <c:v>5.3793299999999999E-4</c:v>
                </c:pt>
                <c:pt idx="471">
                  <c:v>5.3907500000000008E-4</c:v>
                </c:pt>
                <c:pt idx="472">
                  <c:v>5.4021699999999995E-4</c:v>
                </c:pt>
                <c:pt idx="473">
                  <c:v>5.4135900000000005E-4</c:v>
                </c:pt>
                <c:pt idx="474">
                  <c:v>5.4250100000000003E-4</c:v>
                </c:pt>
                <c:pt idx="475">
                  <c:v>5.4364400000000003E-4</c:v>
                </c:pt>
                <c:pt idx="476">
                  <c:v>5.4478600000000001E-4</c:v>
                </c:pt>
                <c:pt idx="477">
                  <c:v>5.4592799999999999E-4</c:v>
                </c:pt>
                <c:pt idx="478">
                  <c:v>5.4707000000000009E-4</c:v>
                </c:pt>
                <c:pt idx="479">
                  <c:v>5.4821200000000007E-4</c:v>
                </c:pt>
                <c:pt idx="480">
                  <c:v>5.4935400000000005E-4</c:v>
                </c:pt>
                <c:pt idx="481">
                  <c:v>5.5049600000000004E-4</c:v>
                </c:pt>
                <c:pt idx="482">
                  <c:v>5.5163800000000002E-4</c:v>
                </c:pt>
                <c:pt idx="483">
                  <c:v>5.5277999999999989E-4</c:v>
                </c:pt>
                <c:pt idx="484">
                  <c:v>5.53923E-4</c:v>
                </c:pt>
                <c:pt idx="485">
                  <c:v>5.5506499999999999E-4</c:v>
                </c:pt>
                <c:pt idx="486">
                  <c:v>5.5620699999999997E-4</c:v>
                </c:pt>
                <c:pt idx="487">
                  <c:v>5.5734900000000006E-4</c:v>
                </c:pt>
                <c:pt idx="488">
                  <c:v>5.5849099999999994E-4</c:v>
                </c:pt>
                <c:pt idx="489">
                  <c:v>5.5963300000000003E-4</c:v>
                </c:pt>
                <c:pt idx="490">
                  <c:v>5.6077500000000001E-4</c:v>
                </c:pt>
                <c:pt idx="491">
                  <c:v>5.6191699999999999E-4</c:v>
                </c:pt>
                <c:pt idx="492">
                  <c:v>5.6305899999999998E-4</c:v>
                </c:pt>
                <c:pt idx="493">
                  <c:v>5.6420199999999998E-4</c:v>
                </c:pt>
                <c:pt idx="494">
                  <c:v>5.6534400000000007E-4</c:v>
                </c:pt>
                <c:pt idx="495">
                  <c:v>5.6648600000000005E-4</c:v>
                </c:pt>
                <c:pt idx="496">
                  <c:v>5.6762800000000003E-4</c:v>
                </c:pt>
                <c:pt idx="497">
                  <c:v>5.6877000000000002E-4</c:v>
                </c:pt>
                <c:pt idx="498">
                  <c:v>5.6991200000000011E-4</c:v>
                </c:pt>
                <c:pt idx="499">
                  <c:v>5.7105399999999998E-4</c:v>
                </c:pt>
                <c:pt idx="500">
                  <c:v>5.7219600000000008E-4</c:v>
                </c:pt>
                <c:pt idx="501">
                  <c:v>5.7333800000000006E-4</c:v>
                </c:pt>
                <c:pt idx="502">
                  <c:v>5.7448100000000006E-4</c:v>
                </c:pt>
                <c:pt idx="503">
                  <c:v>5.7562300000000004E-4</c:v>
                </c:pt>
                <c:pt idx="504">
                  <c:v>5.7676500000000003E-4</c:v>
                </c:pt>
                <c:pt idx="505">
                  <c:v>5.7790700000000001E-4</c:v>
                </c:pt>
                <c:pt idx="506">
                  <c:v>5.7904899999999988E-4</c:v>
                </c:pt>
                <c:pt idx="507">
                  <c:v>5.8019099999999997E-4</c:v>
                </c:pt>
                <c:pt idx="508">
                  <c:v>5.8133299999999996E-4</c:v>
                </c:pt>
                <c:pt idx="509">
                  <c:v>5.8247500000000005E-4</c:v>
                </c:pt>
                <c:pt idx="510">
                  <c:v>5.8361699999999992E-4</c:v>
                </c:pt>
                <c:pt idx="511">
                  <c:v>5.8475900000000002E-4</c:v>
                </c:pt>
                <c:pt idx="512">
                  <c:v>5.8590200000000002E-4</c:v>
                </c:pt>
                <c:pt idx="513">
                  <c:v>5.87044E-4</c:v>
                </c:pt>
                <c:pt idx="514">
                  <c:v>5.8818599999999998E-4</c:v>
                </c:pt>
                <c:pt idx="515">
                  <c:v>5.8932799999999997E-4</c:v>
                </c:pt>
                <c:pt idx="516">
                  <c:v>5.9047000000000006E-4</c:v>
                </c:pt>
                <c:pt idx="517">
                  <c:v>5.9161199999999993E-4</c:v>
                </c:pt>
                <c:pt idx="518">
                  <c:v>5.9275400000000002E-4</c:v>
                </c:pt>
                <c:pt idx="519">
                  <c:v>5.9389600000000001E-4</c:v>
                </c:pt>
                <c:pt idx="520">
                  <c:v>5.9503799999999999E-4</c:v>
                </c:pt>
                <c:pt idx="521">
                  <c:v>5.961810000000001E-4</c:v>
                </c:pt>
                <c:pt idx="522">
                  <c:v>5.9732299999999997E-4</c:v>
                </c:pt>
                <c:pt idx="523">
                  <c:v>5.9846500000000006E-4</c:v>
                </c:pt>
                <c:pt idx="524">
                  <c:v>5.9960700000000005E-4</c:v>
                </c:pt>
                <c:pt idx="525">
                  <c:v>6.0074900000000003E-4</c:v>
                </c:pt>
                <c:pt idx="526">
                  <c:v>6.0189099999999991E-4</c:v>
                </c:pt>
                <c:pt idx="527">
                  <c:v>6.03033E-4</c:v>
                </c:pt>
                <c:pt idx="528">
                  <c:v>6.0417499999999987E-4</c:v>
                </c:pt>
                <c:pt idx="529">
                  <c:v>6.0531699999999996E-4</c:v>
                </c:pt>
                <c:pt idx="530">
                  <c:v>6.0645999999999996E-4</c:v>
                </c:pt>
                <c:pt idx="531">
                  <c:v>6.0760199999999995E-4</c:v>
                </c:pt>
                <c:pt idx="532">
                  <c:v>6.0874400000000004E-4</c:v>
                </c:pt>
                <c:pt idx="533">
                  <c:v>6.0988599999999991E-4</c:v>
                </c:pt>
                <c:pt idx="534">
                  <c:v>6.1102800000000001E-4</c:v>
                </c:pt>
                <c:pt idx="535">
                  <c:v>6.1216999999999999E-4</c:v>
                </c:pt>
                <c:pt idx="536">
                  <c:v>6.1331199999999997E-4</c:v>
                </c:pt>
                <c:pt idx="537">
                  <c:v>6.1445399999999996E-4</c:v>
                </c:pt>
                <c:pt idx="538">
                  <c:v>6.1559600000000005E-4</c:v>
                </c:pt>
                <c:pt idx="539">
                  <c:v>6.1673900000000005E-4</c:v>
                </c:pt>
                <c:pt idx="540">
                  <c:v>6.1788100000000003E-4</c:v>
                </c:pt>
                <c:pt idx="541">
                  <c:v>6.1902300000000001E-4</c:v>
                </c:pt>
                <c:pt idx="542">
                  <c:v>6.20165E-4</c:v>
                </c:pt>
                <c:pt idx="543">
                  <c:v>6.2130700000000009E-4</c:v>
                </c:pt>
                <c:pt idx="544">
                  <c:v>6.2244899999999996E-4</c:v>
                </c:pt>
                <c:pt idx="545">
                  <c:v>6.2359100000000005E-4</c:v>
                </c:pt>
                <c:pt idx="546">
                  <c:v>6.2473299999999993E-4</c:v>
                </c:pt>
                <c:pt idx="547">
                  <c:v>6.2587499999999991E-4</c:v>
                </c:pt>
                <c:pt idx="548">
                  <c:v>6.27017E-4</c:v>
                </c:pt>
                <c:pt idx="549">
                  <c:v>6.2815999999999989E-4</c:v>
                </c:pt>
                <c:pt idx="550">
                  <c:v>6.2930199999999999E-4</c:v>
                </c:pt>
                <c:pt idx="551">
                  <c:v>6.3044399999999997E-4</c:v>
                </c:pt>
                <c:pt idx="552">
                  <c:v>6.3158599999999995E-4</c:v>
                </c:pt>
                <c:pt idx="553">
                  <c:v>6.3272799999999994E-4</c:v>
                </c:pt>
                <c:pt idx="554">
                  <c:v>6.3387000000000003E-4</c:v>
                </c:pt>
                <c:pt idx="555">
                  <c:v>6.350119999999999E-4</c:v>
                </c:pt>
                <c:pt idx="556">
                  <c:v>6.3615399999999999E-4</c:v>
                </c:pt>
                <c:pt idx="557">
                  <c:v>6.3729600000000009E-4</c:v>
                </c:pt>
                <c:pt idx="558">
                  <c:v>6.3843899999999998E-4</c:v>
                </c:pt>
                <c:pt idx="559">
                  <c:v>6.3958100000000007E-4</c:v>
                </c:pt>
                <c:pt idx="560">
                  <c:v>6.4072299999999994E-4</c:v>
                </c:pt>
                <c:pt idx="561">
                  <c:v>6.4186500000000004E-4</c:v>
                </c:pt>
                <c:pt idx="562">
                  <c:v>6.4300700000000002E-4</c:v>
                </c:pt>
                <c:pt idx="563">
                  <c:v>6.44149E-4</c:v>
                </c:pt>
                <c:pt idx="564">
                  <c:v>6.4529100000000009E-4</c:v>
                </c:pt>
                <c:pt idx="565">
                  <c:v>6.4643300000000008E-4</c:v>
                </c:pt>
                <c:pt idx="566">
                  <c:v>6.4757500000000006E-4</c:v>
                </c:pt>
                <c:pt idx="567">
                  <c:v>6.4871799999999995E-4</c:v>
                </c:pt>
                <c:pt idx="568">
                  <c:v>6.4986000000000004E-4</c:v>
                </c:pt>
                <c:pt idx="569">
                  <c:v>6.5100199999999992E-4</c:v>
                </c:pt>
                <c:pt idx="570">
                  <c:v>6.5214400000000001E-4</c:v>
                </c:pt>
                <c:pt idx="571">
                  <c:v>6.5328599999999988E-4</c:v>
                </c:pt>
                <c:pt idx="572">
                  <c:v>6.5442799999999998E-4</c:v>
                </c:pt>
                <c:pt idx="573">
                  <c:v>6.5557000000000007E-4</c:v>
                </c:pt>
                <c:pt idx="574">
                  <c:v>6.5671199999999994E-4</c:v>
                </c:pt>
                <c:pt idx="575">
                  <c:v>6.5785400000000003E-4</c:v>
                </c:pt>
                <c:pt idx="576">
                  <c:v>6.5899699999999992E-4</c:v>
                </c:pt>
                <c:pt idx="577">
                  <c:v>6.6013900000000002E-4</c:v>
                </c:pt>
                <c:pt idx="578">
                  <c:v>6.6128099999999989E-4</c:v>
                </c:pt>
                <c:pt idx="579">
                  <c:v>6.6242299999999998E-4</c:v>
                </c:pt>
                <c:pt idx="580">
                  <c:v>6.6356500000000007E-4</c:v>
                </c:pt>
                <c:pt idx="581">
                  <c:v>6.6470700000000006E-4</c:v>
                </c:pt>
                <c:pt idx="582">
                  <c:v>6.6584900000000004E-4</c:v>
                </c:pt>
                <c:pt idx="583">
                  <c:v>6.6699100000000002E-4</c:v>
                </c:pt>
                <c:pt idx="584">
                  <c:v>6.6813300000000012E-4</c:v>
                </c:pt>
                <c:pt idx="585">
                  <c:v>6.6927600000000001E-4</c:v>
                </c:pt>
                <c:pt idx="586">
                  <c:v>6.7041799999999999E-4</c:v>
                </c:pt>
                <c:pt idx="587">
                  <c:v>6.7155999999999997E-4</c:v>
                </c:pt>
                <c:pt idx="588">
                  <c:v>6.7270200000000007E-4</c:v>
                </c:pt>
                <c:pt idx="589">
                  <c:v>6.7384400000000005E-4</c:v>
                </c:pt>
                <c:pt idx="590">
                  <c:v>6.7498599999999992E-4</c:v>
                </c:pt>
                <c:pt idx="591">
                  <c:v>6.7612800000000002E-4</c:v>
                </c:pt>
                <c:pt idx="592">
                  <c:v>6.7726999999999989E-4</c:v>
                </c:pt>
                <c:pt idx="593">
                  <c:v>6.7841199999999998E-4</c:v>
                </c:pt>
                <c:pt idx="594">
                  <c:v>6.7955399999999997E-4</c:v>
                </c:pt>
                <c:pt idx="595">
                  <c:v>6.8069699999999996E-4</c:v>
                </c:pt>
                <c:pt idx="596">
                  <c:v>6.8183900000000006E-4</c:v>
                </c:pt>
                <c:pt idx="597">
                  <c:v>6.8298099999999993E-4</c:v>
                </c:pt>
                <c:pt idx="598">
                  <c:v>6.8412300000000002E-4</c:v>
                </c:pt>
                <c:pt idx="599">
                  <c:v>6.8526500000000001E-4</c:v>
                </c:pt>
                <c:pt idx="600">
                  <c:v>6.8640699999999999E-4</c:v>
                </c:pt>
                <c:pt idx="601">
                  <c:v>6.8754899999999997E-4</c:v>
                </c:pt>
                <c:pt idx="602">
                  <c:v>6.8869100000000006E-4</c:v>
                </c:pt>
                <c:pt idx="603">
                  <c:v>6.8983299999999994E-4</c:v>
                </c:pt>
                <c:pt idx="604">
                  <c:v>6.9097600000000005E-4</c:v>
                </c:pt>
                <c:pt idx="605">
                  <c:v>6.9211800000000003E-4</c:v>
                </c:pt>
                <c:pt idx="606">
                  <c:v>6.9326000000000001E-4</c:v>
                </c:pt>
                <c:pt idx="607">
                  <c:v>6.9440200000000011E-4</c:v>
                </c:pt>
                <c:pt idx="608">
                  <c:v>6.9554399999999998E-4</c:v>
                </c:pt>
                <c:pt idx="609">
                  <c:v>6.9668600000000007E-4</c:v>
                </c:pt>
                <c:pt idx="610">
                  <c:v>6.9782800000000006E-4</c:v>
                </c:pt>
                <c:pt idx="611">
                  <c:v>6.9896999999999993E-4</c:v>
                </c:pt>
                <c:pt idx="612">
                  <c:v>7.0011199999999991E-4</c:v>
                </c:pt>
                <c:pt idx="613">
                  <c:v>7.0125499999999991E-4</c:v>
                </c:pt>
                <c:pt idx="614">
                  <c:v>7.02397E-4</c:v>
                </c:pt>
                <c:pt idx="615">
                  <c:v>7.0353899999999999E-4</c:v>
                </c:pt>
                <c:pt idx="616">
                  <c:v>7.0468099999999997E-4</c:v>
                </c:pt>
                <c:pt idx="617">
                  <c:v>7.0582299999999995E-4</c:v>
                </c:pt>
                <c:pt idx="618">
                  <c:v>7.0696500000000005E-4</c:v>
                </c:pt>
                <c:pt idx="619">
                  <c:v>7.0810699999999992E-4</c:v>
                </c:pt>
                <c:pt idx="620">
                  <c:v>7.0924900000000001E-4</c:v>
                </c:pt>
                <c:pt idx="621">
                  <c:v>7.10391E-4</c:v>
                </c:pt>
                <c:pt idx="622">
                  <c:v>7.1153399999999999E-4</c:v>
                </c:pt>
                <c:pt idx="623">
                  <c:v>7.1267600000000009E-4</c:v>
                </c:pt>
                <c:pt idx="624">
                  <c:v>7.1381799999999996E-4</c:v>
                </c:pt>
                <c:pt idx="625">
                  <c:v>7.1496000000000005E-4</c:v>
                </c:pt>
                <c:pt idx="626">
                  <c:v>7.1610200000000004E-4</c:v>
                </c:pt>
                <c:pt idx="627">
                  <c:v>7.1724400000000002E-4</c:v>
                </c:pt>
                <c:pt idx="628">
                  <c:v>7.18386E-4</c:v>
                </c:pt>
                <c:pt idx="629">
                  <c:v>7.1952800000000009E-4</c:v>
                </c:pt>
                <c:pt idx="630">
                  <c:v>7.2066999999999997E-4</c:v>
                </c:pt>
                <c:pt idx="631">
                  <c:v>7.2181200000000006E-4</c:v>
                </c:pt>
                <c:pt idx="632">
                  <c:v>7.2295500000000006E-4</c:v>
                </c:pt>
                <c:pt idx="633">
                  <c:v>7.2409700000000004E-4</c:v>
                </c:pt>
                <c:pt idx="634">
                  <c:v>7.2523900000000003E-4</c:v>
                </c:pt>
                <c:pt idx="635">
                  <c:v>7.263809999999999E-4</c:v>
                </c:pt>
                <c:pt idx="636">
                  <c:v>7.2752299999999999E-4</c:v>
                </c:pt>
                <c:pt idx="637">
                  <c:v>7.2866499999999998E-4</c:v>
                </c:pt>
                <c:pt idx="638">
                  <c:v>7.2980699999999996E-4</c:v>
                </c:pt>
                <c:pt idx="639">
                  <c:v>7.3094899999999994E-4</c:v>
                </c:pt>
                <c:pt idx="640">
                  <c:v>7.3209100000000004E-4</c:v>
                </c:pt>
                <c:pt idx="641">
                  <c:v>7.3323400000000003E-4</c:v>
                </c:pt>
                <c:pt idx="642">
                  <c:v>7.3437600000000002E-4</c:v>
                </c:pt>
                <c:pt idx="643">
                  <c:v>7.35518E-4</c:v>
                </c:pt>
                <c:pt idx="644">
                  <c:v>7.3665999999999998E-4</c:v>
                </c:pt>
                <c:pt idx="645">
                  <c:v>7.3780200000000008E-4</c:v>
                </c:pt>
                <c:pt idx="646">
                  <c:v>7.3894399999999995E-4</c:v>
                </c:pt>
                <c:pt idx="647">
                  <c:v>7.4008600000000004E-4</c:v>
                </c:pt>
                <c:pt idx="648">
                  <c:v>7.4122800000000003E-4</c:v>
                </c:pt>
                <c:pt idx="649">
                  <c:v>7.4237000000000001E-4</c:v>
                </c:pt>
                <c:pt idx="650">
                  <c:v>7.4351300000000001E-4</c:v>
                </c:pt>
                <c:pt idx="651">
                  <c:v>7.4465499999999999E-4</c:v>
                </c:pt>
                <c:pt idx="652">
                  <c:v>7.4579700000000008E-4</c:v>
                </c:pt>
                <c:pt idx="653">
                  <c:v>7.4693900000000007E-4</c:v>
                </c:pt>
                <c:pt idx="654">
                  <c:v>7.4808100000000005E-4</c:v>
                </c:pt>
                <c:pt idx="655">
                  <c:v>7.4922299999999992E-4</c:v>
                </c:pt>
                <c:pt idx="656">
                  <c:v>7.5036500000000002E-4</c:v>
                </c:pt>
                <c:pt idx="657">
                  <c:v>7.5150699999999989E-4</c:v>
                </c:pt>
                <c:pt idx="658">
                  <c:v>7.5264899999999998E-4</c:v>
                </c:pt>
                <c:pt idx="659">
                  <c:v>7.5379199999999998E-4</c:v>
                </c:pt>
                <c:pt idx="660">
                  <c:v>7.5493399999999997E-4</c:v>
                </c:pt>
                <c:pt idx="661">
                  <c:v>7.5607599999999995E-4</c:v>
                </c:pt>
                <c:pt idx="662">
                  <c:v>7.5721799999999993E-4</c:v>
                </c:pt>
                <c:pt idx="663">
                  <c:v>7.5836000000000002E-4</c:v>
                </c:pt>
                <c:pt idx="664">
                  <c:v>7.595019999999999E-4</c:v>
                </c:pt>
                <c:pt idx="665">
                  <c:v>7.6064399999999999E-4</c:v>
                </c:pt>
                <c:pt idx="666">
                  <c:v>7.6178599999999997E-4</c:v>
                </c:pt>
                <c:pt idx="667">
                  <c:v>7.6292800000000007E-4</c:v>
                </c:pt>
                <c:pt idx="668">
                  <c:v>7.6407100000000006E-4</c:v>
                </c:pt>
                <c:pt idx="669">
                  <c:v>7.6521299999999994E-4</c:v>
                </c:pt>
                <c:pt idx="670">
                  <c:v>7.6635500000000003E-4</c:v>
                </c:pt>
                <c:pt idx="671">
                  <c:v>7.6749700000000001E-4</c:v>
                </c:pt>
                <c:pt idx="672">
                  <c:v>7.68639E-4</c:v>
                </c:pt>
                <c:pt idx="673">
                  <c:v>7.6978099999999998E-4</c:v>
                </c:pt>
                <c:pt idx="674">
                  <c:v>7.7092300000000007E-4</c:v>
                </c:pt>
                <c:pt idx="675">
                  <c:v>7.7206499999999995E-4</c:v>
                </c:pt>
                <c:pt idx="676">
                  <c:v>7.7320699999999993E-4</c:v>
                </c:pt>
                <c:pt idx="677">
                  <c:v>7.7434900000000002E-4</c:v>
                </c:pt>
                <c:pt idx="678">
                  <c:v>7.7549199999999991E-4</c:v>
                </c:pt>
                <c:pt idx="679">
                  <c:v>7.76634E-4</c:v>
                </c:pt>
                <c:pt idx="680">
                  <c:v>7.7777599999999988E-4</c:v>
                </c:pt>
                <c:pt idx="681">
                  <c:v>7.7891799999999997E-4</c:v>
                </c:pt>
                <c:pt idx="682">
                  <c:v>7.8005999999999995E-4</c:v>
                </c:pt>
                <c:pt idx="683">
                  <c:v>7.8120199999999994E-4</c:v>
                </c:pt>
                <c:pt idx="684">
                  <c:v>7.8234400000000003E-4</c:v>
                </c:pt>
                <c:pt idx="685">
                  <c:v>7.8348600000000001E-4</c:v>
                </c:pt>
                <c:pt idx="686">
                  <c:v>7.84628E-4</c:v>
                </c:pt>
                <c:pt idx="687">
                  <c:v>7.85771E-4</c:v>
                </c:pt>
                <c:pt idx="688">
                  <c:v>7.8691299999999998E-4</c:v>
                </c:pt>
                <c:pt idx="689">
                  <c:v>7.8805499999999996E-4</c:v>
                </c:pt>
                <c:pt idx="690">
                  <c:v>7.8919700000000005E-4</c:v>
                </c:pt>
                <c:pt idx="691">
                  <c:v>7.9033900000000004E-4</c:v>
                </c:pt>
                <c:pt idx="692">
                  <c:v>7.9148100000000002E-4</c:v>
                </c:pt>
                <c:pt idx="693">
                  <c:v>7.9262300000000011E-4</c:v>
                </c:pt>
                <c:pt idx="694">
                  <c:v>7.9376499999999999E-4</c:v>
                </c:pt>
                <c:pt idx="695">
                  <c:v>7.9490700000000008E-4</c:v>
                </c:pt>
                <c:pt idx="696">
                  <c:v>7.9604999999999997E-4</c:v>
                </c:pt>
                <c:pt idx="697">
                  <c:v>7.9719200000000006E-4</c:v>
                </c:pt>
                <c:pt idx="698">
                  <c:v>7.9833399999999994E-4</c:v>
                </c:pt>
                <c:pt idx="699">
                  <c:v>7.9947599999999992E-4</c:v>
                </c:pt>
                <c:pt idx="700">
                  <c:v>8.0061800000000001E-4</c:v>
                </c:pt>
                <c:pt idx="701">
                  <c:v>8.0175999999999999E-4</c:v>
                </c:pt>
                <c:pt idx="702">
                  <c:v>8.0290199999999998E-4</c:v>
                </c:pt>
                <c:pt idx="703">
                  <c:v>8.0404399999999996E-4</c:v>
                </c:pt>
                <c:pt idx="704">
                  <c:v>8.0518600000000005E-4</c:v>
                </c:pt>
                <c:pt idx="705">
                  <c:v>8.0632899999999994E-4</c:v>
                </c:pt>
                <c:pt idx="706">
                  <c:v>8.0747100000000004E-4</c:v>
                </c:pt>
                <c:pt idx="707">
                  <c:v>8.0861300000000002E-4</c:v>
                </c:pt>
                <c:pt idx="708">
                  <c:v>8.09755E-4</c:v>
                </c:pt>
                <c:pt idx="709">
                  <c:v>8.1089700000000009E-4</c:v>
                </c:pt>
                <c:pt idx="710">
                  <c:v>8.1203899999999997E-4</c:v>
                </c:pt>
                <c:pt idx="711">
                  <c:v>8.1318100000000006E-4</c:v>
                </c:pt>
                <c:pt idx="712">
                  <c:v>8.1432300000000004E-4</c:v>
                </c:pt>
                <c:pt idx="713">
                  <c:v>8.1546500000000003E-4</c:v>
                </c:pt>
                <c:pt idx="714">
                  <c:v>8.1660700000000001E-4</c:v>
                </c:pt>
                <c:pt idx="715">
                  <c:v>8.1775000000000001E-4</c:v>
                </c:pt>
                <c:pt idx="716">
                  <c:v>8.188920000000001E-4</c:v>
                </c:pt>
                <c:pt idx="717">
                  <c:v>8.2003400000000008E-4</c:v>
                </c:pt>
                <c:pt idx="718">
                  <c:v>8.2117600000000007E-4</c:v>
                </c:pt>
                <c:pt idx="719">
                  <c:v>8.2231799999999994E-4</c:v>
                </c:pt>
                <c:pt idx="720">
                  <c:v>8.2346000000000003E-4</c:v>
                </c:pt>
                <c:pt idx="721">
                  <c:v>8.2460199999999991E-4</c:v>
                </c:pt>
                <c:pt idx="722">
                  <c:v>8.25744E-4</c:v>
                </c:pt>
                <c:pt idx="723">
                  <c:v>8.2688599999999998E-4</c:v>
                </c:pt>
                <c:pt idx="724">
                  <c:v>8.2802899999999998E-4</c:v>
                </c:pt>
                <c:pt idx="725">
                  <c:v>8.2917100000000007E-4</c:v>
                </c:pt>
                <c:pt idx="726">
                  <c:v>8.3031299999999995E-4</c:v>
                </c:pt>
                <c:pt idx="727">
                  <c:v>8.3145500000000004E-4</c:v>
                </c:pt>
                <c:pt idx="728">
                  <c:v>8.3259700000000002E-4</c:v>
                </c:pt>
                <c:pt idx="729">
                  <c:v>8.3373900000000001E-4</c:v>
                </c:pt>
                <c:pt idx="730">
                  <c:v>8.3488099999999999E-4</c:v>
                </c:pt>
                <c:pt idx="731">
                  <c:v>8.3602300000000008E-4</c:v>
                </c:pt>
                <c:pt idx="732">
                  <c:v>8.3716499999999996E-4</c:v>
                </c:pt>
                <c:pt idx="733">
                  <c:v>8.3830799999999996E-4</c:v>
                </c:pt>
                <c:pt idx="734">
                  <c:v>8.3945000000000005E-4</c:v>
                </c:pt>
                <c:pt idx="735">
                  <c:v>8.4059200000000003E-4</c:v>
                </c:pt>
                <c:pt idx="736">
                  <c:v>8.4173400000000002E-4</c:v>
                </c:pt>
                <c:pt idx="737">
                  <c:v>8.42876E-4</c:v>
                </c:pt>
                <c:pt idx="738">
                  <c:v>8.4401800000000009E-4</c:v>
                </c:pt>
                <c:pt idx="739">
                  <c:v>8.4516000000000007E-4</c:v>
                </c:pt>
                <c:pt idx="740">
                  <c:v>8.4630199999999995E-4</c:v>
                </c:pt>
                <c:pt idx="741">
                  <c:v>8.4744399999999993E-4</c:v>
                </c:pt>
                <c:pt idx="742">
                  <c:v>8.4858699999999993E-4</c:v>
                </c:pt>
                <c:pt idx="743">
                  <c:v>8.4972900000000002E-4</c:v>
                </c:pt>
                <c:pt idx="744">
                  <c:v>8.508709999999999E-4</c:v>
                </c:pt>
                <c:pt idx="745">
                  <c:v>8.5201299999999999E-4</c:v>
                </c:pt>
                <c:pt idx="746">
                  <c:v>8.5315499999999997E-4</c:v>
                </c:pt>
                <c:pt idx="747">
                  <c:v>8.5429699999999996E-4</c:v>
                </c:pt>
                <c:pt idx="748">
                  <c:v>8.5543899999999994E-4</c:v>
                </c:pt>
                <c:pt idx="749">
                  <c:v>8.5658100000000003E-4</c:v>
                </c:pt>
                <c:pt idx="750">
                  <c:v>8.5772299999999991E-4</c:v>
                </c:pt>
                <c:pt idx="751">
                  <c:v>8.5886600000000001E-4</c:v>
                </c:pt>
                <c:pt idx="752">
                  <c:v>8.60008E-4</c:v>
                </c:pt>
                <c:pt idx="753">
                  <c:v>8.6114999999999998E-4</c:v>
                </c:pt>
                <c:pt idx="754">
                  <c:v>8.6229200000000007E-4</c:v>
                </c:pt>
                <c:pt idx="755">
                  <c:v>8.6343399999999995E-4</c:v>
                </c:pt>
                <c:pt idx="756">
                  <c:v>8.6457600000000004E-4</c:v>
                </c:pt>
                <c:pt idx="757">
                  <c:v>8.6571800000000002E-4</c:v>
                </c:pt>
                <c:pt idx="758">
                  <c:v>8.6686E-4</c:v>
                </c:pt>
                <c:pt idx="759">
                  <c:v>8.6800199999999999E-4</c:v>
                </c:pt>
                <c:pt idx="760">
                  <c:v>8.6914400000000008E-4</c:v>
                </c:pt>
                <c:pt idx="761">
                  <c:v>8.7028700000000008E-4</c:v>
                </c:pt>
                <c:pt idx="762">
                  <c:v>8.7142900000000006E-4</c:v>
                </c:pt>
                <c:pt idx="763">
                  <c:v>8.7257099999999994E-4</c:v>
                </c:pt>
                <c:pt idx="764">
                  <c:v>8.7371299999999992E-4</c:v>
                </c:pt>
                <c:pt idx="765">
                  <c:v>8.7485500000000001E-4</c:v>
                </c:pt>
                <c:pt idx="766">
                  <c:v>8.7599699999999989E-4</c:v>
                </c:pt>
                <c:pt idx="767">
                  <c:v>8.7713899999999998E-4</c:v>
                </c:pt>
                <c:pt idx="768">
                  <c:v>8.7828099999999996E-4</c:v>
                </c:pt>
                <c:pt idx="769">
                  <c:v>8.7942299999999995E-4</c:v>
                </c:pt>
                <c:pt idx="770">
                  <c:v>8.8056600000000005E-4</c:v>
                </c:pt>
                <c:pt idx="771">
                  <c:v>8.8170799999999993E-4</c:v>
                </c:pt>
                <c:pt idx="772">
                  <c:v>8.8285000000000002E-4</c:v>
                </c:pt>
                <c:pt idx="773">
                  <c:v>8.83992E-4</c:v>
                </c:pt>
                <c:pt idx="774">
                  <c:v>8.8513399999999999E-4</c:v>
                </c:pt>
                <c:pt idx="775">
                  <c:v>8.8627599999999997E-4</c:v>
                </c:pt>
                <c:pt idx="776">
                  <c:v>8.8741800000000006E-4</c:v>
                </c:pt>
                <c:pt idx="777">
                  <c:v>8.8855999999999994E-4</c:v>
                </c:pt>
                <c:pt idx="778">
                  <c:v>8.8970200000000003E-4</c:v>
                </c:pt>
                <c:pt idx="779">
                  <c:v>8.9084500000000003E-4</c:v>
                </c:pt>
                <c:pt idx="780">
                  <c:v>8.9198700000000001E-4</c:v>
                </c:pt>
                <c:pt idx="781">
                  <c:v>8.931290000000001E-4</c:v>
                </c:pt>
                <c:pt idx="782">
                  <c:v>8.9427099999999998E-4</c:v>
                </c:pt>
                <c:pt idx="783">
                  <c:v>8.9541300000000007E-4</c:v>
                </c:pt>
                <c:pt idx="784">
                  <c:v>8.9655499999999994E-4</c:v>
                </c:pt>
                <c:pt idx="785">
                  <c:v>8.9769699999999993E-4</c:v>
                </c:pt>
                <c:pt idx="786">
                  <c:v>8.9883900000000002E-4</c:v>
                </c:pt>
                <c:pt idx="787">
                  <c:v>8.99981E-4</c:v>
                </c:pt>
                <c:pt idx="788">
                  <c:v>9.01124E-4</c:v>
                </c:pt>
                <c:pt idx="789">
                  <c:v>9.0226599999999998E-4</c:v>
                </c:pt>
                <c:pt idx="790">
                  <c:v>9.0340799999999997E-4</c:v>
                </c:pt>
                <c:pt idx="791">
                  <c:v>9.0454999999999995E-4</c:v>
                </c:pt>
                <c:pt idx="792">
                  <c:v>9.0569200000000004E-4</c:v>
                </c:pt>
                <c:pt idx="793">
                  <c:v>9.0683399999999992E-4</c:v>
                </c:pt>
                <c:pt idx="794">
                  <c:v>9.0797600000000001E-4</c:v>
                </c:pt>
                <c:pt idx="795">
                  <c:v>9.091180000000001E-4</c:v>
                </c:pt>
                <c:pt idx="796">
                  <c:v>9.1025999999999998E-4</c:v>
                </c:pt>
                <c:pt idx="797">
                  <c:v>9.1140200000000007E-4</c:v>
                </c:pt>
                <c:pt idx="798">
                  <c:v>9.1254499999999996E-4</c:v>
                </c:pt>
                <c:pt idx="799">
                  <c:v>9.1368700000000005E-4</c:v>
                </c:pt>
                <c:pt idx="800">
                  <c:v>9.1482900000000003E-4</c:v>
                </c:pt>
                <c:pt idx="801">
                  <c:v>9.1597100000000002E-4</c:v>
                </c:pt>
                <c:pt idx="802">
                  <c:v>9.1711300000000011E-4</c:v>
                </c:pt>
                <c:pt idx="803">
                  <c:v>9.1825500000000009E-4</c:v>
                </c:pt>
                <c:pt idx="804">
                  <c:v>9.1939699999999997E-4</c:v>
                </c:pt>
                <c:pt idx="805">
                  <c:v>9.2053899999999995E-4</c:v>
                </c:pt>
                <c:pt idx="806">
                  <c:v>9.2168100000000004E-4</c:v>
                </c:pt>
                <c:pt idx="807">
                  <c:v>9.2282399999999993E-4</c:v>
                </c:pt>
                <c:pt idx="808">
                  <c:v>9.2396599999999991E-4</c:v>
                </c:pt>
                <c:pt idx="809">
                  <c:v>9.251079999999999E-4</c:v>
                </c:pt>
                <c:pt idx="810">
                  <c:v>9.2624999999999999E-4</c:v>
                </c:pt>
                <c:pt idx="811">
                  <c:v>9.2739200000000008E-4</c:v>
                </c:pt>
                <c:pt idx="812">
                  <c:v>9.2853399999999996E-4</c:v>
                </c:pt>
                <c:pt idx="813">
                  <c:v>9.2967600000000005E-4</c:v>
                </c:pt>
                <c:pt idx="814">
                  <c:v>9.3081800000000003E-4</c:v>
                </c:pt>
                <c:pt idx="815">
                  <c:v>9.3196000000000001E-4</c:v>
                </c:pt>
                <c:pt idx="816">
                  <c:v>9.3310299999999991E-4</c:v>
                </c:pt>
                <c:pt idx="817">
                  <c:v>9.34245E-4</c:v>
                </c:pt>
                <c:pt idx="818">
                  <c:v>9.3538699999999998E-4</c:v>
                </c:pt>
                <c:pt idx="819">
                  <c:v>9.3652899999999996E-4</c:v>
                </c:pt>
                <c:pt idx="820">
                  <c:v>9.3767100000000006E-4</c:v>
                </c:pt>
                <c:pt idx="821">
                  <c:v>9.3881300000000004E-4</c:v>
                </c:pt>
                <c:pt idx="822">
                  <c:v>9.3995500000000013E-4</c:v>
                </c:pt>
                <c:pt idx="823">
                  <c:v>9.4109700000000001E-4</c:v>
                </c:pt>
                <c:pt idx="824">
                  <c:v>9.422390000000001E-4</c:v>
                </c:pt>
                <c:pt idx="825">
                  <c:v>9.4338199999999999E-4</c:v>
                </c:pt>
                <c:pt idx="826">
                  <c:v>9.4452400000000008E-4</c:v>
                </c:pt>
                <c:pt idx="827">
                  <c:v>9.4566599999999995E-4</c:v>
                </c:pt>
                <c:pt idx="828">
                  <c:v>9.4680799999999994E-4</c:v>
                </c:pt>
                <c:pt idx="829">
                  <c:v>9.4795000000000003E-4</c:v>
                </c:pt>
                <c:pt idx="830">
                  <c:v>9.490919999999999E-4</c:v>
                </c:pt>
                <c:pt idx="831">
                  <c:v>9.50234E-4</c:v>
                </c:pt>
                <c:pt idx="832">
                  <c:v>9.5137599999999998E-4</c:v>
                </c:pt>
                <c:pt idx="833">
                  <c:v>9.5251799999999996E-4</c:v>
                </c:pt>
                <c:pt idx="834">
                  <c:v>9.5365999999999995E-4</c:v>
                </c:pt>
                <c:pt idx="835">
                  <c:v>9.5480299999999995E-4</c:v>
                </c:pt>
                <c:pt idx="836">
                  <c:v>9.5594500000000004E-4</c:v>
                </c:pt>
                <c:pt idx="837">
                  <c:v>9.5708700000000002E-4</c:v>
                </c:pt>
                <c:pt idx="838">
                  <c:v>9.58229E-4</c:v>
                </c:pt>
                <c:pt idx="839">
                  <c:v>9.5937099999999999E-4</c:v>
                </c:pt>
                <c:pt idx="840">
                  <c:v>9.6051300000000008E-4</c:v>
                </c:pt>
                <c:pt idx="841">
                  <c:v>9.6165499999999995E-4</c:v>
                </c:pt>
                <c:pt idx="842">
                  <c:v>9.6279700000000005E-4</c:v>
                </c:pt>
                <c:pt idx="843">
                  <c:v>9.6393900000000003E-4</c:v>
                </c:pt>
                <c:pt idx="844">
                  <c:v>9.6508200000000003E-4</c:v>
                </c:pt>
                <c:pt idx="845">
                  <c:v>9.6622400000000012E-4</c:v>
                </c:pt>
                <c:pt idx="846">
                  <c:v>9.6736599999999999E-4</c:v>
                </c:pt>
                <c:pt idx="847">
                  <c:v>9.6850800000000009E-4</c:v>
                </c:pt>
                <c:pt idx="848">
                  <c:v>9.6964999999999996E-4</c:v>
                </c:pt>
                <c:pt idx="849">
                  <c:v>9.7079199999999994E-4</c:v>
                </c:pt>
                <c:pt idx="850">
                  <c:v>9.7193399999999993E-4</c:v>
                </c:pt>
                <c:pt idx="851">
                  <c:v>9.7307600000000002E-4</c:v>
                </c:pt>
                <c:pt idx="852">
                  <c:v>9.7421799999999989E-4</c:v>
                </c:pt>
                <c:pt idx="853">
                  <c:v>9.75361E-4</c:v>
                </c:pt>
                <c:pt idx="854">
                  <c:v>9.7650299999999998E-4</c:v>
                </c:pt>
                <c:pt idx="855">
                  <c:v>9.7764500000000008E-4</c:v>
                </c:pt>
                <c:pt idx="856">
                  <c:v>9.7878700000000006E-4</c:v>
                </c:pt>
                <c:pt idx="857">
                  <c:v>9.7992900000000004E-4</c:v>
                </c:pt>
                <c:pt idx="858">
                  <c:v>9.8107100000000003E-4</c:v>
                </c:pt>
                <c:pt idx="859">
                  <c:v>9.8221300000000001E-4</c:v>
                </c:pt>
                <c:pt idx="860">
                  <c:v>9.8335499999999999E-4</c:v>
                </c:pt>
                <c:pt idx="861">
                  <c:v>9.8449699999999998E-4</c:v>
                </c:pt>
                <c:pt idx="862">
                  <c:v>9.8563999999999987E-4</c:v>
                </c:pt>
                <c:pt idx="863">
                  <c:v>9.8678200000000007E-4</c:v>
                </c:pt>
                <c:pt idx="864">
                  <c:v>9.8792400000000005E-4</c:v>
                </c:pt>
                <c:pt idx="865">
                  <c:v>9.8906600000000003E-4</c:v>
                </c:pt>
                <c:pt idx="866">
                  <c:v>9.9020800000000002E-4</c:v>
                </c:pt>
                <c:pt idx="867">
                  <c:v>9.9135E-4</c:v>
                </c:pt>
                <c:pt idx="868">
                  <c:v>9.9249199999999998E-4</c:v>
                </c:pt>
                <c:pt idx="869">
                  <c:v>9.9363399999999997E-4</c:v>
                </c:pt>
                <c:pt idx="870">
                  <c:v>9.9477599999999995E-4</c:v>
                </c:pt>
                <c:pt idx="871">
                  <c:v>9.9591900000000006E-4</c:v>
                </c:pt>
                <c:pt idx="872">
                  <c:v>9.9706100000000004E-4</c:v>
                </c:pt>
                <c:pt idx="873">
                  <c:v>9.9820300000000002E-4</c:v>
                </c:pt>
                <c:pt idx="874">
                  <c:v>9.9934500000000001E-4</c:v>
                </c:pt>
                <c:pt idx="875">
                  <c:v>1.0004900000000001E-3</c:v>
                </c:pt>
                <c:pt idx="876">
                  <c:v>1.0016300000000001E-3</c:v>
                </c:pt>
                <c:pt idx="877">
                  <c:v>1.0027699999999998E-3</c:v>
                </c:pt>
                <c:pt idx="878">
                  <c:v>1.0039099999999998E-3</c:v>
                </c:pt>
                <c:pt idx="879">
                  <c:v>1.0050599999999999E-3</c:v>
                </c:pt>
                <c:pt idx="880">
                  <c:v>1.0062000000000001E-3</c:v>
                </c:pt>
                <c:pt idx="881">
                  <c:v>1.0073400000000002E-3</c:v>
                </c:pt>
                <c:pt idx="882">
                  <c:v>1.00848E-3</c:v>
                </c:pt>
                <c:pt idx="883">
                  <c:v>1.0096199999999999E-3</c:v>
                </c:pt>
                <c:pt idx="884">
                  <c:v>1.01077E-3</c:v>
                </c:pt>
                <c:pt idx="885">
                  <c:v>1.0119099999999998E-3</c:v>
                </c:pt>
                <c:pt idx="886">
                  <c:v>1.0130499999999999E-3</c:v>
                </c:pt>
                <c:pt idx="887">
                  <c:v>1.0141900000000001E-3</c:v>
                </c:pt>
                <c:pt idx="888">
                  <c:v>1.0153300000000001E-3</c:v>
                </c:pt>
                <c:pt idx="889">
                  <c:v>1.0164799999999999E-3</c:v>
                </c:pt>
                <c:pt idx="890">
                  <c:v>1.0176199999999999E-3</c:v>
                </c:pt>
                <c:pt idx="891">
                  <c:v>1.0187599999999998E-3</c:v>
                </c:pt>
                <c:pt idx="892">
                  <c:v>1.0199E-3</c:v>
                </c:pt>
                <c:pt idx="893">
                  <c:v>1.02104E-3</c:v>
                </c:pt>
                <c:pt idx="894">
                  <c:v>1.0221900000000001E-3</c:v>
                </c:pt>
                <c:pt idx="895">
                  <c:v>1.02333E-3</c:v>
                </c:pt>
                <c:pt idx="896">
                  <c:v>1.02447E-3</c:v>
                </c:pt>
                <c:pt idx="897">
                  <c:v>1.0256099999999999E-3</c:v>
                </c:pt>
                <c:pt idx="898">
                  <c:v>1.0267599999999998E-3</c:v>
                </c:pt>
                <c:pt idx="899">
                  <c:v>1.0279E-3</c:v>
                </c:pt>
                <c:pt idx="900">
                  <c:v>1.0290399999999999E-3</c:v>
                </c:pt>
                <c:pt idx="901">
                  <c:v>1.0301800000000001E-3</c:v>
                </c:pt>
                <c:pt idx="902">
                  <c:v>1.0313200000000001E-3</c:v>
                </c:pt>
                <c:pt idx="903">
                  <c:v>1.03247E-3</c:v>
                </c:pt>
                <c:pt idx="904">
                  <c:v>1.0336099999999999E-3</c:v>
                </c:pt>
                <c:pt idx="905">
                  <c:v>1.0347500000000001E-3</c:v>
                </c:pt>
                <c:pt idx="906">
                  <c:v>1.0358900000000002E-3</c:v>
                </c:pt>
                <c:pt idx="907">
                  <c:v>1.03703E-3</c:v>
                </c:pt>
                <c:pt idx="908">
                  <c:v>1.0381800000000001E-3</c:v>
                </c:pt>
                <c:pt idx="909">
                  <c:v>1.03932E-3</c:v>
                </c:pt>
                <c:pt idx="910">
                  <c:v>1.04046E-3</c:v>
                </c:pt>
                <c:pt idx="911">
                  <c:v>1.0415999999999999E-3</c:v>
                </c:pt>
                <c:pt idx="912">
                  <c:v>1.0427399999999999E-3</c:v>
                </c:pt>
                <c:pt idx="913">
                  <c:v>1.0438900000000002E-3</c:v>
                </c:pt>
                <c:pt idx="914">
                  <c:v>1.04503E-3</c:v>
                </c:pt>
                <c:pt idx="915">
                  <c:v>1.0461700000000001E-3</c:v>
                </c:pt>
                <c:pt idx="916">
                  <c:v>1.0473099999999999E-3</c:v>
                </c:pt>
                <c:pt idx="917">
                  <c:v>1.04846E-3</c:v>
                </c:pt>
                <c:pt idx="918">
                  <c:v>1.0495999999999999E-3</c:v>
                </c:pt>
                <c:pt idx="919">
                  <c:v>1.0507400000000001E-3</c:v>
                </c:pt>
                <c:pt idx="920">
                  <c:v>1.05188E-3</c:v>
                </c:pt>
                <c:pt idx="921">
                  <c:v>1.05302E-3</c:v>
                </c:pt>
                <c:pt idx="922">
                  <c:v>1.0541700000000001E-3</c:v>
                </c:pt>
                <c:pt idx="923">
                  <c:v>1.0553100000000001E-3</c:v>
                </c:pt>
                <c:pt idx="924">
                  <c:v>1.05645E-3</c:v>
                </c:pt>
                <c:pt idx="925">
                  <c:v>1.0575899999999997E-3</c:v>
                </c:pt>
                <c:pt idx="926">
                  <c:v>1.0587299999999999E-3</c:v>
                </c:pt>
                <c:pt idx="927">
                  <c:v>1.0598800000000002E-3</c:v>
                </c:pt>
                <c:pt idx="928">
                  <c:v>1.06102E-3</c:v>
                </c:pt>
                <c:pt idx="929">
                  <c:v>1.0621599999999999E-3</c:v>
                </c:pt>
                <c:pt idx="930">
                  <c:v>1.0632999999999999E-3</c:v>
                </c:pt>
                <c:pt idx="931">
                  <c:v>1.0644500000000002E-3</c:v>
                </c:pt>
                <c:pt idx="932">
                  <c:v>1.0655899999999997E-3</c:v>
                </c:pt>
                <c:pt idx="933">
                  <c:v>1.0667299999999999E-3</c:v>
                </c:pt>
                <c:pt idx="934">
                  <c:v>1.0678699999999998E-3</c:v>
                </c:pt>
                <c:pt idx="935">
                  <c:v>1.06901E-3</c:v>
                </c:pt>
                <c:pt idx="936">
                  <c:v>1.0701599999999999E-3</c:v>
                </c:pt>
                <c:pt idx="937">
                  <c:v>1.0712999999999999E-3</c:v>
                </c:pt>
                <c:pt idx="938">
                  <c:v>1.07244E-3</c:v>
                </c:pt>
                <c:pt idx="939">
                  <c:v>1.07358E-3</c:v>
                </c:pt>
                <c:pt idx="940">
                  <c:v>1.0747200000000001E-3</c:v>
                </c:pt>
                <c:pt idx="941">
                  <c:v>1.0758699999999998E-3</c:v>
                </c:pt>
                <c:pt idx="942">
                  <c:v>1.07701E-3</c:v>
                </c:pt>
                <c:pt idx="943">
                  <c:v>1.0781500000000002E-3</c:v>
                </c:pt>
                <c:pt idx="944">
                  <c:v>1.0792899999999999E-3</c:v>
                </c:pt>
                <c:pt idx="945">
                  <c:v>1.0804300000000001E-3</c:v>
                </c:pt>
                <c:pt idx="946">
                  <c:v>1.08158E-3</c:v>
                </c:pt>
                <c:pt idx="947">
                  <c:v>1.0827200000000001E-3</c:v>
                </c:pt>
                <c:pt idx="948">
                  <c:v>1.0838599999999999E-3</c:v>
                </c:pt>
                <c:pt idx="949">
                  <c:v>1.085E-3</c:v>
                </c:pt>
                <c:pt idx="950">
                  <c:v>1.0861500000000001E-3</c:v>
                </c:pt>
                <c:pt idx="951">
                  <c:v>1.0872899999999999E-3</c:v>
                </c:pt>
                <c:pt idx="952">
                  <c:v>1.08843E-3</c:v>
                </c:pt>
                <c:pt idx="953">
                  <c:v>1.08957E-3</c:v>
                </c:pt>
                <c:pt idx="954">
                  <c:v>1.0907100000000002E-3</c:v>
                </c:pt>
                <c:pt idx="955">
                  <c:v>1.0918599999999998E-3</c:v>
                </c:pt>
                <c:pt idx="956">
                  <c:v>1.093E-3</c:v>
                </c:pt>
                <c:pt idx="957">
                  <c:v>1.0941400000000002E-3</c:v>
                </c:pt>
                <c:pt idx="958">
                  <c:v>1.0952800000000001E-3</c:v>
                </c:pt>
                <c:pt idx="959">
                  <c:v>1.0964200000000001E-3</c:v>
                </c:pt>
                <c:pt idx="960">
                  <c:v>1.09757E-3</c:v>
                </c:pt>
                <c:pt idx="961">
                  <c:v>1.0987100000000001E-3</c:v>
                </c:pt>
                <c:pt idx="962">
                  <c:v>1.0998500000000001E-3</c:v>
                </c:pt>
                <c:pt idx="963">
                  <c:v>1.1009899999999998E-3</c:v>
                </c:pt>
                <c:pt idx="964">
                  <c:v>1.10213E-3</c:v>
                </c:pt>
                <c:pt idx="965">
                  <c:v>1.1032800000000001E-3</c:v>
                </c:pt>
                <c:pt idx="966">
                  <c:v>1.1044200000000003E-3</c:v>
                </c:pt>
                <c:pt idx="967">
                  <c:v>1.1055599999999998E-3</c:v>
                </c:pt>
                <c:pt idx="968">
                  <c:v>1.1067E-3</c:v>
                </c:pt>
                <c:pt idx="969">
                  <c:v>1.1078500000000001E-3</c:v>
                </c:pt>
                <c:pt idx="970">
                  <c:v>1.10899E-3</c:v>
                </c:pt>
                <c:pt idx="971">
                  <c:v>1.11013E-3</c:v>
                </c:pt>
                <c:pt idx="972">
                  <c:v>1.1112699999999999E-3</c:v>
                </c:pt>
                <c:pt idx="973">
                  <c:v>1.1124100000000001E-3</c:v>
                </c:pt>
                <c:pt idx="974">
                  <c:v>1.11356E-3</c:v>
                </c:pt>
                <c:pt idx="975">
                  <c:v>1.1146999999999999E-3</c:v>
                </c:pt>
                <c:pt idx="976">
                  <c:v>1.1158399999999999E-3</c:v>
                </c:pt>
                <c:pt idx="977">
                  <c:v>1.1169800000000001E-3</c:v>
                </c:pt>
                <c:pt idx="978">
                  <c:v>1.1181199999999998E-3</c:v>
                </c:pt>
                <c:pt idx="979">
                  <c:v>1.1192699999999999E-3</c:v>
                </c:pt>
                <c:pt idx="980">
                  <c:v>1.1204100000000001E-3</c:v>
                </c:pt>
                <c:pt idx="981">
                  <c:v>1.12155E-3</c:v>
                </c:pt>
                <c:pt idx="982">
                  <c:v>1.12269E-3</c:v>
                </c:pt>
                <c:pt idx="983">
                  <c:v>1.1238299999999999E-3</c:v>
                </c:pt>
                <c:pt idx="984">
                  <c:v>1.12498E-3</c:v>
                </c:pt>
                <c:pt idx="985">
                  <c:v>1.1261199999999998E-3</c:v>
                </c:pt>
                <c:pt idx="986">
                  <c:v>1.1272599999999999E-3</c:v>
                </c:pt>
                <c:pt idx="987">
                  <c:v>1.1284000000000001E-3</c:v>
                </c:pt>
                <c:pt idx="988">
                  <c:v>1.12955E-3</c:v>
                </c:pt>
                <c:pt idx="989">
                  <c:v>1.13069E-3</c:v>
                </c:pt>
                <c:pt idx="990">
                  <c:v>1.1318299999999999E-3</c:v>
                </c:pt>
                <c:pt idx="991">
                  <c:v>1.1329700000000001E-3</c:v>
                </c:pt>
                <c:pt idx="992">
                  <c:v>1.13411E-3</c:v>
                </c:pt>
                <c:pt idx="993">
                  <c:v>1.1352599999999999E-3</c:v>
                </c:pt>
                <c:pt idx="994">
                  <c:v>1.1364000000000001E-3</c:v>
                </c:pt>
                <c:pt idx="995">
                  <c:v>1.13754E-3</c:v>
                </c:pt>
                <c:pt idx="996">
                  <c:v>1.1386800000000002E-3</c:v>
                </c:pt>
                <c:pt idx="997">
                  <c:v>1.1398199999999999E-3</c:v>
                </c:pt>
                <c:pt idx="998">
                  <c:v>1.14097E-3</c:v>
                </c:pt>
                <c:pt idx="999">
                  <c:v>1.14211E-3</c:v>
                </c:pt>
              </c:numCache>
            </c:numRef>
          </c:xVal>
          <c:yVal>
            <c:numRef>
              <c:f>'28Mg_Al'!$BG$46:$BG$1046</c:f>
              <c:numCache>
                <c:formatCode>0.00E+00</c:formatCode>
                <c:ptCount val="1001"/>
                <c:pt idx="0">
                  <c:v>172.413793103448</c:v>
                </c:pt>
                <c:pt idx="1">
                  <c:v>171.77</c:v>
                </c:pt>
                <c:pt idx="2">
                  <c:v>171.12800000000001</c:v>
                </c:pt>
                <c:pt idx="3">
                  <c:v>170.48699999999999</c:v>
                </c:pt>
                <c:pt idx="4">
                  <c:v>169.84700000000001</c:v>
                </c:pt>
                <c:pt idx="5">
                  <c:v>169.208</c:v>
                </c:pt>
                <c:pt idx="6">
                  <c:v>168.571</c:v>
                </c:pt>
                <c:pt idx="7">
                  <c:v>167.934</c:v>
                </c:pt>
                <c:pt idx="8">
                  <c:v>167.29900000000001</c:v>
                </c:pt>
                <c:pt idx="9">
                  <c:v>166.666</c:v>
                </c:pt>
                <c:pt idx="10">
                  <c:v>166.03299999999999</c:v>
                </c:pt>
                <c:pt idx="11">
                  <c:v>165.40199999999999</c:v>
                </c:pt>
                <c:pt idx="12">
                  <c:v>164.77100000000002</c:v>
                </c:pt>
                <c:pt idx="13">
                  <c:v>164.143</c:v>
                </c:pt>
                <c:pt idx="14">
                  <c:v>163.51499999999999</c:v>
                </c:pt>
                <c:pt idx="15">
                  <c:v>162.88800000000001</c:v>
                </c:pt>
                <c:pt idx="16">
                  <c:v>162.26299999999998</c:v>
                </c:pt>
                <c:pt idx="17">
                  <c:v>161.63900000000001</c:v>
                </c:pt>
                <c:pt idx="18">
                  <c:v>161.01599999999999</c:v>
                </c:pt>
                <c:pt idx="19">
                  <c:v>160.39400000000001</c:v>
                </c:pt>
                <c:pt idx="20">
                  <c:v>159.774</c:v>
                </c:pt>
                <c:pt idx="21">
                  <c:v>159.155</c:v>
                </c:pt>
                <c:pt idx="22">
                  <c:v>158.53700000000001</c:v>
                </c:pt>
                <c:pt idx="23">
                  <c:v>157.92000000000002</c:v>
                </c:pt>
                <c:pt idx="24">
                  <c:v>157.304</c:v>
                </c:pt>
                <c:pt idx="25">
                  <c:v>156.69</c:v>
                </c:pt>
                <c:pt idx="26">
                  <c:v>156.07599999999999</c:v>
                </c:pt>
                <c:pt idx="27">
                  <c:v>155.464</c:v>
                </c:pt>
                <c:pt idx="28">
                  <c:v>154.85299999999998</c:v>
                </c:pt>
                <c:pt idx="29">
                  <c:v>154.24299999999999</c:v>
                </c:pt>
                <c:pt idx="30">
                  <c:v>153.63499999999999</c:v>
                </c:pt>
                <c:pt idx="31">
                  <c:v>153.02699999999999</c:v>
                </c:pt>
                <c:pt idx="32">
                  <c:v>152.42099999999999</c:v>
                </c:pt>
                <c:pt idx="33">
                  <c:v>151.816</c:v>
                </c:pt>
                <c:pt idx="34">
                  <c:v>151.21200000000002</c:v>
                </c:pt>
                <c:pt idx="35">
                  <c:v>150.60899999999998</c:v>
                </c:pt>
                <c:pt idx="36">
                  <c:v>150.00700000000001</c:v>
                </c:pt>
                <c:pt idx="37">
                  <c:v>149.40700000000001</c:v>
                </c:pt>
                <c:pt idx="38">
                  <c:v>148.80799999999999</c:v>
                </c:pt>
                <c:pt idx="39">
                  <c:v>148.21</c:v>
                </c:pt>
                <c:pt idx="40">
                  <c:v>147.613</c:v>
                </c:pt>
                <c:pt idx="41">
                  <c:v>147.017</c:v>
                </c:pt>
                <c:pt idx="42">
                  <c:v>146.422</c:v>
                </c:pt>
                <c:pt idx="43">
                  <c:v>145.828</c:v>
                </c:pt>
                <c:pt idx="44">
                  <c:v>145.23599999999999</c:v>
                </c:pt>
                <c:pt idx="45">
                  <c:v>144.64499999999998</c:v>
                </c:pt>
                <c:pt idx="46">
                  <c:v>144.05499999999998</c:v>
                </c:pt>
                <c:pt idx="47">
                  <c:v>143.46600000000001</c:v>
                </c:pt>
                <c:pt idx="48">
                  <c:v>142.87800000000001</c:v>
                </c:pt>
                <c:pt idx="49">
                  <c:v>142.291</c:v>
                </c:pt>
                <c:pt idx="50">
                  <c:v>141.70599999999999</c:v>
                </c:pt>
                <c:pt idx="51">
                  <c:v>141.12100000000001</c:v>
                </c:pt>
                <c:pt idx="52">
                  <c:v>140.53799999999998</c:v>
                </c:pt>
                <c:pt idx="53">
                  <c:v>139.95599999999999</c:v>
                </c:pt>
                <c:pt idx="54">
                  <c:v>139.375</c:v>
                </c:pt>
                <c:pt idx="55">
                  <c:v>138.79599999999999</c:v>
                </c:pt>
                <c:pt idx="56">
                  <c:v>138.21700000000001</c:v>
                </c:pt>
                <c:pt idx="57">
                  <c:v>137.64000000000001</c:v>
                </c:pt>
                <c:pt idx="58">
                  <c:v>137.06299999999999</c:v>
                </c:pt>
                <c:pt idx="59">
                  <c:v>136.488</c:v>
                </c:pt>
                <c:pt idx="60">
                  <c:v>135.91400000000002</c:v>
                </c:pt>
                <c:pt idx="61">
                  <c:v>135.34099999999998</c:v>
                </c:pt>
                <c:pt idx="62">
                  <c:v>134.76900000000001</c:v>
                </c:pt>
                <c:pt idx="63">
                  <c:v>134.19900000000001</c:v>
                </c:pt>
                <c:pt idx="64">
                  <c:v>133.62899999999999</c:v>
                </c:pt>
                <c:pt idx="65">
                  <c:v>133.06100000000001</c:v>
                </c:pt>
                <c:pt idx="66">
                  <c:v>132.494</c:v>
                </c:pt>
                <c:pt idx="67">
                  <c:v>131.928</c:v>
                </c:pt>
                <c:pt idx="68">
                  <c:v>131.363</c:v>
                </c:pt>
                <c:pt idx="69">
                  <c:v>130.79900000000001</c:v>
                </c:pt>
                <c:pt idx="70">
                  <c:v>130.23599999999999</c:v>
                </c:pt>
                <c:pt idx="71">
                  <c:v>129.67500000000001</c:v>
                </c:pt>
                <c:pt idx="72">
                  <c:v>129.114</c:v>
                </c:pt>
                <c:pt idx="73">
                  <c:v>128.55500000000001</c:v>
                </c:pt>
                <c:pt idx="74">
                  <c:v>127.997</c:v>
                </c:pt>
                <c:pt idx="75">
                  <c:v>127.44</c:v>
                </c:pt>
                <c:pt idx="76">
                  <c:v>126.884</c:v>
                </c:pt>
                <c:pt idx="77">
                  <c:v>126.33</c:v>
                </c:pt>
                <c:pt idx="78">
                  <c:v>125.776</c:v>
                </c:pt>
                <c:pt idx="79">
                  <c:v>125.224</c:v>
                </c:pt>
                <c:pt idx="80">
                  <c:v>124.673</c:v>
                </c:pt>
                <c:pt idx="81">
                  <c:v>124.12299999999999</c:v>
                </c:pt>
                <c:pt idx="82">
                  <c:v>123.574</c:v>
                </c:pt>
                <c:pt idx="83">
                  <c:v>123.026</c:v>
                </c:pt>
                <c:pt idx="84">
                  <c:v>122.479</c:v>
                </c:pt>
                <c:pt idx="85">
                  <c:v>121.934</c:v>
                </c:pt>
                <c:pt idx="86">
                  <c:v>121.389</c:v>
                </c:pt>
                <c:pt idx="87">
                  <c:v>120.84599999999999</c:v>
                </c:pt>
                <c:pt idx="88">
                  <c:v>120.30399999999999</c:v>
                </c:pt>
                <c:pt idx="89">
                  <c:v>119.76299999999999</c:v>
                </c:pt>
                <c:pt idx="90">
                  <c:v>119.223</c:v>
                </c:pt>
                <c:pt idx="91">
                  <c:v>118.685</c:v>
                </c:pt>
                <c:pt idx="92">
                  <c:v>118.14700000000001</c:v>
                </c:pt>
                <c:pt idx="93">
                  <c:v>117.61099999999999</c:v>
                </c:pt>
                <c:pt idx="94">
                  <c:v>117.07599999999999</c:v>
                </c:pt>
                <c:pt idx="95">
                  <c:v>116.542</c:v>
                </c:pt>
                <c:pt idx="96">
                  <c:v>116.009</c:v>
                </c:pt>
                <c:pt idx="97">
                  <c:v>115.47799999999999</c:v>
                </c:pt>
                <c:pt idx="98">
                  <c:v>114.94699999999999</c:v>
                </c:pt>
                <c:pt idx="99">
                  <c:v>114.41800000000001</c:v>
                </c:pt>
                <c:pt idx="100">
                  <c:v>113.89</c:v>
                </c:pt>
                <c:pt idx="101">
                  <c:v>113.363</c:v>
                </c:pt>
                <c:pt idx="102">
                  <c:v>112.837</c:v>
                </c:pt>
                <c:pt idx="103">
                  <c:v>112.312</c:v>
                </c:pt>
                <c:pt idx="104">
                  <c:v>111.789</c:v>
                </c:pt>
                <c:pt idx="105">
                  <c:v>111.26600000000001</c:v>
                </c:pt>
                <c:pt idx="106">
                  <c:v>110.74499999999999</c:v>
                </c:pt>
                <c:pt idx="107">
                  <c:v>110.22500000000001</c:v>
                </c:pt>
                <c:pt idx="108">
                  <c:v>109.706</c:v>
                </c:pt>
                <c:pt idx="109">
                  <c:v>109.18899999999999</c:v>
                </c:pt>
                <c:pt idx="110">
                  <c:v>108.67200000000001</c:v>
                </c:pt>
                <c:pt idx="111">
                  <c:v>108.157</c:v>
                </c:pt>
                <c:pt idx="112">
                  <c:v>107.643</c:v>
                </c:pt>
                <c:pt idx="113">
                  <c:v>107.13000000000001</c:v>
                </c:pt>
                <c:pt idx="114">
                  <c:v>106.619</c:v>
                </c:pt>
                <c:pt idx="115">
                  <c:v>106.10799999999999</c:v>
                </c:pt>
                <c:pt idx="116">
                  <c:v>105.599</c:v>
                </c:pt>
                <c:pt idx="117">
                  <c:v>105.09100000000001</c:v>
                </c:pt>
                <c:pt idx="118">
                  <c:v>104.584</c:v>
                </c:pt>
                <c:pt idx="119">
                  <c:v>104.07900000000001</c:v>
                </c:pt>
                <c:pt idx="120">
                  <c:v>103.574</c:v>
                </c:pt>
                <c:pt idx="121">
                  <c:v>103.071</c:v>
                </c:pt>
                <c:pt idx="122">
                  <c:v>102.56899999999999</c:v>
                </c:pt>
                <c:pt idx="123">
                  <c:v>102.06899999999999</c:v>
                </c:pt>
                <c:pt idx="124">
                  <c:v>101.569</c:v>
                </c:pt>
                <c:pt idx="125">
                  <c:v>101.071</c:v>
                </c:pt>
                <c:pt idx="126">
                  <c:v>100.574</c:v>
                </c:pt>
                <c:pt idx="127">
                  <c:v>100.078</c:v>
                </c:pt>
                <c:pt idx="128">
                  <c:v>99.582999999999998</c:v>
                </c:pt>
                <c:pt idx="129">
                  <c:v>99.089600000000004</c:v>
                </c:pt>
                <c:pt idx="130">
                  <c:v>98.597500000000011</c:v>
                </c:pt>
                <c:pt idx="131">
                  <c:v>98.1066</c:v>
                </c:pt>
                <c:pt idx="132">
                  <c:v>97.617099999999994</c:v>
                </c:pt>
                <c:pt idx="133">
                  <c:v>97.128799999999998</c:v>
                </c:pt>
                <c:pt idx="134">
                  <c:v>96.641800000000003</c:v>
                </c:pt>
                <c:pt idx="135">
                  <c:v>96.156199999999998</c:v>
                </c:pt>
                <c:pt idx="136">
                  <c:v>95.671800000000005</c:v>
                </c:pt>
                <c:pt idx="137">
                  <c:v>95.188599999999994</c:v>
                </c:pt>
                <c:pt idx="138">
                  <c:v>94.706799999999987</c:v>
                </c:pt>
                <c:pt idx="139">
                  <c:v>94.226299999999995</c:v>
                </c:pt>
                <c:pt idx="140">
                  <c:v>93.747</c:v>
                </c:pt>
                <c:pt idx="141">
                  <c:v>93.269000000000005</c:v>
                </c:pt>
                <c:pt idx="142">
                  <c:v>92.792299999999997</c:v>
                </c:pt>
                <c:pt idx="143">
                  <c:v>92.31689999999999</c:v>
                </c:pt>
                <c:pt idx="144">
                  <c:v>91.842699999999994</c:v>
                </c:pt>
                <c:pt idx="145">
                  <c:v>91.369900000000001</c:v>
                </c:pt>
                <c:pt idx="146">
                  <c:v>90.898300000000006</c:v>
                </c:pt>
                <c:pt idx="147">
                  <c:v>90.427999999999997</c:v>
                </c:pt>
                <c:pt idx="148">
                  <c:v>89.9589</c:v>
                </c:pt>
                <c:pt idx="149">
                  <c:v>89.491200000000006</c:v>
                </c:pt>
                <c:pt idx="150">
                  <c:v>89.024900000000002</c:v>
                </c:pt>
                <c:pt idx="151">
                  <c:v>88.559899999999999</c:v>
                </c:pt>
                <c:pt idx="152">
                  <c:v>88.096400000000003</c:v>
                </c:pt>
                <c:pt idx="153">
                  <c:v>87.634299999999996</c:v>
                </c:pt>
                <c:pt idx="154">
                  <c:v>87.173500000000004</c:v>
                </c:pt>
                <c:pt idx="155">
                  <c:v>86.714200000000005</c:v>
                </c:pt>
                <c:pt idx="156">
                  <c:v>86.256200000000007</c:v>
                </c:pt>
                <c:pt idx="157">
                  <c:v>85.799700000000001</c:v>
                </c:pt>
                <c:pt idx="158">
                  <c:v>85.344500000000011</c:v>
                </c:pt>
                <c:pt idx="159">
                  <c:v>84.890699999999995</c:v>
                </c:pt>
                <c:pt idx="160">
                  <c:v>84.438400000000001</c:v>
                </c:pt>
                <c:pt idx="161">
                  <c:v>83.987300000000005</c:v>
                </c:pt>
                <c:pt idx="162">
                  <c:v>83.537700000000001</c:v>
                </c:pt>
                <c:pt idx="163">
                  <c:v>83.089500000000001</c:v>
                </c:pt>
                <c:pt idx="164">
                  <c:v>82.642600000000002</c:v>
                </c:pt>
                <c:pt idx="165">
                  <c:v>82.197099999999992</c:v>
                </c:pt>
                <c:pt idx="166">
                  <c:v>81.753</c:v>
                </c:pt>
                <c:pt idx="167">
                  <c:v>81.310199999999995</c:v>
                </c:pt>
                <c:pt idx="168">
                  <c:v>80.868899999999996</c:v>
                </c:pt>
                <c:pt idx="169">
                  <c:v>80.428899999999999</c:v>
                </c:pt>
                <c:pt idx="170">
                  <c:v>79.990200000000002</c:v>
                </c:pt>
                <c:pt idx="171">
                  <c:v>79.552999999999997</c:v>
                </c:pt>
                <c:pt idx="172">
                  <c:v>79.1173</c:v>
                </c:pt>
                <c:pt idx="173">
                  <c:v>78.68310000000001</c:v>
                </c:pt>
                <c:pt idx="174">
                  <c:v>78.250500000000002</c:v>
                </c:pt>
                <c:pt idx="175">
                  <c:v>77.819500000000005</c:v>
                </c:pt>
                <c:pt idx="176">
                  <c:v>77.39</c:v>
                </c:pt>
                <c:pt idx="177">
                  <c:v>76.962100000000007</c:v>
                </c:pt>
                <c:pt idx="178">
                  <c:v>76.535699999999991</c:v>
                </c:pt>
                <c:pt idx="179">
                  <c:v>76.110900000000001</c:v>
                </c:pt>
                <c:pt idx="180">
                  <c:v>75.687599999999989</c:v>
                </c:pt>
                <c:pt idx="181">
                  <c:v>75.265799999999999</c:v>
                </c:pt>
                <c:pt idx="182">
                  <c:v>74.845600000000005</c:v>
                </c:pt>
                <c:pt idx="183">
                  <c:v>74.4268</c:v>
                </c:pt>
                <c:pt idx="184">
                  <c:v>74.009599999999992</c:v>
                </c:pt>
                <c:pt idx="185">
                  <c:v>73.593900000000005</c:v>
                </c:pt>
                <c:pt idx="186">
                  <c:v>73.179699999999997</c:v>
                </c:pt>
                <c:pt idx="187">
                  <c:v>72.766999999999996</c:v>
                </c:pt>
                <c:pt idx="188">
                  <c:v>72.355900000000005</c:v>
                </c:pt>
                <c:pt idx="189">
                  <c:v>71.946200000000005</c:v>
                </c:pt>
                <c:pt idx="190">
                  <c:v>71.538000000000011</c:v>
                </c:pt>
                <c:pt idx="191">
                  <c:v>71.131299999999996</c:v>
                </c:pt>
                <c:pt idx="192">
                  <c:v>70.726100000000002</c:v>
                </c:pt>
                <c:pt idx="193">
                  <c:v>70.322299999999998</c:v>
                </c:pt>
                <c:pt idx="194">
                  <c:v>69.920100000000005</c:v>
                </c:pt>
                <c:pt idx="195">
                  <c:v>69.519300000000001</c:v>
                </c:pt>
                <c:pt idx="196">
                  <c:v>69.120200000000011</c:v>
                </c:pt>
                <c:pt idx="197">
                  <c:v>68.722800000000007</c:v>
                </c:pt>
                <c:pt idx="198">
                  <c:v>68.326999999999998</c:v>
                </c:pt>
                <c:pt idx="199">
                  <c:v>67.932900000000004</c:v>
                </c:pt>
                <c:pt idx="200">
                  <c:v>67.540400000000005</c:v>
                </c:pt>
                <c:pt idx="201">
                  <c:v>67.149500000000003</c:v>
                </c:pt>
                <c:pt idx="202">
                  <c:v>66.760200000000012</c:v>
                </c:pt>
                <c:pt idx="203">
                  <c:v>66.372600000000006</c:v>
                </c:pt>
                <c:pt idx="204">
                  <c:v>65.98660000000001</c:v>
                </c:pt>
                <c:pt idx="205">
                  <c:v>65.602099999999993</c:v>
                </c:pt>
                <c:pt idx="206">
                  <c:v>65.21929999999999</c:v>
                </c:pt>
                <c:pt idx="207">
                  <c:v>64.838099999999997</c:v>
                </c:pt>
                <c:pt idx="208">
                  <c:v>64.458500000000001</c:v>
                </c:pt>
                <c:pt idx="209">
                  <c:v>64.080700000000007</c:v>
                </c:pt>
                <c:pt idx="210">
                  <c:v>63.704599999999999</c:v>
                </c:pt>
                <c:pt idx="211">
                  <c:v>63.330200000000005</c:v>
                </c:pt>
                <c:pt idx="212">
                  <c:v>62.957599999999999</c:v>
                </c:pt>
                <c:pt idx="213">
                  <c:v>62.586699999999993</c:v>
                </c:pt>
                <c:pt idx="214">
                  <c:v>62.217500000000001</c:v>
                </c:pt>
                <c:pt idx="215">
                  <c:v>61.85</c:v>
                </c:pt>
                <c:pt idx="216">
                  <c:v>61.484200000000001</c:v>
                </c:pt>
                <c:pt idx="217">
                  <c:v>61.120099999999994</c:v>
                </c:pt>
                <c:pt idx="218">
                  <c:v>60.7577</c:v>
                </c:pt>
                <c:pt idx="219">
                  <c:v>60.396900000000002</c:v>
                </c:pt>
                <c:pt idx="220">
                  <c:v>60.037800000000004</c:v>
                </c:pt>
                <c:pt idx="221">
                  <c:v>59.680399999999999</c:v>
                </c:pt>
                <c:pt idx="222">
                  <c:v>59.324599999999997</c:v>
                </c:pt>
                <c:pt idx="223">
                  <c:v>58.970399999999998</c:v>
                </c:pt>
                <c:pt idx="224">
                  <c:v>58.617899999999999</c:v>
                </c:pt>
                <c:pt idx="225">
                  <c:v>58.266999999999996</c:v>
                </c:pt>
                <c:pt idx="226">
                  <c:v>57.917700000000004</c:v>
                </c:pt>
                <c:pt idx="227">
                  <c:v>57.57</c:v>
                </c:pt>
                <c:pt idx="228">
                  <c:v>57.2239</c:v>
                </c:pt>
                <c:pt idx="229">
                  <c:v>56.8795</c:v>
                </c:pt>
                <c:pt idx="230">
                  <c:v>56.5366</c:v>
                </c:pt>
                <c:pt idx="231">
                  <c:v>56.195299999999996</c:v>
                </c:pt>
                <c:pt idx="232">
                  <c:v>55.855499999999999</c:v>
                </c:pt>
                <c:pt idx="233">
                  <c:v>55.517400000000002</c:v>
                </c:pt>
                <c:pt idx="234">
                  <c:v>55.180800000000005</c:v>
                </c:pt>
                <c:pt idx="235">
                  <c:v>54.845699999999994</c:v>
                </c:pt>
                <c:pt idx="236">
                  <c:v>54.511900000000004</c:v>
                </c:pt>
                <c:pt idx="237">
                  <c:v>54.179099999999998</c:v>
                </c:pt>
                <c:pt idx="238">
                  <c:v>53.847200000000001</c:v>
                </c:pt>
                <c:pt idx="239">
                  <c:v>53.516199999999998</c:v>
                </c:pt>
                <c:pt idx="240">
                  <c:v>53.186199999999999</c:v>
                </c:pt>
                <c:pt idx="241">
                  <c:v>52.857099999999996</c:v>
                </c:pt>
                <c:pt idx="242">
                  <c:v>52.528999999999996</c:v>
                </c:pt>
                <c:pt idx="243">
                  <c:v>52.201799999999999</c:v>
                </c:pt>
                <c:pt idx="244">
                  <c:v>51.875599999999999</c:v>
                </c:pt>
                <c:pt idx="245">
                  <c:v>51.5503</c:v>
                </c:pt>
                <c:pt idx="246">
                  <c:v>51.225999999999999</c:v>
                </c:pt>
                <c:pt idx="247">
                  <c:v>50.902700000000003</c:v>
                </c:pt>
                <c:pt idx="248">
                  <c:v>50.580199999999998</c:v>
                </c:pt>
                <c:pt idx="249">
                  <c:v>50.258800000000001</c:v>
                </c:pt>
                <c:pt idx="250">
                  <c:v>49.938299999999998</c:v>
                </c:pt>
                <c:pt idx="251">
                  <c:v>49.618700000000004</c:v>
                </c:pt>
                <c:pt idx="252">
                  <c:v>49.3001</c:v>
                </c:pt>
                <c:pt idx="253">
                  <c:v>48.982500000000002</c:v>
                </c:pt>
                <c:pt idx="254">
                  <c:v>48.665800000000004</c:v>
                </c:pt>
                <c:pt idx="255">
                  <c:v>48.349999999999994</c:v>
                </c:pt>
                <c:pt idx="256">
                  <c:v>48.035200000000003</c:v>
                </c:pt>
                <c:pt idx="257">
                  <c:v>47.721399999999996</c:v>
                </c:pt>
                <c:pt idx="258">
                  <c:v>47.408499999999997</c:v>
                </c:pt>
                <c:pt idx="259">
                  <c:v>47.096600000000002</c:v>
                </c:pt>
                <c:pt idx="260">
                  <c:v>46.785699999999999</c:v>
                </c:pt>
                <c:pt idx="261">
                  <c:v>46.475700000000003</c:v>
                </c:pt>
                <c:pt idx="262">
                  <c:v>46.166600000000003</c:v>
                </c:pt>
                <c:pt idx="263">
                  <c:v>45.858500000000006</c:v>
                </c:pt>
                <c:pt idx="264">
                  <c:v>45.551400000000001</c:v>
                </c:pt>
                <c:pt idx="265">
                  <c:v>45.2453</c:v>
                </c:pt>
                <c:pt idx="266">
                  <c:v>44.940099999999994</c:v>
                </c:pt>
                <c:pt idx="267">
                  <c:v>44.635899999999999</c:v>
                </c:pt>
                <c:pt idx="268">
                  <c:v>44.332599999999999</c:v>
                </c:pt>
                <c:pt idx="269">
                  <c:v>44.030300000000004</c:v>
                </c:pt>
                <c:pt idx="270">
                  <c:v>43.728999999999999</c:v>
                </c:pt>
                <c:pt idx="271">
                  <c:v>43.428599999999996</c:v>
                </c:pt>
                <c:pt idx="272">
                  <c:v>43.129199999999997</c:v>
                </c:pt>
                <c:pt idx="273">
                  <c:v>42.830800000000004</c:v>
                </c:pt>
                <c:pt idx="274">
                  <c:v>42.533300000000004</c:v>
                </c:pt>
                <c:pt idx="275">
                  <c:v>42.236899999999999</c:v>
                </c:pt>
                <c:pt idx="276">
                  <c:v>41.941299999999998</c:v>
                </c:pt>
                <c:pt idx="277">
                  <c:v>41.646799999999999</c:v>
                </c:pt>
                <c:pt idx="278">
                  <c:v>41.353200000000001</c:v>
                </c:pt>
                <c:pt idx="279">
                  <c:v>41.060600000000001</c:v>
                </c:pt>
                <c:pt idx="280">
                  <c:v>40.768899999999995</c:v>
                </c:pt>
                <c:pt idx="281">
                  <c:v>40.478300000000004</c:v>
                </c:pt>
                <c:pt idx="282">
                  <c:v>40.188600000000001</c:v>
                </c:pt>
                <c:pt idx="283">
                  <c:v>39.899900000000002</c:v>
                </c:pt>
                <c:pt idx="284">
                  <c:v>39.612099999999998</c:v>
                </c:pt>
                <c:pt idx="285">
                  <c:v>39.325400000000002</c:v>
                </c:pt>
                <c:pt idx="286">
                  <c:v>39.0396</c:v>
                </c:pt>
                <c:pt idx="287">
                  <c:v>38.754799999999996</c:v>
                </c:pt>
                <c:pt idx="288">
                  <c:v>38.470999999999997</c:v>
                </c:pt>
                <c:pt idx="289">
                  <c:v>38.188200000000002</c:v>
                </c:pt>
                <c:pt idx="290">
                  <c:v>37.906299999999995</c:v>
                </c:pt>
                <c:pt idx="291">
                  <c:v>37.625400000000006</c:v>
                </c:pt>
                <c:pt idx="292">
                  <c:v>37.345499999999994</c:v>
                </c:pt>
                <c:pt idx="293">
                  <c:v>37.066600000000001</c:v>
                </c:pt>
                <c:pt idx="294">
                  <c:v>36.788699999999999</c:v>
                </c:pt>
                <c:pt idx="295">
                  <c:v>36.511799999999994</c:v>
                </c:pt>
                <c:pt idx="296">
                  <c:v>36.235799999999998</c:v>
                </c:pt>
                <c:pt idx="297">
                  <c:v>35.960899999999995</c:v>
                </c:pt>
                <c:pt idx="298">
                  <c:v>35.686900000000001</c:v>
                </c:pt>
                <c:pt idx="299">
                  <c:v>35.414000000000001</c:v>
                </c:pt>
                <c:pt idx="300">
                  <c:v>35.142000000000003</c:v>
                </c:pt>
                <c:pt idx="301">
                  <c:v>34.871000000000002</c:v>
                </c:pt>
                <c:pt idx="302">
                  <c:v>34.600999999999999</c:v>
                </c:pt>
                <c:pt idx="303">
                  <c:v>34.332000000000001</c:v>
                </c:pt>
                <c:pt idx="304">
                  <c:v>34.064</c:v>
                </c:pt>
                <c:pt idx="305">
                  <c:v>33.797000000000004</c:v>
                </c:pt>
                <c:pt idx="306">
                  <c:v>33.530999999999999</c:v>
                </c:pt>
                <c:pt idx="307">
                  <c:v>33.265999999999998</c:v>
                </c:pt>
                <c:pt idx="308">
                  <c:v>33.001999999999995</c:v>
                </c:pt>
                <c:pt idx="309">
                  <c:v>32.738999999999997</c:v>
                </c:pt>
                <c:pt idx="310">
                  <c:v>32.476999999999997</c:v>
                </c:pt>
                <c:pt idx="311">
                  <c:v>32.216000000000001</c:v>
                </c:pt>
                <c:pt idx="312">
                  <c:v>31.956100000000003</c:v>
                </c:pt>
                <c:pt idx="313">
                  <c:v>31.697099999999999</c:v>
                </c:pt>
                <c:pt idx="314">
                  <c:v>31.4392</c:v>
                </c:pt>
                <c:pt idx="315">
                  <c:v>31.182299999999998</c:v>
                </c:pt>
                <c:pt idx="316">
                  <c:v>30.926400000000001</c:v>
                </c:pt>
                <c:pt idx="317">
                  <c:v>30.671600000000002</c:v>
                </c:pt>
                <c:pt idx="318">
                  <c:v>30.4177</c:v>
                </c:pt>
                <c:pt idx="319">
                  <c:v>30.164900000000003</c:v>
                </c:pt>
                <c:pt idx="320">
                  <c:v>29.9131</c:v>
                </c:pt>
                <c:pt idx="321">
                  <c:v>29.662299999999998</c:v>
                </c:pt>
                <c:pt idx="322">
                  <c:v>29.412600000000001</c:v>
                </c:pt>
                <c:pt idx="323">
                  <c:v>29.163799999999998</c:v>
                </c:pt>
                <c:pt idx="324">
                  <c:v>28.9161</c:v>
                </c:pt>
                <c:pt idx="325">
                  <c:v>28.669499999999999</c:v>
                </c:pt>
                <c:pt idx="326">
                  <c:v>28.4238</c:v>
                </c:pt>
                <c:pt idx="327">
                  <c:v>28.179200000000002</c:v>
                </c:pt>
                <c:pt idx="328">
                  <c:v>27.935600000000001</c:v>
                </c:pt>
                <c:pt idx="329">
                  <c:v>27.693099999999998</c:v>
                </c:pt>
                <c:pt idx="330">
                  <c:v>27.451599999999999</c:v>
                </c:pt>
                <c:pt idx="331">
                  <c:v>27.211099999999998</c:v>
                </c:pt>
                <c:pt idx="332">
                  <c:v>26.971700000000002</c:v>
                </c:pt>
                <c:pt idx="333">
                  <c:v>26.7333</c:v>
                </c:pt>
                <c:pt idx="334">
                  <c:v>26.495899999999999</c:v>
                </c:pt>
                <c:pt idx="335">
                  <c:v>26.259600000000002</c:v>
                </c:pt>
                <c:pt idx="336">
                  <c:v>26.0244</c:v>
                </c:pt>
                <c:pt idx="337">
                  <c:v>25.790199999999999</c:v>
                </c:pt>
                <c:pt idx="338">
                  <c:v>25.556999999999999</c:v>
                </c:pt>
                <c:pt idx="339">
                  <c:v>25.3249</c:v>
                </c:pt>
                <c:pt idx="340">
                  <c:v>25.093899999999998</c:v>
                </c:pt>
                <c:pt idx="341">
                  <c:v>24.863900000000001</c:v>
                </c:pt>
                <c:pt idx="342">
                  <c:v>24.634900000000002</c:v>
                </c:pt>
                <c:pt idx="343">
                  <c:v>24.407</c:v>
                </c:pt>
                <c:pt idx="344">
                  <c:v>24.180199999999999</c:v>
                </c:pt>
                <c:pt idx="345">
                  <c:v>23.9544</c:v>
                </c:pt>
                <c:pt idx="346">
                  <c:v>23.729700000000001</c:v>
                </c:pt>
                <c:pt idx="347">
                  <c:v>23.5061</c:v>
                </c:pt>
                <c:pt idx="348">
                  <c:v>23.2835</c:v>
                </c:pt>
                <c:pt idx="349">
                  <c:v>23.061999999999998</c:v>
                </c:pt>
                <c:pt idx="350">
                  <c:v>22.8416</c:v>
                </c:pt>
                <c:pt idx="351">
                  <c:v>22.622199999999999</c:v>
                </c:pt>
                <c:pt idx="352">
                  <c:v>22.4039</c:v>
                </c:pt>
                <c:pt idx="353">
                  <c:v>22.186700000000002</c:v>
                </c:pt>
                <c:pt idx="354">
                  <c:v>21.970500000000001</c:v>
                </c:pt>
                <c:pt idx="355">
                  <c:v>21.755500000000001</c:v>
                </c:pt>
                <c:pt idx="356">
                  <c:v>21.541500000000003</c:v>
                </c:pt>
                <c:pt idx="357">
                  <c:v>21.328599999999998</c:v>
                </c:pt>
                <c:pt idx="358">
                  <c:v>21.116699999999998</c:v>
                </c:pt>
                <c:pt idx="359">
                  <c:v>20.906000000000002</c:v>
                </c:pt>
                <c:pt idx="360">
                  <c:v>20.696300000000001</c:v>
                </c:pt>
                <c:pt idx="361">
                  <c:v>20.4877</c:v>
                </c:pt>
                <c:pt idx="362">
                  <c:v>20.280200000000001</c:v>
                </c:pt>
                <c:pt idx="363">
                  <c:v>20.073799999999999</c:v>
                </c:pt>
                <c:pt idx="364">
                  <c:v>19.868500000000001</c:v>
                </c:pt>
                <c:pt idx="365">
                  <c:v>19.664200000000001</c:v>
                </c:pt>
                <c:pt idx="366">
                  <c:v>19.460999999999999</c:v>
                </c:pt>
                <c:pt idx="367">
                  <c:v>19.258999999999997</c:v>
                </c:pt>
                <c:pt idx="368">
                  <c:v>19.058</c:v>
                </c:pt>
                <c:pt idx="369">
                  <c:v>18.8582</c:v>
                </c:pt>
                <c:pt idx="370">
                  <c:v>18.659499999999998</c:v>
                </c:pt>
                <c:pt idx="371">
                  <c:v>18.4618</c:v>
                </c:pt>
                <c:pt idx="372">
                  <c:v>18.265300000000003</c:v>
                </c:pt>
                <c:pt idx="373">
                  <c:v>18.069800000000001</c:v>
                </c:pt>
                <c:pt idx="374">
                  <c:v>17.875499999999999</c:v>
                </c:pt>
                <c:pt idx="375">
                  <c:v>17.682199999999998</c:v>
                </c:pt>
                <c:pt idx="376">
                  <c:v>17.490100000000002</c:v>
                </c:pt>
                <c:pt idx="377">
                  <c:v>17.299100000000003</c:v>
                </c:pt>
                <c:pt idx="378">
                  <c:v>17.109200000000001</c:v>
                </c:pt>
                <c:pt idx="379">
                  <c:v>16.920399999999997</c:v>
                </c:pt>
                <c:pt idx="380">
                  <c:v>16.732700000000001</c:v>
                </c:pt>
                <c:pt idx="381">
                  <c:v>16.546100000000003</c:v>
                </c:pt>
                <c:pt idx="382">
                  <c:v>16.360699999999998</c:v>
                </c:pt>
                <c:pt idx="383">
                  <c:v>16.176400000000001</c:v>
                </c:pt>
                <c:pt idx="384">
                  <c:v>15.9932</c:v>
                </c:pt>
                <c:pt idx="385">
                  <c:v>15.811200000000001</c:v>
                </c:pt>
                <c:pt idx="386">
                  <c:v>15.6302</c:v>
                </c:pt>
                <c:pt idx="387">
                  <c:v>15.4504</c:v>
                </c:pt>
                <c:pt idx="388">
                  <c:v>15.271699999999999</c:v>
                </c:pt>
                <c:pt idx="389">
                  <c:v>15.094200000000001</c:v>
                </c:pt>
                <c:pt idx="390">
                  <c:v>14.9177</c:v>
                </c:pt>
                <c:pt idx="391">
                  <c:v>14.7424</c:v>
                </c:pt>
                <c:pt idx="392">
                  <c:v>14.568299999999999</c:v>
                </c:pt>
                <c:pt idx="393">
                  <c:v>14.395299999999999</c:v>
                </c:pt>
                <c:pt idx="394">
                  <c:v>14.2234</c:v>
                </c:pt>
                <c:pt idx="395">
                  <c:v>14.0526</c:v>
                </c:pt>
                <c:pt idx="396">
                  <c:v>13.882999999999999</c:v>
                </c:pt>
                <c:pt idx="397">
                  <c:v>13.714499999999999</c:v>
                </c:pt>
                <c:pt idx="398">
                  <c:v>13.5472</c:v>
                </c:pt>
                <c:pt idx="399">
                  <c:v>13.381</c:v>
                </c:pt>
                <c:pt idx="400">
                  <c:v>13.216000000000001</c:v>
                </c:pt>
                <c:pt idx="401">
                  <c:v>13.052100000000001</c:v>
                </c:pt>
                <c:pt idx="402">
                  <c:v>12.8894</c:v>
                </c:pt>
                <c:pt idx="403">
                  <c:v>12.727799999999998</c:v>
                </c:pt>
                <c:pt idx="404">
                  <c:v>12.567299999999999</c:v>
                </c:pt>
                <c:pt idx="405">
                  <c:v>12.408000000000001</c:v>
                </c:pt>
                <c:pt idx="406">
                  <c:v>12.249899999999998</c:v>
                </c:pt>
                <c:pt idx="407">
                  <c:v>12.0929</c:v>
                </c:pt>
                <c:pt idx="408">
                  <c:v>11.936999999999999</c:v>
                </c:pt>
                <c:pt idx="409">
                  <c:v>11.782300000000001</c:v>
                </c:pt>
                <c:pt idx="410">
                  <c:v>11.6287</c:v>
                </c:pt>
                <c:pt idx="411">
                  <c:v>11.4763</c:v>
                </c:pt>
                <c:pt idx="412">
                  <c:v>11.325099999999999</c:v>
                </c:pt>
                <c:pt idx="413">
                  <c:v>11.174999999999999</c:v>
                </c:pt>
                <c:pt idx="414">
                  <c:v>11.026100000000001</c:v>
                </c:pt>
                <c:pt idx="415">
                  <c:v>10.878300000000001</c:v>
                </c:pt>
                <c:pt idx="416">
                  <c:v>10.7317</c:v>
                </c:pt>
                <c:pt idx="417">
                  <c:v>10.5862</c:v>
                </c:pt>
                <c:pt idx="418">
                  <c:v>10.4419</c:v>
                </c:pt>
                <c:pt idx="419">
                  <c:v>10.2988</c:v>
                </c:pt>
                <c:pt idx="420">
                  <c:v>10.1568</c:v>
                </c:pt>
                <c:pt idx="421">
                  <c:v>10.0159</c:v>
                </c:pt>
                <c:pt idx="422">
                  <c:v>9.8762000000000008</c:v>
                </c:pt>
                <c:pt idx="423">
                  <c:v>9.73766</c:v>
                </c:pt>
                <c:pt idx="424">
                  <c:v>9.6002899999999993</c:v>
                </c:pt>
                <c:pt idx="425">
                  <c:v>9.4640799999999992</c:v>
                </c:pt>
                <c:pt idx="426">
                  <c:v>9.3290400000000009</c:v>
                </c:pt>
                <c:pt idx="427">
                  <c:v>9.1951499999999999</c:v>
                </c:pt>
                <c:pt idx="428">
                  <c:v>9.0624000000000002</c:v>
                </c:pt>
                <c:pt idx="429">
                  <c:v>8.9307999999999996</c:v>
                </c:pt>
                <c:pt idx="430">
                  <c:v>8.8003599999999995</c:v>
                </c:pt>
                <c:pt idx="431">
                  <c:v>8.6710899999999995</c:v>
                </c:pt>
                <c:pt idx="432">
                  <c:v>8.54298</c:v>
                </c:pt>
                <c:pt idx="433">
                  <c:v>8.4160299999999992</c:v>
                </c:pt>
                <c:pt idx="434">
                  <c:v>8.2902300000000011</c:v>
                </c:pt>
                <c:pt idx="435">
                  <c:v>8.1655800000000003</c:v>
                </c:pt>
                <c:pt idx="436">
                  <c:v>8.0420599999999993</c:v>
                </c:pt>
                <c:pt idx="437">
                  <c:v>7.9196800000000005</c:v>
                </c:pt>
                <c:pt idx="438">
                  <c:v>7.7984499999999999</c:v>
                </c:pt>
                <c:pt idx="439">
                  <c:v>7.6783999999999999</c:v>
                </c:pt>
                <c:pt idx="440">
                  <c:v>7.5594999999999999</c:v>
                </c:pt>
                <c:pt idx="441">
                  <c:v>7.4417600000000004</c:v>
                </c:pt>
                <c:pt idx="442">
                  <c:v>7.32517</c:v>
                </c:pt>
                <c:pt idx="443">
                  <c:v>7.2097100000000003</c:v>
                </c:pt>
                <c:pt idx="444">
                  <c:v>7.0953800000000005</c:v>
                </c:pt>
                <c:pt idx="445">
                  <c:v>6.9821800000000005</c:v>
                </c:pt>
                <c:pt idx="446">
                  <c:v>6.8700999999999999</c:v>
                </c:pt>
                <c:pt idx="447">
                  <c:v>6.7591700000000001</c:v>
                </c:pt>
                <c:pt idx="448">
                  <c:v>6.6493899999999995</c:v>
                </c:pt>
                <c:pt idx="449">
                  <c:v>6.5407299999999999</c:v>
                </c:pt>
                <c:pt idx="450">
                  <c:v>6.4332099999999999</c:v>
                </c:pt>
                <c:pt idx="451">
                  <c:v>6.3268200000000006</c:v>
                </c:pt>
                <c:pt idx="452">
                  <c:v>6.2215600000000002</c:v>
                </c:pt>
                <c:pt idx="453">
                  <c:v>6.1174200000000001</c:v>
                </c:pt>
                <c:pt idx="454">
                  <c:v>6.0144100000000007</c:v>
                </c:pt>
                <c:pt idx="455">
                  <c:v>5.91249</c:v>
                </c:pt>
                <c:pt idx="456">
                  <c:v>5.8117100000000006</c:v>
                </c:pt>
                <c:pt idx="457">
                  <c:v>5.7120600000000001</c:v>
                </c:pt>
                <c:pt idx="458">
                  <c:v>5.6135200000000003</c:v>
                </c:pt>
                <c:pt idx="459">
                  <c:v>5.5160900000000002</c:v>
                </c:pt>
                <c:pt idx="460">
                  <c:v>5.4197500000000005</c:v>
                </c:pt>
                <c:pt idx="461">
                  <c:v>5.3245399999999998</c:v>
                </c:pt>
                <c:pt idx="462">
                  <c:v>5.2304400000000006</c:v>
                </c:pt>
                <c:pt idx="463">
                  <c:v>5.1374399999999998</c:v>
                </c:pt>
                <c:pt idx="464">
                  <c:v>5.0455500000000004</c:v>
                </c:pt>
                <c:pt idx="465">
                  <c:v>4.9547299999999996</c:v>
                </c:pt>
                <c:pt idx="466">
                  <c:v>4.8650100000000007</c:v>
                </c:pt>
                <c:pt idx="467">
                  <c:v>4.7763900000000001</c:v>
                </c:pt>
                <c:pt idx="468">
                  <c:v>4.6888499999999995</c:v>
                </c:pt>
                <c:pt idx="469">
                  <c:v>4.6023899999999998</c:v>
                </c:pt>
                <c:pt idx="470">
                  <c:v>4.5170000000000003</c:v>
                </c:pt>
                <c:pt idx="471">
                  <c:v>4.4326599999999994</c:v>
                </c:pt>
                <c:pt idx="472">
                  <c:v>4.3494099999999998</c:v>
                </c:pt>
                <c:pt idx="473">
                  <c:v>4.2672300000000005</c:v>
                </c:pt>
                <c:pt idx="474">
                  <c:v>4.1861100000000002</c:v>
                </c:pt>
                <c:pt idx="475">
                  <c:v>4.1060600000000003</c:v>
                </c:pt>
                <c:pt idx="476">
                  <c:v>4.0270400000000004</c:v>
                </c:pt>
                <c:pt idx="477">
                  <c:v>3.9490500000000002</c:v>
                </c:pt>
                <c:pt idx="478">
                  <c:v>3.8721099999999997</c:v>
                </c:pt>
                <c:pt idx="479">
                  <c:v>3.7961999999999998</c:v>
                </c:pt>
                <c:pt idx="480">
                  <c:v>3.7213099999999999</c:v>
                </c:pt>
                <c:pt idx="481">
                  <c:v>3.6474500000000001</c:v>
                </c:pt>
                <c:pt idx="482">
                  <c:v>3.5746200000000004</c:v>
                </c:pt>
                <c:pt idx="483">
                  <c:v>3.5028099999999998</c:v>
                </c:pt>
                <c:pt idx="484">
                  <c:v>3.4319999999999999</c:v>
                </c:pt>
                <c:pt idx="485">
                  <c:v>3.3622100000000001</c:v>
                </c:pt>
                <c:pt idx="486">
                  <c:v>3.2934299999999999</c:v>
                </c:pt>
                <c:pt idx="487">
                  <c:v>3.2256400000000003</c:v>
                </c:pt>
                <c:pt idx="488">
                  <c:v>3.1588400000000001</c:v>
                </c:pt>
                <c:pt idx="489">
                  <c:v>3.0930300000000002</c:v>
                </c:pt>
                <c:pt idx="490">
                  <c:v>3.0282</c:v>
                </c:pt>
                <c:pt idx="491">
                  <c:v>2.9643299999999999</c:v>
                </c:pt>
                <c:pt idx="492">
                  <c:v>2.90144</c:v>
                </c:pt>
                <c:pt idx="493">
                  <c:v>2.8395099999999998</c:v>
                </c:pt>
                <c:pt idx="494">
                  <c:v>2.77854</c:v>
                </c:pt>
                <c:pt idx="495">
                  <c:v>2.7185199999999998</c:v>
                </c:pt>
                <c:pt idx="496">
                  <c:v>2.65943</c:v>
                </c:pt>
                <c:pt idx="497">
                  <c:v>2.6012900000000001</c:v>
                </c:pt>
                <c:pt idx="498">
                  <c:v>2.5440700000000001</c:v>
                </c:pt>
                <c:pt idx="499">
                  <c:v>2.4877699999999998</c:v>
                </c:pt>
                <c:pt idx="500">
                  <c:v>2.4323800000000002</c:v>
                </c:pt>
                <c:pt idx="501">
                  <c:v>2.37791</c:v>
                </c:pt>
                <c:pt idx="502">
                  <c:v>2.3243500000000004</c:v>
                </c:pt>
                <c:pt idx="503">
                  <c:v>2.2716799999999999</c:v>
                </c:pt>
                <c:pt idx="504">
                  <c:v>2.2198799999999999</c:v>
                </c:pt>
                <c:pt idx="505">
                  <c:v>2.1689700000000003</c:v>
                </c:pt>
                <c:pt idx="506">
                  <c:v>2.1189400000000003</c:v>
                </c:pt>
                <c:pt idx="507">
                  <c:v>2.0697799999999997</c:v>
                </c:pt>
                <c:pt idx="508">
                  <c:v>2.0214699999999999</c:v>
                </c:pt>
                <c:pt idx="509">
                  <c:v>1.974</c:v>
                </c:pt>
                <c:pt idx="510">
                  <c:v>1.9273800000000001</c:v>
                </c:pt>
                <c:pt idx="511">
                  <c:v>1.8815900000000001</c:v>
                </c:pt>
                <c:pt idx="512">
                  <c:v>1.8366400000000001</c:v>
                </c:pt>
                <c:pt idx="513">
                  <c:v>1.7924900000000001</c:v>
                </c:pt>
                <c:pt idx="514">
                  <c:v>1.7491500000000002</c:v>
                </c:pt>
                <c:pt idx="515">
                  <c:v>1.70662</c:v>
                </c:pt>
                <c:pt idx="516">
                  <c:v>1.6648800000000001</c:v>
                </c:pt>
                <c:pt idx="517">
                  <c:v>1.6239399999999999</c:v>
                </c:pt>
                <c:pt idx="518">
                  <c:v>1.5837699999999999</c:v>
                </c:pt>
                <c:pt idx="519">
                  <c:v>1.5443799999999999</c:v>
                </c:pt>
                <c:pt idx="520">
                  <c:v>1.5057400000000001</c:v>
                </c:pt>
                <c:pt idx="521">
                  <c:v>1.4678600000000002</c:v>
                </c:pt>
                <c:pt idx="522">
                  <c:v>1.4307300000000001</c:v>
                </c:pt>
                <c:pt idx="523">
                  <c:v>1.3943300000000001</c:v>
                </c:pt>
                <c:pt idx="524">
                  <c:v>1.35866</c:v>
                </c:pt>
                <c:pt idx="525">
                  <c:v>1.32372</c:v>
                </c:pt>
                <c:pt idx="526">
                  <c:v>1.28948</c:v>
                </c:pt>
                <c:pt idx="527">
                  <c:v>1.2559500000000001</c:v>
                </c:pt>
                <c:pt idx="528">
                  <c:v>1.2231099999999999</c:v>
                </c:pt>
                <c:pt idx="529">
                  <c:v>1.19096</c:v>
                </c:pt>
                <c:pt idx="530">
                  <c:v>1.1594800000000001</c:v>
                </c:pt>
                <c:pt idx="531">
                  <c:v>1.1286700000000001</c:v>
                </c:pt>
                <c:pt idx="532">
                  <c:v>1.0985199999999999</c:v>
                </c:pt>
                <c:pt idx="533">
                  <c:v>1.0690199999999999</c:v>
                </c:pt>
                <c:pt idx="534">
                  <c:v>1.04017</c:v>
                </c:pt>
                <c:pt idx="535">
                  <c:v>1.0119400000000001</c:v>
                </c:pt>
                <c:pt idx="536">
                  <c:v>0.98433999999999999</c:v>
                </c:pt>
                <c:pt idx="537">
                  <c:v>0.95735300000000001</c:v>
                </c:pt>
                <c:pt idx="538">
                  <c:v>0.93097700000000005</c:v>
                </c:pt>
                <c:pt idx="539">
                  <c:v>0.90519899999999998</c:v>
                </c:pt>
                <c:pt idx="540">
                  <c:v>0.88000199999999995</c:v>
                </c:pt>
                <c:pt idx="541">
                  <c:v>0.85539100000000001</c:v>
                </c:pt>
                <c:pt idx="542">
                  <c:v>0.83135700000000001</c:v>
                </c:pt>
                <c:pt idx="543">
                  <c:v>0.80788300000000002</c:v>
                </c:pt>
                <c:pt idx="544">
                  <c:v>0.78495599999999999</c:v>
                </c:pt>
                <c:pt idx="545">
                  <c:v>0.76257600000000003</c:v>
                </c:pt>
                <c:pt idx="546">
                  <c:v>0.74073599999999995</c:v>
                </c:pt>
                <c:pt idx="547">
                  <c:v>0.71942100000000009</c:v>
                </c:pt>
                <c:pt idx="548">
                  <c:v>0.69861700000000004</c:v>
                </c:pt>
                <c:pt idx="549">
                  <c:v>0.67831200000000003</c:v>
                </c:pt>
                <c:pt idx="550">
                  <c:v>0.65851099999999996</c:v>
                </c:pt>
                <c:pt idx="551">
                  <c:v>0.63919999999999999</c:v>
                </c:pt>
                <c:pt idx="552">
                  <c:v>0.62037300000000006</c:v>
                </c:pt>
                <c:pt idx="553">
                  <c:v>0.60202</c:v>
                </c:pt>
                <c:pt idx="554">
                  <c:v>0.58412900000000001</c:v>
                </c:pt>
                <c:pt idx="555">
                  <c:v>0.56669999999999998</c:v>
                </c:pt>
                <c:pt idx="556">
                  <c:v>0.54972200000000004</c:v>
                </c:pt>
                <c:pt idx="557">
                  <c:v>0.53318200000000004</c:v>
                </c:pt>
                <c:pt idx="558">
                  <c:v>0.51707499999999995</c:v>
                </c:pt>
                <c:pt idx="559">
                  <c:v>0.50139</c:v>
                </c:pt>
                <c:pt idx="560">
                  <c:v>0.48611299999999996</c:v>
                </c:pt>
                <c:pt idx="561">
                  <c:v>0.47124699999999997</c:v>
                </c:pt>
                <c:pt idx="562">
                  <c:v>0.45678199999999997</c:v>
                </c:pt>
                <c:pt idx="563">
                  <c:v>0.44270500000000002</c:v>
                </c:pt>
                <c:pt idx="564">
                  <c:v>0.42901099999999998</c:v>
                </c:pt>
                <c:pt idx="565">
                  <c:v>0.41569600000000001</c:v>
                </c:pt>
                <c:pt idx="566">
                  <c:v>0.40274599999999999</c:v>
                </c:pt>
                <c:pt idx="567">
                  <c:v>0.39015</c:v>
                </c:pt>
                <c:pt idx="568">
                  <c:v>0.37790399999999996</c:v>
                </c:pt>
                <c:pt idx="569">
                  <c:v>0.36599700000000002</c:v>
                </c:pt>
                <c:pt idx="570">
                  <c:v>0.35442800000000002</c:v>
                </c:pt>
                <c:pt idx="571">
                  <c:v>0.34318800000000005</c:v>
                </c:pt>
                <c:pt idx="572">
                  <c:v>0.33227000000000001</c:v>
                </c:pt>
                <c:pt idx="573">
                  <c:v>0.32166600000000001</c:v>
                </c:pt>
                <c:pt idx="574">
                  <c:v>0.31136800000000003</c:v>
                </c:pt>
                <c:pt idx="575">
                  <c:v>0.301371</c:v>
                </c:pt>
                <c:pt idx="576">
                  <c:v>0.29166400000000003</c:v>
                </c:pt>
                <c:pt idx="577">
                  <c:v>0.28224199999999999</c:v>
                </c:pt>
                <c:pt idx="578">
                  <c:v>0.27309600000000001</c:v>
                </c:pt>
                <c:pt idx="579">
                  <c:v>0.26422000000000001</c:v>
                </c:pt>
                <c:pt idx="580">
                  <c:v>0.25561200000000001</c:v>
                </c:pt>
                <c:pt idx="581">
                  <c:v>0.24726199999999998</c:v>
                </c:pt>
                <c:pt idx="582">
                  <c:v>0.23916500000000002</c:v>
                </c:pt>
                <c:pt idx="583">
                  <c:v>0.23131299999999999</c:v>
                </c:pt>
                <c:pt idx="584">
                  <c:v>0.22369999999999998</c:v>
                </c:pt>
                <c:pt idx="585">
                  <c:v>0.21631700000000001</c:v>
                </c:pt>
                <c:pt idx="586">
                  <c:v>0.20916399999999999</c:v>
                </c:pt>
                <c:pt idx="587">
                  <c:v>0.202234</c:v>
                </c:pt>
                <c:pt idx="588">
                  <c:v>0.195516</c:v>
                </c:pt>
                <c:pt idx="589">
                  <c:v>0.18900800000000001</c:v>
                </c:pt>
                <c:pt idx="590">
                  <c:v>0.18270400000000001</c:v>
                </c:pt>
                <c:pt idx="591">
                  <c:v>0.17659699999999998</c:v>
                </c:pt>
                <c:pt idx="592">
                  <c:v>0.170681</c:v>
                </c:pt>
                <c:pt idx="593">
                  <c:v>0.16495200000000002</c:v>
                </c:pt>
                <c:pt idx="594">
                  <c:v>0.15940600000000002</c:v>
                </c:pt>
                <c:pt idx="595">
                  <c:v>0.15403800000000001</c:v>
                </c:pt>
                <c:pt idx="596">
                  <c:v>0.148844</c:v>
                </c:pt>
                <c:pt idx="597">
                  <c:v>0.143818</c:v>
                </c:pt>
                <c:pt idx="598">
                  <c:v>0.138955</c:v>
                </c:pt>
                <c:pt idx="599">
                  <c:v>0.13424800000000001</c:v>
                </c:pt>
                <c:pt idx="600">
                  <c:v>0.129695</c:v>
                </c:pt>
                <c:pt idx="601">
                  <c:v>0.12528999999999998</c:v>
                </c:pt>
                <c:pt idx="602">
                  <c:v>0.121031</c:v>
                </c:pt>
                <c:pt idx="603">
                  <c:v>0.116913</c:v>
                </c:pt>
                <c:pt idx="604">
                  <c:v>0.11293099999999999</c:v>
                </c:pt>
                <c:pt idx="605">
                  <c:v>0.109081</c:v>
                </c:pt>
                <c:pt idx="606">
                  <c:v>0.10535800000000001</c:v>
                </c:pt>
                <c:pt idx="607">
                  <c:v>0.10176</c:v>
                </c:pt>
                <c:pt idx="608">
                  <c:v>9.82817E-2</c:v>
                </c:pt>
                <c:pt idx="609">
                  <c:v>9.4920099999999993E-2</c:v>
                </c:pt>
                <c:pt idx="610">
                  <c:v>9.1671700000000009E-2</c:v>
                </c:pt>
                <c:pt idx="611">
                  <c:v>8.8531900000000011E-2</c:v>
                </c:pt>
                <c:pt idx="612">
                  <c:v>8.5498000000000005E-2</c:v>
                </c:pt>
                <c:pt idx="613">
                  <c:v>8.2567700000000008E-2</c:v>
                </c:pt>
                <c:pt idx="614">
                  <c:v>7.9736500000000002E-2</c:v>
                </c:pt>
                <c:pt idx="615">
                  <c:v>7.7000699999999991E-2</c:v>
                </c:pt>
                <c:pt idx="616">
                  <c:v>7.4359500000000009E-2</c:v>
                </c:pt>
                <c:pt idx="617">
                  <c:v>7.1808800000000006E-2</c:v>
                </c:pt>
                <c:pt idx="618">
                  <c:v>6.9344799999999998E-2</c:v>
                </c:pt>
                <c:pt idx="619">
                  <c:v>6.6964599999999999E-2</c:v>
                </c:pt>
                <c:pt idx="620">
                  <c:v>6.4666299999999996E-2</c:v>
                </c:pt>
                <c:pt idx="621">
                  <c:v>6.24469E-2</c:v>
                </c:pt>
                <c:pt idx="622">
                  <c:v>6.0304299999999998E-2</c:v>
                </c:pt>
                <c:pt idx="623">
                  <c:v>5.82354E-2</c:v>
                </c:pt>
                <c:pt idx="624">
                  <c:v>5.6238500000000004E-2</c:v>
                </c:pt>
                <c:pt idx="625">
                  <c:v>5.4310600000000001E-2</c:v>
                </c:pt>
                <c:pt idx="626">
                  <c:v>5.2449500000000003E-2</c:v>
                </c:pt>
                <c:pt idx="627">
                  <c:v>5.0653400000000001E-2</c:v>
                </c:pt>
                <c:pt idx="628">
                  <c:v>4.8919399999999995E-2</c:v>
                </c:pt>
                <c:pt idx="629">
                  <c:v>4.7246000000000003E-2</c:v>
                </c:pt>
                <c:pt idx="630">
                  <c:v>4.5631100000000001E-2</c:v>
                </c:pt>
                <c:pt idx="631">
                  <c:v>4.4072199999999999E-2</c:v>
                </c:pt>
                <c:pt idx="632">
                  <c:v>4.2567900000000006E-2</c:v>
                </c:pt>
                <c:pt idx="633">
                  <c:v>4.1116399999999997E-2</c:v>
                </c:pt>
                <c:pt idx="634">
                  <c:v>3.9715500000000001E-2</c:v>
                </c:pt>
                <c:pt idx="635">
                  <c:v>3.83632E-2</c:v>
                </c:pt>
                <c:pt idx="636">
                  <c:v>3.7058399999999998E-2</c:v>
                </c:pt>
                <c:pt idx="637">
                  <c:v>3.5799299999999999E-2</c:v>
                </c:pt>
                <c:pt idx="638">
                  <c:v>3.4584299999999998E-2</c:v>
                </c:pt>
                <c:pt idx="639">
                  <c:v>3.3411899999999994E-2</c:v>
                </c:pt>
                <c:pt idx="640">
                  <c:v>3.2280699999999996E-2</c:v>
                </c:pt>
                <c:pt idx="641">
                  <c:v>3.1189100000000004E-2</c:v>
                </c:pt>
                <c:pt idx="642">
                  <c:v>3.01359E-2</c:v>
                </c:pt>
                <c:pt idx="643">
                  <c:v>2.9119500000000003E-2</c:v>
                </c:pt>
                <c:pt idx="644">
                  <c:v>2.8138899999999998E-2</c:v>
                </c:pt>
                <c:pt idx="645">
                  <c:v>2.7192800000000003E-2</c:v>
                </c:pt>
                <c:pt idx="646">
                  <c:v>2.6279799999999999E-2</c:v>
                </c:pt>
                <c:pt idx="647">
                  <c:v>2.5399099999999997E-2</c:v>
                </c:pt>
                <c:pt idx="648">
                  <c:v>2.4549099999999997E-2</c:v>
                </c:pt>
                <c:pt idx="649">
                  <c:v>2.3728900000000001E-2</c:v>
                </c:pt>
                <c:pt idx="650">
                  <c:v>2.2937599999999999E-2</c:v>
                </c:pt>
                <c:pt idx="651">
                  <c:v>2.2174000000000003E-2</c:v>
                </c:pt>
                <c:pt idx="652">
                  <c:v>2.1437000000000001E-2</c:v>
                </c:pt>
                <c:pt idx="653">
                  <c:v>2.0726000000000001E-2</c:v>
                </c:pt>
                <c:pt idx="654">
                  <c:v>2.00398E-2</c:v>
                </c:pt>
                <c:pt idx="655">
                  <c:v>1.9377399999999999E-2</c:v>
                </c:pt>
                <c:pt idx="656">
                  <c:v>1.8738299999999999E-2</c:v>
                </c:pt>
                <c:pt idx="657">
                  <c:v>1.8121599999999998E-2</c:v>
                </c:pt>
                <c:pt idx="658">
                  <c:v>1.7526199999999999E-2</c:v>
                </c:pt>
                <c:pt idx="659">
                  <c:v>1.6951599999999997E-2</c:v>
                </c:pt>
                <c:pt idx="660">
                  <c:v>1.6396999999999998E-2</c:v>
                </c:pt>
                <c:pt idx="661">
                  <c:v>1.5861699999999999E-2</c:v>
                </c:pt>
                <c:pt idx="662">
                  <c:v>1.53449E-2</c:v>
                </c:pt>
                <c:pt idx="663">
                  <c:v>1.48462E-2</c:v>
                </c:pt>
                <c:pt idx="664">
                  <c:v>1.43648E-2</c:v>
                </c:pt>
                <c:pt idx="665">
                  <c:v>1.3900000000000001E-2</c:v>
                </c:pt>
                <c:pt idx="666">
                  <c:v>1.3451299999999999E-2</c:v>
                </c:pt>
                <c:pt idx="667">
                  <c:v>1.3018200000000001E-2</c:v>
                </c:pt>
                <c:pt idx="668">
                  <c:v>1.2599899999999999E-2</c:v>
                </c:pt>
                <c:pt idx="669">
                  <c:v>1.21961E-2</c:v>
                </c:pt>
                <c:pt idx="670">
                  <c:v>1.18063E-2</c:v>
                </c:pt>
                <c:pt idx="671">
                  <c:v>1.14298E-2</c:v>
                </c:pt>
                <c:pt idx="672">
                  <c:v>1.1066299999999999E-2</c:v>
                </c:pt>
                <c:pt idx="673">
                  <c:v>1.0715200000000001E-2</c:v>
                </c:pt>
                <c:pt idx="674">
                  <c:v>1.03762E-2</c:v>
                </c:pt>
                <c:pt idx="675">
                  <c:v>1.0048699999999999E-2</c:v>
                </c:pt>
                <c:pt idx="676">
                  <c:v>9.7323899999999988E-3</c:v>
                </c:pt>
                <c:pt idx="677">
                  <c:v>9.4268800000000003E-3</c:v>
                </c:pt>
                <c:pt idx="678">
                  <c:v>9.1317799999999991E-3</c:v>
                </c:pt>
                <c:pt idx="679">
                  <c:v>8.8466299999999994E-3</c:v>
                </c:pt>
                <c:pt idx="680">
                  <c:v>8.5711800000000012E-3</c:v>
                </c:pt>
                <c:pt idx="681">
                  <c:v>8.3051199999999992E-3</c:v>
                </c:pt>
                <c:pt idx="682">
                  <c:v>8.0480499999999993E-3</c:v>
                </c:pt>
                <c:pt idx="683">
                  <c:v>7.7995799999999995E-3</c:v>
                </c:pt>
                <c:pt idx="684">
                  <c:v>7.55954E-3</c:v>
                </c:pt>
                <c:pt idx="685">
                  <c:v>7.3276000000000001E-3</c:v>
                </c:pt>
                <c:pt idx="686">
                  <c:v>7.10342E-3</c:v>
                </c:pt>
                <c:pt idx="687">
                  <c:v>6.8866700000000001E-3</c:v>
                </c:pt>
                <c:pt idx="688">
                  <c:v>6.6771199999999999E-3</c:v>
                </c:pt>
                <c:pt idx="689">
                  <c:v>6.4745600000000007E-3</c:v>
                </c:pt>
                <c:pt idx="690">
                  <c:v>6.27869E-3</c:v>
                </c:pt>
                <c:pt idx="691">
                  <c:v>6.0893500000000003E-3</c:v>
                </c:pt>
                <c:pt idx="692">
                  <c:v>5.90626E-3</c:v>
                </c:pt>
                <c:pt idx="693">
                  <c:v>5.7292200000000001E-3</c:v>
                </c:pt>
                <c:pt idx="694">
                  <c:v>5.5580099999999995E-3</c:v>
                </c:pt>
                <c:pt idx="695">
                  <c:v>5.3924000000000003E-3</c:v>
                </c:pt>
                <c:pt idx="696">
                  <c:v>5.23223E-3</c:v>
                </c:pt>
                <c:pt idx="697">
                  <c:v>5.0773100000000007E-3</c:v>
                </c:pt>
                <c:pt idx="698">
                  <c:v>4.9274200000000001E-3</c:v>
                </c:pt>
                <c:pt idx="699">
                  <c:v>4.78241E-3</c:v>
                </c:pt>
                <c:pt idx="700">
                  <c:v>4.6421400000000003E-3</c:v>
                </c:pt>
                <c:pt idx="701">
                  <c:v>4.5064099999999998E-3</c:v>
                </c:pt>
                <c:pt idx="702">
                  <c:v>4.3750400000000002E-3</c:v>
                </c:pt>
                <c:pt idx="703">
                  <c:v>4.2479499999999995E-3</c:v>
                </c:pt>
                <c:pt idx="704">
                  <c:v>4.1249500000000005E-3</c:v>
                </c:pt>
                <c:pt idx="705">
                  <c:v>4.0058899999999998E-3</c:v>
                </c:pt>
                <c:pt idx="706">
                  <c:v>3.8905899999999998E-3</c:v>
                </c:pt>
                <c:pt idx="707">
                  <c:v>3.77868E-3</c:v>
                </c:pt>
                <c:pt idx="708">
                  <c:v>3.6700299999999999E-3</c:v>
                </c:pt>
                <c:pt idx="709">
                  <c:v>3.5647299999999999E-3</c:v>
                </c:pt>
                <c:pt idx="710">
                  <c:v>3.4632300000000003E-3</c:v>
                </c:pt>
                <c:pt idx="711">
                  <c:v>3.3651000000000002E-3</c:v>
                </c:pt>
                <c:pt idx="712">
                  <c:v>3.2698000000000002E-3</c:v>
                </c:pt>
                <c:pt idx="713">
                  <c:v>3.1772299999999996E-3</c:v>
                </c:pt>
                <c:pt idx="714">
                  <c:v>3.0874499999999998E-3</c:v>
                </c:pt>
                <c:pt idx="715">
                  <c:v>3.0008799999999996E-3</c:v>
                </c:pt>
                <c:pt idx="716">
                  <c:v>2.9173699999999999E-3</c:v>
                </c:pt>
                <c:pt idx="717">
                  <c:v>2.8362399999999999E-3</c:v>
                </c:pt>
                <c:pt idx="718">
                  <c:v>2.7574000000000001E-3</c:v>
                </c:pt>
                <c:pt idx="719">
                  <c:v>2.6807699999999999E-3</c:v>
                </c:pt>
                <c:pt idx="720">
                  <c:v>2.6064199999999999E-3</c:v>
                </c:pt>
                <c:pt idx="721">
                  <c:v>2.5347E-3</c:v>
                </c:pt>
                <c:pt idx="722">
                  <c:v>2.4654799999999999E-3</c:v>
                </c:pt>
                <c:pt idx="723">
                  <c:v>2.3986600000000004E-3</c:v>
                </c:pt>
                <c:pt idx="724">
                  <c:v>2.3341799999999999E-3</c:v>
                </c:pt>
                <c:pt idx="725">
                  <c:v>2.2719100000000002E-3</c:v>
                </c:pt>
                <c:pt idx="726">
                  <c:v>2.2115799999999999E-3</c:v>
                </c:pt>
                <c:pt idx="727">
                  <c:v>2.15292E-3</c:v>
                </c:pt>
                <c:pt idx="728">
                  <c:v>2.0958599999999997E-3</c:v>
                </c:pt>
                <c:pt idx="729">
                  <c:v>2.0403499999999998E-3</c:v>
                </c:pt>
                <c:pt idx="730">
                  <c:v>1.9863400000000001E-3</c:v>
                </c:pt>
                <c:pt idx="731">
                  <c:v>1.9338200000000002E-3</c:v>
                </c:pt>
                <c:pt idx="732">
                  <c:v>1.8828899999999999E-3</c:v>
                </c:pt>
                <c:pt idx="733">
                  <c:v>1.8334699999999998E-3</c:v>
                </c:pt>
                <c:pt idx="734">
                  <c:v>1.7855200000000001E-3</c:v>
                </c:pt>
                <c:pt idx="735">
                  <c:v>1.7389700000000001E-3</c:v>
                </c:pt>
                <c:pt idx="736">
                  <c:v>1.6938000000000001E-3</c:v>
                </c:pt>
                <c:pt idx="737">
                  <c:v>1.64996E-3</c:v>
                </c:pt>
                <c:pt idx="738">
                  <c:v>1.6074000000000001E-3</c:v>
                </c:pt>
                <c:pt idx="739">
                  <c:v>1.5660800000000001E-3</c:v>
                </c:pt>
                <c:pt idx="740">
                  <c:v>1.5259700000000002E-3</c:v>
                </c:pt>
                <c:pt idx="741">
                  <c:v>1.4870200000000001E-3</c:v>
                </c:pt>
                <c:pt idx="742">
                  <c:v>1.4492000000000001E-3</c:v>
                </c:pt>
                <c:pt idx="743">
                  <c:v>1.4124799999999998E-3</c:v>
                </c:pt>
                <c:pt idx="744">
                  <c:v>1.3768000000000001E-3</c:v>
                </c:pt>
                <c:pt idx="745">
                  <c:v>1.34216E-3</c:v>
                </c:pt>
                <c:pt idx="746">
                  <c:v>1.3085E-3</c:v>
                </c:pt>
                <c:pt idx="747">
                  <c:v>1.2758100000000001E-3</c:v>
                </c:pt>
                <c:pt idx="748">
                  <c:v>1.2440399999999999E-3</c:v>
                </c:pt>
                <c:pt idx="749">
                  <c:v>1.2131799999999999E-3</c:v>
                </c:pt>
                <c:pt idx="750">
                  <c:v>1.18318E-3</c:v>
                </c:pt>
                <c:pt idx="751">
                  <c:v>1.15401E-3</c:v>
                </c:pt>
                <c:pt idx="752">
                  <c:v>1.1256399999999998E-3</c:v>
                </c:pt>
                <c:pt idx="753">
                  <c:v>1.0980300000000001E-3</c:v>
                </c:pt>
                <c:pt idx="754">
                  <c:v>1.07116E-3</c:v>
                </c:pt>
                <c:pt idx="755">
                  <c:v>1.0449999999999999E-3</c:v>
                </c:pt>
                <c:pt idx="756">
                  <c:v>1.0195299999999998E-3</c:v>
                </c:pt>
                <c:pt idx="757">
                  <c:v>9.94731E-4</c:v>
                </c:pt>
                <c:pt idx="758">
                  <c:v>9.70575E-4</c:v>
                </c:pt>
                <c:pt idx="759">
                  <c:v>9.4704099999999992E-4</c:v>
                </c:pt>
                <c:pt idx="760">
                  <c:v>9.2411000000000001E-4</c:v>
                </c:pt>
                <c:pt idx="761">
                  <c:v>9.0176099999999995E-4</c:v>
                </c:pt>
                <c:pt idx="762">
                  <c:v>8.7997699999999999E-4</c:v>
                </c:pt>
                <c:pt idx="763">
                  <c:v>8.5873900000000007E-4</c:v>
                </c:pt>
                <c:pt idx="764">
                  <c:v>8.3802900000000001E-4</c:v>
                </c:pt>
                <c:pt idx="765">
                  <c:v>8.17832E-4</c:v>
                </c:pt>
                <c:pt idx="766">
                  <c:v>7.9813200000000001E-4</c:v>
                </c:pt>
                <c:pt idx="767">
                  <c:v>7.7891199999999999E-4</c:v>
                </c:pt>
                <c:pt idx="768">
                  <c:v>7.6015899999999994E-4</c:v>
                </c:pt>
                <c:pt idx="769">
                  <c:v>7.4185800000000008E-4</c:v>
                </c:pt>
                <c:pt idx="770">
                  <c:v>7.2399599999999997E-4</c:v>
                </c:pt>
                <c:pt idx="771">
                  <c:v>7.0655999999999996E-4</c:v>
                </c:pt>
                <c:pt idx="772">
                  <c:v>6.8953599999999993E-4</c:v>
                </c:pt>
                <c:pt idx="773">
                  <c:v>6.7291400000000004E-4</c:v>
                </c:pt>
                <c:pt idx="774">
                  <c:v>6.56681E-4</c:v>
                </c:pt>
                <c:pt idx="775">
                  <c:v>6.4082600000000005E-4</c:v>
                </c:pt>
                <c:pt idx="776">
                  <c:v>6.2533799999999991E-4</c:v>
                </c:pt>
                <c:pt idx="777">
                  <c:v>6.1020699999999998E-4</c:v>
                </c:pt>
                <c:pt idx="778">
                  <c:v>5.95424E-4</c:v>
                </c:pt>
                <c:pt idx="779">
                  <c:v>5.8097699999999999E-4</c:v>
                </c:pt>
                <c:pt idx="780">
                  <c:v>5.6685899999999996E-4</c:v>
                </c:pt>
                <c:pt idx="781">
                  <c:v>5.5305899999999995E-4</c:v>
                </c:pt>
                <c:pt idx="782">
                  <c:v>5.3956999999999996E-4</c:v>
                </c:pt>
                <c:pt idx="783">
                  <c:v>5.2638300000000006E-4</c:v>
                </c:pt>
                <c:pt idx="784">
                  <c:v>5.1349000000000002E-4</c:v>
                </c:pt>
                <c:pt idx="785">
                  <c:v>5.0088200000000002E-4</c:v>
                </c:pt>
                <c:pt idx="786">
                  <c:v>4.8855399999999998E-4</c:v>
                </c:pt>
                <c:pt idx="787">
                  <c:v>4.7649600000000003E-4</c:v>
                </c:pt>
                <c:pt idx="788">
                  <c:v>4.6470300000000001E-4</c:v>
                </c:pt>
                <c:pt idx="789">
                  <c:v>4.5316800000000005E-4</c:v>
                </c:pt>
                <c:pt idx="790">
                  <c:v>4.4188399999999997E-4</c:v>
                </c:pt>
                <c:pt idx="791">
                  <c:v>4.30844E-4</c:v>
                </c:pt>
                <c:pt idx="792">
                  <c:v>4.2004300000000004E-4</c:v>
                </c:pt>
                <c:pt idx="793">
                  <c:v>4.09474E-4</c:v>
                </c:pt>
                <c:pt idx="794">
                  <c:v>3.9913299999999997E-4</c:v>
                </c:pt>
                <c:pt idx="795">
                  <c:v>3.8901199999999999E-4</c:v>
                </c:pt>
                <c:pt idx="796">
                  <c:v>3.7910800000000002E-4</c:v>
                </c:pt>
                <c:pt idx="797">
                  <c:v>3.69415E-4</c:v>
                </c:pt>
                <c:pt idx="798">
                  <c:v>3.5992700000000001E-4</c:v>
                </c:pt>
                <c:pt idx="799">
                  <c:v>3.5064100000000001E-4</c:v>
                </c:pt>
                <c:pt idx="800">
                  <c:v>3.41551E-4</c:v>
                </c:pt>
                <c:pt idx="801">
                  <c:v>3.3265299999999997E-4</c:v>
                </c:pt>
                <c:pt idx="802">
                  <c:v>3.2394199999999997E-4</c:v>
                </c:pt>
                <c:pt idx="803">
                  <c:v>3.1541399999999997E-4</c:v>
                </c:pt>
                <c:pt idx="804">
                  <c:v>3.0706499999999997E-4</c:v>
                </c:pt>
                <c:pt idx="805">
                  <c:v>2.9889100000000002E-4</c:v>
                </c:pt>
                <c:pt idx="806">
                  <c:v>2.90888E-4</c:v>
                </c:pt>
                <c:pt idx="807">
                  <c:v>2.83052E-4</c:v>
                </c:pt>
                <c:pt idx="808">
                  <c:v>2.7538000000000004E-4</c:v>
                </c:pt>
                <c:pt idx="809">
                  <c:v>2.6786799999999999E-4</c:v>
                </c:pt>
                <c:pt idx="810">
                  <c:v>2.6051300000000003E-4</c:v>
                </c:pt>
                <c:pt idx="811">
                  <c:v>2.5331099999999999E-4</c:v>
                </c:pt>
                <c:pt idx="812">
                  <c:v>2.4625900000000003E-4</c:v>
                </c:pt>
                <c:pt idx="813">
                  <c:v>2.3935500000000001E-4</c:v>
                </c:pt>
                <c:pt idx="814">
                  <c:v>2.32594E-4</c:v>
                </c:pt>
                <c:pt idx="815">
                  <c:v>2.25975E-4</c:v>
                </c:pt>
                <c:pt idx="816">
                  <c:v>2.1949299999999999E-4</c:v>
                </c:pt>
                <c:pt idx="817">
                  <c:v>2.1314699999999998E-4</c:v>
                </c:pt>
                <c:pt idx="818">
                  <c:v>2.0693399999999998E-4</c:v>
                </c:pt>
                <c:pt idx="819">
                  <c:v>2.0085099999999999E-4</c:v>
                </c:pt>
                <c:pt idx="820">
                  <c:v>1.9489600000000001E-4</c:v>
                </c:pt>
                <c:pt idx="821">
                  <c:v>1.89066E-4</c:v>
                </c:pt>
                <c:pt idx="822">
                  <c:v>1.83358E-4</c:v>
                </c:pt>
                <c:pt idx="823">
                  <c:v>1.7777100000000002E-4</c:v>
                </c:pt>
                <c:pt idx="824">
                  <c:v>1.7230300000000001E-4</c:v>
                </c:pt>
                <c:pt idx="825">
                  <c:v>1.6694999999999999E-4</c:v>
                </c:pt>
                <c:pt idx="826">
                  <c:v>1.6171100000000001E-4</c:v>
                </c:pt>
                <c:pt idx="827">
                  <c:v>1.56584E-4</c:v>
                </c:pt>
                <c:pt idx="828">
                  <c:v>1.5156699999999999E-4</c:v>
                </c:pt>
                <c:pt idx="829">
                  <c:v>1.4665799999999998E-4</c:v>
                </c:pt>
                <c:pt idx="830">
                  <c:v>1.41855E-4</c:v>
                </c:pt>
                <c:pt idx="831">
                  <c:v>1.3715599999999999E-4</c:v>
                </c:pt>
                <c:pt idx="832">
                  <c:v>1.32559E-4</c:v>
                </c:pt>
                <c:pt idx="833">
                  <c:v>1.2806300000000001E-4</c:v>
                </c:pt>
                <c:pt idx="834">
                  <c:v>1.2366699999999999E-4</c:v>
                </c:pt>
                <c:pt idx="835">
                  <c:v>1.1936799999999999E-4</c:v>
                </c:pt>
                <c:pt idx="836">
                  <c:v>1.15164E-4</c:v>
                </c:pt>
                <c:pt idx="837">
                  <c:v>1.11055E-4</c:v>
                </c:pt>
                <c:pt idx="838">
                  <c:v>1.07039E-4</c:v>
                </c:pt>
                <c:pt idx="839">
                  <c:v>1.03114E-4</c:v>
                </c:pt>
                <c:pt idx="840">
                  <c:v>9.9278900000000002E-5</c:v>
                </c:pt>
                <c:pt idx="841">
                  <c:v>9.5532700000000001E-5</c:v>
                </c:pt>
                <c:pt idx="842">
                  <c:v>9.1873700000000001E-5</c:v>
                </c:pt>
                <c:pt idx="843">
                  <c:v>8.8300799999999993E-5</c:v>
                </c:pt>
                <c:pt idx="844">
                  <c:v>8.4812600000000002E-5</c:v>
                </c:pt>
                <c:pt idx="845">
                  <c:v>8.140799999999999E-5</c:v>
                </c:pt>
                <c:pt idx="846">
                  <c:v>7.808589999999999E-5</c:v>
                </c:pt>
                <c:pt idx="847">
                  <c:v>7.4845000000000006E-5</c:v>
                </c:pt>
                <c:pt idx="848">
                  <c:v>7.1684299999999994E-5</c:v>
                </c:pt>
                <c:pt idx="849">
                  <c:v>6.86027E-5</c:v>
                </c:pt>
                <c:pt idx="850">
                  <c:v>6.55991E-5</c:v>
                </c:pt>
                <c:pt idx="851">
                  <c:v>6.2672700000000007E-5</c:v>
                </c:pt>
                <c:pt idx="852">
                  <c:v>5.9822399999999998E-5</c:v>
                </c:pt>
                <c:pt idx="853">
                  <c:v>5.7047199999999998E-5</c:v>
                </c:pt>
                <c:pt idx="854">
                  <c:v>5.4346299999999998E-5</c:v>
                </c:pt>
                <c:pt idx="855">
                  <c:v>5.1718799999999997E-5</c:v>
                </c:pt>
                <c:pt idx="856">
                  <c:v>4.9163799999999998E-5</c:v>
                </c:pt>
                <c:pt idx="857">
                  <c:v>4.6680500000000001E-5</c:v>
                </c:pt>
                <c:pt idx="858">
                  <c:v>4.4268199999999997E-5</c:v>
                </c:pt>
                <c:pt idx="859">
                  <c:v>4.1925900000000005E-5</c:v>
                </c:pt>
                <c:pt idx="860">
                  <c:v>3.9653100000000002E-5</c:v>
                </c:pt>
                <c:pt idx="861">
                  <c:v>3.7449E-5</c:v>
                </c:pt>
                <c:pt idx="862">
                  <c:v>3.5312899999999999E-5</c:v>
                </c:pt>
                <c:pt idx="863">
                  <c:v>3.3244200000000003E-5</c:v>
                </c:pt>
                <c:pt idx="864">
                  <c:v>3.1242100000000004E-5</c:v>
                </c:pt>
                <c:pt idx="865">
                  <c:v>2.9306199999999997E-5</c:v>
                </c:pt>
                <c:pt idx="866">
                  <c:v>2.7435699999999999E-5</c:v>
                </c:pt>
                <c:pt idx="867">
                  <c:v>2.5630200000000001E-5</c:v>
                </c:pt>
                <c:pt idx="868">
                  <c:v>2.3889099999999998E-5</c:v>
                </c:pt>
                <c:pt idx="869">
                  <c:v>2.22119E-5</c:v>
                </c:pt>
                <c:pt idx="870">
                  <c:v>2.0598000000000002E-5</c:v>
                </c:pt>
                <c:pt idx="871">
                  <c:v>1.9047099999999999E-5</c:v>
                </c:pt>
                <c:pt idx="872">
                  <c:v>1.7558699999999998E-5</c:v>
                </c:pt>
                <c:pt idx="873">
                  <c:v>1.6132300000000001E-5</c:v>
                </c:pt>
                <c:pt idx="874">
                  <c:v>1.4767600000000001E-5</c:v>
                </c:pt>
                <c:pt idx="875">
                  <c:v>1.3464200000000001E-5</c:v>
                </c:pt>
                <c:pt idx="876">
                  <c:v>1.22217E-5</c:v>
                </c:pt>
                <c:pt idx="877">
                  <c:v>1.1039800000000001E-5</c:v>
                </c:pt>
                <c:pt idx="878">
                  <c:v>9.9181699999999989E-6</c:v>
                </c:pt>
                <c:pt idx="879">
                  <c:v>8.8566300000000013E-6</c:v>
                </c:pt>
                <c:pt idx="880">
                  <c:v>7.8548699999999996E-6</c:v>
                </c:pt>
                <c:pt idx="881">
                  <c:v>6.91269E-6</c:v>
                </c:pt>
                <c:pt idx="882">
                  <c:v>6.0298999999999996E-6</c:v>
                </c:pt>
                <c:pt idx="883">
                  <c:v>5.2063500000000006E-6</c:v>
                </c:pt>
                <c:pt idx="884">
                  <c:v>4.4419200000000003E-6</c:v>
                </c:pt>
                <c:pt idx="885">
                  <c:v>3.7365399999999995E-6</c:v>
                </c:pt>
                <c:pt idx="886">
                  <c:v>3.0901800000000004E-6</c:v>
                </c:pt>
                <c:pt idx="887">
                  <c:v>2.5028700000000002E-6</c:v>
                </c:pt>
                <c:pt idx="888">
                  <c:v>1.9747100000000002E-6</c:v>
                </c:pt>
                <c:pt idx="889">
                  <c:v>1.5058999999999998E-6</c:v>
                </c:pt>
                <c:pt idx="890">
                  <c:v>1.09676E-6</c:v>
                </c:pt>
                <c:pt idx="891">
                  <c:v>7.4777900000000002E-7</c:v>
                </c:pt>
                <c:pt idx="892">
                  <c:v>4.59751E-7</c:v>
                </c:pt>
                <c:pt idx="893">
                  <c:v>2.33992E-7</c:v>
                </c:pt>
                <c:pt idx="894">
                  <c:v>7.2980900000000005E-8</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numCache>
            </c:numRef>
          </c:yVal>
          <c:smooth val="1"/>
          <c:extLst>
            <c:ext xmlns:c16="http://schemas.microsoft.com/office/drawing/2014/chart" uri="{C3380CC4-5D6E-409C-BE32-E72D297353CC}">
              <c16:uniqueId val="{00000003-6052-4BB8-A28D-63BBC80BC92F}"/>
            </c:ext>
          </c:extLst>
        </c:ser>
        <c:dLbls>
          <c:showLegendKey val="0"/>
          <c:showVal val="0"/>
          <c:showCatName val="0"/>
          <c:showSerName val="0"/>
          <c:showPercent val="0"/>
          <c:showBubbleSize val="0"/>
        </c:dLbls>
        <c:axId val="629701448"/>
        <c:axId val="629702232"/>
        <c:extLst>
          <c:ext xmlns:c15="http://schemas.microsoft.com/office/drawing/2012/chart" uri="{02D57815-91ED-43cb-92C2-25804820EDAC}">
            <c15:filteredScatterSeries>
              <c15:ser>
                <c:idx val="0"/>
                <c:order val="0"/>
                <c:tx>
                  <c:strRef>
                    <c:extLst>
                      <c:ext uri="{02D57815-91ED-43cb-92C2-25804820EDAC}">
                        <c15:formulaRef>
                          <c15:sqref>'28Mg_Al'!$A$46</c15:sqref>
                        </c15:formulaRef>
                      </c:ext>
                    </c:extLst>
                    <c:strCache>
                      <c:ptCount val="1"/>
                      <c:pt idx="0">
                        <c:v>28Mg in Al1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'28Mg_Al'!$M$46:$M$71</c15:sqref>
                        </c15:formulaRef>
                      </c:ext>
                    </c:extLst>
                    <c:numCache>
                      <c:formatCode>0.00E+00</c:formatCode>
                      <c:ptCount val="26"/>
                      <c:pt idx="0" formatCode="General">
                        <c:v>0</c:v>
                      </c:pt>
                      <c:pt idx="1">
                        <c:v>4.1656999999999998E-5</c:v>
                      </c:pt>
                      <c:pt idx="2">
                        <c:v>8.2472999999999995E-5</c:v>
                      </c:pt>
                      <c:pt idx="3" formatCode="General">
                        <c:v>1.22564E-4</c:v>
                      </c:pt>
                      <c:pt idx="4" formatCode="General">
                        <c:v>1.6195900000000001E-4</c:v>
                      </c:pt>
                      <c:pt idx="5" formatCode="General">
                        <c:v>2.0064200000000001E-4</c:v>
                      </c:pt>
                      <c:pt idx="6">
                        <c:v>2.17037E-4</c:v>
                      </c:pt>
                      <c:pt idx="7">
                        <c:v>2.5418700000000001E-4</c:v>
                      </c:pt>
                      <c:pt idx="8" formatCode="General">
                        <c:v>2.9057699999999998E-4</c:v>
                      </c:pt>
                      <c:pt idx="9" formatCode="General">
                        <c:v>3.25366E-4</c:v>
                      </c:pt>
                      <c:pt idx="10" formatCode="General">
                        <c:v>3.5944299999999998E-4</c:v>
                      </c:pt>
                      <c:pt idx="11" formatCode="General">
                        <c:v>3.9166199999999998E-4</c:v>
                      </c:pt>
                      <c:pt idx="12" formatCode="General">
                        <c:v>4.2230600000000001E-4</c:v>
                      </c:pt>
                      <c:pt idx="13" formatCode="General">
                        <c:v>4.5141099999999998E-4</c:v>
                      </c:pt>
                      <c:pt idx="14">
                        <c:v>4.7919199999999998E-4</c:v>
                      </c:pt>
                      <c:pt idx="15">
                        <c:v>5.0481899999999999E-4</c:v>
                      </c:pt>
                      <c:pt idx="16" formatCode="General">
                        <c:v>5.2858400000000002E-4</c:v>
                      </c:pt>
                      <c:pt idx="17" formatCode="General">
                        <c:v>5.5012099999999999E-4</c:v>
                      </c:pt>
                      <c:pt idx="18" formatCode="General">
                        <c:v>5.6714899999999997E-4</c:v>
                      </c:pt>
                      <c:pt idx="19" formatCode="General">
                        <c:v>5.76357E-4</c:v>
                      </c:pt>
                      <c:pt idx="20" formatCode="General">
                        <c:v>5.8368099999999996E-4</c:v>
                      </c:pt>
                      <c:pt idx="21" formatCode="General">
                        <c:v>5.8956600000000003E-4</c:v>
                      </c:pt>
                      <c:pt idx="22" formatCode="General">
                        <c:v>5.9411800000000003E-4</c:v>
                      </c:pt>
                      <c:pt idx="23" formatCode="General">
                        <c:v>5.97745E-4</c:v>
                      </c:pt>
                      <c:pt idx="24" formatCode="General">
                        <c:v>6.0055799999999995E-4</c:v>
                      </c:pt>
                      <c:pt idx="25" formatCode="General">
                        <c:v>6.0271599999999999E-4</c:v>
                      </c:pt>
                    </c:numCache>
                  </c:numRef>
                </c:xVal>
                <c:yVal>
                  <c:numRef>
                    <c:extLst>
                      <c:ext uri="{02D57815-91ED-43cb-92C2-25804820EDAC}">
                        <c15:formulaRef>
                          <c15:sqref>'28Mg_Al'!$G$46:$G$71</c15:sqref>
                        </c15:formulaRef>
                      </c:ext>
                    </c:extLst>
                    <c:numCache>
                      <c:formatCode>General</c:formatCode>
                      <c:ptCount val="26"/>
                      <c:pt idx="0" formatCode="0.000">
                        <c:v>172.413793103448</c:v>
                      </c:pt>
                      <c:pt idx="1">
                        <c:v>144.72900000000001</c:v>
                      </c:pt>
                      <c:pt idx="2">
                        <c:v>124.726</c:v>
                      </c:pt>
                      <c:pt idx="3">
                        <c:v>108.539</c:v>
                      </c:pt>
                      <c:pt idx="4">
                        <c:v>94.4495</c:v>
                      </c:pt>
                      <c:pt idx="5">
                        <c:v>74.036100000000005</c:v>
                      </c:pt>
                      <c:pt idx="6">
                        <c:v>69.397599999999997</c:v>
                      </c:pt>
                      <c:pt idx="7">
                        <c:v>60.306600000000003</c:v>
                      </c:pt>
                      <c:pt idx="8">
                        <c:v>46.121099999999998</c:v>
                      </c:pt>
                      <c:pt idx="9">
                        <c:v>41.365600000000001</c:v>
                      </c:pt>
                      <c:pt idx="10">
                        <c:v>31.658000000000001</c:v>
                      </c:pt>
                      <c:pt idx="11">
                        <c:v>26.0443</c:v>
                      </c:pt>
                      <c:pt idx="12">
                        <c:v>22.1447</c:v>
                      </c:pt>
                      <c:pt idx="13">
                        <c:v>19.592300000000002</c:v>
                      </c:pt>
                      <c:pt idx="14">
                        <c:v>16.1998</c:v>
                      </c:pt>
                      <c:pt idx="15">
                        <c:v>13.8775</c:v>
                      </c:pt>
                      <c:pt idx="16">
                        <c:v>11.6631</c:v>
                      </c:pt>
                      <c:pt idx="17">
                        <c:v>8.2483799999999992</c:v>
                      </c:pt>
                      <c:pt idx="18">
                        <c:v>3.46055</c:v>
                      </c:pt>
                      <c:pt idx="19">
                        <c:v>2.4485899999999998</c:v>
                      </c:pt>
                      <c:pt idx="20">
                        <c:v>1.54589</c:v>
                      </c:pt>
                      <c:pt idx="21">
                        <c:v>0.84130400000000005</c:v>
                      </c:pt>
                      <c:pt idx="22">
                        <c:v>0.264011</c:v>
                      </c:pt>
                      <c:pt idx="23">
                        <c:v>-0.19497400000000001</c:v>
                      </c:pt>
                      <c:pt idx="24">
                        <c:v>-0.54549899999999996</c:v>
                      </c:pt>
                      <c:pt idx="25">
                        <c:v>-1.3962399999999999</c:v>
                      </c:pt>
                    </c:numCache>
                  </c:numRef>
                </c:yVal>
                <c:smooth val="1"/>
                <c:extLst>
                  <c:ext xmlns:c16="http://schemas.microsoft.com/office/drawing/2014/chart" uri="{C3380CC4-5D6E-409C-BE32-E72D297353CC}">
                    <c16:uniqueId val="{00000004-6052-4BB8-A28D-63BBC80BC92F}"/>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'28Mg_Al'!$A$73</c15:sqref>
                        </c15:formulaRef>
                      </c:ext>
                    </c:extLst>
                    <c:strCache>
                      <c:ptCount val="1"/>
                      <c:pt idx="0">
                        <c:v>28Mg in Al2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'28Mg_Al'!$M$73:$M$99</c15:sqref>
                        </c15:formulaRef>
                      </c:ext>
                    </c:extLst>
                    <c:numCache>
                      <c:formatCode>0.00E+00</c:formatCode>
                      <c:ptCount val="27"/>
                      <c:pt idx="0" formatCode="General">
                        <c:v>0</c:v>
                      </c:pt>
                      <c:pt idx="1">
                        <c:v>4.1656999999999998E-5</c:v>
                      </c:pt>
                      <c:pt idx="2">
                        <c:v>8.2554900000000005E-5</c:v>
                      </c:pt>
                      <c:pt idx="3" formatCode="General">
                        <c:v>1.2267499999999999E-4</c:v>
                      </c:pt>
                      <c:pt idx="4" formatCode="General">
                        <c:v>1.6216599999999999E-4</c:v>
                      </c:pt>
                      <c:pt idx="5" formatCode="General">
                        <c:v>2.0107E-4</c:v>
                      </c:pt>
                      <c:pt idx="6" formatCode="General">
                        <c:v>2.38989E-4</c:v>
                      </c:pt>
                      <c:pt idx="7" formatCode="General">
                        <c:v>2.7624799999999999E-4</c:v>
                      </c:pt>
                      <c:pt idx="8" formatCode="General">
                        <c:v>3.1247700000000002E-4</c:v>
                      </c:pt>
                      <c:pt idx="9">
                        <c:v>3.4785000000000003E-4</c:v>
                      </c:pt>
                      <c:pt idx="10">
                        <c:v>3.8204200000000003E-4</c:v>
                      </c:pt>
                      <c:pt idx="11" formatCode="General">
                        <c:v>4.1502500000000002E-4</c:v>
                      </c:pt>
                      <c:pt idx="12" formatCode="General">
                        <c:v>4.4386499999999999E-4</c:v>
                      </c:pt>
                      <c:pt idx="13" formatCode="General">
                        <c:v>4.7521599999999998E-4</c:v>
                      </c:pt>
                      <c:pt idx="14" formatCode="General">
                        <c:v>5.0399600000000004E-4</c:v>
                      </c:pt>
                      <c:pt idx="15" formatCode="General">
                        <c:v>5.30807E-4</c:v>
                      </c:pt>
                      <c:pt idx="16" formatCode="General">
                        <c:v>5.55913E-4</c:v>
                      </c:pt>
                      <c:pt idx="17">
                        <c:v>5.7543700000000004E-4</c:v>
                      </c:pt>
                      <c:pt idx="18">
                        <c:v>5.9231500000000005E-4</c:v>
                      </c:pt>
                      <c:pt idx="19" formatCode="General">
                        <c:v>6.0678700000000002E-4</c:v>
                      </c:pt>
                      <c:pt idx="20" formatCode="General">
                        <c:v>6.1493500000000005E-4</c:v>
                      </c:pt>
                      <c:pt idx="21" formatCode="General">
                        <c:v>6.2155700000000001E-4</c:v>
                      </c:pt>
                      <c:pt idx="22" formatCode="General">
                        <c:v>6.2681100000000001E-4</c:v>
                      </c:pt>
                      <c:pt idx="23" formatCode="General">
                        <c:v>6.3082899999999996E-4</c:v>
                      </c:pt>
                      <c:pt idx="24" formatCode="General">
                        <c:v>6.3408500000000005E-4</c:v>
                      </c:pt>
                      <c:pt idx="25" formatCode="General">
                        <c:v>6.3653600000000005E-4</c:v>
                      </c:pt>
                      <c:pt idx="26" formatCode="General">
                        <c:v>6.3844599999999998E-4</c:v>
                      </c:pt>
                    </c:numCache>
                  </c:numRef>
                </c:xVal>
                <c:yVal>
                  <c:numRef>
                    <c:extLst xmlns:c15="http://schemas.microsoft.com/office/drawing/2012/chart">
                      <c:ext xmlns:c15="http://schemas.microsoft.com/office/drawing/2012/chart" uri="{02D57815-91ED-43cb-92C2-25804820EDAC}">
                        <c15:formulaRef>
                          <c15:sqref>'28Mg_Al'!$G$73:$G$99</c15:sqref>
                        </c15:formulaRef>
                      </c:ext>
                    </c:extLst>
                    <c:numCache>
                      <c:formatCode>General</c:formatCode>
                      <c:ptCount val="27"/>
                      <c:pt idx="0" formatCode="0.000">
                        <c:v>172.413793103448</c:v>
                      </c:pt>
                      <c:pt idx="1">
                        <c:v>147.19800000000001</c:v>
                      </c:pt>
                      <c:pt idx="2">
                        <c:v>125.48</c:v>
                      </c:pt>
                      <c:pt idx="3">
                        <c:v>110.59099999999999</c:v>
                      </c:pt>
                      <c:pt idx="4">
                        <c:v>98.5929</c:v>
                      </c:pt>
                      <c:pt idx="5">
                        <c:v>81.618600000000001</c:v>
                      </c:pt>
                      <c:pt idx="6">
                        <c:v>72.138300000000001</c:v>
                      </c:pt>
                      <c:pt idx="7">
                        <c:v>59.921700000000001</c:v>
                      </c:pt>
                      <c:pt idx="8" formatCode="0.00E+00">
                        <c:v>51.972299999999997</c:v>
                      </c:pt>
                      <c:pt idx="9">
                        <c:v>43.442999999999998</c:v>
                      </c:pt>
                      <c:pt idx="10">
                        <c:v>36.610700000000001</c:v>
                      </c:pt>
                      <c:pt idx="11">
                        <c:v>31.439900000000002</c:v>
                      </c:pt>
                      <c:pt idx="12">
                        <c:v>27.569299999999998</c:v>
                      </c:pt>
                      <c:pt idx="13">
                        <c:v>20.725200000000001</c:v>
                      </c:pt>
                      <c:pt idx="14">
                        <c:v>17.2713</c:v>
                      </c:pt>
                      <c:pt idx="15">
                        <c:v>14.755000000000001</c:v>
                      </c:pt>
                      <c:pt idx="16">
                        <c:v>9.2731499999999993</c:v>
                      </c:pt>
                      <c:pt idx="17">
                        <c:v>7.4006699999999999</c:v>
                      </c:pt>
                      <c:pt idx="18">
                        <c:v>5.8193599999999996</c:v>
                      </c:pt>
                      <c:pt idx="19">
                        <c:v>2.16927</c:v>
                      </c:pt>
                      <c:pt idx="20">
                        <c:v>1.2421800000000001</c:v>
                      </c:pt>
                      <c:pt idx="21">
                        <c:v>0.46242</c:v>
                      </c:pt>
                      <c:pt idx="22">
                        <c:v>-0.18010599999999999</c:v>
                      </c:pt>
                      <c:pt idx="23">
                        <c:v>-0.70069800000000004</c:v>
                      </c:pt>
                      <c:pt idx="24">
                        <c:v>-1.1075299999999999</c:v>
                      </c:pt>
                      <c:pt idx="25">
                        <c:v>-1.4166000000000001</c:v>
                      </c:pt>
                      <c:pt idx="26">
                        <c:v>-2.1356799999999998</c:v>
                      </c:pt>
                    </c:numCache>
                  </c:numRef>
                </c:yVal>
                <c:smooth val="1"/>
                <c:extLst xmlns:c15="http://schemas.microsoft.com/office/drawing/2012/chart">
                  <c:ext xmlns:c16="http://schemas.microsoft.com/office/drawing/2014/chart" uri="{C3380CC4-5D6E-409C-BE32-E72D297353CC}">
                    <c16:uniqueId val="{00000005-6052-4BB8-A28D-63BBC80BC92F}"/>
                  </c:ext>
                </c:extLst>
              </c15:ser>
            </c15:filteredScatterSeries>
          </c:ext>
        </c:extLst>
      </c:scatterChart>
      <c:valAx>
        <c:axId val="629701448"/>
        <c:scaling>
          <c:orientation val="minMax"/>
          <c:max val="8.0000000000000026E-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Time (ns)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29702232"/>
        <c:crosses val="autoZero"/>
        <c:crossBetween val="midCat"/>
      </c:valAx>
      <c:valAx>
        <c:axId val="62970223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a:t>Recoil energy (keV)</a:t>
                </a:r>
                <a:endParaRPr lang="zh-CN"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29701448"/>
        <c:crosses val="autoZero"/>
        <c:crossBetween val="midCat"/>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2"/>
          <c:order val="0"/>
          <c:tx>
            <c:strRef>
              <c:f>Kinema!$AG$9</c:f>
              <c:strCache>
                <c:ptCount val="1"/>
                <c:pt idx="0">
                  <c:v>3.076</c:v>
                </c:pt>
              </c:strCache>
            </c:strRef>
          </c:tx>
          <c:spPr>
            <a:ln>
              <a:solidFill>
                <a:srgbClr val="0000FF"/>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Kinema!$AH$13:$AH$373</c:f>
              <c:numCache>
                <c:formatCode>0.0</c:formatCode>
                <c:ptCount val="361"/>
                <c:pt idx="0">
                  <c:v>2.8211446746090982</c:v>
                </c:pt>
                <c:pt idx="1">
                  <c:v>2.8211277827090786</c:v>
                </c:pt>
                <c:pt idx="2">
                  <c:v>2.8210771052429058</c:v>
                </c:pt>
                <c:pt idx="3">
                  <c:v>2.8209926369109386</c:v>
                </c:pt>
                <c:pt idx="4">
                  <c:v>2.8208743688761841</c:v>
                </c:pt>
                <c:pt idx="5">
                  <c:v>2.8207222887579122</c:v>
                </c:pt>
                <c:pt idx="6">
                  <c:v>2.8205363806226726</c:v>
                </c:pt>
                <c:pt idx="7">
                  <c:v>2.8203166249727483</c:v>
                </c:pt>
                <c:pt idx="8">
                  <c:v>2.8200629987319576</c:v>
                </c:pt>
                <c:pt idx="9">
                  <c:v>2.8197754752289259</c:v>
                </c:pt>
                <c:pt idx="10">
                  <c:v>2.8194540241775754</c:v>
                </c:pt>
                <c:pt idx="11">
                  <c:v>2.8190986116549928</c:v>
                </c:pt>
                <c:pt idx="12">
                  <c:v>2.8187092000765732</c:v>
                </c:pt>
                <c:pt idx="13">
                  <c:v>2.8182857481683725</c:v>
                </c:pt>
                <c:pt idx="14">
                  <c:v>2.8178282109366348</c:v>
                </c:pt>
                <c:pt idx="15">
                  <c:v>2.8173365396344918</c:v>
                </c:pt>
                <c:pt idx="16">
                  <c:v>2.8168106817256953</c:v>
                </c:pt>
                <c:pt idx="17">
                  <c:v>2.8162505808453746</c:v>
                </c:pt>
                <c:pt idx="18">
                  <c:v>2.8156561767577641</c:v>
                </c:pt>
                <c:pt idx="19">
                  <c:v>2.8150274053107762</c:v>
                </c:pt>
                <c:pt idx="20">
                  <c:v>2.8143641983873602</c:v>
                </c:pt>
                <c:pt idx="21">
                  <c:v>2.8136664838536078</c:v>
                </c:pt>
                <c:pt idx="22">
                  <c:v>2.8129341855034333</c:v>
                </c:pt>
                <c:pt idx="23">
                  <c:v>2.812167222999796</c:v>
                </c:pt>
                <c:pt idx="24">
                  <c:v>2.8113655118123129</c:v>
                </c:pt>
                <c:pt idx="25">
                  <c:v>2.8105289631511874</c:v>
                </c:pt>
                <c:pt idx="26">
                  <c:v>2.8096574838973098</c:v>
                </c:pt>
                <c:pt idx="27">
                  <c:v>2.8087509765283918</c:v>
                </c:pt>
                <c:pt idx="28">
                  <c:v>2.8078093390410261</c:v>
                </c:pt>
                <c:pt idx="29">
                  <c:v>2.8068324648685006</c:v>
                </c:pt>
                <c:pt idx="30">
                  <c:v>2.8058202427941974</c:v>
                </c:pt>
                <c:pt idx="31">
                  <c:v>2.8047725568604789</c:v>
                </c:pt>
                <c:pt idx="32">
                  <c:v>2.8036892862727671</c:v>
                </c:pt>
                <c:pt idx="33">
                  <c:v>2.8025703052987447</c:v>
                </c:pt>
                <c:pt idx="34">
                  <c:v>2.8014154831624021</c:v>
                </c:pt>
                <c:pt idx="35">
                  <c:v>2.8002246839327141</c:v>
                </c:pt>
                <c:pt idx="36">
                  <c:v>2.7989977664068042</c:v>
                </c:pt>
                <c:pt idx="37">
                  <c:v>2.7977345839871997</c:v>
                </c:pt>
                <c:pt idx="38">
                  <c:v>2.7964349845530942</c:v>
                </c:pt>
                <c:pt idx="39">
                  <c:v>2.7950988103251961</c:v>
                </c:pt>
                <c:pt idx="40">
                  <c:v>2.7937258977239647</c:v>
                </c:pt>
                <c:pt idx="41">
                  <c:v>2.7923160772208577</c:v>
                </c:pt>
                <c:pt idx="42">
                  <c:v>2.7908691731823065</c:v>
                </c:pt>
                <c:pt idx="43">
                  <c:v>2.7893850037060468</c:v>
                </c:pt>
                <c:pt idx="44">
                  <c:v>2.7878633804493882</c:v>
                </c:pt>
                <c:pt idx="45">
                  <c:v>2.7863041084491167</c:v>
                </c:pt>
                <c:pt idx="46">
                  <c:v>2.7847069859324911</c:v>
                </c:pt>
                <c:pt idx="47">
                  <c:v>2.7830718041189395</c:v>
                </c:pt>
                <c:pt idx="48">
                  <c:v>2.7813983470119599</c:v>
                </c:pt>
                <c:pt idx="49">
                  <c:v>2.7796863911806886</c:v>
                </c:pt>
                <c:pt idx="50">
                  <c:v>2.7779357055305951</c:v>
                </c:pt>
                <c:pt idx="51">
                  <c:v>2.7761460510626805</c:v>
                </c:pt>
                <c:pt idx="52">
                  <c:v>2.7743171806205904</c:v>
                </c:pt>
                <c:pt idx="53">
                  <c:v>2.7724488386248858</c:v>
                </c:pt>
                <c:pt idx="54">
                  <c:v>2.7705407607938555</c:v>
                </c:pt>
                <c:pt idx="55">
                  <c:v>2.7685926738499242</c:v>
                </c:pt>
                <c:pt idx="56">
                  <c:v>2.766604295211017</c:v>
                </c:pt>
                <c:pt idx="57">
                  <c:v>2.7645753326657951</c:v>
                </c:pt>
                <c:pt idx="58">
                  <c:v>2.7625054840319105</c:v>
                </c:pt>
                <c:pt idx="59">
                  <c:v>2.7603944367962363</c:v>
                </c:pt>
                <c:pt idx="60">
                  <c:v>2.7582418677358631</c:v>
                </c:pt>
                <c:pt idx="61">
                  <c:v>2.7560474425188244</c:v>
                </c:pt>
                <c:pt idx="62">
                  <c:v>2.7538108152830643</c:v>
                </c:pt>
                <c:pt idx="63">
                  <c:v>2.7515316281924305</c:v>
                </c:pt>
                <c:pt idx="64">
                  <c:v>2.7492095109680981</c:v>
                </c:pt>
                <c:pt idx="65">
                  <c:v>2.7468440803938101</c:v>
                </c:pt>
                <c:pt idx="66">
                  <c:v>2.7444349397932171</c:v>
                </c:pt>
                <c:pt idx="67">
                  <c:v>2.7419816784773734</c:v>
                </c:pt>
                <c:pt idx="68">
                  <c:v>2.7394838711604277</c:v>
                </c:pt>
                <c:pt idx="69">
                  <c:v>2.7369410773411693</c:v>
                </c:pt>
                <c:pt idx="70">
                  <c:v>2.7343528406481292</c:v>
                </c:pt>
                <c:pt idx="71">
                  <c:v>2.7317186881456021</c:v>
                </c:pt>
                <c:pt idx="72">
                  <c:v>2.729038129597654</c:v>
                </c:pt>
                <c:pt idx="73">
                  <c:v>2.7263106566871946</c:v>
                </c:pt>
                <c:pt idx="74">
                  <c:v>2.7235357421866189</c:v>
                </c:pt>
                <c:pt idx="75">
                  <c:v>2.7207128390764024</c:v>
                </c:pt>
                <c:pt idx="76">
                  <c:v>2.7178413796076732</c:v>
                </c:pt>
                <c:pt idx="77">
                  <c:v>2.7149207743043227</c:v>
                </c:pt>
                <c:pt idx="78">
                  <c:v>2.711950410899953</c:v>
                </c:pt>
                <c:pt idx="79">
                  <c:v>2.7089296532043798</c:v>
                </c:pt>
                <c:pt idx="80">
                  <c:v>2.7058578398939241</c:v>
                </c:pt>
                <c:pt idx="81">
                  <c:v>2.7027342832192489</c:v>
                </c:pt>
                <c:pt idx="82">
                  <c:v>2.6995582676237357</c:v>
                </c:pt>
                <c:pt idx="83">
                  <c:v>2.6963290482647708</c:v>
                </c:pt>
                <c:pt idx="84">
                  <c:v>2.6930458494295655</c:v>
                </c:pt>
                <c:pt idx="85">
                  <c:v>2.6897078628361211</c:v>
                </c:pt>
                <c:pt idx="86">
                  <c:v>2.686314245809045</c:v>
                </c:pt>
                <c:pt idx="87">
                  <c:v>2.6828641193188898</c:v>
                </c:pt>
                <c:pt idx="88">
                  <c:v>2.6793565658721805</c:v>
                </c:pt>
                <c:pt idx="89">
                  <c:v>2.6757906272381744</c:v>
                </c:pt>
                <c:pt idx="90">
                  <c:v>2.672165301996611</c:v>
                </c:pt>
                <c:pt idx="91">
                  <c:v>2.6684795428888832</c:v>
                </c:pt>
                <c:pt idx="92">
                  <c:v>2.6647322539531175</c:v>
                </c:pt>
                <c:pt idx="93">
                  <c:v>2.6609222874211582</c:v>
                </c:pt>
                <c:pt idx="94">
                  <c:v>2.6570484403528827</c:v>
                </c:pt>
                <c:pt idx="95">
                  <c:v>2.6531094509800708</c:v>
                </c:pt>
                <c:pt idx="96">
                  <c:v>2.649103994728669</c:v>
                </c:pt>
                <c:pt idx="97">
                  <c:v>2.6450306798840857</c:v>
                </c:pt>
                <c:pt idx="98">
                  <c:v>2.6408880428595984</c:v>
                </c:pt>
                <c:pt idx="99">
                  <c:v>2.6366745430224783</c:v>
                </c:pt>
                <c:pt idx="100">
                  <c:v>2.6323885570261147</c:v>
                </c:pt>
                <c:pt idx="101">
                  <c:v>2.6280283725893208</c:v>
                </c:pt>
                <c:pt idx="102">
                  <c:v>2.6235921816552086</c:v>
                </c:pt>
                <c:pt idx="103">
                  <c:v>2.6190780728523166</c:v>
                </c:pt>
                <c:pt idx="104">
                  <c:v>2.6144840231687572</c:v>
                </c:pt>
                <c:pt idx="105">
                  <c:v>2.6098078887365412</c:v>
                </c:pt>
                <c:pt idx="106">
                  <c:v>2.6050473946067436</c:v>
                </c:pt>
                <c:pt idx="107">
                  <c:v>2.6002001233769274</c:v>
                </c:pt>
                <c:pt idx="108">
                  <c:v>2.5952635025090083</c:v>
                </c:pt>
                <c:pt idx="109">
                  <c:v>2.5902347901481115</c:v>
                </c:pt>
                <c:pt idx="110">
                  <c:v>2.5851110592196869</c:v>
                </c:pt>
                <c:pt idx="111">
                  <c:v>2.5798891795417505</c:v>
                </c:pt>
                <c:pt idx="112">
                  <c:v>2.5745657976404455</c:v>
                </c:pt>
                <c:pt idx="113">
                  <c:v>2.569137313897039</c:v>
                </c:pt>
                <c:pt idx="114">
                  <c:v>2.5635998565815576</c:v>
                </c:pt>
                <c:pt idx="115">
                  <c:v>2.5579492522373037</c:v>
                </c:pt>
                <c:pt idx="116">
                  <c:v>2.5521809917683362</c:v>
                </c:pt>
                <c:pt idx="117">
                  <c:v>2.5462901914408467</c:v>
                </c:pt>
                <c:pt idx="118">
                  <c:v>2.540271547832551</c:v>
                </c:pt>
                <c:pt idx="119">
                  <c:v>2.5341192855388743</c:v>
                </c:pt>
                <c:pt idx="120">
                  <c:v>2.5278270961574418</c:v>
                </c:pt>
                <c:pt idx="121">
                  <c:v>2.521388066701264</c:v>
                </c:pt>
                <c:pt idx="122">
                  <c:v>2.5147945951083734</c:v>
                </c:pt>
                <c:pt idx="123">
                  <c:v>2.5080382898815454</c:v>
                </c:pt>
                <c:pt idx="124">
                  <c:v>2.501109850049628</c:v>
                </c:pt>
                <c:pt idx="125">
                  <c:v>2.493998920511137</c:v>
                </c:pt>
                <c:pt idx="126">
                  <c:v>2.4866939162842505</c:v>
                </c:pt>
                <c:pt idx="127">
                  <c:v>2.4791818070699518</c:v>
                </c:pt>
                <c:pt idx="128">
                  <c:v>2.4714478505768618</c:v>
                </c:pt>
                <c:pt idx="129">
                  <c:v>2.4634752588557935</c:v>
                </c:pt>
                <c:pt idx="130">
                  <c:v>2.4552447758227331</c:v>
                </c:pt>
                <c:pt idx="131">
                  <c:v>2.4467341352090703</c:v>
                </c:pt>
                <c:pt idx="132">
                  <c:v>2.4379173547224124</c:v>
                </c:pt>
                <c:pt idx="133">
                  <c:v>2.4287638014573352</c:v>
                </c:pt>
                <c:pt idx="134">
                  <c:v>2.4192369307337542</c:v>
                </c:pt>
                <c:pt idx="135">
                  <c:v>2.4092925468521487</c:v>
                </c:pt>
                <c:pt idx="136">
                  <c:v>2.3988763433769411</c:v>
                </c:pt>
                <c:pt idx="137">
                  <c:v>2.3879203202743797</c:v>
                </c:pt>
                <c:pt idx="138">
                  <c:v>2.3763373785295747</c:v>
                </c:pt>
                <c:pt idx="139">
                  <c:v>2.3640128109801255</c:v>
                </c:pt>
                <c:pt idx="140">
                  <c:v>2.3507901836679763</c:v>
                </c:pt>
                <c:pt idx="141">
                  <c:v>2.3364462883923185</c:v>
                </c:pt>
                <c:pt idx="142">
                  <c:v>2.3206426019494186</c:v>
                </c:pt>
                <c:pt idx="143">
                  <c:v>2.3028189106420025</c:v>
                </c:pt>
                <c:pt idx="144">
                  <c:v>2.2819126462015351</c:v>
                </c:pt>
                <c:pt idx="145">
                  <c:v>2.2553327252439725</c:v>
                </c:pt>
                <c:pt idx="146">
                  <c:v>2.2092781190490425</c:v>
                </c:pt>
              </c:numCache>
            </c:numRef>
          </c:yVal>
          <c:smooth val="1"/>
          <c:extLst>
            <c:ext xmlns:c16="http://schemas.microsoft.com/office/drawing/2014/chart" uri="{C3380CC4-5D6E-409C-BE32-E72D297353CC}">
              <c16:uniqueId val="{00000000-C472-4AFC-937A-1B53299F4469}"/>
            </c:ext>
          </c:extLst>
        </c:ser>
        <c:ser>
          <c:idx val="4"/>
          <c:order val="1"/>
          <c:tx>
            <c:strRef>
              <c:f>Kinema!$AI$9</c:f>
              <c:strCache>
                <c:ptCount val="1"/>
                <c:pt idx="0">
                  <c:v>3.076</c:v>
                </c:pt>
              </c:strCache>
            </c:strRef>
          </c:tx>
          <c:spPr>
            <a:ln>
              <a:solidFill>
                <a:srgbClr val="0000FF"/>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Kinema!$AJ$13:$AJ$373</c:f>
              <c:numCache>
                <c:formatCode>0.0</c:formatCode>
                <c:ptCount val="361"/>
                <c:pt idx="0">
                  <c:v>1.6915095436146086</c:v>
                </c:pt>
                <c:pt idx="1">
                  <c:v>1.6915196717662893</c:v>
                </c:pt>
                <c:pt idx="2">
                  <c:v>1.6915500580080498</c:v>
                </c:pt>
                <c:pt idx="3">
                  <c:v>1.6916007077013417</c:v>
                </c:pt>
                <c:pt idx="4">
                  <c:v>1.691671629786174</c:v>
                </c:pt>
                <c:pt idx="5">
                  <c:v>1.6917628367875022</c:v>
                </c:pt>
                <c:pt idx="6">
                  <c:v>1.6918743448242053</c:v>
                </c:pt>
                <c:pt idx="7">
                  <c:v>1.6920061736206409</c:v>
                </c:pt>
                <c:pt idx="8">
                  <c:v>1.6921583465208216</c:v>
                </c:pt>
                <c:pt idx="9">
                  <c:v>1.6923308905051739</c:v>
                </c:pt>
                <c:pt idx="10">
                  <c:v>1.6925238362100246</c:v>
                </c:pt>
                <c:pt idx="11">
                  <c:v>1.6927372179497295</c:v>
                </c:pt>
                <c:pt idx="12">
                  <c:v>1.6929710737415482</c:v>
                </c:pt>
                <c:pt idx="13">
                  <c:v>1.6932254453332771</c:v>
                </c:pt>
                <c:pt idx="14">
                  <c:v>1.6935003782337139</c:v>
                </c:pt>
                <c:pt idx="15">
                  <c:v>1.6937959217459757</c:v>
                </c:pt>
                <c:pt idx="16">
                  <c:v>1.6941121290037493</c:v>
                </c:pt>
                <c:pt idx="17">
                  <c:v>1.6944490570105351</c:v>
                </c:pt>
                <c:pt idx="18">
                  <c:v>1.6948067666819255</c:v>
                </c:pt>
                <c:pt idx="19">
                  <c:v>1.6951853228910203</c:v>
                </c:pt>
                <c:pt idx="20">
                  <c:v>1.6955847945170666</c:v>
                </c:pt>
                <c:pt idx="21">
                  <c:v>1.6960052544973563</c:v>
                </c:pt>
                <c:pt idx="22">
                  <c:v>1.696446779882542</c:v>
                </c:pt>
                <c:pt idx="23">
                  <c:v>1.6969094518954091</c:v>
                </c:pt>
                <c:pt idx="24">
                  <c:v>1.6973933559932621</c:v>
                </c:pt>
                <c:pt idx="25">
                  <c:v>1.6978985819339927</c:v>
                </c:pt>
                <c:pt idx="26">
                  <c:v>1.6984252238459785</c:v>
                </c:pt>
                <c:pt idx="27">
                  <c:v>1.698973380301942</c:v>
                </c:pt>
                <c:pt idx="28">
                  <c:v>1.6995431543968855</c:v>
                </c:pt>
                <c:pt idx="29">
                  <c:v>1.7001346538302866</c:v>
                </c:pt>
                <c:pt idx="30">
                  <c:v>1.7007479909926781</c:v>
                </c:pt>
                <c:pt idx="31">
                  <c:v>1.7013832830567723</c:v>
                </c:pt>
                <c:pt idx="32">
                  <c:v>1.7020406520733686</c:v>
                </c:pt>
                <c:pt idx="33">
                  <c:v>1.7027202250721556</c:v>
                </c:pt>
                <c:pt idx="34">
                  <c:v>1.7034221341676579</c:v>
                </c:pt>
                <c:pt idx="35">
                  <c:v>1.7041465166705474</c:v>
                </c:pt>
                <c:pt idx="36">
                  <c:v>1.7048935152044915</c:v>
                </c:pt>
                <c:pt idx="37">
                  <c:v>1.7056632778288767</c:v>
                </c:pt>
                <c:pt idx="38">
                  <c:v>1.7064559581675527</c:v>
                </c:pt>
                <c:pt idx="39">
                  <c:v>1.7072717155439745</c:v>
                </c:pt>
                <c:pt idx="40">
                  <c:v>1.7081107151229611</c:v>
                </c:pt>
                <c:pt idx="41">
                  <c:v>1.7089731280594489</c:v>
                </c:pt>
                <c:pt idx="42">
                  <c:v>1.7098591316545033</c:v>
                </c:pt>
                <c:pt idx="43">
                  <c:v>1.7107689095189909</c:v>
                </c:pt>
                <c:pt idx="44">
                  <c:v>1.7117026517452951</c:v>
                </c:pt>
                <c:pt idx="45">
                  <c:v>1.7126605550874185</c:v>
                </c:pt>
                <c:pt idx="46">
                  <c:v>1.7136428231499783</c:v>
                </c:pt>
                <c:pt idx="47">
                  <c:v>1.7146496665864965</c:v>
                </c:pt>
                <c:pt idx="48">
                  <c:v>1.7156813033075062</c:v>
                </c:pt>
                <c:pt idx="49">
                  <c:v>1.7167379586989626</c:v>
                </c:pt>
                <c:pt idx="50">
                  <c:v>1.7178198658515571</c:v>
                </c:pt>
                <c:pt idx="51">
                  <c:v>1.718927265801506</c:v>
                </c:pt>
                <c:pt idx="52">
                  <c:v>1.7200604077834265</c:v>
                </c:pt>
                <c:pt idx="53">
                  <c:v>1.7212195494960671</c:v>
                </c:pt>
                <c:pt idx="54">
                  <c:v>1.7224049573814884</c:v>
                </c:pt>
                <c:pt idx="55">
                  <c:v>1.7236169069186413</c:v>
                </c:pt>
                <c:pt idx="56">
                  <c:v>1.7248556829320065</c:v>
                </c:pt>
                <c:pt idx="57">
                  <c:v>1.7261215799163387</c:v>
                </c:pt>
                <c:pt idx="58">
                  <c:v>1.7274149023784149</c:v>
                </c:pt>
                <c:pt idx="59">
                  <c:v>1.7287359651968002</c:v>
                </c:pt>
                <c:pt idx="60">
                  <c:v>1.7300850940008283</c:v>
                </c:pt>
                <c:pt idx="61">
                  <c:v>1.7314626255698893</c:v>
                </c:pt>
                <c:pt idx="62">
                  <c:v>1.7328689082544348</c:v>
                </c:pt>
                <c:pt idx="63">
                  <c:v>1.734304302419992</c:v>
                </c:pt>
                <c:pt idx="64">
                  <c:v>1.7357691809157265</c:v>
                </c:pt>
                <c:pt idx="65">
                  <c:v>1.7372639295691903</c:v>
                </c:pt>
                <c:pt idx="66">
                  <c:v>1.7387889477089851</c:v>
                </c:pt>
                <c:pt idx="67">
                  <c:v>1.7403446487172427</c:v>
                </c:pt>
                <c:pt idx="68">
                  <c:v>1.7419314606139411</c:v>
                </c:pt>
                <c:pt idx="69">
                  <c:v>1.7435498266753418</c:v>
                </c:pt>
                <c:pt idx="70">
                  <c:v>1.7452002060888765</c:v>
                </c:pt>
                <c:pt idx="71">
                  <c:v>1.7468830746471324</c:v>
                </c:pt>
                <c:pt idx="72">
                  <c:v>1.7485989254838166</c:v>
                </c:pt>
                <c:pt idx="73">
                  <c:v>1.7503482698546837</c:v>
                </c:pt>
                <c:pt idx="74">
                  <c:v>1.7521316379668928</c:v>
                </c:pt>
                <c:pt idx="75">
                  <c:v>1.7539495798603877</c:v>
                </c:pt>
                <c:pt idx="76">
                  <c:v>1.7558026663453272</c:v>
                </c:pt>
                <c:pt idx="77">
                  <c:v>1.7576914899999625</c:v>
                </c:pt>
                <c:pt idx="78">
                  <c:v>1.7596166662336743</c:v>
                </c:pt>
                <c:pt idx="79">
                  <c:v>1.7615788344204697</c:v>
                </c:pt>
                <c:pt idx="80">
                  <c:v>1.7635786591086744</c:v>
                </c:pt>
                <c:pt idx="81">
                  <c:v>1.7656168313130876</c:v>
                </c:pt>
                <c:pt idx="82">
                  <c:v>1.7676940698966015</c:v>
                </c:pt>
                <c:pt idx="83">
                  <c:v>1.7698111230488902</c:v>
                </c:pt>
                <c:pt idx="84">
                  <c:v>1.7719687698705955</c:v>
                </c:pt>
                <c:pt idx="85">
                  <c:v>1.7741678220723445</c:v>
                </c:pt>
                <c:pt idx="86">
                  <c:v>1.7764091257989161</c:v>
                </c:pt>
                <c:pt idx="87">
                  <c:v>1.7786935635899102</c:v>
                </c:pt>
                <c:pt idx="88">
                  <c:v>1.7810220564896886</c:v>
                </c:pt>
                <c:pt idx="89">
                  <c:v>1.7833955663206158</c:v>
                </c:pt>
                <c:pt idx="90">
                  <c:v>1.7858150981352987</c:v>
                </c:pt>
                <c:pt idx="91">
                  <c:v>1.7882817028654017</c:v>
                </c:pt>
                <c:pt idx="92">
                  <c:v>1.7907964801865519</c:v>
                </c:pt>
                <c:pt idx="93">
                  <c:v>1.7933605816213491</c:v>
                </c:pt>
                <c:pt idx="94">
                  <c:v>1.7959752139050398</c:v>
                </c:pt>
                <c:pt idx="95">
                  <c:v>1.7986416426416281</c:v>
                </c:pt>
                <c:pt idx="96">
                  <c:v>1.8013611962816081</c:v>
                </c:pt>
                <c:pt idx="97">
                  <c:v>1.8041352704566531</c:v>
                </c:pt>
                <c:pt idx="98">
                  <c:v>1.8069653327111985</c:v>
                </c:pt>
                <c:pt idx="99">
                  <c:v>1.8098529276763053</c:v>
                </c:pt>
                <c:pt idx="100">
                  <c:v>1.812799682737521</c:v>
                </c:pt>
                <c:pt idx="101">
                  <c:v>1.8158073142555577</c:v>
                </c:pt>
                <c:pt idx="102">
                  <c:v>1.8188776344074169</c:v>
                </c:pt>
                <c:pt idx="103">
                  <c:v>1.8220125587252387</c:v>
                </c:pt>
                <c:pt idx="104">
                  <c:v>1.8252141144221488</c:v>
                </c:pt>
                <c:pt idx="105">
                  <c:v>1.8284844496079118</c:v>
                </c:pt>
                <c:pt idx="106">
                  <c:v>1.8318258435137595</c:v>
                </c:pt>
                <c:pt idx="107">
                  <c:v>1.8352407178649555</c:v>
                </c:pt>
                <c:pt idx="108">
                  <c:v>1.8387316495629153</c:v>
                </c:pt>
                <c:pt idx="109">
                  <c:v>1.842301384866333</c:v>
                </c:pt>
                <c:pt idx="110">
                  <c:v>1.8459528552940545</c:v>
                </c:pt>
                <c:pt idx="111">
                  <c:v>1.8496891955128236</c:v>
                </c:pt>
                <c:pt idx="112">
                  <c:v>1.8535137635217114</c:v>
                </c:pt>
                <c:pt idx="113">
                  <c:v>1.8574301635050956</c:v>
                </c:pt>
                <c:pt idx="114">
                  <c:v>1.8614422717990213</c:v>
                </c:pt>
                <c:pt idx="115">
                  <c:v>1.8655542665066585</c:v>
                </c:pt>
                <c:pt idx="116">
                  <c:v>1.8697706614108254</c:v>
                </c:pt>
                <c:pt idx="117">
                  <c:v>1.8740963449725794</c:v>
                </c:pt>
                <c:pt idx="118">
                  <c:v>1.8785366253818221</c:v>
                </c:pt>
                <c:pt idx="119">
                  <c:v>1.8830972828510983</c:v>
                </c:pt>
                <c:pt idx="120">
                  <c:v>1.8877846306310822</c:v>
                </c:pt>
                <c:pt idx="121">
                  <c:v>1.892605586597395</c:v>
                </c:pt>
                <c:pt idx="122">
                  <c:v>1.8975677577409342</c:v>
                </c:pt>
                <c:pt idx="123">
                  <c:v>1.9026795405281471</c:v>
                </c:pt>
                <c:pt idx="124">
                  <c:v>1.9079502409396907</c:v>
                </c:pt>
                <c:pt idx="125">
                  <c:v>1.9133902191268046</c:v>
                </c:pt>
                <c:pt idx="126">
                  <c:v>1.9190110651613224</c:v>
                </c:pt>
                <c:pt idx="127">
                  <c:v>1.9248258144724986</c:v>
                </c:pt>
                <c:pt idx="128">
                  <c:v>1.9308492145221618</c:v>
                </c:pt>
                <c:pt idx="129">
                  <c:v>1.9370980584701538</c:v>
                </c:pt>
                <c:pt idx="130">
                  <c:v>1.943591607651324</c:v>
                </c:pt>
                <c:pt idx="131">
                  <c:v>1.9503521336252818</c:v>
                </c:pt>
                <c:pt idx="132">
                  <c:v>1.9574056240155724</c:v>
                </c:pt>
                <c:pt idx="133">
                  <c:v>1.9647827170989083</c:v>
                </c:pt>
                <c:pt idx="134">
                  <c:v>1.9725199629667842</c:v>
                </c:pt>
                <c:pt idx="135">
                  <c:v>1.9806615627702187</c:v>
                </c:pt>
                <c:pt idx="136">
                  <c:v>1.9892618284363925</c:v>
                </c:pt>
                <c:pt idx="137">
                  <c:v>1.9983887655307107</c:v>
                </c:pt>
                <c:pt idx="138">
                  <c:v>2.0081294786397801</c:v>
                </c:pt>
                <c:pt idx="139">
                  <c:v>2.0185986805377509</c:v>
                </c:pt>
                <c:pt idx="140">
                  <c:v>2.0299528108344407</c:v>
                </c:pt>
                <c:pt idx="141">
                  <c:v>2.0424150834224282</c:v>
                </c:pt>
                <c:pt idx="142">
                  <c:v>2.0563240272371894</c:v>
                </c:pt>
                <c:pt idx="143">
                  <c:v>2.0722398617477205</c:v>
                </c:pt>
                <c:pt idx="144">
                  <c:v>2.0912251610342167</c:v>
                </c:pt>
                <c:pt idx="145">
                  <c:v>2.1158710143323112</c:v>
                </c:pt>
                <c:pt idx="146">
                  <c:v>2.1599784562537852</c:v>
                </c:pt>
              </c:numCache>
            </c:numRef>
          </c:yVal>
          <c:smooth val="1"/>
          <c:extLst>
            <c:ext xmlns:c16="http://schemas.microsoft.com/office/drawing/2014/chart" uri="{C3380CC4-5D6E-409C-BE32-E72D297353CC}">
              <c16:uniqueId val="{00000001-C472-4AFC-937A-1B53299F4469}"/>
            </c:ext>
          </c:extLst>
        </c:ser>
        <c:ser>
          <c:idx val="31"/>
          <c:order val="2"/>
          <c:tx>
            <c:strRef>
              <c:f>Kinema!$AC$9</c:f>
              <c:strCache>
                <c:ptCount val="1"/>
                <c:pt idx="0">
                  <c:v>2.234</c:v>
                </c:pt>
              </c:strCache>
            </c:strRef>
          </c:tx>
          <c:spPr>
            <a:ln>
              <a:solidFill>
                <a:srgbClr val="00FF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Kinema!$AD$13:$AD$373</c:f>
              <c:numCache>
                <c:formatCode>0.0</c:formatCode>
                <c:ptCount val="361"/>
                <c:pt idx="0">
                  <c:v>2.8481491684698912</c:v>
                </c:pt>
                <c:pt idx="1">
                  <c:v>2.8481328072204324</c:v>
                </c:pt>
                <c:pt idx="2">
                  <c:v>2.8480837219213972</c:v>
                </c:pt>
                <c:pt idx="3">
                  <c:v>2.8480019079197629</c:v>
                </c:pt>
                <c:pt idx="4">
                  <c:v>2.8478873574570334</c:v>
                </c:pt>
                <c:pt idx="5">
                  <c:v>2.8477400596640816</c:v>
                </c:pt>
                <c:pt idx="6">
                  <c:v>2.847560000553865</c:v>
                </c:pt>
                <c:pt idx="7">
                  <c:v>2.8473471630120741</c:v>
                </c:pt>
                <c:pt idx="8">
                  <c:v>2.8471015267856381</c:v>
                </c:pt>
                <c:pt idx="9">
                  <c:v>2.8468230684691957</c:v>
                </c:pt>
                <c:pt idx="10">
                  <c:v>2.8465117614892912</c:v>
                </c:pt>
                <c:pt idx="11">
                  <c:v>2.8461675760864851</c:v>
                </c:pt>
                <c:pt idx="12">
                  <c:v>2.8457904792952498</c:v>
                </c:pt>
                <c:pt idx="13">
                  <c:v>2.8453804349216334</c:v>
                </c:pt>
                <c:pt idx="14">
                  <c:v>2.8449374035186299</c:v>
                </c:pt>
                <c:pt idx="15">
                  <c:v>2.8444613423593097</c:v>
                </c:pt>
                <c:pt idx="16">
                  <c:v>2.8439522054075415</c:v>
                </c:pt>
                <c:pt idx="17">
                  <c:v>2.8434099432863524</c:v>
                </c:pt>
                <c:pt idx="18">
                  <c:v>2.8428345032438593</c:v>
                </c:pt>
                <c:pt idx="19">
                  <c:v>2.8422258291166886</c:v>
                </c:pt>
                <c:pt idx="20">
                  <c:v>2.8415838612908324</c:v>
                </c:pt>
                <c:pt idx="21">
                  <c:v>2.8409085366599207</c:v>
                </c:pt>
                <c:pt idx="22">
                  <c:v>2.840199788580779</c:v>
                </c:pt>
                <c:pt idx="23">
                  <c:v>2.8394575468262526</c:v>
                </c:pt>
                <c:pt idx="24">
                  <c:v>2.8386817375351718</c:v>
                </c:pt>
                <c:pt idx="25">
                  <c:v>2.8378722831594212</c:v>
                </c:pt>
                <c:pt idx="26">
                  <c:v>2.8370291024080005</c:v>
                </c:pt>
                <c:pt idx="27">
                  <c:v>2.836152110187971</c:v>
                </c:pt>
                <c:pt idx="28">
                  <c:v>2.8352412175422188</c:v>
                </c:pt>
                <c:pt idx="29">
                  <c:v>2.8342963315838987</c:v>
                </c:pt>
                <c:pt idx="30">
                  <c:v>2.8333173554274445</c:v>
                </c:pt>
                <c:pt idx="31">
                  <c:v>2.8323041881160811</c:v>
                </c:pt>
                <c:pt idx="32">
                  <c:v>2.8312567245456006</c:v>
                </c:pt>
                <c:pt idx="33">
                  <c:v>2.8301748553843851</c:v>
                </c:pt>
                <c:pt idx="34">
                  <c:v>2.8290584669894474</c:v>
                </c:pt>
                <c:pt idx="35">
                  <c:v>2.8279074413183549</c:v>
                </c:pt>
                <c:pt idx="36">
                  <c:v>2.8267216558369284</c:v>
                </c:pt>
                <c:pt idx="37">
                  <c:v>2.8255009834224203</c:v>
                </c:pt>
                <c:pt idx="38">
                  <c:v>2.8242452922621459</c:v>
                </c:pt>
                <c:pt idx="39">
                  <c:v>2.8229544457472211</c:v>
                </c:pt>
                <c:pt idx="40">
                  <c:v>2.821628302361316</c:v>
                </c:pt>
                <c:pt idx="41">
                  <c:v>2.8202667155641121</c:v>
                </c:pt>
                <c:pt idx="42">
                  <c:v>2.8188695336693046</c:v>
                </c:pt>
                <c:pt idx="43">
                  <c:v>2.8174365997168613</c:v>
                </c:pt>
                <c:pt idx="44">
                  <c:v>2.815967751339246</c:v>
                </c:pt>
                <c:pt idx="45">
                  <c:v>2.8144628206214239</c:v>
                </c:pt>
                <c:pt idx="46">
                  <c:v>2.812921633954228</c:v>
                </c:pt>
                <c:pt idx="47">
                  <c:v>2.8113440118808488</c:v>
                </c:pt>
                <c:pt idx="48">
                  <c:v>2.8097297689361</c:v>
                </c:pt>
                <c:pt idx="49">
                  <c:v>2.808078713478066</c:v>
                </c:pt>
                <c:pt idx="50">
                  <c:v>2.8063906475117943</c:v>
                </c:pt>
                <c:pt idx="51">
                  <c:v>2.8046653665045782</c:v>
                </c:pt>
                <c:pt idx="52">
                  <c:v>2.8029026591924602</c:v>
                </c:pt>
                <c:pt idx="53">
                  <c:v>2.8011023073773909</c:v>
                </c:pt>
                <c:pt idx="54">
                  <c:v>2.7992640857146989</c:v>
                </c:pt>
                <c:pt idx="55">
                  <c:v>2.7973877614901612</c:v>
                </c:pt>
                <c:pt idx="56">
                  <c:v>2.795473094386308</c:v>
                </c:pt>
                <c:pt idx="57">
                  <c:v>2.7935198362371874</c:v>
                </c:pt>
                <c:pt idx="58">
                  <c:v>2.7915277307710658</c:v>
                </c:pt>
                <c:pt idx="59">
                  <c:v>2.789496513340334</c:v>
                </c:pt>
                <c:pt idx="60">
                  <c:v>2.7874259106378627</c:v>
                </c:pt>
                <c:pt idx="61">
                  <c:v>2.7853156403990984</c:v>
                </c:pt>
                <c:pt idx="62">
                  <c:v>2.7831654110889272</c:v>
                </c:pt>
                <c:pt idx="63">
                  <c:v>2.7809749215725472</c:v>
                </c:pt>
                <c:pt idx="64">
                  <c:v>2.7787438607692905</c:v>
                </c:pt>
                <c:pt idx="65">
                  <c:v>2.7764719072883635</c:v>
                </c:pt>
                <c:pt idx="66">
                  <c:v>2.7741587290454204</c:v>
                </c:pt>
                <c:pt idx="67">
                  <c:v>2.7718039828587013</c:v>
                </c:pt>
                <c:pt idx="68">
                  <c:v>2.769407314023558</c:v>
                </c:pt>
                <c:pt idx="69">
                  <c:v>2.766968355863805</c:v>
                </c:pt>
                <c:pt idx="70">
                  <c:v>2.7644867292585462</c:v>
                </c:pt>
                <c:pt idx="71">
                  <c:v>2.7619620421427902</c:v>
                </c:pt>
                <c:pt idx="72">
                  <c:v>2.7593938889800311</c:v>
                </c:pt>
                <c:pt idx="73">
                  <c:v>2.7567818502050496</c:v>
                </c:pt>
                <c:pt idx="74">
                  <c:v>2.7541254916347611</c:v>
                </c:pt>
                <c:pt idx="75">
                  <c:v>2.7514243638449192</c:v>
                </c:pt>
                <c:pt idx="76">
                  <c:v>2.7486780015103256</c:v>
                </c:pt>
                <c:pt idx="77">
                  <c:v>2.745885922705813</c:v>
                </c:pt>
                <c:pt idx="78">
                  <c:v>2.7430476281652978</c:v>
                </c:pt>
                <c:pt idx="79">
                  <c:v>2.7401626004957298</c:v>
                </c:pt>
                <c:pt idx="80">
                  <c:v>2.7372303033425753</c:v>
                </c:pt>
                <c:pt idx="81">
                  <c:v>2.7342501805032446</c:v>
                </c:pt>
                <c:pt idx="82">
                  <c:v>2.7312216549843829</c:v>
                </c:pt>
                <c:pt idx="83">
                  <c:v>2.728144127998684</c:v>
                </c:pt>
                <c:pt idx="84">
                  <c:v>2.7250169778965132</c:v>
                </c:pt>
                <c:pt idx="85">
                  <c:v>2.7218395590270208</c:v>
                </c:pt>
                <c:pt idx="86">
                  <c:v>2.718611200523037</c:v>
                </c:pt>
                <c:pt idx="87">
                  <c:v>2.7153312050035323</c:v>
                </c:pt>
                <c:pt idx="88">
                  <c:v>2.7119988471865693</c:v>
                </c:pt>
                <c:pt idx="89">
                  <c:v>2.7086133724052663</c:v>
                </c:pt>
                <c:pt idx="90">
                  <c:v>2.7051739950183045</c:v>
                </c:pt>
                <c:pt idx="91">
                  <c:v>2.7016798967056932</c:v>
                </c:pt>
                <c:pt idx="92">
                  <c:v>2.6981302246395349</c:v>
                </c:pt>
                <c:pt idx="93">
                  <c:v>2.6945240895184339</c:v>
                </c:pt>
                <c:pt idx="94">
                  <c:v>2.6908605634529312</c:v>
                </c:pt>
                <c:pt idx="95">
                  <c:v>2.6871386776878912</c:v>
                </c:pt>
                <c:pt idx="96">
                  <c:v>2.6833574201463062</c:v>
                </c:pt>
                <c:pt idx="97">
                  <c:v>2.6795157327770287</c:v>
                </c:pt>
                <c:pt idx="98">
                  <c:v>2.675612508686994</c:v>
                </c:pt>
                <c:pt idx="99">
                  <c:v>2.6716465890361536</c:v>
                </c:pt>
                <c:pt idx="100">
                  <c:v>2.66761675967058</c:v>
                </c:pt>
                <c:pt idx="101">
                  <c:v>2.6635217474663717</c:v>
                </c:pt>
                <c:pt idx="102">
                  <c:v>2.6593602163532339</c:v>
                </c:pt>
                <c:pt idx="103">
                  <c:v>2.6551307629828487</c:v>
                </c:pt>
                <c:pt idx="104">
                  <c:v>2.6508319120023183</c:v>
                </c:pt>
                <c:pt idx="105">
                  <c:v>2.6464621108878292</c:v>
                </c:pt>
                <c:pt idx="106">
                  <c:v>2.6420197242873042</c:v>
                </c:pt>
                <c:pt idx="107">
                  <c:v>2.637503027813783</c:v>
                </c:pt>
                <c:pt idx="108">
                  <c:v>2.6329102012227668</c:v>
                </c:pt>
                <c:pt idx="109">
                  <c:v>2.6282393208970283</c:v>
                </c:pt>
                <c:pt idx="110">
                  <c:v>2.6234883515508591</c:v>
                </c:pt>
                <c:pt idx="111">
                  <c:v>2.6186551370521256</c:v>
                </c:pt>
                <c:pt idx="112">
                  <c:v>2.6137373902446241</c:v>
                </c:pt>
                <c:pt idx="113">
                  <c:v>2.6087326816339296</c:v>
                </c:pt>
                <c:pt idx="114">
                  <c:v>2.6036384267776254</c:v>
                </c:pt>
                <c:pt idx="115">
                  <c:v>2.5984518721933543</c:v>
                </c:pt>
                <c:pt idx="116">
                  <c:v>2.5931700795658581</c:v>
                </c:pt>
                <c:pt idx="117">
                  <c:v>2.5877899079944493</c:v>
                </c:pt>
                <c:pt idx="118">
                  <c:v>2.5823079939750766</c:v>
                </c:pt>
                <c:pt idx="119">
                  <c:v>2.5767207287524374</c:v>
                </c:pt>
                <c:pt idx="120">
                  <c:v>2.5710242326066162</c:v>
                </c:pt>
                <c:pt idx="121">
                  <c:v>2.5652143255503224</c:v>
                </c:pt>
                <c:pt idx="122">
                  <c:v>2.5592864938037025</c:v>
                </c:pt>
                <c:pt idx="123">
                  <c:v>2.5532358512771558</c:v>
                </c:pt>
                <c:pt idx="124">
                  <c:v>2.5470570951209917</c:v>
                </c:pt>
                <c:pt idx="125">
                  <c:v>2.540744454183173</c:v>
                </c:pt>
                <c:pt idx="126">
                  <c:v>2.5342916289391924</c:v>
                </c:pt>
                <c:pt idx="127">
                  <c:v>2.5276917211005276</c:v>
                </c:pt>
                <c:pt idx="128">
                  <c:v>2.5209371506443676</c:v>
                </c:pt>
                <c:pt idx="129">
                  <c:v>2.5140195573990556</c:v>
                </c:pt>
                <c:pt idx="130">
                  <c:v>2.5069296835137522</c:v>
                </c:pt>
                <c:pt idx="131">
                  <c:v>2.4996572320618795</c:v>
                </c:pt>
                <c:pt idx="132">
                  <c:v>2.4921906955648074</c:v>
                </c:pt>
                <c:pt idx="133">
                  <c:v>2.4845171462135047</c:v>
                </c:pt>
                <c:pt idx="134">
                  <c:v>2.4766219767674436</c:v>
                </c:pt>
                <c:pt idx="135">
                  <c:v>2.4684885771512479</c:v>
                </c:pt>
                <c:pt idx="136">
                  <c:v>2.4600979260724549</c:v>
                </c:pt>
                <c:pt idx="137">
                  <c:v>2.4514280686280649</c:v>
                </c:pt>
                <c:pt idx="138">
                  <c:v>2.4424534383543084</c:v>
                </c:pt>
                <c:pt idx="139">
                  <c:v>2.4331439629877054</c:v>
                </c:pt>
                <c:pt idx="140">
                  <c:v>2.4234638630015262</c:v>
                </c:pt>
                <c:pt idx="141">
                  <c:v>2.4133700029855492</c:v>
                </c:pt>
                <c:pt idx="142">
                  <c:v>2.4028095736801931</c:v>
                </c:pt>
                <c:pt idx="143">
                  <c:v>2.391716738781354</c:v>
                </c:pt>
                <c:pt idx="144">
                  <c:v>2.3800076176371934</c:v>
                </c:pt>
                <c:pt idx="145">
                  <c:v>2.3675724661666528</c:v>
                </c:pt>
                <c:pt idx="146">
                  <c:v>2.3542628655103943</c:v>
                </c:pt>
                <c:pt idx="147">
                  <c:v>2.3398693594276274</c:v>
                </c:pt>
                <c:pt idx="148">
                  <c:v>2.3240790500055191</c:v>
                </c:pt>
                <c:pt idx="149">
                  <c:v>2.3063855095334929</c:v>
                </c:pt>
                <c:pt idx="150">
                  <c:v>2.2858623892315992</c:v>
                </c:pt>
                <c:pt idx="151">
                  <c:v>2.2604088697460729</c:v>
                </c:pt>
                <c:pt idx="152">
                  <c:v>2.2218525640617384</c:v>
                </c:pt>
              </c:numCache>
            </c:numRef>
          </c:yVal>
          <c:smooth val="1"/>
          <c:extLst>
            <c:ext xmlns:c16="http://schemas.microsoft.com/office/drawing/2014/chart" uri="{C3380CC4-5D6E-409C-BE32-E72D297353CC}">
              <c16:uniqueId val="{00000002-C472-4AFC-937A-1B53299F4469}"/>
            </c:ext>
          </c:extLst>
        </c:ser>
        <c:ser>
          <c:idx val="0"/>
          <c:order val="3"/>
          <c:tx>
            <c:strRef>
              <c:f>Kinema!$AC$9</c:f>
              <c:strCache>
                <c:ptCount val="1"/>
                <c:pt idx="0">
                  <c:v>2.234</c:v>
                </c:pt>
              </c:strCache>
            </c:strRef>
          </c:tx>
          <c:spPr>
            <a:ln>
              <a:solidFill>
                <a:srgbClr val="00FF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Kinema!$AF$13:$AF$373</c:f>
              <c:numCache>
                <c:formatCode>0.0</c:formatCode>
                <c:ptCount val="361"/>
                <c:pt idx="0">
                  <c:v>1.6707133446846909</c:v>
                </c:pt>
                <c:pt idx="1">
                  <c:v>1.670722942185811</c:v>
                </c:pt>
                <c:pt idx="2">
                  <c:v>1.6707517362604332</c:v>
                </c:pt>
                <c:pt idx="3">
                  <c:v>1.6707997316233938</c:v>
                </c:pt>
                <c:pt idx="4">
                  <c:v>1.6708669361362003</c:v>
                </c:pt>
                <c:pt idx="5">
                  <c:v>1.670953360812208</c:v>
                </c:pt>
                <c:pt idx="6">
                  <c:v>1.6710590198238884</c:v>
                </c:pt>
                <c:pt idx="7">
                  <c:v>1.6711839305121909</c:v>
                </c:pt>
                <c:pt idx="8">
                  <c:v>1.6713281133980169</c:v>
                </c:pt>
                <c:pt idx="9">
                  <c:v>1.6714915921957805</c:v>
                </c:pt>
                <c:pt idx="10">
                  <c:v>1.6716743938291849</c:v>
                </c:pt>
                <c:pt idx="11">
                  <c:v>1.6718765484491136</c:v>
                </c:pt>
                <c:pt idx="12">
                  <c:v>1.6720980894537472</c:v>
                </c:pt>
                <c:pt idx="13">
                  <c:v>1.6723390535108922</c:v>
                </c:pt>
                <c:pt idx="14">
                  <c:v>1.6725994805825943</c:v>
                </c:pt>
                <c:pt idx="15">
                  <c:v>1.6728794139520331</c:v>
                </c:pt>
                <c:pt idx="16">
                  <c:v>1.6731789002527782</c:v>
                </c:pt>
                <c:pt idx="17">
                  <c:v>1.6734979895004329</c:v>
                </c:pt>
                <c:pt idx="18">
                  <c:v>1.6738367351267061</c:v>
                </c:pt>
                <c:pt idx="19">
                  <c:v>1.6741951940159832</c:v>
                </c:pt>
                <c:pt idx="20">
                  <c:v>1.6745734265444696</c:v>
                </c:pt>
                <c:pt idx="21">
                  <c:v>1.6749714966219194</c:v>
                </c:pt>
                <c:pt idx="22">
                  <c:v>1.675389471736072</c:v>
                </c:pt>
                <c:pt idx="23">
                  <c:v>1.675827422999828</c:v>
                </c:pt>
                <c:pt idx="24">
                  <c:v>1.6762854252012791</c:v>
                </c:pt>
                <c:pt idx="25">
                  <c:v>1.6767635568566355</c:v>
                </c:pt>
                <c:pt idx="26">
                  <c:v>1.6772619002661637</c:v>
                </c:pt>
                <c:pt idx="27">
                  <c:v>1.6777805415732379</c:v>
                </c:pt>
                <c:pt idx="28">
                  <c:v>1.6783195708265686</c:v>
                </c:pt>
                <c:pt idx="29">
                  <c:v>1.6788790820457635</c:v>
                </c:pt>
                <c:pt idx="30">
                  <c:v>1.6794591732903066</c:v>
                </c:pt>
                <c:pt idx="31">
                  <c:v>1.6800599467320454</c:v>
                </c:pt>
                <c:pt idx="32">
                  <c:v>1.6806815087314104</c:v>
                </c:pt>
                <c:pt idx="33">
                  <c:v>1.6813239699173916</c:v>
                </c:pt>
                <c:pt idx="34">
                  <c:v>1.6819874452714882</c:v>
                </c:pt>
                <c:pt idx="35">
                  <c:v>1.6826720542157825</c:v>
                </c:pt>
                <c:pt idx="36">
                  <c:v>1.6833779207052442</c:v>
                </c:pt>
                <c:pt idx="37">
                  <c:v>1.6841051733245318</c:v>
                </c:pt>
                <c:pt idx="38">
                  <c:v>1.6848539453893769</c:v>
                </c:pt>
                <c:pt idx="39">
                  <c:v>1.6856243750528253</c:v>
                </c:pt>
                <c:pt idx="40">
                  <c:v>1.6864166054164857</c:v>
                </c:pt>
                <c:pt idx="41">
                  <c:v>1.6872307846470709</c:v>
                </c:pt>
                <c:pt idx="42">
                  <c:v>1.688067066098381</c:v>
                </c:pt>
                <c:pt idx="43">
                  <c:v>1.688925608439052</c:v>
                </c:pt>
                <c:pt idx="44">
                  <c:v>1.6898065757863125</c:v>
                </c:pt>
                <c:pt idx="45">
                  <c:v>1.690710137845987</c:v>
                </c:pt>
                <c:pt idx="46">
                  <c:v>1.691636470059118</c:v>
                </c:pt>
                <c:pt idx="47">
                  <c:v>1.6925857537554623</c:v>
                </c:pt>
                <c:pt idx="48">
                  <c:v>1.6935581763142409</c:v>
                </c:pt>
                <c:pt idx="49">
                  <c:v>1.6945539313324605</c:v>
                </c:pt>
                <c:pt idx="50">
                  <c:v>1.6955732188012338</c:v>
                </c:pt>
                <c:pt idx="51">
                  <c:v>1.6966162452904832</c:v>
                </c:pt>
                <c:pt idx="52">
                  <c:v>1.697683224142432</c:v>
                </c:pt>
                <c:pt idx="53">
                  <c:v>1.6987743756744378</c:v>
                </c:pt>
                <c:pt idx="54">
                  <c:v>1.6998899273915211</c:v>
                </c:pt>
                <c:pt idx="55">
                  <c:v>1.7010301142092801</c:v>
                </c:pt>
                <c:pt idx="56">
                  <c:v>1.7021951786875913</c:v>
                </c:pt>
                <c:pt idx="57">
                  <c:v>1.7033853712758211</c:v>
                </c:pt>
                <c:pt idx="58">
                  <c:v>1.7046009505701363</c:v>
                </c:pt>
                <c:pt idx="59">
                  <c:v>1.7058421835835784</c:v>
                </c:pt>
                <c:pt idx="60">
                  <c:v>1.7071093460297042</c:v>
                </c:pt>
                <c:pt idx="61">
                  <c:v>1.7084027226204912</c:v>
                </c:pt>
                <c:pt idx="62">
                  <c:v>1.7097226073794478</c:v>
                </c:pt>
                <c:pt idx="63">
                  <c:v>1.711069303970751</c:v>
                </c:pt>
                <c:pt idx="64">
                  <c:v>1.7124431260454098</c:v>
                </c:pt>
                <c:pt idx="65">
                  <c:v>1.7138443976055124</c:v>
                </c:pt>
                <c:pt idx="66">
                  <c:v>1.7152734533876584</c:v>
                </c:pt>
                <c:pt idx="67">
                  <c:v>1.7167306392667903</c:v>
                </c:pt>
                <c:pt idx="68">
                  <c:v>1.7182163126816872</c:v>
                </c:pt>
                <c:pt idx="69">
                  <c:v>1.7197308430835812</c:v>
                </c:pt>
                <c:pt idx="70">
                  <c:v>1.7212746124093348</c:v>
                </c:pt>
                <c:pt idx="71">
                  <c:v>1.7228480155808197</c:v>
                </c:pt>
                <c:pt idx="72">
                  <c:v>1.7244514610323149</c:v>
                </c:pt>
                <c:pt idx="73">
                  <c:v>1.7260853712677042</c:v>
                </c:pt>
                <c:pt idx="74">
                  <c:v>1.7277501834496274</c:v>
                </c:pt>
                <c:pt idx="75">
                  <c:v>1.7294463500227466</c:v>
                </c:pt>
                <c:pt idx="76">
                  <c:v>1.731174339373551</c:v>
                </c:pt>
                <c:pt idx="77">
                  <c:v>1.7329346365293479</c:v>
                </c:pt>
                <c:pt idx="78">
                  <c:v>1.7347277438992048</c:v>
                </c:pt>
                <c:pt idx="79">
                  <c:v>1.7365541820599963</c:v>
                </c:pt>
                <c:pt idx="80">
                  <c:v>1.7384144905908991</c:v>
                </c:pt>
                <c:pt idx="81">
                  <c:v>1.7403092289599669</c:v>
                </c:pt>
                <c:pt idx="82">
                  <c:v>1.7422389774668299</c:v>
                </c:pt>
                <c:pt idx="83">
                  <c:v>1.7442043382458525</c:v>
                </c:pt>
                <c:pt idx="84">
                  <c:v>1.7462059363345233</c:v>
                </c:pt>
                <c:pt idx="85">
                  <c:v>1.7482444208123202</c:v>
                </c:pt>
                <c:pt idx="86">
                  <c:v>1.7503204660157992</c:v>
                </c:pt>
                <c:pt idx="87">
                  <c:v>1.7524347728361434</c:v>
                </c:pt>
                <c:pt idx="88">
                  <c:v>1.7545880701061749</c:v>
                </c:pt>
                <c:pt idx="89">
                  <c:v>1.7567811160844</c:v>
                </c:pt>
                <c:pt idx="90">
                  <c:v>1.75901470004448</c:v>
                </c:pt>
                <c:pt idx="91">
                  <c:v>1.7612896439794674</c:v>
                </c:pt>
                <c:pt idx="92">
                  <c:v>1.7636068044310105</c:v>
                </c:pt>
                <c:pt idx="93">
                  <c:v>1.765967074454948</c:v>
                </c:pt>
                <c:pt idx="94">
                  <c:v>1.7683713857358663</c:v>
                </c:pt>
                <c:pt idx="95">
                  <c:v>1.7708207108646832</c:v>
                </c:pt>
                <c:pt idx="96">
                  <c:v>1.7733160657948455</c:v>
                </c:pt>
                <c:pt idx="97">
                  <c:v>1.7758585124945858</c:v>
                </c:pt>
                <c:pt idx="98">
                  <c:v>1.7784491618146787</c:v>
                </c:pt>
                <c:pt idx="99">
                  <c:v>1.781089176593506</c:v>
                </c:pt>
                <c:pt idx="100">
                  <c:v>1.783779775023931</c:v>
                </c:pt>
                <c:pt idx="101">
                  <c:v>1.7865222343093821</c:v>
                </c:pt>
                <c:pt idx="102">
                  <c:v>1.7893178946402672</c:v>
                </c:pt>
                <c:pt idx="103">
                  <c:v>1.7921681635255831</c:v>
                </c:pt>
                <c:pt idx="104">
                  <c:v>1.795074520519464</c:v>
                </c:pt>
                <c:pt idx="105">
                  <c:v>1.7980385223874988</c:v>
                </c:pt>
                <c:pt idx="106">
                  <c:v>1.8010618087640748</c:v>
                </c:pt>
                <c:pt idx="107">
                  <c:v>1.8041461083589765</c:v>
                </c:pt>
                <c:pt idx="108">
                  <c:v>1.8072932457800321</c:v>
                </c:pt>
                <c:pt idx="109">
                  <c:v>1.8105051490482915</c:v>
                </c:pt>
                <c:pt idx="110">
                  <c:v>1.8137838578937582</c:v>
                </c:pt>
                <c:pt idx="111">
                  <c:v>1.8171315329333242</c:v>
                </c:pt>
                <c:pt idx="112">
                  <c:v>1.8205504658484073</c:v>
                </c:pt>
                <c:pt idx="113">
                  <c:v>1.8240430906990801</c:v>
                </c:pt>
                <c:pt idx="114">
                  <c:v>1.8276119965338291</c:v>
                </c:pt>
                <c:pt idx="115">
                  <c:v>1.831259941481483</c:v>
                </c:pt>
                <c:pt idx="116">
                  <c:v>1.8349898685441788</c:v>
                </c:pt>
                <c:pt idx="117">
                  <c:v>1.8388049233498518</c:v>
                </c:pt>
                <c:pt idx="118">
                  <c:v>1.8427084741701736</c:v>
                </c:pt>
                <c:pt idx="119">
                  <c:v>1.8467041345684108</c:v>
                </c:pt>
                <c:pt idx="120">
                  <c:v>1.8507957891127849</c:v>
                </c:pt>
                <c:pt idx="121">
                  <c:v>1.8549876226792121</c:v>
                </c:pt>
                <c:pt idx="122">
                  <c:v>1.8592841539764806</c:v>
                </c:pt>
                <c:pt idx="123">
                  <c:v>1.8636902740634131</c:v>
                </c:pt>
                <c:pt idx="124">
                  <c:v>1.8682112907992026</c:v>
                </c:pt>
                <c:pt idx="125">
                  <c:v>1.8728529803856446</c:v>
                </c:pt>
                <c:pt idx="126">
                  <c:v>1.877621647437256</c:v>
                </c:pt>
                <c:pt idx="127">
                  <c:v>1.8825241953727985</c:v>
                </c:pt>
                <c:pt idx="128">
                  <c:v>1.8875682093855315</c:v>
                </c:pt>
                <c:pt idx="129">
                  <c:v>1.8927620548577677</c:v>
                </c:pt>
                <c:pt idx="130">
                  <c:v>1.8981149948911804</c:v>
                </c:pt>
                <c:pt idx="131">
                  <c:v>1.9036373317033477</c:v>
                </c:pt>
                <c:pt idx="132">
                  <c:v>1.9093405781040527</c:v>
                </c:pt>
                <c:pt idx="133">
                  <c:v>1.9152376672736149</c:v>
                </c:pt>
                <c:pt idx="134">
                  <c:v>1.9213432118639702</c:v>
                </c:pt>
                <c:pt idx="135">
                  <c:v>1.9276738274019956</c:v>
                </c:pt>
                <c:pt idx="136">
                  <c:v>1.9342485406717542</c:v>
                </c:pt>
                <c:pt idx="137">
                  <c:v>1.9410893121079009</c:v>
                </c:pt>
                <c:pt idx="138">
                  <c:v>1.9482217137459223</c:v>
                </c:pt>
                <c:pt idx="139">
                  <c:v>1.9556758234610458</c:v>
                </c:pt>
                <c:pt idx="140">
                  <c:v>1.9634874264317665</c:v>
                </c:pt>
                <c:pt idx="141">
                  <c:v>1.9716996637600726</c:v>
                </c:pt>
                <c:pt idx="142">
                  <c:v>1.9803653504372905</c:v>
                </c:pt>
                <c:pt idx="143">
                  <c:v>1.9895503285392451</c:v>
                </c:pt>
                <c:pt idx="144">
                  <c:v>1.9993384845294335</c:v>
                </c:pt>
                <c:pt idx="145">
                  <c:v>2.0098395683405061</c:v>
                </c:pt>
                <c:pt idx="146">
                  <c:v>2.0212020047233095</c:v>
                </c:pt>
                <c:pt idx="147">
                  <c:v>2.0336352558500308</c:v>
                </c:pt>
                <c:pt idx="148">
                  <c:v>2.047452225604784</c:v>
                </c:pt>
                <c:pt idx="149">
                  <c:v>2.0631593477092793</c:v>
                </c:pt>
                <c:pt idx="150">
                  <c:v>2.0816829769944367</c:v>
                </c:pt>
                <c:pt idx="151">
                  <c:v>2.1051239389048244</c:v>
                </c:pt>
                <c:pt idx="152">
                  <c:v>2.1416546265862091</c:v>
                </c:pt>
              </c:numCache>
            </c:numRef>
          </c:yVal>
          <c:smooth val="1"/>
          <c:extLst>
            <c:ext xmlns:c16="http://schemas.microsoft.com/office/drawing/2014/chart" uri="{C3380CC4-5D6E-409C-BE32-E72D297353CC}">
              <c16:uniqueId val="{00000003-C472-4AFC-937A-1B53299F4469}"/>
            </c:ext>
          </c:extLst>
        </c:ser>
        <c:ser>
          <c:idx val="11"/>
          <c:order val="4"/>
          <c:tx>
            <c:strRef>
              <c:f>Kinema!$AA$9</c:f>
              <c:strCache>
                <c:ptCount val="1"/>
                <c:pt idx="0">
                  <c:v>1.248</c:v>
                </c:pt>
              </c:strCache>
            </c:strRef>
          </c:tx>
          <c:spPr>
            <a:ln>
              <a:solidFill>
                <a:srgbClr val="FF00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Kinema!$AB$13:$AB$373</c:f>
              <c:numCache>
                <c:formatCode>0.0</c:formatCode>
                <c:ptCount val="361"/>
                <c:pt idx="0">
                  <c:v>1.6475390916546802</c:v>
                </c:pt>
                <c:pt idx="1">
                  <c:v>1.6475481437998825</c:v>
                </c:pt>
                <c:pt idx="2">
                  <c:v>1.6475753016035837</c:v>
                </c:pt>
                <c:pt idx="3">
                  <c:v>1.6476205691709063</c:v>
                </c:pt>
                <c:pt idx="4">
                  <c:v>1.64768395334647</c:v>
                </c:pt>
                <c:pt idx="5">
                  <c:v>1.6477654637185146</c:v>
                </c:pt>
                <c:pt idx="6">
                  <c:v>1.6478651126246984</c:v>
                </c:pt>
                <c:pt idx="7">
                  <c:v>1.6479829151595549</c:v>
                </c:pt>
                <c:pt idx="8">
                  <c:v>1.6481188891836391</c:v>
                </c:pt>
                <c:pt idx="9">
                  <c:v>1.6482730553343246</c:v>
                </c:pt>
                <c:pt idx="10">
                  <c:v>1.6484454370383685</c:v>
                </c:pt>
                <c:pt idx="11">
                  <c:v>1.6486360605261541</c:v>
                </c:pt>
                <c:pt idx="12">
                  <c:v>1.6488449548476978</c:v>
                </c:pt>
                <c:pt idx="13">
                  <c:v>1.6490721518904081</c:v>
                </c:pt>
                <c:pt idx="14">
                  <c:v>1.6493176863986543</c:v>
                </c:pt>
                <c:pt idx="15">
                  <c:v>1.6495815959951359</c:v>
                </c:pt>
                <c:pt idx="16">
                  <c:v>1.6498639212041164</c:v>
                </c:pt>
                <c:pt idx="17">
                  <c:v>1.6501647054765376</c:v>
                </c:pt>
                <c:pt idx="18">
                  <c:v>1.6504839952170434</c:v>
                </c:pt>
                <c:pt idx="19">
                  <c:v>1.6508218398129642</c:v>
                </c:pt>
                <c:pt idx="20">
                  <c:v>1.6511782916653215</c:v>
                </c:pt>
                <c:pt idx="21">
                  <c:v>1.6515534062218451</c:v>
                </c:pt>
                <c:pt idx="22">
                  <c:v>1.6519472420121186</c:v>
                </c:pt>
                <c:pt idx="23">
                  <c:v>1.6523598606848411</c:v>
                </c:pt>
                <c:pt idx="24">
                  <c:v>1.6527913270473211</c:v>
                </c:pt>
                <c:pt idx="25">
                  <c:v>1.6532417091072105</c:v>
                </c:pt>
                <c:pt idx="26">
                  <c:v>1.6537110781165691</c:v>
                </c:pt>
                <c:pt idx="27">
                  <c:v>1.654199508618329</c:v>
                </c:pt>
                <c:pt idx="28">
                  <c:v>1.6547070784952143</c:v>
                </c:pt>
                <c:pt idx="29">
                  <c:v>1.6552338690212109</c:v>
                </c:pt>
                <c:pt idx="30">
                  <c:v>1.655779964915659</c:v>
                </c:pt>
                <c:pt idx="31">
                  <c:v>1.6563454544000284</c:v>
                </c:pt>
                <c:pt idx="32">
                  <c:v>1.6569304292575342</c:v>
                </c:pt>
                <c:pt idx="33">
                  <c:v>1.6575349848956127</c:v>
                </c:pt>
                <c:pt idx="34">
                  <c:v>1.6581592204114042</c:v>
                </c:pt>
                <c:pt idx="35">
                  <c:v>1.6588032386603604</c:v>
                </c:pt>
                <c:pt idx="36">
                  <c:v>1.6594671463280313</c:v>
                </c:pt>
                <c:pt idx="37">
                  <c:v>1.6601510540052453</c:v>
                </c:pt>
                <c:pt idx="38">
                  <c:v>1.6608550762667103</c:v>
                </c:pt>
                <c:pt idx="39">
                  <c:v>1.6615793317532546</c:v>
                </c:pt>
                <c:pt idx="40">
                  <c:v>1.6623239432577939</c:v>
                </c:pt>
                <c:pt idx="41">
                  <c:v>1.6630890378152303</c:v>
                </c:pt>
                <c:pt idx="42">
                  <c:v>1.6638747467963839</c:v>
                </c:pt>
                <c:pt idx="43">
                  <c:v>1.6646812060061753</c:v>
                </c:pt>
                <c:pt idx="44">
                  <c:v>1.6655085557862368</c:v>
                </c:pt>
                <c:pt idx="45">
                  <c:v>1.6663569411220935</c:v>
                </c:pt>
                <c:pt idx="46">
                  <c:v>1.667226511755199</c:v>
                </c:pt>
                <c:pt idx="47">
                  <c:v>1.6681174222999697</c:v>
                </c:pt>
                <c:pt idx="48">
                  <c:v>1.6690298323660886</c:v>
                </c:pt>
                <c:pt idx="49">
                  <c:v>1.6699639066862932</c:v>
                </c:pt>
                <c:pt idx="50">
                  <c:v>1.6709198152499303</c:v>
                </c:pt>
                <c:pt idx="51">
                  <c:v>1.6718977334425389</c:v>
                </c:pt>
                <c:pt idx="52">
                  <c:v>1.6728978421917216</c:v>
                </c:pt>
                <c:pt idx="53">
                  <c:v>1.6739203281196935</c:v>
                </c:pt>
                <c:pt idx="54">
                  <c:v>1.6749653837027114</c:v>
                </c:pt>
                <c:pt idx="55">
                  <c:v>1.6760332074378772</c:v>
                </c:pt>
                <c:pt idx="56">
                  <c:v>1.677124004017535</c:v>
                </c:pt>
                <c:pt idx="57">
                  <c:v>1.6782379845117728</c:v>
                </c:pt>
                <c:pt idx="58">
                  <c:v>1.6793753665593978</c:v>
                </c:pt>
                <c:pt idx="59">
                  <c:v>1.6805363745678019</c:v>
                </c:pt>
                <c:pt idx="60">
                  <c:v>1.6817212399222679</c:v>
                </c:pt>
                <c:pt idx="61">
                  <c:v>1.6829302012051264</c:v>
                </c:pt>
                <c:pt idx="62">
                  <c:v>1.6841635044254069</c:v>
                </c:pt>
                <c:pt idx="63">
                  <c:v>1.685421403259467</c:v>
                </c:pt>
                <c:pt idx="64">
                  <c:v>1.6867041593032586</c:v>
                </c:pt>
                <c:pt idx="65">
                  <c:v>1.6880120423368847</c:v>
                </c:pt>
                <c:pt idx="66">
                  <c:v>1.6893453306021522</c:v>
                </c:pt>
                <c:pt idx="67">
                  <c:v>1.6907043110938595</c:v>
                </c:pt>
                <c:pt idx="68">
                  <c:v>1.6920892798656124</c:v>
                </c:pt>
                <c:pt idx="69">
                  <c:v>1.6935005423510812</c:v>
                </c:pt>
                <c:pt idx="70">
                  <c:v>1.6949384137015571</c:v>
                </c:pt>
                <c:pt idx="71">
                  <c:v>1.696403219140828</c:v>
                </c:pt>
                <c:pt idx="72">
                  <c:v>1.6978952943384822</c:v>
                </c:pt>
                <c:pt idx="73">
                  <c:v>1.6994149858026883</c:v>
                </c:pt>
                <c:pt idx="74">
                  <c:v>1.7009626512937708</c:v>
                </c:pt>
                <c:pt idx="75">
                  <c:v>1.7025386602598556</c:v>
                </c:pt>
                <c:pt idx="76">
                  <c:v>1.7041433942960187</c:v>
                </c:pt>
                <c:pt idx="77">
                  <c:v>1.705777247628508</c:v>
                </c:pt>
                <c:pt idx="78">
                  <c:v>1.7074406276256389</c:v>
                </c:pt>
                <c:pt idx="79">
                  <c:v>1.7091339553372031</c:v>
                </c:pt>
                <c:pt idx="80">
                  <c:v>1.7108576660643184</c:v>
                </c:pt>
                <c:pt idx="81">
                  <c:v>1.7126122099617858</c:v>
                </c:pt>
                <c:pt idx="82">
                  <c:v>1.7143980526752671</c:v>
                </c:pt>
                <c:pt idx="83">
                  <c:v>1.7162156760157123</c:v>
                </c:pt>
                <c:pt idx="84">
                  <c:v>1.7180655786737034</c:v>
                </c:pt>
                <c:pt idx="85">
                  <c:v>1.7199482769766361</c:v>
                </c:pt>
                <c:pt idx="86">
                  <c:v>1.7218643056918921</c:v>
                </c:pt>
                <c:pt idx="87">
                  <c:v>1.7238142188793903</c:v>
                </c:pt>
                <c:pt idx="88">
                  <c:v>1.7257985907973339</c:v>
                </c:pt>
                <c:pt idx="89">
                  <c:v>1.727818016865172</c:v>
                </c:pt>
                <c:pt idx="90">
                  <c:v>1.72987311468825</c:v>
                </c:pt>
                <c:pt idx="91">
                  <c:v>1.7319645251490574</c:v>
                </c:pt>
                <c:pt idx="92">
                  <c:v>1.7340929135703722</c:v>
                </c:pt>
                <c:pt idx="93">
                  <c:v>1.7362589709561949</c:v>
                </c:pt>
                <c:pt idx="94">
                  <c:v>1.7384634153168785</c:v>
                </c:pt>
                <c:pt idx="95">
                  <c:v>1.7407069930855443</c:v>
                </c:pt>
                <c:pt idx="96">
                  <c:v>1.742990480633557</c:v>
                </c:pt>
                <c:pt idx="97">
                  <c:v>1.7453146858936677</c:v>
                </c:pt>
                <c:pt idx="98">
                  <c:v>1.7476804501002785</c:v>
                </c:pt>
                <c:pt idx="99">
                  <c:v>1.7500886496573282</c:v>
                </c:pt>
                <c:pt idx="100">
                  <c:v>1.7525401981454665</c:v>
                </c:pt>
                <c:pt idx="101">
                  <c:v>1.7550360484812966</c:v>
                </c:pt>
                <c:pt idx="102">
                  <c:v>1.7575771952431658</c:v>
                </c:pt>
                <c:pt idx="103">
                  <c:v>1.7601646771793227</c:v>
                </c:pt>
                <c:pt idx="104">
                  <c:v>1.7627995799163692</c:v>
                </c:pt>
                <c:pt idx="105">
                  <c:v>1.7654830388877907</c:v>
                </c:pt>
                <c:pt idx="106">
                  <c:v>1.7682162425049495</c:v>
                </c:pt>
                <c:pt idx="107">
                  <c:v>1.7710004355954587</c:v>
                </c:pt>
                <c:pt idx="108">
                  <c:v>1.7738369231371061</c:v>
                </c:pt>
                <c:pt idx="109">
                  <c:v>1.7767270743189896</c:v>
                </c:pt>
                <c:pt idx="110">
                  <c:v>1.7796723269656223</c:v>
                </c:pt>
                <c:pt idx="111">
                  <c:v>1.7826741923645779</c:v>
                </c:pt>
                <c:pt idx="112">
                  <c:v>1.7857342605435245</c:v>
                </c:pt>
                <c:pt idx="113">
                  <c:v>1.7888542060490951</c:v>
                </c:pt>
                <c:pt idx="114">
                  <c:v>1.792035794287091</c:v>
                </c:pt>
                <c:pt idx="115">
                  <c:v>1.7952808884923839</c:v>
                </c:pt>
                <c:pt idx="116">
                  <c:v>1.7985914574066388</c:v>
                </c:pt>
                <c:pt idx="117">
                  <c:v>1.8019695837540584</c:v>
                </c:pt>
                <c:pt idx="118">
                  <c:v>1.8054174736189046</c:v>
                </c:pt>
                <c:pt idx="119">
                  <c:v>1.8089374668452605</c:v>
                </c:pt>
                <c:pt idx="120">
                  <c:v>1.8125320485986987</c:v>
                </c:pt>
                <c:pt idx="121">
                  <c:v>1.8162038622529166</c:v>
                </c:pt>
                <c:pt idx="122">
                  <c:v>1.8199557237920536</c:v>
                </c:pt>
                <c:pt idx="123">
                  <c:v>1.8237906379527944</c:v>
                </c:pt>
                <c:pt idx="124">
                  <c:v>1.8277118163706207</c:v>
                </c:pt>
                <c:pt idx="125">
                  <c:v>1.831722698043607</c:v>
                </c:pt>
                <c:pt idx="126">
                  <c:v>1.8358269724865368</c:v>
                </c:pt>
                <c:pt idx="127">
                  <c:v>1.8400286060215074</c:v>
                </c:pt>
                <c:pt idx="128">
                  <c:v>1.8443318717413062</c:v>
                </c:pt>
                <c:pt idx="129">
                  <c:v>1.8487413837937601</c:v>
                </c:pt>
                <c:pt idx="130">
                  <c:v>1.8532621367752544</c:v>
                </c:pt>
                <c:pt idx="131">
                  <c:v>1.8578995511973762</c:v>
                </c:pt>
                <c:pt idx="132">
                  <c:v>1.8626595262136258</c:v>
                </c:pt>
                <c:pt idx="133">
                  <c:v>1.8675485010775004</c:v>
                </c:pt>
                <c:pt idx="134">
                  <c:v>1.8725735271697062</c:v>
                </c:pt>
                <c:pt idx="135">
                  <c:v>1.877742352907958</c:v>
                </c:pt>
                <c:pt idx="136">
                  <c:v>1.8830635244767149</c:v>
                </c:pt>
                <c:pt idx="137">
                  <c:v>1.888546506140935</c:v>
                </c:pt>
                <c:pt idx="138">
                  <c:v>1.894201825015273</c:v>
                </c:pt>
                <c:pt idx="139">
                  <c:v>1.9000412466615957</c:v>
                </c:pt>
                <c:pt idx="140">
                  <c:v>1.9060779899503038</c:v>
                </c:pt>
                <c:pt idx="141">
                  <c:v>1.9123269924944803</c:v>
                </c:pt>
                <c:pt idx="142">
                  <c:v>1.9188052420327406</c:v>
                </c:pt>
                <c:pt idx="143">
                  <c:v>1.9255321949910096</c:v>
                </c:pt>
                <c:pt idx="144">
                  <c:v>1.9325303120428972</c:v>
                </c:pt>
                <c:pt idx="145">
                  <c:v>1.9398257533569099</c:v>
                </c:pt>
                <c:pt idx="146">
                  <c:v>1.9474492959589131</c:v>
                </c:pt>
                <c:pt idx="147">
                  <c:v>1.9554375667301316</c:v>
                </c:pt>
                <c:pt idx="148">
                  <c:v>1.9638347350264849</c:v>
                </c:pt>
                <c:pt idx="149">
                  <c:v>1.9726948936858446</c:v>
                </c:pt>
                <c:pt idx="150">
                  <c:v>1.9820855054076811</c:v>
                </c:pt>
                <c:pt idx="151">
                  <c:v>1.9920925630102746</c:v>
                </c:pt>
                <c:pt idx="152">
                  <c:v>2.0028286379297131</c:v>
                </c:pt>
                <c:pt idx="153">
                  <c:v>2.0144460809104952</c:v>
                </c:pt>
                <c:pt idx="154">
                  <c:v>2.0271600941563461</c:v>
                </c:pt>
                <c:pt idx="155">
                  <c:v>2.0412925565234041</c:v>
                </c:pt>
                <c:pt idx="156">
                  <c:v>2.0573653562437966</c:v>
                </c:pt>
                <c:pt idx="157">
                  <c:v>2.076335813598992</c:v>
                </c:pt>
                <c:pt idx="158">
                  <c:v>2.1003867358942707</c:v>
                </c:pt>
                <c:pt idx="159">
                  <c:v>2.1381706715465896</c:v>
                </c:pt>
              </c:numCache>
            </c:numRef>
          </c:yVal>
          <c:smooth val="1"/>
          <c:extLst>
            <c:ext xmlns:c16="http://schemas.microsoft.com/office/drawing/2014/chart" uri="{C3380CC4-5D6E-409C-BE32-E72D297353CC}">
              <c16:uniqueId val="{00000004-C472-4AFC-937A-1B53299F4469}"/>
            </c:ext>
          </c:extLst>
        </c:ser>
        <c:ser>
          <c:idx val="5"/>
          <c:order val="5"/>
          <c:tx>
            <c:strRef>
              <c:f>Kinema!$Y$9</c:f>
              <c:strCache>
                <c:ptCount val="1"/>
                <c:pt idx="0">
                  <c:v>1.248</c:v>
                </c:pt>
              </c:strCache>
            </c:strRef>
          </c:tx>
          <c:spPr>
            <a:ln>
              <a:solidFill>
                <a:srgbClr val="FF00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Kinema!$Z$13:$Z$373</c:f>
              <c:numCache>
                <c:formatCode>0.0</c:formatCode>
                <c:ptCount val="361"/>
                <c:pt idx="0">
                  <c:v>2.8785934675828511</c:v>
                </c:pt>
                <c:pt idx="1">
                  <c:v>2.8785776516893096</c:v>
                </c:pt>
                <c:pt idx="2">
                  <c:v>2.8785302026611972</c:v>
                </c:pt>
                <c:pt idx="3">
                  <c:v>2.8784511164551989</c:v>
                </c:pt>
                <c:pt idx="4">
                  <c:v>2.8783403863297128</c:v>
                </c:pt>
                <c:pt idx="5">
                  <c:v>2.8781980028407244</c:v>
                </c:pt>
                <c:pt idx="6">
                  <c:v>2.8780239538360042</c:v>
                </c:pt>
                <c:pt idx="7">
                  <c:v>2.8778182244476591</c:v>
                </c:pt>
                <c:pt idx="8">
                  <c:v>2.877580797082965</c:v>
                </c:pt>
                <c:pt idx="9">
                  <c:v>2.8773116514136006</c:v>
                </c:pt>
                <c:pt idx="10">
                  <c:v>2.8770107643630562</c:v>
                </c:pt>
                <c:pt idx="11">
                  <c:v>2.8766781100923939</c:v>
                </c:pt>
                <c:pt idx="12">
                  <c:v>2.8763136599842496</c:v>
                </c:pt>
                <c:pt idx="13">
                  <c:v>2.8759173826250661</c:v>
                </c:pt>
                <c:pt idx="14">
                  <c:v>2.8754892437855193</c:v>
                </c:pt>
                <c:pt idx="15">
                  <c:v>2.8750292063991565</c:v>
                </c:pt>
                <c:pt idx="16">
                  <c:v>2.8745372305391528</c:v>
                </c:pt>
                <c:pt idx="17">
                  <c:v>2.8740132733931971</c:v>
                </c:pt>
                <c:pt idx="18">
                  <c:v>2.8734572892364709</c:v>
                </c:pt>
                <c:pt idx="19">
                  <c:v>2.872869229402657</c:v>
                </c:pt>
                <c:pt idx="20">
                  <c:v>2.8722490422529305</c:v>
                </c:pt>
                <c:pt idx="21">
                  <c:v>2.8715966731429434</c:v>
                </c:pt>
                <c:pt idx="22">
                  <c:v>2.870912064387682</c:v>
                </c:pt>
                <c:pt idx="23">
                  <c:v>2.8701951552241893</c:v>
                </c:pt>
                <c:pt idx="24">
                  <c:v>2.8694458817720787</c:v>
                </c:pt>
                <c:pt idx="25">
                  <c:v>2.8686641769917958</c:v>
                </c:pt>
                <c:pt idx="26">
                  <c:v>2.8678499706405445</c:v>
                </c:pt>
                <c:pt idx="27">
                  <c:v>2.8670031892258292</c:v>
                </c:pt>
                <c:pt idx="28">
                  <c:v>2.8661237559565227</c:v>
                </c:pt>
                <c:pt idx="29">
                  <c:v>2.8652115906914006</c:v>
                </c:pt>
                <c:pt idx="30">
                  <c:v>2.8642666098850418</c:v>
                </c:pt>
                <c:pt idx="31">
                  <c:v>2.8632887265310476</c:v>
                </c:pt>
                <c:pt idx="32">
                  <c:v>2.8622778501024264</c:v>
                </c:pt>
                <c:pt idx="33">
                  <c:v>2.8612338864891127</c:v>
                </c:pt>
                <c:pt idx="34">
                  <c:v>2.8601567379324808</c:v>
                </c:pt>
                <c:pt idx="35">
                  <c:v>2.8590463029567266</c:v>
                </c:pt>
                <c:pt idx="36">
                  <c:v>2.857902476297089</c:v>
                </c:pt>
                <c:pt idx="37">
                  <c:v>2.8567251488246561</c:v>
                </c:pt>
                <c:pt idx="38">
                  <c:v>2.855514207467762</c:v>
                </c:pt>
                <c:pt idx="39">
                  <c:v>2.8542695351297414</c:v>
                </c:pt>
                <c:pt idx="40">
                  <c:v>2.8529910106029579</c:v>
                </c:pt>
                <c:pt idx="41">
                  <c:v>2.8516785084789009</c:v>
                </c:pt>
                <c:pt idx="42">
                  <c:v>2.8503318990542512</c:v>
                </c:pt>
                <c:pt idx="43">
                  <c:v>2.8489510482326872</c:v>
                </c:pt>
                <c:pt idx="44">
                  <c:v>2.8475358174222714</c:v>
                </c:pt>
                <c:pt idx="45">
                  <c:v>2.8460860634282672</c:v>
                </c:pt>
                <c:pt idx="46">
                  <c:v>2.8446016383410955</c:v>
                </c:pt>
                <c:pt idx="47">
                  <c:v>2.8430823894192918</c:v>
                </c:pt>
                <c:pt idx="48">
                  <c:v>2.8415281589672019</c:v>
                </c:pt>
                <c:pt idx="49">
                  <c:v>2.8399387842071819</c:v>
                </c:pt>
                <c:pt idx="50">
                  <c:v>2.8383140971460472</c:v>
                </c:pt>
                <c:pt idx="51">
                  <c:v>2.8366539244354718</c:v>
                </c:pt>
                <c:pt idx="52">
                  <c:v>2.8349580872261213</c:v>
                </c:pt>
                <c:pt idx="53">
                  <c:v>2.8332264010150845</c:v>
                </c:pt>
                <c:pt idx="54">
                  <c:v>2.8314586754864579</c:v>
                </c:pt>
                <c:pt idx="55">
                  <c:v>2.8296547143445134</c:v>
                </c:pt>
                <c:pt idx="56">
                  <c:v>2.8278143151393129</c:v>
                </c:pt>
                <c:pt idx="57">
                  <c:v>2.8259372690841844</c:v>
                </c:pt>
                <c:pt idx="58">
                  <c:v>2.8240233608647536</c:v>
                </c:pt>
                <c:pt idx="59">
                  <c:v>2.8220723684390587</c:v>
                </c:pt>
                <c:pt idx="60">
                  <c:v>2.8200840628282475</c:v>
                </c:pt>
                <c:pt idx="61">
                  <c:v>2.8180582078974119</c:v>
                </c:pt>
                <c:pt idx="62">
                  <c:v>2.8159945601259175</c:v>
                </c:pt>
                <c:pt idx="63">
                  <c:v>2.8138928683667799</c:v>
                </c:pt>
                <c:pt idx="64">
                  <c:v>2.8117528735943913</c:v>
                </c:pt>
                <c:pt idx="65">
                  <c:v>2.8095743086399403</c:v>
                </c:pt>
                <c:pt idx="66">
                  <c:v>2.8073568979138748</c:v>
                </c:pt>
                <c:pt idx="67">
                  <c:v>2.8051003571145814</c:v>
                </c:pt>
                <c:pt idx="68">
                  <c:v>2.8028043929225817</c:v>
                </c:pt>
                <c:pt idx="69">
                  <c:v>2.8004687026792543</c:v>
                </c:pt>
                <c:pt idx="70">
                  <c:v>2.7980929740492728</c:v>
                </c:pt>
                <c:pt idx="71">
                  <c:v>2.7956768846657303</c:v>
                </c:pt>
                <c:pt idx="72">
                  <c:v>2.7932201017568126</c:v>
                </c:pt>
                <c:pt idx="73">
                  <c:v>2.7907222817530157</c:v>
                </c:pt>
                <c:pt idx="74">
                  <c:v>2.7881830698735666</c:v>
                </c:pt>
                <c:pt idx="75">
                  <c:v>2.7856020996907591</c:v>
                </c:pt>
                <c:pt idx="76">
                  <c:v>2.7829789926708077</c:v>
                </c:pt>
                <c:pt idx="77">
                  <c:v>2.7803133576896024</c:v>
                </c:pt>
                <c:pt idx="78">
                  <c:v>2.7776047905218131</c:v>
                </c:pt>
                <c:pt idx="79">
                  <c:v>2.7748528733014721</c:v>
                </c:pt>
                <c:pt idx="80">
                  <c:v>2.7720571739521045</c:v>
                </c:pt>
                <c:pt idx="81">
                  <c:v>2.7692172455843753</c:v>
                </c:pt>
                <c:pt idx="82">
                  <c:v>2.7663326258588947</c:v>
                </c:pt>
                <c:pt idx="83">
                  <c:v>2.7634028363117733</c:v>
                </c:pt>
                <c:pt idx="84">
                  <c:v>2.7604273816402825</c:v>
                </c:pt>
                <c:pt idx="85">
                  <c:v>2.7574057489456543</c:v>
                </c:pt>
                <c:pt idx="86">
                  <c:v>2.7543374069298943</c:v>
                </c:pt>
                <c:pt idx="87">
                  <c:v>2.7512218050432335</c:v>
                </c:pt>
                <c:pt idx="88">
                  <c:v>2.7480583725783596</c:v>
                </c:pt>
                <c:pt idx="89">
                  <c:v>2.744846517707443</c:v>
                </c:pt>
                <c:pt idx="90">
                  <c:v>2.7415856264574843</c:v>
                </c:pt>
                <c:pt idx="91">
                  <c:v>2.7382750616190519</c:v>
                </c:pt>
                <c:pt idx="92">
                  <c:v>2.7349141615831227</c:v>
                </c:pt>
                <c:pt idx="93">
                  <c:v>2.7315022391001365</c:v>
                </c:pt>
                <c:pt idx="94">
                  <c:v>2.7280385799548688</c:v>
                </c:pt>
                <c:pt idx="95">
                  <c:v>2.7245224415499791</c:v>
                </c:pt>
                <c:pt idx="96">
                  <c:v>2.720953051390544</c:v>
                </c:pt>
                <c:pt idx="97">
                  <c:v>2.7173296054608955</c:v>
                </c:pt>
                <c:pt idx="98">
                  <c:v>2.7136512664843435</c:v>
                </c:pt>
                <c:pt idx="99">
                  <c:v>2.7099171620552798</c:v>
                </c:pt>
                <c:pt idx="100">
                  <c:v>2.7061263826319943</c:v>
                </c:pt>
                <c:pt idx="101">
                  <c:v>2.7022779793774068</c:v>
                </c:pt>
                <c:pt idx="102">
                  <c:v>2.6983709618332852</c:v>
                </c:pt>
                <c:pt idx="103">
                  <c:v>2.6944042954120588</c:v>
                </c:pt>
                <c:pt idx="104">
                  <c:v>2.6903768986883616</c:v>
                </c:pt>
                <c:pt idx="105">
                  <c:v>2.6862876404704874</c:v>
                </c:pt>
                <c:pt idx="106">
                  <c:v>2.6821353366293779</c:v>
                </c:pt>
                <c:pt idx="107">
                  <c:v>2.6779187466602501</c:v>
                </c:pt>
                <c:pt idx="108">
                  <c:v>2.6736365699486422</c:v>
                </c:pt>
                <c:pt idx="109">
                  <c:v>2.66928744170928</c:v>
                </c:pt>
                <c:pt idx="110">
                  <c:v>2.6648699285619442</c:v>
                </c:pt>
                <c:pt idx="111">
                  <c:v>2.660382523703821</c:v>
                </c:pt>
                <c:pt idx="112">
                  <c:v>2.6558236416324568</c:v>
                </c:pt>
                <c:pt idx="113">
                  <c:v>2.6511916123668642</c:v>
                </c:pt>
                <c:pt idx="114">
                  <c:v>2.6464846751073123</c:v>
                </c:pt>
                <c:pt idx="115">
                  <c:v>2.6417009712654034</c:v>
                </c:pt>
                <c:pt idx="116">
                  <c:v>2.6368385367863474</c:v>
                </c:pt>
                <c:pt idx="117">
                  <c:v>2.6318952936731921</c:v>
                </c:pt>
                <c:pt idx="118">
                  <c:v>2.6268690406092943</c:v>
                </c:pt>
                <c:pt idx="119">
                  <c:v>2.6217574425585366</c:v>
                </c:pt>
                <c:pt idx="120">
                  <c:v>2.6165580192036511</c:v>
                </c:pt>
                <c:pt idx="121">
                  <c:v>2.6112681320595676</c:v>
                </c:pt>
                <c:pt idx="122">
                  <c:v>2.6058849700710791</c:v>
                </c:pt>
                <c:pt idx="123">
                  <c:v>2.6004055334707235</c:v>
                </c:pt>
                <c:pt idx="124">
                  <c:v>2.5948266156325226</c:v>
                </c:pt>
                <c:pt idx="125">
                  <c:v>2.5891447826081602</c:v>
                </c:pt>
                <c:pt idx="126">
                  <c:v>2.5833563499728607</c:v>
                </c:pt>
                <c:pt idx="127">
                  <c:v>2.5774573565347674</c:v>
                </c:pt>
                <c:pt idx="128">
                  <c:v>2.5714435343715412</c:v>
                </c:pt>
                <c:pt idx="129">
                  <c:v>2.5653102745460119</c:v>
                </c:pt>
                <c:pt idx="130">
                  <c:v>2.5590525877126282</c:v>
                </c:pt>
                <c:pt idx="131">
                  <c:v>2.5526650586508008</c:v>
                </c:pt>
                <c:pt idx="132">
                  <c:v>2.5461417935381849</c:v>
                </c:pt>
                <c:pt idx="133">
                  <c:v>2.5394763584925681</c:v>
                </c:pt>
                <c:pt idx="134">
                  <c:v>2.5326617075446571</c:v>
                </c:pt>
                <c:pt idx="135">
                  <c:v>2.5256900977282348</c:v>
                </c:pt>
                <c:pt idx="136">
                  <c:v>2.5185529883504434</c:v>
                </c:pt>
                <c:pt idx="137">
                  <c:v>2.5112409206779795</c:v>
                </c:pt>
                <c:pt idx="138">
                  <c:v>2.5037433731679077</c:v>
                </c:pt>
                <c:pt idx="139">
                  <c:v>2.4960485858701045</c:v>
                </c:pt>
                <c:pt idx="140">
                  <c:v>2.4881433455659381</c:v>
                </c:pt>
                <c:pt idx="141">
                  <c:v>2.4800127203340909</c:v>
                </c:pt>
                <c:pt idx="142">
                  <c:v>2.4716397281676921</c:v>
                </c:pt>
                <c:pt idx="143">
                  <c:v>2.4630049184125382</c:v>
                </c:pt>
                <c:pt idx="144">
                  <c:v>2.4540858362066791</c:v>
                </c:pt>
                <c:pt idx="145">
                  <c:v>2.4448563272331989</c:v>
                </c:pt>
                <c:pt idx="146">
                  <c:v>2.4352856203577384</c:v>
                </c:pt>
                <c:pt idx="147">
                  <c:v>2.4253370946304771</c:v>
                </c:pt>
                <c:pt idx="148">
                  <c:v>2.4149665866667678</c:v>
                </c:pt>
                <c:pt idx="149">
                  <c:v>2.4041200096398763</c:v>
                </c:pt>
                <c:pt idx="150">
                  <c:v>2.3927299069013044</c:v>
                </c:pt>
                <c:pt idx="151">
                  <c:v>2.3807102917235725</c:v>
                </c:pt>
                <c:pt idx="152">
                  <c:v>2.3679485988011844</c:v>
                </c:pt>
                <c:pt idx="153">
                  <c:v>2.3542924835600338</c:v>
                </c:pt>
                <c:pt idx="154">
                  <c:v>2.3395267500065406</c:v>
                </c:pt>
                <c:pt idx="155">
                  <c:v>2.3233295255344615</c:v>
                </c:pt>
                <c:pt idx="156">
                  <c:v>2.3051789282012929</c:v>
                </c:pt>
                <c:pt idx="157">
                  <c:v>2.2841176440549025</c:v>
                </c:pt>
                <c:pt idx="158">
                  <c:v>2.257962872159025</c:v>
                </c:pt>
                <c:pt idx="159">
                  <c:v>2.2180620705053977</c:v>
                </c:pt>
              </c:numCache>
            </c:numRef>
          </c:yVal>
          <c:smooth val="1"/>
          <c:extLst>
            <c:ext xmlns:c16="http://schemas.microsoft.com/office/drawing/2014/chart" uri="{C3380CC4-5D6E-409C-BE32-E72D297353CC}">
              <c16:uniqueId val="{00000005-C472-4AFC-937A-1B53299F4469}"/>
            </c:ext>
          </c:extLst>
        </c:ser>
        <c:ser>
          <c:idx val="3"/>
          <c:order val="6"/>
          <c:tx>
            <c:strRef>
              <c:f>Kinema!$W$9</c:f>
              <c:strCache>
                <c:ptCount val="1"/>
                <c:pt idx="0">
                  <c:v>0</c:v>
                </c:pt>
              </c:strCache>
            </c:strRef>
          </c:tx>
          <c:spPr>
            <a:ln>
              <a:solidFill>
                <a:schemeClr val="tx1"/>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Kinema!$X$13:$X$373</c:f>
              <c:numCache>
                <c:formatCode>0.0</c:formatCode>
                <c:ptCount val="361"/>
                <c:pt idx="0">
                  <c:v>1.6197957517110937</c:v>
                </c:pt>
                <c:pt idx="1">
                  <c:v>1.6198042071072352</c:v>
                </c:pt>
                <c:pt idx="2">
                  <c:v>1.6198295744617377</c:v>
                </c:pt>
                <c:pt idx="3">
                  <c:v>1.6198718572734869</c:v>
                </c:pt>
                <c:pt idx="4">
                  <c:v>1.619931061376074</c:v>
                </c:pt>
                <c:pt idx="5">
                  <c:v>1.6200071949409736</c:v>
                </c:pt>
                <c:pt idx="6">
                  <c:v>1.6201002684820067</c:v>
                </c:pt>
                <c:pt idx="7">
                  <c:v>1.6202102948610833</c:v>
                </c:pt>
                <c:pt idx="8">
                  <c:v>1.6203372892952443</c:v>
                </c:pt>
                <c:pt idx="9">
                  <c:v>1.6204812693649662</c:v>
                </c:pt>
                <c:pt idx="10">
                  <c:v>1.6206422550238306</c:v>
                </c:pt>
                <c:pt idx="11">
                  <c:v>1.6208202686094773</c:v>
                </c:pt>
                <c:pt idx="12">
                  <c:v>1.6210153348559078</c:v>
                </c:pt>
                <c:pt idx="13">
                  <c:v>1.621227480907131</c:v>
                </c:pt>
                <c:pt idx="14">
                  <c:v>1.6214567363321919</c:v>
                </c:pt>
                <c:pt idx="15">
                  <c:v>1.6217031331415745</c:v>
                </c:pt>
                <c:pt idx="16">
                  <c:v>1.6219667058050231</c:v>
                </c:pt>
                <c:pt idx="17">
                  <c:v>1.6222474912707985</c:v>
                </c:pt>
                <c:pt idx="18">
                  <c:v>1.6225455289863797</c:v>
                </c:pt>
                <c:pt idx="19">
                  <c:v>1.6228608609206521</c:v>
                </c:pt>
                <c:pt idx="20">
                  <c:v>1.6231935315876247</c:v>
                </c:pt>
                <c:pt idx="21">
                  <c:v>1.62354358807167</c:v>
                </c:pt>
                <c:pt idx="22">
                  <c:v>1.6239110800543568</c:v>
                </c:pt>
                <c:pt idx="23">
                  <c:v>1.6242960598428866</c:v>
                </c:pt>
                <c:pt idx="24">
                  <c:v>1.6246985824001934</c:v>
                </c:pt>
                <c:pt idx="25">
                  <c:v>1.6251187053767238</c:v>
                </c:pt>
                <c:pt idx="26">
                  <c:v>1.6255564891439553</c:v>
                </c:pt>
                <c:pt idx="27">
                  <c:v>1.6260119968297024</c:v>
                </c:pt>
                <c:pt idx="28">
                  <c:v>1.6264852943552404</c:v>
                </c:pt>
                <c:pt idx="29">
                  <c:v>1.6269764504743269</c:v>
                </c:pt>
                <c:pt idx="30">
                  <c:v>1.6274855368141532</c:v>
                </c:pt>
                <c:pt idx="31">
                  <c:v>1.6280126279182681</c:v>
                </c:pt>
                <c:pt idx="32">
                  <c:v>1.6285578012915995</c:v>
                </c:pt>
                <c:pt idx="33">
                  <c:v>1.6291211374475605</c:v>
                </c:pt>
                <c:pt idx="34">
                  <c:v>1.6297027199573526</c:v>
                </c:pt>
                <c:pt idx="35">
                  <c:v>1.6303026355015506</c:v>
                </c:pt>
                <c:pt idx="36">
                  <c:v>1.6309209739239827</c:v>
                </c:pt>
                <c:pt idx="37">
                  <c:v>1.6315578282880805</c:v>
                </c:pt>
                <c:pt idx="38">
                  <c:v>1.6322132949356853</c:v>
                </c:pt>
                <c:pt idx="39">
                  <c:v>1.6328874735484755</c:v>
                </c:pt>
                <c:pt idx="40">
                  <c:v>1.6335804672120664</c:v>
                </c:pt>
                <c:pt idx="41">
                  <c:v>1.634292382482921</c:v>
                </c:pt>
                <c:pt idx="42">
                  <c:v>1.6350233294581247</c:v>
                </c:pt>
                <c:pt idx="43">
                  <c:v>1.6357734218481836</c:v>
                </c:pt>
                <c:pt idx="44">
                  <c:v>1.6365427770529577</c:v>
                </c:pt>
                <c:pt idx="45">
                  <c:v>1.6373315162408062</c:v>
                </c:pt>
                <c:pt idx="46">
                  <c:v>1.6381397644311535</c:v>
                </c:pt>
                <c:pt idx="47">
                  <c:v>1.6389676505805442</c:v>
                </c:pt>
                <c:pt idx="48">
                  <c:v>1.6398153076723867</c:v>
                </c:pt>
                <c:pt idx="49">
                  <c:v>1.640682872810493</c:v>
                </c:pt>
                <c:pt idx="50">
                  <c:v>1.6415704873166237</c:v>
                </c:pt>
                <c:pt idx="51">
                  <c:v>1.6424782968321903</c:v>
                </c:pt>
                <c:pt idx="52">
                  <c:v>1.6434064514242697</c:v>
                </c:pt>
                <c:pt idx="53">
                  <c:v>1.6443551056962062</c:v>
                </c:pt>
                <c:pt idx="54">
                  <c:v>1.6453244189028902</c:v>
                </c:pt>
                <c:pt idx="55">
                  <c:v>1.6463145550710627</c:v>
                </c:pt>
                <c:pt idx="56">
                  <c:v>1.6473256831247427</c:v>
                </c:pt>
                <c:pt idx="57">
                  <c:v>1.6483579770161279</c:v>
                </c:pt>
                <c:pt idx="58">
                  <c:v>1.649411615862177</c:v>
                </c:pt>
                <c:pt idx="59">
                  <c:v>1.6504867840871322</c:v>
                </c:pt>
                <c:pt idx="60">
                  <c:v>1.6515836715713337</c:v>
                </c:pt>
                <c:pt idx="61">
                  <c:v>1.6527024738065463</c:v>
                </c:pt>
                <c:pt idx="62">
                  <c:v>1.6538433920582276</c:v>
                </c:pt>
                <c:pt idx="63">
                  <c:v>1.6550066335349931</c:v>
                </c:pt>
                <c:pt idx="64">
                  <c:v>1.6561924115656965</c:v>
                </c:pt>
                <c:pt idx="65">
                  <c:v>1.6574009457845069</c:v>
                </c:pt>
                <c:pt idx="66">
                  <c:v>1.6586324623244046</c:v>
                </c:pt>
                <c:pt idx="67">
                  <c:v>1.6598871940195377</c:v>
                </c:pt>
                <c:pt idx="68">
                  <c:v>1.6611653806168882</c:v>
                </c:pt>
                <c:pt idx="69">
                  <c:v>1.6624672689978082</c:v>
                </c:pt>
                <c:pt idx="70">
                  <c:v>1.6637931134099009</c:v>
                </c:pt>
                <c:pt idx="71">
                  <c:v>1.6651431757098456</c:v>
                </c:pt>
                <c:pt idx="72">
                  <c:v>1.6665177256178187</c:v>
                </c:pt>
                <c:pt idx="73">
                  <c:v>1.6679170409840753</c:v>
                </c:pt>
                <c:pt idx="74">
                  <c:v>1.6693414080684803</c:v>
                </c:pt>
                <c:pt idx="75">
                  <c:v>1.6707911218336713</c:v>
                </c:pt>
                <c:pt idx="76">
                  <c:v>1.6722664862526853</c:v>
                </c:pt>
                <c:pt idx="77">
                  <c:v>1.6737678146319133</c:v>
                </c:pt>
                <c:pt idx="78">
                  <c:v>1.6752954299502583</c:v>
                </c:pt>
                <c:pt idx="79">
                  <c:v>1.6768496652155203</c:v>
                </c:pt>
                <c:pt idx="80">
                  <c:v>1.6784308638390613</c:v>
                </c:pt>
                <c:pt idx="81">
                  <c:v>1.680039380029851</c:v>
                </c:pt>
                <c:pt idx="82">
                  <c:v>1.6816755792091613</c:v>
                </c:pt>
                <c:pt idx="83">
                  <c:v>1.683339838447188</c:v>
                </c:pt>
                <c:pt idx="84">
                  <c:v>1.6850325469230103</c:v>
                </c:pt>
                <c:pt idx="85">
                  <c:v>1.6867541064094327</c:v>
                </c:pt>
                <c:pt idx="86">
                  <c:v>1.6885049317843501</c:v>
                </c:pt>
                <c:pt idx="87">
                  <c:v>1.6902854515703665</c:v>
                </c:pt>
                <c:pt idx="88">
                  <c:v>1.6920961085046486</c:v>
                </c:pt>
                <c:pt idx="89">
                  <c:v>1.693937360141039</c:v>
                </c:pt>
                <c:pt idx="90">
                  <c:v>1.6958096794866664</c:v>
                </c:pt>
                <c:pt idx="91">
                  <c:v>1.6977135556755278</c:v>
                </c:pt>
                <c:pt idx="92">
                  <c:v>1.6996494946816239</c:v>
                </c:pt>
                <c:pt idx="93">
                  <c:v>1.7016180200745545</c:v>
                </c:pt>
                <c:pt idx="94">
                  <c:v>1.7036196738206495</c:v>
                </c:pt>
                <c:pt idx="95">
                  <c:v>1.7056550171330429</c:v>
                </c:pt>
                <c:pt idx="96">
                  <c:v>1.7077246313743586</c:v>
                </c:pt>
                <c:pt idx="97">
                  <c:v>1.7098291190160508</c:v>
                </c:pt>
                <c:pt idx="98">
                  <c:v>1.7119691046587635</c:v>
                </c:pt>
                <c:pt idx="99">
                  <c:v>1.7141452361185121</c:v>
                </c:pt>
                <c:pt idx="100">
                  <c:v>1.7163581855839898</c:v>
                </c:pt>
                <c:pt idx="101">
                  <c:v>1.7186086508506477</c:v>
                </c:pt>
                <c:pt idx="102">
                  <c:v>1.7208973566379993</c:v>
                </c:pt>
                <c:pt idx="103">
                  <c:v>1.7232250559969629</c:v>
                </c:pt>
                <c:pt idx="104">
                  <c:v>1.7255925318150036</c:v>
                </c:pt>
                <c:pt idx="105">
                  <c:v>1.7280005984273747</c:v>
                </c:pt>
                <c:pt idx="106">
                  <c:v>1.730450103343858</c:v>
                </c:pt>
                <c:pt idx="107">
                  <c:v>1.7329419291011832</c:v>
                </c:pt>
                <c:pt idx="108">
                  <c:v>1.735476995252561</c:v>
                </c:pt>
                <c:pt idx="109">
                  <c:v>1.7380562605069063</c:v>
                </c:pt>
                <c:pt idx="110">
                  <c:v>1.7406807250317473</c:v>
                </c:pt>
                <c:pt idx="111">
                  <c:v>1.7433514329354534</c:v>
                </c:pt>
                <c:pt idx="112">
                  <c:v>1.7460694749460497</c:v>
                </c:pt>
                <c:pt idx="113">
                  <c:v>1.7488359913061533</c:v>
                </c:pt>
                <c:pt idx="114">
                  <c:v>1.7516521749055891</c:v>
                </c:pt>
                <c:pt idx="115">
                  <c:v>1.7545192746761415</c:v>
                </c:pt>
                <c:pt idx="116">
                  <c:v>1.7574385992756598</c:v>
                </c:pt>
                <c:pt idx="117">
                  <c:v>1.7604115210924087</c:v>
                </c:pt>
                <c:pt idx="118">
                  <c:v>1.7634394806042646</c:v>
                </c:pt>
                <c:pt idx="119">
                  <c:v>1.7665239911321475</c:v>
                </c:pt>
                <c:pt idx="120">
                  <c:v>1.7696666440320876</c:v>
                </c:pt>
                <c:pt idx="121">
                  <c:v>1.7728691143765991</c:v>
                </c:pt>
                <c:pt idx="122">
                  <c:v>1.7761331671829745</c:v>
                </c:pt>
                <c:pt idx="123">
                  <c:v>1.7794606642543427</c:v>
                </c:pt>
                <c:pt idx="124">
                  <c:v>1.7828535717089204</c:v>
                </c:pt>
                <c:pt idx="125">
                  <c:v>1.7863139682842319</c:v>
                </c:pt>
                <c:pt idx="126">
                  <c:v>1.789844054516079</c:v>
                </c:pt>
                <c:pt idx="127">
                  <c:v>1.7934461629078764</c:v>
                </c:pt>
                <c:pt idx="128">
                  <c:v>1.7971227692243517</c:v>
                </c:pt>
                <c:pt idx="129">
                  <c:v>1.8008765050655771</c:v>
                </c:pt>
                <c:pt idx="130">
                  <c:v>1.8047101719036902</c:v>
                </c:pt>
                <c:pt idx="131">
                  <c:v>1.8086267567960423</c:v>
                </c:pt>
                <c:pt idx="132">
                  <c:v>1.8126294500266549</c:v>
                </c:pt>
                <c:pt idx="133">
                  <c:v>1.8167216649737059</c:v>
                </c:pt>
                <c:pt idx="134">
                  <c:v>1.820907060556888</c:v>
                </c:pt>
                <c:pt idx="135">
                  <c:v>1.825189566686932</c:v>
                </c:pt>
                <c:pt idx="136">
                  <c:v>1.8295734132238255</c:v>
                </c:pt>
                <c:pt idx="137">
                  <c:v>1.8340631630546798</c:v>
                </c:pt>
                <c:pt idx="138">
                  <c:v>1.8386637500320842</c:v>
                </c:pt>
                <c:pt idx="139">
                  <c:v>1.8433805226767104</c:v>
                </c:pt>
                <c:pt idx="140">
                  <c:v>1.8482192947537945</c:v>
                </c:pt>
                <c:pt idx="141">
                  <c:v>1.8531864040948591</c:v>
                </c:pt>
                <c:pt idx="142">
                  <c:v>1.8582887813719724</c:v>
                </c:pt>
                <c:pt idx="143">
                  <c:v>1.8635340309662869</c:v>
                </c:pt>
                <c:pt idx="144">
                  <c:v>1.8689305266403222</c:v>
                </c:pt>
                <c:pt idx="145">
                  <c:v>1.8744875254716147</c:v>
                </c:pt>
                <c:pt idx="146">
                  <c:v>1.8802153045033814</c:v>
                </c:pt>
                <c:pt idx="147">
                  <c:v>1.886125325913629</c:v>
                </c:pt>
                <c:pt idx="148">
                  <c:v>1.8922304383419217</c:v>
                </c:pt>
                <c:pt idx="149">
                  <c:v>1.8985451245581648</c:v>
                </c:pt>
                <c:pt idx="150">
                  <c:v>1.9050858092342262</c:v>
                </c:pt>
                <c:pt idx="151">
                  <c:v>1.9118712456895348</c:v>
                </c:pt>
                <c:pt idx="152">
                  <c:v>1.9189230079162367</c:v>
                </c:pt>
                <c:pt idx="153">
                  <c:v>1.9262661252247935</c:v>
                </c:pt>
                <c:pt idx="154">
                  <c:v>1.933929913602165</c:v>
                </c:pt>
                <c:pt idx="155">
                  <c:v>1.9419490839485984</c:v>
                </c:pt>
                <c:pt idx="156">
                  <c:v>1.9503652491161547</c:v>
                </c:pt>
                <c:pt idx="157">
                  <c:v>1.9592290207458287</c:v>
                </c:pt>
                <c:pt idx="158">
                  <c:v>1.968603005512866</c:v>
                </c:pt>
                <c:pt idx="159">
                  <c:v>1.9785662231340704</c:v>
                </c:pt>
                <c:pt idx="160">
                  <c:v>1.9892208702355825</c:v>
                </c:pt>
                <c:pt idx="161">
                  <c:v>2.0007031613132735</c:v>
                </c:pt>
                <c:pt idx="162">
                  <c:v>2.0132017279171492</c:v>
                </c:pt>
                <c:pt idx="163">
                  <c:v>2.0269912344941123</c:v>
                </c:pt>
                <c:pt idx="164">
                  <c:v>2.0425001860756269</c:v>
                </c:pt>
                <c:pt idx="165">
                  <c:v>2.0604684576445149</c:v>
                </c:pt>
                <c:pt idx="166">
                  <c:v>2.0824045504544886</c:v>
                </c:pt>
                <c:pt idx="167">
                  <c:v>2.1126309140927164</c:v>
                </c:pt>
              </c:numCache>
            </c:numRef>
          </c:yVal>
          <c:smooth val="1"/>
          <c:extLst>
            <c:ext xmlns:c16="http://schemas.microsoft.com/office/drawing/2014/chart" uri="{C3380CC4-5D6E-409C-BE32-E72D297353CC}">
              <c16:uniqueId val="{00000006-C472-4AFC-937A-1B53299F4469}"/>
            </c:ext>
          </c:extLst>
        </c:ser>
        <c:ser>
          <c:idx val="1"/>
          <c:order val="7"/>
          <c:tx>
            <c:strRef>
              <c:f>Kinema!$U$9</c:f>
              <c:strCache>
                <c:ptCount val="1"/>
                <c:pt idx="0">
                  <c:v>0</c:v>
                </c:pt>
              </c:strCache>
            </c:strRef>
          </c:tx>
          <c:spPr>
            <a:ln>
              <a:solidFill>
                <a:schemeClr val="tx1"/>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Kinema!$V$13:$V$373</c:f>
              <c:numCache>
                <c:formatCode>0.0</c:formatCode>
                <c:ptCount val="361"/>
                <c:pt idx="0">
                  <c:v>2.9155386508444101</c:v>
                </c:pt>
                <c:pt idx="1">
                  <c:v>2.9155234316999299</c:v>
                </c:pt>
                <c:pt idx="2">
                  <c:v>2.9154777731210149</c:v>
                </c:pt>
                <c:pt idx="3">
                  <c:v>2.9154016716705913</c:v>
                </c:pt>
                <c:pt idx="4">
                  <c:v>2.9152951216180814</c:v>
                </c:pt>
                <c:pt idx="5">
                  <c:v>2.9151581149362373</c:v>
                </c:pt>
                <c:pt idx="6">
                  <c:v>2.9149906412966686</c:v>
                </c:pt>
                <c:pt idx="7">
                  <c:v>2.9147926880641042</c:v>
                </c:pt>
                <c:pt idx="8">
                  <c:v>2.9145642402893324</c:v>
                </c:pt>
                <c:pt idx="9">
                  <c:v>2.9143052807009315</c:v>
                </c:pt>
                <c:pt idx="10">
                  <c:v>2.9140157896955667</c:v>
                </c:pt>
                <c:pt idx="11">
                  <c:v>2.9136957453270433</c:v>
                </c:pt>
                <c:pt idx="12">
                  <c:v>2.9133451232940115</c:v>
                </c:pt>
                <c:pt idx="13">
                  <c:v>2.9129638969263159</c:v>
                </c:pt>
                <c:pt idx="14">
                  <c:v>2.9125520371699545</c:v>
                </c:pt>
                <c:pt idx="15">
                  <c:v>2.9121095125706904</c:v>
                </c:pt>
                <c:pt idx="16">
                  <c:v>2.9116362892562191</c:v>
                </c:pt>
                <c:pt idx="17">
                  <c:v>2.9111323309169088</c:v>
                </c:pt>
                <c:pt idx="18">
                  <c:v>2.910597598785106</c:v>
                </c:pt>
                <c:pt idx="19">
                  <c:v>2.9100320516129417</c:v>
                </c:pt>
                <c:pt idx="20">
                  <c:v>2.9094356456485988</c:v>
                </c:pt>
                <c:pt idx="21">
                  <c:v>2.9088083346110913</c:v>
                </c:pt>
                <c:pt idx="22">
                  <c:v>2.9081500696634155</c:v>
                </c:pt>
                <c:pt idx="23">
                  <c:v>2.9074607993841157</c:v>
                </c:pt>
                <c:pt idx="24">
                  <c:v>2.9067404697371786</c:v>
                </c:pt>
                <c:pt idx="25">
                  <c:v>2.9059890240402542</c:v>
                </c:pt>
                <c:pt idx="26">
                  <c:v>2.9052064029311304</c:v>
                </c:pt>
                <c:pt idx="27">
                  <c:v>2.9043925443324285</c:v>
                </c:pt>
                <c:pt idx="28">
                  <c:v>2.9035473834144687</c:v>
                </c:pt>
                <c:pt idx="29">
                  <c:v>2.9026708525562563</c:v>
                </c:pt>
                <c:pt idx="30">
                  <c:v>2.9017628813045202</c:v>
                </c:pt>
                <c:pt idx="31">
                  <c:v>2.9008233963307797</c:v>
                </c:pt>
                <c:pt idx="32">
                  <c:v>2.8998523213863332</c:v>
                </c:pt>
                <c:pt idx="33">
                  <c:v>2.8988495772551373</c:v>
                </c:pt>
                <c:pt idx="34">
                  <c:v>2.8978150817045045</c:v>
                </c:pt>
                <c:pt idx="35">
                  <c:v>2.8967487494335087</c:v>
                </c:pt>
                <c:pt idx="36">
                  <c:v>2.8956504920191102</c:v>
                </c:pt>
                <c:pt idx="37">
                  <c:v>2.8945202178597933</c:v>
                </c:pt>
                <c:pt idx="38">
                  <c:v>2.8933578321167595</c:v>
                </c:pt>
                <c:pt idx="39">
                  <c:v>2.8921632366524928</c:v>
                </c:pt>
                <c:pt idx="40">
                  <c:v>2.8909363299666571</c:v>
                </c:pt>
                <c:pt idx="41">
                  <c:v>2.8896770071291829</c:v>
                </c:pt>
                <c:pt idx="42">
                  <c:v>2.8883851597104822</c:v>
                </c:pt>
                <c:pt idx="43">
                  <c:v>2.8870606757086517</c:v>
                </c:pt>
                <c:pt idx="44">
                  <c:v>2.8857034394735224</c:v>
                </c:pt>
                <c:pt idx="45">
                  <c:v>2.8843133316275265</c:v>
                </c:pt>
                <c:pt idx="46">
                  <c:v>2.882890228983114</c:v>
                </c:pt>
                <c:pt idx="47">
                  <c:v>2.8814340044566893</c:v>
                </c:pt>
                <c:pt idx="48">
                  <c:v>2.8799445269788762</c:v>
                </c:pt>
                <c:pt idx="49">
                  <c:v>2.8784216614009552</c:v>
                </c:pt>
                <c:pt idx="50">
                  <c:v>2.8768652683973253</c:v>
                </c:pt>
                <c:pt idx="51">
                  <c:v>2.8752752043637928</c:v>
                </c:pt>
                <c:pt idx="52">
                  <c:v>2.8736513213115442</c:v>
                </c:pt>
                <c:pt idx="53">
                  <c:v>2.8719934667565448</c:v>
                </c:pt>
                <c:pt idx="54">
                  <c:v>2.8703014836042513</c:v>
                </c:pt>
                <c:pt idx="55">
                  <c:v>2.8685752100293005</c:v>
                </c:pt>
                <c:pt idx="56">
                  <c:v>2.8668144793500776</c:v>
                </c:pt>
                <c:pt idx="57">
                  <c:v>2.8650191198978026</c:v>
                </c:pt>
                <c:pt idx="58">
                  <c:v>2.8631889548799463</c:v>
                </c:pt>
                <c:pt idx="59">
                  <c:v>2.8613238022377021</c:v>
                </c:pt>
                <c:pt idx="60">
                  <c:v>2.8594234744971541</c:v>
                </c:pt>
                <c:pt idx="61">
                  <c:v>2.8574877786139639</c:v>
                </c:pt>
                <c:pt idx="62">
                  <c:v>2.8555165158110691</c:v>
                </c:pt>
                <c:pt idx="63">
                  <c:v>2.8535094814092274</c:v>
                </c:pt>
                <c:pt idx="64">
                  <c:v>2.8514664646499255</c:v>
                </c:pt>
                <c:pt idx="65">
                  <c:v>2.8493872485102911</c:v>
                </c:pt>
                <c:pt idx="66">
                  <c:v>2.8472716095095949</c:v>
                </c:pt>
                <c:pt idx="67">
                  <c:v>2.845119317506875</c:v>
                </c:pt>
                <c:pt idx="68">
                  <c:v>2.8429301354892789</c:v>
                </c:pt>
                <c:pt idx="69">
                  <c:v>2.8407038193505003</c:v>
                </c:pt>
                <c:pt idx="70">
                  <c:v>2.838440117658902</c:v>
                </c:pt>
                <c:pt idx="71">
                  <c:v>2.8361387714146846</c:v>
                </c:pt>
                <c:pt idx="72">
                  <c:v>2.8337995137954484</c:v>
                </c:pt>
                <c:pt idx="73">
                  <c:v>2.8314220698896002</c:v>
                </c:pt>
                <c:pt idx="74">
                  <c:v>2.8290061564168294</c:v>
                </c:pt>
                <c:pt idx="75">
                  <c:v>2.8265514814349157</c:v>
                </c:pt>
                <c:pt idx="76">
                  <c:v>2.8240577440321135</c:v>
                </c:pt>
                <c:pt idx="77">
                  <c:v>2.8215246340041693</c:v>
                </c:pt>
                <c:pt idx="78">
                  <c:v>2.8189518315151654</c:v>
                </c:pt>
                <c:pt idx="79">
                  <c:v>2.8163390067411269</c:v>
                </c:pt>
                <c:pt idx="80">
                  <c:v>2.8136858194953351</c:v>
                </c:pt>
                <c:pt idx="81">
                  <c:v>2.8109919188342825</c:v>
                </c:pt>
                <c:pt idx="82">
                  <c:v>2.8082569426429735</c:v>
                </c:pt>
                <c:pt idx="83">
                  <c:v>2.8054805171982711</c:v>
                </c:pt>
                <c:pt idx="84">
                  <c:v>2.8026622567089481</c:v>
                </c:pt>
                <c:pt idx="85">
                  <c:v>2.7998017628308292</c:v>
                </c:pt>
                <c:pt idx="86">
                  <c:v>2.7968986241554075</c:v>
                </c:pt>
                <c:pt idx="87">
                  <c:v>2.7939524156702302</c:v>
                </c:pt>
                <c:pt idx="88">
                  <c:v>2.7909626981890177</c:v>
                </c:pt>
                <c:pt idx="89">
                  <c:v>2.7879290177495486</c:v>
                </c:pt>
                <c:pt idx="90">
                  <c:v>2.7848509049770405</c:v>
                </c:pt>
                <c:pt idx="91">
                  <c:v>2.7817278744105538</c:v>
                </c:pt>
                <c:pt idx="92">
                  <c:v>2.7785594237898428</c:v>
                </c:pt>
                <c:pt idx="93">
                  <c:v>2.7753450332997494</c:v>
                </c:pt>
                <c:pt idx="94">
                  <c:v>2.7720841647690699</c:v>
                </c:pt>
                <c:pt idx="95">
                  <c:v>2.7687762608204531</c:v>
                </c:pt>
                <c:pt idx="96">
                  <c:v>2.7654207439677143</c:v>
                </c:pt>
                <c:pt idx="97">
                  <c:v>2.7620170156564852</c:v>
                </c:pt>
                <c:pt idx="98">
                  <c:v>2.7585644552438313</c:v>
                </c:pt>
                <c:pt idx="99">
                  <c:v>2.7550624189120692</c:v>
                </c:pt>
                <c:pt idx="100">
                  <c:v>2.7515102385114427</c:v>
                </c:pt>
                <c:pt idx="101">
                  <c:v>2.7479072203260273</c:v>
                </c:pt>
                <c:pt idx="102">
                  <c:v>2.7442526437564241</c:v>
                </c:pt>
                <c:pt idx="103">
                  <c:v>2.7405457599123908</c:v>
                </c:pt>
                <c:pt idx="104">
                  <c:v>2.7367857901077</c:v>
                </c:pt>
                <c:pt idx="105">
                  <c:v>2.7329719242488753</c:v>
                </c:pt>
                <c:pt idx="106">
                  <c:v>2.7291033191084422</c:v>
                </c:pt>
                <c:pt idx="107">
                  <c:v>2.7251790964724973</c:v>
                </c:pt>
                <c:pt idx="108">
                  <c:v>2.7211983411511591</c:v>
                </c:pt>
                <c:pt idx="109">
                  <c:v>2.7171600988393347</c:v>
                </c:pt>
                <c:pt idx="110">
                  <c:v>2.713063373813791</c:v>
                </c:pt>
                <c:pt idx="111">
                  <c:v>2.7089071264509186</c:v>
                </c:pt>
                <c:pt idx="112">
                  <c:v>2.7046902705479039</c:v>
                </c:pt>
                <c:pt idx="113">
                  <c:v>2.7004116704277781</c:v>
                </c:pt>
                <c:pt idx="114">
                  <c:v>2.6960701378067857</c:v>
                </c:pt>
                <c:pt idx="115">
                  <c:v>2.6916644283996169</c:v>
                </c:pt>
                <c:pt idx="116">
                  <c:v>2.6871932382352988</c:v>
                </c:pt>
                <c:pt idx="117">
                  <c:v>2.6826551996528147</c:v>
                </c:pt>
                <c:pt idx="118">
                  <c:v>2.6780488769419062</c:v>
                </c:pt>
                <c:pt idx="119">
                  <c:v>2.6733727615896217</c:v>
                </c:pt>
                <c:pt idx="120">
                  <c:v>2.6686252670882342</c:v>
                </c:pt>
                <c:pt idx="121">
                  <c:v>2.6638047232538566</c:v>
                </c:pt>
                <c:pt idx="122">
                  <c:v>2.6589093699981308</c:v>
                </c:pt>
                <c:pt idx="123">
                  <c:v>2.6539373504871486</c:v>
                </c:pt>
                <c:pt idx="124">
                  <c:v>2.6488867036121948</c:v>
                </c:pt>
                <c:pt idx="125">
                  <c:v>2.6437553556855082</c:v>
                </c:pt>
                <c:pt idx="126">
                  <c:v>2.6385411112612918</c:v>
                </c:pt>
                <c:pt idx="127">
                  <c:v>2.6332416429663708</c:v>
                </c:pt>
                <c:pt idx="128">
                  <c:v>2.6278544802064694</c:v>
                </c:pt>
                <c:pt idx="129">
                  <c:v>2.6223769965921675</c:v>
                </c:pt>
                <c:pt idx="130">
                  <c:v>2.6168063959021644</c:v>
                </c:pt>
                <c:pt idx="131">
                  <c:v>2.6111396963701075</c:v>
                </c:pt>
                <c:pt idx="132">
                  <c:v>2.6053737130431274</c:v>
                </c:pt>
                <c:pt idx="133">
                  <c:v>2.5995050379143358</c:v>
                </c:pt>
                <c:pt idx="134">
                  <c:v>2.5935300174754481</c:v>
                </c:pt>
                <c:pt idx="135">
                  <c:v>2.5874447272672323</c:v>
                </c:pt>
                <c:pt idx="136">
                  <c:v>2.5812449429213045</c:v>
                </c:pt>
                <c:pt idx="137">
                  <c:v>2.5749261070822085</c:v>
                </c:pt>
                <c:pt idx="138">
                  <c:v>2.5684832914690685</c:v>
                </c:pt>
                <c:pt idx="139">
                  <c:v>2.5619111531729626</c:v>
                </c:pt>
                <c:pt idx="140">
                  <c:v>2.5552038840804197</c:v>
                </c:pt>
                <c:pt idx="141">
                  <c:v>2.5483551520516845</c:v>
                </c:pt>
                <c:pt idx="142">
                  <c:v>2.5413580321464329</c:v>
                </c:pt>
                <c:pt idx="143">
                  <c:v>2.5342049257552333</c:v>
                </c:pt>
                <c:pt idx="144">
                  <c:v>2.5268874649272264</c:v>
                </c:pt>
                <c:pt idx="145">
                  <c:v>2.519396398436466</c:v>
                </c:pt>
                <c:pt idx="146">
                  <c:v>2.511721455131243</c:v>
                </c:pt>
                <c:pt idx="147">
                  <c:v>2.5038511787649518</c:v>
                </c:pt>
                <c:pt idx="148">
                  <c:v>2.4957727266693035</c:v>
                </c:pt>
                <c:pt idx="149">
                  <c:v>2.4874716220855286</c:v>
                </c:pt>
                <c:pt idx="150">
                  <c:v>2.4789314463927319</c:v>
                </c:pt>
                <c:pt idx="151">
                  <c:v>2.4701334523622847</c:v>
                </c:pt>
                <c:pt idx="152">
                  <c:v>2.4610560721326333</c:v>
                </c:pt>
                <c:pt idx="153">
                  <c:v>2.4516742825637077</c:v>
                </c:pt>
                <c:pt idx="154">
                  <c:v>2.4419587738786941</c:v>
                </c:pt>
                <c:pt idx="155">
                  <c:v>2.4318748414272395</c:v>
                </c:pt>
                <c:pt idx="156">
                  <c:v>2.4213808786469069</c:v>
                </c:pt>
                <c:pt idx="157">
                  <c:v>2.4104262802260386</c:v>
                </c:pt>
                <c:pt idx="158">
                  <c:v>2.3989484458584012</c:v>
                </c:pt>
                <c:pt idx="159">
                  <c:v>2.3868683622358895</c:v>
                </c:pt>
                <c:pt idx="160">
                  <c:v>2.374083839180702</c:v>
                </c:pt>
                <c:pt idx="161">
                  <c:v>2.3604586686849349</c:v>
                </c:pt>
                <c:pt idx="162">
                  <c:v>2.3458042257261669</c:v>
                </c:pt>
                <c:pt idx="163">
                  <c:v>2.3298458524246697</c:v>
                </c:pt>
                <c:pt idx="164">
                  <c:v>2.3121550503557247</c:v>
                </c:pt>
                <c:pt idx="165">
                  <c:v>2.2919919511828017</c:v>
                </c:pt>
                <c:pt idx="166">
                  <c:v>2.2678480603380144</c:v>
                </c:pt>
                <c:pt idx="167">
                  <c:v>2.2354009349595323</c:v>
                </c:pt>
              </c:numCache>
            </c:numRef>
          </c:yVal>
          <c:smooth val="1"/>
          <c:extLst>
            <c:ext xmlns:c16="http://schemas.microsoft.com/office/drawing/2014/chart" uri="{C3380CC4-5D6E-409C-BE32-E72D297353CC}">
              <c16:uniqueId val="{00000007-C472-4AFC-937A-1B53299F4469}"/>
            </c:ext>
          </c:extLst>
        </c:ser>
        <c:dLbls>
          <c:showLegendKey val="0"/>
          <c:showVal val="0"/>
          <c:showCatName val="0"/>
          <c:showSerName val="0"/>
          <c:showPercent val="0"/>
          <c:showBubbleSize val="0"/>
        </c:dLbls>
        <c:axId val="1523918696"/>
        <c:axId val="1523926568"/>
      </c:scatterChart>
      <c:valAx>
        <c:axId val="1523918696"/>
        <c:scaling>
          <c:orientation val="minMax"/>
          <c:max val="10"/>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θlab (deg)</a:t>
                </a:r>
              </a:p>
            </c:rich>
          </c:tx>
          <c:overlay val="0"/>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26568"/>
        <c:crosses val="autoZero"/>
        <c:crossBetween val="midCat"/>
        <c:majorUnit val="2"/>
      </c:valAx>
      <c:valAx>
        <c:axId val="1523926568"/>
        <c:scaling>
          <c:orientation val="minMax"/>
          <c:min val="1.6"/>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E31S/u (MeV/u)</a:t>
                </a:r>
              </a:p>
            </c:rich>
          </c:tx>
          <c:overlay val="0"/>
        </c:title>
        <c:numFmt formatCode="0.0"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18696"/>
        <c:crosses val="autoZero"/>
        <c:crossBetween val="midCat"/>
      </c:valAx>
    </c:plotArea>
    <c:plotVisOnly val="1"/>
    <c:dispBlanksAs val="gap"/>
    <c:showDLblsOverMax val="0"/>
    <c:extLst/>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1"/>
          <c:order val="0"/>
          <c:tx>
            <c:strRef>
              <c:f>Clem!$B$12</c:f>
              <c:strCache>
                <c:ptCount val="1"/>
                <c:pt idx="0">
                  <c:v>θ (deg)</c:v>
                </c:pt>
              </c:strCache>
            </c:strRef>
          </c:tx>
          <c:spPr>
            <a:ln>
              <a:solidFill>
                <a:srgbClr val="0000FF"/>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Clem!$P$13:$P$373</c:f>
              <c:numCache>
                <c:formatCode>0.0</c:formatCode>
                <c:ptCount val="361"/>
                <c:pt idx="0">
                  <c:v>4.5371556992284279E-4</c:v>
                </c:pt>
                <c:pt idx="1">
                  <c:v>4.5375062523763792E-4</c:v>
                </c:pt>
                <c:pt idx="2">
                  <c:v>4.5385581300894453E-4</c:v>
                </c:pt>
                <c:pt idx="3">
                  <c:v>4.5403119874655012E-4</c:v>
                </c:pt>
                <c:pt idx="4">
                  <c:v>4.5427689173052486E-4</c:v>
                </c:pt>
                <c:pt idx="5">
                  <c:v>4.5459304515709442E-4</c:v>
                </c:pt>
                <c:pt idx="6">
                  <c:v>4.5497985634326127E-4</c:v>
                </c:pt>
                <c:pt idx="7">
                  <c:v>4.5543756699080933E-4</c:v>
                </c:pt>
                <c:pt idx="8">
                  <c:v>4.5596646351014235E-4</c:v>
                </c:pt>
                <c:pt idx="9">
                  <c:v>4.5656687740480755E-4</c:v>
                </c:pt>
                <c:pt idx="10">
                  <c:v>4.5723918571748031E-4</c:v>
                </c:pt>
                <c:pt idx="11">
                  <c:v>4.5798381153870377E-4</c:v>
                </c:pt>
                <c:pt idx="12">
                  <c:v>4.5880122457921737E-4</c:v>
                </c:pt>
                <c:pt idx="13">
                  <c:v>4.5969194180752821E-4</c:v>
                </c:pt>
                <c:pt idx="14">
                  <c:v>4.6065652815406518E-4</c:v>
                </c:pt>
                <c:pt idx="15">
                  <c:v>4.6169559728363903E-4</c:v>
                </c:pt>
                <c:pt idx="16">
                  <c:v>4.6280981243802344E-4</c:v>
                </c:pt>
                <c:pt idx="17">
                  <c:v>4.6399988735066597E-4</c:v>
                </c:pt>
                <c:pt idx="18">
                  <c:v>4.652665872358101E-4</c:v>
                </c:pt>
                <c:pt idx="19">
                  <c:v>4.6661072985431452E-4</c:v>
                </c:pt>
                <c:pt idx="20">
                  <c:v>4.680331866588659E-4</c:v>
                </c:pt>
                <c:pt idx="21">
                  <c:v>4.6953488402124897E-4</c:v>
                </c:pt>
                <c:pt idx="22">
                  <c:v>4.7111680454495653E-4</c:v>
                </c:pt>
                <c:pt idx="23">
                  <c:v>4.7277998846605938E-4</c:v>
                </c:pt>
                <c:pt idx="24">
                  <c:v>4.7452553514625717E-4</c:v>
                </c:pt>
                <c:pt idx="25">
                  <c:v>4.7635460466147515E-4</c:v>
                </c:pt>
                <c:pt idx="26">
                  <c:v>4.7826841949044391E-4</c:v>
                </c:pt>
                <c:pt idx="27">
                  <c:v>4.8026826630723869E-4</c:v>
                </c:pt>
                <c:pt idx="28">
                  <c:v>4.8235549788271857E-4</c:v>
                </c:pt>
                <c:pt idx="29">
                  <c:v>4.8453153509973889E-4</c:v>
                </c:pt>
                <c:pt idx="30">
                  <c:v>4.8679786908744944E-4</c:v>
                </c:pt>
                <c:pt idx="31">
                  <c:v>4.8915606348034135E-4</c:v>
                </c:pt>
                <c:pt idx="32">
                  <c:v>4.9160775680835679E-4</c:v>
                </c:pt>
                <c:pt idx="33">
                  <c:v>4.9415466502427102E-4</c:v>
                </c:pt>
                <c:pt idx="34">
                  <c:v>4.9679858417555072E-4</c:v>
                </c:pt>
                <c:pt idx="35">
                  <c:v>4.9954139322806528E-4</c:v>
                </c:pt>
                <c:pt idx="36">
                  <c:v>5.0238505704962712E-4</c:v>
                </c:pt>
                <c:pt idx="37">
                  <c:v>5.053316295617527E-4</c:v>
                </c:pt>
                <c:pt idx="38">
                  <c:v>5.0838325706907734E-4</c:v>
                </c:pt>
                <c:pt idx="39">
                  <c:v>5.1154218177563689E-4</c:v>
                </c:pt>
                <c:pt idx="40">
                  <c:v>5.1481074549902838E-4</c:v>
                </c:pt>
                <c:pt idx="41">
                  <c:v>5.1819139359301093E-4</c:v>
                </c:pt>
                <c:pt idx="42">
                  <c:v>5.2168667909091332E-4</c:v>
                </c:pt>
                <c:pt idx="43">
                  <c:v>5.2529926708222213E-4</c:v>
                </c:pt>
                <c:pt idx="44">
                  <c:v>5.2903193933631035E-4</c:v>
                </c:pt>
                <c:pt idx="45">
                  <c:v>5.3288759918762401E-4</c:v>
                </c:pt>
                <c:pt idx="46">
                  <c:v>5.3686927669829322E-4</c:v>
                </c:pt>
                <c:pt idx="47">
                  <c:v>5.409801341145948E-4</c:v>
                </c:pt>
                <c:pt idx="48">
                  <c:v>5.4522347163547997E-4</c:v>
                </c:pt>
                <c:pt idx="49">
                  <c:v>5.4960273351240343E-4</c:v>
                </c:pt>
                <c:pt idx="50">
                  <c:v>5.5412151450109025E-4</c:v>
                </c:pt>
                <c:pt idx="51">
                  <c:v>5.5878356668753E-4</c:v>
                </c:pt>
                <c:pt idx="52">
                  <c:v>5.6359280671186378E-4</c:v>
                </c:pt>
                <c:pt idx="53">
                  <c:v>5.6855332341621565E-4</c:v>
                </c:pt>
                <c:pt idx="54">
                  <c:v>5.7366938594343125E-4</c:v>
                </c:pt>
                <c:pt idx="55">
                  <c:v>5.7894545231697238E-4</c:v>
                </c:pt>
                <c:pt idx="56">
                  <c:v>5.8438617853346459E-4</c:v>
                </c:pt>
                <c:pt idx="57">
                  <c:v>5.8999642820244103E-4</c:v>
                </c:pt>
                <c:pt idx="58">
                  <c:v>5.957812827702627E-4</c:v>
                </c:pt>
                <c:pt idx="59">
                  <c:v>6.0174605236822543E-4</c:v>
                </c:pt>
                <c:pt idx="60">
                  <c:v>6.0789628732781174E-4</c:v>
                </c:pt>
                <c:pt idx="61">
                  <c:v>6.1423779040966102E-4</c:v>
                </c:pt>
                <c:pt idx="62">
                  <c:v>6.2077662979656209E-4</c:v>
                </c:pt>
                <c:pt idx="63">
                  <c:v>6.2751915290460466E-4</c:v>
                </c:pt>
                <c:pt idx="64">
                  <c:v>6.344720010714491E-4</c:v>
                </c:pt>
                <c:pt idx="65">
                  <c:v>6.4164212518511498E-4</c:v>
                </c:pt>
                <c:pt idx="66">
                  <c:v>6.4903680232237669E-4</c:v>
                </c:pt>
                <c:pt idx="67">
                  <c:v>6.5666365347126087E-4</c:v>
                </c:pt>
                <c:pt idx="68">
                  <c:v>6.64530662418734E-4</c:v>
                </c:pt>
                <c:pt idx="69">
                  <c:v>6.7264619589157699E-4</c:v>
                </c:pt>
                <c:pt idx="70">
                  <c:v>6.810190250460754E-4</c:v>
                </c:pt>
                <c:pt idx="71">
                  <c:v>6.8965834841013842E-4</c:v>
                </c:pt>
                <c:pt idx="72">
                  <c:v>6.9857381639136691E-4</c:v>
                </c:pt>
                <c:pt idx="73">
                  <c:v>7.0777555747387902E-4</c:v>
                </c:pt>
                <c:pt idx="74">
                  <c:v>7.1727420623843297E-4</c:v>
                </c:pt>
                <c:pt idx="75">
                  <c:v>7.2708093335223259E-4</c:v>
                </c:pt>
                <c:pt idx="76">
                  <c:v>7.3720747768828338E-4</c:v>
                </c:pt>
                <c:pt idx="77">
                  <c:v>7.4766618074943519E-4</c:v>
                </c:pt>
                <c:pt idx="78">
                  <c:v>7.5847002358820736E-4</c:v>
                </c:pt>
                <c:pt idx="79">
                  <c:v>7.6963266643190187E-4</c:v>
                </c:pt>
                <c:pt idx="80">
                  <c:v>7.8116849124264666E-4</c:v>
                </c:pt>
                <c:pt idx="81">
                  <c:v>7.930926474644472E-4</c:v>
                </c:pt>
                <c:pt idx="82">
                  <c:v>8.0542110123368144E-4</c:v>
                </c:pt>
                <c:pt idx="83">
                  <c:v>8.1817068835752203E-4</c:v>
                </c:pt>
                <c:pt idx="84">
                  <c:v>8.3135917139511126E-4</c:v>
                </c:pt>
                <c:pt idx="85">
                  <c:v>8.4500530121031073E-4</c:v>
                </c:pt>
                <c:pt idx="86">
                  <c:v>8.5912888340317409E-4</c:v>
                </c:pt>
                <c:pt idx="87">
                  <c:v>8.7375085006948753E-4</c:v>
                </c:pt>
                <c:pt idx="88">
                  <c:v>8.8889333738549549E-4</c:v>
                </c:pt>
                <c:pt idx="89">
                  <c:v>9.0457976956772657E-4</c:v>
                </c:pt>
                <c:pt idx="90">
                  <c:v>9.20834949817548E-4</c:v>
                </c:pt>
                <c:pt idx="91">
                  <c:v>9.3768515892736818E-4</c:v>
                </c:pt>
                <c:pt idx="92">
                  <c:v>9.5515826229998024E-4</c:v>
                </c:pt>
                <c:pt idx="93">
                  <c:v>9.7328382621771721E-4</c:v>
                </c:pt>
                <c:pt idx="94">
                  <c:v>9.9209324429338271E-4</c:v>
                </c:pt>
                <c:pt idx="95">
                  <c:v>1.0116198751429584E-3</c:v>
                </c:pt>
                <c:pt idx="96">
                  <c:v>1.0318991924421262E-3</c:v>
                </c:pt>
                <c:pt idx="97">
                  <c:v>1.0529689486667188E-3</c:v>
                </c:pt>
                <c:pt idx="98">
                  <c:v>1.074869353974576E-3</c:v>
                </c:pt>
                <c:pt idx="99">
                  <c:v>1.0976432718647492E-3</c:v>
                </c:pt>
                <c:pt idx="100">
                  <c:v>1.1213364334530602E-3</c:v>
                </c:pt>
                <c:pt idx="101">
                  <c:v>1.1459976724357576E-3</c:v>
                </c:pt>
                <c:pt idx="102">
                  <c:v>1.1716791830779247E-3</c:v>
                </c:pt>
                <c:pt idx="103">
                  <c:v>1.1984368038678202E-3</c:v>
                </c:pt>
                <c:pt idx="104">
                  <c:v>1.2263303298274907E-3</c:v>
                </c:pt>
                <c:pt idx="105">
                  <c:v>1.2554238568717069E-3</c:v>
                </c:pt>
                <c:pt idx="106">
                  <c:v>1.2857861620708087E-3</c:v>
                </c:pt>
                <c:pt idx="107">
                  <c:v>1.3174911242083524E-3</c:v>
                </c:pt>
                <c:pt idx="108">
                  <c:v>1.3506181896449311E-3</c:v>
                </c:pt>
                <c:pt idx="109">
                  <c:v>1.3852528892194698E-3</c:v>
                </c:pt>
                <c:pt idx="110">
                  <c:v>1.4214874127584584E-3</c:v>
                </c:pt>
                <c:pt idx="111">
                  <c:v>1.4594212487410625E-3</c:v>
                </c:pt>
                <c:pt idx="112">
                  <c:v>1.499161897814472E-3</c:v>
                </c:pt>
                <c:pt idx="113">
                  <c:v>1.5408256701966224E-3</c:v>
                </c:pt>
                <c:pt idx="114">
                  <c:v>1.5845385785856105E-3</c:v>
                </c:pt>
                <c:pt idx="115">
                  <c:v>1.630437340061894E-3</c:v>
                </c:pt>
                <c:pt idx="116">
                  <c:v>1.6786705026797485E-3</c:v>
                </c:pt>
                <c:pt idx="117">
                  <c:v>1.729399715071181E-3</c:v>
                </c:pt>
                <c:pt idx="118">
                  <c:v>1.7828011605153845E-3</c:v>
                </c:pt>
                <c:pt idx="119">
                  <c:v>1.8390671806720108E-3</c:v>
                </c:pt>
                <c:pt idx="120">
                  <c:v>1.8984081186721666E-3</c:v>
                </c:pt>
                <c:pt idx="121">
                  <c:v>1.9610544166800831E-3</c:v>
                </c:pt>
                <c:pt idx="122">
                  <c:v>2.0272590095961338E-3</c:v>
                </c:pt>
                <c:pt idx="123">
                  <c:v>2.0973000645403478E-3</c:v>
                </c:pt>
                <c:pt idx="124">
                  <c:v>2.1714841254832579E-3</c:v>
                </c:pt>
                <c:pt idx="125">
                  <c:v>2.2501497343184449E-3</c:v>
                </c:pt>
                <c:pt idx="126">
                  <c:v>2.3336716143705851E-3</c:v>
                </c:pt>
                <c:pt idx="127">
                  <c:v>2.4224655205388424E-3</c:v>
                </c:pt>
                <c:pt idx="128">
                  <c:v>2.5169938829481572E-3</c:v>
                </c:pt>
                <c:pt idx="129">
                  <c:v>2.617772399377557E-3</c:v>
                </c:pt>
                <c:pt idx="130">
                  <c:v>2.7253777675145304E-3</c:v>
                </c:pt>
                <c:pt idx="131">
                  <c:v>2.8404567934569662E-3</c:v>
                </c:pt>
                <c:pt idx="132">
                  <c:v>2.9637371708104358E-3</c:v>
                </c:pt>
                <c:pt idx="133">
                  <c:v>3.0960402992179508E-3</c:v>
                </c:pt>
                <c:pt idx="134">
                  <c:v>3.2382966076819641E-3</c:v>
                </c:pt>
                <c:pt idx="135">
                  <c:v>3.3915639741409235E-3</c:v>
                </c:pt>
                <c:pt idx="136">
                  <c:v>3.5570499989533771E-3</c:v>
                </c:pt>
                <c:pt idx="137">
                  <c:v>3.7361391110329132E-3</c:v>
                </c:pt>
                <c:pt idx="138">
                  <c:v>3.9304257824785563E-3</c:v>
                </c:pt>
                <c:pt idx="139">
                  <c:v>4.1417555311557197E-3</c:v>
                </c:pt>
                <c:pt idx="140">
                  <c:v>4.3722759454661864E-3</c:v>
                </c:pt>
                <c:pt idx="141">
                  <c:v>4.6245007379151345E-3</c:v>
                </c:pt>
                <c:pt idx="142">
                  <c:v>4.9013909244167734E-3</c:v>
                </c:pt>
                <c:pt idx="143">
                  <c:v>5.2064587890375633E-3</c:v>
                </c:pt>
                <c:pt idx="144">
                  <c:v>5.5439025714364388E-3</c:v>
                </c:pt>
                <c:pt idx="145">
                  <c:v>5.9187831952670095E-3</c:v>
                </c:pt>
                <c:pt idx="146">
                  <c:v>6.3372594784773147E-3</c:v>
                </c:pt>
                <c:pt idx="147">
                  <c:v>6.806906207056926E-3</c:v>
                </c:pt>
                <c:pt idx="148">
                  <c:v>7.3371520821626296E-3</c:v>
                </c:pt>
                <c:pt idx="149">
                  <c:v>7.9398952259912697E-3</c:v>
                </c:pt>
                <c:pt idx="150">
                  <c:v>8.6303889244401903E-3</c:v>
                </c:pt>
                <c:pt idx="151">
                  <c:v>9.4285518227742535E-3</c:v>
                </c:pt>
                <c:pt idx="152">
                  <c:v>1.0360969970042279E-2</c:v>
                </c:pt>
                <c:pt idx="153">
                  <c:v>1.146407762421045E-2</c:v>
                </c:pt>
                <c:pt idx="154">
                  <c:v>1.2789457702659102E-2</c:v>
                </c:pt>
                <c:pt idx="155">
                  <c:v>1.4413219034855063E-2</c:v>
                </c:pt>
                <c:pt idx="156">
                  <c:v>1.6453923985694813E-2</c:v>
                </c:pt>
                <c:pt idx="157">
                  <c:v>1.9110662042368737E-2</c:v>
                </c:pt>
                <c:pt idx="158">
                  <c:v>2.2757200710996978E-2</c:v>
                </c:pt>
                <c:pt idx="159">
                  <c:v>2.823982941277561E-2</c:v>
                </c:pt>
                <c:pt idx="160">
                  <c:v>3.8450425248290801E-2</c:v>
                </c:pt>
              </c:numCache>
            </c:numRef>
          </c:yVal>
          <c:smooth val="1"/>
          <c:extLst>
            <c:ext xmlns:c16="http://schemas.microsoft.com/office/drawing/2014/chart" uri="{C3380CC4-5D6E-409C-BE32-E72D297353CC}">
              <c16:uniqueId val="{00000000-9816-4BF0-8F50-0A4F8C6C5848}"/>
            </c:ext>
          </c:extLst>
        </c:ser>
        <c:ser>
          <c:idx val="11"/>
          <c:order val="1"/>
          <c:tx>
            <c:strRef>
              <c:f>Clem!$B$12</c:f>
              <c:strCache>
                <c:ptCount val="1"/>
                <c:pt idx="0">
                  <c:v>θ (deg)</c:v>
                </c:pt>
              </c:strCache>
            </c:strRef>
          </c:tx>
          <c:spPr>
            <a:ln>
              <a:solidFill>
                <a:srgbClr val="00FF00"/>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Clem!$J$13:$J$373</c:f>
              <c:numCache>
                <c:formatCode>0.0</c:formatCode>
                <c:ptCount val="361"/>
                <c:pt idx="0">
                  <c:v>9.1267965224837155</c:v>
                </c:pt>
                <c:pt idx="1">
                  <c:v>9.1261200409398278</c:v>
                </c:pt>
                <c:pt idx="2">
                  <c:v>9.124090802260941</c:v>
                </c:pt>
                <c:pt idx="3">
                  <c:v>9.1207094242425022</c:v>
                </c:pt>
                <c:pt idx="4">
                  <c:v>9.115976936334139</c:v>
                </c:pt>
                <c:pt idx="5">
                  <c:v>9.1098947793255149</c:v>
                </c:pt>
                <c:pt idx="6">
                  <c:v>9.1024648049066581</c:v>
                </c:pt>
                <c:pt idx="7">
                  <c:v>9.093689275102939</c:v>
                </c:pt>
                <c:pt idx="8">
                  <c:v>9.0835708615847892</c:v>
                </c:pt>
                <c:pt idx="9">
                  <c:v>9.0721126448524387</c:v>
                </c:pt>
                <c:pt idx="10">
                  <c:v>9.0593181132958573</c:v>
                </c:pt>
                <c:pt idx="11">
                  <c:v>9.0451911621302443</c:v>
                </c:pt>
                <c:pt idx="12">
                  <c:v>9.0297360922073366</c:v>
                </c:pt>
                <c:pt idx="13">
                  <c:v>9.0129576087029264</c:v>
                </c:pt>
                <c:pt idx="14">
                  <c:v>8.994860819680957</c:v>
                </c:pt>
                <c:pt idx="15">
                  <c:v>8.975451234534642</c:v>
                </c:pt>
                <c:pt idx="16">
                  <c:v>8.9547347623050957</c:v>
                </c:pt>
                <c:pt idx="17">
                  <c:v>8.9327177098779433</c:v>
                </c:pt>
                <c:pt idx="18">
                  <c:v>8.9094067800584718</c:v>
                </c:pt>
                <c:pt idx="19">
                  <c:v>8.8848090695259181</c:v>
                </c:pt>
                <c:pt idx="20">
                  <c:v>8.8589320666674727</c:v>
                </c:pt>
                <c:pt idx="21">
                  <c:v>8.8317836492926816</c:v>
                </c:pt>
                <c:pt idx="22">
                  <c:v>8.8033720822289201</c:v>
                </c:pt>
                <c:pt idx="23">
                  <c:v>8.7737060147986554</c:v>
                </c:pt>
                <c:pt idx="24">
                  <c:v>8.7427944781792721</c:v>
                </c:pt>
                <c:pt idx="25">
                  <c:v>8.7106468826462375</c:v>
                </c:pt>
                <c:pt idx="26">
                  <c:v>8.677273014700452</c:v>
                </c:pt>
                <c:pt idx="27">
                  <c:v>8.6426830340806138</c:v>
                </c:pt>
                <c:pt idx="28">
                  <c:v>8.6068874706615439</c:v>
                </c:pt>
                <c:pt idx="29">
                  <c:v>8.5698972212393443</c:v>
                </c:pt>
                <c:pt idx="30">
                  <c:v>8.5317235462044234</c:v>
                </c:pt>
                <c:pt idx="31">
                  <c:v>8.4923780661032833</c:v>
                </c:pt>
                <c:pt idx="32">
                  <c:v>8.4518727580902233</c:v>
                </c:pt>
                <c:pt idx="33">
                  <c:v>8.4102199522699177</c:v>
                </c:pt>
                <c:pt idx="34">
                  <c:v>8.3674323279320131</c:v>
                </c:pt>
                <c:pt idx="35">
                  <c:v>8.323522909678859</c:v>
                </c:pt>
                <c:pt idx="36">
                  <c:v>8.278505063447529</c:v>
                </c:pt>
                <c:pt idx="37">
                  <c:v>8.2323924924273335</c:v>
                </c:pt>
                <c:pt idx="38">
                  <c:v>8.185199232873984</c:v>
                </c:pt>
                <c:pt idx="39">
                  <c:v>8.1369396498217625</c:v>
                </c:pt>
                <c:pt idx="40">
                  <c:v>8.0876284326948653</c:v>
                </c:pt>
                <c:pt idx="41">
                  <c:v>8.0372805908192966</c:v>
                </c:pt>
                <c:pt idx="42">
                  <c:v>7.985911448836605</c:v>
                </c:pt>
                <c:pt idx="43">
                  <c:v>7.9335366420208677</c:v>
                </c:pt>
                <c:pt idx="44">
                  <c:v>7.880172111500257</c:v>
                </c:pt>
                <c:pt idx="45">
                  <c:v>7.82583409938466</c:v>
                </c:pt>
                <c:pt idx="46">
                  <c:v>7.7705391438007654</c:v>
                </c:pt>
                <c:pt idx="47">
                  <c:v>7.7143040738360646</c:v>
                </c:pt>
                <c:pt idx="48">
                  <c:v>7.6571460043933239</c:v>
                </c:pt>
                <c:pt idx="49">
                  <c:v>7.5990823309569659</c:v>
                </c:pt>
                <c:pt idx="50">
                  <c:v>7.5401307242729647</c:v>
                </c:pt>
                <c:pt idx="51">
                  <c:v>7.4803091249437861</c:v>
                </c:pt>
                <c:pt idx="52">
                  <c:v>7.4196357379399407</c:v>
                </c:pt>
                <c:pt idx="53">
                  <c:v>7.3581290270298387</c:v>
                </c:pt>
                <c:pt idx="54">
                  <c:v>7.2958077091294298</c:v>
                </c:pt>
                <c:pt idx="55">
                  <c:v>7.2326907485734466</c:v>
                </c:pt>
                <c:pt idx="56">
                  <c:v>7.1687973513097809</c:v>
                </c:pt>
                <c:pt idx="57">
                  <c:v>7.1041469590187303</c:v>
                </c:pt>
                <c:pt idx="58">
                  <c:v>7.0387592431588253</c:v>
                </c:pt>
                <c:pt idx="59">
                  <c:v>6.9726540989409544</c:v>
                </c:pt>
                <c:pt idx="60">
                  <c:v>6.9058516392324689</c:v>
                </c:pt>
                <c:pt idx="61">
                  <c:v>6.838372188393091</c:v>
                </c:pt>
                <c:pt idx="62">
                  <c:v>6.7702362760443346</c:v>
                </c:pt>
                <c:pt idx="63">
                  <c:v>6.7014646307742218</c:v>
                </c:pt>
                <c:pt idx="64">
                  <c:v>6.6320781737790782</c:v>
                </c:pt>
                <c:pt idx="65">
                  <c:v>6.5620980124441939</c:v>
                </c:pt>
                <c:pt idx="66">
                  <c:v>6.4915454338651957</c:v>
                </c:pt>
                <c:pt idx="67">
                  <c:v>6.420441898311843</c:v>
                </c:pt>
                <c:pt idx="68">
                  <c:v>6.3488090326361695</c:v>
                </c:pt>
                <c:pt idx="69">
                  <c:v>6.2766686236267004</c:v>
                </c:pt>
                <c:pt idx="70">
                  <c:v>6.2040426113106362</c:v>
                </c:pt>
                <c:pt idx="71">
                  <c:v>6.1309530822057425</c:v>
                </c:pt>
                <c:pt idx="72">
                  <c:v>6.0574222625238523</c:v>
                </c:pt>
                <c:pt idx="73">
                  <c:v>5.9834725113277356</c:v>
                </c:pt>
                <c:pt idx="74">
                  <c:v>5.9091263136431715</c:v>
                </c:pt>
                <c:pt idx="75">
                  <c:v>5.8344062735280149</c:v>
                </c:pt>
                <c:pt idx="76">
                  <c:v>5.759335107100064</c:v>
                </c:pt>
                <c:pt idx="77">
                  <c:v>5.6839356355255095</c:v>
                </c:pt>
                <c:pt idx="78">
                  <c:v>5.6082307779697178</c:v>
                </c:pt>
                <c:pt idx="79">
                  <c:v>5.5322435445121165</c:v>
                </c:pt>
                <c:pt idx="80">
                  <c:v>5.4559970290269098</c:v>
                </c:pt>
                <c:pt idx="81">
                  <c:v>5.3795144020313064</c:v>
                </c:pt>
                <c:pt idx="82">
                  <c:v>5.3028189035029651</c:v>
                </c:pt>
                <c:pt idx="83">
                  <c:v>5.2259338356682949</c:v>
                </c:pt>
                <c:pt idx="84">
                  <c:v>5.1488825557632074</c:v>
                </c:pt>
                <c:pt idx="85">
                  <c:v>5.0716884687679302</c:v>
                </c:pt>
                <c:pt idx="86">
                  <c:v>4.9943750201173387</c:v>
                </c:pt>
                <c:pt idx="87">
                  <c:v>4.916965688388367</c:v>
                </c:pt>
                <c:pt idx="88">
                  <c:v>4.8394839779658438</c:v>
                </c:pt>
                <c:pt idx="89">
                  <c:v>4.7619534116881557</c:v>
                </c:pt>
                <c:pt idx="90">
                  <c:v>4.6843975234740096</c:v>
                </c:pt>
                <c:pt idx="91">
                  <c:v>4.6068398509314932</c:v>
                </c:pt>
                <c:pt idx="92">
                  <c:v>4.5293039279505845</c:v>
                </c:pt>
                <c:pt idx="93">
                  <c:v>4.4518132772801264</c:v>
                </c:pt>
                <c:pt idx="94">
                  <c:v>4.3743914030901951</c:v>
                </c:pt>
                <c:pt idx="95">
                  <c:v>4.2970617835206566</c:v>
                </c:pt>
                <c:pt idx="96">
                  <c:v>4.2198478632166401</c:v>
                </c:pt>
                <c:pt idx="97">
                  <c:v>4.1427730458514302</c:v>
                </c:pt>
                <c:pt idx="98">
                  <c:v>4.0658606866371727</c:v>
                </c:pt>
                <c:pt idx="99">
                  <c:v>3.9891340848236352</c:v>
                </c:pt>
                <c:pt idx="100">
                  <c:v>3.9126164761850295</c:v>
                </c:pt>
                <c:pt idx="101">
                  <c:v>3.8363310254946899</c:v>
                </c:pt>
                <c:pt idx="102">
                  <c:v>3.7603008189872762</c:v>
                </c:pt>
                <c:pt idx="103">
                  <c:v>3.6845488568077243</c:v>
                </c:pt>
                <c:pt idx="104">
                  <c:v>3.6090980454460855</c:v>
                </c:pt>
                <c:pt idx="105">
                  <c:v>3.5339711901569415</c:v>
                </c:pt>
                <c:pt idx="106">
                  <c:v>3.4591909873617928</c:v>
                </c:pt>
                <c:pt idx="107">
                  <c:v>3.3847800170324511</c:v>
                </c:pt>
                <c:pt idx="108">
                  <c:v>3.3107607350529928</c:v>
                </c:pt>
                <c:pt idx="109">
                  <c:v>3.2371554655574148</c:v>
                </c:pt>
                <c:pt idx="110">
                  <c:v>3.1639863932395538</c:v>
                </c:pt>
                <c:pt idx="111">
                  <c:v>3.0912755556313352</c:v>
                </c:pt>
                <c:pt idx="112">
                  <c:v>3.0190448353446708</c:v>
                </c:pt>
                <c:pt idx="113">
                  <c:v>2.9473159522717118</c:v>
                </c:pt>
                <c:pt idx="114">
                  <c:v>2.8761104557373063</c:v>
                </c:pt>
                <c:pt idx="115">
                  <c:v>2.8054497165966539</c:v>
                </c:pt>
                <c:pt idx="116">
                  <c:v>2.7353549192701907</c:v>
                </c:pt>
                <c:pt idx="117">
                  <c:v>2.6658470537065884</c:v>
                </c:pt>
                <c:pt idx="118">
                  <c:v>2.5969469072636002</c:v>
                </c:pt>
                <c:pt idx="119">
                  <c:v>2.5286750564951146</c:v>
                </c:pt>
                <c:pt idx="120">
                  <c:v>2.4610518588312638</c:v>
                </c:pt>
                <c:pt idx="121">
                  <c:v>2.3940974441367153</c:v>
                </c:pt>
                <c:pt idx="122">
                  <c:v>2.3278317061305254</c:v>
                </c:pt>
                <c:pt idx="123">
                  <c:v>2.2622742936486766</c:v>
                </c:pt>
                <c:pt idx="124">
                  <c:v>2.1974446017282516</c:v>
                </c:pt>
                <c:pt idx="125">
                  <c:v>2.1333617624894661</c:v>
                </c:pt>
                <c:pt idx="126">
                  <c:v>2.0700446357889835</c:v>
                </c:pt>
                <c:pt idx="127">
                  <c:v>2.0075117996146625</c:v>
                </c:pt>
                <c:pt idx="128">
                  <c:v>1.9457815401882634</c:v>
                </c:pt>
                <c:pt idx="129">
                  <c:v>1.8848718417386765</c:v>
                </c:pt>
                <c:pt idx="130">
                  <c:v>1.8248003759037683</c:v>
                </c:pt>
                <c:pt idx="131">
                  <c:v>1.7655844907139269</c:v>
                </c:pt>
                <c:pt idx="132">
                  <c:v>1.7072411991049108</c:v>
                </c:pt>
                <c:pt idx="133">
                  <c:v>1.6497871669015076</c:v>
                </c:pt>
                <c:pt idx="134">
                  <c:v>1.593238700206691</c:v>
                </c:pt>
                <c:pt idx="135">
                  <c:v>1.5376117321234966</c:v>
                </c:pt>
                <c:pt idx="136">
                  <c:v>1.4829218087286204</c:v>
                </c:pt>
                <c:pt idx="137">
                  <c:v>1.4291840742076634</c:v>
                </c:pt>
                <c:pt idx="138">
                  <c:v>1.3764132550520445</c:v>
                </c:pt>
                <c:pt idx="139">
                  <c:v>1.3246236432068428</c:v>
                </c:pt>
                <c:pt idx="140">
                  <c:v>1.273829078047124</c:v>
                </c:pt>
                <c:pt idx="141">
                  <c:v>1.2240429270478181</c:v>
                </c:pt>
                <c:pt idx="142">
                  <c:v>1.1752780649988064</c:v>
                </c:pt>
                <c:pt idx="143">
                  <c:v>1.1275468516027916</c:v>
                </c:pt>
                <c:pt idx="144">
                  <c:v>1.080861107278952</c:v>
                </c:pt>
                <c:pt idx="145">
                  <c:v>1.0352320869803928</c:v>
                </c:pt>
                <c:pt idx="146">
                  <c:v>0.99067045181856628</c:v>
                </c:pt>
                <c:pt idx="147">
                  <c:v>0.94718623827359005</c:v>
                </c:pt>
                <c:pt idx="148">
                  <c:v>0.90478882475632805</c:v>
                </c:pt>
                <c:pt idx="149">
                  <c:v>0.86348689527729472</c:v>
                </c:pt>
                <c:pt idx="150">
                  <c:v>0.823288399969895</c:v>
                </c:pt>
                <c:pt idx="151">
                  <c:v>0.78420051221292175</c:v>
                </c:pt>
                <c:pt idx="152">
                  <c:v>0.74622958210118018</c:v>
                </c:pt>
                <c:pt idx="153">
                  <c:v>0.70938108602626726</c:v>
                </c:pt>
                <c:pt idx="154">
                  <c:v>0.67365957215428396</c:v>
                </c:pt>
                <c:pt idx="155">
                  <c:v>0.63906860162727863</c:v>
                </c:pt>
                <c:pt idx="156">
                  <c:v>0.60561068537398277</c:v>
                </c:pt>
                <c:pt idx="157">
                  <c:v>0.57328721649744807</c:v>
                </c:pt>
                <c:pt idx="158">
                  <c:v>0.54209839831703255</c:v>
                </c:pt>
                <c:pt idx="159">
                  <c:v>0.51204316828472718</c:v>
                </c:pt>
                <c:pt idx="160">
                  <c:v>0.48311911817567799</c:v>
                </c:pt>
                <c:pt idx="161">
                  <c:v>0.45532241117407379</c:v>
                </c:pt>
                <c:pt idx="162">
                  <c:v>0.42864769674103115</c:v>
                </c:pt>
                <c:pt idx="163">
                  <c:v>0.40308802446140318</c:v>
                </c:pt>
                <c:pt idx="164">
                  <c:v>0.37863475841893796</c:v>
                </c:pt>
                <c:pt idx="165">
                  <c:v>0.35527749403697401</c:v>
                </c:pt>
                <c:pt idx="166">
                  <c:v>0.33300397973217893</c:v>
                </c:pt>
                <c:pt idx="167">
                  <c:v>0.31180004614232942</c:v>
                </c:pt>
                <c:pt idx="168">
                  <c:v>0.29164954607852334</c:v>
                </c:pt>
                <c:pt idx="169">
                  <c:v>0.27253430868278633</c:v>
                </c:pt>
                <c:pt idx="170">
                  <c:v>0.25443411150180761</c:v>
                </c:pt>
                <c:pt idx="171">
                  <c:v>0.23732667427018392</c:v>
                </c:pt>
                <c:pt idx="172">
                  <c:v>0.22118767808472936</c:v>
                </c:pt>
                <c:pt idx="173">
                  <c:v>0.20599081330272417</c:v>
                </c:pt>
                <c:pt idx="174">
                  <c:v>0.19170785888062405</c:v>
                </c:pt>
                <c:pt idx="175">
                  <c:v>0.17830879497412075</c:v>
                </c:pt>
                <c:pt idx="176">
                  <c:v>0.16576194946007847</c:v>
                </c:pt>
                <c:pt idx="177">
                  <c:v>0.15403417766122027</c:v>
                </c:pt>
                <c:pt idx="178">
                  <c:v>0.14309107303311855</c:v>
                </c:pt>
                <c:pt idx="179">
                  <c:v>0.13289720501593558</c:v>
                </c:pt>
                <c:pt idx="180">
                  <c:v>0.12341637878562703</c:v>
                </c:pt>
                <c:pt idx="181">
                  <c:v>0.11461191039142581</c:v>
                </c:pt>
                <c:pt idx="182">
                  <c:v>0.1064469098574163</c:v>
                </c:pt>
                <c:pt idx="183">
                  <c:v>9.8884564346865114E-2</c:v>
                </c:pt>
                <c:pt idx="184">
                  <c:v>9.1888413487956191E-2</c:v>
                </c:pt>
                <c:pt idx="185">
                  <c:v>8.5422609438687708E-2</c:v>
                </c:pt>
                <c:pt idx="186">
                  <c:v>7.9452155177644646E-2</c:v>
                </c:pt>
                <c:pt idx="187">
                  <c:v>7.3943115755230049E-2</c:v>
                </c:pt>
                <c:pt idx="188">
                  <c:v>6.8862798707632442E-2</c:v>
                </c:pt>
                <c:pt idx="189">
                  <c:v>6.4179901392866487E-2</c:v>
                </c:pt>
                <c:pt idx="190">
                  <c:v>5.9864624529518483E-2</c:v>
                </c:pt>
                <c:pt idx="191">
                  <c:v>5.5888752598433497E-2</c:v>
                </c:pt>
                <c:pt idx="192">
                  <c:v>5.2225702927912045E-2</c:v>
                </c:pt>
                <c:pt idx="193">
                  <c:v>4.8850546178573935E-2</c:v>
                </c:pt>
                <c:pt idx="194">
                  <c:v>4.5740001560364216E-2</c:v>
                </c:pt>
                <c:pt idx="195">
                  <c:v>4.2872410462826083E-2</c:v>
                </c:pt>
                <c:pt idx="196">
                  <c:v>4.0227692291536686E-2</c:v>
                </c:pt>
                <c:pt idx="197">
                  <c:v>3.7787286220942636E-2</c:v>
                </c:pt>
                <c:pt idx="198">
                  <c:v>3.5534082343989686E-2</c:v>
                </c:pt>
                <c:pt idx="199">
                  <c:v>3.3452345368377108E-2</c:v>
                </c:pt>
                <c:pt idx="200">
                  <c:v>3.1527633619787013E-2</c:v>
                </c:pt>
                <c:pt idx="201">
                  <c:v>2.974671569895387E-2</c:v>
                </c:pt>
                <c:pt idx="202">
                  <c:v>2.8097486729059724E-2</c:v>
                </c:pt>
                <c:pt idx="203">
                  <c:v>2.6568885742152496E-2</c:v>
                </c:pt>
                <c:pt idx="204">
                  <c:v>2.5150815400741138E-2</c:v>
                </c:pt>
                <c:pt idx="205">
                  <c:v>2.3834064940403431E-2</c:v>
                </c:pt>
                <c:pt idx="206">
                  <c:v>2.2610236953730958E-2</c:v>
                </c:pt>
                <c:pt idx="207">
                  <c:v>2.147167841460235E-2</c:v>
                </c:pt>
                <c:pt idx="208">
                  <c:v>2.0411416161859031E-2</c:v>
                </c:pt>
                <c:pt idx="209">
                  <c:v>1.9423096918893261E-2</c:v>
                </c:pt>
                <c:pt idx="210">
                  <c:v>1.8500931815769894E-2</c:v>
                </c:pt>
                <c:pt idx="211">
                  <c:v>1.7639645298456984E-2</c:v>
                </c:pt>
                <c:pt idx="212">
                  <c:v>1.6834428250878771E-2</c:v>
                </c:pt>
                <c:pt idx="213">
                  <c:v>1.6080895115536689E-2</c:v>
                </c:pt>
                <c:pt idx="214">
                  <c:v>1.5375044773564019E-2</c:v>
                </c:pt>
                <c:pt idx="215">
                  <c:v>1.4713224931991353E-2</c:v>
                </c:pt>
                <c:pt idx="216">
                  <c:v>1.409209976192278E-2</c:v>
                </c:pt>
                <c:pt idx="217">
                  <c:v>1.3508620533954623E-2</c:v>
                </c:pt>
                <c:pt idx="218">
                  <c:v>1.2959999004637977E-2</c:v>
                </c:pt>
                <c:pt idx="219">
                  <c:v>1.2443683318601708E-2</c:v>
                </c:pt>
                <c:pt idx="220">
                  <c:v>1.1957336203934483E-2</c:v>
                </c:pt>
                <c:pt idx="221">
                  <c:v>1.1498815252672398E-2</c:v>
                </c:pt>
                <c:pt idx="222">
                  <c:v>1.1066155093065716E-2</c:v>
                </c:pt>
                <c:pt idx="223">
                  <c:v>1.0657551275192963E-2</c:v>
                </c:pt>
                <c:pt idx="224">
                  <c:v>1.0271345706093636E-2</c:v>
                </c:pt>
                <c:pt idx="225">
                  <c:v>9.9060134846408812E-3</c:v>
                </c:pt>
                <c:pt idx="226">
                  <c:v>9.560150999709794E-3</c:v>
                </c:pt>
                <c:pt idx="227">
                  <c:v>9.2324651677125631E-3</c:v>
                </c:pt>
                <c:pt idx="228">
                  <c:v>8.9217636972111058E-3</c:v>
                </c:pt>
                <c:pt idx="229">
                  <c:v>8.6269462790751865E-3</c:v>
                </c:pt>
                <c:pt idx="230">
                  <c:v>8.3469966105271052E-3</c:v>
                </c:pt>
                <c:pt idx="231">
                  <c:v>8.0809751704429555E-3</c:v>
                </c:pt>
                <c:pt idx="232">
                  <c:v>7.8280126714963243E-3</c:v>
                </c:pt>
                <c:pt idx="233">
                  <c:v>7.5873041221879746E-3</c:v>
                </c:pt>
                <c:pt idx="234">
                  <c:v>7.3581034385530944E-3</c:v>
                </c:pt>
                <c:pt idx="235">
                  <c:v>7.1397185514299726E-3</c:v>
                </c:pt>
                <c:pt idx="236">
                  <c:v>6.9315069606660272E-3</c:v>
                </c:pt>
                <c:pt idx="237">
                  <c:v>6.7328716925794448E-3</c:v>
                </c:pt>
                <c:pt idx="238">
                  <c:v>6.5432576214353201E-3</c:v>
                </c:pt>
                <c:pt idx="239">
                  <c:v>6.3621481196851079E-3</c:v>
                </c:pt>
                <c:pt idx="240">
                  <c:v>6.1890620052966784E-3</c:v>
                </c:pt>
                <c:pt idx="241">
                  <c:v>6.0235507577115141E-3</c:v>
                </c:pt>
                <c:pt idx="242">
                  <c:v>5.8651959768430042E-3</c:v>
                </c:pt>
                <c:pt idx="243">
                  <c:v>5.7136070621078431E-3</c:v>
                </c:pt>
                <c:pt idx="244">
                  <c:v>5.5684190907925122E-3</c:v>
                </c:pt>
                <c:pt idx="245">
                  <c:v>5.4292908771272083E-3</c:v>
                </c:pt>
                <c:pt idx="246">
                  <c:v>5.295903195293882E-3</c:v>
                </c:pt>
                <c:pt idx="247">
                  <c:v>5.1679571512573122E-3</c:v>
                </c:pt>
                <c:pt idx="248">
                  <c:v>5.0451726897982338E-3</c:v>
                </c:pt>
                <c:pt idx="249">
                  <c:v>4.9272872244630938E-3</c:v>
                </c:pt>
                <c:pt idx="250">
                  <c:v>4.8140543793432668E-3</c:v>
                </c:pt>
                <c:pt idx="251">
                  <c:v>4.7052428326714744E-3</c:v>
                </c:pt>
                <c:pt idx="252">
                  <c:v>4.6006352531885817E-3</c:v>
                </c:pt>
                <c:pt idx="253">
                  <c:v>4.5000273210994051E-3</c:v>
                </c:pt>
                <c:pt idx="254">
                  <c:v>4.4032268262163519E-3</c:v>
                </c:pt>
                <c:pt idx="255">
                  <c:v>4.3100528365883168E-3</c:v>
                </c:pt>
                <c:pt idx="256">
                  <c:v>4.2203349315423416E-3</c:v>
                </c:pt>
                <c:pt idx="257">
                  <c:v>4.1339124936326556E-3</c:v>
                </c:pt>
                <c:pt idx="258">
                  <c:v>4.0506340545008639E-3</c:v>
                </c:pt>
                <c:pt idx="259">
                  <c:v>3.9703566901120669E-3</c:v>
                </c:pt>
                <c:pt idx="260">
                  <c:v>3.8929454612451082E-3</c:v>
                </c:pt>
                <c:pt idx="261">
                  <c:v>3.8182728954899723E-3</c:v>
                </c:pt>
                <c:pt idx="262">
                  <c:v>3.7462185073427155E-3</c:v>
                </c:pt>
                <c:pt idx="263">
                  <c:v>3.6766683532930247E-3</c:v>
                </c:pt>
                <c:pt idx="264">
                  <c:v>3.6095146190760477E-3</c:v>
                </c:pt>
                <c:pt idx="265">
                  <c:v>3.5446552365085691E-3</c:v>
                </c:pt>
                <c:pt idx="266">
                  <c:v>3.4819935275561416E-3</c:v>
                </c:pt>
                <c:pt idx="267">
                  <c:v>3.4214378734822486E-3</c:v>
                </c:pt>
                <c:pt idx="268">
                  <c:v>3.3629014071151699E-3</c:v>
                </c:pt>
                <c:pt idx="269">
                  <c:v>3.3063017264378203E-3</c:v>
                </c:pt>
                <c:pt idx="270">
                  <c:v>3.2515606278566435E-3</c:v>
                </c:pt>
                <c:pt idx="271">
                  <c:v>3.1986038576462283E-3</c:v>
                </c:pt>
                <c:pt idx="272">
                  <c:v>3.1473608801902736E-3</c:v>
                </c:pt>
                <c:pt idx="273">
                  <c:v>3.0977646617562121E-3</c:v>
                </c:pt>
                <c:pt idx="274">
                  <c:v>3.0497514686430994E-3</c:v>
                </c:pt>
                <c:pt idx="275">
                  <c:v>3.0032606786389656E-3</c:v>
                </c:pt>
                <c:pt idx="276">
                  <c:v>2.958234604809215E-3</c:v>
                </c:pt>
                <c:pt idx="277">
                  <c:v>2.9146183307178193E-3</c:v>
                </c:pt>
                <c:pt idx="278">
                  <c:v>2.872359556253271E-3</c:v>
                </c:pt>
                <c:pt idx="279">
                  <c:v>2.8314084532994012E-3</c:v>
                </c:pt>
                <c:pt idx="280">
                  <c:v>2.7917175305489238E-3</c:v>
                </c:pt>
                <c:pt idx="281">
                  <c:v>2.7532415068145036E-3</c:v>
                </c:pt>
                <c:pt idx="282">
                  <c:v>2.7159371922407687E-3</c:v>
                </c:pt>
                <c:pt idx="283">
                  <c:v>2.6797633768682037E-3</c:v>
                </c:pt>
                <c:pt idx="284">
                  <c:v>2.6446807260407401E-3</c:v>
                </c:pt>
                <c:pt idx="285">
                  <c:v>2.6106516821885516E-3</c:v>
                </c:pt>
                <c:pt idx="286">
                  <c:v>2.5776403725522325E-3</c:v>
                </c:pt>
                <c:pt idx="287">
                  <c:v>2.5456125224476811E-3</c:v>
                </c:pt>
                <c:pt idx="288">
                  <c:v>2.5145353737005402E-3</c:v>
                </c:pt>
                <c:pt idx="289">
                  <c:v>2.484377607906501E-3</c:v>
                </c:pt>
                <c:pt idx="290">
                  <c:v>2.4551092741994418E-3</c:v>
                </c:pt>
                <c:pt idx="291">
                  <c:v>2.4267017212319291E-3</c:v>
                </c:pt>
                <c:pt idx="292">
                  <c:v>2.399127533094634E-3</c:v>
                </c:pt>
                <c:pt idx="293">
                  <c:v>2.3723604689207018E-3</c:v>
                </c:pt>
                <c:pt idx="294">
                  <c:v>2.3463754059390453E-3</c:v>
                </c:pt>
                <c:pt idx="295">
                  <c:v>2.3211482857574788E-3</c:v>
                </c:pt>
                <c:pt idx="296">
                  <c:v>2.2966560636721411E-3</c:v>
                </c:pt>
                <c:pt idx="297">
                  <c:v>2.2728766608140299E-3</c:v>
                </c:pt>
                <c:pt idx="298">
                  <c:v>2.249788918955838E-3</c:v>
                </c:pt>
                <c:pt idx="299">
                  <c:v>2.2273725578157606E-3</c:v>
                </c:pt>
                <c:pt idx="300">
                  <c:v>2.2056081347050483E-3</c:v>
                </c:pt>
                <c:pt idx="301">
                  <c:v>2.184477006377064E-3</c:v>
                </c:pt>
                <c:pt idx="302">
                  <c:v>2.1639612929453822E-3</c:v>
                </c:pt>
                <c:pt idx="303">
                  <c:v>2.1440438437468935E-3</c:v>
                </c:pt>
                <c:pt idx="304">
                  <c:v>2.1247082050344758E-3</c:v>
                </c:pt>
                <c:pt idx="305">
                  <c:v>2.1059385893917211E-3</c:v>
                </c:pt>
                <c:pt idx="306">
                  <c:v>2.0877198467686496E-3</c:v>
                </c:pt>
                <c:pt idx="307">
                  <c:v>2.0700374370447297E-3</c:v>
                </c:pt>
                <c:pt idx="308">
                  <c:v>2.0528774040309322E-3</c:v>
                </c:pt>
                <c:pt idx="309">
                  <c:v>2.0362263508290116E-3</c:v>
                </c:pt>
                <c:pt idx="310">
                  <c:v>2.0200714164708383E-3</c:v>
                </c:pt>
                <c:pt idx="311">
                  <c:v>2.0044002537657969E-3</c:v>
                </c:pt>
                <c:pt idx="312">
                  <c:v>1.9892010082892741E-3</c:v>
                </c:pt>
                <c:pt idx="313">
                  <c:v>1.974462298448556E-3</c:v>
                </c:pt>
                <c:pt idx="314">
                  <c:v>1.9601731965675669E-3</c:v>
                </c:pt>
                <c:pt idx="315">
                  <c:v>1.9463232109347862E-3</c:v>
                </c:pt>
                <c:pt idx="316">
                  <c:v>1.9329022687624444E-3</c:v>
                </c:pt>
                <c:pt idx="317">
                  <c:v>1.9199007000083115E-3</c:v>
                </c:pt>
                <c:pt idx="318">
                  <c:v>1.9073092220145168E-3</c:v>
                </c:pt>
                <c:pt idx="319">
                  <c:v>1.8951189249204309E-3</c:v>
                </c:pt>
                <c:pt idx="320">
                  <c:v>1.8833212578093113E-3</c:v>
                </c:pt>
                <c:pt idx="321">
                  <c:v>1.8719080155511479E-3</c:v>
                </c:pt>
                <c:pt idx="322">
                  <c:v>1.8608713263060239E-3</c:v>
                </c:pt>
                <c:pt idx="323">
                  <c:v>1.8502036396549654E-3</c:v>
                </c:pt>
                <c:pt idx="324">
                  <c:v>1.8398977153266615E-3</c:v>
                </c:pt>
                <c:pt idx="325">
                  <c:v>1.8299466124909124E-3</c:v>
                </c:pt>
                <c:pt idx="326">
                  <c:v>1.8203436795911133E-3</c:v>
                </c:pt>
                <c:pt idx="327">
                  <c:v>1.8110825446897251E-3</c:v>
                </c:pt>
                <c:pt idx="328">
                  <c:v>1.8021571063025735E-3</c:v>
                </c:pt>
                <c:pt idx="329">
                  <c:v>1.7935615246986187E-3</c:v>
                </c:pt>
                <c:pt idx="330">
                  <c:v>1.7852902136442899E-3</c:v>
                </c:pt>
                <c:pt idx="331">
                  <c:v>1.7773378325714171E-3</c:v>
                </c:pt>
                <c:pt idx="332">
                  <c:v>1.7696992791502901E-3</c:v>
                </c:pt>
                <c:pt idx="333">
                  <c:v>1.7623696822496714E-3</c:v>
                </c:pt>
                <c:pt idx="334">
                  <c:v>1.7553443952671574E-3</c:v>
                </c:pt>
                <c:pt idx="335">
                  <c:v>1.7486189898137489E-3</c:v>
                </c:pt>
                <c:pt idx="336">
                  <c:v>1.7421892497385403E-3</c:v>
                </c:pt>
                <c:pt idx="337">
                  <c:v>1.7360511654785434E-3</c:v>
                </c:pt>
                <c:pt idx="338">
                  <c:v>1.7302009287219458E-3</c:v>
                </c:pt>
                <c:pt idx="339">
                  <c:v>1.7246349273713471E-3</c:v>
                </c:pt>
                <c:pt idx="340">
                  <c:v>1.7193497407963724E-3</c:v>
                </c:pt>
                <c:pt idx="341">
                  <c:v>1.714342135364549E-3</c:v>
                </c:pt>
                <c:pt idx="342">
                  <c:v>1.7096090602406497E-3</c:v>
                </c:pt>
                <c:pt idx="343">
                  <c:v>1.7051476434449436E-3</c:v>
                </c:pt>
                <c:pt idx="344">
                  <c:v>1.7009551881620023E-3</c:v>
                </c:pt>
                <c:pt idx="345">
                  <c:v>1.6970291692913618E-3</c:v>
                </c:pt>
                <c:pt idx="346">
                  <c:v>1.693367230233326E-3</c:v>
                </c:pt>
                <c:pt idx="347">
                  <c:v>1.689967179902148E-3</c:v>
                </c:pt>
                <c:pt idx="348">
                  <c:v>1.6868269899606673E-3</c:v>
                </c:pt>
                <c:pt idx="349">
                  <c:v>1.683944792270176E-3</c:v>
                </c:pt>
                <c:pt idx="350">
                  <c:v>1.681318876550168E-3</c:v>
                </c:pt>
                <c:pt idx="351">
                  <c:v>1.6789476882432528E-3</c:v>
                </c:pt>
                <c:pt idx="352">
                  <c:v>1.6768298265798839E-3</c:v>
                </c:pt>
                <c:pt idx="353">
                  <c:v>1.674964042840029E-3</c:v>
                </c:pt>
                <c:pt idx="354">
                  <c:v>1.6733492388069104E-3</c:v>
                </c:pt>
                <c:pt idx="355">
                  <c:v>1.6719844654105873E-3</c:v>
                </c:pt>
                <c:pt idx="356">
                  <c:v>1.6708689215576584E-3</c:v>
                </c:pt>
                <c:pt idx="357">
                  <c:v>1.6700019531454746E-3</c:v>
                </c:pt>
                <c:pt idx="358">
                  <c:v>1.6693830522579731E-3</c:v>
                </c:pt>
                <c:pt idx="359">
                  <c:v>1.6690118565423477E-3</c:v>
                </c:pt>
                <c:pt idx="360">
                  <c:v>1.6688881487644136E-3</c:v>
                </c:pt>
              </c:numCache>
            </c:numRef>
          </c:yVal>
          <c:smooth val="1"/>
          <c:extLst>
            <c:ext xmlns:c16="http://schemas.microsoft.com/office/drawing/2014/chart" uri="{C3380CC4-5D6E-409C-BE32-E72D297353CC}">
              <c16:uniqueId val="{00000001-9816-4BF0-8F50-0A4F8C6C5848}"/>
            </c:ext>
          </c:extLst>
        </c:ser>
        <c:ser>
          <c:idx val="5"/>
          <c:order val="2"/>
          <c:tx>
            <c:strRef>
              <c:f>Clem!$B$12</c:f>
              <c:strCache>
                <c:ptCount val="1"/>
                <c:pt idx="0">
                  <c:v>θ (deg)</c:v>
                </c:pt>
              </c:strCache>
            </c:strRef>
          </c:tx>
          <c:spPr>
            <a:ln>
              <a:solidFill>
                <a:srgbClr val="0000FF"/>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Clem!$N$13:$N$373</c:f>
              <c:numCache>
                <c:formatCode>0.0</c:formatCode>
                <c:ptCount val="361"/>
                <c:pt idx="0">
                  <c:v>8.7551259807768425</c:v>
                </c:pt>
                <c:pt idx="1">
                  <c:v>8.7544495878854178</c:v>
                </c:pt>
                <c:pt idx="2">
                  <c:v>8.7524206152144757</c:v>
                </c:pt>
                <c:pt idx="3">
                  <c:v>8.7490396807111868</c:v>
                </c:pt>
                <c:pt idx="4">
                  <c:v>8.7443078140782546</c:v>
                </c:pt>
                <c:pt idx="5">
                  <c:v>8.7382264564600529</c:v>
                </c:pt>
                <c:pt idx="6">
                  <c:v>8.7307974600034068</c:v>
                </c:pt>
                <c:pt idx="7">
                  <c:v>8.7220230872930724</c:v>
                </c:pt>
                <c:pt idx="8">
                  <c:v>8.7119060106621458</c:v>
                </c:pt>
                <c:pt idx="9">
                  <c:v>8.7004493113775627</c:v>
                </c:pt>
                <c:pt idx="10">
                  <c:v>8.6876564787009762</c:v>
                </c:pt>
                <c:pt idx="11">
                  <c:v>8.6735314088252586</c:v>
                </c:pt>
                <c:pt idx="12">
                  <c:v>8.6580784036870035</c:v>
                </c:pt>
                <c:pt idx="13">
                  <c:v>8.6413021696553063</c:v>
                </c:pt>
                <c:pt idx="14">
                  <c:v>8.6232078160973185</c:v>
                </c:pt>
                <c:pt idx="15">
                  <c:v>8.6038008538209336</c:v>
                </c:pt>
                <c:pt idx="16">
                  <c:v>8.583087193395107</c:v>
                </c:pt>
                <c:pt idx="17">
                  <c:v>8.5610731433483238</c:v>
                </c:pt>
                <c:pt idx="18">
                  <c:v>8.5377654082457628</c:v>
                </c:pt>
                <c:pt idx="19">
                  <c:v>8.5131710866457126</c:v>
                </c:pt>
                <c:pt idx="20">
                  <c:v>8.4872976689358932</c:v>
                </c:pt>
                <c:pt idx="21">
                  <c:v>8.46015303505032</c:v>
                </c:pt>
                <c:pt idx="22">
                  <c:v>8.431745452067382</c:v>
                </c:pt>
                <c:pt idx="23">
                  <c:v>8.4020835716899498</c:v>
                </c:pt>
                <c:pt idx="24">
                  <c:v>8.3711764276081482</c:v>
                </c:pt>
                <c:pt idx="25">
                  <c:v>8.3390334327456763</c:v>
                </c:pt>
                <c:pt idx="26">
                  <c:v>8.3056643763905154</c:v>
                </c:pt>
                <c:pt idx="27">
                  <c:v>8.2710794212108425</c:v>
                </c:pt>
                <c:pt idx="28">
                  <c:v>8.2352891001570949</c:v>
                </c:pt>
                <c:pt idx="29">
                  <c:v>8.1983043132511053</c:v>
                </c:pt>
                <c:pt idx="30">
                  <c:v>8.1601363242632683</c:v>
                </c:pt>
                <c:pt idx="31">
                  <c:v>8.1207967572787876</c:v>
                </c:pt>
                <c:pt idx="32">
                  <c:v>8.080297593154004</c:v>
                </c:pt>
                <c:pt idx="33">
                  <c:v>8.0386511658638682</c:v>
                </c:pt>
                <c:pt idx="34">
                  <c:v>7.9958701587417149</c:v>
                </c:pt>
                <c:pt idx="35">
                  <c:v>7.9519676006124067</c:v>
                </c:pt>
                <c:pt idx="36">
                  <c:v>7.9069568618200927</c:v>
                </c:pt>
                <c:pt idx="37">
                  <c:v>7.8608516501517132</c:v>
                </c:pt>
                <c:pt idx="38">
                  <c:v>7.8136660066575052</c:v>
                </c:pt>
                <c:pt idx="39">
                  <c:v>7.765414301369824</c:v>
                </c:pt>
                <c:pt idx="40">
                  <c:v>7.7161112289214628</c:v>
                </c:pt>
                <c:pt idx="41">
                  <c:v>7.6657718040649092</c:v>
                </c:pt>
                <c:pt idx="42">
                  <c:v>7.6144113570938181</c:v>
                </c:pt>
                <c:pt idx="43">
                  <c:v>7.5620455291680813</c:v>
                </c:pt>
                <c:pt idx="44">
                  <c:v>7.5086902675439688</c:v>
                </c:pt>
                <c:pt idx="45">
                  <c:v>7.4543618207106945</c:v>
                </c:pt>
                <c:pt idx="46">
                  <c:v>7.3990767334349208</c:v>
                </c:pt>
                <c:pt idx="47">
                  <c:v>7.3428518417146833</c:v>
                </c:pt>
                <c:pt idx="48">
                  <c:v>7.2857042676442632</c:v>
                </c:pt>
                <c:pt idx="49">
                  <c:v>7.2276514141915049</c:v>
                </c:pt>
                <c:pt idx="50">
                  <c:v>7.1687109598892231</c:v>
                </c:pt>
                <c:pt idx="51">
                  <c:v>7.1089008534422122</c:v>
                </c:pt>
                <c:pt idx="52">
                  <c:v>7.0482393082515467</c:v>
                </c:pt>
                <c:pt idx="53">
                  <c:v>6.9867447968577521</c:v>
                </c:pt>
                <c:pt idx="54">
                  <c:v>6.9244360453045397</c:v>
                </c:pt>
                <c:pt idx="55">
                  <c:v>6.8613320274248064</c:v>
                </c:pt>
                <c:pt idx="56">
                  <c:v>6.7974519590505702</c:v>
                </c:pt>
                <c:pt idx="57">
                  <c:v>6.7328152921485618</c:v>
                </c:pt>
                <c:pt idx="58">
                  <c:v>6.6674417088832874</c:v>
                </c:pt>
                <c:pt idx="59">
                  <c:v>6.6013511156092495</c:v>
                </c:pt>
                <c:pt idx="60">
                  <c:v>6.5345636367941333</c:v>
                </c:pt>
                <c:pt idx="61">
                  <c:v>6.4670996088747854</c:v>
                </c:pt>
                <c:pt idx="62">
                  <c:v>6.3989795740477824</c:v>
                </c:pt>
                <c:pt idx="63">
                  <c:v>6.3302242739964178</c:v>
                </c:pt>
                <c:pt idx="64">
                  <c:v>6.2608546435559642</c:v>
                </c:pt>
                <c:pt idx="65">
                  <c:v>6.1908918043190519</c:v>
                </c:pt>
                <c:pt idx="66">
                  <c:v>6.1203570581830995</c:v>
                </c:pt>
                <c:pt idx="67">
                  <c:v>6.0492718808415784</c:v>
                </c:pt>
                <c:pt idx="68">
                  <c:v>5.9776579152211307</c:v>
                </c:pt>
                <c:pt idx="69">
                  <c:v>5.9055369648663287</c:v>
                </c:pt>
                <c:pt idx="70">
                  <c:v>5.8329309872740751</c:v>
                </c:pt>
                <c:pt idx="71">
                  <c:v>5.759862087179525</c:v>
                </c:pt>
                <c:pt idx="72">
                  <c:v>5.6863525097954453</c:v>
                </c:pt>
                <c:pt idx="73">
                  <c:v>5.6124246340069943</c:v>
                </c:pt>
                <c:pt idx="74">
                  <c:v>5.5381009655237712</c:v>
                </c:pt>
                <c:pt idx="75">
                  <c:v>5.4634041299911376</c:v>
                </c:pt>
                <c:pt idx="76">
                  <c:v>5.3883568660627015</c:v>
                </c:pt>
                <c:pt idx="77">
                  <c:v>5.312982018435914</c:v>
                </c:pt>
                <c:pt idx="78">
                  <c:v>5.2373025308526557</c:v>
                </c:pt>
                <c:pt idx="79">
                  <c:v>5.1613414390667858</c:v>
                </c:pt>
                <c:pt idx="80">
                  <c:v>5.085121863780504</c:v>
                </c:pt>
                <c:pt idx="81">
                  <c:v>5.0086670035514276</c:v>
                </c:pt>
                <c:pt idx="82">
                  <c:v>4.9320001276722696</c:v>
                </c:pt>
                <c:pt idx="83">
                  <c:v>4.8551445690249411</c:v>
                </c:pt>
                <c:pt idx="84">
                  <c:v>4.7781237169109083</c:v>
                </c:pt>
                <c:pt idx="85">
                  <c:v>4.700961009859645</c:v>
                </c:pt>
                <c:pt idx="86">
                  <c:v>4.6236799284168644</c:v>
                </c:pt>
                <c:pt idx="87">
                  <c:v>4.5463039879143388</c:v>
                </c:pt>
                <c:pt idx="88">
                  <c:v>4.4688567312229335</c:v>
                </c:pt>
                <c:pt idx="89">
                  <c:v>4.3913617214905214</c:v>
                </c:pt>
                <c:pt idx="90">
                  <c:v>4.3138425348663354</c:v>
                </c:pt>
                <c:pt idx="91">
                  <c:v>4.2363227532132886</c:v>
                </c:pt>
                <c:pt idx="92">
                  <c:v>4.1588259568096859</c:v>
                </c:pt>
                <c:pt idx="93">
                  <c:v>4.081375717041678</c:v>
                </c:pt>
                <c:pt idx="94">
                  <c:v>4.0039955890877428</c:v>
                </c:pt>
                <c:pt idx="95">
                  <c:v>3.9267091045963061</c:v>
                </c:pt>
                <c:pt idx="96">
                  <c:v>3.8495397643575586</c:v>
                </c:pt>
                <c:pt idx="97">
                  <c:v>3.7725110309703411</c:v>
                </c:pt>
                <c:pt idx="98">
                  <c:v>3.6956463215048267</c:v>
                </c:pt>
                <c:pt idx="99">
                  <c:v>3.6189690001615471</c:v>
                </c:pt>
                <c:pt idx="100">
                  <c:v>3.5425023709271071</c:v>
                </c:pt>
                <c:pt idx="101">
                  <c:v>3.4662696702266516</c:v>
                </c:pt>
                <c:pt idx="102">
                  <c:v>3.3902940595729847</c:v>
                </c:pt>
                <c:pt idx="103">
                  <c:v>3.3145986182117744</c:v>
                </c:pt>
                <c:pt idx="104">
                  <c:v>3.2392063357620855</c:v>
                </c:pt>
                <c:pt idx="105">
                  <c:v>3.1641401048509437</c:v>
                </c:pt>
                <c:pt idx="106">
                  <c:v>3.089422713740225</c:v>
                </c:pt>
                <c:pt idx="107">
                  <c:v>3.0150768389436275</c:v>
                </c:pt>
                <c:pt idx="108">
                  <c:v>2.941125037830822</c:v>
                </c:pt>
                <c:pt idx="109">
                  <c:v>2.8675897412151525</c:v>
                </c:pt>
                <c:pt idx="110">
                  <c:v>2.7944932459204246</c:v>
                </c:pt>
                <c:pt idx="111">
                  <c:v>2.7218577073213428</c:v>
                </c:pt>
                <c:pt idx="112">
                  <c:v>2.6497051318509399</c:v>
                </c:pt>
                <c:pt idx="113">
                  <c:v>2.5780573694670585</c:v>
                </c:pt>
                <c:pt idx="114">
                  <c:v>2.5069361060683004</c:v>
                </c:pt>
                <c:pt idx="115">
                  <c:v>2.4363628558480053</c:v>
                </c:pt>
                <c:pt idx="116">
                  <c:v>2.3663589535725889</c:v>
                </c:pt>
                <c:pt idx="117">
                  <c:v>2.2969455467679096</c:v>
                </c:pt>
                <c:pt idx="118">
                  <c:v>2.2281435877942131</c:v>
                </c:pt>
                <c:pt idx="119">
                  <c:v>2.1599738257864405</c:v>
                </c:pt>
                <c:pt idx="120">
                  <c:v>2.092456798432174</c:v>
                </c:pt>
                <c:pt idx="121">
                  <c:v>2.0256128235540065</c:v>
                </c:pt>
                <c:pt idx="122">
                  <c:v>1.9594619904566504</c:v>
                </c:pt>
                <c:pt idx="123">
                  <c:v>1.894024150991001</c:v>
                </c:pt>
                <c:pt idx="124">
                  <c:v>1.8293189102777199</c:v>
                </c:pt>
                <c:pt idx="125">
                  <c:v>1.7653656170208631</c:v>
                </c:pt>
                <c:pt idx="126">
                  <c:v>1.7021833533274517</c:v>
                </c:pt>
                <c:pt idx="127">
                  <c:v>1.6397909239305977</c:v>
                </c:pt>
                <c:pt idx="128">
                  <c:v>1.5782068446910971</c:v>
                </c:pt>
                <c:pt idx="129">
                  <c:v>1.5174493302240273</c:v>
                </c:pt>
                <c:pt idx="130">
                  <c:v>1.4575362804610672</c:v>
                </c:pt>
                <c:pt idx="131">
                  <c:v>1.3984852659138307</c:v>
                </c:pt>
                <c:pt idx="132">
                  <c:v>1.3403135113455971</c:v>
                </c:pt>
                <c:pt idx="133">
                  <c:v>1.2830378774842881</c:v>
                </c:pt>
                <c:pt idx="134">
                  <c:v>1.2266748403130046</c:v>
                </c:pt>
                <c:pt idx="135">
                  <c:v>1.1712404673482821</c:v>
                </c:pt>
                <c:pt idx="136">
                  <c:v>1.1167503901500466</c:v>
                </c:pt>
                <c:pt idx="137">
                  <c:v>1.0632197720861092</c:v>
                </c:pt>
                <c:pt idx="138">
                  <c:v>1.0106632700769176</c:v>
                </c:pt>
                <c:pt idx="139">
                  <c:v>0.95909498864264509</c:v>
                </c:pt>
                <c:pt idx="140">
                  <c:v>0.90852842401987777</c:v>
                </c:pt>
                <c:pt idx="141">
                  <c:v>0.85897639534279036</c:v>
                </c:pt>
                <c:pt idx="142">
                  <c:v>0.81045095879331297</c:v>
                </c:pt>
                <c:pt idx="143">
                  <c:v>0.76296329906199456</c:v>
                </c:pt>
                <c:pt idx="144">
                  <c:v>0.71652359018372447</c:v>
                </c:pt>
                <c:pt idx="145">
                  <c:v>0.67114081443140272</c:v>
                </c:pt>
                <c:pt idx="146">
                  <c:v>0.6268225228279386</c:v>
                </c:pt>
                <c:pt idx="147">
                  <c:v>0.58357451289635531</c:v>
                </c:pt>
                <c:pt idx="148">
                  <c:v>0.5414003866393301</c:v>
                </c:pt>
                <c:pt idx="149">
                  <c:v>0.50030093106404605</c:v>
                </c:pt>
                <c:pt idx="150">
                  <c:v>0.46027322857551056</c:v>
                </c:pt>
                <c:pt idx="151">
                  <c:v>0.42130934302332634</c:v>
                </c:pt>
                <c:pt idx="152">
                  <c:v>0.38339431400728269</c:v>
                </c:pt>
                <c:pt idx="153">
                  <c:v>0.3465029725309447</c:v>
                </c:pt>
                <c:pt idx="154">
                  <c:v>0.31059463711964153</c:v>
                </c:pt>
                <c:pt idx="155">
                  <c:v>0.27560373324711263</c:v>
                </c:pt>
                <c:pt idx="156">
                  <c:v>0.24142186250331471</c:v>
                </c:pt>
                <c:pt idx="157">
                  <c:v>0.20785972591151752</c:v>
                </c:pt>
                <c:pt idx="158">
                  <c:v>0.174552970049381</c:v>
                </c:pt>
                <c:pt idx="159">
                  <c:v>0.14066434028519109</c:v>
                </c:pt>
                <c:pt idx="160">
                  <c:v>0.10331061226145982</c:v>
                </c:pt>
              </c:numCache>
            </c:numRef>
          </c:yVal>
          <c:smooth val="1"/>
          <c:extLst>
            <c:ext xmlns:c16="http://schemas.microsoft.com/office/drawing/2014/chart" uri="{C3380CC4-5D6E-409C-BE32-E72D297353CC}">
              <c16:uniqueId val="{00000002-9816-4BF0-8F50-0A4F8C6C5848}"/>
            </c:ext>
          </c:extLst>
        </c:ser>
        <c:ser>
          <c:idx val="6"/>
          <c:order val="3"/>
          <c:tx>
            <c:strRef>
              <c:f>Clem!$E$9</c:f>
              <c:strCache>
                <c:ptCount val="1"/>
                <c:pt idx="0">
                  <c:v>0</c:v>
                </c:pt>
              </c:strCache>
            </c:strRef>
          </c:tx>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Clem!$F$13:$F$373</c:f>
              <c:numCache>
                <c:formatCode>0.0</c:formatCode>
                <c:ptCount val="361"/>
                <c:pt idx="0">
                  <c:v>10.079907868029109</c:v>
                </c:pt>
                <c:pt idx="1">
                  <c:v>10.079228957320419</c:v>
                </c:pt>
                <c:pt idx="2">
                  <c:v>10.07719242992583</c:v>
                </c:pt>
                <c:pt idx="3">
                  <c:v>10.073798899975714</c:v>
                </c:pt>
                <c:pt idx="4">
                  <c:v>10.069049390807196</c:v>
                </c:pt>
                <c:pt idx="5">
                  <c:v>10.062945334643944</c:v>
                </c:pt>
                <c:pt idx="6">
                  <c:v>10.055488572148008</c:v>
                </c:pt>
                <c:pt idx="7">
                  <c:v>10.046681351843844</c:v>
                </c:pt>
                <c:pt idx="8">
                  <c:v>10.036526329414603</c:v>
                </c:pt>
                <c:pt idx="9">
                  <c:v>10.025026566870947</c:v>
                </c:pt>
                <c:pt idx="10">
                  <c:v>10.012185531592589</c:v>
                </c:pt>
                <c:pt idx="11">
                  <c:v>9.9980070952427997</c:v>
                </c:pt>
                <c:pt idx="12">
                  <c:v>9.9824955325561717</c:v>
                </c:pt>
                <c:pt idx="13">
                  <c:v>9.9656555199999719</c:v>
                </c:pt>
                <c:pt idx="14">
                  <c:v>9.947492134309428</c:v>
                </c:pt>
                <c:pt idx="15">
                  <c:v>9.9280108508973566</c:v>
                </c:pt>
                <c:pt idx="16">
                  <c:v>9.9072175421384898</c:v>
                </c:pt>
                <c:pt idx="17">
                  <c:v>9.8851184755290546</c:v>
                </c:pt>
                <c:pt idx="18">
                  <c:v>9.8617203117219887</c:v>
                </c:pt>
                <c:pt idx="19">
                  <c:v>9.837030102438364</c:v>
                </c:pt>
                <c:pt idx="20">
                  <c:v>9.8110552882555506</c:v>
                </c:pt>
                <c:pt idx="21">
                  <c:v>9.7838036962727148</c:v>
                </c:pt>
                <c:pt idx="22">
                  <c:v>9.7552835376542149</c:v>
                </c:pt>
                <c:pt idx="23">
                  <c:v>9.7255034050515814</c:v>
                </c:pt>
                <c:pt idx="24">
                  <c:v>9.6944722699047503</c:v>
                </c:pt>
                <c:pt idx="25">
                  <c:v>9.6621994796231707</c:v>
                </c:pt>
                <c:pt idx="26">
                  <c:v>9.6286947546476576</c:v>
                </c:pt>
                <c:pt idx="27">
                  <c:v>9.5939681853935799</c:v>
                </c:pt>
                <c:pt idx="28">
                  <c:v>9.5580302290762926</c:v>
                </c:pt>
                <c:pt idx="29">
                  <c:v>9.52089170641956</c:v>
                </c:pt>
                <c:pt idx="30">
                  <c:v>9.4825637982478401</c:v>
                </c:pt>
                <c:pt idx="31">
                  <c:v>9.4430580419632459</c:v>
                </c:pt>
                <c:pt idx="32">
                  <c:v>9.4023863279081432</c:v>
                </c:pt>
                <c:pt idx="33">
                  <c:v>9.360560895614217</c:v>
                </c:pt>
                <c:pt idx="34">
                  <c:v>9.3175943299390198</c:v>
                </c:pt>
                <c:pt idx="35">
                  <c:v>9.273499557090906</c:v>
                </c:pt>
                <c:pt idx="36">
                  <c:v>9.2282898405433507</c:v>
                </c:pt>
                <c:pt idx="37">
                  <c:v>9.1819787768396921</c:v>
                </c:pt>
                <c:pt idx="38">
                  <c:v>9.1345802912892466</c:v>
                </c:pt>
                <c:pt idx="39">
                  <c:v>9.0861086335559218</c:v>
                </c:pt>
                <c:pt idx="40">
                  <c:v>9.0365783731403599</c:v>
                </c:pt>
                <c:pt idx="41">
                  <c:v>8.9860043947566481</c:v>
                </c:pt>
                <c:pt idx="42">
                  <c:v>8.9344018936047931</c:v>
                </c:pt>
                <c:pt idx="43">
                  <c:v>8.8817863705399702</c:v>
                </c:pt>
                <c:pt idx="44">
                  <c:v>8.8281736271397566</c:v>
                </c:pt>
                <c:pt idx="45">
                  <c:v>8.7735797606704455</c:v>
                </c:pt>
                <c:pt idx="46">
                  <c:v>8.7180211589536079</c:v>
                </c:pt>
                <c:pt idx="47">
                  <c:v>8.661514495134087</c:v>
                </c:pt>
                <c:pt idx="48">
                  <c:v>8.604076722350575</c:v>
                </c:pt>
                <c:pt idx="49">
                  <c:v>8.5457250683099772</c:v>
                </c:pt>
                <c:pt idx="50">
                  <c:v>8.4864770297667445</c:v>
                </c:pt>
                <c:pt idx="51">
                  <c:v>8.4263503669083857</c:v>
                </c:pt>
                <c:pt idx="52">
                  <c:v>8.3653630976483448</c:v>
                </c:pt>
                <c:pt idx="53">
                  <c:v>8.3035334918274728</c:v>
                </c:pt>
                <c:pt idx="54">
                  <c:v>8.2408800653252676</c:v>
                </c:pt>
                <c:pt idx="55">
                  <c:v>8.1774215740821354</c:v>
                </c:pt>
                <c:pt idx="56">
                  <c:v>8.113177008033821</c:v>
                </c:pt>
                <c:pt idx="57">
                  <c:v>8.0481655849592286</c:v>
                </c:pt>
                <c:pt idx="58">
                  <c:v>7.9824067442428834</c:v>
                </c:pt>
                <c:pt idx="59">
                  <c:v>7.9159201405531023</c:v>
                </c:pt>
                <c:pt idx="60">
                  <c:v>7.8487256374371599</c:v>
                </c:pt>
                <c:pt idx="61">
                  <c:v>7.7808433008345235</c:v>
                </c:pt>
                <c:pt idx="62">
                  <c:v>7.7122933925094026</c:v>
                </c:pt>
                <c:pt idx="63">
                  <c:v>7.64309636340362</c:v>
                </c:pt>
                <c:pt idx="64">
                  <c:v>7.5732728469110429</c:v>
                </c:pt>
                <c:pt idx="65">
                  <c:v>7.5028436520745529</c:v>
                </c:pt>
                <c:pt idx="66">
                  <c:v>7.4318297567067031</c:v>
                </c:pt>
                <c:pt idx="67">
                  <c:v>7.360252300435044</c:v>
                </c:pt>
                <c:pt idx="68">
                  <c:v>7.2881325776731689</c:v>
                </c:pt>
                <c:pt idx="69">
                  <c:v>7.2154920305183934</c:v>
                </c:pt>
                <c:pt idx="70">
                  <c:v>7.142352241577095</c:v>
                </c:pt>
                <c:pt idx="71">
                  <c:v>7.06873492671851</c:v>
                </c:pt>
                <c:pt idx="72">
                  <c:v>6.9946619277579272</c:v>
                </c:pt>
                <c:pt idx="73">
                  <c:v>6.9201552050700448</c:v>
                </c:pt>
                <c:pt idx="74">
                  <c:v>6.8452368301332758</c:v>
                </c:pt>
                <c:pt idx="75">
                  <c:v>6.7699289780056873</c:v>
                </c:pt>
                <c:pt idx="76">
                  <c:v>6.6942539197332342</c:v>
                </c:pt>
                <c:pt idx="77">
                  <c:v>6.6182340146909047</c:v>
                </c:pt>
                <c:pt idx="78">
                  <c:v>6.5418917028572672</c:v>
                </c:pt>
                <c:pt idx="79">
                  <c:v>6.4652494970229011</c:v>
                </c:pt>
                <c:pt idx="80">
                  <c:v>6.3883299749330966</c:v>
                </c:pt>
                <c:pt idx="81">
                  <c:v>6.3111557713651338</c:v>
                </c:pt>
                <c:pt idx="82">
                  <c:v>6.2337495701403638</c:v>
                </c:pt>
                <c:pt idx="83">
                  <c:v>6.1561340960712529</c:v>
                </c:pt>
                <c:pt idx="84">
                  <c:v>6.0783321068434377</c:v>
                </c:pt>
                <c:pt idx="85">
                  <c:v>6.0003663848327609</c:v>
                </c:pt>
                <c:pt idx="86">
                  <c:v>5.9222597288571155</c:v>
                </c:pt>
                <c:pt idx="87">
                  <c:v>5.8440349458629477</c:v>
                </c:pt>
                <c:pt idx="88">
                  <c:v>5.7657148425459539</c:v>
                </c:pt>
                <c:pt idx="89">
                  <c:v>5.687322216905617</c:v>
                </c:pt>
                <c:pt idx="90">
                  <c:v>5.6088798497329702</c:v>
                </c:pt>
                <c:pt idx="91">
                  <c:v>5.5304104960308518</c:v>
                </c:pt>
                <c:pt idx="92">
                  <c:v>5.4519368763659495</c:v>
                </c:pt>
                <c:pt idx="93">
                  <c:v>5.3734816681515341</c:v>
                </c:pt>
                <c:pt idx="94">
                  <c:v>5.2950674968599651</c:v>
                </c:pt>
                <c:pt idx="95">
                  <c:v>5.216716927163624</c:v>
                </c:pt>
                <c:pt idx="96">
                  <c:v>5.1384524540030316</c:v>
                </c:pt>
                <c:pt idx="97">
                  <c:v>5.0602964935805765</c:v>
                </c:pt>
                <c:pt idx="98">
                  <c:v>4.9822713742782918</c:v>
                </c:pt>
                <c:pt idx="99">
                  <c:v>4.9043993274978606</c:v>
                </c:pt>
                <c:pt idx="100">
                  <c:v>4.8267024784209864</c:v>
                </c:pt>
                <c:pt idx="101">
                  <c:v>4.7492028366879948</c:v>
                </c:pt>
                <c:pt idx="102">
                  <c:v>4.6719222869925758</c:v>
                </c:pt>
                <c:pt idx="103">
                  <c:v>4.5948825795902239</c:v>
                </c:pt>
                <c:pt idx="104">
                  <c:v>4.518105320718008</c:v>
                </c:pt>
                <c:pt idx="105">
                  <c:v>4.4416119629230231</c:v>
                </c:pt>
                <c:pt idx="106">
                  <c:v>4.3654237952968096</c:v>
                </c:pt>
                <c:pt idx="107">
                  <c:v>4.289561933612986</c:v>
                </c:pt>
                <c:pt idx="108">
                  <c:v>4.2140473103651255</c:v>
                </c:pt>
                <c:pt idx="109">
                  <c:v>4.1389006647019171</c:v>
                </c:pt>
                <c:pt idx="110">
                  <c:v>4.0641425322565308</c:v>
                </c:pt>
                <c:pt idx="111">
                  <c:v>3.9897932348671712</c:v>
                </c:pt>
                <c:pt idx="112">
                  <c:v>3.9158728701856238</c:v>
                </c:pt>
                <c:pt idx="113">
                  <c:v>3.8424013011707761</c:v>
                </c:pt>
                <c:pt idx="114">
                  <c:v>3.7693981454640442</c:v>
                </c:pt>
                <c:pt idx="115">
                  <c:v>3.6968827646437821</c:v>
                </c:pt>
                <c:pt idx="116">
                  <c:v>3.6248742533558409</c:v>
                </c:pt>
                <c:pt idx="117">
                  <c:v>3.5533914283176626</c:v>
                </c:pt>
                <c:pt idx="118">
                  <c:v>3.4824528171935096</c:v>
                </c:pt>
                <c:pt idx="119">
                  <c:v>3.4120766473387705</c:v>
                </c:pt>
                <c:pt idx="120">
                  <c:v>3.3422808344116302</c:v>
                </c:pt>
                <c:pt idx="121">
                  <c:v>3.2730829708508287</c:v>
                </c:pt>
                <c:pt idx="122">
                  <c:v>3.2045003142188744</c:v>
                </c:pt>
                <c:pt idx="123">
                  <c:v>3.1365497754105771</c:v>
                </c:pt>
                <c:pt idx="124">
                  <c:v>3.0692479067276697</c:v>
                </c:pt>
                <c:pt idx="125">
                  <c:v>3.0026108898210087</c:v>
                </c:pt>
                <c:pt idx="126">
                  <c:v>2.9366545235029782</c:v>
                </c:pt>
                <c:pt idx="127">
                  <c:v>2.871394211433735</c:v>
                </c:pt>
                <c:pt idx="128">
                  <c:v>2.8068449496863108</c:v>
                </c:pt>
                <c:pt idx="129">
                  <c:v>2.7430213141969584</c:v>
                </c:pt>
                <c:pt idx="130">
                  <c:v>2.6799374481088201</c:v>
                </c:pt>
                <c:pt idx="131">
                  <c:v>2.6176070490187344</c:v>
                </c:pt>
                <c:pt idx="132">
                  <c:v>2.5560433561389937</c:v>
                </c:pt>
                <c:pt idx="133">
                  <c:v>2.4952591373881314</c:v>
                </c:pt>
                <c:pt idx="134">
                  <c:v>2.4352666764271067</c:v>
                </c:pt>
                <c:pt idx="135">
                  <c:v>2.3760777596599834</c:v>
                </c:pt>
                <c:pt idx="136">
                  <c:v>2.31770366322095</c:v>
                </c:pt>
                <c:pt idx="137">
                  <c:v>2.260155139972682</c:v>
                </c:pt>
                <c:pt idx="138">
                  <c:v>2.2034424065442457</c:v>
                </c:pt>
                <c:pt idx="139">
                  <c:v>2.147575130440317</c:v>
                </c:pt>
                <c:pt idx="140">
                  <c:v>2.0925624172571555</c:v>
                </c:pt>
                <c:pt idx="141">
                  <c:v>2.0384127980447295</c:v>
                </c:pt>
                <c:pt idx="142">
                  <c:v>1.9851342168584509</c:v>
                </c:pt>
                <c:pt idx="143">
                  <c:v>1.9327340185482076</c:v>
                </c:pt>
                <c:pt idx="144">
                  <c:v>1.8812189368368095</c:v>
                </c:pt>
                <c:pt idx="145">
                  <c:v>1.8305950827443545</c:v>
                </c:pt>
                <c:pt idx="146">
                  <c:v>1.7808679334195463</c:v>
                </c:pt>
                <c:pt idx="147">
                  <c:v>1.7320423214434646</c:v>
                </c:pt>
                <c:pt idx="148">
                  <c:v>1.6841224246757041</c:v>
                </c:pt>
                <c:pt idx="149">
                  <c:v>1.6371117567170186</c:v>
                </c:pt>
                <c:pt idx="150">
                  <c:v>1.5910131580666487</c:v>
                </c:pt>
                <c:pt idx="151">
                  <c:v>1.5458287880562243</c:v>
                </c:pt>
                <c:pt idx="152">
                  <c:v>1.5015601176453848</c:v>
                </c:pt>
                <c:pt idx="153">
                  <c:v>1.4582079231670875</c:v>
                </c:pt>
                <c:pt idx="154">
                  <c:v>1.4157722811126534</c:v>
                </c:pt>
                <c:pt idx="155">
                  <c:v>1.3742525640480767</c:v>
                </c:pt>
                <c:pt idx="156">
                  <c:v>1.3336474377536269</c:v>
                </c:pt>
                <c:pt idx="157">
                  <c:v>1.2939548596783872</c:v>
                </c:pt>
                <c:pt idx="158">
                  <c:v>1.2551720787998686</c:v>
                </c:pt>
                <c:pt idx="159">
                  <c:v>1.2172956369761996</c:v>
                </c:pt>
                <c:pt idx="160">
                  <c:v>1.1803213718744054</c:v>
                </c:pt>
                <c:pt idx="161">
                  <c:v>1.1442444215530418</c:v>
                </c:pt>
                <c:pt idx="162">
                  <c:v>1.1090592307707037</c:v>
                </c:pt>
                <c:pt idx="163">
                  <c:v>1.0747595590837979</c:v>
                </c:pt>
                <c:pt idx="164">
                  <c:v>1.0413384907873438</c:v>
                </c:pt>
                <c:pt idx="165">
                  <c:v>1.0087884467414836</c:v>
                </c:pt>
                <c:pt idx="166">
                  <c:v>0.97710119811392682</c:v>
                </c:pt>
                <c:pt idx="167">
                  <c:v>0.94626788205479451</c:v>
                </c:pt>
                <c:pt idx="168">
                  <c:v>0.91627901930531652</c:v>
                </c:pt>
                <c:pt idx="169">
                  <c:v>0.88712453372588596</c:v>
                </c:pt>
                <c:pt idx="170">
                  <c:v>0.85879377371207344</c:v>
                </c:pt>
                <c:pt idx="171">
                  <c:v>0.83127553544979271</c:v>
                </c:pt>
                <c:pt idx="172">
                  <c:v>0.80455808794297357</c:v>
                </c:pt>
                <c:pt idx="173">
                  <c:v>0.7786291997292063</c:v>
                </c:pt>
                <c:pt idx="174">
                  <c:v>0.75347616718119159</c:v>
                </c:pt>
                <c:pt idx="175">
                  <c:v>0.72908584427471967</c:v>
                </c:pt>
                <c:pt idx="176">
                  <c:v>0.70544467368767072</c:v>
                </c:pt>
                <c:pt idx="177">
                  <c:v>0.68253871907948571</c:v>
                </c:pt>
                <c:pt idx="178">
                  <c:v>0.6603536983870274</c:v>
                </c:pt>
                <c:pt idx="179">
                  <c:v>0.63887501796096302</c:v>
                </c:pt>
                <c:pt idx="180">
                  <c:v>0.61808780735705582</c:v>
                </c:pt>
                <c:pt idx="181">
                  <c:v>0.59797695458925615</c:v>
                </c:pt>
                <c:pt idx="182">
                  <c:v>0.5785271416463651</c:v>
                </c:pt>
                <c:pt idx="183">
                  <c:v>0.55972288007145754</c:v>
                </c:pt>
                <c:pt idx="184">
                  <c:v>0.5415485464032217</c:v>
                </c:pt>
                <c:pt idx="185">
                  <c:v>0.52398841728094636</c:v>
                </c:pt>
                <c:pt idx="186">
                  <c:v>0.50702670401993455</c:v>
                </c:pt>
                <c:pt idx="187">
                  <c:v>0.490647586471605</c:v>
                </c:pt>
                <c:pt idx="188">
                  <c:v>0.47483524599224536</c:v>
                </c:pt>
                <c:pt idx="189">
                  <c:v>0.45957389735611537</c:v>
                </c:pt>
                <c:pt idx="190">
                  <c:v>0.44484781946211038</c:v>
                </c:pt>
                <c:pt idx="191">
                  <c:v>0.43064138469819119</c:v>
                </c:pt>
                <c:pt idx="192">
                  <c:v>0.41693908684397624</c:v>
                </c:pt>
                <c:pt idx="193">
                  <c:v>0.40372556740896648</c:v>
                </c:pt>
                <c:pt idx="194">
                  <c:v>0.39098564032147376</c:v>
                </c:pt>
                <c:pt idx="195">
                  <c:v>0.37870431490117423</c:v>
                </c:pt>
                <c:pt idx="196">
                  <c:v>0.3668668170659885</c:v>
                </c:pt>
                <c:pt idx="197">
                  <c:v>0.35545860874140506</c:v>
                </c:pt>
                <c:pt idx="198">
                  <c:v>0.34446540545717441</c:v>
                </c:pt>
                <c:pt idx="199">
                  <c:v>0.33387319213226602</c:v>
                </c:pt>
                <c:pt idx="200">
                  <c:v>0.32366823706391706</c:v>
                </c:pt>
                <c:pt idx="201">
                  <c:v>0.31383710415033905</c:v>
                </c:pt>
                <c:pt idx="202">
                  <c:v>0.30436666338908103</c:v>
                </c:pt>
                <c:pt idx="203">
                  <c:v>0.29524409970407101</c:v>
                </c:pt>
                <c:pt idx="204">
                  <c:v>0.28645692016395424</c:v>
                </c:pt>
                <c:pt idx="205">
                  <c:v>0.27799295966246262</c:v>
                </c:pt>
                <c:pt idx="206">
                  <c:v>0.2698403851382189</c:v>
                </c:pt>
                <c:pt idx="207">
                  <c:v>0.26198769841663938</c:v>
                </c:pt>
                <c:pt idx="208">
                  <c:v>0.25442373776051191</c:v>
                </c:pt>
                <c:pt idx="209">
                  <c:v>0.24713767821844798</c:v>
                </c:pt>
                <c:pt idx="210">
                  <c:v>0.24011903086187347</c:v>
                </c:pt>
                <c:pt idx="211">
                  <c:v>0.23335764100159018</c:v>
                </c:pt>
                <c:pt idx="212">
                  <c:v>0.22684368547436046</c:v>
                </c:pt>
                <c:pt idx="213">
                  <c:v>0.22056766908851921</c:v>
                </c:pt>
                <c:pt idx="214">
                  <c:v>0.21452042031544158</c:v>
                </c:pt>
                <c:pt idx="215">
                  <c:v>0.20869308631088698</c:v>
                </c:pt>
                <c:pt idx="216">
                  <c:v>0.20307712734692346</c:v>
                </c:pt>
                <c:pt idx="217">
                  <c:v>0.19766431073139623</c:v>
                </c:pt>
                <c:pt idx="218">
                  <c:v>0.19244670428785104</c:v>
                </c:pt>
                <c:pt idx="219">
                  <c:v>0.1874166694645476</c:v>
                </c:pt>
                <c:pt idx="220">
                  <c:v>0.18256685413675991</c:v>
                </c:pt>
                <c:pt idx="221">
                  <c:v>0.17789018516205493</c:v>
                </c:pt>
                <c:pt idx="222">
                  <c:v>0.17337986074372178</c:v>
                </c:pt>
                <c:pt idx="223">
                  <c:v>0.16902934265303152</c:v>
                </c:pt>
                <c:pt idx="224">
                  <c:v>0.16483234835662111</c:v>
                </c:pt>
                <c:pt idx="225">
                  <c:v>0.16078284309101135</c:v>
                </c:pt>
                <c:pt idx="226">
                  <c:v>0.15687503192215088</c:v>
                </c:pt>
                <c:pt idx="227">
                  <c:v>0.15310335182394677</c:v>
                </c:pt>
                <c:pt idx="228">
                  <c:v>0.14946246380598499</c:v>
                </c:pt>
                <c:pt idx="229">
                  <c:v>0.14594724511712565</c:v>
                </c:pt>
                <c:pt idx="230">
                  <c:v>0.14255278154833267</c:v>
                </c:pt>
                <c:pt idx="231">
                  <c:v>0.1392743598550184</c:v>
                </c:pt>
                <c:pt idx="232">
                  <c:v>0.13610746031630575</c:v>
                </c:pt>
                <c:pt idx="233">
                  <c:v>0.13304774944597286</c:v>
                </c:pt>
                <c:pt idx="234">
                  <c:v>0.13009107286741597</c:v>
                </c:pt>
                <c:pt idx="235">
                  <c:v>0.12723344836274361</c:v>
                </c:pt>
                <c:pt idx="236">
                  <c:v>0.12447105910410584</c:v>
                </c:pt>
                <c:pt idx="237">
                  <c:v>0.12180024707353618</c:v>
                </c:pt>
                <c:pt idx="238">
                  <c:v>0.11921750667594382</c:v>
                </c:pt>
                <c:pt idx="239">
                  <c:v>0.11671947854842943</c:v>
                </c:pt>
                <c:pt idx="240">
                  <c:v>0.11430294356778821</c:v>
                </c:pt>
                <c:pt idx="241">
                  <c:v>0.11196481705691376</c:v>
                </c:pt>
                <c:pt idx="242">
                  <c:v>0.10970214318979077</c:v>
                </c:pt>
                <c:pt idx="243">
                  <c:v>0.10751208959389105</c:v>
                </c:pt>
                <c:pt idx="244">
                  <c:v>0.10539194214799973</c:v>
                </c:pt>
                <c:pt idx="245">
                  <c:v>0.10333909997285615</c:v>
                </c:pt>
                <c:pt idx="246">
                  <c:v>0.10135107061141226</c:v>
                </c:pt>
                <c:pt idx="247">
                  <c:v>9.9425465395050691E-2</c:v>
                </c:pt>
                <c:pt idx="248">
                  <c:v>9.7559994991702342E-2</c:v>
                </c:pt>
                <c:pt idx="249">
                  <c:v>9.575246513148486E-2</c:v>
                </c:pt>
                <c:pt idx="250">
                  <c:v>9.4000772505224456E-2</c:v>
                </c:pt>
                <c:pt idx="251">
                  <c:v>9.2302900831027032E-2</c:v>
                </c:pt>
                <c:pt idx="252">
                  <c:v>9.065691708391177E-2</c:v>
                </c:pt>
                <c:pt idx="253">
                  <c:v>8.9060967883421382E-2</c:v>
                </c:pt>
                <c:pt idx="254">
                  <c:v>8.7513276034057452E-2</c:v>
                </c:pt>
                <c:pt idx="255">
                  <c:v>8.6012137213363579E-2</c:v>
                </c:pt>
                <c:pt idx="256">
                  <c:v>8.4555916802475109E-2</c:v>
                </c:pt>
                <c:pt idx="257">
                  <c:v>8.3143046853990113E-2</c:v>
                </c:pt>
                <c:pt idx="258">
                  <c:v>8.1772023192058715E-2</c:v>
                </c:pt>
                <c:pt idx="259">
                  <c:v>8.0441402639663845E-2</c:v>
                </c:pt>
                <c:pt idx="260">
                  <c:v>7.9149800368145104E-2</c:v>
                </c:pt>
                <c:pt idx="261">
                  <c:v>7.7895887364122743E-2</c:v>
                </c:pt>
                <c:pt idx="262">
                  <c:v>7.6678388009081985E-2</c:v>
                </c:pt>
                <c:pt idx="263">
                  <c:v>7.5496077767003178E-2</c:v>
                </c:pt>
                <c:pt idx="264">
                  <c:v>7.4347780975541844E-2</c:v>
                </c:pt>
                <c:pt idx="265">
                  <c:v>7.3232368736397449E-2</c:v>
                </c:pt>
                <c:pt idx="266">
                  <c:v>7.214875690064422E-2</c:v>
                </c:pt>
                <c:pt idx="267">
                  <c:v>7.1095904144932331E-2</c:v>
                </c:pt>
                <c:pt idx="268">
                  <c:v>7.0072810134606839E-2</c:v>
                </c:pt>
                <c:pt idx="269">
                  <c:v>6.9078513769933569E-2</c:v>
                </c:pt>
                <c:pt idx="270">
                  <c:v>6.8112091511755346E-2</c:v>
                </c:pt>
                <c:pt idx="271">
                  <c:v>6.7172655783042823E-2</c:v>
                </c:pt>
                <c:pt idx="272">
                  <c:v>6.6259353442939109E-2</c:v>
                </c:pt>
                <c:pt idx="273">
                  <c:v>6.5371364330033169E-2</c:v>
                </c:pt>
                <c:pt idx="274">
                  <c:v>6.4507899871723007E-2</c:v>
                </c:pt>
                <c:pt idx="275">
                  <c:v>6.3668201756666681E-2</c:v>
                </c:pt>
                <c:pt idx="276">
                  <c:v>6.2851540667436034E-2</c:v>
                </c:pt>
                <c:pt idx="277">
                  <c:v>6.2057215070617046E-2</c:v>
                </c:pt>
                <c:pt idx="278">
                  <c:v>6.1284550061713551E-2</c:v>
                </c:pt>
                <c:pt idx="279">
                  <c:v>6.0532896262330327E-2</c:v>
                </c:pt>
                <c:pt idx="280">
                  <c:v>5.9801628767219936E-2</c:v>
                </c:pt>
                <c:pt idx="281">
                  <c:v>5.9090146138887571E-2</c:v>
                </c:pt>
                <c:pt idx="282">
                  <c:v>5.8397869447547414E-2</c:v>
                </c:pt>
                <c:pt idx="283">
                  <c:v>5.7724241354329825E-2</c:v>
                </c:pt>
                <c:pt idx="284">
                  <c:v>5.7068725235728215E-2</c:v>
                </c:pt>
                <c:pt idx="285">
                  <c:v>5.6430804347373416E-2</c:v>
                </c:pt>
                <c:pt idx="286">
                  <c:v>5.580998102530435E-2</c:v>
                </c:pt>
                <c:pt idx="287">
                  <c:v>5.5205775922996261E-2</c:v>
                </c:pt>
                <c:pt idx="288">
                  <c:v>5.4617727282483451E-2</c:v>
                </c:pt>
                <c:pt idx="289">
                  <c:v>5.4045390237995768E-2</c:v>
                </c:pt>
                <c:pt idx="290">
                  <c:v>5.3488336150597983E-2</c:v>
                </c:pt>
                <c:pt idx="291">
                  <c:v>5.294615197239784E-2</c:v>
                </c:pt>
                <c:pt idx="292">
                  <c:v>5.2418439638953658E-2</c:v>
                </c:pt>
                <c:pt idx="293">
                  <c:v>5.1904815488576506E-2</c:v>
                </c:pt>
                <c:pt idx="294">
                  <c:v>5.1404909707289066E-2</c:v>
                </c:pt>
                <c:pt idx="295">
                  <c:v>5.0918365798255691E-2</c:v>
                </c:pt>
                <c:pt idx="296">
                  <c:v>5.0444840074562201E-2</c:v>
                </c:pt>
                <c:pt idx="297">
                  <c:v>4.9984001174273547E-2</c:v>
                </c:pt>
                <c:pt idx="298">
                  <c:v>4.9535529596747917E-2</c:v>
                </c:pt>
                <c:pt idx="299">
                  <c:v>4.9099117259240703E-2</c:v>
                </c:pt>
                <c:pt idx="300">
                  <c:v>4.8674467072873415E-2</c:v>
                </c:pt>
                <c:pt idx="301">
                  <c:v>4.826129253708699E-2</c:v>
                </c:pt>
                <c:pt idx="302">
                  <c:v>4.7859317351747914E-2</c:v>
                </c:pt>
                <c:pt idx="303">
                  <c:v>4.7468275046106415E-2</c:v>
                </c:pt>
                <c:pt idx="304">
                  <c:v>4.7087908623854403E-2</c:v>
                </c:pt>
                <c:pt idx="305">
                  <c:v>4.671797022355826E-2</c:v>
                </c:pt>
                <c:pt idx="306">
                  <c:v>4.6358220793785265E-2</c:v>
                </c:pt>
                <c:pt idx="307">
                  <c:v>4.6008429782267699E-2</c:v>
                </c:pt>
                <c:pt idx="308">
                  <c:v>4.5668374838487194E-2</c:v>
                </c:pt>
                <c:pt idx="309">
                  <c:v>4.5337841529086528E-2</c:v>
                </c:pt>
                <c:pt idx="310">
                  <c:v>4.5016623065549377E-2</c:v>
                </c:pt>
                <c:pt idx="311">
                  <c:v>4.4704520043611105E-2</c:v>
                </c:pt>
                <c:pt idx="312">
                  <c:v>4.440134019389412E-2</c:v>
                </c:pt>
                <c:pt idx="313">
                  <c:v>4.4106898143283453E-2</c:v>
                </c:pt>
                <c:pt idx="314">
                  <c:v>4.3821015186582372E-2</c:v>
                </c:pt>
                <c:pt idx="315">
                  <c:v>4.3543519068009164E-2</c:v>
                </c:pt>
                <c:pt idx="316">
                  <c:v>4.3274243772120712E-2</c:v>
                </c:pt>
                <c:pt idx="317">
                  <c:v>4.3013029323765078E-2</c:v>
                </c:pt>
                <c:pt idx="318">
                  <c:v>4.2759721596686853E-2</c:v>
                </c:pt>
                <c:pt idx="319">
                  <c:v>4.2514172130426443E-2</c:v>
                </c:pt>
                <c:pt idx="320">
                  <c:v>4.2276237955173046E-2</c:v>
                </c:pt>
                <c:pt idx="321">
                  <c:v>4.2045781424246621E-2</c:v>
                </c:pt>
                <c:pt idx="322">
                  <c:v>4.1822670053900446E-2</c:v>
                </c:pt>
                <c:pt idx="323">
                  <c:v>4.1606776370152247E-2</c:v>
                </c:pt>
                <c:pt idx="324">
                  <c:v>4.1397977762362842E-2</c:v>
                </c:pt>
                <c:pt idx="325">
                  <c:v>4.1196156343301295E-2</c:v>
                </c:pt>
                <c:pt idx="326">
                  <c:v>4.1001198815440738E-2</c:v>
                </c:pt>
                <c:pt idx="327">
                  <c:v>4.0812996343247893E-2</c:v>
                </c:pt>
                <c:pt idx="328">
                  <c:v>4.0631444431240289E-2</c:v>
                </c:pt>
                <c:pt idx="329">
                  <c:v>4.045644280759144E-2</c:v>
                </c:pt>
                <c:pt idx="330">
                  <c:v>4.0287895313084396E-2</c:v>
                </c:pt>
                <c:pt idx="331">
                  <c:v>4.0125709795214203E-2</c:v>
                </c:pt>
                <c:pt idx="332">
                  <c:v>3.9969798007258694E-2</c:v>
                </c:pt>
                <c:pt idx="333">
                  <c:v>3.982007551214118E-2</c:v>
                </c:pt>
                <c:pt idx="334">
                  <c:v>3.9676461590918199E-2</c:v>
                </c:pt>
                <c:pt idx="335">
                  <c:v>3.9538879155737706E-2</c:v>
                </c:pt>
                <c:pt idx="336">
                  <c:v>3.9407254667118273E-2</c:v>
                </c:pt>
                <c:pt idx="337">
                  <c:v>3.9281518055406674E-2</c:v>
                </c:pt>
                <c:pt idx="338">
                  <c:v>3.9161602646284266E-2</c:v>
                </c:pt>
                <c:pt idx="339">
                  <c:v>3.904744509019472E-2</c:v>
                </c:pt>
                <c:pt idx="340">
                  <c:v>3.8938985295574616E-2</c:v>
                </c:pt>
                <c:pt idx="341">
                  <c:v>3.8836166365777067E-2</c:v>
                </c:pt>
                <c:pt idx="342">
                  <c:v>3.8738934539580848E-2</c:v>
                </c:pt>
                <c:pt idx="343">
                  <c:v>3.864723913518954E-2</c:v>
                </c:pt>
                <c:pt idx="344">
                  <c:v>3.8561032497626081E-2</c:v>
                </c:pt>
                <c:pt idx="345">
                  <c:v>3.8480269949435313E-2</c:v>
                </c:pt>
                <c:pt idx="346">
                  <c:v>3.8404909744618271E-2</c:v>
                </c:pt>
                <c:pt idx="347">
                  <c:v>3.8334913025716753E-2</c:v>
                </c:pt>
                <c:pt idx="348">
                  <c:v>3.827024378398363E-2</c:v>
                </c:pt>
                <c:pt idx="349">
                  <c:v>3.8210868822570604E-2</c:v>
                </c:pt>
                <c:pt idx="350">
                  <c:v>3.8156757722675162E-2</c:v>
                </c:pt>
                <c:pt idx="351">
                  <c:v>3.8107882812593322E-2</c:v>
                </c:pt>
                <c:pt idx="352">
                  <c:v>3.8064219139624871E-2</c:v>
                </c:pt>
                <c:pt idx="353">
                  <c:v>3.8025744444790073E-2</c:v>
                </c:pt>
                <c:pt idx="354">
                  <c:v>3.7992439140313611E-2</c:v>
                </c:pt>
                <c:pt idx="355">
                  <c:v>3.7964286289842025E-2</c:v>
                </c:pt>
                <c:pt idx="356">
                  <c:v>3.7941271591361819E-2</c:v>
                </c:pt>
                <c:pt idx="357">
                  <c:v>3.7923383362792072E-2</c:v>
                </c:pt>
                <c:pt idx="358">
                  <c:v>3.7910612530226727E-2</c:v>
                </c:pt>
                <c:pt idx="359">
                  <c:v>3.7902952618809965E-2</c:v>
                </c:pt>
                <c:pt idx="360">
                  <c:v>3.7900399746228067E-2</c:v>
                </c:pt>
              </c:numCache>
            </c:numRef>
          </c:yVal>
          <c:smooth val="1"/>
          <c:extLst>
            <c:ext xmlns:c16="http://schemas.microsoft.com/office/drawing/2014/chart" uri="{C3380CC4-5D6E-409C-BE32-E72D297353CC}">
              <c16:uniqueId val="{00000003-9816-4BF0-8F50-0A4F8C6C5848}"/>
            </c:ext>
          </c:extLst>
        </c:ser>
        <c:ser>
          <c:idx val="3"/>
          <c:order val="4"/>
          <c:tx>
            <c:strRef>
              <c:f>Clem!$B$12</c:f>
              <c:strCache>
                <c:ptCount val="1"/>
                <c:pt idx="0">
                  <c:v>θ (deg)</c:v>
                </c:pt>
              </c:strCache>
            </c:strRef>
          </c:tx>
          <c:spPr>
            <a:ln>
              <a:solidFill>
                <a:srgbClr val="FF0000"/>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Clem!$H$13:$H$373</c:f>
              <c:numCache>
                <c:formatCode>0.0</c:formatCode>
                <c:ptCount val="361"/>
                <c:pt idx="0">
                  <c:v>9.5528969834663044</c:v>
                </c:pt>
                <c:pt idx="1">
                  <c:v>9.5522197588728446</c:v>
                </c:pt>
                <c:pt idx="2">
                  <c:v>9.5501882906432698</c:v>
                </c:pt>
                <c:pt idx="3">
                  <c:v>9.546803195366655</c:v>
                </c:pt>
                <c:pt idx="4">
                  <c:v>9.5420655004805646</c:v>
                </c:pt>
                <c:pt idx="5">
                  <c:v>9.5359766439546405</c:v>
                </c:pt>
                <c:pt idx="6">
                  <c:v>9.5285384738478847</c:v>
                </c:pt>
                <c:pt idx="7">
                  <c:v>9.5197532477396045</c:v>
                </c:pt>
                <c:pt idx="8">
                  <c:v>9.5096236320342324</c:v>
                </c:pt>
                <c:pt idx="9">
                  <c:v>9.4981527011402509</c:v>
                </c:pt>
                <c:pt idx="10">
                  <c:v>9.4853439365233996</c:v>
                </c:pt>
                <c:pt idx="11">
                  <c:v>9.471201225634502</c:v>
                </c:pt>
                <c:pt idx="12">
                  <c:v>9.455728860712135</c:v>
                </c:pt>
                <c:pt idx="13">
                  <c:v>9.4389315374605651</c:v>
                </c:pt>
                <c:pt idx="14">
                  <c:v>9.4208143536032889</c:v>
                </c:pt>
                <c:pt idx="15">
                  <c:v>9.4013828073125829</c:v>
                </c:pt>
                <c:pt idx="16">
                  <c:v>9.3806427955155343</c:v>
                </c:pt>
                <c:pt idx="17">
                  <c:v>9.3586006120770175</c:v>
                </c:pt>
                <c:pt idx="18">
                  <c:v>9.3352629458601548</c:v>
                </c:pt>
                <c:pt idx="19">
                  <c:v>9.3106368786647842</c:v>
                </c:pt>
                <c:pt idx="20">
                  <c:v>9.2847298830445553</c:v>
                </c:pt>
                <c:pt idx="21">
                  <c:v>9.2575498200032236</c:v>
                </c:pt>
                <c:pt idx="22">
                  <c:v>9.22910493657084</c:v>
                </c:pt>
                <c:pt idx="23">
                  <c:v>9.1994038632605353</c:v>
                </c:pt>
                <c:pt idx="24">
                  <c:v>9.1684556114065501</c:v>
                </c:pt>
                <c:pt idx="25">
                  <c:v>9.136269570384318</c:v>
                </c:pt>
                <c:pt idx="26">
                  <c:v>9.1028555047133768</c:v>
                </c:pt>
                <c:pt idx="27">
                  <c:v>9.068223551043916</c:v>
                </c:pt>
                <c:pt idx="28">
                  <c:v>9.0323842150277951</c:v>
                </c:pt>
                <c:pt idx="29">
                  <c:v>8.995348368074934</c:v>
                </c:pt>
                <c:pt idx="30">
                  <c:v>8.9571272439959753</c:v>
                </c:pt>
                <c:pt idx="31">
                  <c:v>8.9177324355321304</c:v>
                </c:pt>
                <c:pt idx="32">
                  <c:v>8.8771758907732288</c:v>
                </c:pt>
                <c:pt idx="33">
                  <c:v>8.8354699094648943</c:v>
                </c:pt>
                <c:pt idx="34">
                  <c:v>8.792627139205953</c:v>
                </c:pt>
                <c:pt idx="35">
                  <c:v>8.7486605715370409</c:v>
                </c:pt>
                <c:pt idx="36">
                  <c:v>8.7035835379215563</c:v>
                </c:pt>
                <c:pt idx="37">
                  <c:v>8.6574097056200436</c:v>
                </c:pt>
                <c:pt idx="38">
                  <c:v>8.6101530734590668</c:v>
                </c:pt>
                <c:pt idx="39">
                  <c:v>8.5618279674958586</c:v>
                </c:pt>
                <c:pt idx="40">
                  <c:v>8.5124490365798149</c:v>
                </c:pt>
                <c:pt idx="41">
                  <c:v>8.4620312478120727</c:v>
                </c:pt>
                <c:pt idx="42">
                  <c:v>8.4105898819044</c:v>
                </c:pt>
                <c:pt idx="43">
                  <c:v>8.3581405284386392</c:v>
                </c:pt>
                <c:pt idx="44">
                  <c:v>8.3046990810279482</c:v>
                </c:pt>
                <c:pt idx="45">
                  <c:v>8.2502817323811826</c:v>
                </c:pt>
                <c:pt idx="46">
                  <c:v>8.1949049692716294</c:v>
                </c:pt>
                <c:pt idx="47">
                  <c:v>8.1385855674115124</c:v>
                </c:pt>
                <c:pt idx="48">
                  <c:v>8.0813405862335461</c:v>
                </c:pt>
                <c:pt idx="49">
                  <c:v>8.0231873635809023</c:v>
                </c:pt>
                <c:pt idx="50">
                  <c:v>7.9641435103069629</c:v>
                </c:pt>
                <c:pt idx="51">
                  <c:v>7.9042269047862508</c:v>
                </c:pt>
                <c:pt idx="52">
                  <c:v>7.8434556873379071</c:v>
                </c:pt>
                <c:pt idx="53">
                  <c:v>7.7818482545631333</c:v>
                </c:pt>
                <c:pt idx="54">
                  <c:v>7.7194232535980083</c:v>
                </c:pt>
                <c:pt idx="55">
                  <c:v>7.6561995762830914</c:v>
                </c:pt>
                <c:pt idx="56">
                  <c:v>7.5921963532512446</c:v>
                </c:pt>
                <c:pt idx="57">
                  <c:v>7.5274329479351039</c:v>
                </c:pt>
                <c:pt idx="58">
                  <c:v>7.4619289504956088</c:v>
                </c:pt>
                <c:pt idx="59">
                  <c:v>7.3957041716730689</c:v>
                </c:pt>
                <c:pt idx="60">
                  <c:v>7.3287786365621352</c:v>
                </c:pt>
                <c:pt idx="61">
                  <c:v>7.2611725783121566</c:v>
                </c:pt>
                <c:pt idx="62">
                  <c:v>7.1929064317543228</c:v>
                </c:pt>
                <c:pt idx="63">
                  <c:v>7.1240008269569879</c:v>
                </c:pt>
                <c:pt idx="64">
                  <c:v>7.0544765827106284</c:v>
                </c:pt>
                <c:pt idx="65">
                  <c:v>6.984354699943764</c:v>
                </c:pt>
                <c:pt idx="66">
                  <c:v>6.9136563550712609</c:v>
                </c:pt>
                <c:pt idx="67">
                  <c:v>6.8424028932763674</c:v>
                </c:pt>
                <c:pt idx="68">
                  <c:v>6.7706158217278061</c:v>
                </c:pt>
                <c:pt idx="69">
                  <c:v>6.6983168027332294</c:v>
                </c:pt>
                <c:pt idx="70">
                  <c:v>6.6255276468303652</c:v>
                </c:pt>
                <c:pt idx="71">
                  <c:v>6.5522703058170402</c:v>
                </c:pt>
                <c:pt idx="72">
                  <c:v>6.4785668657213504</c:v>
                </c:pt>
                <c:pt idx="73">
                  <c:v>6.4044395397131533</c:v>
                </c:pt>
                <c:pt idx="74">
                  <c:v>6.3299106609579887</c:v>
                </c:pt>
                <c:pt idx="75">
                  <c:v>6.2550026754145591</c:v>
                </c:pt>
                <c:pt idx="76">
                  <c:v>6.179738134576751</c:v>
                </c:pt>
                <c:pt idx="77">
                  <c:v>6.1041396881612622</c:v>
                </c:pt>
                <c:pt idx="78">
                  <c:v>6.0282300767416555</c:v>
                </c:pt>
                <c:pt idx="79">
                  <c:v>5.952032124329774</c:v>
                </c:pt>
                <c:pt idx="80">
                  <c:v>5.8755687309052318</c:v>
                </c:pt>
                <c:pt idx="81">
                  <c:v>5.7988628648937288</c:v>
                </c:pt>
                <c:pt idx="82">
                  <c:v>5.7219375555947396</c:v>
                </c:pt>
                <c:pt idx="83">
                  <c:v>5.6448158855591606</c:v>
                </c:pt>
                <c:pt idx="84">
                  <c:v>5.5675209829172507</c:v>
                </c:pt>
                <c:pt idx="85">
                  <c:v>5.4900760136572426</c:v>
                </c:pt>
                <c:pt idx="86">
                  <c:v>5.4125041738547548</c:v>
                </c:pt>
                <c:pt idx="87">
                  <c:v>5.334828681853085</c:v>
                </c:pt>
                <c:pt idx="88">
                  <c:v>5.2570727703942879</c:v>
                </c:pt>
                <c:pt idx="89">
                  <c:v>5.1792596787008183</c:v>
                </c:pt>
                <c:pt idx="90">
                  <c:v>5.1014126445073646</c:v>
                </c:pt>
                <c:pt idx="91">
                  <c:v>5.0235548960422376</c:v>
                </c:pt>
                <c:pt idx="92">
                  <c:v>4.9457096439577066</c:v>
                </c:pt>
                <c:pt idx="93">
                  <c:v>4.8679000732081654</c:v>
                </c:pt>
                <c:pt idx="94">
                  <c:v>4.7901493348751538</c:v>
                </c:pt>
                <c:pt idx="95">
                  <c:v>4.7124805379376928</c:v>
                </c:pt>
                <c:pt idx="96">
                  <c:v>4.634916740986454</c:v>
                </c:pt>
                <c:pt idx="97">
                  <c:v>4.5574809438797725</c:v>
                </c:pt>
                <c:pt idx="98">
                  <c:v>4.4801960793394207</c:v>
                </c:pt>
                <c:pt idx="99">
                  <c:v>4.4030850044836471</c:v>
                </c:pt>
                <c:pt idx="100">
                  <c:v>4.3261704922947715</c:v>
                </c:pt>
                <c:pt idx="101">
                  <c:v>4.249475223018135</c:v>
                </c:pt>
                <c:pt idx="102">
                  <c:v>4.1730217754890937</c:v>
                </c:pt>
                <c:pt idx="103">
                  <c:v>4.0968326183840782</c:v>
                </c:pt>
                <c:pt idx="104">
                  <c:v>4.0209301013915795</c:v>
                </c:pt>
                <c:pt idx="105">
                  <c:v>3.9453364462983482</c:v>
                </c:pt>
                <c:pt idx="106">
                  <c:v>3.8700737379857051</c:v>
                </c:pt>
                <c:pt idx="107">
                  <c:v>3.7951639153303565</c:v>
                </c:pt>
                <c:pt idx="108">
                  <c:v>3.7206287620036269</c:v>
                </c:pt>
                <c:pt idx="109">
                  <c:v>3.6464898971624571</c:v>
                </c:pt>
                <c:pt idx="110">
                  <c:v>3.5727687660249567</c:v>
                </c:pt>
                <c:pt idx="111">
                  <c:v>3.4994866303227732</c:v>
                </c:pt>
                <c:pt idx="112">
                  <c:v>3.426664558621805</c:v>
                </c:pt>
                <c:pt idx="113">
                  <c:v>3.3543234165022571</c:v>
                </c:pt>
                <c:pt idx="114">
                  <c:v>3.282483856588291</c:v>
                </c:pt>
                <c:pt idx="115">
                  <c:v>3.2111663084168556</c:v>
                </c:pt>
                <c:pt idx="116">
                  <c:v>3.1403909681345756</c:v>
                </c:pt>
                <c:pt idx="117">
                  <c:v>3.0701777880107901</c:v>
                </c:pt>
                <c:pt idx="118">
                  <c:v>3.0005464657541219</c:v>
                </c:pt>
                <c:pt idx="119">
                  <c:v>2.9315164336191804</c:v>
                </c:pt>
                <c:pt idx="120">
                  <c:v>2.8631068472892305</c:v>
                </c:pt>
                <c:pt idx="121">
                  <c:v>2.7953365745198351</c:v>
                </c:pt>
                <c:pt idx="122">
                  <c:v>2.7282241835278391</c:v>
                </c:pt>
                <c:pt idx="123">
                  <c:v>2.6617879311091697</c:v>
                </c:pt>
                <c:pt idx="124">
                  <c:v>2.5960457504683796</c:v>
                </c:pt>
                <c:pt idx="125">
                  <c:v>2.5310152387420679</c:v>
                </c:pt>
                <c:pt idx="126">
                  <c:v>2.4667136441978395</c:v>
                </c:pt>
                <c:pt idx="127">
                  <c:v>2.4031578530899051</c:v>
                </c:pt>
                <c:pt idx="128">
                  <c:v>2.3403643761520638</c:v>
                </c:pt>
                <c:pt idx="129">
                  <c:v>2.2783493347085852</c:v>
                </c:pt>
                <c:pt idx="130">
                  <c:v>2.2171284463834597</c:v>
                </c:pt>
                <c:pt idx="131">
                  <c:v>2.1567170103886233</c:v>
                </c:pt>
                <c:pt idx="132">
                  <c:v>2.0971298923721915</c:v>
                </c:pt>
                <c:pt idx="133">
                  <c:v>2.0383815088085049</c:v>
                </c:pt>
                <c:pt idx="134">
                  <c:v>1.9804858109128369</c:v>
                </c:pt>
                <c:pt idx="135">
                  <c:v>1.9234562680651468</c:v>
                </c:pt>
                <c:pt idx="136">
                  <c:v>1.8673058507292912</c:v>
                </c:pt>
                <c:pt idx="137">
                  <c:v>1.8120470128566872</c:v>
                </c:pt>
                <c:pt idx="138">
                  <c:v>1.7576916737666182</c:v>
                </c:pt>
                <c:pt idx="139">
                  <c:v>1.7042511994993594</c:v>
                </c:pt>
                <c:pt idx="140">
                  <c:v>1.6517363836430792</c:v>
                </c:pt>
                <c:pt idx="141">
                  <c:v>1.6001574276411683</c:v>
                </c:pt>
                <c:pt idx="142">
                  <c:v>1.5495239205933962</c:v>
                </c:pt>
                <c:pt idx="143">
                  <c:v>1.4998448185720599</c:v>
                </c:pt>
                <c:pt idx="144">
                  <c:v>1.4511284234834341</c:v>
                </c:pt>
                <c:pt idx="145">
                  <c:v>1.4033823615150993</c:v>
                </c:pt>
                <c:pt idx="146">
                  <c:v>1.3566135612214614</c:v>
                </c:pt>
                <c:pt idx="147">
                  <c:v>1.310828231312964</c:v>
                </c:pt>
                <c:pt idx="148">
                  <c:v>1.2660318382291287</c:v>
                </c:pt>
                <c:pt idx="149">
                  <c:v>1.2222290835916729</c:v>
                </c:pt>
                <c:pt idx="150">
                  <c:v>1.1794238816515925</c:v>
                </c:pt>
                <c:pt idx="151">
                  <c:v>1.1376193368631011</c:v>
                </c:pt>
                <c:pt idx="152">
                  <c:v>1.0968177217375625</c:v>
                </c:pt>
                <c:pt idx="153">
                  <c:v>1.0570204551519664</c:v>
                </c:pt>
                <c:pt idx="154">
                  <c:v>1.0182280813085836</c:v>
                </c:pt>
                <c:pt idx="155">
                  <c:v>0.98044024956515652</c:v>
                </c:pt>
                <c:pt idx="156">
                  <c:v>0.94365569537754768</c:v>
                </c:pt>
                <c:pt idx="157">
                  <c:v>0.90787222261892908</c:v>
                </c:pt>
                <c:pt idx="158">
                  <c:v>0.87308668756053276</c:v>
                </c:pt>
                <c:pt idx="159">
                  <c:v>0.83929498481804976</c:v>
                </c:pt>
                <c:pt idx="160">
                  <c:v>0.80649203558406024</c:v>
                </c:pt>
                <c:pt idx="161">
                  <c:v>0.77467177847957791</c:v>
                </c:pt>
                <c:pt idx="162">
                  <c:v>0.74382716336584709</c:v>
                </c:pt>
                <c:pt idx="163">
                  <c:v>0.71395014846004512</c:v>
                </c:pt>
                <c:pt idx="164">
                  <c:v>0.68503170109444367</c:v>
                </c:pt>
                <c:pt idx="165">
                  <c:v>0.6570618024470114</c:v>
                </c:pt>
                <c:pt idx="166">
                  <c:v>0.63002945655155718</c:v>
                </c:pt>
                <c:pt idx="167">
                  <c:v>0.60392270386667501</c:v>
                </c:pt>
                <c:pt idx="168">
                  <c:v>0.57872863964449461</c:v>
                </c:pt>
                <c:pt idx="169">
                  <c:v>0.55443343729249572</c:v>
                </c:pt>
                <c:pt idx="170">
                  <c:v>0.5310223768644885</c:v>
                </c:pt>
                <c:pt idx="171">
                  <c:v>0.50847987875099498</c:v>
                </c:pt>
                <c:pt idx="172">
                  <c:v>0.48678954256554913</c:v>
                </c:pt>
                <c:pt idx="173">
                  <c:v>0.4659341911433233</c:v>
                </c:pt>
                <c:pt idx="174">
                  <c:v>0.44589591948379026</c:v>
                </c:pt>
                <c:pt idx="175">
                  <c:v>0.42665614838195826</c:v>
                </c:pt>
                <c:pt idx="176">
                  <c:v>0.40819568240556758</c:v>
                </c:pt>
                <c:pt idx="177">
                  <c:v>0.39049477179115305</c:v>
                </c:pt>
                <c:pt idx="178">
                  <c:v>0.37353317775284045</c:v>
                </c:pt>
                <c:pt idx="179">
                  <c:v>0.35729024062681758</c:v>
                </c:pt>
                <c:pt idx="180">
                  <c:v>0.34174495021419854</c:v>
                </c:pt>
                <c:pt idx="181">
                  <c:v>0.32687601763768681</c:v>
                </c:pt>
                <c:pt idx="182">
                  <c:v>0.31266194799483754</c:v>
                </c:pt>
                <c:pt idx="183">
                  <c:v>0.29908111307407542</c:v>
                </c:pt>
                <c:pt idx="184">
                  <c:v>0.28611182339961011</c:v>
                </c:pt>
                <c:pt idx="185">
                  <c:v>0.273732398887993</c:v>
                </c:pt>
                <c:pt idx="186">
                  <c:v>0.26192123743162127</c:v>
                </c:pt>
                <c:pt idx="187">
                  <c:v>0.25065688077177378</c:v>
                </c:pt>
                <c:pt idx="188">
                  <c:v>0.23991807708395546</c:v>
                </c:pt>
                <c:pt idx="189">
                  <c:v>0.22968383976919837</c:v>
                </c:pt>
                <c:pt idx="190">
                  <c:v>0.21993350202398063</c:v>
                </c:pt>
                <c:pt idx="191">
                  <c:v>0.21064676684586695</c:v>
                </c:pt>
                <c:pt idx="192">
                  <c:v>0.20180375221908373</c:v>
                </c:pt>
                <c:pt idx="193">
                  <c:v>0.1933850313113713</c:v>
                </c:pt>
                <c:pt idx="194">
                  <c:v>0.18537166759812884</c:v>
                </c:pt>
                <c:pt idx="195">
                  <c:v>0.17774524490993152</c:v>
                </c:pt>
                <c:pt idx="196">
                  <c:v>0.17048789247317411</c:v>
                </c:pt>
                <c:pt idx="197">
                  <c:v>0.1635823050794433</c:v>
                </c:pt>
                <c:pt idx="198">
                  <c:v>0.15701175857631658</c:v>
                </c:pt>
                <c:pt idx="199">
                  <c:v>0.15076012092001573</c:v>
                </c:pt>
                <c:pt idx="200">
                  <c:v>0.14481185906854749</c:v>
                </c:pt>
                <c:pt idx="201">
                  <c:v>0.1391520420227744</c:v>
                </c:pt>
                <c:pt idx="202">
                  <c:v>0.13376634034270249</c:v>
                </c:pt>
                <c:pt idx="203">
                  <c:v>0.12864102247781439</c:v>
                </c:pt>
                <c:pt idx="204">
                  <c:v>0.12376294825431912</c:v>
                </c:pt>
                <c:pt idx="205">
                  <c:v>0.11911955985966854</c:v>
                </c:pt>
                <c:pt idx="206">
                  <c:v>0.11469887065657433</c:v>
                </c:pt>
                <c:pt idx="207">
                  <c:v>0.11048945214604608</c:v>
                </c:pt>
                <c:pt idx="208">
                  <c:v>0.10648041938261954</c:v>
                </c:pt>
                <c:pt idx="209">
                  <c:v>0.1026614151258569</c:v>
                </c:pt>
                <c:pt idx="210">
                  <c:v>9.9022592991215186E-2</c:v>
                </c:pt>
                <c:pt idx="211">
                  <c:v>9.5554599841221263E-2</c:v>
                </c:pt>
                <c:pt idx="212">
                  <c:v>9.2248557635221301E-2</c:v>
                </c:pt>
                <c:pt idx="213">
                  <c:v>8.909604493330528E-2</c:v>
                </c:pt>
                <c:pt idx="214">
                  <c:v>8.6089078227812005E-2</c:v>
                </c:pt>
                <c:pt idx="215">
                  <c:v>8.3220093254427308E-2</c:v>
                </c:pt>
                <c:pt idx="216">
                  <c:v>8.0481926414583918E-2</c:v>
                </c:pt>
                <c:pt idx="217">
                  <c:v>7.786779642182956E-2</c:v>
                </c:pt>
                <c:pt idx="218">
                  <c:v>7.5371286267191015E-2</c:v>
                </c:pt>
                <c:pt idx="219">
                  <c:v>7.298632558239436E-2</c:v>
                </c:pt>
                <c:pt idx="220">
                  <c:v>7.0707173465122286E-2</c:v>
                </c:pt>
                <c:pt idx="221">
                  <c:v>6.8528401817298384E-2</c:v>
                </c:pt>
                <c:pt idx="222">
                  <c:v>6.6444879235635426E-2</c:v>
                </c:pt>
                <c:pt idx="223">
                  <c:v>6.4451755483311904E-2</c:v>
                </c:pt>
                <c:pt idx="224">
                  <c:v>6.2544446562565928E-2</c:v>
                </c:pt>
                <c:pt idx="225">
                  <c:v>6.0718620400133476E-2</c:v>
                </c:pt>
                <c:pt idx="226">
                  <c:v>5.89701831507062E-2</c:v>
                </c:pt>
                <c:pt idx="227">
                  <c:v>5.729526611785838E-2</c:v>
                </c:pt>
                <c:pt idx="228">
                  <c:v>5.5690213287073576E-2</c:v>
                </c:pt>
                <c:pt idx="229">
                  <c:v>5.4151569461521762E-2</c:v>
                </c:pt>
                <c:pt idx="230">
                  <c:v>5.2676068987978601E-2</c:v>
                </c:pt>
                <c:pt idx="231">
                  <c:v>5.1260625057677076E-2</c:v>
                </c:pt>
                <c:pt idx="232">
                  <c:v>4.9902319564838794E-2</c:v>
                </c:pt>
                <c:pt idx="233">
                  <c:v>4.8598393504088989E-2</c:v>
                </c:pt>
                <c:pt idx="234">
                  <c:v>4.7346237886839976E-2</c:v>
                </c:pt>
                <c:pt idx="235">
                  <c:v>4.6143385155970197E-2</c:v>
                </c:pt>
                <c:pt idx="236">
                  <c:v>4.498750107768084E-2</c:v>
                </c:pt>
                <c:pt idx="237">
                  <c:v>4.3876377089229118E-2</c:v>
                </c:pt>
                <c:pt idx="238">
                  <c:v>4.2807923081264312E-2</c:v>
                </c:pt>
                <c:pt idx="239">
                  <c:v>4.1780160593708218E-2</c:v>
                </c:pt>
                <c:pt idx="240">
                  <c:v>4.0791216404473522E-2</c:v>
                </c:pt>
                <c:pt idx="241">
                  <c:v>3.9839316490789499E-2</c:v>
                </c:pt>
                <c:pt idx="242">
                  <c:v>3.8922780343463997E-2</c:v>
                </c:pt>
                <c:pt idx="243">
                  <c:v>3.8040015615048287E-2</c:v>
                </c:pt>
                <c:pt idx="244">
                  <c:v>3.718951308355059E-2</c:v>
                </c:pt>
                <c:pt idx="245">
                  <c:v>3.6369841914068772E-2</c:v>
                </c:pt>
                <c:pt idx="246">
                  <c:v>3.5579645201451932E-2</c:v>
                </c:pt>
                <c:pt idx="247">
                  <c:v>3.4817635777854704E-2</c:v>
                </c:pt>
                <c:pt idx="248">
                  <c:v>3.4082592269806929E-2</c:v>
                </c:pt>
                <c:pt idx="249">
                  <c:v>3.3373355390168419E-2</c:v>
                </c:pt>
                <c:pt idx="250">
                  <c:v>3.268882445108378E-2</c:v>
                </c:pt>
                <c:pt idx="251">
                  <c:v>3.2027954084772228E-2</c:v>
                </c:pt>
                <c:pt idx="252">
                  <c:v>3.1389751159696888E-2</c:v>
                </c:pt>
                <c:pt idx="253">
                  <c:v>3.0773271880336888E-2</c:v>
                </c:pt>
                <c:pt idx="254">
                  <c:v>3.0177619059447536E-2</c:v>
                </c:pt>
                <c:pt idx="255">
                  <c:v>2.9601939552324059E-2</c:v>
                </c:pt>
                <c:pt idx="256">
                  <c:v>2.90454218431914E-2</c:v>
                </c:pt>
                <c:pt idx="257">
                  <c:v>2.8507293774420916E-2</c:v>
                </c:pt>
                <c:pt idx="258">
                  <c:v>2.7986820409825617E-2</c:v>
                </c:pt>
                <c:pt idx="259">
                  <c:v>2.7483302023810025E-2</c:v>
                </c:pt>
                <c:pt idx="260">
                  <c:v>2.6996072208646395E-2</c:v>
                </c:pt>
                <c:pt idx="261">
                  <c:v>2.6524496092621058E-2</c:v>
                </c:pt>
                <c:pt idx="262">
                  <c:v>2.6067968662238733E-2</c:v>
                </c:pt>
                <c:pt idx="263">
                  <c:v>2.5625913182092695E-2</c:v>
                </c:pt>
                <c:pt idx="264">
                  <c:v>2.5197779706404931E-2</c:v>
                </c:pt>
                <c:pt idx="265">
                  <c:v>2.478304367661437E-2</c:v>
                </c:pt>
                <c:pt idx="266">
                  <c:v>2.4381204599741083E-2</c:v>
                </c:pt>
                <c:pt idx="267">
                  <c:v>2.3991784802586447E-2</c:v>
                </c:pt>
                <c:pt idx="268">
                  <c:v>2.3614328257136896E-2</c:v>
                </c:pt>
                <c:pt idx="269">
                  <c:v>2.3248399472834736E-2</c:v>
                </c:pt>
                <c:pt idx="270">
                  <c:v>2.2893582451647201E-2</c:v>
                </c:pt>
                <c:pt idx="271">
                  <c:v>2.2549479702126268E-2</c:v>
                </c:pt>
                <c:pt idx="272">
                  <c:v>2.2215711308889774E-2</c:v>
                </c:pt>
                <c:pt idx="273">
                  <c:v>2.1891914054180499E-2</c:v>
                </c:pt>
                <c:pt idx="274">
                  <c:v>2.157774058836948E-2</c:v>
                </c:pt>
                <c:pt idx="275">
                  <c:v>2.1272858646469796E-2</c:v>
                </c:pt>
                <c:pt idx="276">
                  <c:v>2.0976950307910597E-2</c:v>
                </c:pt>
                <c:pt idx="277">
                  <c:v>2.0689711296994089E-2</c:v>
                </c:pt>
                <c:pt idx="278">
                  <c:v>2.0410850321620749E-2</c:v>
                </c:pt>
                <c:pt idx="279">
                  <c:v>2.0140088448021159E-2</c:v>
                </c:pt>
                <c:pt idx="280">
                  <c:v>1.9877158509370572E-2</c:v>
                </c:pt>
                <c:pt idx="281">
                  <c:v>1.9621804546301198E-2</c:v>
                </c:pt>
                <c:pt idx="282">
                  <c:v>1.9373781277444373E-2</c:v>
                </c:pt>
                <c:pt idx="283">
                  <c:v>1.9132853598257879E-2</c:v>
                </c:pt>
                <c:pt idx="284">
                  <c:v>1.8898796106496155E-2</c:v>
                </c:pt>
                <c:pt idx="285">
                  <c:v>1.8671392652788072E-2</c:v>
                </c:pt>
                <c:pt idx="286">
                  <c:v>1.8450435914877453E-2</c:v>
                </c:pt>
                <c:pt idx="287">
                  <c:v>1.8235726994174421E-2</c:v>
                </c:pt>
                <c:pt idx="288">
                  <c:v>1.8027075033345507E-2</c:v>
                </c:pt>
                <c:pt idx="289">
                  <c:v>1.7824296853751632E-2</c:v>
                </c:pt>
                <c:pt idx="290">
                  <c:v>1.7627216611612293E-2</c:v>
                </c:pt>
                <c:pt idx="291">
                  <c:v>1.743566547184644E-2</c:v>
                </c:pt>
                <c:pt idx="292">
                  <c:v>1.7249481298600849E-2</c:v>
                </c:pt>
                <c:pt idx="293">
                  <c:v>1.7068508361538733E-2</c:v>
                </c:pt>
                <c:pt idx="294">
                  <c:v>1.689259705701715E-2</c:v>
                </c:pt>
                <c:pt idx="295">
                  <c:v>1.6721603643332347E-2</c:v>
                </c:pt>
                <c:pt idx="296">
                  <c:v>1.6555389989263977E-2</c:v>
                </c:pt>
                <c:pt idx="297">
                  <c:v>1.6393823335193493E-2</c:v>
                </c:pt>
                <c:pt idx="298">
                  <c:v>1.6236776066113848E-2</c:v>
                </c:pt>
                <c:pt idx="299">
                  <c:v>1.6084125495892308E-2</c:v>
                </c:pt>
                <c:pt idx="300">
                  <c:v>1.5935753662180419E-2</c:v>
                </c:pt>
                <c:pt idx="301">
                  <c:v>1.5791547131405164E-2</c:v>
                </c:pt>
                <c:pt idx="302">
                  <c:v>1.5651396813306278E-2</c:v>
                </c:pt>
                <c:pt idx="303">
                  <c:v>1.5515197784517272E-2</c:v>
                </c:pt>
                <c:pt idx="304">
                  <c:v>1.5382849120714805E-2</c:v>
                </c:pt>
                <c:pt idx="305">
                  <c:v>1.5254253736891727E-2</c:v>
                </c:pt>
                <c:pt idx="306">
                  <c:v>1.5129318235331795E-2</c:v>
                </c:pt>
                <c:pt idx="307">
                  <c:v>1.5007952760890873E-2</c:v>
                </c:pt>
                <c:pt idx="308">
                  <c:v>1.4890070863209483E-2</c:v>
                </c:pt>
                <c:pt idx="309">
                  <c:v>1.4775589365505847E-2</c:v>
                </c:pt>
                <c:pt idx="310">
                  <c:v>1.4664428239616587E-2</c:v>
                </c:pt>
                <c:pt idx="311">
                  <c:v>1.45565104869718E-2</c:v>
                </c:pt>
                <c:pt idx="312">
                  <c:v>1.4451762025208361E-2</c:v>
                </c:pt>
                <c:pt idx="313">
                  <c:v>1.4350111580144046E-2</c:v>
                </c:pt>
                <c:pt idx="314">
                  <c:v>1.4251490582847517E-2</c:v>
                </c:pt>
                <c:pt idx="315">
                  <c:v>1.4155833071557121E-2</c:v>
                </c:pt>
                <c:pt idx="316">
                  <c:v>1.4063075598212864E-2</c:v>
                </c:pt>
                <c:pt idx="317">
                  <c:v>1.3973157139381341E-2</c:v>
                </c:pt>
                <c:pt idx="318">
                  <c:v>1.3886019011363377E-2</c:v>
                </c:pt>
                <c:pt idx="319">
                  <c:v>1.3801604789287662E-2</c:v>
                </c:pt>
                <c:pt idx="320">
                  <c:v>1.3719860230003673E-2</c:v>
                </c:pt>
                <c:pt idx="321">
                  <c:v>1.3640733198597928E-2</c:v>
                </c:pt>
                <c:pt idx="322">
                  <c:v>1.3564173598366156E-2</c:v>
                </c:pt>
                <c:pt idx="323">
                  <c:v>1.3490133304086325E-2</c:v>
                </c:pt>
                <c:pt idx="324">
                  <c:v>1.341856609844118E-2</c:v>
                </c:pt>
                <c:pt idx="325">
                  <c:v>1.3349427611452799E-2</c:v>
                </c:pt>
                <c:pt idx="326">
                  <c:v>1.3282675262794329E-2</c:v>
                </c:pt>
                <c:pt idx="327">
                  <c:v>1.3218268206855097E-2</c:v>
                </c:pt>
                <c:pt idx="328">
                  <c:v>1.3156167280440381E-2</c:v>
                </c:pt>
                <c:pt idx="329">
                  <c:v>1.3096334952993675E-2</c:v>
                </c:pt>
                <c:pt idx="330">
                  <c:v>1.3038735279237004E-2</c:v>
                </c:pt>
                <c:pt idx="331">
                  <c:v>1.2983333854128308E-2</c:v>
                </c:pt>
                <c:pt idx="332">
                  <c:v>1.2930097770043303E-2</c:v>
                </c:pt>
                <c:pt idx="333">
                  <c:v>1.2878995576091661E-2</c:v>
                </c:pt>
                <c:pt idx="334">
                  <c:v>1.2829997239485157E-2</c:v>
                </c:pt>
                <c:pt idx="335">
                  <c:v>1.2783074108877435E-2</c:v>
                </c:pt>
                <c:pt idx="336">
                  <c:v>1.2738198879602572E-2</c:v>
                </c:pt>
                <c:pt idx="337">
                  <c:v>1.2695345560740623E-2</c:v>
                </c:pt>
                <c:pt idx="338">
                  <c:v>1.2654489443945935E-2</c:v>
                </c:pt>
                <c:pt idx="339">
                  <c:v>1.2615607073974605E-2</c:v>
                </c:pt>
                <c:pt idx="340">
                  <c:v>1.2578676220853957E-2</c:v>
                </c:pt>
                <c:pt idx="341">
                  <c:v>1.2543675853638641E-2</c:v>
                </c:pt>
                <c:pt idx="342">
                  <c:v>1.251058611570195E-2</c:v>
                </c:pt>
                <c:pt idx="343">
                  <c:v>1.2479388301514995E-2</c:v>
                </c:pt>
                <c:pt idx="344">
                  <c:v>1.2450064834867913E-2</c:v>
                </c:pt>
                <c:pt idx="345">
                  <c:v>1.2422599248491806E-2</c:v>
                </c:pt>
                <c:pt idx="346">
                  <c:v>1.2396976165041934E-2</c:v>
                </c:pt>
                <c:pt idx="347">
                  <c:v>1.2373181279406292E-2</c:v>
                </c:pt>
                <c:pt idx="348">
                  <c:v>1.2351201342305499E-2</c:v>
                </c:pt>
                <c:pt idx="349">
                  <c:v>1.233102414515333E-2</c:v>
                </c:pt>
                <c:pt idx="350">
                  <c:v>1.2312638506148955E-2</c:v>
                </c:pt>
                <c:pt idx="351">
                  <c:v>1.2296034257575613E-2</c:v>
                </c:pt>
                <c:pt idx="352">
                  <c:v>1.2281202234280459E-2</c:v>
                </c:pt>
                <c:pt idx="353">
                  <c:v>1.2268134263315652E-2</c:v>
                </c:pt>
                <c:pt idx="354">
                  <c:v>1.2256823154720578E-2</c:v>
                </c:pt>
                <c:pt idx="355">
                  <c:v>1.2247262693427845E-2</c:v>
                </c:pt>
                <c:pt idx="356">
                  <c:v>1.2239447632278654E-2</c:v>
                </c:pt>
                <c:pt idx="357">
                  <c:v>1.2233373686134655E-2</c:v>
                </c:pt>
                <c:pt idx="358">
                  <c:v>1.2229037527074578E-2</c:v>
                </c:pt>
                <c:pt idx="359">
                  <c:v>1.2226436780667833E-2</c:v>
                </c:pt>
                <c:pt idx="360">
                  <c:v>1.2225570023317377E-2</c:v>
                </c:pt>
              </c:numCache>
            </c:numRef>
          </c:yVal>
          <c:smooth val="1"/>
          <c:extLst>
            <c:ext xmlns:c16="http://schemas.microsoft.com/office/drawing/2014/chart" uri="{C3380CC4-5D6E-409C-BE32-E72D297353CC}">
              <c16:uniqueId val="{00000004-9816-4BF0-8F50-0A4F8C6C5848}"/>
            </c:ext>
          </c:extLst>
        </c:ser>
        <c:ser>
          <c:idx val="1"/>
          <c:order val="5"/>
          <c:tx>
            <c:strRef>
              <c:f>Clem!$E$9</c:f>
              <c:strCache>
                <c:ptCount val="1"/>
                <c:pt idx="0">
                  <c:v>0</c:v>
                </c:pt>
              </c:strCache>
            </c:strRef>
          </c:tx>
          <c:spPr>
            <a:ln>
              <a:solidFill>
                <a:schemeClr val="tx1"/>
              </a:solidFill>
            </a:ln>
          </c:spPr>
          <c:marker>
            <c:symbol val="none"/>
          </c:marker>
          <c:xVal>
            <c:numRef>
              <c:f>Clem!$B$13:$B$373</c:f>
              <c:numCache>
                <c:formatCode>General</c:formatCode>
                <c:ptCount val="3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Clem!$F$13:$F$373</c:f>
              <c:numCache>
                <c:formatCode>0.0</c:formatCode>
                <c:ptCount val="361"/>
                <c:pt idx="0">
                  <c:v>10.079907868029109</c:v>
                </c:pt>
                <c:pt idx="1">
                  <c:v>10.079228957320419</c:v>
                </c:pt>
                <c:pt idx="2">
                  <c:v>10.07719242992583</c:v>
                </c:pt>
                <c:pt idx="3">
                  <c:v>10.073798899975714</c:v>
                </c:pt>
                <c:pt idx="4">
                  <c:v>10.069049390807196</c:v>
                </c:pt>
                <c:pt idx="5">
                  <c:v>10.062945334643944</c:v>
                </c:pt>
                <c:pt idx="6">
                  <c:v>10.055488572148008</c:v>
                </c:pt>
                <c:pt idx="7">
                  <c:v>10.046681351843844</c:v>
                </c:pt>
                <c:pt idx="8">
                  <c:v>10.036526329414603</c:v>
                </c:pt>
                <c:pt idx="9">
                  <c:v>10.025026566870947</c:v>
                </c:pt>
                <c:pt idx="10">
                  <c:v>10.012185531592589</c:v>
                </c:pt>
                <c:pt idx="11">
                  <c:v>9.9980070952427997</c:v>
                </c:pt>
                <c:pt idx="12">
                  <c:v>9.9824955325561717</c:v>
                </c:pt>
                <c:pt idx="13">
                  <c:v>9.9656555199999719</c:v>
                </c:pt>
                <c:pt idx="14">
                  <c:v>9.947492134309428</c:v>
                </c:pt>
                <c:pt idx="15">
                  <c:v>9.9280108508973566</c:v>
                </c:pt>
                <c:pt idx="16">
                  <c:v>9.9072175421384898</c:v>
                </c:pt>
                <c:pt idx="17">
                  <c:v>9.8851184755290546</c:v>
                </c:pt>
                <c:pt idx="18">
                  <c:v>9.8617203117219887</c:v>
                </c:pt>
                <c:pt idx="19">
                  <c:v>9.837030102438364</c:v>
                </c:pt>
                <c:pt idx="20">
                  <c:v>9.8110552882555506</c:v>
                </c:pt>
                <c:pt idx="21">
                  <c:v>9.7838036962727148</c:v>
                </c:pt>
                <c:pt idx="22">
                  <c:v>9.7552835376542149</c:v>
                </c:pt>
                <c:pt idx="23">
                  <c:v>9.7255034050515814</c:v>
                </c:pt>
                <c:pt idx="24">
                  <c:v>9.6944722699047503</c:v>
                </c:pt>
                <c:pt idx="25">
                  <c:v>9.6621994796231707</c:v>
                </c:pt>
                <c:pt idx="26">
                  <c:v>9.6286947546476576</c:v>
                </c:pt>
                <c:pt idx="27">
                  <c:v>9.5939681853935799</c:v>
                </c:pt>
                <c:pt idx="28">
                  <c:v>9.5580302290762926</c:v>
                </c:pt>
                <c:pt idx="29">
                  <c:v>9.52089170641956</c:v>
                </c:pt>
                <c:pt idx="30">
                  <c:v>9.4825637982478401</c:v>
                </c:pt>
                <c:pt idx="31">
                  <c:v>9.4430580419632459</c:v>
                </c:pt>
                <c:pt idx="32">
                  <c:v>9.4023863279081432</c:v>
                </c:pt>
                <c:pt idx="33">
                  <c:v>9.360560895614217</c:v>
                </c:pt>
                <c:pt idx="34">
                  <c:v>9.3175943299390198</c:v>
                </c:pt>
                <c:pt idx="35">
                  <c:v>9.273499557090906</c:v>
                </c:pt>
                <c:pt idx="36">
                  <c:v>9.2282898405433507</c:v>
                </c:pt>
                <c:pt idx="37">
                  <c:v>9.1819787768396921</c:v>
                </c:pt>
                <c:pt idx="38">
                  <c:v>9.1345802912892466</c:v>
                </c:pt>
                <c:pt idx="39">
                  <c:v>9.0861086335559218</c:v>
                </c:pt>
                <c:pt idx="40">
                  <c:v>9.0365783731403599</c:v>
                </c:pt>
                <c:pt idx="41">
                  <c:v>8.9860043947566481</c:v>
                </c:pt>
                <c:pt idx="42">
                  <c:v>8.9344018936047931</c:v>
                </c:pt>
                <c:pt idx="43">
                  <c:v>8.8817863705399702</c:v>
                </c:pt>
                <c:pt idx="44">
                  <c:v>8.8281736271397566</c:v>
                </c:pt>
                <c:pt idx="45">
                  <c:v>8.7735797606704455</c:v>
                </c:pt>
                <c:pt idx="46">
                  <c:v>8.7180211589536079</c:v>
                </c:pt>
                <c:pt idx="47">
                  <c:v>8.661514495134087</c:v>
                </c:pt>
                <c:pt idx="48">
                  <c:v>8.604076722350575</c:v>
                </c:pt>
                <c:pt idx="49">
                  <c:v>8.5457250683099772</c:v>
                </c:pt>
                <c:pt idx="50">
                  <c:v>8.4864770297667445</c:v>
                </c:pt>
                <c:pt idx="51">
                  <c:v>8.4263503669083857</c:v>
                </c:pt>
                <c:pt idx="52">
                  <c:v>8.3653630976483448</c:v>
                </c:pt>
                <c:pt idx="53">
                  <c:v>8.3035334918274728</c:v>
                </c:pt>
                <c:pt idx="54">
                  <c:v>8.2408800653252676</c:v>
                </c:pt>
                <c:pt idx="55">
                  <c:v>8.1774215740821354</c:v>
                </c:pt>
                <c:pt idx="56">
                  <c:v>8.113177008033821</c:v>
                </c:pt>
                <c:pt idx="57">
                  <c:v>8.0481655849592286</c:v>
                </c:pt>
                <c:pt idx="58">
                  <c:v>7.9824067442428834</c:v>
                </c:pt>
                <c:pt idx="59">
                  <c:v>7.9159201405531023</c:v>
                </c:pt>
                <c:pt idx="60">
                  <c:v>7.8487256374371599</c:v>
                </c:pt>
                <c:pt idx="61">
                  <c:v>7.7808433008345235</c:v>
                </c:pt>
                <c:pt idx="62">
                  <c:v>7.7122933925094026</c:v>
                </c:pt>
                <c:pt idx="63">
                  <c:v>7.64309636340362</c:v>
                </c:pt>
                <c:pt idx="64">
                  <c:v>7.5732728469110429</c:v>
                </c:pt>
                <c:pt idx="65">
                  <c:v>7.5028436520745529</c:v>
                </c:pt>
                <c:pt idx="66">
                  <c:v>7.4318297567067031</c:v>
                </c:pt>
                <c:pt idx="67">
                  <c:v>7.360252300435044</c:v>
                </c:pt>
                <c:pt idx="68">
                  <c:v>7.2881325776731689</c:v>
                </c:pt>
                <c:pt idx="69">
                  <c:v>7.2154920305183934</c:v>
                </c:pt>
                <c:pt idx="70">
                  <c:v>7.142352241577095</c:v>
                </c:pt>
                <c:pt idx="71">
                  <c:v>7.06873492671851</c:v>
                </c:pt>
                <c:pt idx="72">
                  <c:v>6.9946619277579272</c:v>
                </c:pt>
                <c:pt idx="73">
                  <c:v>6.9201552050700448</c:v>
                </c:pt>
                <c:pt idx="74">
                  <c:v>6.8452368301332758</c:v>
                </c:pt>
                <c:pt idx="75">
                  <c:v>6.7699289780056873</c:v>
                </c:pt>
                <c:pt idx="76">
                  <c:v>6.6942539197332342</c:v>
                </c:pt>
                <c:pt idx="77">
                  <c:v>6.6182340146909047</c:v>
                </c:pt>
                <c:pt idx="78">
                  <c:v>6.5418917028572672</c:v>
                </c:pt>
                <c:pt idx="79">
                  <c:v>6.4652494970229011</c:v>
                </c:pt>
                <c:pt idx="80">
                  <c:v>6.3883299749330966</c:v>
                </c:pt>
                <c:pt idx="81">
                  <c:v>6.3111557713651338</c:v>
                </c:pt>
                <c:pt idx="82">
                  <c:v>6.2337495701403638</c:v>
                </c:pt>
                <c:pt idx="83">
                  <c:v>6.1561340960712529</c:v>
                </c:pt>
                <c:pt idx="84">
                  <c:v>6.0783321068434377</c:v>
                </c:pt>
                <c:pt idx="85">
                  <c:v>6.0003663848327609</c:v>
                </c:pt>
                <c:pt idx="86">
                  <c:v>5.9222597288571155</c:v>
                </c:pt>
                <c:pt idx="87">
                  <c:v>5.8440349458629477</c:v>
                </c:pt>
                <c:pt idx="88">
                  <c:v>5.7657148425459539</c:v>
                </c:pt>
                <c:pt idx="89">
                  <c:v>5.687322216905617</c:v>
                </c:pt>
                <c:pt idx="90">
                  <c:v>5.6088798497329702</c:v>
                </c:pt>
                <c:pt idx="91">
                  <c:v>5.5304104960308518</c:v>
                </c:pt>
                <c:pt idx="92">
                  <c:v>5.4519368763659495</c:v>
                </c:pt>
                <c:pt idx="93">
                  <c:v>5.3734816681515341</c:v>
                </c:pt>
                <c:pt idx="94">
                  <c:v>5.2950674968599651</c:v>
                </c:pt>
                <c:pt idx="95">
                  <c:v>5.216716927163624</c:v>
                </c:pt>
                <c:pt idx="96">
                  <c:v>5.1384524540030316</c:v>
                </c:pt>
                <c:pt idx="97">
                  <c:v>5.0602964935805765</c:v>
                </c:pt>
                <c:pt idx="98">
                  <c:v>4.9822713742782918</c:v>
                </c:pt>
                <c:pt idx="99">
                  <c:v>4.9043993274978606</c:v>
                </c:pt>
                <c:pt idx="100">
                  <c:v>4.8267024784209864</c:v>
                </c:pt>
                <c:pt idx="101">
                  <c:v>4.7492028366879948</c:v>
                </c:pt>
                <c:pt idx="102">
                  <c:v>4.6719222869925758</c:v>
                </c:pt>
                <c:pt idx="103">
                  <c:v>4.5948825795902239</c:v>
                </c:pt>
                <c:pt idx="104">
                  <c:v>4.518105320718008</c:v>
                </c:pt>
                <c:pt idx="105">
                  <c:v>4.4416119629230231</c:v>
                </c:pt>
                <c:pt idx="106">
                  <c:v>4.3654237952968096</c:v>
                </c:pt>
                <c:pt idx="107">
                  <c:v>4.289561933612986</c:v>
                </c:pt>
                <c:pt idx="108">
                  <c:v>4.2140473103651255</c:v>
                </c:pt>
                <c:pt idx="109">
                  <c:v>4.1389006647019171</c:v>
                </c:pt>
                <c:pt idx="110">
                  <c:v>4.0641425322565308</c:v>
                </c:pt>
                <c:pt idx="111">
                  <c:v>3.9897932348671712</c:v>
                </c:pt>
                <c:pt idx="112">
                  <c:v>3.9158728701856238</c:v>
                </c:pt>
                <c:pt idx="113">
                  <c:v>3.8424013011707761</c:v>
                </c:pt>
                <c:pt idx="114">
                  <c:v>3.7693981454640442</c:v>
                </c:pt>
                <c:pt idx="115">
                  <c:v>3.6968827646437821</c:v>
                </c:pt>
                <c:pt idx="116">
                  <c:v>3.6248742533558409</c:v>
                </c:pt>
                <c:pt idx="117">
                  <c:v>3.5533914283176626</c:v>
                </c:pt>
                <c:pt idx="118">
                  <c:v>3.4824528171935096</c:v>
                </c:pt>
                <c:pt idx="119">
                  <c:v>3.4120766473387705</c:v>
                </c:pt>
                <c:pt idx="120">
                  <c:v>3.3422808344116302</c:v>
                </c:pt>
                <c:pt idx="121">
                  <c:v>3.2730829708508287</c:v>
                </c:pt>
                <c:pt idx="122">
                  <c:v>3.2045003142188744</c:v>
                </c:pt>
                <c:pt idx="123">
                  <c:v>3.1365497754105771</c:v>
                </c:pt>
                <c:pt idx="124">
                  <c:v>3.0692479067276697</c:v>
                </c:pt>
                <c:pt idx="125">
                  <c:v>3.0026108898210087</c:v>
                </c:pt>
                <c:pt idx="126">
                  <c:v>2.9366545235029782</c:v>
                </c:pt>
                <c:pt idx="127">
                  <c:v>2.871394211433735</c:v>
                </c:pt>
                <c:pt idx="128">
                  <c:v>2.8068449496863108</c:v>
                </c:pt>
                <c:pt idx="129">
                  <c:v>2.7430213141969584</c:v>
                </c:pt>
                <c:pt idx="130">
                  <c:v>2.6799374481088201</c:v>
                </c:pt>
                <c:pt idx="131">
                  <c:v>2.6176070490187344</c:v>
                </c:pt>
                <c:pt idx="132">
                  <c:v>2.5560433561389937</c:v>
                </c:pt>
                <c:pt idx="133">
                  <c:v>2.4952591373881314</c:v>
                </c:pt>
                <c:pt idx="134">
                  <c:v>2.4352666764271067</c:v>
                </c:pt>
                <c:pt idx="135">
                  <c:v>2.3760777596599834</c:v>
                </c:pt>
                <c:pt idx="136">
                  <c:v>2.31770366322095</c:v>
                </c:pt>
                <c:pt idx="137">
                  <c:v>2.260155139972682</c:v>
                </c:pt>
                <c:pt idx="138">
                  <c:v>2.2034424065442457</c:v>
                </c:pt>
                <c:pt idx="139">
                  <c:v>2.147575130440317</c:v>
                </c:pt>
                <c:pt idx="140">
                  <c:v>2.0925624172571555</c:v>
                </c:pt>
                <c:pt idx="141">
                  <c:v>2.0384127980447295</c:v>
                </c:pt>
                <c:pt idx="142">
                  <c:v>1.9851342168584509</c:v>
                </c:pt>
                <c:pt idx="143">
                  <c:v>1.9327340185482076</c:v>
                </c:pt>
                <c:pt idx="144">
                  <c:v>1.8812189368368095</c:v>
                </c:pt>
                <c:pt idx="145">
                  <c:v>1.8305950827443545</c:v>
                </c:pt>
                <c:pt idx="146">
                  <c:v>1.7808679334195463</c:v>
                </c:pt>
                <c:pt idx="147">
                  <c:v>1.7320423214434646</c:v>
                </c:pt>
                <c:pt idx="148">
                  <c:v>1.6841224246757041</c:v>
                </c:pt>
                <c:pt idx="149">
                  <c:v>1.6371117567170186</c:v>
                </c:pt>
                <c:pt idx="150">
                  <c:v>1.5910131580666487</c:v>
                </c:pt>
                <c:pt idx="151">
                  <c:v>1.5458287880562243</c:v>
                </c:pt>
                <c:pt idx="152">
                  <c:v>1.5015601176453848</c:v>
                </c:pt>
                <c:pt idx="153">
                  <c:v>1.4582079231670875</c:v>
                </c:pt>
                <c:pt idx="154">
                  <c:v>1.4157722811126534</c:v>
                </c:pt>
                <c:pt idx="155">
                  <c:v>1.3742525640480767</c:v>
                </c:pt>
                <c:pt idx="156">
                  <c:v>1.3336474377536269</c:v>
                </c:pt>
                <c:pt idx="157">
                  <c:v>1.2939548596783872</c:v>
                </c:pt>
                <c:pt idx="158">
                  <c:v>1.2551720787998686</c:v>
                </c:pt>
                <c:pt idx="159">
                  <c:v>1.2172956369761996</c:v>
                </c:pt>
                <c:pt idx="160">
                  <c:v>1.1803213718744054</c:v>
                </c:pt>
                <c:pt idx="161">
                  <c:v>1.1442444215530418</c:v>
                </c:pt>
                <c:pt idx="162">
                  <c:v>1.1090592307707037</c:v>
                </c:pt>
                <c:pt idx="163">
                  <c:v>1.0747595590837979</c:v>
                </c:pt>
                <c:pt idx="164">
                  <c:v>1.0413384907873438</c:v>
                </c:pt>
                <c:pt idx="165">
                  <c:v>1.0087884467414836</c:v>
                </c:pt>
                <c:pt idx="166">
                  <c:v>0.97710119811392682</c:v>
                </c:pt>
                <c:pt idx="167">
                  <c:v>0.94626788205479451</c:v>
                </c:pt>
                <c:pt idx="168">
                  <c:v>0.91627901930531652</c:v>
                </c:pt>
                <c:pt idx="169">
                  <c:v>0.88712453372588596</c:v>
                </c:pt>
                <c:pt idx="170">
                  <c:v>0.85879377371207344</c:v>
                </c:pt>
                <c:pt idx="171">
                  <c:v>0.83127553544979271</c:v>
                </c:pt>
                <c:pt idx="172">
                  <c:v>0.80455808794297357</c:v>
                </c:pt>
                <c:pt idx="173">
                  <c:v>0.7786291997292063</c:v>
                </c:pt>
                <c:pt idx="174">
                  <c:v>0.75347616718119159</c:v>
                </c:pt>
                <c:pt idx="175">
                  <c:v>0.72908584427471967</c:v>
                </c:pt>
                <c:pt idx="176">
                  <c:v>0.70544467368767072</c:v>
                </c:pt>
                <c:pt idx="177">
                  <c:v>0.68253871907948571</c:v>
                </c:pt>
                <c:pt idx="178">
                  <c:v>0.6603536983870274</c:v>
                </c:pt>
                <c:pt idx="179">
                  <c:v>0.63887501796096302</c:v>
                </c:pt>
                <c:pt idx="180">
                  <c:v>0.61808780735705582</c:v>
                </c:pt>
                <c:pt idx="181">
                  <c:v>0.59797695458925615</c:v>
                </c:pt>
                <c:pt idx="182">
                  <c:v>0.5785271416463651</c:v>
                </c:pt>
                <c:pt idx="183">
                  <c:v>0.55972288007145754</c:v>
                </c:pt>
                <c:pt idx="184">
                  <c:v>0.5415485464032217</c:v>
                </c:pt>
                <c:pt idx="185">
                  <c:v>0.52398841728094636</c:v>
                </c:pt>
                <c:pt idx="186">
                  <c:v>0.50702670401993455</c:v>
                </c:pt>
                <c:pt idx="187">
                  <c:v>0.490647586471605</c:v>
                </c:pt>
                <c:pt idx="188">
                  <c:v>0.47483524599224536</c:v>
                </c:pt>
                <c:pt idx="189">
                  <c:v>0.45957389735611537</c:v>
                </c:pt>
                <c:pt idx="190">
                  <c:v>0.44484781946211038</c:v>
                </c:pt>
                <c:pt idx="191">
                  <c:v>0.43064138469819119</c:v>
                </c:pt>
                <c:pt idx="192">
                  <c:v>0.41693908684397624</c:v>
                </c:pt>
                <c:pt idx="193">
                  <c:v>0.40372556740896648</c:v>
                </c:pt>
                <c:pt idx="194">
                  <c:v>0.39098564032147376</c:v>
                </c:pt>
                <c:pt idx="195">
                  <c:v>0.37870431490117423</c:v>
                </c:pt>
                <c:pt idx="196">
                  <c:v>0.3668668170659885</c:v>
                </c:pt>
                <c:pt idx="197">
                  <c:v>0.35545860874140506</c:v>
                </c:pt>
                <c:pt idx="198">
                  <c:v>0.34446540545717441</c:v>
                </c:pt>
                <c:pt idx="199">
                  <c:v>0.33387319213226602</c:v>
                </c:pt>
                <c:pt idx="200">
                  <c:v>0.32366823706391706</c:v>
                </c:pt>
                <c:pt idx="201">
                  <c:v>0.31383710415033905</c:v>
                </c:pt>
                <c:pt idx="202">
                  <c:v>0.30436666338908103</c:v>
                </c:pt>
                <c:pt idx="203">
                  <c:v>0.29524409970407101</c:v>
                </c:pt>
                <c:pt idx="204">
                  <c:v>0.28645692016395424</c:v>
                </c:pt>
                <c:pt idx="205">
                  <c:v>0.27799295966246262</c:v>
                </c:pt>
                <c:pt idx="206">
                  <c:v>0.2698403851382189</c:v>
                </c:pt>
                <c:pt idx="207">
                  <c:v>0.26198769841663938</c:v>
                </c:pt>
                <c:pt idx="208">
                  <c:v>0.25442373776051191</c:v>
                </c:pt>
                <c:pt idx="209">
                  <c:v>0.24713767821844798</c:v>
                </c:pt>
                <c:pt idx="210">
                  <c:v>0.24011903086187347</c:v>
                </c:pt>
                <c:pt idx="211">
                  <c:v>0.23335764100159018</c:v>
                </c:pt>
                <c:pt idx="212">
                  <c:v>0.22684368547436046</c:v>
                </c:pt>
                <c:pt idx="213">
                  <c:v>0.22056766908851921</c:v>
                </c:pt>
                <c:pt idx="214">
                  <c:v>0.21452042031544158</c:v>
                </c:pt>
                <c:pt idx="215">
                  <c:v>0.20869308631088698</c:v>
                </c:pt>
                <c:pt idx="216">
                  <c:v>0.20307712734692346</c:v>
                </c:pt>
                <c:pt idx="217">
                  <c:v>0.19766431073139623</c:v>
                </c:pt>
                <c:pt idx="218">
                  <c:v>0.19244670428785104</c:v>
                </c:pt>
                <c:pt idx="219">
                  <c:v>0.1874166694645476</c:v>
                </c:pt>
                <c:pt idx="220">
                  <c:v>0.18256685413675991</c:v>
                </c:pt>
                <c:pt idx="221">
                  <c:v>0.17789018516205493</c:v>
                </c:pt>
                <c:pt idx="222">
                  <c:v>0.17337986074372178</c:v>
                </c:pt>
                <c:pt idx="223">
                  <c:v>0.16902934265303152</c:v>
                </c:pt>
                <c:pt idx="224">
                  <c:v>0.16483234835662111</c:v>
                </c:pt>
                <c:pt idx="225">
                  <c:v>0.16078284309101135</c:v>
                </c:pt>
                <c:pt idx="226">
                  <c:v>0.15687503192215088</c:v>
                </c:pt>
                <c:pt idx="227">
                  <c:v>0.15310335182394677</c:v>
                </c:pt>
                <c:pt idx="228">
                  <c:v>0.14946246380598499</c:v>
                </c:pt>
                <c:pt idx="229">
                  <c:v>0.14594724511712565</c:v>
                </c:pt>
                <c:pt idx="230">
                  <c:v>0.14255278154833267</c:v>
                </c:pt>
                <c:pt idx="231">
                  <c:v>0.1392743598550184</c:v>
                </c:pt>
                <c:pt idx="232">
                  <c:v>0.13610746031630575</c:v>
                </c:pt>
                <c:pt idx="233">
                  <c:v>0.13304774944597286</c:v>
                </c:pt>
                <c:pt idx="234">
                  <c:v>0.13009107286741597</c:v>
                </c:pt>
                <c:pt idx="235">
                  <c:v>0.12723344836274361</c:v>
                </c:pt>
                <c:pt idx="236">
                  <c:v>0.12447105910410584</c:v>
                </c:pt>
                <c:pt idx="237">
                  <c:v>0.12180024707353618</c:v>
                </c:pt>
                <c:pt idx="238">
                  <c:v>0.11921750667594382</c:v>
                </c:pt>
                <c:pt idx="239">
                  <c:v>0.11671947854842943</c:v>
                </c:pt>
                <c:pt idx="240">
                  <c:v>0.11430294356778821</c:v>
                </c:pt>
                <c:pt idx="241">
                  <c:v>0.11196481705691376</c:v>
                </c:pt>
                <c:pt idx="242">
                  <c:v>0.10970214318979077</c:v>
                </c:pt>
                <c:pt idx="243">
                  <c:v>0.10751208959389105</c:v>
                </c:pt>
                <c:pt idx="244">
                  <c:v>0.10539194214799973</c:v>
                </c:pt>
                <c:pt idx="245">
                  <c:v>0.10333909997285615</c:v>
                </c:pt>
                <c:pt idx="246">
                  <c:v>0.10135107061141226</c:v>
                </c:pt>
                <c:pt idx="247">
                  <c:v>9.9425465395050691E-2</c:v>
                </c:pt>
                <c:pt idx="248">
                  <c:v>9.7559994991702342E-2</c:v>
                </c:pt>
                <c:pt idx="249">
                  <c:v>9.575246513148486E-2</c:v>
                </c:pt>
                <c:pt idx="250">
                  <c:v>9.4000772505224456E-2</c:v>
                </c:pt>
                <c:pt idx="251">
                  <c:v>9.2302900831027032E-2</c:v>
                </c:pt>
                <c:pt idx="252">
                  <c:v>9.065691708391177E-2</c:v>
                </c:pt>
                <c:pt idx="253">
                  <c:v>8.9060967883421382E-2</c:v>
                </c:pt>
                <c:pt idx="254">
                  <c:v>8.7513276034057452E-2</c:v>
                </c:pt>
                <c:pt idx="255">
                  <c:v>8.6012137213363579E-2</c:v>
                </c:pt>
                <c:pt idx="256">
                  <c:v>8.4555916802475109E-2</c:v>
                </c:pt>
                <c:pt idx="257">
                  <c:v>8.3143046853990113E-2</c:v>
                </c:pt>
                <c:pt idx="258">
                  <c:v>8.1772023192058715E-2</c:v>
                </c:pt>
                <c:pt idx="259">
                  <c:v>8.0441402639663845E-2</c:v>
                </c:pt>
                <c:pt idx="260">
                  <c:v>7.9149800368145104E-2</c:v>
                </c:pt>
                <c:pt idx="261">
                  <c:v>7.7895887364122743E-2</c:v>
                </c:pt>
                <c:pt idx="262">
                  <c:v>7.6678388009081985E-2</c:v>
                </c:pt>
                <c:pt idx="263">
                  <c:v>7.5496077767003178E-2</c:v>
                </c:pt>
                <c:pt idx="264">
                  <c:v>7.4347780975541844E-2</c:v>
                </c:pt>
                <c:pt idx="265">
                  <c:v>7.3232368736397449E-2</c:v>
                </c:pt>
                <c:pt idx="266">
                  <c:v>7.214875690064422E-2</c:v>
                </c:pt>
                <c:pt idx="267">
                  <c:v>7.1095904144932331E-2</c:v>
                </c:pt>
                <c:pt idx="268">
                  <c:v>7.0072810134606839E-2</c:v>
                </c:pt>
                <c:pt idx="269">
                  <c:v>6.9078513769933569E-2</c:v>
                </c:pt>
                <c:pt idx="270">
                  <c:v>6.8112091511755346E-2</c:v>
                </c:pt>
                <c:pt idx="271">
                  <c:v>6.7172655783042823E-2</c:v>
                </c:pt>
                <c:pt idx="272">
                  <c:v>6.6259353442939109E-2</c:v>
                </c:pt>
                <c:pt idx="273">
                  <c:v>6.5371364330033169E-2</c:v>
                </c:pt>
                <c:pt idx="274">
                  <c:v>6.4507899871723007E-2</c:v>
                </c:pt>
                <c:pt idx="275">
                  <c:v>6.3668201756666681E-2</c:v>
                </c:pt>
                <c:pt idx="276">
                  <c:v>6.2851540667436034E-2</c:v>
                </c:pt>
                <c:pt idx="277">
                  <c:v>6.2057215070617046E-2</c:v>
                </c:pt>
                <c:pt idx="278">
                  <c:v>6.1284550061713551E-2</c:v>
                </c:pt>
                <c:pt idx="279">
                  <c:v>6.0532896262330327E-2</c:v>
                </c:pt>
                <c:pt idx="280">
                  <c:v>5.9801628767219936E-2</c:v>
                </c:pt>
                <c:pt idx="281">
                  <c:v>5.9090146138887571E-2</c:v>
                </c:pt>
                <c:pt idx="282">
                  <c:v>5.8397869447547414E-2</c:v>
                </c:pt>
                <c:pt idx="283">
                  <c:v>5.7724241354329825E-2</c:v>
                </c:pt>
                <c:pt idx="284">
                  <c:v>5.7068725235728215E-2</c:v>
                </c:pt>
                <c:pt idx="285">
                  <c:v>5.6430804347373416E-2</c:v>
                </c:pt>
                <c:pt idx="286">
                  <c:v>5.580998102530435E-2</c:v>
                </c:pt>
                <c:pt idx="287">
                  <c:v>5.5205775922996261E-2</c:v>
                </c:pt>
                <c:pt idx="288">
                  <c:v>5.4617727282483451E-2</c:v>
                </c:pt>
                <c:pt idx="289">
                  <c:v>5.4045390237995768E-2</c:v>
                </c:pt>
                <c:pt idx="290">
                  <c:v>5.3488336150597983E-2</c:v>
                </c:pt>
                <c:pt idx="291">
                  <c:v>5.294615197239784E-2</c:v>
                </c:pt>
                <c:pt idx="292">
                  <c:v>5.2418439638953658E-2</c:v>
                </c:pt>
                <c:pt idx="293">
                  <c:v>5.1904815488576506E-2</c:v>
                </c:pt>
                <c:pt idx="294">
                  <c:v>5.1404909707289066E-2</c:v>
                </c:pt>
                <c:pt idx="295">
                  <c:v>5.0918365798255691E-2</c:v>
                </c:pt>
                <c:pt idx="296">
                  <c:v>5.0444840074562201E-2</c:v>
                </c:pt>
                <c:pt idx="297">
                  <c:v>4.9984001174273547E-2</c:v>
                </c:pt>
                <c:pt idx="298">
                  <c:v>4.9535529596747917E-2</c:v>
                </c:pt>
                <c:pt idx="299">
                  <c:v>4.9099117259240703E-2</c:v>
                </c:pt>
                <c:pt idx="300">
                  <c:v>4.8674467072873415E-2</c:v>
                </c:pt>
                <c:pt idx="301">
                  <c:v>4.826129253708699E-2</c:v>
                </c:pt>
                <c:pt idx="302">
                  <c:v>4.7859317351747914E-2</c:v>
                </c:pt>
                <c:pt idx="303">
                  <c:v>4.7468275046106415E-2</c:v>
                </c:pt>
                <c:pt idx="304">
                  <c:v>4.7087908623854403E-2</c:v>
                </c:pt>
                <c:pt idx="305">
                  <c:v>4.671797022355826E-2</c:v>
                </c:pt>
                <c:pt idx="306">
                  <c:v>4.6358220793785265E-2</c:v>
                </c:pt>
                <c:pt idx="307">
                  <c:v>4.6008429782267699E-2</c:v>
                </c:pt>
                <c:pt idx="308">
                  <c:v>4.5668374838487194E-2</c:v>
                </c:pt>
                <c:pt idx="309">
                  <c:v>4.5337841529086528E-2</c:v>
                </c:pt>
                <c:pt idx="310">
                  <c:v>4.5016623065549377E-2</c:v>
                </c:pt>
                <c:pt idx="311">
                  <c:v>4.4704520043611105E-2</c:v>
                </c:pt>
                <c:pt idx="312">
                  <c:v>4.440134019389412E-2</c:v>
                </c:pt>
                <c:pt idx="313">
                  <c:v>4.4106898143283453E-2</c:v>
                </c:pt>
                <c:pt idx="314">
                  <c:v>4.3821015186582372E-2</c:v>
                </c:pt>
                <c:pt idx="315">
                  <c:v>4.3543519068009164E-2</c:v>
                </c:pt>
                <c:pt idx="316">
                  <c:v>4.3274243772120712E-2</c:v>
                </c:pt>
                <c:pt idx="317">
                  <c:v>4.3013029323765078E-2</c:v>
                </c:pt>
                <c:pt idx="318">
                  <c:v>4.2759721596686853E-2</c:v>
                </c:pt>
                <c:pt idx="319">
                  <c:v>4.2514172130426443E-2</c:v>
                </c:pt>
                <c:pt idx="320">
                  <c:v>4.2276237955173046E-2</c:v>
                </c:pt>
                <c:pt idx="321">
                  <c:v>4.2045781424246621E-2</c:v>
                </c:pt>
                <c:pt idx="322">
                  <c:v>4.1822670053900446E-2</c:v>
                </c:pt>
                <c:pt idx="323">
                  <c:v>4.1606776370152247E-2</c:v>
                </c:pt>
                <c:pt idx="324">
                  <c:v>4.1397977762362842E-2</c:v>
                </c:pt>
                <c:pt idx="325">
                  <c:v>4.1196156343301295E-2</c:v>
                </c:pt>
                <c:pt idx="326">
                  <c:v>4.1001198815440738E-2</c:v>
                </c:pt>
                <c:pt idx="327">
                  <c:v>4.0812996343247893E-2</c:v>
                </c:pt>
                <c:pt idx="328">
                  <c:v>4.0631444431240289E-2</c:v>
                </c:pt>
                <c:pt idx="329">
                  <c:v>4.045644280759144E-2</c:v>
                </c:pt>
                <c:pt idx="330">
                  <c:v>4.0287895313084396E-2</c:v>
                </c:pt>
                <c:pt idx="331">
                  <c:v>4.0125709795214203E-2</c:v>
                </c:pt>
                <c:pt idx="332">
                  <c:v>3.9969798007258694E-2</c:v>
                </c:pt>
                <c:pt idx="333">
                  <c:v>3.982007551214118E-2</c:v>
                </c:pt>
                <c:pt idx="334">
                  <c:v>3.9676461590918199E-2</c:v>
                </c:pt>
                <c:pt idx="335">
                  <c:v>3.9538879155737706E-2</c:v>
                </c:pt>
                <c:pt idx="336">
                  <c:v>3.9407254667118273E-2</c:v>
                </c:pt>
                <c:pt idx="337">
                  <c:v>3.9281518055406674E-2</c:v>
                </c:pt>
                <c:pt idx="338">
                  <c:v>3.9161602646284266E-2</c:v>
                </c:pt>
                <c:pt idx="339">
                  <c:v>3.904744509019472E-2</c:v>
                </c:pt>
                <c:pt idx="340">
                  <c:v>3.8938985295574616E-2</c:v>
                </c:pt>
                <c:pt idx="341">
                  <c:v>3.8836166365777067E-2</c:v>
                </c:pt>
                <c:pt idx="342">
                  <c:v>3.8738934539580848E-2</c:v>
                </c:pt>
                <c:pt idx="343">
                  <c:v>3.864723913518954E-2</c:v>
                </c:pt>
                <c:pt idx="344">
                  <c:v>3.8561032497626081E-2</c:v>
                </c:pt>
                <c:pt idx="345">
                  <c:v>3.8480269949435313E-2</c:v>
                </c:pt>
                <c:pt idx="346">
                  <c:v>3.8404909744618271E-2</c:v>
                </c:pt>
                <c:pt idx="347">
                  <c:v>3.8334913025716753E-2</c:v>
                </c:pt>
                <c:pt idx="348">
                  <c:v>3.827024378398363E-2</c:v>
                </c:pt>
                <c:pt idx="349">
                  <c:v>3.8210868822570604E-2</c:v>
                </c:pt>
                <c:pt idx="350">
                  <c:v>3.8156757722675162E-2</c:v>
                </c:pt>
                <c:pt idx="351">
                  <c:v>3.8107882812593322E-2</c:v>
                </c:pt>
                <c:pt idx="352">
                  <c:v>3.8064219139624871E-2</c:v>
                </c:pt>
                <c:pt idx="353">
                  <c:v>3.8025744444790073E-2</c:v>
                </c:pt>
                <c:pt idx="354">
                  <c:v>3.7992439140313611E-2</c:v>
                </c:pt>
                <c:pt idx="355">
                  <c:v>3.7964286289842025E-2</c:v>
                </c:pt>
                <c:pt idx="356">
                  <c:v>3.7941271591361819E-2</c:v>
                </c:pt>
                <c:pt idx="357">
                  <c:v>3.7923383362792072E-2</c:v>
                </c:pt>
                <c:pt idx="358">
                  <c:v>3.7910612530226727E-2</c:v>
                </c:pt>
                <c:pt idx="359">
                  <c:v>3.7902952618809965E-2</c:v>
                </c:pt>
                <c:pt idx="360">
                  <c:v>3.7900399746228067E-2</c:v>
                </c:pt>
              </c:numCache>
            </c:numRef>
          </c:yVal>
          <c:smooth val="1"/>
          <c:extLst>
            <c:ext xmlns:c16="http://schemas.microsoft.com/office/drawing/2014/chart" uri="{C3380CC4-5D6E-409C-BE32-E72D297353CC}">
              <c16:uniqueId val="{00000005-9816-4BF0-8F50-0A4F8C6C5848}"/>
            </c:ext>
          </c:extLst>
        </c:ser>
        <c:dLbls>
          <c:showLegendKey val="0"/>
          <c:showVal val="0"/>
          <c:showCatName val="0"/>
          <c:showSerName val="0"/>
          <c:showPercent val="0"/>
          <c:showBubbleSize val="0"/>
        </c:dLbls>
        <c:axId val="1523918696"/>
        <c:axId val="1523926568"/>
      </c:scatterChart>
      <c:valAx>
        <c:axId val="1523918696"/>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θlab (deg)</a:t>
                </a:r>
              </a:p>
            </c:rich>
          </c:tx>
          <c:overlay val="0"/>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26568"/>
        <c:crosses val="autoZero"/>
        <c:crossBetween val="midCat"/>
        <c:majorUnit val="20"/>
        <c:minorUnit val="5"/>
      </c:valAx>
      <c:valAx>
        <c:axId val="1523926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Eα/u (MeV/u)</a:t>
                </a:r>
              </a:p>
            </c:rich>
          </c:tx>
          <c:overlay val="0"/>
        </c:title>
        <c:numFmt formatCode="0.0"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18696"/>
        <c:crosses val="autoZero"/>
        <c:crossBetween val="midCat"/>
      </c:valAx>
    </c:plotArea>
    <c:plotVisOnly val="1"/>
    <c:dispBlanksAs val="gap"/>
    <c:showDLblsOverMax val="0"/>
    <c:extLst/>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2"/>
          <c:order val="0"/>
          <c:tx>
            <c:strRef>
              <c:f>Kinema!$AG$9</c:f>
              <c:strCache>
                <c:ptCount val="1"/>
                <c:pt idx="0">
                  <c:v>3.076</c:v>
                </c:pt>
              </c:strCache>
            </c:strRef>
          </c:tx>
          <c:spPr>
            <a:ln>
              <a:solidFill>
                <a:srgbClr val="0000FF"/>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Kinema!$AH$13:$AH$373</c:f>
              <c:numCache>
                <c:formatCode>0.0</c:formatCode>
                <c:ptCount val="361"/>
                <c:pt idx="0">
                  <c:v>2.8211446746090982</c:v>
                </c:pt>
                <c:pt idx="1">
                  <c:v>2.8211277827090786</c:v>
                </c:pt>
                <c:pt idx="2">
                  <c:v>2.8210771052429058</c:v>
                </c:pt>
                <c:pt idx="3">
                  <c:v>2.8209926369109386</c:v>
                </c:pt>
                <c:pt idx="4">
                  <c:v>2.8208743688761841</c:v>
                </c:pt>
                <c:pt idx="5">
                  <c:v>2.8207222887579122</c:v>
                </c:pt>
                <c:pt idx="6">
                  <c:v>2.8205363806226726</c:v>
                </c:pt>
                <c:pt idx="7">
                  <c:v>2.8203166249727483</c:v>
                </c:pt>
                <c:pt idx="8">
                  <c:v>2.8200629987319576</c:v>
                </c:pt>
                <c:pt idx="9">
                  <c:v>2.8197754752289259</c:v>
                </c:pt>
                <c:pt idx="10">
                  <c:v>2.8194540241775754</c:v>
                </c:pt>
                <c:pt idx="11">
                  <c:v>2.8190986116549928</c:v>
                </c:pt>
                <c:pt idx="12">
                  <c:v>2.8187092000765732</c:v>
                </c:pt>
                <c:pt idx="13">
                  <c:v>2.8182857481683725</c:v>
                </c:pt>
                <c:pt idx="14">
                  <c:v>2.8178282109366348</c:v>
                </c:pt>
                <c:pt idx="15">
                  <c:v>2.8173365396344918</c:v>
                </c:pt>
                <c:pt idx="16">
                  <c:v>2.8168106817256953</c:v>
                </c:pt>
                <c:pt idx="17">
                  <c:v>2.8162505808453746</c:v>
                </c:pt>
                <c:pt idx="18">
                  <c:v>2.8156561767577641</c:v>
                </c:pt>
                <c:pt idx="19">
                  <c:v>2.8150274053107762</c:v>
                </c:pt>
                <c:pt idx="20">
                  <c:v>2.8143641983873602</c:v>
                </c:pt>
                <c:pt idx="21">
                  <c:v>2.8136664838536078</c:v>
                </c:pt>
                <c:pt idx="22">
                  <c:v>2.8129341855034333</c:v>
                </c:pt>
                <c:pt idx="23">
                  <c:v>2.812167222999796</c:v>
                </c:pt>
                <c:pt idx="24">
                  <c:v>2.8113655118123129</c:v>
                </c:pt>
                <c:pt idx="25">
                  <c:v>2.8105289631511874</c:v>
                </c:pt>
                <c:pt idx="26">
                  <c:v>2.8096574838973098</c:v>
                </c:pt>
                <c:pt idx="27">
                  <c:v>2.8087509765283918</c:v>
                </c:pt>
                <c:pt idx="28">
                  <c:v>2.8078093390410261</c:v>
                </c:pt>
                <c:pt idx="29">
                  <c:v>2.8068324648685006</c:v>
                </c:pt>
                <c:pt idx="30">
                  <c:v>2.8058202427941974</c:v>
                </c:pt>
                <c:pt idx="31">
                  <c:v>2.8047725568604789</c:v>
                </c:pt>
                <c:pt idx="32">
                  <c:v>2.8036892862727671</c:v>
                </c:pt>
                <c:pt idx="33">
                  <c:v>2.8025703052987447</c:v>
                </c:pt>
                <c:pt idx="34">
                  <c:v>2.8014154831624021</c:v>
                </c:pt>
                <c:pt idx="35">
                  <c:v>2.8002246839327141</c:v>
                </c:pt>
                <c:pt idx="36">
                  <c:v>2.7989977664068042</c:v>
                </c:pt>
                <c:pt idx="37">
                  <c:v>2.7977345839871997</c:v>
                </c:pt>
                <c:pt idx="38">
                  <c:v>2.7964349845530942</c:v>
                </c:pt>
                <c:pt idx="39">
                  <c:v>2.7950988103251961</c:v>
                </c:pt>
                <c:pt idx="40">
                  <c:v>2.7937258977239647</c:v>
                </c:pt>
                <c:pt idx="41">
                  <c:v>2.7923160772208577</c:v>
                </c:pt>
                <c:pt idx="42">
                  <c:v>2.7908691731823065</c:v>
                </c:pt>
                <c:pt idx="43">
                  <c:v>2.7893850037060468</c:v>
                </c:pt>
                <c:pt idx="44">
                  <c:v>2.7878633804493882</c:v>
                </c:pt>
                <c:pt idx="45">
                  <c:v>2.7863041084491167</c:v>
                </c:pt>
                <c:pt idx="46">
                  <c:v>2.7847069859324911</c:v>
                </c:pt>
                <c:pt idx="47">
                  <c:v>2.7830718041189395</c:v>
                </c:pt>
                <c:pt idx="48">
                  <c:v>2.7813983470119599</c:v>
                </c:pt>
                <c:pt idx="49">
                  <c:v>2.7796863911806886</c:v>
                </c:pt>
                <c:pt idx="50">
                  <c:v>2.7779357055305951</c:v>
                </c:pt>
                <c:pt idx="51">
                  <c:v>2.7761460510626805</c:v>
                </c:pt>
                <c:pt idx="52">
                  <c:v>2.7743171806205904</c:v>
                </c:pt>
                <c:pt idx="53">
                  <c:v>2.7724488386248858</c:v>
                </c:pt>
                <c:pt idx="54">
                  <c:v>2.7705407607938555</c:v>
                </c:pt>
                <c:pt idx="55">
                  <c:v>2.7685926738499242</c:v>
                </c:pt>
                <c:pt idx="56">
                  <c:v>2.766604295211017</c:v>
                </c:pt>
                <c:pt idx="57">
                  <c:v>2.7645753326657951</c:v>
                </c:pt>
                <c:pt idx="58">
                  <c:v>2.7625054840319105</c:v>
                </c:pt>
                <c:pt idx="59">
                  <c:v>2.7603944367962363</c:v>
                </c:pt>
                <c:pt idx="60">
                  <c:v>2.7582418677358631</c:v>
                </c:pt>
                <c:pt idx="61">
                  <c:v>2.7560474425188244</c:v>
                </c:pt>
                <c:pt idx="62">
                  <c:v>2.7538108152830643</c:v>
                </c:pt>
                <c:pt idx="63">
                  <c:v>2.7515316281924305</c:v>
                </c:pt>
                <c:pt idx="64">
                  <c:v>2.7492095109680981</c:v>
                </c:pt>
                <c:pt idx="65">
                  <c:v>2.7468440803938101</c:v>
                </c:pt>
                <c:pt idx="66">
                  <c:v>2.7444349397932171</c:v>
                </c:pt>
                <c:pt idx="67">
                  <c:v>2.7419816784773734</c:v>
                </c:pt>
                <c:pt idx="68">
                  <c:v>2.7394838711604277</c:v>
                </c:pt>
                <c:pt idx="69">
                  <c:v>2.7369410773411693</c:v>
                </c:pt>
                <c:pt idx="70">
                  <c:v>2.7343528406481292</c:v>
                </c:pt>
                <c:pt idx="71">
                  <c:v>2.7317186881456021</c:v>
                </c:pt>
                <c:pt idx="72">
                  <c:v>2.729038129597654</c:v>
                </c:pt>
                <c:pt idx="73">
                  <c:v>2.7263106566871946</c:v>
                </c:pt>
                <c:pt idx="74">
                  <c:v>2.7235357421866189</c:v>
                </c:pt>
                <c:pt idx="75">
                  <c:v>2.7207128390764024</c:v>
                </c:pt>
                <c:pt idx="76">
                  <c:v>2.7178413796076732</c:v>
                </c:pt>
                <c:pt idx="77">
                  <c:v>2.7149207743043227</c:v>
                </c:pt>
                <c:pt idx="78">
                  <c:v>2.711950410899953</c:v>
                </c:pt>
                <c:pt idx="79">
                  <c:v>2.7089296532043798</c:v>
                </c:pt>
                <c:pt idx="80">
                  <c:v>2.7058578398939241</c:v>
                </c:pt>
                <c:pt idx="81">
                  <c:v>2.7027342832192489</c:v>
                </c:pt>
                <c:pt idx="82">
                  <c:v>2.6995582676237357</c:v>
                </c:pt>
                <c:pt idx="83">
                  <c:v>2.6963290482647708</c:v>
                </c:pt>
                <c:pt idx="84">
                  <c:v>2.6930458494295655</c:v>
                </c:pt>
                <c:pt idx="85">
                  <c:v>2.6897078628361211</c:v>
                </c:pt>
                <c:pt idx="86">
                  <c:v>2.686314245809045</c:v>
                </c:pt>
                <c:pt idx="87">
                  <c:v>2.6828641193188898</c:v>
                </c:pt>
                <c:pt idx="88">
                  <c:v>2.6793565658721805</c:v>
                </c:pt>
                <c:pt idx="89">
                  <c:v>2.6757906272381744</c:v>
                </c:pt>
                <c:pt idx="90">
                  <c:v>2.672165301996611</c:v>
                </c:pt>
                <c:pt idx="91">
                  <c:v>2.6684795428888832</c:v>
                </c:pt>
                <c:pt idx="92">
                  <c:v>2.6647322539531175</c:v>
                </c:pt>
                <c:pt idx="93">
                  <c:v>2.6609222874211582</c:v>
                </c:pt>
                <c:pt idx="94">
                  <c:v>2.6570484403528827</c:v>
                </c:pt>
                <c:pt idx="95">
                  <c:v>2.6531094509800708</c:v>
                </c:pt>
                <c:pt idx="96">
                  <c:v>2.649103994728669</c:v>
                </c:pt>
                <c:pt idx="97">
                  <c:v>2.6450306798840857</c:v>
                </c:pt>
                <c:pt idx="98">
                  <c:v>2.6408880428595984</c:v>
                </c:pt>
                <c:pt idx="99">
                  <c:v>2.6366745430224783</c:v>
                </c:pt>
                <c:pt idx="100">
                  <c:v>2.6323885570261147</c:v>
                </c:pt>
                <c:pt idx="101">
                  <c:v>2.6280283725893208</c:v>
                </c:pt>
                <c:pt idx="102">
                  <c:v>2.6235921816552086</c:v>
                </c:pt>
                <c:pt idx="103">
                  <c:v>2.6190780728523166</c:v>
                </c:pt>
                <c:pt idx="104">
                  <c:v>2.6144840231687572</c:v>
                </c:pt>
                <c:pt idx="105">
                  <c:v>2.6098078887365412</c:v>
                </c:pt>
                <c:pt idx="106">
                  <c:v>2.6050473946067436</c:v>
                </c:pt>
                <c:pt idx="107">
                  <c:v>2.6002001233769274</c:v>
                </c:pt>
                <c:pt idx="108">
                  <c:v>2.5952635025090083</c:v>
                </c:pt>
                <c:pt idx="109">
                  <c:v>2.5902347901481115</c:v>
                </c:pt>
                <c:pt idx="110">
                  <c:v>2.5851110592196869</c:v>
                </c:pt>
                <c:pt idx="111">
                  <c:v>2.5798891795417505</c:v>
                </c:pt>
                <c:pt idx="112">
                  <c:v>2.5745657976404455</c:v>
                </c:pt>
                <c:pt idx="113">
                  <c:v>2.569137313897039</c:v>
                </c:pt>
                <c:pt idx="114">
                  <c:v>2.5635998565815576</c:v>
                </c:pt>
                <c:pt idx="115">
                  <c:v>2.5579492522373037</c:v>
                </c:pt>
                <c:pt idx="116">
                  <c:v>2.5521809917683362</c:v>
                </c:pt>
                <c:pt idx="117">
                  <c:v>2.5462901914408467</c:v>
                </c:pt>
                <c:pt idx="118">
                  <c:v>2.540271547832551</c:v>
                </c:pt>
                <c:pt idx="119">
                  <c:v>2.5341192855388743</c:v>
                </c:pt>
                <c:pt idx="120">
                  <c:v>2.5278270961574418</c:v>
                </c:pt>
                <c:pt idx="121">
                  <c:v>2.521388066701264</c:v>
                </c:pt>
                <c:pt idx="122">
                  <c:v>2.5147945951083734</c:v>
                </c:pt>
                <c:pt idx="123">
                  <c:v>2.5080382898815454</c:v>
                </c:pt>
                <c:pt idx="124">
                  <c:v>2.501109850049628</c:v>
                </c:pt>
                <c:pt idx="125">
                  <c:v>2.493998920511137</c:v>
                </c:pt>
                <c:pt idx="126">
                  <c:v>2.4866939162842505</c:v>
                </c:pt>
                <c:pt idx="127">
                  <c:v>2.4791818070699518</c:v>
                </c:pt>
                <c:pt idx="128">
                  <c:v>2.4714478505768618</c:v>
                </c:pt>
                <c:pt idx="129">
                  <c:v>2.4634752588557935</c:v>
                </c:pt>
                <c:pt idx="130">
                  <c:v>2.4552447758227331</c:v>
                </c:pt>
                <c:pt idx="131">
                  <c:v>2.4467341352090703</c:v>
                </c:pt>
                <c:pt idx="132">
                  <c:v>2.4379173547224124</c:v>
                </c:pt>
                <c:pt idx="133">
                  <c:v>2.4287638014573352</c:v>
                </c:pt>
                <c:pt idx="134">
                  <c:v>2.4192369307337542</c:v>
                </c:pt>
                <c:pt idx="135">
                  <c:v>2.4092925468521487</c:v>
                </c:pt>
                <c:pt idx="136">
                  <c:v>2.3988763433769411</c:v>
                </c:pt>
                <c:pt idx="137">
                  <c:v>2.3879203202743797</c:v>
                </c:pt>
                <c:pt idx="138">
                  <c:v>2.3763373785295747</c:v>
                </c:pt>
                <c:pt idx="139">
                  <c:v>2.3640128109801255</c:v>
                </c:pt>
                <c:pt idx="140">
                  <c:v>2.3507901836679763</c:v>
                </c:pt>
                <c:pt idx="141">
                  <c:v>2.3364462883923185</c:v>
                </c:pt>
                <c:pt idx="142">
                  <c:v>2.3206426019494186</c:v>
                </c:pt>
                <c:pt idx="143">
                  <c:v>2.3028189106420025</c:v>
                </c:pt>
                <c:pt idx="144">
                  <c:v>2.2819126462015351</c:v>
                </c:pt>
                <c:pt idx="145">
                  <c:v>2.2553327252439725</c:v>
                </c:pt>
                <c:pt idx="146">
                  <c:v>2.2092781190490425</c:v>
                </c:pt>
              </c:numCache>
            </c:numRef>
          </c:yVal>
          <c:smooth val="1"/>
          <c:extLst>
            <c:ext xmlns:c16="http://schemas.microsoft.com/office/drawing/2014/chart" uri="{C3380CC4-5D6E-409C-BE32-E72D297353CC}">
              <c16:uniqueId val="{00000000-DE2C-416A-9F49-75EE95EDC599}"/>
            </c:ext>
          </c:extLst>
        </c:ser>
        <c:ser>
          <c:idx val="4"/>
          <c:order val="1"/>
          <c:tx>
            <c:strRef>
              <c:f>Kinema!$AI$9</c:f>
              <c:strCache>
                <c:ptCount val="1"/>
                <c:pt idx="0">
                  <c:v>3.076</c:v>
                </c:pt>
              </c:strCache>
            </c:strRef>
          </c:tx>
          <c:spPr>
            <a:ln>
              <a:solidFill>
                <a:srgbClr val="0000FF"/>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Kinema!$AJ$13:$AJ$373</c:f>
              <c:numCache>
                <c:formatCode>0.0</c:formatCode>
                <c:ptCount val="361"/>
                <c:pt idx="0">
                  <c:v>1.6915095436146086</c:v>
                </c:pt>
                <c:pt idx="1">
                  <c:v>1.6915196717662893</c:v>
                </c:pt>
                <c:pt idx="2">
                  <c:v>1.6915500580080498</c:v>
                </c:pt>
                <c:pt idx="3">
                  <c:v>1.6916007077013417</c:v>
                </c:pt>
                <c:pt idx="4">
                  <c:v>1.691671629786174</c:v>
                </c:pt>
                <c:pt idx="5">
                  <c:v>1.6917628367875022</c:v>
                </c:pt>
                <c:pt idx="6">
                  <c:v>1.6918743448242053</c:v>
                </c:pt>
                <c:pt idx="7">
                  <c:v>1.6920061736206409</c:v>
                </c:pt>
                <c:pt idx="8">
                  <c:v>1.6921583465208216</c:v>
                </c:pt>
                <c:pt idx="9">
                  <c:v>1.6923308905051739</c:v>
                </c:pt>
                <c:pt idx="10">
                  <c:v>1.6925238362100246</c:v>
                </c:pt>
                <c:pt idx="11">
                  <c:v>1.6927372179497295</c:v>
                </c:pt>
                <c:pt idx="12">
                  <c:v>1.6929710737415482</c:v>
                </c:pt>
                <c:pt idx="13">
                  <c:v>1.6932254453332771</c:v>
                </c:pt>
                <c:pt idx="14">
                  <c:v>1.6935003782337139</c:v>
                </c:pt>
                <c:pt idx="15">
                  <c:v>1.6937959217459757</c:v>
                </c:pt>
                <c:pt idx="16">
                  <c:v>1.6941121290037493</c:v>
                </c:pt>
                <c:pt idx="17">
                  <c:v>1.6944490570105351</c:v>
                </c:pt>
                <c:pt idx="18">
                  <c:v>1.6948067666819255</c:v>
                </c:pt>
                <c:pt idx="19">
                  <c:v>1.6951853228910203</c:v>
                </c:pt>
                <c:pt idx="20">
                  <c:v>1.6955847945170666</c:v>
                </c:pt>
                <c:pt idx="21">
                  <c:v>1.6960052544973563</c:v>
                </c:pt>
                <c:pt idx="22">
                  <c:v>1.696446779882542</c:v>
                </c:pt>
                <c:pt idx="23">
                  <c:v>1.6969094518954091</c:v>
                </c:pt>
                <c:pt idx="24">
                  <c:v>1.6973933559932621</c:v>
                </c:pt>
                <c:pt idx="25">
                  <c:v>1.6978985819339927</c:v>
                </c:pt>
                <c:pt idx="26">
                  <c:v>1.6984252238459785</c:v>
                </c:pt>
                <c:pt idx="27">
                  <c:v>1.698973380301942</c:v>
                </c:pt>
                <c:pt idx="28">
                  <c:v>1.6995431543968855</c:v>
                </c:pt>
                <c:pt idx="29">
                  <c:v>1.7001346538302866</c:v>
                </c:pt>
                <c:pt idx="30">
                  <c:v>1.7007479909926781</c:v>
                </c:pt>
                <c:pt idx="31">
                  <c:v>1.7013832830567723</c:v>
                </c:pt>
                <c:pt idx="32">
                  <c:v>1.7020406520733686</c:v>
                </c:pt>
                <c:pt idx="33">
                  <c:v>1.7027202250721556</c:v>
                </c:pt>
                <c:pt idx="34">
                  <c:v>1.7034221341676579</c:v>
                </c:pt>
                <c:pt idx="35">
                  <c:v>1.7041465166705474</c:v>
                </c:pt>
                <c:pt idx="36">
                  <c:v>1.7048935152044915</c:v>
                </c:pt>
                <c:pt idx="37">
                  <c:v>1.7056632778288767</c:v>
                </c:pt>
                <c:pt idx="38">
                  <c:v>1.7064559581675527</c:v>
                </c:pt>
                <c:pt idx="39">
                  <c:v>1.7072717155439745</c:v>
                </c:pt>
                <c:pt idx="40">
                  <c:v>1.7081107151229611</c:v>
                </c:pt>
                <c:pt idx="41">
                  <c:v>1.7089731280594489</c:v>
                </c:pt>
                <c:pt idx="42">
                  <c:v>1.7098591316545033</c:v>
                </c:pt>
                <c:pt idx="43">
                  <c:v>1.7107689095189909</c:v>
                </c:pt>
                <c:pt idx="44">
                  <c:v>1.7117026517452951</c:v>
                </c:pt>
                <c:pt idx="45">
                  <c:v>1.7126605550874185</c:v>
                </c:pt>
                <c:pt idx="46">
                  <c:v>1.7136428231499783</c:v>
                </c:pt>
                <c:pt idx="47">
                  <c:v>1.7146496665864965</c:v>
                </c:pt>
                <c:pt idx="48">
                  <c:v>1.7156813033075062</c:v>
                </c:pt>
                <c:pt idx="49">
                  <c:v>1.7167379586989626</c:v>
                </c:pt>
                <c:pt idx="50">
                  <c:v>1.7178198658515571</c:v>
                </c:pt>
                <c:pt idx="51">
                  <c:v>1.718927265801506</c:v>
                </c:pt>
                <c:pt idx="52">
                  <c:v>1.7200604077834265</c:v>
                </c:pt>
                <c:pt idx="53">
                  <c:v>1.7212195494960671</c:v>
                </c:pt>
                <c:pt idx="54">
                  <c:v>1.7224049573814884</c:v>
                </c:pt>
                <c:pt idx="55">
                  <c:v>1.7236169069186413</c:v>
                </c:pt>
                <c:pt idx="56">
                  <c:v>1.7248556829320065</c:v>
                </c:pt>
                <c:pt idx="57">
                  <c:v>1.7261215799163387</c:v>
                </c:pt>
                <c:pt idx="58">
                  <c:v>1.7274149023784149</c:v>
                </c:pt>
                <c:pt idx="59">
                  <c:v>1.7287359651968002</c:v>
                </c:pt>
                <c:pt idx="60">
                  <c:v>1.7300850940008283</c:v>
                </c:pt>
                <c:pt idx="61">
                  <c:v>1.7314626255698893</c:v>
                </c:pt>
                <c:pt idx="62">
                  <c:v>1.7328689082544348</c:v>
                </c:pt>
                <c:pt idx="63">
                  <c:v>1.734304302419992</c:v>
                </c:pt>
                <c:pt idx="64">
                  <c:v>1.7357691809157265</c:v>
                </c:pt>
                <c:pt idx="65">
                  <c:v>1.7372639295691903</c:v>
                </c:pt>
                <c:pt idx="66">
                  <c:v>1.7387889477089851</c:v>
                </c:pt>
                <c:pt idx="67">
                  <c:v>1.7403446487172427</c:v>
                </c:pt>
                <c:pt idx="68">
                  <c:v>1.7419314606139411</c:v>
                </c:pt>
                <c:pt idx="69">
                  <c:v>1.7435498266753418</c:v>
                </c:pt>
                <c:pt idx="70">
                  <c:v>1.7452002060888765</c:v>
                </c:pt>
                <c:pt idx="71">
                  <c:v>1.7468830746471324</c:v>
                </c:pt>
                <c:pt idx="72">
                  <c:v>1.7485989254838166</c:v>
                </c:pt>
                <c:pt idx="73">
                  <c:v>1.7503482698546837</c:v>
                </c:pt>
                <c:pt idx="74">
                  <c:v>1.7521316379668928</c:v>
                </c:pt>
                <c:pt idx="75">
                  <c:v>1.7539495798603877</c:v>
                </c:pt>
                <c:pt idx="76">
                  <c:v>1.7558026663453272</c:v>
                </c:pt>
                <c:pt idx="77">
                  <c:v>1.7576914899999625</c:v>
                </c:pt>
                <c:pt idx="78">
                  <c:v>1.7596166662336743</c:v>
                </c:pt>
                <c:pt idx="79">
                  <c:v>1.7615788344204697</c:v>
                </c:pt>
                <c:pt idx="80">
                  <c:v>1.7635786591086744</c:v>
                </c:pt>
                <c:pt idx="81">
                  <c:v>1.7656168313130876</c:v>
                </c:pt>
                <c:pt idx="82">
                  <c:v>1.7676940698966015</c:v>
                </c:pt>
                <c:pt idx="83">
                  <c:v>1.7698111230488902</c:v>
                </c:pt>
                <c:pt idx="84">
                  <c:v>1.7719687698705955</c:v>
                </c:pt>
                <c:pt idx="85">
                  <c:v>1.7741678220723445</c:v>
                </c:pt>
                <c:pt idx="86">
                  <c:v>1.7764091257989161</c:v>
                </c:pt>
                <c:pt idx="87">
                  <c:v>1.7786935635899102</c:v>
                </c:pt>
                <c:pt idx="88">
                  <c:v>1.7810220564896886</c:v>
                </c:pt>
                <c:pt idx="89">
                  <c:v>1.7833955663206158</c:v>
                </c:pt>
                <c:pt idx="90">
                  <c:v>1.7858150981352987</c:v>
                </c:pt>
                <c:pt idx="91">
                  <c:v>1.7882817028654017</c:v>
                </c:pt>
                <c:pt idx="92">
                  <c:v>1.7907964801865519</c:v>
                </c:pt>
                <c:pt idx="93">
                  <c:v>1.7933605816213491</c:v>
                </c:pt>
                <c:pt idx="94">
                  <c:v>1.7959752139050398</c:v>
                </c:pt>
                <c:pt idx="95">
                  <c:v>1.7986416426416281</c:v>
                </c:pt>
                <c:pt idx="96">
                  <c:v>1.8013611962816081</c:v>
                </c:pt>
                <c:pt idx="97">
                  <c:v>1.8041352704566531</c:v>
                </c:pt>
                <c:pt idx="98">
                  <c:v>1.8069653327111985</c:v>
                </c:pt>
                <c:pt idx="99">
                  <c:v>1.8098529276763053</c:v>
                </c:pt>
                <c:pt idx="100">
                  <c:v>1.812799682737521</c:v>
                </c:pt>
                <c:pt idx="101">
                  <c:v>1.8158073142555577</c:v>
                </c:pt>
                <c:pt idx="102">
                  <c:v>1.8188776344074169</c:v>
                </c:pt>
                <c:pt idx="103">
                  <c:v>1.8220125587252387</c:v>
                </c:pt>
                <c:pt idx="104">
                  <c:v>1.8252141144221488</c:v>
                </c:pt>
                <c:pt idx="105">
                  <c:v>1.8284844496079118</c:v>
                </c:pt>
                <c:pt idx="106">
                  <c:v>1.8318258435137595</c:v>
                </c:pt>
                <c:pt idx="107">
                  <c:v>1.8352407178649555</c:v>
                </c:pt>
                <c:pt idx="108">
                  <c:v>1.8387316495629153</c:v>
                </c:pt>
                <c:pt idx="109">
                  <c:v>1.842301384866333</c:v>
                </c:pt>
                <c:pt idx="110">
                  <c:v>1.8459528552940545</c:v>
                </c:pt>
                <c:pt idx="111">
                  <c:v>1.8496891955128236</c:v>
                </c:pt>
                <c:pt idx="112">
                  <c:v>1.8535137635217114</c:v>
                </c:pt>
                <c:pt idx="113">
                  <c:v>1.8574301635050956</c:v>
                </c:pt>
                <c:pt idx="114">
                  <c:v>1.8614422717990213</c:v>
                </c:pt>
                <c:pt idx="115">
                  <c:v>1.8655542665066585</c:v>
                </c:pt>
                <c:pt idx="116">
                  <c:v>1.8697706614108254</c:v>
                </c:pt>
                <c:pt idx="117">
                  <c:v>1.8740963449725794</c:v>
                </c:pt>
                <c:pt idx="118">
                  <c:v>1.8785366253818221</c:v>
                </c:pt>
                <c:pt idx="119">
                  <c:v>1.8830972828510983</c:v>
                </c:pt>
                <c:pt idx="120">
                  <c:v>1.8877846306310822</c:v>
                </c:pt>
                <c:pt idx="121">
                  <c:v>1.892605586597395</c:v>
                </c:pt>
                <c:pt idx="122">
                  <c:v>1.8975677577409342</c:v>
                </c:pt>
                <c:pt idx="123">
                  <c:v>1.9026795405281471</c:v>
                </c:pt>
                <c:pt idx="124">
                  <c:v>1.9079502409396907</c:v>
                </c:pt>
                <c:pt idx="125">
                  <c:v>1.9133902191268046</c:v>
                </c:pt>
                <c:pt idx="126">
                  <c:v>1.9190110651613224</c:v>
                </c:pt>
                <c:pt idx="127">
                  <c:v>1.9248258144724986</c:v>
                </c:pt>
                <c:pt idx="128">
                  <c:v>1.9308492145221618</c:v>
                </c:pt>
                <c:pt idx="129">
                  <c:v>1.9370980584701538</c:v>
                </c:pt>
                <c:pt idx="130">
                  <c:v>1.943591607651324</c:v>
                </c:pt>
                <c:pt idx="131">
                  <c:v>1.9503521336252818</c:v>
                </c:pt>
                <c:pt idx="132">
                  <c:v>1.9574056240155724</c:v>
                </c:pt>
                <c:pt idx="133">
                  <c:v>1.9647827170989083</c:v>
                </c:pt>
                <c:pt idx="134">
                  <c:v>1.9725199629667842</c:v>
                </c:pt>
                <c:pt idx="135">
                  <c:v>1.9806615627702187</c:v>
                </c:pt>
                <c:pt idx="136">
                  <c:v>1.9892618284363925</c:v>
                </c:pt>
                <c:pt idx="137">
                  <c:v>1.9983887655307107</c:v>
                </c:pt>
                <c:pt idx="138">
                  <c:v>2.0081294786397801</c:v>
                </c:pt>
                <c:pt idx="139">
                  <c:v>2.0185986805377509</c:v>
                </c:pt>
                <c:pt idx="140">
                  <c:v>2.0299528108344407</c:v>
                </c:pt>
                <c:pt idx="141">
                  <c:v>2.0424150834224282</c:v>
                </c:pt>
                <c:pt idx="142">
                  <c:v>2.0563240272371894</c:v>
                </c:pt>
                <c:pt idx="143">
                  <c:v>2.0722398617477205</c:v>
                </c:pt>
                <c:pt idx="144">
                  <c:v>2.0912251610342167</c:v>
                </c:pt>
                <c:pt idx="145">
                  <c:v>2.1158710143323112</c:v>
                </c:pt>
                <c:pt idx="146">
                  <c:v>2.1599784562537852</c:v>
                </c:pt>
              </c:numCache>
            </c:numRef>
          </c:yVal>
          <c:smooth val="1"/>
          <c:extLst>
            <c:ext xmlns:c16="http://schemas.microsoft.com/office/drawing/2014/chart" uri="{C3380CC4-5D6E-409C-BE32-E72D297353CC}">
              <c16:uniqueId val="{00000001-DE2C-416A-9F49-75EE95EDC599}"/>
            </c:ext>
          </c:extLst>
        </c:ser>
        <c:ser>
          <c:idx val="31"/>
          <c:order val="2"/>
          <c:tx>
            <c:strRef>
              <c:f>Kinema!$AC$9</c:f>
              <c:strCache>
                <c:ptCount val="1"/>
                <c:pt idx="0">
                  <c:v>2.234</c:v>
                </c:pt>
              </c:strCache>
            </c:strRef>
          </c:tx>
          <c:spPr>
            <a:ln>
              <a:solidFill>
                <a:srgbClr val="00FF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Kinema!$AD$13:$AD$373</c:f>
              <c:numCache>
                <c:formatCode>0.0</c:formatCode>
                <c:ptCount val="361"/>
                <c:pt idx="0">
                  <c:v>2.8481491684698912</c:v>
                </c:pt>
                <c:pt idx="1">
                  <c:v>2.8481328072204324</c:v>
                </c:pt>
                <c:pt idx="2">
                  <c:v>2.8480837219213972</c:v>
                </c:pt>
                <c:pt idx="3">
                  <c:v>2.8480019079197629</c:v>
                </c:pt>
                <c:pt idx="4">
                  <c:v>2.8478873574570334</c:v>
                </c:pt>
                <c:pt idx="5">
                  <c:v>2.8477400596640816</c:v>
                </c:pt>
                <c:pt idx="6">
                  <c:v>2.847560000553865</c:v>
                </c:pt>
                <c:pt idx="7">
                  <c:v>2.8473471630120741</c:v>
                </c:pt>
                <c:pt idx="8">
                  <c:v>2.8471015267856381</c:v>
                </c:pt>
                <c:pt idx="9">
                  <c:v>2.8468230684691957</c:v>
                </c:pt>
                <c:pt idx="10">
                  <c:v>2.8465117614892912</c:v>
                </c:pt>
                <c:pt idx="11">
                  <c:v>2.8461675760864851</c:v>
                </c:pt>
                <c:pt idx="12">
                  <c:v>2.8457904792952498</c:v>
                </c:pt>
                <c:pt idx="13">
                  <c:v>2.8453804349216334</c:v>
                </c:pt>
                <c:pt idx="14">
                  <c:v>2.8449374035186299</c:v>
                </c:pt>
                <c:pt idx="15">
                  <c:v>2.8444613423593097</c:v>
                </c:pt>
                <c:pt idx="16">
                  <c:v>2.8439522054075415</c:v>
                </c:pt>
                <c:pt idx="17">
                  <c:v>2.8434099432863524</c:v>
                </c:pt>
                <c:pt idx="18">
                  <c:v>2.8428345032438593</c:v>
                </c:pt>
                <c:pt idx="19">
                  <c:v>2.8422258291166886</c:v>
                </c:pt>
                <c:pt idx="20">
                  <c:v>2.8415838612908324</c:v>
                </c:pt>
                <c:pt idx="21">
                  <c:v>2.8409085366599207</c:v>
                </c:pt>
                <c:pt idx="22">
                  <c:v>2.840199788580779</c:v>
                </c:pt>
                <c:pt idx="23">
                  <c:v>2.8394575468262526</c:v>
                </c:pt>
                <c:pt idx="24">
                  <c:v>2.8386817375351718</c:v>
                </c:pt>
                <c:pt idx="25">
                  <c:v>2.8378722831594212</c:v>
                </c:pt>
                <c:pt idx="26">
                  <c:v>2.8370291024080005</c:v>
                </c:pt>
                <c:pt idx="27">
                  <c:v>2.836152110187971</c:v>
                </c:pt>
                <c:pt idx="28">
                  <c:v>2.8352412175422188</c:v>
                </c:pt>
                <c:pt idx="29">
                  <c:v>2.8342963315838987</c:v>
                </c:pt>
                <c:pt idx="30">
                  <c:v>2.8333173554274445</c:v>
                </c:pt>
                <c:pt idx="31">
                  <c:v>2.8323041881160811</c:v>
                </c:pt>
                <c:pt idx="32">
                  <c:v>2.8312567245456006</c:v>
                </c:pt>
                <c:pt idx="33">
                  <c:v>2.8301748553843851</c:v>
                </c:pt>
                <c:pt idx="34">
                  <c:v>2.8290584669894474</c:v>
                </c:pt>
                <c:pt idx="35">
                  <c:v>2.8279074413183549</c:v>
                </c:pt>
                <c:pt idx="36">
                  <c:v>2.8267216558369284</c:v>
                </c:pt>
                <c:pt idx="37">
                  <c:v>2.8255009834224203</c:v>
                </c:pt>
                <c:pt idx="38">
                  <c:v>2.8242452922621459</c:v>
                </c:pt>
                <c:pt idx="39">
                  <c:v>2.8229544457472211</c:v>
                </c:pt>
                <c:pt idx="40">
                  <c:v>2.821628302361316</c:v>
                </c:pt>
                <c:pt idx="41">
                  <c:v>2.8202667155641121</c:v>
                </c:pt>
                <c:pt idx="42">
                  <c:v>2.8188695336693046</c:v>
                </c:pt>
                <c:pt idx="43">
                  <c:v>2.8174365997168613</c:v>
                </c:pt>
                <c:pt idx="44">
                  <c:v>2.815967751339246</c:v>
                </c:pt>
                <c:pt idx="45">
                  <c:v>2.8144628206214239</c:v>
                </c:pt>
                <c:pt idx="46">
                  <c:v>2.812921633954228</c:v>
                </c:pt>
                <c:pt idx="47">
                  <c:v>2.8113440118808488</c:v>
                </c:pt>
                <c:pt idx="48">
                  <c:v>2.8097297689361</c:v>
                </c:pt>
                <c:pt idx="49">
                  <c:v>2.808078713478066</c:v>
                </c:pt>
                <c:pt idx="50">
                  <c:v>2.8063906475117943</c:v>
                </c:pt>
                <c:pt idx="51">
                  <c:v>2.8046653665045782</c:v>
                </c:pt>
                <c:pt idx="52">
                  <c:v>2.8029026591924602</c:v>
                </c:pt>
                <c:pt idx="53">
                  <c:v>2.8011023073773909</c:v>
                </c:pt>
                <c:pt idx="54">
                  <c:v>2.7992640857146989</c:v>
                </c:pt>
                <c:pt idx="55">
                  <c:v>2.7973877614901612</c:v>
                </c:pt>
                <c:pt idx="56">
                  <c:v>2.795473094386308</c:v>
                </c:pt>
                <c:pt idx="57">
                  <c:v>2.7935198362371874</c:v>
                </c:pt>
                <c:pt idx="58">
                  <c:v>2.7915277307710658</c:v>
                </c:pt>
                <c:pt idx="59">
                  <c:v>2.789496513340334</c:v>
                </c:pt>
                <c:pt idx="60">
                  <c:v>2.7874259106378627</c:v>
                </c:pt>
                <c:pt idx="61">
                  <c:v>2.7853156403990984</c:v>
                </c:pt>
                <c:pt idx="62">
                  <c:v>2.7831654110889272</c:v>
                </c:pt>
                <c:pt idx="63">
                  <c:v>2.7809749215725472</c:v>
                </c:pt>
                <c:pt idx="64">
                  <c:v>2.7787438607692905</c:v>
                </c:pt>
                <c:pt idx="65">
                  <c:v>2.7764719072883635</c:v>
                </c:pt>
                <c:pt idx="66">
                  <c:v>2.7741587290454204</c:v>
                </c:pt>
                <c:pt idx="67">
                  <c:v>2.7718039828587013</c:v>
                </c:pt>
                <c:pt idx="68">
                  <c:v>2.769407314023558</c:v>
                </c:pt>
                <c:pt idx="69">
                  <c:v>2.766968355863805</c:v>
                </c:pt>
                <c:pt idx="70">
                  <c:v>2.7644867292585462</c:v>
                </c:pt>
                <c:pt idx="71">
                  <c:v>2.7619620421427902</c:v>
                </c:pt>
                <c:pt idx="72">
                  <c:v>2.7593938889800311</c:v>
                </c:pt>
                <c:pt idx="73">
                  <c:v>2.7567818502050496</c:v>
                </c:pt>
                <c:pt idx="74">
                  <c:v>2.7541254916347611</c:v>
                </c:pt>
                <c:pt idx="75">
                  <c:v>2.7514243638449192</c:v>
                </c:pt>
                <c:pt idx="76">
                  <c:v>2.7486780015103256</c:v>
                </c:pt>
                <c:pt idx="77">
                  <c:v>2.745885922705813</c:v>
                </c:pt>
                <c:pt idx="78">
                  <c:v>2.7430476281652978</c:v>
                </c:pt>
                <c:pt idx="79">
                  <c:v>2.7401626004957298</c:v>
                </c:pt>
                <c:pt idx="80">
                  <c:v>2.7372303033425753</c:v>
                </c:pt>
                <c:pt idx="81">
                  <c:v>2.7342501805032446</c:v>
                </c:pt>
                <c:pt idx="82">
                  <c:v>2.7312216549843829</c:v>
                </c:pt>
                <c:pt idx="83">
                  <c:v>2.728144127998684</c:v>
                </c:pt>
                <c:pt idx="84">
                  <c:v>2.7250169778965132</c:v>
                </c:pt>
                <c:pt idx="85">
                  <c:v>2.7218395590270208</c:v>
                </c:pt>
                <c:pt idx="86">
                  <c:v>2.718611200523037</c:v>
                </c:pt>
                <c:pt idx="87">
                  <c:v>2.7153312050035323</c:v>
                </c:pt>
                <c:pt idx="88">
                  <c:v>2.7119988471865693</c:v>
                </c:pt>
                <c:pt idx="89">
                  <c:v>2.7086133724052663</c:v>
                </c:pt>
                <c:pt idx="90">
                  <c:v>2.7051739950183045</c:v>
                </c:pt>
                <c:pt idx="91">
                  <c:v>2.7016798967056932</c:v>
                </c:pt>
                <c:pt idx="92">
                  <c:v>2.6981302246395349</c:v>
                </c:pt>
                <c:pt idx="93">
                  <c:v>2.6945240895184339</c:v>
                </c:pt>
                <c:pt idx="94">
                  <c:v>2.6908605634529312</c:v>
                </c:pt>
                <c:pt idx="95">
                  <c:v>2.6871386776878912</c:v>
                </c:pt>
                <c:pt idx="96">
                  <c:v>2.6833574201463062</c:v>
                </c:pt>
                <c:pt idx="97">
                  <c:v>2.6795157327770287</c:v>
                </c:pt>
                <c:pt idx="98">
                  <c:v>2.675612508686994</c:v>
                </c:pt>
                <c:pt idx="99">
                  <c:v>2.6716465890361536</c:v>
                </c:pt>
                <c:pt idx="100">
                  <c:v>2.66761675967058</c:v>
                </c:pt>
                <c:pt idx="101">
                  <c:v>2.6635217474663717</c:v>
                </c:pt>
                <c:pt idx="102">
                  <c:v>2.6593602163532339</c:v>
                </c:pt>
                <c:pt idx="103">
                  <c:v>2.6551307629828487</c:v>
                </c:pt>
                <c:pt idx="104">
                  <c:v>2.6508319120023183</c:v>
                </c:pt>
                <c:pt idx="105">
                  <c:v>2.6464621108878292</c:v>
                </c:pt>
                <c:pt idx="106">
                  <c:v>2.6420197242873042</c:v>
                </c:pt>
                <c:pt idx="107">
                  <c:v>2.637503027813783</c:v>
                </c:pt>
                <c:pt idx="108">
                  <c:v>2.6329102012227668</c:v>
                </c:pt>
                <c:pt idx="109">
                  <c:v>2.6282393208970283</c:v>
                </c:pt>
                <c:pt idx="110">
                  <c:v>2.6234883515508591</c:v>
                </c:pt>
                <c:pt idx="111">
                  <c:v>2.6186551370521256</c:v>
                </c:pt>
                <c:pt idx="112">
                  <c:v>2.6137373902446241</c:v>
                </c:pt>
                <c:pt idx="113">
                  <c:v>2.6087326816339296</c:v>
                </c:pt>
                <c:pt idx="114">
                  <c:v>2.6036384267776254</c:v>
                </c:pt>
                <c:pt idx="115">
                  <c:v>2.5984518721933543</c:v>
                </c:pt>
                <c:pt idx="116">
                  <c:v>2.5931700795658581</c:v>
                </c:pt>
                <c:pt idx="117">
                  <c:v>2.5877899079944493</c:v>
                </c:pt>
                <c:pt idx="118">
                  <c:v>2.5823079939750766</c:v>
                </c:pt>
                <c:pt idx="119">
                  <c:v>2.5767207287524374</c:v>
                </c:pt>
                <c:pt idx="120">
                  <c:v>2.5710242326066162</c:v>
                </c:pt>
                <c:pt idx="121">
                  <c:v>2.5652143255503224</c:v>
                </c:pt>
                <c:pt idx="122">
                  <c:v>2.5592864938037025</c:v>
                </c:pt>
                <c:pt idx="123">
                  <c:v>2.5532358512771558</c:v>
                </c:pt>
                <c:pt idx="124">
                  <c:v>2.5470570951209917</c:v>
                </c:pt>
                <c:pt idx="125">
                  <c:v>2.540744454183173</c:v>
                </c:pt>
                <c:pt idx="126">
                  <c:v>2.5342916289391924</c:v>
                </c:pt>
                <c:pt idx="127">
                  <c:v>2.5276917211005276</c:v>
                </c:pt>
                <c:pt idx="128">
                  <c:v>2.5209371506443676</c:v>
                </c:pt>
                <c:pt idx="129">
                  <c:v>2.5140195573990556</c:v>
                </c:pt>
                <c:pt idx="130">
                  <c:v>2.5069296835137522</c:v>
                </c:pt>
                <c:pt idx="131">
                  <c:v>2.4996572320618795</c:v>
                </c:pt>
                <c:pt idx="132">
                  <c:v>2.4921906955648074</c:v>
                </c:pt>
                <c:pt idx="133">
                  <c:v>2.4845171462135047</c:v>
                </c:pt>
                <c:pt idx="134">
                  <c:v>2.4766219767674436</c:v>
                </c:pt>
                <c:pt idx="135">
                  <c:v>2.4684885771512479</c:v>
                </c:pt>
                <c:pt idx="136">
                  <c:v>2.4600979260724549</c:v>
                </c:pt>
                <c:pt idx="137">
                  <c:v>2.4514280686280649</c:v>
                </c:pt>
                <c:pt idx="138">
                  <c:v>2.4424534383543084</c:v>
                </c:pt>
                <c:pt idx="139">
                  <c:v>2.4331439629877054</c:v>
                </c:pt>
                <c:pt idx="140">
                  <c:v>2.4234638630015262</c:v>
                </c:pt>
                <c:pt idx="141">
                  <c:v>2.4133700029855492</c:v>
                </c:pt>
                <c:pt idx="142">
                  <c:v>2.4028095736801931</c:v>
                </c:pt>
                <c:pt idx="143">
                  <c:v>2.391716738781354</c:v>
                </c:pt>
                <c:pt idx="144">
                  <c:v>2.3800076176371934</c:v>
                </c:pt>
                <c:pt idx="145">
                  <c:v>2.3675724661666528</c:v>
                </c:pt>
                <c:pt idx="146">
                  <c:v>2.3542628655103943</c:v>
                </c:pt>
                <c:pt idx="147">
                  <c:v>2.3398693594276274</c:v>
                </c:pt>
                <c:pt idx="148">
                  <c:v>2.3240790500055191</c:v>
                </c:pt>
                <c:pt idx="149">
                  <c:v>2.3063855095334929</c:v>
                </c:pt>
                <c:pt idx="150">
                  <c:v>2.2858623892315992</c:v>
                </c:pt>
                <c:pt idx="151">
                  <c:v>2.2604088697460729</c:v>
                </c:pt>
                <c:pt idx="152">
                  <c:v>2.2218525640617384</c:v>
                </c:pt>
              </c:numCache>
            </c:numRef>
          </c:yVal>
          <c:smooth val="1"/>
          <c:extLst>
            <c:ext xmlns:c16="http://schemas.microsoft.com/office/drawing/2014/chart" uri="{C3380CC4-5D6E-409C-BE32-E72D297353CC}">
              <c16:uniqueId val="{00000002-DE2C-416A-9F49-75EE95EDC599}"/>
            </c:ext>
          </c:extLst>
        </c:ser>
        <c:ser>
          <c:idx val="0"/>
          <c:order val="3"/>
          <c:tx>
            <c:strRef>
              <c:f>Kinema!$AC$9</c:f>
              <c:strCache>
                <c:ptCount val="1"/>
                <c:pt idx="0">
                  <c:v>2.234</c:v>
                </c:pt>
              </c:strCache>
            </c:strRef>
          </c:tx>
          <c:spPr>
            <a:ln>
              <a:solidFill>
                <a:srgbClr val="00FF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Kinema!$AF$13:$AF$373</c:f>
              <c:numCache>
                <c:formatCode>0.0</c:formatCode>
                <c:ptCount val="361"/>
                <c:pt idx="0">
                  <c:v>1.6707133446846909</c:v>
                </c:pt>
                <c:pt idx="1">
                  <c:v>1.670722942185811</c:v>
                </c:pt>
                <c:pt idx="2">
                  <c:v>1.6707517362604332</c:v>
                </c:pt>
                <c:pt idx="3">
                  <c:v>1.6707997316233938</c:v>
                </c:pt>
                <c:pt idx="4">
                  <c:v>1.6708669361362003</c:v>
                </c:pt>
                <c:pt idx="5">
                  <c:v>1.670953360812208</c:v>
                </c:pt>
                <c:pt idx="6">
                  <c:v>1.6710590198238884</c:v>
                </c:pt>
                <c:pt idx="7">
                  <c:v>1.6711839305121909</c:v>
                </c:pt>
                <c:pt idx="8">
                  <c:v>1.6713281133980169</c:v>
                </c:pt>
                <c:pt idx="9">
                  <c:v>1.6714915921957805</c:v>
                </c:pt>
                <c:pt idx="10">
                  <c:v>1.6716743938291849</c:v>
                </c:pt>
                <c:pt idx="11">
                  <c:v>1.6718765484491136</c:v>
                </c:pt>
                <c:pt idx="12">
                  <c:v>1.6720980894537472</c:v>
                </c:pt>
                <c:pt idx="13">
                  <c:v>1.6723390535108922</c:v>
                </c:pt>
                <c:pt idx="14">
                  <c:v>1.6725994805825943</c:v>
                </c:pt>
                <c:pt idx="15">
                  <c:v>1.6728794139520331</c:v>
                </c:pt>
                <c:pt idx="16">
                  <c:v>1.6731789002527782</c:v>
                </c:pt>
                <c:pt idx="17">
                  <c:v>1.6734979895004329</c:v>
                </c:pt>
                <c:pt idx="18">
                  <c:v>1.6738367351267061</c:v>
                </c:pt>
                <c:pt idx="19">
                  <c:v>1.6741951940159832</c:v>
                </c:pt>
                <c:pt idx="20">
                  <c:v>1.6745734265444696</c:v>
                </c:pt>
                <c:pt idx="21">
                  <c:v>1.6749714966219194</c:v>
                </c:pt>
                <c:pt idx="22">
                  <c:v>1.675389471736072</c:v>
                </c:pt>
                <c:pt idx="23">
                  <c:v>1.675827422999828</c:v>
                </c:pt>
                <c:pt idx="24">
                  <c:v>1.6762854252012791</c:v>
                </c:pt>
                <c:pt idx="25">
                  <c:v>1.6767635568566355</c:v>
                </c:pt>
                <c:pt idx="26">
                  <c:v>1.6772619002661637</c:v>
                </c:pt>
                <c:pt idx="27">
                  <c:v>1.6777805415732379</c:v>
                </c:pt>
                <c:pt idx="28">
                  <c:v>1.6783195708265686</c:v>
                </c:pt>
                <c:pt idx="29">
                  <c:v>1.6788790820457635</c:v>
                </c:pt>
                <c:pt idx="30">
                  <c:v>1.6794591732903066</c:v>
                </c:pt>
                <c:pt idx="31">
                  <c:v>1.6800599467320454</c:v>
                </c:pt>
                <c:pt idx="32">
                  <c:v>1.6806815087314104</c:v>
                </c:pt>
                <c:pt idx="33">
                  <c:v>1.6813239699173916</c:v>
                </c:pt>
                <c:pt idx="34">
                  <c:v>1.6819874452714882</c:v>
                </c:pt>
                <c:pt idx="35">
                  <c:v>1.6826720542157825</c:v>
                </c:pt>
                <c:pt idx="36">
                  <c:v>1.6833779207052442</c:v>
                </c:pt>
                <c:pt idx="37">
                  <c:v>1.6841051733245318</c:v>
                </c:pt>
                <c:pt idx="38">
                  <c:v>1.6848539453893769</c:v>
                </c:pt>
                <c:pt idx="39">
                  <c:v>1.6856243750528253</c:v>
                </c:pt>
                <c:pt idx="40">
                  <c:v>1.6864166054164857</c:v>
                </c:pt>
                <c:pt idx="41">
                  <c:v>1.6872307846470709</c:v>
                </c:pt>
                <c:pt idx="42">
                  <c:v>1.688067066098381</c:v>
                </c:pt>
                <c:pt idx="43">
                  <c:v>1.688925608439052</c:v>
                </c:pt>
                <c:pt idx="44">
                  <c:v>1.6898065757863125</c:v>
                </c:pt>
                <c:pt idx="45">
                  <c:v>1.690710137845987</c:v>
                </c:pt>
                <c:pt idx="46">
                  <c:v>1.691636470059118</c:v>
                </c:pt>
                <c:pt idx="47">
                  <c:v>1.6925857537554623</c:v>
                </c:pt>
                <c:pt idx="48">
                  <c:v>1.6935581763142409</c:v>
                </c:pt>
                <c:pt idx="49">
                  <c:v>1.6945539313324605</c:v>
                </c:pt>
                <c:pt idx="50">
                  <c:v>1.6955732188012338</c:v>
                </c:pt>
                <c:pt idx="51">
                  <c:v>1.6966162452904832</c:v>
                </c:pt>
                <c:pt idx="52">
                  <c:v>1.697683224142432</c:v>
                </c:pt>
                <c:pt idx="53">
                  <c:v>1.6987743756744378</c:v>
                </c:pt>
                <c:pt idx="54">
                  <c:v>1.6998899273915211</c:v>
                </c:pt>
                <c:pt idx="55">
                  <c:v>1.7010301142092801</c:v>
                </c:pt>
                <c:pt idx="56">
                  <c:v>1.7021951786875913</c:v>
                </c:pt>
                <c:pt idx="57">
                  <c:v>1.7033853712758211</c:v>
                </c:pt>
                <c:pt idx="58">
                  <c:v>1.7046009505701363</c:v>
                </c:pt>
                <c:pt idx="59">
                  <c:v>1.7058421835835784</c:v>
                </c:pt>
                <c:pt idx="60">
                  <c:v>1.7071093460297042</c:v>
                </c:pt>
                <c:pt idx="61">
                  <c:v>1.7084027226204912</c:v>
                </c:pt>
                <c:pt idx="62">
                  <c:v>1.7097226073794478</c:v>
                </c:pt>
                <c:pt idx="63">
                  <c:v>1.711069303970751</c:v>
                </c:pt>
                <c:pt idx="64">
                  <c:v>1.7124431260454098</c:v>
                </c:pt>
                <c:pt idx="65">
                  <c:v>1.7138443976055124</c:v>
                </c:pt>
                <c:pt idx="66">
                  <c:v>1.7152734533876584</c:v>
                </c:pt>
                <c:pt idx="67">
                  <c:v>1.7167306392667903</c:v>
                </c:pt>
                <c:pt idx="68">
                  <c:v>1.7182163126816872</c:v>
                </c:pt>
                <c:pt idx="69">
                  <c:v>1.7197308430835812</c:v>
                </c:pt>
                <c:pt idx="70">
                  <c:v>1.7212746124093348</c:v>
                </c:pt>
                <c:pt idx="71">
                  <c:v>1.7228480155808197</c:v>
                </c:pt>
                <c:pt idx="72">
                  <c:v>1.7244514610323149</c:v>
                </c:pt>
                <c:pt idx="73">
                  <c:v>1.7260853712677042</c:v>
                </c:pt>
                <c:pt idx="74">
                  <c:v>1.7277501834496274</c:v>
                </c:pt>
                <c:pt idx="75">
                  <c:v>1.7294463500227466</c:v>
                </c:pt>
                <c:pt idx="76">
                  <c:v>1.731174339373551</c:v>
                </c:pt>
                <c:pt idx="77">
                  <c:v>1.7329346365293479</c:v>
                </c:pt>
                <c:pt idx="78">
                  <c:v>1.7347277438992048</c:v>
                </c:pt>
                <c:pt idx="79">
                  <c:v>1.7365541820599963</c:v>
                </c:pt>
                <c:pt idx="80">
                  <c:v>1.7384144905908991</c:v>
                </c:pt>
                <c:pt idx="81">
                  <c:v>1.7403092289599669</c:v>
                </c:pt>
                <c:pt idx="82">
                  <c:v>1.7422389774668299</c:v>
                </c:pt>
                <c:pt idx="83">
                  <c:v>1.7442043382458525</c:v>
                </c:pt>
                <c:pt idx="84">
                  <c:v>1.7462059363345233</c:v>
                </c:pt>
                <c:pt idx="85">
                  <c:v>1.7482444208123202</c:v>
                </c:pt>
                <c:pt idx="86">
                  <c:v>1.7503204660157992</c:v>
                </c:pt>
                <c:pt idx="87">
                  <c:v>1.7524347728361434</c:v>
                </c:pt>
                <c:pt idx="88">
                  <c:v>1.7545880701061749</c:v>
                </c:pt>
                <c:pt idx="89">
                  <c:v>1.7567811160844</c:v>
                </c:pt>
                <c:pt idx="90">
                  <c:v>1.75901470004448</c:v>
                </c:pt>
                <c:pt idx="91">
                  <c:v>1.7612896439794674</c:v>
                </c:pt>
                <c:pt idx="92">
                  <c:v>1.7636068044310105</c:v>
                </c:pt>
                <c:pt idx="93">
                  <c:v>1.765967074454948</c:v>
                </c:pt>
                <c:pt idx="94">
                  <c:v>1.7683713857358663</c:v>
                </c:pt>
                <c:pt idx="95">
                  <c:v>1.7708207108646832</c:v>
                </c:pt>
                <c:pt idx="96">
                  <c:v>1.7733160657948455</c:v>
                </c:pt>
                <c:pt idx="97">
                  <c:v>1.7758585124945858</c:v>
                </c:pt>
                <c:pt idx="98">
                  <c:v>1.7784491618146787</c:v>
                </c:pt>
                <c:pt idx="99">
                  <c:v>1.781089176593506</c:v>
                </c:pt>
                <c:pt idx="100">
                  <c:v>1.783779775023931</c:v>
                </c:pt>
                <c:pt idx="101">
                  <c:v>1.7865222343093821</c:v>
                </c:pt>
                <c:pt idx="102">
                  <c:v>1.7893178946402672</c:v>
                </c:pt>
                <c:pt idx="103">
                  <c:v>1.7921681635255831</c:v>
                </c:pt>
                <c:pt idx="104">
                  <c:v>1.795074520519464</c:v>
                </c:pt>
                <c:pt idx="105">
                  <c:v>1.7980385223874988</c:v>
                </c:pt>
                <c:pt idx="106">
                  <c:v>1.8010618087640748</c:v>
                </c:pt>
                <c:pt idx="107">
                  <c:v>1.8041461083589765</c:v>
                </c:pt>
                <c:pt idx="108">
                  <c:v>1.8072932457800321</c:v>
                </c:pt>
                <c:pt idx="109">
                  <c:v>1.8105051490482915</c:v>
                </c:pt>
                <c:pt idx="110">
                  <c:v>1.8137838578937582</c:v>
                </c:pt>
                <c:pt idx="111">
                  <c:v>1.8171315329333242</c:v>
                </c:pt>
                <c:pt idx="112">
                  <c:v>1.8205504658484073</c:v>
                </c:pt>
                <c:pt idx="113">
                  <c:v>1.8240430906990801</c:v>
                </c:pt>
                <c:pt idx="114">
                  <c:v>1.8276119965338291</c:v>
                </c:pt>
                <c:pt idx="115">
                  <c:v>1.831259941481483</c:v>
                </c:pt>
                <c:pt idx="116">
                  <c:v>1.8349898685441788</c:v>
                </c:pt>
                <c:pt idx="117">
                  <c:v>1.8388049233498518</c:v>
                </c:pt>
                <c:pt idx="118">
                  <c:v>1.8427084741701736</c:v>
                </c:pt>
                <c:pt idx="119">
                  <c:v>1.8467041345684108</c:v>
                </c:pt>
                <c:pt idx="120">
                  <c:v>1.8507957891127849</c:v>
                </c:pt>
                <c:pt idx="121">
                  <c:v>1.8549876226792121</c:v>
                </c:pt>
                <c:pt idx="122">
                  <c:v>1.8592841539764806</c:v>
                </c:pt>
                <c:pt idx="123">
                  <c:v>1.8636902740634131</c:v>
                </c:pt>
                <c:pt idx="124">
                  <c:v>1.8682112907992026</c:v>
                </c:pt>
                <c:pt idx="125">
                  <c:v>1.8728529803856446</c:v>
                </c:pt>
                <c:pt idx="126">
                  <c:v>1.877621647437256</c:v>
                </c:pt>
                <c:pt idx="127">
                  <c:v>1.8825241953727985</c:v>
                </c:pt>
                <c:pt idx="128">
                  <c:v>1.8875682093855315</c:v>
                </c:pt>
                <c:pt idx="129">
                  <c:v>1.8927620548577677</c:v>
                </c:pt>
                <c:pt idx="130">
                  <c:v>1.8981149948911804</c:v>
                </c:pt>
                <c:pt idx="131">
                  <c:v>1.9036373317033477</c:v>
                </c:pt>
                <c:pt idx="132">
                  <c:v>1.9093405781040527</c:v>
                </c:pt>
                <c:pt idx="133">
                  <c:v>1.9152376672736149</c:v>
                </c:pt>
                <c:pt idx="134">
                  <c:v>1.9213432118639702</c:v>
                </c:pt>
                <c:pt idx="135">
                  <c:v>1.9276738274019956</c:v>
                </c:pt>
                <c:pt idx="136">
                  <c:v>1.9342485406717542</c:v>
                </c:pt>
                <c:pt idx="137">
                  <c:v>1.9410893121079009</c:v>
                </c:pt>
                <c:pt idx="138">
                  <c:v>1.9482217137459223</c:v>
                </c:pt>
                <c:pt idx="139">
                  <c:v>1.9556758234610458</c:v>
                </c:pt>
                <c:pt idx="140">
                  <c:v>1.9634874264317665</c:v>
                </c:pt>
                <c:pt idx="141">
                  <c:v>1.9716996637600726</c:v>
                </c:pt>
                <c:pt idx="142">
                  <c:v>1.9803653504372905</c:v>
                </c:pt>
                <c:pt idx="143">
                  <c:v>1.9895503285392451</c:v>
                </c:pt>
                <c:pt idx="144">
                  <c:v>1.9993384845294335</c:v>
                </c:pt>
                <c:pt idx="145">
                  <c:v>2.0098395683405061</c:v>
                </c:pt>
                <c:pt idx="146">
                  <c:v>2.0212020047233095</c:v>
                </c:pt>
                <c:pt idx="147">
                  <c:v>2.0336352558500308</c:v>
                </c:pt>
                <c:pt idx="148">
                  <c:v>2.047452225604784</c:v>
                </c:pt>
                <c:pt idx="149">
                  <c:v>2.0631593477092793</c:v>
                </c:pt>
                <c:pt idx="150">
                  <c:v>2.0816829769944367</c:v>
                </c:pt>
                <c:pt idx="151">
                  <c:v>2.1051239389048244</c:v>
                </c:pt>
                <c:pt idx="152">
                  <c:v>2.1416546265862091</c:v>
                </c:pt>
              </c:numCache>
            </c:numRef>
          </c:yVal>
          <c:smooth val="1"/>
          <c:extLst>
            <c:ext xmlns:c16="http://schemas.microsoft.com/office/drawing/2014/chart" uri="{C3380CC4-5D6E-409C-BE32-E72D297353CC}">
              <c16:uniqueId val="{00000003-DE2C-416A-9F49-75EE95EDC599}"/>
            </c:ext>
          </c:extLst>
        </c:ser>
        <c:ser>
          <c:idx val="11"/>
          <c:order val="4"/>
          <c:tx>
            <c:strRef>
              <c:f>Kinema!$AA$9</c:f>
              <c:strCache>
                <c:ptCount val="1"/>
                <c:pt idx="0">
                  <c:v>1.248</c:v>
                </c:pt>
              </c:strCache>
            </c:strRef>
          </c:tx>
          <c:spPr>
            <a:ln>
              <a:solidFill>
                <a:srgbClr val="FF00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Kinema!$AB$13:$AB$373</c:f>
              <c:numCache>
                <c:formatCode>0.0</c:formatCode>
                <c:ptCount val="361"/>
                <c:pt idx="0">
                  <c:v>1.6475390916546802</c:v>
                </c:pt>
                <c:pt idx="1">
                  <c:v>1.6475481437998825</c:v>
                </c:pt>
                <c:pt idx="2">
                  <c:v>1.6475753016035837</c:v>
                </c:pt>
                <c:pt idx="3">
                  <c:v>1.6476205691709063</c:v>
                </c:pt>
                <c:pt idx="4">
                  <c:v>1.64768395334647</c:v>
                </c:pt>
                <c:pt idx="5">
                  <c:v>1.6477654637185146</c:v>
                </c:pt>
                <c:pt idx="6">
                  <c:v>1.6478651126246984</c:v>
                </c:pt>
                <c:pt idx="7">
                  <c:v>1.6479829151595549</c:v>
                </c:pt>
                <c:pt idx="8">
                  <c:v>1.6481188891836391</c:v>
                </c:pt>
                <c:pt idx="9">
                  <c:v>1.6482730553343246</c:v>
                </c:pt>
                <c:pt idx="10">
                  <c:v>1.6484454370383685</c:v>
                </c:pt>
                <c:pt idx="11">
                  <c:v>1.6486360605261541</c:v>
                </c:pt>
                <c:pt idx="12">
                  <c:v>1.6488449548476978</c:v>
                </c:pt>
                <c:pt idx="13">
                  <c:v>1.6490721518904081</c:v>
                </c:pt>
                <c:pt idx="14">
                  <c:v>1.6493176863986543</c:v>
                </c:pt>
                <c:pt idx="15">
                  <c:v>1.6495815959951359</c:v>
                </c:pt>
                <c:pt idx="16">
                  <c:v>1.6498639212041164</c:v>
                </c:pt>
                <c:pt idx="17">
                  <c:v>1.6501647054765376</c:v>
                </c:pt>
                <c:pt idx="18">
                  <c:v>1.6504839952170434</c:v>
                </c:pt>
                <c:pt idx="19">
                  <c:v>1.6508218398129642</c:v>
                </c:pt>
                <c:pt idx="20">
                  <c:v>1.6511782916653215</c:v>
                </c:pt>
                <c:pt idx="21">
                  <c:v>1.6515534062218451</c:v>
                </c:pt>
                <c:pt idx="22">
                  <c:v>1.6519472420121186</c:v>
                </c:pt>
                <c:pt idx="23">
                  <c:v>1.6523598606848411</c:v>
                </c:pt>
                <c:pt idx="24">
                  <c:v>1.6527913270473211</c:v>
                </c:pt>
                <c:pt idx="25">
                  <c:v>1.6532417091072105</c:v>
                </c:pt>
                <c:pt idx="26">
                  <c:v>1.6537110781165691</c:v>
                </c:pt>
                <c:pt idx="27">
                  <c:v>1.654199508618329</c:v>
                </c:pt>
                <c:pt idx="28">
                  <c:v>1.6547070784952143</c:v>
                </c:pt>
                <c:pt idx="29">
                  <c:v>1.6552338690212109</c:v>
                </c:pt>
                <c:pt idx="30">
                  <c:v>1.655779964915659</c:v>
                </c:pt>
                <c:pt idx="31">
                  <c:v>1.6563454544000284</c:v>
                </c:pt>
                <c:pt idx="32">
                  <c:v>1.6569304292575342</c:v>
                </c:pt>
                <c:pt idx="33">
                  <c:v>1.6575349848956127</c:v>
                </c:pt>
                <c:pt idx="34">
                  <c:v>1.6581592204114042</c:v>
                </c:pt>
                <c:pt idx="35">
                  <c:v>1.6588032386603604</c:v>
                </c:pt>
                <c:pt idx="36">
                  <c:v>1.6594671463280313</c:v>
                </c:pt>
                <c:pt idx="37">
                  <c:v>1.6601510540052453</c:v>
                </c:pt>
                <c:pt idx="38">
                  <c:v>1.6608550762667103</c:v>
                </c:pt>
                <c:pt idx="39">
                  <c:v>1.6615793317532546</c:v>
                </c:pt>
                <c:pt idx="40">
                  <c:v>1.6623239432577939</c:v>
                </c:pt>
                <c:pt idx="41">
                  <c:v>1.6630890378152303</c:v>
                </c:pt>
                <c:pt idx="42">
                  <c:v>1.6638747467963839</c:v>
                </c:pt>
                <c:pt idx="43">
                  <c:v>1.6646812060061753</c:v>
                </c:pt>
                <c:pt idx="44">
                  <c:v>1.6655085557862368</c:v>
                </c:pt>
                <c:pt idx="45">
                  <c:v>1.6663569411220935</c:v>
                </c:pt>
                <c:pt idx="46">
                  <c:v>1.667226511755199</c:v>
                </c:pt>
                <c:pt idx="47">
                  <c:v>1.6681174222999697</c:v>
                </c:pt>
                <c:pt idx="48">
                  <c:v>1.6690298323660886</c:v>
                </c:pt>
                <c:pt idx="49">
                  <c:v>1.6699639066862932</c:v>
                </c:pt>
                <c:pt idx="50">
                  <c:v>1.6709198152499303</c:v>
                </c:pt>
                <c:pt idx="51">
                  <c:v>1.6718977334425389</c:v>
                </c:pt>
                <c:pt idx="52">
                  <c:v>1.6728978421917216</c:v>
                </c:pt>
                <c:pt idx="53">
                  <c:v>1.6739203281196935</c:v>
                </c:pt>
                <c:pt idx="54">
                  <c:v>1.6749653837027114</c:v>
                </c:pt>
                <c:pt idx="55">
                  <c:v>1.6760332074378772</c:v>
                </c:pt>
                <c:pt idx="56">
                  <c:v>1.677124004017535</c:v>
                </c:pt>
                <c:pt idx="57">
                  <c:v>1.6782379845117728</c:v>
                </c:pt>
                <c:pt idx="58">
                  <c:v>1.6793753665593978</c:v>
                </c:pt>
                <c:pt idx="59">
                  <c:v>1.6805363745678019</c:v>
                </c:pt>
                <c:pt idx="60">
                  <c:v>1.6817212399222679</c:v>
                </c:pt>
                <c:pt idx="61">
                  <c:v>1.6829302012051264</c:v>
                </c:pt>
                <c:pt idx="62">
                  <c:v>1.6841635044254069</c:v>
                </c:pt>
                <c:pt idx="63">
                  <c:v>1.685421403259467</c:v>
                </c:pt>
                <c:pt idx="64">
                  <c:v>1.6867041593032586</c:v>
                </c:pt>
                <c:pt idx="65">
                  <c:v>1.6880120423368847</c:v>
                </c:pt>
                <c:pt idx="66">
                  <c:v>1.6893453306021522</c:v>
                </c:pt>
                <c:pt idx="67">
                  <c:v>1.6907043110938595</c:v>
                </c:pt>
                <c:pt idx="68">
                  <c:v>1.6920892798656124</c:v>
                </c:pt>
                <c:pt idx="69">
                  <c:v>1.6935005423510812</c:v>
                </c:pt>
                <c:pt idx="70">
                  <c:v>1.6949384137015571</c:v>
                </c:pt>
                <c:pt idx="71">
                  <c:v>1.696403219140828</c:v>
                </c:pt>
                <c:pt idx="72">
                  <c:v>1.6978952943384822</c:v>
                </c:pt>
                <c:pt idx="73">
                  <c:v>1.6994149858026883</c:v>
                </c:pt>
                <c:pt idx="74">
                  <c:v>1.7009626512937708</c:v>
                </c:pt>
                <c:pt idx="75">
                  <c:v>1.7025386602598556</c:v>
                </c:pt>
                <c:pt idx="76">
                  <c:v>1.7041433942960187</c:v>
                </c:pt>
                <c:pt idx="77">
                  <c:v>1.705777247628508</c:v>
                </c:pt>
                <c:pt idx="78">
                  <c:v>1.7074406276256389</c:v>
                </c:pt>
                <c:pt idx="79">
                  <c:v>1.7091339553372031</c:v>
                </c:pt>
                <c:pt idx="80">
                  <c:v>1.7108576660643184</c:v>
                </c:pt>
                <c:pt idx="81">
                  <c:v>1.7126122099617858</c:v>
                </c:pt>
                <c:pt idx="82">
                  <c:v>1.7143980526752671</c:v>
                </c:pt>
                <c:pt idx="83">
                  <c:v>1.7162156760157123</c:v>
                </c:pt>
                <c:pt idx="84">
                  <c:v>1.7180655786737034</c:v>
                </c:pt>
                <c:pt idx="85">
                  <c:v>1.7199482769766361</c:v>
                </c:pt>
                <c:pt idx="86">
                  <c:v>1.7218643056918921</c:v>
                </c:pt>
                <c:pt idx="87">
                  <c:v>1.7238142188793903</c:v>
                </c:pt>
                <c:pt idx="88">
                  <c:v>1.7257985907973339</c:v>
                </c:pt>
                <c:pt idx="89">
                  <c:v>1.727818016865172</c:v>
                </c:pt>
                <c:pt idx="90">
                  <c:v>1.72987311468825</c:v>
                </c:pt>
                <c:pt idx="91">
                  <c:v>1.7319645251490574</c:v>
                </c:pt>
                <c:pt idx="92">
                  <c:v>1.7340929135703722</c:v>
                </c:pt>
                <c:pt idx="93">
                  <c:v>1.7362589709561949</c:v>
                </c:pt>
                <c:pt idx="94">
                  <c:v>1.7384634153168785</c:v>
                </c:pt>
                <c:pt idx="95">
                  <c:v>1.7407069930855443</c:v>
                </c:pt>
                <c:pt idx="96">
                  <c:v>1.742990480633557</c:v>
                </c:pt>
                <c:pt idx="97">
                  <c:v>1.7453146858936677</c:v>
                </c:pt>
                <c:pt idx="98">
                  <c:v>1.7476804501002785</c:v>
                </c:pt>
                <c:pt idx="99">
                  <c:v>1.7500886496573282</c:v>
                </c:pt>
                <c:pt idx="100">
                  <c:v>1.7525401981454665</c:v>
                </c:pt>
                <c:pt idx="101">
                  <c:v>1.7550360484812966</c:v>
                </c:pt>
                <c:pt idx="102">
                  <c:v>1.7575771952431658</c:v>
                </c:pt>
                <c:pt idx="103">
                  <c:v>1.7601646771793227</c:v>
                </c:pt>
                <c:pt idx="104">
                  <c:v>1.7627995799163692</c:v>
                </c:pt>
                <c:pt idx="105">
                  <c:v>1.7654830388877907</c:v>
                </c:pt>
                <c:pt idx="106">
                  <c:v>1.7682162425049495</c:v>
                </c:pt>
                <c:pt idx="107">
                  <c:v>1.7710004355954587</c:v>
                </c:pt>
                <c:pt idx="108">
                  <c:v>1.7738369231371061</c:v>
                </c:pt>
                <c:pt idx="109">
                  <c:v>1.7767270743189896</c:v>
                </c:pt>
                <c:pt idx="110">
                  <c:v>1.7796723269656223</c:v>
                </c:pt>
                <c:pt idx="111">
                  <c:v>1.7826741923645779</c:v>
                </c:pt>
                <c:pt idx="112">
                  <c:v>1.7857342605435245</c:v>
                </c:pt>
                <c:pt idx="113">
                  <c:v>1.7888542060490951</c:v>
                </c:pt>
                <c:pt idx="114">
                  <c:v>1.792035794287091</c:v>
                </c:pt>
                <c:pt idx="115">
                  <c:v>1.7952808884923839</c:v>
                </c:pt>
                <c:pt idx="116">
                  <c:v>1.7985914574066388</c:v>
                </c:pt>
                <c:pt idx="117">
                  <c:v>1.8019695837540584</c:v>
                </c:pt>
                <c:pt idx="118">
                  <c:v>1.8054174736189046</c:v>
                </c:pt>
                <c:pt idx="119">
                  <c:v>1.8089374668452605</c:v>
                </c:pt>
                <c:pt idx="120">
                  <c:v>1.8125320485986987</c:v>
                </c:pt>
                <c:pt idx="121">
                  <c:v>1.8162038622529166</c:v>
                </c:pt>
                <c:pt idx="122">
                  <c:v>1.8199557237920536</c:v>
                </c:pt>
                <c:pt idx="123">
                  <c:v>1.8237906379527944</c:v>
                </c:pt>
                <c:pt idx="124">
                  <c:v>1.8277118163706207</c:v>
                </c:pt>
                <c:pt idx="125">
                  <c:v>1.831722698043607</c:v>
                </c:pt>
                <c:pt idx="126">
                  <c:v>1.8358269724865368</c:v>
                </c:pt>
                <c:pt idx="127">
                  <c:v>1.8400286060215074</c:v>
                </c:pt>
                <c:pt idx="128">
                  <c:v>1.8443318717413062</c:v>
                </c:pt>
                <c:pt idx="129">
                  <c:v>1.8487413837937601</c:v>
                </c:pt>
                <c:pt idx="130">
                  <c:v>1.8532621367752544</c:v>
                </c:pt>
                <c:pt idx="131">
                  <c:v>1.8578995511973762</c:v>
                </c:pt>
                <c:pt idx="132">
                  <c:v>1.8626595262136258</c:v>
                </c:pt>
                <c:pt idx="133">
                  <c:v>1.8675485010775004</c:v>
                </c:pt>
                <c:pt idx="134">
                  <c:v>1.8725735271697062</c:v>
                </c:pt>
                <c:pt idx="135">
                  <c:v>1.877742352907958</c:v>
                </c:pt>
                <c:pt idx="136">
                  <c:v>1.8830635244767149</c:v>
                </c:pt>
                <c:pt idx="137">
                  <c:v>1.888546506140935</c:v>
                </c:pt>
                <c:pt idx="138">
                  <c:v>1.894201825015273</c:v>
                </c:pt>
                <c:pt idx="139">
                  <c:v>1.9000412466615957</c:v>
                </c:pt>
                <c:pt idx="140">
                  <c:v>1.9060779899503038</c:v>
                </c:pt>
                <c:pt idx="141">
                  <c:v>1.9123269924944803</c:v>
                </c:pt>
                <c:pt idx="142">
                  <c:v>1.9188052420327406</c:v>
                </c:pt>
                <c:pt idx="143">
                  <c:v>1.9255321949910096</c:v>
                </c:pt>
                <c:pt idx="144">
                  <c:v>1.9325303120428972</c:v>
                </c:pt>
                <c:pt idx="145">
                  <c:v>1.9398257533569099</c:v>
                </c:pt>
                <c:pt idx="146">
                  <c:v>1.9474492959589131</c:v>
                </c:pt>
                <c:pt idx="147">
                  <c:v>1.9554375667301316</c:v>
                </c:pt>
                <c:pt idx="148">
                  <c:v>1.9638347350264849</c:v>
                </c:pt>
                <c:pt idx="149">
                  <c:v>1.9726948936858446</c:v>
                </c:pt>
                <c:pt idx="150">
                  <c:v>1.9820855054076811</c:v>
                </c:pt>
                <c:pt idx="151">
                  <c:v>1.9920925630102746</c:v>
                </c:pt>
                <c:pt idx="152">
                  <c:v>2.0028286379297131</c:v>
                </c:pt>
                <c:pt idx="153">
                  <c:v>2.0144460809104952</c:v>
                </c:pt>
                <c:pt idx="154">
                  <c:v>2.0271600941563461</c:v>
                </c:pt>
                <c:pt idx="155">
                  <c:v>2.0412925565234041</c:v>
                </c:pt>
                <c:pt idx="156">
                  <c:v>2.0573653562437966</c:v>
                </c:pt>
                <c:pt idx="157">
                  <c:v>2.076335813598992</c:v>
                </c:pt>
                <c:pt idx="158">
                  <c:v>2.1003867358942707</c:v>
                </c:pt>
                <c:pt idx="159">
                  <c:v>2.1381706715465896</c:v>
                </c:pt>
              </c:numCache>
            </c:numRef>
          </c:yVal>
          <c:smooth val="1"/>
          <c:extLst>
            <c:ext xmlns:c16="http://schemas.microsoft.com/office/drawing/2014/chart" uri="{C3380CC4-5D6E-409C-BE32-E72D297353CC}">
              <c16:uniqueId val="{00000004-DE2C-416A-9F49-75EE95EDC599}"/>
            </c:ext>
          </c:extLst>
        </c:ser>
        <c:ser>
          <c:idx val="5"/>
          <c:order val="5"/>
          <c:tx>
            <c:strRef>
              <c:f>Kinema!$Y$9</c:f>
              <c:strCache>
                <c:ptCount val="1"/>
                <c:pt idx="0">
                  <c:v>1.248</c:v>
                </c:pt>
              </c:strCache>
            </c:strRef>
          </c:tx>
          <c:spPr>
            <a:ln>
              <a:solidFill>
                <a:srgbClr val="FF0000"/>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Kinema!$Z$13:$Z$373</c:f>
              <c:numCache>
                <c:formatCode>0.0</c:formatCode>
                <c:ptCount val="361"/>
                <c:pt idx="0">
                  <c:v>2.8785934675828511</c:v>
                </c:pt>
                <c:pt idx="1">
                  <c:v>2.8785776516893096</c:v>
                </c:pt>
                <c:pt idx="2">
                  <c:v>2.8785302026611972</c:v>
                </c:pt>
                <c:pt idx="3">
                  <c:v>2.8784511164551989</c:v>
                </c:pt>
                <c:pt idx="4">
                  <c:v>2.8783403863297128</c:v>
                </c:pt>
                <c:pt idx="5">
                  <c:v>2.8781980028407244</c:v>
                </c:pt>
                <c:pt idx="6">
                  <c:v>2.8780239538360042</c:v>
                </c:pt>
                <c:pt idx="7">
                  <c:v>2.8778182244476591</c:v>
                </c:pt>
                <c:pt idx="8">
                  <c:v>2.877580797082965</c:v>
                </c:pt>
                <c:pt idx="9">
                  <c:v>2.8773116514136006</c:v>
                </c:pt>
                <c:pt idx="10">
                  <c:v>2.8770107643630562</c:v>
                </c:pt>
                <c:pt idx="11">
                  <c:v>2.8766781100923939</c:v>
                </c:pt>
                <c:pt idx="12">
                  <c:v>2.8763136599842496</c:v>
                </c:pt>
                <c:pt idx="13">
                  <c:v>2.8759173826250661</c:v>
                </c:pt>
                <c:pt idx="14">
                  <c:v>2.8754892437855193</c:v>
                </c:pt>
                <c:pt idx="15">
                  <c:v>2.8750292063991565</c:v>
                </c:pt>
                <c:pt idx="16">
                  <c:v>2.8745372305391528</c:v>
                </c:pt>
                <c:pt idx="17">
                  <c:v>2.8740132733931971</c:v>
                </c:pt>
                <c:pt idx="18">
                  <c:v>2.8734572892364709</c:v>
                </c:pt>
                <c:pt idx="19">
                  <c:v>2.872869229402657</c:v>
                </c:pt>
                <c:pt idx="20">
                  <c:v>2.8722490422529305</c:v>
                </c:pt>
                <c:pt idx="21">
                  <c:v>2.8715966731429434</c:v>
                </c:pt>
                <c:pt idx="22">
                  <c:v>2.870912064387682</c:v>
                </c:pt>
                <c:pt idx="23">
                  <c:v>2.8701951552241893</c:v>
                </c:pt>
                <c:pt idx="24">
                  <c:v>2.8694458817720787</c:v>
                </c:pt>
                <c:pt idx="25">
                  <c:v>2.8686641769917958</c:v>
                </c:pt>
                <c:pt idx="26">
                  <c:v>2.8678499706405445</c:v>
                </c:pt>
                <c:pt idx="27">
                  <c:v>2.8670031892258292</c:v>
                </c:pt>
                <c:pt idx="28">
                  <c:v>2.8661237559565227</c:v>
                </c:pt>
                <c:pt idx="29">
                  <c:v>2.8652115906914006</c:v>
                </c:pt>
                <c:pt idx="30">
                  <c:v>2.8642666098850418</c:v>
                </c:pt>
                <c:pt idx="31">
                  <c:v>2.8632887265310476</c:v>
                </c:pt>
                <c:pt idx="32">
                  <c:v>2.8622778501024264</c:v>
                </c:pt>
                <c:pt idx="33">
                  <c:v>2.8612338864891127</c:v>
                </c:pt>
                <c:pt idx="34">
                  <c:v>2.8601567379324808</c:v>
                </c:pt>
                <c:pt idx="35">
                  <c:v>2.8590463029567266</c:v>
                </c:pt>
                <c:pt idx="36">
                  <c:v>2.857902476297089</c:v>
                </c:pt>
                <c:pt idx="37">
                  <c:v>2.8567251488246561</c:v>
                </c:pt>
                <c:pt idx="38">
                  <c:v>2.855514207467762</c:v>
                </c:pt>
                <c:pt idx="39">
                  <c:v>2.8542695351297414</c:v>
                </c:pt>
                <c:pt idx="40">
                  <c:v>2.8529910106029579</c:v>
                </c:pt>
                <c:pt idx="41">
                  <c:v>2.8516785084789009</c:v>
                </c:pt>
                <c:pt idx="42">
                  <c:v>2.8503318990542512</c:v>
                </c:pt>
                <c:pt idx="43">
                  <c:v>2.8489510482326872</c:v>
                </c:pt>
                <c:pt idx="44">
                  <c:v>2.8475358174222714</c:v>
                </c:pt>
                <c:pt idx="45">
                  <c:v>2.8460860634282672</c:v>
                </c:pt>
                <c:pt idx="46">
                  <c:v>2.8446016383410955</c:v>
                </c:pt>
                <c:pt idx="47">
                  <c:v>2.8430823894192918</c:v>
                </c:pt>
                <c:pt idx="48">
                  <c:v>2.8415281589672019</c:v>
                </c:pt>
                <c:pt idx="49">
                  <c:v>2.8399387842071819</c:v>
                </c:pt>
                <c:pt idx="50">
                  <c:v>2.8383140971460472</c:v>
                </c:pt>
                <c:pt idx="51">
                  <c:v>2.8366539244354718</c:v>
                </c:pt>
                <c:pt idx="52">
                  <c:v>2.8349580872261213</c:v>
                </c:pt>
                <c:pt idx="53">
                  <c:v>2.8332264010150845</c:v>
                </c:pt>
                <c:pt idx="54">
                  <c:v>2.8314586754864579</c:v>
                </c:pt>
                <c:pt idx="55">
                  <c:v>2.8296547143445134</c:v>
                </c:pt>
                <c:pt idx="56">
                  <c:v>2.8278143151393129</c:v>
                </c:pt>
                <c:pt idx="57">
                  <c:v>2.8259372690841844</c:v>
                </c:pt>
                <c:pt idx="58">
                  <c:v>2.8240233608647536</c:v>
                </c:pt>
                <c:pt idx="59">
                  <c:v>2.8220723684390587</c:v>
                </c:pt>
                <c:pt idx="60">
                  <c:v>2.8200840628282475</c:v>
                </c:pt>
                <c:pt idx="61">
                  <c:v>2.8180582078974119</c:v>
                </c:pt>
                <c:pt idx="62">
                  <c:v>2.8159945601259175</c:v>
                </c:pt>
                <c:pt idx="63">
                  <c:v>2.8138928683667799</c:v>
                </c:pt>
                <c:pt idx="64">
                  <c:v>2.8117528735943913</c:v>
                </c:pt>
                <c:pt idx="65">
                  <c:v>2.8095743086399403</c:v>
                </c:pt>
                <c:pt idx="66">
                  <c:v>2.8073568979138748</c:v>
                </c:pt>
                <c:pt idx="67">
                  <c:v>2.8051003571145814</c:v>
                </c:pt>
                <c:pt idx="68">
                  <c:v>2.8028043929225817</c:v>
                </c:pt>
                <c:pt idx="69">
                  <c:v>2.8004687026792543</c:v>
                </c:pt>
                <c:pt idx="70">
                  <c:v>2.7980929740492728</c:v>
                </c:pt>
                <c:pt idx="71">
                  <c:v>2.7956768846657303</c:v>
                </c:pt>
                <c:pt idx="72">
                  <c:v>2.7932201017568126</c:v>
                </c:pt>
                <c:pt idx="73">
                  <c:v>2.7907222817530157</c:v>
                </c:pt>
                <c:pt idx="74">
                  <c:v>2.7881830698735666</c:v>
                </c:pt>
                <c:pt idx="75">
                  <c:v>2.7856020996907591</c:v>
                </c:pt>
                <c:pt idx="76">
                  <c:v>2.7829789926708077</c:v>
                </c:pt>
                <c:pt idx="77">
                  <c:v>2.7803133576896024</c:v>
                </c:pt>
                <c:pt idx="78">
                  <c:v>2.7776047905218131</c:v>
                </c:pt>
                <c:pt idx="79">
                  <c:v>2.7748528733014721</c:v>
                </c:pt>
                <c:pt idx="80">
                  <c:v>2.7720571739521045</c:v>
                </c:pt>
                <c:pt idx="81">
                  <c:v>2.7692172455843753</c:v>
                </c:pt>
                <c:pt idx="82">
                  <c:v>2.7663326258588947</c:v>
                </c:pt>
                <c:pt idx="83">
                  <c:v>2.7634028363117733</c:v>
                </c:pt>
                <c:pt idx="84">
                  <c:v>2.7604273816402825</c:v>
                </c:pt>
                <c:pt idx="85">
                  <c:v>2.7574057489456543</c:v>
                </c:pt>
                <c:pt idx="86">
                  <c:v>2.7543374069298943</c:v>
                </c:pt>
                <c:pt idx="87">
                  <c:v>2.7512218050432335</c:v>
                </c:pt>
                <c:pt idx="88">
                  <c:v>2.7480583725783596</c:v>
                </c:pt>
                <c:pt idx="89">
                  <c:v>2.744846517707443</c:v>
                </c:pt>
                <c:pt idx="90">
                  <c:v>2.7415856264574843</c:v>
                </c:pt>
                <c:pt idx="91">
                  <c:v>2.7382750616190519</c:v>
                </c:pt>
                <c:pt idx="92">
                  <c:v>2.7349141615831227</c:v>
                </c:pt>
                <c:pt idx="93">
                  <c:v>2.7315022391001365</c:v>
                </c:pt>
                <c:pt idx="94">
                  <c:v>2.7280385799548688</c:v>
                </c:pt>
                <c:pt idx="95">
                  <c:v>2.7245224415499791</c:v>
                </c:pt>
                <c:pt idx="96">
                  <c:v>2.720953051390544</c:v>
                </c:pt>
                <c:pt idx="97">
                  <c:v>2.7173296054608955</c:v>
                </c:pt>
                <c:pt idx="98">
                  <c:v>2.7136512664843435</c:v>
                </c:pt>
                <c:pt idx="99">
                  <c:v>2.7099171620552798</c:v>
                </c:pt>
                <c:pt idx="100">
                  <c:v>2.7061263826319943</c:v>
                </c:pt>
                <c:pt idx="101">
                  <c:v>2.7022779793774068</c:v>
                </c:pt>
                <c:pt idx="102">
                  <c:v>2.6983709618332852</c:v>
                </c:pt>
                <c:pt idx="103">
                  <c:v>2.6944042954120588</c:v>
                </c:pt>
                <c:pt idx="104">
                  <c:v>2.6903768986883616</c:v>
                </c:pt>
                <c:pt idx="105">
                  <c:v>2.6862876404704874</c:v>
                </c:pt>
                <c:pt idx="106">
                  <c:v>2.6821353366293779</c:v>
                </c:pt>
                <c:pt idx="107">
                  <c:v>2.6779187466602501</c:v>
                </c:pt>
                <c:pt idx="108">
                  <c:v>2.6736365699486422</c:v>
                </c:pt>
                <c:pt idx="109">
                  <c:v>2.66928744170928</c:v>
                </c:pt>
                <c:pt idx="110">
                  <c:v>2.6648699285619442</c:v>
                </c:pt>
                <c:pt idx="111">
                  <c:v>2.660382523703821</c:v>
                </c:pt>
                <c:pt idx="112">
                  <c:v>2.6558236416324568</c:v>
                </c:pt>
                <c:pt idx="113">
                  <c:v>2.6511916123668642</c:v>
                </c:pt>
                <c:pt idx="114">
                  <c:v>2.6464846751073123</c:v>
                </c:pt>
                <c:pt idx="115">
                  <c:v>2.6417009712654034</c:v>
                </c:pt>
                <c:pt idx="116">
                  <c:v>2.6368385367863474</c:v>
                </c:pt>
                <c:pt idx="117">
                  <c:v>2.6318952936731921</c:v>
                </c:pt>
                <c:pt idx="118">
                  <c:v>2.6268690406092943</c:v>
                </c:pt>
                <c:pt idx="119">
                  <c:v>2.6217574425585366</c:v>
                </c:pt>
                <c:pt idx="120">
                  <c:v>2.6165580192036511</c:v>
                </c:pt>
                <c:pt idx="121">
                  <c:v>2.6112681320595676</c:v>
                </c:pt>
                <c:pt idx="122">
                  <c:v>2.6058849700710791</c:v>
                </c:pt>
                <c:pt idx="123">
                  <c:v>2.6004055334707235</c:v>
                </c:pt>
                <c:pt idx="124">
                  <c:v>2.5948266156325226</c:v>
                </c:pt>
                <c:pt idx="125">
                  <c:v>2.5891447826081602</c:v>
                </c:pt>
                <c:pt idx="126">
                  <c:v>2.5833563499728607</c:v>
                </c:pt>
                <c:pt idx="127">
                  <c:v>2.5774573565347674</c:v>
                </c:pt>
                <c:pt idx="128">
                  <c:v>2.5714435343715412</c:v>
                </c:pt>
                <c:pt idx="129">
                  <c:v>2.5653102745460119</c:v>
                </c:pt>
                <c:pt idx="130">
                  <c:v>2.5590525877126282</c:v>
                </c:pt>
                <c:pt idx="131">
                  <c:v>2.5526650586508008</c:v>
                </c:pt>
                <c:pt idx="132">
                  <c:v>2.5461417935381849</c:v>
                </c:pt>
                <c:pt idx="133">
                  <c:v>2.5394763584925681</c:v>
                </c:pt>
                <c:pt idx="134">
                  <c:v>2.5326617075446571</c:v>
                </c:pt>
                <c:pt idx="135">
                  <c:v>2.5256900977282348</c:v>
                </c:pt>
                <c:pt idx="136">
                  <c:v>2.5185529883504434</c:v>
                </c:pt>
                <c:pt idx="137">
                  <c:v>2.5112409206779795</c:v>
                </c:pt>
                <c:pt idx="138">
                  <c:v>2.5037433731679077</c:v>
                </c:pt>
                <c:pt idx="139">
                  <c:v>2.4960485858701045</c:v>
                </c:pt>
                <c:pt idx="140">
                  <c:v>2.4881433455659381</c:v>
                </c:pt>
                <c:pt idx="141">
                  <c:v>2.4800127203340909</c:v>
                </c:pt>
                <c:pt idx="142">
                  <c:v>2.4716397281676921</c:v>
                </c:pt>
                <c:pt idx="143">
                  <c:v>2.4630049184125382</c:v>
                </c:pt>
                <c:pt idx="144">
                  <c:v>2.4540858362066791</c:v>
                </c:pt>
                <c:pt idx="145">
                  <c:v>2.4448563272331989</c:v>
                </c:pt>
                <c:pt idx="146">
                  <c:v>2.4352856203577384</c:v>
                </c:pt>
                <c:pt idx="147">
                  <c:v>2.4253370946304771</c:v>
                </c:pt>
                <c:pt idx="148">
                  <c:v>2.4149665866667678</c:v>
                </c:pt>
                <c:pt idx="149">
                  <c:v>2.4041200096398763</c:v>
                </c:pt>
                <c:pt idx="150">
                  <c:v>2.3927299069013044</c:v>
                </c:pt>
                <c:pt idx="151">
                  <c:v>2.3807102917235725</c:v>
                </c:pt>
                <c:pt idx="152">
                  <c:v>2.3679485988011844</c:v>
                </c:pt>
                <c:pt idx="153">
                  <c:v>2.3542924835600338</c:v>
                </c:pt>
                <c:pt idx="154">
                  <c:v>2.3395267500065406</c:v>
                </c:pt>
                <c:pt idx="155">
                  <c:v>2.3233295255344615</c:v>
                </c:pt>
                <c:pt idx="156">
                  <c:v>2.3051789282012929</c:v>
                </c:pt>
                <c:pt idx="157">
                  <c:v>2.2841176440549025</c:v>
                </c:pt>
                <c:pt idx="158">
                  <c:v>2.257962872159025</c:v>
                </c:pt>
                <c:pt idx="159">
                  <c:v>2.2180620705053977</c:v>
                </c:pt>
              </c:numCache>
            </c:numRef>
          </c:yVal>
          <c:smooth val="1"/>
          <c:extLst>
            <c:ext xmlns:c16="http://schemas.microsoft.com/office/drawing/2014/chart" uri="{C3380CC4-5D6E-409C-BE32-E72D297353CC}">
              <c16:uniqueId val="{00000005-DE2C-416A-9F49-75EE95EDC599}"/>
            </c:ext>
          </c:extLst>
        </c:ser>
        <c:ser>
          <c:idx val="3"/>
          <c:order val="6"/>
          <c:tx>
            <c:strRef>
              <c:f>Kinema!$W$9</c:f>
              <c:strCache>
                <c:ptCount val="1"/>
                <c:pt idx="0">
                  <c:v>0</c:v>
                </c:pt>
              </c:strCache>
            </c:strRef>
          </c:tx>
          <c:spPr>
            <a:ln>
              <a:solidFill>
                <a:schemeClr val="tx1"/>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Kinema!$X$13:$X$373</c:f>
              <c:numCache>
                <c:formatCode>0.0</c:formatCode>
                <c:ptCount val="361"/>
                <c:pt idx="0">
                  <c:v>1.6197957517110937</c:v>
                </c:pt>
                <c:pt idx="1">
                  <c:v>1.6198042071072352</c:v>
                </c:pt>
                <c:pt idx="2">
                  <c:v>1.6198295744617377</c:v>
                </c:pt>
                <c:pt idx="3">
                  <c:v>1.6198718572734869</c:v>
                </c:pt>
                <c:pt idx="4">
                  <c:v>1.619931061376074</c:v>
                </c:pt>
                <c:pt idx="5">
                  <c:v>1.6200071949409736</c:v>
                </c:pt>
                <c:pt idx="6">
                  <c:v>1.6201002684820067</c:v>
                </c:pt>
                <c:pt idx="7">
                  <c:v>1.6202102948610833</c:v>
                </c:pt>
                <c:pt idx="8">
                  <c:v>1.6203372892952443</c:v>
                </c:pt>
                <c:pt idx="9">
                  <c:v>1.6204812693649662</c:v>
                </c:pt>
                <c:pt idx="10">
                  <c:v>1.6206422550238306</c:v>
                </c:pt>
                <c:pt idx="11">
                  <c:v>1.6208202686094773</c:v>
                </c:pt>
                <c:pt idx="12">
                  <c:v>1.6210153348559078</c:v>
                </c:pt>
                <c:pt idx="13">
                  <c:v>1.621227480907131</c:v>
                </c:pt>
                <c:pt idx="14">
                  <c:v>1.6214567363321919</c:v>
                </c:pt>
                <c:pt idx="15">
                  <c:v>1.6217031331415745</c:v>
                </c:pt>
                <c:pt idx="16">
                  <c:v>1.6219667058050231</c:v>
                </c:pt>
                <c:pt idx="17">
                  <c:v>1.6222474912707985</c:v>
                </c:pt>
                <c:pt idx="18">
                  <c:v>1.6225455289863797</c:v>
                </c:pt>
                <c:pt idx="19">
                  <c:v>1.6228608609206521</c:v>
                </c:pt>
                <c:pt idx="20">
                  <c:v>1.6231935315876247</c:v>
                </c:pt>
                <c:pt idx="21">
                  <c:v>1.62354358807167</c:v>
                </c:pt>
                <c:pt idx="22">
                  <c:v>1.6239110800543568</c:v>
                </c:pt>
                <c:pt idx="23">
                  <c:v>1.6242960598428866</c:v>
                </c:pt>
                <c:pt idx="24">
                  <c:v>1.6246985824001934</c:v>
                </c:pt>
                <c:pt idx="25">
                  <c:v>1.6251187053767238</c:v>
                </c:pt>
                <c:pt idx="26">
                  <c:v>1.6255564891439553</c:v>
                </c:pt>
                <c:pt idx="27">
                  <c:v>1.6260119968297024</c:v>
                </c:pt>
                <c:pt idx="28">
                  <c:v>1.6264852943552404</c:v>
                </c:pt>
                <c:pt idx="29">
                  <c:v>1.6269764504743269</c:v>
                </c:pt>
                <c:pt idx="30">
                  <c:v>1.6274855368141532</c:v>
                </c:pt>
                <c:pt idx="31">
                  <c:v>1.6280126279182681</c:v>
                </c:pt>
                <c:pt idx="32">
                  <c:v>1.6285578012915995</c:v>
                </c:pt>
                <c:pt idx="33">
                  <c:v>1.6291211374475605</c:v>
                </c:pt>
                <c:pt idx="34">
                  <c:v>1.6297027199573526</c:v>
                </c:pt>
                <c:pt idx="35">
                  <c:v>1.6303026355015506</c:v>
                </c:pt>
                <c:pt idx="36">
                  <c:v>1.6309209739239827</c:v>
                </c:pt>
                <c:pt idx="37">
                  <c:v>1.6315578282880805</c:v>
                </c:pt>
                <c:pt idx="38">
                  <c:v>1.6322132949356853</c:v>
                </c:pt>
                <c:pt idx="39">
                  <c:v>1.6328874735484755</c:v>
                </c:pt>
                <c:pt idx="40">
                  <c:v>1.6335804672120664</c:v>
                </c:pt>
                <c:pt idx="41">
                  <c:v>1.634292382482921</c:v>
                </c:pt>
                <c:pt idx="42">
                  <c:v>1.6350233294581247</c:v>
                </c:pt>
                <c:pt idx="43">
                  <c:v>1.6357734218481836</c:v>
                </c:pt>
                <c:pt idx="44">
                  <c:v>1.6365427770529577</c:v>
                </c:pt>
                <c:pt idx="45">
                  <c:v>1.6373315162408062</c:v>
                </c:pt>
                <c:pt idx="46">
                  <c:v>1.6381397644311535</c:v>
                </c:pt>
                <c:pt idx="47">
                  <c:v>1.6389676505805442</c:v>
                </c:pt>
                <c:pt idx="48">
                  <c:v>1.6398153076723867</c:v>
                </c:pt>
                <c:pt idx="49">
                  <c:v>1.640682872810493</c:v>
                </c:pt>
                <c:pt idx="50">
                  <c:v>1.6415704873166237</c:v>
                </c:pt>
                <c:pt idx="51">
                  <c:v>1.6424782968321903</c:v>
                </c:pt>
                <c:pt idx="52">
                  <c:v>1.6434064514242697</c:v>
                </c:pt>
                <c:pt idx="53">
                  <c:v>1.6443551056962062</c:v>
                </c:pt>
                <c:pt idx="54">
                  <c:v>1.6453244189028902</c:v>
                </c:pt>
                <c:pt idx="55">
                  <c:v>1.6463145550710627</c:v>
                </c:pt>
                <c:pt idx="56">
                  <c:v>1.6473256831247427</c:v>
                </c:pt>
                <c:pt idx="57">
                  <c:v>1.6483579770161279</c:v>
                </c:pt>
                <c:pt idx="58">
                  <c:v>1.649411615862177</c:v>
                </c:pt>
                <c:pt idx="59">
                  <c:v>1.6504867840871322</c:v>
                </c:pt>
                <c:pt idx="60">
                  <c:v>1.6515836715713337</c:v>
                </c:pt>
                <c:pt idx="61">
                  <c:v>1.6527024738065463</c:v>
                </c:pt>
                <c:pt idx="62">
                  <c:v>1.6538433920582276</c:v>
                </c:pt>
                <c:pt idx="63">
                  <c:v>1.6550066335349931</c:v>
                </c:pt>
                <c:pt idx="64">
                  <c:v>1.6561924115656965</c:v>
                </c:pt>
                <c:pt idx="65">
                  <c:v>1.6574009457845069</c:v>
                </c:pt>
                <c:pt idx="66">
                  <c:v>1.6586324623244046</c:v>
                </c:pt>
                <c:pt idx="67">
                  <c:v>1.6598871940195377</c:v>
                </c:pt>
                <c:pt idx="68">
                  <c:v>1.6611653806168882</c:v>
                </c:pt>
                <c:pt idx="69">
                  <c:v>1.6624672689978082</c:v>
                </c:pt>
                <c:pt idx="70">
                  <c:v>1.6637931134099009</c:v>
                </c:pt>
                <c:pt idx="71">
                  <c:v>1.6651431757098456</c:v>
                </c:pt>
                <c:pt idx="72">
                  <c:v>1.6665177256178187</c:v>
                </c:pt>
                <c:pt idx="73">
                  <c:v>1.6679170409840753</c:v>
                </c:pt>
                <c:pt idx="74">
                  <c:v>1.6693414080684803</c:v>
                </c:pt>
                <c:pt idx="75">
                  <c:v>1.6707911218336713</c:v>
                </c:pt>
                <c:pt idx="76">
                  <c:v>1.6722664862526853</c:v>
                </c:pt>
                <c:pt idx="77">
                  <c:v>1.6737678146319133</c:v>
                </c:pt>
                <c:pt idx="78">
                  <c:v>1.6752954299502583</c:v>
                </c:pt>
                <c:pt idx="79">
                  <c:v>1.6768496652155203</c:v>
                </c:pt>
                <c:pt idx="80">
                  <c:v>1.6784308638390613</c:v>
                </c:pt>
                <c:pt idx="81">
                  <c:v>1.680039380029851</c:v>
                </c:pt>
                <c:pt idx="82">
                  <c:v>1.6816755792091613</c:v>
                </c:pt>
                <c:pt idx="83">
                  <c:v>1.683339838447188</c:v>
                </c:pt>
                <c:pt idx="84">
                  <c:v>1.6850325469230103</c:v>
                </c:pt>
                <c:pt idx="85">
                  <c:v>1.6867541064094327</c:v>
                </c:pt>
                <c:pt idx="86">
                  <c:v>1.6885049317843501</c:v>
                </c:pt>
                <c:pt idx="87">
                  <c:v>1.6902854515703665</c:v>
                </c:pt>
                <c:pt idx="88">
                  <c:v>1.6920961085046486</c:v>
                </c:pt>
                <c:pt idx="89">
                  <c:v>1.693937360141039</c:v>
                </c:pt>
                <c:pt idx="90">
                  <c:v>1.6958096794866664</c:v>
                </c:pt>
                <c:pt idx="91">
                  <c:v>1.6977135556755278</c:v>
                </c:pt>
                <c:pt idx="92">
                  <c:v>1.6996494946816239</c:v>
                </c:pt>
                <c:pt idx="93">
                  <c:v>1.7016180200745545</c:v>
                </c:pt>
                <c:pt idx="94">
                  <c:v>1.7036196738206495</c:v>
                </c:pt>
                <c:pt idx="95">
                  <c:v>1.7056550171330429</c:v>
                </c:pt>
                <c:pt idx="96">
                  <c:v>1.7077246313743586</c:v>
                </c:pt>
                <c:pt idx="97">
                  <c:v>1.7098291190160508</c:v>
                </c:pt>
                <c:pt idx="98">
                  <c:v>1.7119691046587635</c:v>
                </c:pt>
                <c:pt idx="99">
                  <c:v>1.7141452361185121</c:v>
                </c:pt>
                <c:pt idx="100">
                  <c:v>1.7163581855839898</c:v>
                </c:pt>
                <c:pt idx="101">
                  <c:v>1.7186086508506477</c:v>
                </c:pt>
                <c:pt idx="102">
                  <c:v>1.7208973566379993</c:v>
                </c:pt>
                <c:pt idx="103">
                  <c:v>1.7232250559969629</c:v>
                </c:pt>
                <c:pt idx="104">
                  <c:v>1.7255925318150036</c:v>
                </c:pt>
                <c:pt idx="105">
                  <c:v>1.7280005984273747</c:v>
                </c:pt>
                <c:pt idx="106">
                  <c:v>1.730450103343858</c:v>
                </c:pt>
                <c:pt idx="107">
                  <c:v>1.7329419291011832</c:v>
                </c:pt>
                <c:pt idx="108">
                  <c:v>1.735476995252561</c:v>
                </c:pt>
                <c:pt idx="109">
                  <c:v>1.7380562605069063</c:v>
                </c:pt>
                <c:pt idx="110">
                  <c:v>1.7406807250317473</c:v>
                </c:pt>
                <c:pt idx="111">
                  <c:v>1.7433514329354534</c:v>
                </c:pt>
                <c:pt idx="112">
                  <c:v>1.7460694749460497</c:v>
                </c:pt>
                <c:pt idx="113">
                  <c:v>1.7488359913061533</c:v>
                </c:pt>
                <c:pt idx="114">
                  <c:v>1.7516521749055891</c:v>
                </c:pt>
                <c:pt idx="115">
                  <c:v>1.7545192746761415</c:v>
                </c:pt>
                <c:pt idx="116">
                  <c:v>1.7574385992756598</c:v>
                </c:pt>
                <c:pt idx="117">
                  <c:v>1.7604115210924087</c:v>
                </c:pt>
                <c:pt idx="118">
                  <c:v>1.7634394806042646</c:v>
                </c:pt>
                <c:pt idx="119">
                  <c:v>1.7665239911321475</c:v>
                </c:pt>
                <c:pt idx="120">
                  <c:v>1.7696666440320876</c:v>
                </c:pt>
                <c:pt idx="121">
                  <c:v>1.7728691143765991</c:v>
                </c:pt>
                <c:pt idx="122">
                  <c:v>1.7761331671829745</c:v>
                </c:pt>
                <c:pt idx="123">
                  <c:v>1.7794606642543427</c:v>
                </c:pt>
                <c:pt idx="124">
                  <c:v>1.7828535717089204</c:v>
                </c:pt>
                <c:pt idx="125">
                  <c:v>1.7863139682842319</c:v>
                </c:pt>
                <c:pt idx="126">
                  <c:v>1.789844054516079</c:v>
                </c:pt>
                <c:pt idx="127">
                  <c:v>1.7934461629078764</c:v>
                </c:pt>
                <c:pt idx="128">
                  <c:v>1.7971227692243517</c:v>
                </c:pt>
                <c:pt idx="129">
                  <c:v>1.8008765050655771</c:v>
                </c:pt>
                <c:pt idx="130">
                  <c:v>1.8047101719036902</c:v>
                </c:pt>
                <c:pt idx="131">
                  <c:v>1.8086267567960423</c:v>
                </c:pt>
                <c:pt idx="132">
                  <c:v>1.8126294500266549</c:v>
                </c:pt>
                <c:pt idx="133">
                  <c:v>1.8167216649737059</c:v>
                </c:pt>
                <c:pt idx="134">
                  <c:v>1.820907060556888</c:v>
                </c:pt>
                <c:pt idx="135">
                  <c:v>1.825189566686932</c:v>
                </c:pt>
                <c:pt idx="136">
                  <c:v>1.8295734132238255</c:v>
                </c:pt>
                <c:pt idx="137">
                  <c:v>1.8340631630546798</c:v>
                </c:pt>
                <c:pt idx="138">
                  <c:v>1.8386637500320842</c:v>
                </c:pt>
                <c:pt idx="139">
                  <c:v>1.8433805226767104</c:v>
                </c:pt>
                <c:pt idx="140">
                  <c:v>1.8482192947537945</c:v>
                </c:pt>
                <c:pt idx="141">
                  <c:v>1.8531864040948591</c:v>
                </c:pt>
                <c:pt idx="142">
                  <c:v>1.8582887813719724</c:v>
                </c:pt>
                <c:pt idx="143">
                  <c:v>1.8635340309662869</c:v>
                </c:pt>
                <c:pt idx="144">
                  <c:v>1.8689305266403222</c:v>
                </c:pt>
                <c:pt idx="145">
                  <c:v>1.8744875254716147</c:v>
                </c:pt>
                <c:pt idx="146">
                  <c:v>1.8802153045033814</c:v>
                </c:pt>
                <c:pt idx="147">
                  <c:v>1.886125325913629</c:v>
                </c:pt>
                <c:pt idx="148">
                  <c:v>1.8922304383419217</c:v>
                </c:pt>
                <c:pt idx="149">
                  <c:v>1.8985451245581648</c:v>
                </c:pt>
                <c:pt idx="150">
                  <c:v>1.9050858092342262</c:v>
                </c:pt>
                <c:pt idx="151">
                  <c:v>1.9118712456895348</c:v>
                </c:pt>
                <c:pt idx="152">
                  <c:v>1.9189230079162367</c:v>
                </c:pt>
                <c:pt idx="153">
                  <c:v>1.9262661252247935</c:v>
                </c:pt>
                <c:pt idx="154">
                  <c:v>1.933929913602165</c:v>
                </c:pt>
                <c:pt idx="155">
                  <c:v>1.9419490839485984</c:v>
                </c:pt>
                <c:pt idx="156">
                  <c:v>1.9503652491161547</c:v>
                </c:pt>
                <c:pt idx="157">
                  <c:v>1.9592290207458287</c:v>
                </c:pt>
                <c:pt idx="158">
                  <c:v>1.968603005512866</c:v>
                </c:pt>
                <c:pt idx="159">
                  <c:v>1.9785662231340704</c:v>
                </c:pt>
                <c:pt idx="160">
                  <c:v>1.9892208702355825</c:v>
                </c:pt>
                <c:pt idx="161">
                  <c:v>2.0007031613132735</c:v>
                </c:pt>
                <c:pt idx="162">
                  <c:v>2.0132017279171492</c:v>
                </c:pt>
                <c:pt idx="163">
                  <c:v>2.0269912344941123</c:v>
                </c:pt>
                <c:pt idx="164">
                  <c:v>2.0425001860756269</c:v>
                </c:pt>
                <c:pt idx="165">
                  <c:v>2.0604684576445149</c:v>
                </c:pt>
                <c:pt idx="166">
                  <c:v>2.0824045504544886</c:v>
                </c:pt>
                <c:pt idx="167">
                  <c:v>2.1126309140927164</c:v>
                </c:pt>
              </c:numCache>
            </c:numRef>
          </c:yVal>
          <c:smooth val="1"/>
          <c:extLst>
            <c:ext xmlns:c16="http://schemas.microsoft.com/office/drawing/2014/chart" uri="{C3380CC4-5D6E-409C-BE32-E72D297353CC}">
              <c16:uniqueId val="{00000006-DE2C-416A-9F49-75EE95EDC599}"/>
            </c:ext>
          </c:extLst>
        </c:ser>
        <c:ser>
          <c:idx val="1"/>
          <c:order val="7"/>
          <c:tx>
            <c:strRef>
              <c:f>Kinema!$U$9</c:f>
              <c:strCache>
                <c:ptCount val="1"/>
                <c:pt idx="0">
                  <c:v>0</c:v>
                </c:pt>
              </c:strCache>
            </c:strRef>
          </c:tx>
          <c:spPr>
            <a:ln>
              <a:solidFill>
                <a:schemeClr val="tx1"/>
              </a:solidFill>
            </a:ln>
          </c:spPr>
          <c:marker>
            <c:symbol val="none"/>
          </c:marker>
          <c:xVal>
            <c:numRef>
              <c:f>Kinema!$R$13:$R$373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Kinema!$V$13:$V$373</c:f>
              <c:numCache>
                <c:formatCode>0.0</c:formatCode>
                <c:ptCount val="361"/>
                <c:pt idx="0">
                  <c:v>2.9155386508444101</c:v>
                </c:pt>
                <c:pt idx="1">
                  <c:v>2.9155234316999299</c:v>
                </c:pt>
                <c:pt idx="2">
                  <c:v>2.9154777731210149</c:v>
                </c:pt>
                <c:pt idx="3">
                  <c:v>2.9154016716705913</c:v>
                </c:pt>
                <c:pt idx="4">
                  <c:v>2.9152951216180814</c:v>
                </c:pt>
                <c:pt idx="5">
                  <c:v>2.9151581149362373</c:v>
                </c:pt>
                <c:pt idx="6">
                  <c:v>2.9149906412966686</c:v>
                </c:pt>
                <c:pt idx="7">
                  <c:v>2.9147926880641042</c:v>
                </c:pt>
                <c:pt idx="8">
                  <c:v>2.9145642402893324</c:v>
                </c:pt>
                <c:pt idx="9">
                  <c:v>2.9143052807009315</c:v>
                </c:pt>
                <c:pt idx="10">
                  <c:v>2.9140157896955667</c:v>
                </c:pt>
                <c:pt idx="11">
                  <c:v>2.9136957453270433</c:v>
                </c:pt>
                <c:pt idx="12">
                  <c:v>2.9133451232940115</c:v>
                </c:pt>
                <c:pt idx="13">
                  <c:v>2.9129638969263159</c:v>
                </c:pt>
                <c:pt idx="14">
                  <c:v>2.9125520371699545</c:v>
                </c:pt>
                <c:pt idx="15">
                  <c:v>2.9121095125706904</c:v>
                </c:pt>
                <c:pt idx="16">
                  <c:v>2.9116362892562191</c:v>
                </c:pt>
                <c:pt idx="17">
                  <c:v>2.9111323309169088</c:v>
                </c:pt>
                <c:pt idx="18">
                  <c:v>2.910597598785106</c:v>
                </c:pt>
                <c:pt idx="19">
                  <c:v>2.9100320516129417</c:v>
                </c:pt>
                <c:pt idx="20">
                  <c:v>2.9094356456485988</c:v>
                </c:pt>
                <c:pt idx="21">
                  <c:v>2.9088083346110913</c:v>
                </c:pt>
                <c:pt idx="22">
                  <c:v>2.9081500696634155</c:v>
                </c:pt>
                <c:pt idx="23">
                  <c:v>2.9074607993841157</c:v>
                </c:pt>
                <c:pt idx="24">
                  <c:v>2.9067404697371786</c:v>
                </c:pt>
                <c:pt idx="25">
                  <c:v>2.9059890240402542</c:v>
                </c:pt>
                <c:pt idx="26">
                  <c:v>2.9052064029311304</c:v>
                </c:pt>
                <c:pt idx="27">
                  <c:v>2.9043925443324285</c:v>
                </c:pt>
                <c:pt idx="28">
                  <c:v>2.9035473834144687</c:v>
                </c:pt>
                <c:pt idx="29">
                  <c:v>2.9026708525562563</c:v>
                </c:pt>
                <c:pt idx="30">
                  <c:v>2.9017628813045202</c:v>
                </c:pt>
                <c:pt idx="31">
                  <c:v>2.9008233963307797</c:v>
                </c:pt>
                <c:pt idx="32">
                  <c:v>2.8998523213863332</c:v>
                </c:pt>
                <c:pt idx="33">
                  <c:v>2.8988495772551373</c:v>
                </c:pt>
                <c:pt idx="34">
                  <c:v>2.8978150817045045</c:v>
                </c:pt>
                <c:pt idx="35">
                  <c:v>2.8967487494335087</c:v>
                </c:pt>
                <c:pt idx="36">
                  <c:v>2.8956504920191102</c:v>
                </c:pt>
                <c:pt idx="37">
                  <c:v>2.8945202178597933</c:v>
                </c:pt>
                <c:pt idx="38">
                  <c:v>2.8933578321167595</c:v>
                </c:pt>
                <c:pt idx="39">
                  <c:v>2.8921632366524928</c:v>
                </c:pt>
                <c:pt idx="40">
                  <c:v>2.8909363299666571</c:v>
                </c:pt>
                <c:pt idx="41">
                  <c:v>2.8896770071291829</c:v>
                </c:pt>
                <c:pt idx="42">
                  <c:v>2.8883851597104822</c:v>
                </c:pt>
                <c:pt idx="43">
                  <c:v>2.8870606757086517</c:v>
                </c:pt>
                <c:pt idx="44">
                  <c:v>2.8857034394735224</c:v>
                </c:pt>
                <c:pt idx="45">
                  <c:v>2.8843133316275265</c:v>
                </c:pt>
                <c:pt idx="46">
                  <c:v>2.882890228983114</c:v>
                </c:pt>
                <c:pt idx="47">
                  <c:v>2.8814340044566893</c:v>
                </c:pt>
                <c:pt idx="48">
                  <c:v>2.8799445269788762</c:v>
                </c:pt>
                <c:pt idx="49">
                  <c:v>2.8784216614009552</c:v>
                </c:pt>
                <c:pt idx="50">
                  <c:v>2.8768652683973253</c:v>
                </c:pt>
                <c:pt idx="51">
                  <c:v>2.8752752043637928</c:v>
                </c:pt>
                <c:pt idx="52">
                  <c:v>2.8736513213115442</c:v>
                </c:pt>
                <c:pt idx="53">
                  <c:v>2.8719934667565448</c:v>
                </c:pt>
                <c:pt idx="54">
                  <c:v>2.8703014836042513</c:v>
                </c:pt>
                <c:pt idx="55">
                  <c:v>2.8685752100293005</c:v>
                </c:pt>
                <c:pt idx="56">
                  <c:v>2.8668144793500776</c:v>
                </c:pt>
                <c:pt idx="57">
                  <c:v>2.8650191198978026</c:v>
                </c:pt>
                <c:pt idx="58">
                  <c:v>2.8631889548799463</c:v>
                </c:pt>
                <c:pt idx="59">
                  <c:v>2.8613238022377021</c:v>
                </c:pt>
                <c:pt idx="60">
                  <c:v>2.8594234744971541</c:v>
                </c:pt>
                <c:pt idx="61">
                  <c:v>2.8574877786139639</c:v>
                </c:pt>
                <c:pt idx="62">
                  <c:v>2.8555165158110691</c:v>
                </c:pt>
                <c:pt idx="63">
                  <c:v>2.8535094814092274</c:v>
                </c:pt>
                <c:pt idx="64">
                  <c:v>2.8514664646499255</c:v>
                </c:pt>
                <c:pt idx="65">
                  <c:v>2.8493872485102911</c:v>
                </c:pt>
                <c:pt idx="66">
                  <c:v>2.8472716095095949</c:v>
                </c:pt>
                <c:pt idx="67">
                  <c:v>2.845119317506875</c:v>
                </c:pt>
                <c:pt idx="68">
                  <c:v>2.8429301354892789</c:v>
                </c:pt>
                <c:pt idx="69">
                  <c:v>2.8407038193505003</c:v>
                </c:pt>
                <c:pt idx="70">
                  <c:v>2.838440117658902</c:v>
                </c:pt>
                <c:pt idx="71">
                  <c:v>2.8361387714146846</c:v>
                </c:pt>
                <c:pt idx="72">
                  <c:v>2.8337995137954484</c:v>
                </c:pt>
                <c:pt idx="73">
                  <c:v>2.8314220698896002</c:v>
                </c:pt>
                <c:pt idx="74">
                  <c:v>2.8290061564168294</c:v>
                </c:pt>
                <c:pt idx="75">
                  <c:v>2.8265514814349157</c:v>
                </c:pt>
                <c:pt idx="76">
                  <c:v>2.8240577440321135</c:v>
                </c:pt>
                <c:pt idx="77">
                  <c:v>2.8215246340041693</c:v>
                </c:pt>
                <c:pt idx="78">
                  <c:v>2.8189518315151654</c:v>
                </c:pt>
                <c:pt idx="79">
                  <c:v>2.8163390067411269</c:v>
                </c:pt>
                <c:pt idx="80">
                  <c:v>2.8136858194953351</c:v>
                </c:pt>
                <c:pt idx="81">
                  <c:v>2.8109919188342825</c:v>
                </c:pt>
                <c:pt idx="82">
                  <c:v>2.8082569426429735</c:v>
                </c:pt>
                <c:pt idx="83">
                  <c:v>2.8054805171982711</c:v>
                </c:pt>
                <c:pt idx="84">
                  <c:v>2.8026622567089481</c:v>
                </c:pt>
                <c:pt idx="85">
                  <c:v>2.7998017628308292</c:v>
                </c:pt>
                <c:pt idx="86">
                  <c:v>2.7968986241554075</c:v>
                </c:pt>
                <c:pt idx="87">
                  <c:v>2.7939524156702302</c:v>
                </c:pt>
                <c:pt idx="88">
                  <c:v>2.7909626981890177</c:v>
                </c:pt>
                <c:pt idx="89">
                  <c:v>2.7879290177495486</c:v>
                </c:pt>
                <c:pt idx="90">
                  <c:v>2.7848509049770405</c:v>
                </c:pt>
                <c:pt idx="91">
                  <c:v>2.7817278744105538</c:v>
                </c:pt>
                <c:pt idx="92">
                  <c:v>2.7785594237898428</c:v>
                </c:pt>
                <c:pt idx="93">
                  <c:v>2.7753450332997494</c:v>
                </c:pt>
                <c:pt idx="94">
                  <c:v>2.7720841647690699</c:v>
                </c:pt>
                <c:pt idx="95">
                  <c:v>2.7687762608204531</c:v>
                </c:pt>
                <c:pt idx="96">
                  <c:v>2.7654207439677143</c:v>
                </c:pt>
                <c:pt idx="97">
                  <c:v>2.7620170156564852</c:v>
                </c:pt>
                <c:pt idx="98">
                  <c:v>2.7585644552438313</c:v>
                </c:pt>
                <c:pt idx="99">
                  <c:v>2.7550624189120692</c:v>
                </c:pt>
                <c:pt idx="100">
                  <c:v>2.7515102385114427</c:v>
                </c:pt>
                <c:pt idx="101">
                  <c:v>2.7479072203260273</c:v>
                </c:pt>
                <c:pt idx="102">
                  <c:v>2.7442526437564241</c:v>
                </c:pt>
                <c:pt idx="103">
                  <c:v>2.7405457599123908</c:v>
                </c:pt>
                <c:pt idx="104">
                  <c:v>2.7367857901077</c:v>
                </c:pt>
                <c:pt idx="105">
                  <c:v>2.7329719242488753</c:v>
                </c:pt>
                <c:pt idx="106">
                  <c:v>2.7291033191084422</c:v>
                </c:pt>
                <c:pt idx="107">
                  <c:v>2.7251790964724973</c:v>
                </c:pt>
                <c:pt idx="108">
                  <c:v>2.7211983411511591</c:v>
                </c:pt>
                <c:pt idx="109">
                  <c:v>2.7171600988393347</c:v>
                </c:pt>
                <c:pt idx="110">
                  <c:v>2.713063373813791</c:v>
                </c:pt>
                <c:pt idx="111">
                  <c:v>2.7089071264509186</c:v>
                </c:pt>
                <c:pt idx="112">
                  <c:v>2.7046902705479039</c:v>
                </c:pt>
                <c:pt idx="113">
                  <c:v>2.7004116704277781</c:v>
                </c:pt>
                <c:pt idx="114">
                  <c:v>2.6960701378067857</c:v>
                </c:pt>
                <c:pt idx="115">
                  <c:v>2.6916644283996169</c:v>
                </c:pt>
                <c:pt idx="116">
                  <c:v>2.6871932382352988</c:v>
                </c:pt>
                <c:pt idx="117">
                  <c:v>2.6826551996528147</c:v>
                </c:pt>
                <c:pt idx="118">
                  <c:v>2.6780488769419062</c:v>
                </c:pt>
                <c:pt idx="119">
                  <c:v>2.6733727615896217</c:v>
                </c:pt>
                <c:pt idx="120">
                  <c:v>2.6686252670882342</c:v>
                </c:pt>
                <c:pt idx="121">
                  <c:v>2.6638047232538566</c:v>
                </c:pt>
                <c:pt idx="122">
                  <c:v>2.6589093699981308</c:v>
                </c:pt>
                <c:pt idx="123">
                  <c:v>2.6539373504871486</c:v>
                </c:pt>
                <c:pt idx="124">
                  <c:v>2.6488867036121948</c:v>
                </c:pt>
                <c:pt idx="125">
                  <c:v>2.6437553556855082</c:v>
                </c:pt>
                <c:pt idx="126">
                  <c:v>2.6385411112612918</c:v>
                </c:pt>
                <c:pt idx="127">
                  <c:v>2.6332416429663708</c:v>
                </c:pt>
                <c:pt idx="128">
                  <c:v>2.6278544802064694</c:v>
                </c:pt>
                <c:pt idx="129">
                  <c:v>2.6223769965921675</c:v>
                </c:pt>
                <c:pt idx="130">
                  <c:v>2.6168063959021644</c:v>
                </c:pt>
                <c:pt idx="131">
                  <c:v>2.6111396963701075</c:v>
                </c:pt>
                <c:pt idx="132">
                  <c:v>2.6053737130431274</c:v>
                </c:pt>
                <c:pt idx="133">
                  <c:v>2.5995050379143358</c:v>
                </c:pt>
                <c:pt idx="134">
                  <c:v>2.5935300174754481</c:v>
                </c:pt>
                <c:pt idx="135">
                  <c:v>2.5874447272672323</c:v>
                </c:pt>
                <c:pt idx="136">
                  <c:v>2.5812449429213045</c:v>
                </c:pt>
                <c:pt idx="137">
                  <c:v>2.5749261070822085</c:v>
                </c:pt>
                <c:pt idx="138">
                  <c:v>2.5684832914690685</c:v>
                </c:pt>
                <c:pt idx="139">
                  <c:v>2.5619111531729626</c:v>
                </c:pt>
                <c:pt idx="140">
                  <c:v>2.5552038840804197</c:v>
                </c:pt>
                <c:pt idx="141">
                  <c:v>2.5483551520516845</c:v>
                </c:pt>
                <c:pt idx="142">
                  <c:v>2.5413580321464329</c:v>
                </c:pt>
                <c:pt idx="143">
                  <c:v>2.5342049257552333</c:v>
                </c:pt>
                <c:pt idx="144">
                  <c:v>2.5268874649272264</c:v>
                </c:pt>
                <c:pt idx="145">
                  <c:v>2.519396398436466</c:v>
                </c:pt>
                <c:pt idx="146">
                  <c:v>2.511721455131243</c:v>
                </c:pt>
                <c:pt idx="147">
                  <c:v>2.5038511787649518</c:v>
                </c:pt>
                <c:pt idx="148">
                  <c:v>2.4957727266693035</c:v>
                </c:pt>
                <c:pt idx="149">
                  <c:v>2.4874716220855286</c:v>
                </c:pt>
                <c:pt idx="150">
                  <c:v>2.4789314463927319</c:v>
                </c:pt>
                <c:pt idx="151">
                  <c:v>2.4701334523622847</c:v>
                </c:pt>
                <c:pt idx="152">
                  <c:v>2.4610560721326333</c:v>
                </c:pt>
                <c:pt idx="153">
                  <c:v>2.4516742825637077</c:v>
                </c:pt>
                <c:pt idx="154">
                  <c:v>2.4419587738786941</c:v>
                </c:pt>
                <c:pt idx="155">
                  <c:v>2.4318748414272395</c:v>
                </c:pt>
                <c:pt idx="156">
                  <c:v>2.4213808786469069</c:v>
                </c:pt>
                <c:pt idx="157">
                  <c:v>2.4104262802260386</c:v>
                </c:pt>
                <c:pt idx="158">
                  <c:v>2.3989484458584012</c:v>
                </c:pt>
                <c:pt idx="159">
                  <c:v>2.3868683622358895</c:v>
                </c:pt>
                <c:pt idx="160">
                  <c:v>2.374083839180702</c:v>
                </c:pt>
                <c:pt idx="161">
                  <c:v>2.3604586686849349</c:v>
                </c:pt>
                <c:pt idx="162">
                  <c:v>2.3458042257261669</c:v>
                </c:pt>
                <c:pt idx="163">
                  <c:v>2.3298458524246697</c:v>
                </c:pt>
                <c:pt idx="164">
                  <c:v>2.3121550503557247</c:v>
                </c:pt>
                <c:pt idx="165">
                  <c:v>2.2919919511828017</c:v>
                </c:pt>
                <c:pt idx="166">
                  <c:v>2.2678480603380144</c:v>
                </c:pt>
                <c:pt idx="167">
                  <c:v>2.2354009349595323</c:v>
                </c:pt>
              </c:numCache>
            </c:numRef>
          </c:yVal>
          <c:smooth val="1"/>
          <c:extLst>
            <c:ext xmlns:c16="http://schemas.microsoft.com/office/drawing/2014/chart" uri="{C3380CC4-5D6E-409C-BE32-E72D297353CC}">
              <c16:uniqueId val="{00000007-DE2C-416A-9F49-75EE95EDC599}"/>
            </c:ext>
          </c:extLst>
        </c:ser>
        <c:dLbls>
          <c:showLegendKey val="0"/>
          <c:showVal val="0"/>
          <c:showCatName val="0"/>
          <c:showSerName val="0"/>
          <c:showPercent val="0"/>
          <c:showBubbleSize val="0"/>
        </c:dLbls>
        <c:axId val="1523918696"/>
        <c:axId val="1523926568"/>
      </c:scatterChart>
      <c:valAx>
        <c:axId val="1523918696"/>
        <c:scaling>
          <c:orientation val="minMax"/>
          <c:max val="10"/>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θlab (deg)</a:t>
                </a:r>
              </a:p>
            </c:rich>
          </c:tx>
          <c:overlay val="0"/>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26568"/>
        <c:crosses val="autoZero"/>
        <c:crossBetween val="midCat"/>
        <c:majorUnit val="2"/>
      </c:valAx>
      <c:valAx>
        <c:axId val="1523926568"/>
        <c:scaling>
          <c:orientation val="minMax"/>
          <c:min val="1.6"/>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E31S/u (MeV/u)</a:t>
                </a:r>
              </a:p>
            </c:rich>
          </c:tx>
          <c:overlay val="0"/>
        </c:title>
        <c:numFmt formatCode="0.0"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18696"/>
        <c:crosses val="autoZero"/>
        <c:crossBetween val="midCat"/>
      </c:valAx>
    </c:plotArea>
    <c:plotVisOnly val="1"/>
    <c:dispBlanksAs val="gap"/>
    <c:showDLblsOverMax val="0"/>
    <c:extLst/>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Kinematics</a:t>
            </a:r>
          </a:p>
        </c:rich>
      </c:tx>
      <c:overlay val="0"/>
      <c:spPr>
        <a:noFill/>
        <a:ln>
          <a:noFill/>
        </a:ln>
        <a:effectLst/>
      </c:spPr>
    </c:title>
    <c:autoTitleDeleted val="0"/>
    <c:plotArea>
      <c:layout/>
      <c:scatterChart>
        <c:scatterStyle val="smoothMarker"/>
        <c:varyColors val="0"/>
        <c:ser>
          <c:idx val="11"/>
          <c:order val="0"/>
          <c:tx>
            <c:strRef>
              <c:f>Kinema!$AI$9</c:f>
              <c:strCache>
                <c:ptCount val="1"/>
                <c:pt idx="0">
                  <c:v>1.248</c:v>
                </c:pt>
              </c:strCache>
            </c:strRef>
          </c:tx>
          <c:spPr>
            <a:ln>
              <a:solidFill>
                <a:srgbClr val="FF0000"/>
              </a:solidFill>
            </a:ln>
          </c:spPr>
          <c:marker>
            <c:symbol val="none"/>
          </c:marker>
          <c:xVal>
            <c:numRef>
              <c:f>Kinema!$Z$13:$Z$373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Kinema!$AI$13:$AI$373</c:f>
              <c:numCache>
                <c:formatCode>0.00</c:formatCode>
                <c:ptCount val="361"/>
                <c:pt idx="0">
                  <c:v>78.510063760151866</c:v>
                </c:pt>
                <c:pt idx="1">
                  <c:v>78.510524751031369</c:v>
                </c:pt>
                <c:pt idx="2">
                  <c:v>78.511907802176651</c:v>
                </c:pt>
                <c:pt idx="3">
                  <c:v>78.514213149163083</c:v>
                </c:pt>
                <c:pt idx="4">
                  <c:v>78.517441184795871</c:v>
                </c:pt>
                <c:pt idx="5">
                  <c:v>78.521592459380656</c:v>
                </c:pt>
                <c:pt idx="6">
                  <c:v>78.526667681102396</c:v>
                </c:pt>
                <c:pt idx="7">
                  <c:v>78.532667716514098</c:v>
                </c:pt>
                <c:pt idx="8">
                  <c:v>78.539593591135784</c:v>
                </c:pt>
                <c:pt idx="9">
                  <c:v>78.547446490162343</c:v>
                </c:pt>
                <c:pt idx="10">
                  <c:v>78.556227759287111</c:v>
                </c:pt>
                <c:pt idx="11">
                  <c:v>78.565938905636415</c:v>
                </c:pt>
                <c:pt idx="12">
                  <c:v>78.576581598820027</c:v>
                </c:pt>
                <c:pt idx="13">
                  <c:v>78.58815767209785</c:v>
                </c:pt>
                <c:pt idx="14">
                  <c:v>78.600669123665995</c:v>
                </c:pt>
                <c:pt idx="15">
                  <c:v>78.614118118062834</c:v>
                </c:pt>
                <c:pt idx="16">
                  <c:v>78.628506987698216</c:v>
                </c:pt>
                <c:pt idx="17">
                  <c:v>78.643838234509019</c:v>
                </c:pt>
                <c:pt idx="18">
                  <c:v>78.6601145317413</c:v>
                </c:pt>
                <c:pt idx="19">
                  <c:v>78.677338725864928</c:v>
                </c:pt>
                <c:pt idx="20">
                  <c:v>78.695513838622773</c:v>
                </c:pt>
                <c:pt idx="21">
                  <c:v>78.714643069216592</c:v>
                </c:pt>
                <c:pt idx="22">
                  <c:v>78.73472979663579</c:v>
                </c:pt>
                <c:pt idx="23">
                  <c:v>78.755777582130762</c:v>
                </c:pt>
                <c:pt idx="24">
                  <c:v>78.777790171837054</c:v>
                </c:pt>
                <c:pt idx="25">
                  <c:v>78.800771499553179</c:v>
                </c:pt>
                <c:pt idx="26">
                  <c:v>78.824725689677862</c:v>
                </c:pt>
                <c:pt idx="27">
                  <c:v>78.849657060312282</c:v>
                </c:pt>
                <c:pt idx="28">
                  <c:v>78.875570126531642</c:v>
                </c:pt>
                <c:pt idx="29">
                  <c:v>78.902469603833509</c:v>
                </c:pt>
                <c:pt idx="30">
                  <c:v>78.930360411768248</c:v>
                </c:pt>
                <c:pt idx="31">
                  <c:v>78.959247677757517</c:v>
                </c:pt>
                <c:pt idx="32">
                  <c:v>78.989136741110386</c:v>
                </c:pt>
                <c:pt idx="33">
                  <c:v>79.020033157242338</c:v>
                </c:pt>
                <c:pt idx="34">
                  <c:v>79.051942702105634</c:v>
                </c:pt>
                <c:pt idx="35">
                  <c:v>79.084871376841548</c:v>
                </c:pt>
                <c:pt idx="36">
                  <c:v>79.118825412659888</c:v>
                </c:pt>
                <c:pt idx="37">
                  <c:v>79.153811275960095</c:v>
                </c:pt>
                <c:pt idx="38">
                  <c:v>79.189835673699704</c:v>
                </c:pt>
                <c:pt idx="39">
                  <c:v>79.226905559024416</c:v>
                </c:pt>
                <c:pt idx="40">
                  <c:v>79.26502813716958</c:v>
                </c:pt>
                <c:pt idx="41">
                  <c:v>79.304210871646731</c:v>
                </c:pt>
                <c:pt idx="42">
                  <c:v>79.344461490727156</c:v>
                </c:pt>
                <c:pt idx="43">
                  <c:v>79.385787994236622</c:v>
                </c:pt>
                <c:pt idx="44">
                  <c:v>79.428198660678277</c:v>
                </c:pt>
                <c:pt idx="45">
                  <c:v>79.471702054695029</c:v>
                </c:pt>
                <c:pt idx="46">
                  <c:v>79.51630703489387</c:v>
                </c:pt>
                <c:pt idx="47">
                  <c:v>79.562022762045402</c:v>
                </c:pt>
                <c:pt idx="48">
                  <c:v>79.608858707680724</c:v>
                </c:pt>
                <c:pt idx="49">
                  <c:v>79.656824663104317</c:v>
                </c:pt>
                <c:pt idx="50">
                  <c:v>79.705930748845702</c:v>
                </c:pt>
                <c:pt idx="51">
                  <c:v>79.756187424573113</c:v>
                </c:pt>
                <c:pt idx="52">
                  <c:v>79.807605499492198</c:v>
                </c:pt>
                <c:pt idx="53">
                  <c:v>79.860196143260254</c:v>
                </c:pt>
                <c:pt idx="54">
                  <c:v>79.913970897438304</c:v>
                </c:pt>
                <c:pt idx="55">
                  <c:v>79.968941687518537</c:v>
                </c:pt>
                <c:pt idx="56">
                  <c:v>80.025120835551917</c:v>
                </c:pt>
                <c:pt idx="57">
                  <c:v>80.0825210734167</c:v>
                </c:pt>
                <c:pt idx="58">
                  <c:v>80.141155556762612</c:v>
                </c:pt>
                <c:pt idx="59">
                  <c:v>80.201037879668533</c:v>
                </c:pt>
                <c:pt idx="60">
                  <c:v>80.262182090060946</c:v>
                </c:pt>
                <c:pt idx="61">
                  <c:v>80.324602705933657</c:v>
                </c:pt>
                <c:pt idx="62">
                  <c:v>80.388314732423652</c:v>
                </c:pt>
                <c:pt idx="63">
                  <c:v>80.453333679790987</c:v>
                </c:pt>
                <c:pt idx="64">
                  <c:v>80.519675582362112</c:v>
                </c:pt>
                <c:pt idx="65">
                  <c:v>80.587357018498196</c:v>
                </c:pt>
                <c:pt idx="66">
                  <c:v>80.656395131653312</c:v>
                </c:pt>
                <c:pt idx="67">
                  <c:v>80.726807652595397</c:v>
                </c:pt>
                <c:pt idx="68">
                  <c:v>80.798612922863768</c:v>
                </c:pt>
                <c:pt idx="69">
                  <c:v>80.871829919550748</c:v>
                </c:pt>
                <c:pt idx="70">
                  <c:v>80.946478281493071</c:v>
                </c:pt>
                <c:pt idx="71">
                  <c:v>81.022578336972018</c:v>
                </c:pt>
                <c:pt idx="72">
                  <c:v>81.100151133029712</c:v>
                </c:pt>
                <c:pt idx="73">
                  <c:v>81.179218466511188</c:v>
                </c:pt>
                <c:pt idx="74">
                  <c:v>81.25980291696041</c:v>
                </c:pt>
                <c:pt idx="75">
                  <c:v>81.341927881503054</c:v>
                </c:pt>
                <c:pt idx="76">
                  <c:v>81.425617611862492</c:v>
                </c:pt>
                <c:pt idx="77">
                  <c:v>81.51089725367062</c:v>
                </c:pt>
                <c:pt idx="78">
                  <c:v>81.597792888244484</c:v>
                </c:pt>
                <c:pt idx="79">
                  <c:v>81.686331577021278</c:v>
                </c:pt>
                <c:pt idx="80">
                  <c:v>81.776541408858932</c:v>
                </c:pt>
                <c:pt idx="81">
                  <c:v>81.868451550427835</c:v>
                </c:pt>
                <c:pt idx="82">
                  <c:v>81.962092299944842</c:v>
                </c:pt>
                <c:pt idx="83">
                  <c:v>82.057495144521781</c:v>
                </c:pt>
                <c:pt idx="84">
                  <c:v>82.154692821427147</c:v>
                </c:pt>
                <c:pt idx="85">
                  <c:v>82.253719383592923</c:v>
                </c:pt>
                <c:pt idx="86">
                  <c:v>82.354610269729633</c:v>
                </c:pt>
                <c:pt idx="87">
                  <c:v>82.45740237944824</c:v>
                </c:pt>
                <c:pt idx="88">
                  <c:v>82.562134153836112</c:v>
                </c:pt>
                <c:pt idx="89">
                  <c:v>82.668845661973393</c:v>
                </c:pt>
                <c:pt idx="90">
                  <c:v>82.7775786939347</c:v>
                </c:pt>
                <c:pt idx="91">
                  <c:v>82.888376860879987</c:v>
                </c:pt>
                <c:pt idx="92">
                  <c:v>83.001285702903971</c:v>
                </c:pt>
                <c:pt idx="93">
                  <c:v>83.116352805393163</c:v>
                </c:pt>
                <c:pt idx="94">
                  <c:v>83.233627924722612</c:v>
                </c:pt>
                <c:pt idx="95">
                  <c:v>83.353163124227308</c:v>
                </c:pt>
                <c:pt idx="96">
                  <c:v>83.475012921491839</c:v>
                </c:pt>
                <c:pt idx="97">
                  <c:v>83.599234448132975</c:v>
                </c:pt>
                <c:pt idx="98">
                  <c:v>83.725887623394627</c:v>
                </c:pt>
                <c:pt idx="99">
                  <c:v>83.855035343043639</c:v>
                </c:pt>
                <c:pt idx="100">
                  <c:v>83.986743685252364</c:v>
                </c:pt>
                <c:pt idx="101">
                  <c:v>84.121082135367885</c:v>
                </c:pt>
                <c:pt idx="102">
                  <c:v>84.258123831739397</c:v>
                </c:pt>
                <c:pt idx="103">
                  <c:v>84.397945835063155</c:v>
                </c:pt>
                <c:pt idx="104">
                  <c:v>84.540629424062232</c:v>
                </c:pt>
                <c:pt idx="105">
                  <c:v>84.686260420718625</c:v>
                </c:pt>
                <c:pt idx="106">
                  <c:v>84.83492954875814</c:v>
                </c:pt>
                <c:pt idx="107">
                  <c:v>84.986732829643742</c:v>
                </c:pt>
                <c:pt idx="108">
                  <c:v>85.141772020997749</c:v>
                </c:pt>
                <c:pt idx="109">
                  <c:v>85.300155103152349</c:v>
                </c:pt>
                <c:pt idx="110">
                  <c:v>85.461996820458211</c:v>
                </c:pt>
                <c:pt idx="111">
                  <c:v>85.627419285091563</c:v>
                </c:pt>
                <c:pt idx="112">
                  <c:v>85.796552652421127</c:v>
                </c:pt>
                <c:pt idx="113">
                  <c:v>85.969535878607502</c:v>
                </c:pt>
                <c:pt idx="114">
                  <c:v>86.146517573025946</c:v>
                </c:pt>
                <c:pt idx="115">
                  <c:v>86.327656960467067</c:v>
                </c:pt>
                <c:pt idx="116">
                  <c:v>86.513124970926569</c:v>
                </c:pt>
                <c:pt idx="117">
                  <c:v>86.703105478337719</c:v>
                </c:pt>
                <c:pt idx="118">
                  <c:v>86.897796713939314</c:v>
                </c:pt>
                <c:pt idx="119">
                  <c:v>87.09741288540819</c:v>
                </c:pt>
                <c:pt idx="120">
                  <c:v>87.302186039650877</c:v>
                </c:pt>
                <c:pt idx="121">
                  <c:v>87.512368215707923</c:v>
                </c:pt>
                <c:pt idx="122">
                  <c:v>87.728233945069221</c:v>
                </c:pt>
                <c:pt idx="123">
                  <c:v>87.950083170591839</c:v>
                </c:pt>
                <c:pt idx="124">
                  <c:v>88.178244673135865</c:v>
                </c:pt>
                <c:pt idx="125">
                  <c:v>88.41308011839385</c:v>
                </c:pt>
                <c:pt idx="126">
                  <c:v>88.654988867089003</c:v>
                </c:pt>
                <c:pt idx="127">
                  <c:v>88.904413732555341</c:v>
                </c:pt>
                <c:pt idx="128">
                  <c:v>89.161847924588059</c:v>
                </c:pt>
                <c:pt idx="129">
                  <c:v>89.42784349314509</c:v>
                </c:pt>
                <c:pt idx="130">
                  <c:v>89.703021688513559</c:v>
                </c:pt>
                <c:pt idx="131">
                  <c:v>89.988085798747875</c:v>
                </c:pt>
                <c:pt idx="132">
                  <c:v>90.283837230272084</c:v>
                </c:pt>
                <c:pt idx="133">
                  <c:v>90.591195894391745</c:v>
                </c:pt>
                <c:pt idx="134">
                  <c:v>90.911226400639535</c:v>
                </c:pt>
                <c:pt idx="135">
                  <c:v>91.245172218856283</c:v>
                </c:pt>
                <c:pt idx="136">
                  <c:v>91.594500993545523</c:v>
                </c:pt>
                <c:pt idx="137">
                  <c:v>91.960965817158467</c:v>
                </c:pt>
                <c:pt idx="138">
                  <c:v>92.346689929532872</c:v>
                </c:pt>
                <c:pt idx="139">
                  <c:v>92.754286831463077</c:v>
                </c:pt>
                <c:pt idx="140">
                  <c:v>93.187035809349894</c:v>
                </c:pt>
                <c:pt idx="141">
                  <c:v>93.649147771712109</c:v>
                </c:pt>
                <c:pt idx="142">
                  <c:v>94.146185714195482</c:v>
                </c:pt>
                <c:pt idx="143">
                  <c:v>94.685766516220966</c:v>
                </c:pt>
                <c:pt idx="144">
                  <c:v>95.278815567787774</c:v>
                </c:pt>
                <c:pt idx="145">
                  <c:v>95.942023534365788</c:v>
                </c:pt>
                <c:pt idx="146">
                  <c:v>96.703311393810566</c:v>
                </c:pt>
                <c:pt idx="147">
                  <c:v>97.616599079551563</c:v>
                </c:pt>
                <c:pt idx="148">
                  <c:v>98.818446570027803</c:v>
                </c:pt>
                <c:pt idx="149">
                  <c:v>101.27339423203189</c:v>
                </c:pt>
                <c:pt idx="150">
                  <c:v>0</c:v>
                </c:pt>
                <c:pt idx="151">
                  <c:v>0</c:v>
                </c:pt>
                <c:pt idx="152">
                  <c:v>0</c:v>
                </c:pt>
                <c:pt idx="153">
                  <c:v>0</c:v>
                </c:pt>
                <c:pt idx="154">
                  <c:v>0</c:v>
                </c:pt>
                <c:pt idx="155">
                  <c:v>0</c:v>
                </c:pt>
                <c:pt idx="156">
                  <c:v>0</c:v>
                </c:pt>
                <c:pt idx="157">
                  <c:v>0</c:v>
                </c:pt>
                <c:pt idx="158">
                  <c:v>0</c:v>
                </c:pt>
                <c:pt idx="159">
                  <c:v>0</c:v>
                </c:pt>
              </c:numCache>
            </c:numRef>
          </c:yVal>
          <c:smooth val="1"/>
          <c:extLst>
            <c:ext xmlns:c16="http://schemas.microsoft.com/office/drawing/2014/chart" uri="{C3380CC4-5D6E-409C-BE32-E72D297353CC}">
              <c16:uniqueId val="{00000000-3C92-4103-B299-F61EF90E1B2D}"/>
            </c:ext>
          </c:extLst>
        </c:ser>
        <c:ser>
          <c:idx val="5"/>
          <c:order val="1"/>
          <c:tx>
            <c:strRef>
              <c:f>Kinema!$AG$9</c:f>
              <c:strCache>
                <c:ptCount val="1"/>
                <c:pt idx="0">
                  <c:v>1.248</c:v>
                </c:pt>
              </c:strCache>
            </c:strRef>
          </c:tx>
          <c:spPr>
            <a:ln>
              <a:solidFill>
                <a:srgbClr val="FF0000"/>
              </a:solidFill>
            </a:ln>
          </c:spPr>
          <c:marker>
            <c:symbol val="none"/>
          </c:marker>
          <c:xVal>
            <c:numRef>
              <c:f>Kinema!$Z$13:$Z$373</c:f>
              <c:numCache>
                <c:formatCode>General</c:formatCode>
                <c:ptCount val="3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c:v>
                </c:pt>
                <c:pt idx="161">
                  <c:v>8.0500000000000007</c:v>
                </c:pt>
                <c:pt idx="162">
                  <c:v>8.1</c:v>
                </c:pt>
                <c:pt idx="163">
                  <c:v>8.15</c:v>
                </c:pt>
                <c:pt idx="164">
                  <c:v>8.1999999999999993</c:v>
                </c:pt>
                <c:pt idx="165">
                  <c:v>8.25</c:v>
                </c:pt>
                <c:pt idx="166">
                  <c:v>8.3000000000000007</c:v>
                </c:pt>
                <c:pt idx="167">
                  <c:v>8.35</c:v>
                </c:pt>
                <c:pt idx="168">
                  <c:v>8.4</c:v>
                </c:pt>
                <c:pt idx="169">
                  <c:v>8.4499999999999993</c:v>
                </c:pt>
                <c:pt idx="170">
                  <c:v>8.5</c:v>
                </c:pt>
                <c:pt idx="171">
                  <c:v>8.5500000000000007</c:v>
                </c:pt>
                <c:pt idx="172">
                  <c:v>8.6</c:v>
                </c:pt>
                <c:pt idx="173">
                  <c:v>8.65</c:v>
                </c:pt>
                <c:pt idx="174">
                  <c:v>8.6999999999999993</c:v>
                </c:pt>
                <c:pt idx="175">
                  <c:v>8.75</c:v>
                </c:pt>
                <c:pt idx="176">
                  <c:v>8.8000000000000007</c:v>
                </c:pt>
                <c:pt idx="177">
                  <c:v>8.85</c:v>
                </c:pt>
                <c:pt idx="178">
                  <c:v>8.9</c:v>
                </c:pt>
                <c:pt idx="179">
                  <c:v>8.9499999999999993</c:v>
                </c:pt>
                <c:pt idx="180">
                  <c:v>9</c:v>
                </c:pt>
                <c:pt idx="181">
                  <c:v>9.0500000000000007</c:v>
                </c:pt>
                <c:pt idx="182">
                  <c:v>9.1</c:v>
                </c:pt>
                <c:pt idx="183">
                  <c:v>9.15</c:v>
                </c:pt>
                <c:pt idx="184">
                  <c:v>9.1999999999999993</c:v>
                </c:pt>
                <c:pt idx="185">
                  <c:v>9.25</c:v>
                </c:pt>
                <c:pt idx="186">
                  <c:v>9.3000000000000007</c:v>
                </c:pt>
                <c:pt idx="187">
                  <c:v>9.35</c:v>
                </c:pt>
                <c:pt idx="188">
                  <c:v>9.4</c:v>
                </c:pt>
                <c:pt idx="189">
                  <c:v>9.4499999999999993</c:v>
                </c:pt>
                <c:pt idx="190">
                  <c:v>9.5</c:v>
                </c:pt>
                <c:pt idx="191">
                  <c:v>9.5500000000000007</c:v>
                </c:pt>
                <c:pt idx="192">
                  <c:v>9.6</c:v>
                </c:pt>
                <c:pt idx="193">
                  <c:v>9.65</c:v>
                </c:pt>
                <c:pt idx="194">
                  <c:v>9.6999999999999993</c:v>
                </c:pt>
                <c:pt idx="195">
                  <c:v>9.75</c:v>
                </c:pt>
                <c:pt idx="196">
                  <c:v>9.8000000000000007</c:v>
                </c:pt>
                <c:pt idx="197">
                  <c:v>9.85</c:v>
                </c:pt>
                <c:pt idx="198">
                  <c:v>9.9</c:v>
                </c:pt>
                <c:pt idx="199">
                  <c:v>9.9499999999999993</c:v>
                </c:pt>
                <c:pt idx="200">
                  <c:v>10</c:v>
                </c:pt>
                <c:pt idx="201">
                  <c:v>10.050000000000001</c:v>
                </c:pt>
                <c:pt idx="202">
                  <c:v>10.1</c:v>
                </c:pt>
                <c:pt idx="203">
                  <c:v>10.15</c:v>
                </c:pt>
                <c:pt idx="204">
                  <c:v>10.199999999999999</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numCache>
            </c:numRef>
          </c:xVal>
          <c:yVal>
            <c:numRef>
              <c:f>Kinema!$AG$13:$AG$373</c:f>
              <c:numCache>
                <c:formatCode>0.00</c:formatCode>
                <c:ptCount val="361"/>
                <c:pt idx="0">
                  <c:v>132.28494353539523</c:v>
                </c:pt>
                <c:pt idx="1">
                  <c:v>132.28416679682857</c:v>
                </c:pt>
                <c:pt idx="2">
                  <c:v>132.28183650358363</c:v>
                </c:pt>
                <c:pt idx="3">
                  <c:v>132.27795242297063</c:v>
                </c:pt>
                <c:pt idx="4">
                  <c:v>132.2725141669932</c:v>
                </c:pt>
                <c:pt idx="5">
                  <c:v>132.26552119207861</c:v>
                </c:pt>
                <c:pt idx="6">
                  <c:v>132.25697279869814</c:v>
                </c:pt>
                <c:pt idx="7">
                  <c:v>132.24686813087888</c:v>
                </c:pt>
                <c:pt idx="8">
                  <c:v>132.23520617560379</c:v>
                </c:pt>
                <c:pt idx="9">
                  <c:v>132.22198576210528</c:v>
                </c:pt>
                <c:pt idx="10">
                  <c:v>132.20720556104027</c:v>
                </c:pt>
                <c:pt idx="11">
                  <c:v>132.19086408355619</c:v>
                </c:pt>
                <c:pt idx="12">
                  <c:v>132.17295968024052</c:v>
                </c:pt>
                <c:pt idx="13">
                  <c:v>132.15349053995365</c:v>
                </c:pt>
                <c:pt idx="14">
                  <c:v>132.13245468854316</c:v>
                </c:pt>
                <c:pt idx="15">
                  <c:v>132.10984998743751</c:v>
                </c:pt>
                <c:pt idx="16">
                  <c:v>132.08567413211668</c:v>
                </c:pt>
                <c:pt idx="17">
                  <c:v>132.05992465045674</c:v>
                </c:pt>
                <c:pt idx="18">
                  <c:v>132.03259890094722</c:v>
                </c:pt>
                <c:pt idx="19">
                  <c:v>132.00369407077702</c:v>
                </c:pt>
                <c:pt idx="20">
                  <c:v>131.97320717378423</c:v>
                </c:pt>
                <c:pt idx="21">
                  <c:v>131.94113504827118</c:v>
                </c:pt>
                <c:pt idx="22">
                  <c:v>131.90747435467458</c:v>
                </c:pt>
                <c:pt idx="23">
                  <c:v>131.87222157309293</c:v>
                </c:pt>
                <c:pt idx="24">
                  <c:v>131.83537300066132</c:v>
                </c:pt>
                <c:pt idx="25">
                  <c:v>131.7969247487743</c:v>
                </c:pt>
                <c:pt idx="26">
                  <c:v>131.75687274014808</c:v>
                </c:pt>
                <c:pt idx="27">
                  <c:v>131.71521270571827</c:v>
                </c:pt>
                <c:pt idx="28">
                  <c:v>131.67194018136803</c:v>
                </c:pt>
                <c:pt idx="29">
                  <c:v>131.62705050447974</c:v>
                </c:pt>
                <c:pt idx="30">
                  <c:v>131.5805388103042</c:v>
                </c:pt>
                <c:pt idx="31">
                  <c:v>131.5324000281424</c:v>
                </c:pt>
                <c:pt idx="32">
                  <c:v>131.48262887732849</c:v>
                </c:pt>
                <c:pt idx="33">
                  <c:v>131.43121986301145</c:v>
                </c:pt>
                <c:pt idx="34">
                  <c:v>131.37816727172395</c:v>
                </c:pt>
                <c:pt idx="35">
                  <c:v>131.32346516673002</c:v>
                </c:pt>
                <c:pt idx="36">
                  <c:v>131.26710738314551</c:v>
                </c:pt>
                <c:pt idx="37">
                  <c:v>131.20908752281673</c:v>
                </c:pt>
                <c:pt idx="38">
                  <c:v>131.14939894895167</c:v>
                </c:pt>
                <c:pt idx="39">
                  <c:v>131.08803478048972</c:v>
                </c:pt>
                <c:pt idx="40">
                  <c:v>131.02498788620031</c:v>
                </c:pt>
                <c:pt idx="41">
                  <c:v>130.96025087849551</c:v>
                </c:pt>
                <c:pt idx="42">
                  <c:v>130.89381610694696</c:v>
                </c:pt>
                <c:pt idx="43">
                  <c:v>130.82567565149026</c:v>
                </c:pt>
                <c:pt idx="44">
                  <c:v>130.75582131530217</c:v>
                </c:pt>
                <c:pt idx="45">
                  <c:v>130.68424461733798</c:v>
                </c:pt>
                <c:pt idx="46">
                  <c:v>130.61093678450703</c:v>
                </c:pt>
                <c:pt idx="47">
                  <c:v>130.53588874347236</c:v>
                </c:pt>
                <c:pt idx="48">
                  <c:v>130.45909111205427</c:v>
                </c:pt>
                <c:pt idx="49">
                  <c:v>130.38053419021676</c:v>
                </c:pt>
                <c:pt idx="50">
                  <c:v>130.30020795061566</c:v>
                </c:pt>
                <c:pt idx="51">
                  <c:v>130.21810202868485</c:v>
                </c:pt>
                <c:pt idx="52">
                  <c:v>130.13420571223693</c:v>
                </c:pt>
                <c:pt idx="53">
                  <c:v>130.04850793054885</c:v>
                </c:pt>
                <c:pt idx="54">
                  <c:v>129.96099724290994</c:v>
                </c:pt>
                <c:pt idx="55">
                  <c:v>129.87166182659328</c:v>
                </c:pt>
                <c:pt idx="56">
                  <c:v>129.78048946422871</c:v>
                </c:pt>
                <c:pt idx="57">
                  <c:v>129.68746753053318</c:v>
                </c:pt>
                <c:pt idx="58">
                  <c:v>129.59258297836689</c:v>
                </c:pt>
                <c:pt idx="59">
                  <c:v>129.49582232407505</c:v>
                </c:pt>
                <c:pt idx="60">
                  <c:v>129.39717163206873</c:v>
                </c:pt>
                <c:pt idx="61">
                  <c:v>129.29661649860577</c:v>
                </c:pt>
                <c:pt idx="62">
                  <c:v>129.1941420347132</c:v>
                </c:pt>
                <c:pt idx="63">
                  <c:v>129.08973284820823</c:v>
                </c:pt>
                <c:pt idx="64">
                  <c:v>128.98337302475377</c:v>
                </c:pt>
                <c:pt idx="65">
                  <c:v>128.87504610789031</c:v>
                </c:pt>
                <c:pt idx="66">
                  <c:v>128.76473507797698</c:v>
                </c:pt>
                <c:pt idx="67">
                  <c:v>128.65242232997014</c:v>
                </c:pt>
                <c:pt idx="68">
                  <c:v>128.53808964996603</c:v>
                </c:pt>
                <c:pt idx="69">
                  <c:v>128.42171819041812</c:v>
                </c:pt>
                <c:pt idx="70">
                  <c:v>128.30328844394541</c:v>
                </c:pt>
                <c:pt idx="71">
                  <c:v>128.18278021563276</c:v>
                </c:pt>
                <c:pt idx="72">
                  <c:v>128.06017259371271</c:v>
                </c:pt>
                <c:pt idx="73">
                  <c:v>127.93544391852426</c:v>
                </c:pt>
                <c:pt idx="74">
                  <c:v>127.80857174961572</c:v>
                </c:pt>
                <c:pt idx="75">
                  <c:v>127.67953283086186</c:v>
                </c:pt>
                <c:pt idx="76">
                  <c:v>127.54830305344746</c:v>
                </c:pt>
                <c:pt idx="77">
                  <c:v>127.41485741655575</c:v>
                </c:pt>
                <c:pt idx="78">
                  <c:v>127.27916998559168</c:v>
                </c:pt>
                <c:pt idx="79">
                  <c:v>127.14121384774627</c:v>
                </c:pt>
                <c:pt idx="80">
                  <c:v>127.00096106469567</c:v>
                </c:pt>
                <c:pt idx="81">
                  <c:v>126.85838262220918</c:v>
                </c:pt>
                <c:pt idx="82">
                  <c:v>126.71344837641435</c:v>
                </c:pt>
                <c:pt idx="83">
                  <c:v>126.56612699644811</c:v>
                </c:pt>
                <c:pt idx="84">
                  <c:v>126.41638590319486</c:v>
                </c:pt>
                <c:pt idx="85">
                  <c:v>126.26419120377915</c:v>
                </c:pt>
                <c:pt idx="86">
                  <c:v>126.10950762144948</c:v>
                </c:pt>
                <c:pt idx="87">
                  <c:v>125.95229842045703</c:v>
                </c:pt>
                <c:pt idx="88">
                  <c:v>125.79252532547835</c:v>
                </c:pt>
                <c:pt idx="89">
                  <c:v>125.63014843509856</c:v>
                </c:pt>
                <c:pt idx="90">
                  <c:v>125.46512612880952</c:v>
                </c:pt>
                <c:pt idx="91">
                  <c:v>125.29741496691808</c:v>
                </c:pt>
                <c:pt idx="92">
                  <c:v>125.12696958269655</c:v>
                </c:pt>
                <c:pt idx="93">
                  <c:v>124.95374256602453</c:v>
                </c:pt>
                <c:pt idx="94">
                  <c:v>124.77768433769235</c:v>
                </c:pt>
                <c:pt idx="95">
                  <c:v>124.59874301342836</c:v>
                </c:pt>
                <c:pt idx="96">
                  <c:v>124.41686425660949</c:v>
                </c:pt>
                <c:pt idx="97">
                  <c:v>124.23199111847745</c:v>
                </c:pt>
                <c:pt idx="98">
                  <c:v>124.04406386454372</c:v>
                </c:pt>
                <c:pt idx="99">
                  <c:v>123.85301978569296</c:v>
                </c:pt>
                <c:pt idx="100">
                  <c:v>123.65879299229984</c:v>
                </c:pt>
                <c:pt idx="101">
                  <c:v>123.46131418945937</c:v>
                </c:pt>
                <c:pt idx="102">
                  <c:v>123.26051043115859</c:v>
                </c:pt>
                <c:pt idx="103">
                  <c:v>123.05630485093189</c:v>
                </c:pt>
                <c:pt idx="104">
                  <c:v>122.84861636617956</c:v>
                </c:pt>
                <c:pt idx="105">
                  <c:v>122.63735935293577</c:v>
                </c:pt>
                <c:pt idx="106">
                  <c:v>122.42244328738292</c:v>
                </c:pt>
                <c:pt idx="107">
                  <c:v>122.20377234985777</c:v>
                </c:pt>
                <c:pt idx="108">
                  <c:v>121.98124498642849</c:v>
                </c:pt>
                <c:pt idx="109">
                  <c:v>121.75475342234353</c:v>
                </c:pt>
                <c:pt idx="110">
                  <c:v>121.52418312072255</c:v>
                </c:pt>
                <c:pt idx="111">
                  <c:v>121.28941217874824</c:v>
                </c:pt>
                <c:pt idx="112">
                  <c:v>121.0503106522998</c:v>
                </c:pt>
                <c:pt idx="113">
                  <c:v>120.80673979835142</c:v>
                </c:pt>
                <c:pt idx="114">
                  <c:v>120.55855122255015</c:v>
                </c:pt>
                <c:pt idx="115">
                  <c:v>120.30558591701384</c:v>
                </c:pt>
                <c:pt idx="116">
                  <c:v>120.04767317054106</c:v>
                </c:pt>
                <c:pt idx="117">
                  <c:v>119.78462932987767</c:v>
                </c:pt>
                <c:pt idx="118">
                  <c:v>119.5162563863486</c:v>
                </c:pt>
                <c:pt idx="119">
                  <c:v>119.24234035672414</c:v>
                </c:pt>
                <c:pt idx="120">
                  <c:v>118.96264942042795</c:v>
                </c:pt>
                <c:pt idx="121">
                  <c:v>118.67693176663226</c:v>
                </c:pt>
                <c:pt idx="122">
                  <c:v>118.38491309394128</c:v>
                </c:pt>
                <c:pt idx="123">
                  <c:v>118.08629369147282</c:v>
                </c:pt>
                <c:pt idx="124">
                  <c:v>117.78074501222233</c:v>
                </c:pt>
                <c:pt idx="125">
                  <c:v>117.4679056262319</c:v>
                </c:pt>
                <c:pt idx="126">
                  <c:v>117.1473764103918</c:v>
                </c:pt>
                <c:pt idx="127">
                  <c:v>116.8187147908597</c:v>
                </c:pt>
                <c:pt idx="128">
                  <c:v>116.48142779920913</c:v>
                </c:pt>
                <c:pt idx="129">
                  <c:v>116.13496362872783</c:v>
                </c:pt>
                <c:pt idx="130">
                  <c:v>115.77870127424988</c:v>
                </c:pt>
                <c:pt idx="131">
                  <c:v>115.41193769471737</c:v>
                </c:pt>
                <c:pt idx="132">
                  <c:v>115.03387173257691</c:v>
                </c:pt>
                <c:pt idx="133">
                  <c:v>114.64358372726723</c:v>
                </c:pt>
                <c:pt idx="134">
                  <c:v>114.24000932187303</c:v>
                </c:pt>
                <c:pt idx="135">
                  <c:v>113.82190530104249</c:v>
                </c:pt>
                <c:pt idx="136">
                  <c:v>113.38780427663258</c:v>
                </c:pt>
                <c:pt idx="137">
                  <c:v>112.93595341442315</c:v>
                </c:pt>
                <c:pt idx="138">
                  <c:v>112.46422973467702</c:v>
                </c:pt>
                <c:pt idx="139">
                  <c:v>111.97001999856946</c:v>
                </c:pt>
                <c:pt idx="140">
                  <c:v>111.45004518353745</c:v>
                </c:pt>
                <c:pt idx="141">
                  <c:v>110.90009464676729</c:v>
                </c:pt>
                <c:pt idx="142">
                  <c:v>110.31460566018451</c:v>
                </c:pt>
                <c:pt idx="143">
                  <c:v>109.68596161380559</c:v>
                </c:pt>
                <c:pt idx="144">
                  <c:v>109.00323738893337</c:v>
                </c:pt>
                <c:pt idx="145">
                  <c:v>108.24974259326392</c:v>
                </c:pt>
                <c:pt idx="146">
                  <c:v>107.39755652397132</c:v>
                </c:pt>
                <c:pt idx="147">
                  <c:v>106.39275952451756</c:v>
                </c:pt>
                <c:pt idx="148">
                  <c:v>105.09879189521693</c:v>
                </c:pt>
                <c:pt idx="149">
                  <c:v>102.55111354989093</c:v>
                </c:pt>
                <c:pt idx="150">
                  <c:v>0</c:v>
                </c:pt>
                <c:pt idx="151">
                  <c:v>0</c:v>
                </c:pt>
                <c:pt idx="152">
                  <c:v>0</c:v>
                </c:pt>
                <c:pt idx="153">
                  <c:v>0</c:v>
                </c:pt>
                <c:pt idx="154">
                  <c:v>0</c:v>
                </c:pt>
                <c:pt idx="155">
                  <c:v>0</c:v>
                </c:pt>
                <c:pt idx="156">
                  <c:v>0</c:v>
                </c:pt>
                <c:pt idx="157">
                  <c:v>0</c:v>
                </c:pt>
                <c:pt idx="158">
                  <c:v>0</c:v>
                </c:pt>
                <c:pt idx="159">
                  <c:v>0</c:v>
                </c:pt>
              </c:numCache>
            </c:numRef>
          </c:yVal>
          <c:smooth val="1"/>
          <c:extLst>
            <c:ext xmlns:c16="http://schemas.microsoft.com/office/drawing/2014/chart" uri="{C3380CC4-5D6E-409C-BE32-E72D297353CC}">
              <c16:uniqueId val="{00000001-3C92-4103-B299-F61EF90E1B2D}"/>
            </c:ext>
          </c:extLst>
        </c:ser>
        <c:dLbls>
          <c:showLegendKey val="0"/>
          <c:showVal val="0"/>
          <c:showCatName val="0"/>
          <c:showSerName val="0"/>
          <c:showPercent val="0"/>
          <c:showBubbleSize val="0"/>
        </c:dLbls>
        <c:axId val="1523918696"/>
        <c:axId val="1523926568"/>
      </c:scatterChart>
      <c:valAx>
        <c:axId val="1523918696"/>
        <c:scaling>
          <c:orientation val="minMax"/>
          <c:max val="8"/>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θ31lab (deg)</a:t>
                </a:r>
              </a:p>
            </c:rich>
          </c:tx>
          <c:overlay val="0"/>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26568"/>
        <c:crosses val="autoZero"/>
        <c:crossBetween val="midCat"/>
        <c:majorUnit val="2"/>
      </c:valAx>
      <c:valAx>
        <c:axId val="1523926568"/>
        <c:scaling>
          <c:orientation val="minMax"/>
          <c:min val="7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E31S/u (MeV/u)</a:t>
                </a:r>
              </a:p>
            </c:rich>
          </c:tx>
          <c:overlay val="0"/>
        </c:title>
        <c:numFmt formatCode="General" sourceLinked="0"/>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18696"/>
        <c:crosses val="autoZero"/>
        <c:crossBetween val="midCat"/>
      </c:valAx>
    </c:plotArea>
    <c:plotVisOnly val="1"/>
    <c:dispBlanksAs val="gap"/>
    <c:showDLblsOverMax val="0"/>
    <c:extLst/>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Kinematics</a:t>
            </a:r>
          </a:p>
        </c:rich>
      </c:tx>
      <c:overlay val="0"/>
      <c:spPr>
        <a:noFill/>
        <a:ln>
          <a:noFill/>
        </a:ln>
        <a:effectLst/>
      </c:spPr>
    </c:title>
    <c:autoTitleDeleted val="0"/>
    <c:plotArea>
      <c:layout/>
      <c:scatterChart>
        <c:scatterStyle val="smoothMarker"/>
        <c:varyColors val="0"/>
        <c:ser>
          <c:idx val="3"/>
          <c:order val="0"/>
          <c:tx>
            <c:strRef>
              <c:f>Kinema!$G$9</c:f>
              <c:strCache>
                <c:ptCount val="1"/>
                <c:pt idx="0">
                  <c:v>1.248</c:v>
                </c:pt>
              </c:strCache>
            </c:strRef>
          </c:tx>
          <c:spPr>
            <a:ln>
              <a:solidFill>
                <a:srgbClr val="FF0000"/>
              </a:solidFill>
            </a:ln>
          </c:spPr>
          <c:marker>
            <c:symbol val="none"/>
          </c:marker>
          <c:xVal>
            <c:numRef>
              <c:f>Kinema!$B$13:$B$373</c:f>
              <c:numCache>
                <c:formatCode>General</c:formatCode>
                <c:ptCount val="361"/>
                <c:pt idx="0">
                  <c:v>0</c:v>
                </c:pt>
                <c:pt idx="1">
                  <c:v>0.2</c:v>
                </c:pt>
                <c:pt idx="2">
                  <c:v>0.4</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Kinema!$G$13:$G$373</c:f>
              <c:numCache>
                <c:formatCode>0.00</c:formatCode>
                <c:ptCount val="361"/>
                <c:pt idx="0">
                  <c:v>53.77523601500836</c:v>
                </c:pt>
                <c:pt idx="1">
                  <c:v>53.774584146979237</c:v>
                </c:pt>
                <c:pt idx="2">
                  <c:v>53.77262857466232</c:v>
                </c:pt>
                <c:pt idx="3">
                  <c:v>53.738576665734136</c:v>
                </c:pt>
                <c:pt idx="4">
                  <c:v>53.710075418669483</c:v>
                </c:pt>
                <c:pt idx="5">
                  <c:v>53.673445843140605</c:v>
                </c:pt>
                <c:pt idx="6">
                  <c:v>53.62869909664937</c:v>
                </c:pt>
                <c:pt idx="7">
                  <c:v>53.575848809216915</c:v>
                </c:pt>
                <c:pt idx="8">
                  <c:v>53.51491107923129</c:v>
                </c:pt>
                <c:pt idx="9">
                  <c:v>53.445904468543624</c:v>
                </c:pt>
                <c:pt idx="10">
                  <c:v>53.368849996813459</c:v>
                </c:pt>
                <c:pt idx="11">
                  <c:v>53.283771135105596</c:v>
                </c:pt>
                <c:pt idx="12">
                  <c:v>53.190693798740028</c:v>
                </c:pt>
                <c:pt idx="13">
                  <c:v>53.089646339397341</c:v>
                </c:pt>
                <c:pt idx="14">
                  <c:v>52.98065953648188</c:v>
                </c:pt>
                <c:pt idx="15">
                  <c:v>52.863766587745353</c:v>
                </c:pt>
                <c:pt idx="16">
                  <c:v>52.739003099173765</c:v>
                </c:pt>
                <c:pt idx="17">
                  <c:v>52.606407074140655</c:v>
                </c:pt>
                <c:pt idx="18">
                  <c:v>52.466018901830054</c:v>
                </c:pt>
                <c:pt idx="19">
                  <c:v>52.317881344932573</c:v>
                </c:pt>
                <c:pt idx="20">
                  <c:v>52.162039526618521</c:v>
                </c:pt>
                <c:pt idx="21">
                  <c:v>51.998540916791839</c:v>
                </c:pt>
                <c:pt idx="22">
                  <c:v>51.827435317629181</c:v>
                </c:pt>
                <c:pt idx="23">
                  <c:v>51.648774848408436</c:v>
                </c:pt>
                <c:pt idx="24">
                  <c:v>51.462613929631416</c:v>
                </c:pt>
                <c:pt idx="25">
                  <c:v>51.26900926644548</c:v>
                </c:pt>
                <c:pt idx="26">
                  <c:v>51.068019831369128</c:v>
                </c:pt>
                <c:pt idx="27">
                  <c:v>50.859706846326759</c:v>
                </c:pt>
                <c:pt idx="28">
                  <c:v>50.644133763998418</c:v>
                </c:pt>
                <c:pt idx="29">
                  <c:v>50.421366248489562</c:v>
                </c:pt>
                <c:pt idx="30">
                  <c:v>50.191472155327482</c:v>
                </c:pt>
                <c:pt idx="31">
                  <c:v>49.954521510789746</c:v>
                </c:pt>
                <c:pt idx="32">
                  <c:v>49.710586490571636</c:v>
                </c:pt>
                <c:pt idx="33">
                  <c:v>49.459741397798453</c:v>
                </c:pt>
                <c:pt idx="34">
                  <c:v>49.202062640389876</c:v>
                </c:pt>
                <c:pt idx="35">
                  <c:v>48.93762870778292</c:v>
                </c:pt>
                <c:pt idx="36">
                  <c:v>48.666520147020762</c:v>
                </c:pt>
                <c:pt idx="37">
                  <c:v>48.388819538214804</c:v>
                </c:pt>
                <c:pt idx="38">
                  <c:v>48.104611469386953</c:v>
                </c:pt>
                <c:pt idx="39">
                  <c:v>47.813982510700527</c:v>
                </c:pt>
                <c:pt idx="40">
                  <c:v>47.517021188086964</c:v>
                </c:pt>
                <c:pt idx="41">
                  <c:v>47.213817956276721</c:v>
                </c:pt>
                <c:pt idx="42">
                  <c:v>46.904465171242443</c:v>
                </c:pt>
                <c:pt idx="43">
                  <c:v>46.5890570620628</c:v>
                </c:pt>
                <c:pt idx="44">
                  <c:v>46.267689702215591</c:v>
                </c:pt>
                <c:pt idx="45">
                  <c:v>45.94046098030887</c:v>
                </c:pt>
                <c:pt idx="46">
                  <c:v>45.607470570258819</c:v>
                </c:pt>
                <c:pt idx="47">
                  <c:v>45.268819900923702</c:v>
                </c:pt>
                <c:pt idx="48">
                  <c:v>44.924612125202955</c:v>
                </c:pt>
                <c:pt idx="49">
                  <c:v>44.574952088610921</c:v>
                </c:pt>
                <c:pt idx="50">
                  <c:v>44.219946297334566</c:v>
                </c:pt>
                <c:pt idx="51">
                  <c:v>43.859702885785296</c:v>
                </c:pt>
                <c:pt idx="52">
                  <c:v>43.494331583654329</c:v>
                </c:pt>
                <c:pt idx="53">
                  <c:v>43.123943682481851</c:v>
                </c:pt>
                <c:pt idx="54">
                  <c:v>42.748652001750187</c:v>
                </c:pt>
                <c:pt idx="55">
                  <c:v>42.368570854510999</c:v>
                </c:pt>
                <c:pt idx="56">
                  <c:v>41.983816012557369</c:v>
                </c:pt>
                <c:pt idx="57">
                  <c:v>41.594504671150908</c:v>
                </c:pt>
                <c:pt idx="58">
                  <c:v>41.200755413315072</c:v>
                </c:pt>
                <c:pt idx="59">
                  <c:v>40.80268817370515</c:v>
                </c:pt>
                <c:pt idx="60">
                  <c:v>40.400424202066063</c:v>
                </c:pt>
                <c:pt idx="61">
                  <c:v>39.994086026289075</c:v>
                </c:pt>
                <c:pt idx="62">
                  <c:v>39.583797415078763</c:v>
                </c:pt>
                <c:pt idx="63">
                  <c:v>39.169683340241228</c:v>
                </c:pt>
                <c:pt idx="64">
                  <c:v>38.751869938605275</c:v>
                </c:pt>
                <c:pt idx="65">
                  <c:v>38.330484473588207</c:v>
                </c:pt>
                <c:pt idx="66">
                  <c:v>37.905655296417549</c:v>
                </c:pt>
                <c:pt idx="67">
                  <c:v>37.477511807020775</c:v>
                </c:pt>
                <c:pt idx="68">
                  <c:v>37.046184414594777</c:v>
                </c:pt>
                <c:pt idx="69">
                  <c:v>36.61180449786697</c:v>
                </c:pt>
                <c:pt idx="70">
                  <c:v>36.174504365060372</c:v>
                </c:pt>
                <c:pt idx="71">
                  <c:v>35.734417213574183</c:v>
                </c:pt>
                <c:pt idx="72">
                  <c:v>35.291677089392827</c:v>
                </c:pt>
                <c:pt idx="73">
                  <c:v>34.84641884623526</c:v>
                </c:pt>
                <c:pt idx="74">
                  <c:v>34.398778104456916</c:v>
                </c:pt>
                <c:pt idx="75">
                  <c:v>33.948891209716997</c:v>
                </c:pt>
                <c:pt idx="76">
                  <c:v>33.496895191423292</c:v>
                </c:pt>
                <c:pt idx="77">
                  <c:v>33.042927720967349</c:v>
                </c:pt>
                <c:pt idx="78">
                  <c:v>32.587127069762353</c:v>
                </c:pt>
                <c:pt idx="79">
                  <c:v>32.129632067096587</c:v>
                </c:pt>
                <c:pt idx="80">
                  <c:v>31.670582057815086</c:v>
                </c:pt>
                <c:pt idx="81">
                  <c:v>31.210116859842174</c:v>
                </c:pt>
                <c:pt idx="82">
                  <c:v>30.748376721557754</c:v>
                </c:pt>
                <c:pt idx="83">
                  <c:v>30.285502279040173</c:v>
                </c:pt>
                <c:pt idx="84">
                  <c:v>29.821634513188361</c:v>
                </c:pt>
                <c:pt idx="85">
                  <c:v>29.356914706736248</c:v>
                </c:pt>
                <c:pt idx="86">
                  <c:v>28.89148440117231</c:v>
                </c:pt>
                <c:pt idx="87">
                  <c:v>28.425485353577024</c:v>
                </c:pt>
                <c:pt idx="88">
                  <c:v>27.959059493391145</c:v>
                </c:pt>
                <c:pt idx="89">
                  <c:v>27.49234887912775</c:v>
                </c:pt>
                <c:pt idx="90">
                  <c:v>27.02549565504091</c:v>
                </c:pt>
                <c:pt idx="91">
                  <c:v>26.558642007763609</c:v>
                </c:pt>
                <c:pt idx="92">
                  <c:v>26.091930122928147</c:v>
                </c:pt>
                <c:pt idx="93">
                  <c:v>25.625502141781304</c:v>
                </c:pt>
                <c:pt idx="94">
                  <c:v>25.159500117807493</c:v>
                </c:pt>
                <c:pt idx="95">
                  <c:v>24.694065973372247</c:v>
                </c:pt>
                <c:pt idx="96">
                  <c:v>24.229341456398799</c:v>
                </c:pt>
                <c:pt idx="97">
                  <c:v>23.765468097090302</c:v>
                </c:pt>
                <c:pt idx="98">
                  <c:v>23.302587164710289</c:v>
                </c:pt>
                <c:pt idx="99">
                  <c:v>22.840839624433386</c:v>
                </c:pt>
                <c:pt idx="100">
                  <c:v>22.380366094279182</c:v>
                </c:pt>
                <c:pt idx="101">
                  <c:v>21.921306802140609</c:v>
                </c:pt>
                <c:pt idx="102">
                  <c:v>21.463801542919661</c:v>
                </c:pt>
                <c:pt idx="103">
                  <c:v>21.007989635781744</c:v>
                </c:pt>
                <c:pt idx="104">
                  <c:v>20.554009881540662</c:v>
                </c:pt>
                <c:pt idx="105">
                  <c:v>20.102000520185591</c:v>
                </c:pt>
                <c:pt idx="106">
                  <c:v>19.652099188561419</c:v>
                </c:pt>
                <c:pt idx="107">
                  <c:v>19.204442878213445</c:v>
                </c:pt>
                <c:pt idx="108">
                  <c:v>18.759167893407334</c:v>
                </c:pt>
                <c:pt idx="109">
                  <c:v>18.316409809334626</c:v>
                </c:pt>
                <c:pt idx="110">
                  <c:v>17.876303430514042</c:v>
                </c:pt>
                <c:pt idx="111">
                  <c:v>17.438982749398363</c:v>
                </c:pt>
                <c:pt idx="112">
                  <c:v>17.004580905196143</c:v>
                </c:pt>
                <c:pt idx="113">
                  <c:v>16.573230142917129</c:v>
                </c:pt>
                <c:pt idx="114">
                  <c:v>16.145061772649569</c:v>
                </c:pt>
                <c:pt idx="115">
                  <c:v>15.720206129077317</c:v>
                </c:pt>
                <c:pt idx="116">
                  <c:v>15.298792531243389</c:v>
                </c:pt>
                <c:pt idx="117">
                  <c:v>14.880949242566329</c:v>
                </c:pt>
                <c:pt idx="118">
                  <c:v>14.466803431114474</c:v>
                </c:pt>
                <c:pt idx="119">
                  <c:v>14.056481130142476</c:v>
                </c:pt>
                <c:pt idx="120">
                  <c:v>13.650107198892945</c:v>
                </c:pt>
                <c:pt idx="121">
                  <c:v>13.247805283664714</c:v>
                </c:pt>
                <c:pt idx="122">
                  <c:v>12.849697779148071</c:v>
                </c:pt>
                <c:pt idx="123">
                  <c:v>12.455905790024666</c:v>
                </c:pt>
                <c:pt idx="124">
                  <c:v>12.066549092828627</c:v>
                </c:pt>
                <c:pt idx="125">
                  <c:v>11.681746098061989</c:v>
                </c:pt>
                <c:pt idx="126">
                  <c:v>11.301613812555468</c:v>
                </c:pt>
                <c:pt idx="127">
                  <c:v>10.926267802061657</c:v>
                </c:pt>
                <c:pt idx="128">
                  <c:v>10.555822154064106</c:v>
                </c:pt>
                <c:pt idx="129">
                  <c:v>10.190389440780834</c:v>
                </c:pt>
                <c:pt idx="130">
                  <c:v>9.8300806823357032</c:v>
                </c:pt>
                <c:pt idx="131">
                  <c:v>9.4750053100641463</c:v>
                </c:pt>
                <c:pt idx="132">
                  <c:v>9.1252711299123259</c:v>
                </c:pt>
                <c:pt idx="133">
                  <c:v>8.7809842858796063</c:v>
                </c:pt>
                <c:pt idx="134">
                  <c:v>8.4422492234431861</c:v>
                </c:pt>
                <c:pt idx="135">
                  <c:v>8.1091686528906504</c:v>
                </c:pt>
                <c:pt idx="136">
                  <c:v>7.7818435124704743</c:v>
                </c:pt>
                <c:pt idx="137">
                  <c:v>7.460372931251519</c:v>
                </c:pt>
                <c:pt idx="138">
                  <c:v>7.1448541915595714</c:v>
                </c:pt>
                <c:pt idx="139">
                  <c:v>6.8353826908309898</c:v>
                </c:pt>
                <c:pt idx="140">
                  <c:v>6.532051902689747</c:v>
                </c:pt>
                <c:pt idx="141">
                  <c:v>6.2349533370125689</c:v>
                </c:pt>
                <c:pt idx="142">
                  <c:v>5.9441764986959766</c:v>
                </c:pt>
                <c:pt idx="143">
                  <c:v>5.6598088447763617</c:v>
                </c:pt>
                <c:pt idx="144">
                  <c:v>5.3819357394771288</c:v>
                </c:pt>
                <c:pt idx="145">
                  <c:v>5.1106404066608766</c:v>
                </c:pt>
                <c:pt idx="146">
                  <c:v>4.8460038790453908</c:v>
                </c:pt>
                <c:pt idx="147">
                  <c:v>4.5881049433935415</c:v>
                </c:pt>
                <c:pt idx="148">
                  <c:v>4.3370200807004631</c:v>
                </c:pt>
                <c:pt idx="149">
                  <c:v>4.0928234001669832</c:v>
                </c:pt>
                <c:pt idx="150">
                  <c:v>3.8555865654519454</c:v>
                </c:pt>
                <c:pt idx="151">
                  <c:v>3.6253787113214262</c:v>
                </c:pt>
                <c:pt idx="152">
                  <c:v>3.4022663483357469</c:v>
                </c:pt>
                <c:pt idx="153">
                  <c:v>3.1863132526079743</c:v>
                </c:pt>
                <c:pt idx="154">
                  <c:v>2.9775803368900258</c:v>
                </c:pt>
                <c:pt idx="155">
                  <c:v>2.776125498246595</c:v>
                </c:pt>
                <c:pt idx="156">
                  <c:v>2.5820034362967079</c:v>
                </c:pt>
                <c:pt idx="157">
                  <c:v>2.3952654343556903</c:v>
                </c:pt>
                <c:pt idx="158">
                  <c:v>2.2159590936894569</c:v>
                </c:pt>
                <c:pt idx="159">
                  <c:v>2.0441280083637849</c:v>
                </c:pt>
                <c:pt idx="160">
                  <c:v>1.8798113646660306</c:v>
                </c:pt>
                <c:pt idx="161">
                  <c:v>1.7230434445942455</c:v>
                </c:pt>
                <c:pt idx="162">
                  <c:v>1.5738530072167549</c:v>
                </c:pt>
                <c:pt idx="163">
                  <c:v>1.4322625145597436</c:v>
                </c:pt>
                <c:pt idx="164">
                  <c:v>1.2982871598662722</c:v>
                </c:pt>
                <c:pt idx="165">
                  <c:v>1.171933645490804</c:v>
                </c:pt>
                <c:pt idx="166">
                  <c:v>1.053198645537051</c:v>
                </c:pt>
                <c:pt idx="167">
                  <c:v>0.94206687538274214</c:v>
                </c:pt>
                <c:pt idx="168">
                  <c:v>0.83850867829944886</c:v>
                </c:pt>
                <c:pt idx="169">
                  <c:v>0.74247703212373584</c:v>
                </c:pt>
                <c:pt idx="170">
                  <c:v>0.65390388286726564</c:v>
                </c:pt>
                <c:pt idx="171">
                  <c:v>0.5726957377872961</c:v>
                </c:pt>
                <c:pt idx="172">
                  <c:v>0.49872851310003041</c:v>
                </c:pt>
                <c:pt idx="173">
                  <c:v>0.4318417504994298</c:v>
                </c:pt>
                <c:pt idx="174">
                  <c:v>0.37183251047076266</c:v>
                </c:pt>
                <c:pt idx="175">
                  <c:v>0.31844952525582876</c:v>
                </c:pt>
                <c:pt idx="176">
                  <c:v>0.27138852411322162</c:v>
                </c:pt>
                <c:pt idx="177">
                  <c:v>0.2302899460784962</c:v>
                </c:pt>
                <c:pt idx="178">
                  <c:v>0.19474038240404437</c:v>
                </c:pt>
                <c:pt idx="179">
                  <c:v>0.16427886030226943</c:v>
                </c:pt>
                <c:pt idx="180">
                  <c:v>0.13840837228536501</c:v>
                </c:pt>
                <c:pt idx="181">
                  <c:v>0.11661194558713112</c:v>
                </c:pt>
                <c:pt idx="182">
                  <c:v>9.8371366442825459E-2</c:v>
                </c:pt>
                <c:pt idx="183">
                  <c:v>8.3185904747029166E-2</c:v>
                </c:pt>
                <c:pt idx="184">
                  <c:v>7.0588384609410054E-2</c:v>
                </c:pt>
                <c:pt idx="185">
                  <c:v>6.0156715584029706E-2</c:v>
                </c:pt>
                <c:pt idx="186">
                  <c:v>5.1520179057044736E-2</c:v>
                </c:pt>
                <c:pt idx="187">
                  <c:v>4.4360874085307721E-2</c:v>
                </c:pt>
                <c:pt idx="188">
                  <c:v>3.8411434308432656E-2</c:v>
                </c:pt>
                <c:pt idx="189">
                  <c:v>3.345035811284354E-2</c:v>
                </c:pt>
                <c:pt idx="190">
                  <c:v>2.9296167251193335E-2</c:v>
                </c:pt>
                <c:pt idx="191">
                  <c:v>2.58013065587888E-2</c:v>
                </c:pt>
                <c:pt idx="192">
                  <c:v>2.2846367622021014E-2</c:v>
                </c:pt>
                <c:pt idx="193">
                  <c:v>2.0334944385876113E-2</c:v>
                </c:pt>
                <c:pt idx="194">
                  <c:v>1.8189234860737619E-2</c:v>
                </c:pt>
                <c:pt idx="195">
                  <c:v>1.6346384108343801E-2</c:v>
                </c:pt>
                <c:pt idx="196">
                  <c:v>1.4755501025410586E-2</c:v>
                </c:pt>
                <c:pt idx="197">
                  <c:v>1.3375255809562777E-2</c:v>
                </c:pt>
                <c:pt idx="198">
                  <c:v>1.2171961060430711E-2</c:v>
                </c:pt>
                <c:pt idx="199">
                  <c:v>1.1118046720635849E-2</c:v>
                </c:pt>
                <c:pt idx="200">
                  <c:v>1.0190850996417698E-2</c:v>
                </c:pt>
                <c:pt idx="201">
                  <c:v>9.3716623618000615E-3</c:v>
                </c:pt>
                <c:pt idx="202">
                  <c:v>8.644959906181764E-3</c:v>
                </c:pt>
                <c:pt idx="203">
                  <c:v>7.9978098643740288E-3</c:v>
                </c:pt>
                <c:pt idx="204">
                  <c:v>7.4193849819814313E-3</c:v>
                </c:pt>
                <c:pt idx="205">
                  <c:v>6.9005805143837282E-3</c:v>
                </c:pt>
                <c:pt idx="206">
                  <c:v>6.4337063491938995E-3</c:v>
                </c:pt>
                <c:pt idx="207">
                  <c:v>6.0122392244404878E-3</c:v>
                </c:pt>
                <c:pt idx="208">
                  <c:v>5.6306225196198854E-3</c:v>
                </c:pt>
                <c:pt idx="209">
                  <c:v>5.2841038258597886E-3</c:v>
                </c:pt>
                <c:pt idx="210">
                  <c:v>4.9686026220600657E-3</c:v>
                </c:pt>
                <c:pt idx="211">
                  <c:v>4.6806020308383274E-3</c:v>
                </c:pt>
                <c:pt idx="212">
                  <c:v>4.4170599080071982E-3</c:v>
                </c:pt>
                <c:pt idx="213">
                  <c:v>4.1753355154328679E-3</c:v>
                </c:pt>
                <c:pt idx="214">
                  <c:v>3.953128804027658E-3</c:v>
                </c:pt>
                <c:pt idx="215">
                  <c:v>3.7484299411315201E-3</c:v>
                </c:pt>
                <c:pt idx="216">
                  <c:v>3.5594771929672239E-3</c:v>
                </c:pt>
                <c:pt idx="217">
                  <c:v>3.3847216476868914E-3</c:v>
                </c:pt>
                <c:pt idx="218">
                  <c:v>3.2227975604167815E-3</c:v>
                </c:pt>
                <c:pt idx="219">
                  <c:v>3.0724973361008503E-3</c:v>
                </c:pt>
                <c:pt idx="220">
                  <c:v>2.9327503522738143E-3</c:v>
                </c:pt>
                <c:pt idx="221">
                  <c:v>2.8026049725615675E-3</c:v>
                </c:pt>
                <c:pt idx="222">
                  <c:v>2.6812132207421047E-3</c:v>
                </c:pt>
                <c:pt idx="223">
                  <c:v>2.5678176808609766E-3</c:v>
                </c:pt>
                <c:pt idx="224">
                  <c:v>2.4617402660417425E-3</c:v>
                </c:pt>
                <c:pt idx="225">
                  <c:v>2.3623725610707881E-3</c:v>
                </c:pt>
                <c:pt idx="226">
                  <c:v>2.2691674945449027E-3</c:v>
                </c:pt>
                <c:pt idx="227">
                  <c:v>2.1816321376966603E-3</c:v>
                </c:pt>
                <c:pt idx="228">
                  <c:v>2.0993214608044596E-3</c:v>
                </c:pt>
                <c:pt idx="229">
                  <c:v>2.0218329058176131E-3</c:v>
                </c:pt>
                <c:pt idx="230">
                  <c:v>1.9488016566444276E-3</c:v>
                </c:pt>
                <c:pt idx="231">
                  <c:v>1.8798965073915908E-3</c:v>
                </c:pt>
                <c:pt idx="232">
                  <c:v>1.8148162444465317E-3</c:v>
                </c:pt>
                <c:pt idx="233">
                  <c:v>1.7532864712568575E-3</c:v>
                </c:pt>
                <c:pt idx="234">
                  <c:v>1.6950568154613459E-3</c:v>
                </c:pt>
                <c:pt idx="235">
                  <c:v>1.6398984670504357E-3</c:v>
                </c:pt>
                <c:pt idx="236">
                  <c:v>1.5876020037965594E-3</c:v>
                </c:pt>
                <c:pt idx="237">
                  <c:v>1.5379754665474541E-3</c:v>
                </c:pt>
                <c:pt idx="238">
                  <c:v>1.4908426523284615E-3</c:v>
                </c:pt>
                <c:pt idx="239">
                  <c:v>1.4460415977207888E-3</c:v>
                </c:pt>
                <c:pt idx="240">
                  <c:v>1.4034232288108299E-3</c:v>
                </c:pt>
                <c:pt idx="241">
                  <c:v>1.362850157256253E-3</c:v>
                </c:pt>
                <c:pt idx="242">
                  <c:v>1.3241956047790457E-3</c:v>
                </c:pt>
                <c:pt idx="243">
                  <c:v>1.287342440755514E-3</c:v>
                </c:pt>
                <c:pt idx="244">
                  <c:v>1.2521823195890674E-3</c:v>
                </c:pt>
                <c:pt idx="245">
                  <c:v>1.2186149062797735E-3</c:v>
                </c:pt>
                <c:pt idx="246">
                  <c:v>1.1865471800880315E-3</c:v>
                </c:pt>
                <c:pt idx="247">
                  <c:v>1.1558928074664845E-3</c:v>
                </c:pt>
                <c:pt idx="248">
                  <c:v>1.1265715765350418E-3</c:v>
                </c:pt>
                <c:pt idx="249">
                  <c:v>1.0985088863250602E-3</c:v>
                </c:pt>
                <c:pt idx="250">
                  <c:v>1.0716352848421855E-3</c:v>
                </c:pt>
                <c:pt idx="251">
                  <c:v>1.0458860507107555E-3</c:v>
                </c:pt>
                <c:pt idx="252">
                  <c:v>1.0212008137853975E-3</c:v>
                </c:pt>
                <c:pt idx="253">
                  <c:v>9.9752321065334042E-4</c:v>
                </c:pt>
                <c:pt idx="254">
                  <c:v>9.748005714236668E-4</c:v>
                </c:pt>
                <c:pt idx="255">
                  <c:v>9.5298363461130786E-4</c:v>
                </c:pt>
                <c:pt idx="256">
                  <c:v>9.3202628728367631E-4</c:v>
                </c:pt>
                <c:pt idx="257">
                  <c:v>9.1188532795425769E-4</c:v>
                </c:pt>
                <c:pt idx="258">
                  <c:v>8.9252024998354824E-4</c:v>
                </c:pt>
                <c:pt idx="259">
                  <c:v>8.73893043493812E-4</c:v>
                </c:pt>
                <c:pt idx="260">
                  <c:v>8.5596801401659239E-4</c:v>
                </c:pt>
                <c:pt idx="261">
                  <c:v>8.3871161628365422E-4</c:v>
                </c:pt>
                <c:pt idx="262">
                  <c:v>8.2209230173788399E-4</c:v>
                </c:pt>
                <c:pt idx="263">
                  <c:v>8.0608037848957891E-4</c:v>
                </c:pt>
                <c:pt idx="264">
                  <c:v>7.9064788257483614E-4</c:v>
                </c:pt>
                <c:pt idx="265">
                  <c:v>7.7576845948906911E-4</c:v>
                </c:pt>
                <c:pt idx="266">
                  <c:v>7.6141725507198113E-4</c:v>
                </c:pt>
                <c:pt idx="267">
                  <c:v>7.4757081491294087E-4</c:v>
                </c:pt>
                <c:pt idx="268">
                  <c:v>7.3420699152685763E-4</c:v>
                </c:pt>
                <c:pt idx="269">
                  <c:v>7.21304858625079E-4</c:v>
                </c:pt>
                <c:pt idx="270">
                  <c:v>7.0884463186933261E-4</c:v>
                </c:pt>
                <c:pt idx="271">
                  <c:v>6.9680759555718031E-4</c:v>
                </c:pt>
                <c:pt idx="272">
                  <c:v>6.8517603473795396E-4</c:v>
                </c:pt>
                <c:pt idx="273">
                  <c:v>6.7393317230637776E-4</c:v>
                </c:pt>
                <c:pt idx="274">
                  <c:v>6.6306311066199831E-4</c:v>
                </c:pt>
                <c:pt idx="275">
                  <c:v>6.5255077756138041E-4</c:v>
                </c:pt>
                <c:pt idx="276">
                  <c:v>6.4238187582281241E-4</c:v>
                </c:pt>
                <c:pt idx="277">
                  <c:v>6.3254283657505211E-4</c:v>
                </c:pt>
                <c:pt idx="278">
                  <c:v>6.2302077576839511E-4</c:v>
                </c:pt>
                <c:pt idx="279">
                  <c:v>6.1380345369143913E-4</c:v>
                </c:pt>
                <c:pt idx="280">
                  <c:v>6.048792372591391E-4</c:v>
                </c:pt>
                <c:pt idx="281">
                  <c:v>5.9623706485895903E-4</c:v>
                </c:pt>
                <c:pt idx="282">
                  <c:v>5.8786641355876388E-4</c:v>
                </c:pt>
                <c:pt idx="283">
                  <c:v>5.7975726849798434E-4</c:v>
                </c:pt>
                <c:pt idx="284">
                  <c:v>5.7190009429856773E-4</c:v>
                </c:pt>
                <c:pt idx="285">
                  <c:v>5.6428580834479505E-4</c:v>
                </c:pt>
                <c:pt idx="286">
                  <c:v>5.5690575579493142E-4</c:v>
                </c:pt>
                <c:pt idx="287">
                  <c:v>5.4975168619814661E-4</c:v>
                </c:pt>
                <c:pt idx="288">
                  <c:v>5.4281573160043116E-4</c:v>
                </c:pt>
                <c:pt idx="289">
                  <c:v>5.3609038603285165E-4</c:v>
                </c:pt>
                <c:pt idx="290">
                  <c:v>5.2956848628414425E-4</c:v>
                </c:pt>
                <c:pt idx="291">
                  <c:v>5.2324319386664784E-4</c:v>
                </c:pt>
                <c:pt idx="292">
                  <c:v>5.1710797809281219E-4</c:v>
                </c:pt>
                <c:pt idx="293">
                  <c:v>5.1115660018538102E-4</c:v>
                </c:pt>
                <c:pt idx="294">
                  <c:v>5.0538309834983921E-4</c:v>
                </c:pt>
                <c:pt idx="295">
                  <c:v>4.9978177374421684E-4</c:v>
                </c:pt>
                <c:pt idx="296">
                  <c:v>4.9434717728552731E-4</c:v>
                </c:pt>
                <c:pt idx="297">
                  <c:v>4.8907409723691583E-4</c:v>
                </c:pt>
                <c:pt idx="298">
                  <c:v>4.8395754752391664E-4</c:v>
                </c:pt>
                <c:pt idx="299">
                  <c:v>4.7899275673137149E-4</c:v>
                </c:pt>
                <c:pt idx="300">
                  <c:v>4.7417515773769044E-4</c:v>
                </c:pt>
                <c:pt idx="301">
                  <c:v>4.6950037794396966E-4</c:v>
                </c:pt>
                <c:pt idx="302">
                  <c:v>4.6496423006102682E-4</c:v>
                </c:pt>
                <c:pt idx="303">
                  <c:v>4.6056270341816895E-4</c:v>
                </c:pt>
                <c:pt idx="304">
                  <c:v>4.5629195576112004E-4</c:v>
                </c:pt>
                <c:pt idx="305">
                  <c:v>4.521483055085143E-4</c:v>
                </c:pt>
                <c:pt idx="306">
                  <c:v>4.4812822443851834E-4</c:v>
                </c:pt>
                <c:pt idx="307">
                  <c:v>4.4422833077919116E-4</c:v>
                </c:pt>
                <c:pt idx="308">
                  <c:v>4.4044538267795169E-4</c:v>
                </c:pt>
                <c:pt idx="309">
                  <c:v>4.367762720274412E-4</c:v>
                </c:pt>
                <c:pt idx="310">
                  <c:v>4.3321801862611961E-4</c:v>
                </c:pt>
                <c:pt idx="311">
                  <c:v>4.2976776465407894E-4</c:v>
                </c:pt>
                <c:pt idx="312">
                  <c:v>4.2642276944528936E-4</c:v>
                </c:pt>
                <c:pt idx="313">
                  <c:v>4.2318040453919636E-4</c:v>
                </c:pt>
                <c:pt idx="314">
                  <c:v>4.2003814899520606E-4</c:v>
                </c:pt>
                <c:pt idx="315">
                  <c:v>4.1699358495543549E-4</c:v>
                </c:pt>
                <c:pt idx="316">
                  <c:v>4.1404439344130874E-4</c:v>
                </c:pt>
                <c:pt idx="317">
                  <c:v>4.1118835037088914E-4</c:v>
                </c:pt>
                <c:pt idx="318">
                  <c:v>4.0842332278483688E-4</c:v>
                </c:pt>
                <c:pt idx="319">
                  <c:v>4.0574726526937789E-4</c:v>
                </c:pt>
                <c:pt idx="320">
                  <c:v>4.0315821656528429E-4</c:v>
                </c:pt>
                <c:pt idx="321">
                  <c:v>4.0065429635352231E-4</c:v>
                </c:pt>
                <c:pt idx="322">
                  <c:v>3.9823370220702273E-4</c:v>
                </c:pt>
                <c:pt idx="323">
                  <c:v>3.9589470670090687E-4</c:v>
                </c:pt>
                <c:pt idx="324">
                  <c:v>3.93635654672077E-4</c:v>
                </c:pt>
                <c:pt idx="325">
                  <c:v>3.9145496062089621E-4</c:v>
                </c:pt>
                <c:pt idx="326">
                  <c:v>3.8935110624732004E-4</c:v>
                </c:pt>
                <c:pt idx="327">
                  <c:v>3.8732263811506481E-4</c:v>
                </c:pt>
                <c:pt idx="328">
                  <c:v>3.8536816543732798E-4</c:v>
                </c:pt>
                <c:pt idx="329">
                  <c:v>3.8348635797756474E-4</c:v>
                </c:pt>
                <c:pt idx="330">
                  <c:v>3.8167594406078213E-4</c:v>
                </c:pt>
                <c:pt idx="331">
                  <c:v>3.7993570868894501E-4</c:v>
                </c:pt>
                <c:pt idx="332">
                  <c:v>3.7826449175644796E-4</c:v>
                </c:pt>
                <c:pt idx="333">
                  <c:v>3.7666118636049743E-4</c:v>
                </c:pt>
                <c:pt idx="334">
                  <c:v>3.7512473720230474E-4</c:v>
                </c:pt>
                <c:pt idx="335">
                  <c:v>3.7365413907505574E-4</c:v>
                </c:pt>
                <c:pt idx="336">
                  <c:v>3.7224843543468271E-4</c:v>
                </c:pt>
                <c:pt idx="337">
                  <c:v>3.7090671705012913E-4</c:v>
                </c:pt>
                <c:pt idx="338">
                  <c:v>3.6962812072949242E-4</c:v>
                </c:pt>
                <c:pt idx="339">
                  <c:v>3.6841182811916143E-4</c:v>
                </c:pt>
                <c:pt idx="340">
                  <c:v>3.6725706457296401E-4</c:v>
                </c:pt>
                <c:pt idx="341">
                  <c:v>3.6616309808845616E-4</c:v>
                </c:pt>
                <c:pt idx="342">
                  <c:v>3.6512923830811999E-4</c:v>
                </c:pt>
                <c:pt idx="343">
                  <c:v>3.6415483558279235E-4</c:v>
                </c:pt>
                <c:pt idx="344">
                  <c:v>3.6323928009525321E-4</c:v>
                </c:pt>
                <c:pt idx="345">
                  <c:v>3.6238200104200553E-4</c:v>
                </c:pt>
                <c:pt idx="346">
                  <c:v>3.6158246587122825E-4</c:v>
                </c:pt>
                <c:pt idx="347">
                  <c:v>3.6084017957506355E-4</c:v>
                </c:pt>
                <c:pt idx="348">
                  <c:v>3.6015468403493054E-4</c:v>
                </c:pt>
                <c:pt idx="349">
                  <c:v>3.5952555741805288E-4</c:v>
                </c:pt>
                <c:pt idx="350">
                  <c:v>3.5895241362382568E-4</c:v>
                </c:pt>
                <c:pt idx="351">
                  <c:v>3.584349017792334E-4</c:v>
                </c:pt>
                <c:pt idx="352">
                  <c:v>3.5797270578142595E-4</c:v>
                </c:pt>
                <c:pt idx="353">
                  <c:v>3.5756554388716822E-4</c:v>
                </c:pt>
                <c:pt idx="354">
                  <c:v>3.5721316834778813E-4</c:v>
                </c:pt>
                <c:pt idx="355">
                  <c:v>3.5691536508892125E-4</c:v>
                </c:pt>
                <c:pt idx="356">
                  <c:v>3.5667195343438659E-4</c:v>
                </c:pt>
                <c:pt idx="357">
                  <c:v>3.5648278587362451E-4</c:v>
                </c:pt>
                <c:pt idx="358">
                  <c:v>3.5634774787209246E-4</c:v>
                </c:pt>
                <c:pt idx="359">
                  <c:v>3.5626675772414362E-4</c:v>
                </c:pt>
                <c:pt idx="360">
                  <c:v>3.5623976644822742E-4</c:v>
                </c:pt>
              </c:numCache>
            </c:numRef>
          </c:yVal>
          <c:smooth val="1"/>
          <c:extLst>
            <c:ext xmlns:c16="http://schemas.microsoft.com/office/drawing/2014/chart" uri="{C3380CC4-5D6E-409C-BE32-E72D297353CC}">
              <c16:uniqueId val="{00000000-A3D9-4A15-8BE3-CCA2365ABAD3}"/>
            </c:ext>
          </c:extLst>
        </c:ser>
        <c:dLbls>
          <c:showLegendKey val="0"/>
          <c:showVal val="0"/>
          <c:showCatName val="0"/>
          <c:showSerName val="0"/>
          <c:showPercent val="0"/>
          <c:showBubbleSize val="0"/>
        </c:dLbls>
        <c:axId val="1523918696"/>
        <c:axId val="1523926568"/>
      </c:scatterChart>
      <c:valAx>
        <c:axId val="1523918696"/>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θ</a:t>
                </a:r>
                <a:r>
                  <a:rPr lang="en-US" altLang="zh-CN"/>
                  <a:t>α</a:t>
                </a:r>
                <a:r>
                  <a:rPr lang="en-US"/>
                  <a:t>lab (deg)</a:t>
                </a:r>
              </a:p>
            </c:rich>
          </c:tx>
          <c:overlay val="0"/>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26568"/>
        <c:crosses val="autoZero"/>
        <c:crossBetween val="midCat"/>
        <c:majorUnit val="20"/>
        <c:minorUnit val="5"/>
      </c:valAx>
      <c:valAx>
        <c:axId val="1523926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Eα/u (MeV/u)</a:t>
                </a:r>
              </a:p>
            </c:rich>
          </c:tx>
          <c:overlay val="0"/>
        </c:title>
        <c:numFmt formatCode="General" sourceLinked="0"/>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23918696"/>
        <c:crosses val="autoZero"/>
        <c:crossBetween val="midCat"/>
      </c:valAx>
    </c:plotArea>
    <c:plotVisOnly val="1"/>
    <c:dispBlanksAs val="gap"/>
    <c:showDLblsOverMax val="0"/>
    <c:extLst/>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Kinematics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smoothMarker"/>
        <c:varyColors val="0"/>
        <c:ser>
          <c:idx val="0"/>
          <c:order val="0"/>
          <c:tx>
            <c:strRef>
              <c:f>Kinema!$BB$1</c:f>
              <c:strCache>
                <c:ptCount val="1"/>
                <c:pt idx="0">
                  <c:v>θ31S  (rad)</c:v>
                </c:pt>
              </c:strCache>
            </c:strRef>
          </c:tx>
          <c:spPr>
            <a:ln w="19050" cap="rnd">
              <a:solidFill>
                <a:srgbClr val="FF0000"/>
              </a:solidFill>
              <a:round/>
            </a:ln>
            <a:effectLst/>
          </c:spPr>
          <c:marker>
            <c:symbol val="none"/>
          </c:marker>
          <c:xVal>
            <c:numRef>
              <c:f>Kinema!$B$13:$B$373</c:f>
              <c:numCache>
                <c:formatCode>General</c:formatCode>
                <c:ptCount val="361"/>
                <c:pt idx="0">
                  <c:v>0</c:v>
                </c:pt>
                <c:pt idx="1">
                  <c:v>0.2</c:v>
                </c:pt>
                <c:pt idx="2">
                  <c:v>0.4</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numCache>
            </c:numRef>
          </c:xVal>
          <c:yVal>
            <c:numRef>
              <c:f>Kinema!$O$13:$O$373</c:f>
              <c:numCache>
                <c:formatCode>0.00</c:formatCode>
                <c:ptCount val="361"/>
                <c:pt idx="0">
                  <c:v>0</c:v>
                </c:pt>
                <c:pt idx="1">
                  <c:v>5.9456919267165162E-2</c:v>
                </c:pt>
                <c:pt idx="2">
                  <c:v>0.11890953495555161</c:v>
                </c:pt>
                <c:pt idx="3">
                  <c:v>0.44562979387564139</c:v>
                </c:pt>
                <c:pt idx="4">
                  <c:v>0.59385960803133431</c:v>
                </c:pt>
                <c:pt idx="5">
                  <c:v>0.74182112396008248</c:v>
                </c:pt>
                <c:pt idx="6">
                  <c:v>0.88944773315834458</c:v>
                </c:pt>
                <c:pt idx="7">
                  <c:v>1.036673136348331</c:v>
                </c:pt>
                <c:pt idx="8">
                  <c:v>1.1834314038545584</c:v>
                </c:pt>
                <c:pt idx="9">
                  <c:v>1.3296570351892221</c:v>
                </c:pt>
                <c:pt idx="10">
                  <c:v>1.4752850177226176</c:v>
                </c:pt>
                <c:pt idx="11">
                  <c:v>1.6202508843185395</c:v>
                </c:pt>
                <c:pt idx="12">
                  <c:v>1.7644907698186463</c:v>
                </c:pt>
                <c:pt idx="13">
                  <c:v>1.9079414662643523</c:v>
                </c:pt>
                <c:pt idx="14">
                  <c:v>2.0505404767497009</c:v>
                </c:pt>
                <c:pt idx="15">
                  <c:v>2.1922260678040004</c:v>
                </c:pt>
                <c:pt idx="16">
                  <c:v>2.3329373202086305</c:v>
                </c:pt>
                <c:pt idx="17">
                  <c:v>2.4726141781583415</c:v>
                </c:pt>
                <c:pt idx="18">
                  <c:v>2.611197496683626</c:v>
                </c:pt>
                <c:pt idx="19">
                  <c:v>2.7486290872571044</c:v>
                </c:pt>
                <c:pt idx="20">
                  <c:v>2.8848517615135645</c:v>
                </c:pt>
                <c:pt idx="21">
                  <c:v>3.0198093730200157</c:v>
                </c:pt>
                <c:pt idx="22">
                  <c:v>3.1534468570390546</c:v>
                </c:pt>
                <c:pt idx="23">
                  <c:v>3.285710268235817</c:v>
                </c:pt>
                <c:pt idx="24">
                  <c:v>3.4165468162857948</c:v>
                </c:pt>
                <c:pt idx="25">
                  <c:v>3.5459048993478146</c:v>
                </c:pt>
                <c:pt idx="26">
                  <c:v>3.6737341353735613</c:v>
                </c:pt>
                <c:pt idx="27">
                  <c:v>3.7999853912318122</c:v>
                </c:pt>
                <c:pt idx="28">
                  <c:v>3.9246108096325685</c:v>
                </c:pt>
                <c:pt idx="29">
                  <c:v>4.0475638338428341</c:v>
                </c:pt>
                <c:pt idx="30">
                  <c:v>4.1687992301924774</c:v>
                </c:pt>
                <c:pt idx="31">
                  <c:v>4.2882731083748631</c:v>
                </c:pt>
                <c:pt idx="32">
                  <c:v>4.4059429395532703</c:v>
                </c:pt>
                <c:pt idx="33">
                  <c:v>4.5217675722898827</c:v>
                </c:pt>
                <c:pt idx="34">
                  <c:v>4.6357072463199618</c:v>
                </c:pt>
                <c:pt idx="35">
                  <c:v>4.7477236041991748</c:v>
                </c:pt>
                <c:pt idx="36">
                  <c:v>4.8577797008571544</c:v>
                </c:pt>
                <c:pt idx="37">
                  <c:v>4.9658400110953194</c:v>
                </c:pt>
                <c:pt idx="38">
                  <c:v>5.071870435071328</c:v>
                </c:pt>
                <c:pt idx="39">
                  <c:v>5.1758383018169276</c:v>
                </c:pt>
                <c:pt idx="40">
                  <c:v>5.2777123708397431</c:v>
                </c:pt>
                <c:pt idx="41">
                  <c:v>5.3774628318630899</c:v>
                </c:pt>
                <c:pt idx="42">
                  <c:v>5.4750613027611745</c:v>
                </c:pt>
                <c:pt idx="43">
                  <c:v>5.5704808257498826</c:v>
                </c:pt>
                <c:pt idx="44">
                  <c:v>5.663695861895949</c:v>
                </c:pt>
                <c:pt idx="45">
                  <c:v>5.7546822840094984</c:v>
                </c:pt>
                <c:pt idx="46">
                  <c:v>5.8434173679868264</c:v>
                </c:pt>
                <c:pt idx="47">
                  <c:v>5.9298797826720238</c:v>
                </c:pt>
                <c:pt idx="48">
                  <c:v>6.0140495783070893</c:v>
                </c:pt>
                <c:pt idx="49">
                  <c:v>6.09590817364142</c:v>
                </c:pt>
                <c:pt idx="50">
                  <c:v>6.1754383417720575</c:v>
                </c:pt>
                <c:pt idx="51">
                  <c:v>6.2526241947866419</c:v>
                </c:pt>
                <c:pt idx="52">
                  <c:v>6.3274511672810894</c:v>
                </c:pt>
                <c:pt idx="53">
                  <c:v>6.3999059988239582</c:v>
                </c:pt>
                <c:pt idx="54">
                  <c:v>6.4699767154391656</c:v>
                </c:pt>
                <c:pt idx="55">
                  <c:v>6.5376526101781103</c:v>
                </c:pt>
                <c:pt idx="56">
                  <c:v>6.6029242228515752</c:v>
                </c:pt>
                <c:pt idx="57">
                  <c:v>6.6657833189907674</c:v>
                </c:pt>
                <c:pt idx="58">
                  <c:v>6.7262228681057898</c:v>
                </c:pt>
                <c:pt idx="59">
                  <c:v>6.7842370213085275</c:v>
                </c:pt>
                <c:pt idx="60">
                  <c:v>6.8398210883654746</c:v>
                </c:pt>
                <c:pt idx="61">
                  <c:v>6.8929715142445138</c:v>
                </c:pt>
                <c:pt idx="62">
                  <c:v>6.9436858552179714</c:v>
                </c:pt>
                <c:pt idx="63">
                  <c:v>6.9919627545824037</c:v>
                </c:pt>
                <c:pt idx="64">
                  <c:v>7.0378019180538001</c:v>
                </c:pt>
                <c:pt idx="65">
                  <c:v>7.0812040888949168</c:v>
                </c:pt>
                <c:pt idx="66">
                  <c:v>7.1221710228293107</c:v>
                </c:pt>
                <c:pt idx="67">
                  <c:v>7.1607054627947884</c:v>
                </c:pt>
                <c:pt idx="68">
                  <c:v>7.1968111135866764</c:v>
                </c:pt>
                <c:pt idx="69">
                  <c:v>7.2304926164393226</c:v>
                </c:pt>
                <c:pt idx="70">
                  <c:v>7.2617555235919813</c:v>
                </c:pt>
                <c:pt idx="71">
                  <c:v>7.2906062728831467</c:v>
                </c:pt>
                <c:pt idx="72">
                  <c:v>7.3170521624151919</c:v>
                </c:pt>
                <c:pt idx="73">
                  <c:v>7.3411013253290784</c:v>
                </c:pt>
                <c:pt idx="74">
                  <c:v>7.3627627047266495</c:v>
                </c:pt>
                <c:pt idx="75">
                  <c:v>7.3820460287760881</c:v>
                </c:pt>
                <c:pt idx="76">
                  <c:v>7.3989617860338814</c:v>
                </c:pt>
                <c:pt idx="77">
                  <c:v>7.4135212010147207</c:v>
                </c:pt>
                <c:pt idx="78">
                  <c:v>7.4257362100387221</c:v>
                </c:pt>
                <c:pt idx="79">
                  <c:v>7.435619437383413</c:v>
                </c:pt>
                <c:pt idx="80">
                  <c:v>7.443184171766128</c:v>
                </c:pt>
                <c:pt idx="81">
                  <c:v>7.4484443431805154</c:v>
                </c:pt>
                <c:pt idx="82">
                  <c:v>7.4514145001092267</c:v>
                </c:pt>
                <c:pt idx="83">
                  <c:v>7.4521097871330833</c:v>
                </c:pt>
                <c:pt idx="84">
                  <c:v>7.4505459229554898</c:v>
                </c:pt>
                <c:pt idx="85">
                  <c:v>7.4467391788592359</c:v>
                </c:pt>
                <c:pt idx="86">
                  <c:v>7.4407063576114387</c:v>
                </c:pt>
                <c:pt idx="87">
                  <c:v>7.4324647728309552</c:v>
                </c:pt>
                <c:pt idx="88">
                  <c:v>7.4220322288313518</c:v>
                </c:pt>
                <c:pt idx="89">
                  <c:v>7.409427000951192</c:v>
                </c:pt>
                <c:pt idx="90">
                  <c:v>7.3946678163824666</c:v>
                </c:pt>
                <c:pt idx="91">
                  <c:v>7.3777738355066855</c:v>
                </c:pt>
                <c:pt idx="92">
                  <c:v>7.3587646337475299</c:v>
                </c:pt>
                <c:pt idx="93">
                  <c:v>7.3376601839477384</c:v>
                </c:pt>
                <c:pt idx="94">
                  <c:v>7.3144808392775005</c:v>
                </c:pt>
                <c:pt idx="95">
                  <c:v>7.2892473166806946</c:v>
                </c:pt>
                <c:pt idx="96">
                  <c:v>7.2619806808648395</c:v>
                </c:pt>
                <c:pt idx="97">
                  <c:v>7.2327023288402286</c:v>
                </c:pt>
                <c:pt idx="98">
                  <c:v>7.2014339750132494</c:v>
                </c:pt>
                <c:pt idx="99">
                  <c:v>7.168197636838654</c:v>
                </c:pt>
                <c:pt idx="100">
                  <c:v>7.1330156210355362</c:v>
                </c:pt>
                <c:pt idx="101">
                  <c:v>7.0959105103715592</c:v>
                </c:pt>
                <c:pt idx="102">
                  <c:v>7.0569051510202607</c:v>
                </c:pt>
                <c:pt idx="103">
                  <c:v>7.0160226404963799</c:v>
                </c:pt>
                <c:pt idx="104">
                  <c:v>6.9732863161746232</c:v>
                </c:pt>
                <c:pt idx="105">
                  <c:v>6.9287197443977471</c:v>
                </c:pt>
                <c:pt idx="106">
                  <c:v>6.8823467101805704</c:v>
                </c:pt>
                <c:pt idx="107">
                  <c:v>6.8341912075173834</c:v>
                </c:pt>
                <c:pt idx="108">
                  <c:v>6.7842774303012812</c:v>
                </c:pt>
                <c:pt idx="109">
                  <c:v>6.7326297638652139</c:v>
                </c:pt>
                <c:pt idx="110">
                  <c:v>6.6792727771560223</c:v>
                </c:pt>
                <c:pt idx="111">
                  <c:v>6.6242312155544845</c:v>
                </c:pt>
                <c:pt idx="112">
                  <c:v>6.5675299943564625</c:v>
                </c:pt>
                <c:pt idx="113">
                  <c:v>6.509194192932493</c:v>
                </c:pt>
                <c:pt idx="114">
                  <c:v>6.4492490495858821</c:v>
                </c:pt>
                <c:pt idx="115">
                  <c:v>6.3877199571325027</c:v>
                </c:pt>
                <c:pt idx="116">
                  <c:v>6.3246324592289014</c:v>
                </c:pt>
                <c:pt idx="117">
                  <c:v>6.2600122474794491</c:v>
                </c:pt>
                <c:pt idx="118">
                  <c:v>6.1938851593577358</c:v>
                </c:pt>
                <c:pt idx="119">
                  <c:v>6.1262771769828062</c:v>
                </c:pt>
                <c:pt idx="120">
                  <c:v>6.0572144267967065</c:v>
                </c:pt>
                <c:pt idx="121">
                  <c:v>5.9867231801965666</c:v>
                </c:pt>
                <c:pt idx="122">
                  <c:v>5.9148298551825302</c:v>
                </c:pt>
                <c:pt idx="123">
                  <c:v>5.8415610190914515</c:v>
                </c:pt>
                <c:pt idx="124">
                  <c:v>5.7669433924967466</c:v>
                </c:pt>
                <c:pt idx="125">
                  <c:v>5.6910038543664401</c:v>
                </c:pt>
                <c:pt idx="126">
                  <c:v>5.6137694485849563</c:v>
                </c:pt>
                <c:pt idx="127">
                  <c:v>5.5352673919597661</c:v>
                </c:pt>
                <c:pt idx="128">
                  <c:v>5.4555250838518541</c:v>
                </c:pt>
                <c:pt idx="129">
                  <c:v>5.3745701175896983</c:v>
                </c:pt>
                <c:pt idx="130">
                  <c:v>5.2924302938503889</c:v>
                </c:pt>
                <c:pt idx="131">
                  <c:v>5.2091336362191845</c:v>
                </c:pt>
                <c:pt idx="132">
                  <c:v>5.1247084091710846</c:v>
                </c:pt>
                <c:pt idx="133">
                  <c:v>5.039183138755492</c:v>
                </c:pt>
                <c:pt idx="134">
                  <c:v>4.9525866363087223</c:v>
                </c:pt>
                <c:pt idx="135">
                  <c:v>4.8649480255702917</c:v>
                </c:pt>
                <c:pt idx="136">
                  <c:v>4.7762967736387223</c:v>
                </c:pt>
                <c:pt idx="137">
                  <c:v>4.6866627262728811</c:v>
                </c:pt>
                <c:pt idx="138">
                  <c:v>4.5960761481275023</c:v>
                </c:pt>
                <c:pt idx="139">
                  <c:v>4.5045677686088474</c:v>
                </c:pt>
                <c:pt idx="140">
                  <c:v>4.4121688341515224</c:v>
                </c:pt>
                <c:pt idx="141">
                  <c:v>4.3189111678535301</c:v>
                </c:pt>
                <c:pt idx="142">
                  <c:v>4.2248272375679363</c:v>
                </c:pt>
                <c:pt idx="143">
                  <c:v>4.1299502337412131</c:v>
                </c:pt>
                <c:pt idx="144">
                  <c:v>4.0343141585164091</c:v>
                </c:pt>
                <c:pt idx="145">
                  <c:v>3.9379539278911264</c:v>
                </c:pt>
                <c:pt idx="146">
                  <c:v>3.8409054890446703</c:v>
                </c:pt>
                <c:pt idx="147">
                  <c:v>3.7432059553366206</c:v>
                </c:pt>
                <c:pt idx="148">
                  <c:v>3.644893761942567</c:v>
                </c:pt>
                <c:pt idx="149">
                  <c:v>3.5460088456477266</c:v>
                </c:pt>
                <c:pt idx="150">
                  <c:v>3.4465928529825778</c:v>
                </c:pt>
                <c:pt idx="151">
                  <c:v>3.346689381678055</c:v>
                </c:pt>
                <c:pt idx="152">
                  <c:v>3.2463442613638729</c:v>
                </c:pt>
                <c:pt idx="153">
                  <c:v>3.1456058805592129</c:v>
                </c:pt>
                <c:pt idx="154">
                  <c:v>3.0445255683368879</c:v>
                </c:pt>
                <c:pt idx="155">
                  <c:v>2.9431580406080355</c:v>
                </c:pt>
                <c:pt idx="156">
                  <c:v>2.8415619227951447</c:v>
                </c:pt>
                <c:pt idx="157">
                  <c:v>2.7398003627471565</c:v>
                </c:pt>
                <c:pt idx="158">
                  <c:v>2.6379417500853868</c:v>
                </c:pt>
                <c:pt idx="159">
                  <c:v>2.5360605606920372</c:v>
                </c:pt>
                <c:pt idx="160">
                  <c:v>2.434238347623396</c:v>
                </c:pt>
                <c:pt idx="161">
                  <c:v>2.3325649020749379</c:v>
                </c:pt>
                <c:pt idx="162">
                  <c:v>2.2311396096594529</c:v>
                </c:pt>
                <c:pt idx="163">
                  <c:v>2.1300730273612087</c:v>
                </c:pt>
                <c:pt idx="164">
                  <c:v>2.0294887037661136</c:v>
                </c:pt>
                <c:pt idx="165">
                  <c:v>1.9295252574519053</c:v>
                </c:pt>
                <c:pt idx="166">
                  <c:v>1.830338712597394</c:v>
                </c:pt>
                <c:pt idx="167">
                  <c:v>1.7321050623650627</c:v>
                </c:pt>
                <c:pt idx="168">
                  <c:v>1.6350229831678857</c:v>
                </c:pt>
                <c:pt idx="169">
                  <c:v>1.5393165486735105</c:v>
                </c:pt>
                <c:pt idx="170">
                  <c:v>1.4452376827822664</c:v>
                </c:pt>
                <c:pt idx="171">
                  <c:v>1.3530679393912122</c:v>
                </c:pt>
                <c:pt idx="172">
                  <c:v>1.2631190050761125</c:v>
                </c:pt>
                <c:pt idx="173">
                  <c:v>1.1757311087692419</c:v>
                </c:pt>
                <c:pt idx="174">
                  <c:v>1.0912683427899093</c:v>
                </c:pt>
                <c:pt idx="175">
                  <c:v>1.0101098514829443</c:v>
                </c:pt>
                <c:pt idx="176">
                  <c:v>0.93263607248287772</c:v>
                </c:pt>
                <c:pt idx="177">
                  <c:v>0.85920987436022978</c:v>
                </c:pt>
                <c:pt idx="178">
                  <c:v>0.79015358830604621</c:v>
                </c:pt>
                <c:pt idx="179">
                  <c:v>0.72572442028013018</c:v>
                </c:pt>
                <c:pt idx="180">
                  <c:v>0.66609207846329233</c:v>
                </c:pt>
                <c:pt idx="181">
                  <c:v>0.61132297197515251</c:v>
                </c:pt>
                <c:pt idx="182">
                  <c:v>0.56137449319602861</c:v>
                </c:pt>
                <c:pt idx="183">
                  <c:v>0.51610073700865178</c:v>
                </c:pt>
                <c:pt idx="184">
                  <c:v>0.47526830364088662</c:v>
                </c:pt>
                <c:pt idx="185">
                  <c:v>0.4385786727679008</c:v>
                </c:pt>
                <c:pt idx="186">
                  <c:v>0.4056927929091691</c:v>
                </c:pt>
                <c:pt idx="187">
                  <c:v>0.37625405127689387</c:v>
                </c:pt>
                <c:pt idx="188">
                  <c:v>0.34990713764729398</c:v>
                </c:pt>
                <c:pt idx="189">
                  <c:v>0.32631180459552606</c:v>
                </c:pt>
                <c:pt idx="190">
                  <c:v>0.30515168033465401</c:v>
                </c:pt>
                <c:pt idx="191">
                  <c:v>0.28613894913777832</c:v>
                </c:pt>
                <c:pt idx="192">
                  <c:v>0.26901594308483884</c:v>
                </c:pt>
                <c:pt idx="193">
                  <c:v>0.25355464077401291</c:v>
                </c:pt>
                <c:pt idx="194">
                  <c:v>0.23955488891647653</c:v>
                </c:pt>
                <c:pt idx="195">
                  <c:v>0.22684195067929558</c:v>
                </c:pt>
                <c:pt idx="196">
                  <c:v>0.21526379296090919</c:v>
                </c:pt>
                <c:pt idx="197">
                  <c:v>0.20468837335923351</c:v>
                </c:pt>
                <c:pt idx="198">
                  <c:v>0.1950010779758046</c:v>
                </c:pt>
                <c:pt idx="199">
                  <c:v>0.18610238694148243</c:v>
                </c:pt>
                <c:pt idx="200">
                  <c:v>0.17790579710584714</c:v>
                </c:pt>
                <c:pt idx="201">
                  <c:v>0.1703360028275207</c:v>
                </c:pt>
                <c:pt idx="202">
                  <c:v>0.16332731997763586</c:v>
                </c:pt>
                <c:pt idx="203">
                  <c:v>0.1568223305526219</c:v>
                </c:pt>
                <c:pt idx="204">
                  <c:v>0.15077072252939838</c:v>
                </c:pt>
                <c:pt idx="205">
                  <c:v>0.14512829969779825</c:v>
                </c:pt>
                <c:pt idx="206">
                  <c:v>0.13985613783893475</c:v>
                </c:pt>
                <c:pt idx="207">
                  <c:v>0.13491986596317551</c:v>
                </c:pt>
                <c:pt idx="208">
                  <c:v>0.13028905389168247</c:v>
                </c:pt>
                <c:pt idx="209">
                  <c:v>0.12593668998835444</c:v>
                </c:pt>
                <c:pt idx="210">
                  <c:v>0.12183873518396937</c:v>
                </c:pt>
                <c:pt idx="211">
                  <c:v>0.11797374152001028</c:v>
                </c:pt>
                <c:pt idx="212">
                  <c:v>0.11432252526053586</c:v>
                </c:pt>
                <c:pt idx="213">
                  <c:v>0.1108678861860085</c:v>
                </c:pt>
                <c:pt idx="214">
                  <c:v>0.10759436601500272</c:v>
                </c:pt>
                <c:pt idx="215">
                  <c:v>0.10448804002504038</c:v>
                </c:pt>
                <c:pt idx="216">
                  <c:v>0.10153633688992302</c:v>
                </c:pt>
                <c:pt idx="217">
                  <c:v>9.8727882543993881E-2</c:v>
                </c:pt>
                <c:pt idx="218">
                  <c:v>9.605236454724049E-2</c:v>
                </c:pt>
                <c:pt idx="219">
                  <c:v>9.3500413979835745E-2</c:v>
                </c:pt>
                <c:pt idx="220">
                  <c:v>9.1063502358221637E-2</c:v>
                </c:pt>
                <c:pt idx="221">
                  <c:v>8.8733851452475282E-2</c:v>
                </c:pt>
                <c:pt idx="222">
                  <c:v>8.6504354208984821E-2</c:v>
                </c:pt>
                <c:pt idx="223">
                  <c:v>8.4368505254186946E-2</c:v>
                </c:pt>
                <c:pt idx="224">
                  <c:v>8.2320339683035412E-2</c:v>
                </c:pt>
                <c:pt idx="225">
                  <c:v>8.035437902740003E-2</c:v>
                </c:pt>
                <c:pt idx="226">
                  <c:v>7.8465583460786595E-2</c:v>
                </c:pt>
                <c:pt idx="227">
                  <c:v>7.6649309431714815E-2</c:v>
                </c:pt>
                <c:pt idx="228">
                  <c:v>7.4901272032939906E-2</c:v>
                </c:pt>
                <c:pt idx="229">
                  <c:v>7.3217511510939734E-2</c:v>
                </c:pt>
                <c:pt idx="230">
                  <c:v>7.1594363402571054E-2</c:v>
                </c:pt>
                <c:pt idx="231">
                  <c:v>7.00284318559211E-2</c:v>
                </c:pt>
                <c:pt idx="232">
                  <c:v>6.8516565752105574E-2</c:v>
                </c:pt>
                <c:pt idx="233">
                  <c:v>6.7055837295747739E-2</c:v>
                </c:pt>
                <c:pt idx="234">
                  <c:v>6.5643522785493166E-2</c:v>
                </c:pt>
                <c:pt idx="235">
                  <c:v>6.4277085313281024E-2</c:v>
                </c:pt>
                <c:pt idx="236">
                  <c:v>6.2954159173213342E-2</c:v>
                </c:pt>
                <c:pt idx="237">
                  <c:v>6.1672535788485333E-2</c:v>
                </c:pt>
                <c:pt idx="238">
                  <c:v>6.0430150988672757E-2</c:v>
                </c:pt>
                <c:pt idx="239">
                  <c:v>5.9225073490262181E-2</c:v>
                </c:pt>
                <c:pt idx="240">
                  <c:v>5.805549445112778E-2</c:v>
                </c:pt>
                <c:pt idx="241">
                  <c:v>5.6919717985133018E-2</c:v>
                </c:pt>
                <c:pt idx="242">
                  <c:v>5.581615253645205E-2</c:v>
                </c:pt>
                <c:pt idx="243">
                  <c:v>5.47433030249228E-2</c:v>
                </c:pt>
                <c:pt idx="244">
                  <c:v>5.3699763683932158E-2</c:v>
                </c:pt>
                <c:pt idx="245">
                  <c:v>5.2684211521257421E-2</c:v>
                </c:pt>
                <c:pt idx="246">
                  <c:v>5.1695400341084802E-2</c:v>
                </c:pt>
                <c:pt idx="247">
                  <c:v>5.0732155272271311E-2</c:v>
                </c:pt>
                <c:pt idx="248">
                  <c:v>4.9793367753923068E-2</c:v>
                </c:pt>
                <c:pt idx="249">
                  <c:v>4.8877990934650874E-2</c:v>
                </c:pt>
                <c:pt idx="250">
                  <c:v>4.7985035446521287E-2</c:v>
                </c:pt>
                <c:pt idx="251">
                  <c:v>4.7113565518813919E-2</c:v>
                </c:pt>
                <c:pt idx="252">
                  <c:v>4.6262695400374573E-2</c:v>
                </c:pt>
                <c:pt idx="253">
                  <c:v>4.543158606251449E-2</c:v>
                </c:pt>
                <c:pt idx="254">
                  <c:v>4.4619442157288615E-2</c:v>
                </c:pt>
                <c:pt idx="255">
                  <c:v>4.3825509208513247E-2</c:v>
                </c:pt>
                <c:pt idx="256">
                  <c:v>4.3049071015127234E-2</c:v>
                </c:pt>
                <c:pt idx="257">
                  <c:v>4.2289447248517527E-2</c:v>
                </c:pt>
                <c:pt idx="258">
                  <c:v>4.1545991227184269E-2</c:v>
                </c:pt>
                <c:pt idx="259">
                  <c:v>4.081808785376604E-2</c:v>
                </c:pt>
                <c:pt idx="260">
                  <c:v>4.0105151700814717E-2</c:v>
                </c:pt>
                <c:pt idx="261">
                  <c:v>3.940662523303573E-2</c:v>
                </c:pt>
                <c:pt idx="262">
                  <c:v>3.8721977154816394E-2</c:v>
                </c:pt>
                <c:pt idx="263">
                  <c:v>3.8050700872906774E-2</c:v>
                </c:pt>
                <c:pt idx="264">
                  <c:v>3.739231306504024E-2</c:v>
                </c:pt>
                <c:pt idx="265">
                  <c:v>3.6746352346105328E-2</c:v>
                </c:pt>
                <c:pt idx="266">
                  <c:v>3.6112378024223693E-2</c:v>
                </c:pt>
                <c:pt idx="267">
                  <c:v>3.5489968939773436E-2</c:v>
                </c:pt>
                <c:pt idx="268">
                  <c:v>3.4878722380986132E-2</c:v>
                </c:pt>
                <c:pt idx="269">
                  <c:v>3.4278253070322791E-2</c:v>
                </c:pt>
                <c:pt idx="270">
                  <c:v>3.3688192216288874E-2</c:v>
                </c:pt>
                <c:pt idx="271">
                  <c:v>3.3108186625844978E-2</c:v>
                </c:pt>
                <c:pt idx="272">
                  <c:v>3.2537897872935352E-2</c:v>
                </c:pt>
                <c:pt idx="273">
                  <c:v>3.197700151905819E-2</c:v>
                </c:pt>
                <c:pt idx="274">
                  <c:v>3.1425186382110552E-2</c:v>
                </c:pt>
                <c:pt idx="275">
                  <c:v>3.0882153850070895E-2</c:v>
                </c:pt>
                <c:pt idx="276">
                  <c:v>3.0347617236331708E-2</c:v>
                </c:pt>
                <c:pt idx="277">
                  <c:v>2.9821301173776415E-2</c:v>
                </c:pt>
                <c:pt idx="278">
                  <c:v>2.930294104490553E-2</c:v>
                </c:pt>
                <c:pt idx="279">
                  <c:v>2.8792282445533071E-2</c:v>
                </c:pt>
                <c:pt idx="280">
                  <c:v>2.8289080679760898E-2</c:v>
                </c:pt>
                <c:pt idx="281">
                  <c:v>2.7793100284134991E-2</c:v>
                </c:pt>
                <c:pt idx="282">
                  <c:v>2.7304114579013168E-2</c:v>
                </c:pt>
                <c:pt idx="283">
                  <c:v>2.682190524534948E-2</c:v>
                </c:pt>
                <c:pt idx="284">
                  <c:v>2.6346261925232997E-2</c:v>
                </c:pt>
                <c:pt idx="285">
                  <c:v>2.5876981844616471E-2</c:v>
                </c:pt>
                <c:pt idx="286">
                  <c:v>2.5413869456817065E-2</c:v>
                </c:pt>
                <c:pt idx="287">
                  <c:v>2.4956736105456446E-2</c:v>
                </c:pt>
                <c:pt idx="288">
                  <c:v>2.4505399705603573E-2</c:v>
                </c:pt>
                <c:pt idx="289">
                  <c:v>2.4059684441976786E-2</c:v>
                </c:pt>
                <c:pt idx="290">
                  <c:v>2.3619420483146608E-2</c:v>
                </c:pt>
                <c:pt idx="291">
                  <c:v>2.3184443710736392E-2</c:v>
                </c:pt>
                <c:pt idx="292">
                  <c:v>2.2754595462713096E-2</c:v>
                </c:pt>
                <c:pt idx="293">
                  <c:v>2.2329722289909329E-2</c:v>
                </c:pt>
                <c:pt idx="294">
                  <c:v>2.1909675724966497E-2</c:v>
                </c:pt>
                <c:pt idx="295">
                  <c:v>2.1494312062966894E-2</c:v>
                </c:pt>
                <c:pt idx="296">
                  <c:v>2.1083492153054943E-2</c:v>
                </c:pt>
                <c:pt idx="297">
                  <c:v>2.0677081200399447E-2</c:v>
                </c:pt>
                <c:pt idx="298">
                  <c:v>2.0274948577894084E-2</c:v>
                </c:pt>
                <c:pt idx="299">
                  <c:v>1.9876967647019191E-2</c:v>
                </c:pt>
                <c:pt idx="300">
                  <c:v>1.9483015587357936E-2</c:v>
                </c:pt>
                <c:pt idx="301">
                  <c:v>1.9092973234243388E-2</c:v>
                </c:pt>
                <c:pt idx="302">
                  <c:v>1.8706724924098642E-2</c:v>
                </c:pt>
                <c:pt idx="303">
                  <c:v>1.8324158347019667E-2</c:v>
                </c:pt>
                <c:pt idx="304">
                  <c:v>1.7945164406200514E-2</c:v>
                </c:pt>
                <c:pt idx="305">
                  <c:v>1.7569637083818496E-2</c:v>
                </c:pt>
                <c:pt idx="306">
                  <c:v>1.7197473313020569E-2</c:v>
                </c:pt>
                <c:pt idx="307">
                  <c:v>1.6828572855675603E-2</c:v>
                </c:pt>
                <c:pt idx="308">
                  <c:v>1.6462838185575993E-2</c:v>
                </c:pt>
                <c:pt idx="309">
                  <c:v>1.6100174376795378E-2</c:v>
                </c:pt>
                <c:pt idx="310">
                  <c:v>1.5740488996917181E-2</c:v>
                </c:pt>
                <c:pt idx="311">
                  <c:v>1.5383692004878541E-2</c:v>
                </c:pt>
                <c:pt idx="312">
                  <c:v>1.5029695653177662E-2</c:v>
                </c:pt>
                <c:pt idx="313">
                  <c:v>1.467841439421611E-2</c:v>
                </c:pt>
                <c:pt idx="314">
                  <c:v>1.4329764790550838E-2</c:v>
                </c:pt>
                <c:pt idx="315">
                  <c:v>1.3983665428857261E-2</c:v>
                </c:pt>
                <c:pt idx="316">
                  <c:v>1.3640036837402373E-2</c:v>
                </c:pt>
                <c:pt idx="317">
                  <c:v>1.3298801406844725E-2</c:v>
                </c:pt>
                <c:pt idx="318">
                  <c:v>1.2959883314190672E-2</c:v>
                </c:pt>
                <c:pt idx="319">
                  <c:v>1.2623208449740663E-2</c:v>
                </c:pt>
                <c:pt idx="320">
                  <c:v>1.2288704346866701E-2</c:v>
                </c:pt>
                <c:pt idx="321">
                  <c:v>1.1956300114485301E-2</c:v>
                </c:pt>
                <c:pt idx="322">
                  <c:v>1.1625926372069835E-2</c:v>
                </c:pt>
                <c:pt idx="323">
                  <c:v>1.1297515187088204E-2</c:v>
                </c:pt>
                <c:pt idx="324">
                  <c:v>1.097100001472876E-2</c:v>
                </c:pt>
                <c:pt idx="325">
                  <c:v>1.0646315639803051E-2</c:v>
                </c:pt>
                <c:pt idx="326">
                  <c:v>1.0323398120707776E-2</c:v>
                </c:pt>
                <c:pt idx="327">
                  <c:v>1.0002184735344838E-2</c:v>
                </c:pt>
                <c:pt idx="328">
                  <c:v>9.6826139288965826E-3</c:v>
                </c:pt>
                <c:pt idx="329">
                  <c:v>9.3646252633531792E-3</c:v>
                </c:pt>
                <c:pt idx="330">
                  <c:v>9.0481593687146179E-3</c:v>
                </c:pt>
                <c:pt idx="331">
                  <c:v>8.7331578957651253E-3</c:v>
                </c:pt>
                <c:pt idx="332">
                  <c:v>8.4195634703481126E-3</c:v>
                </c:pt>
                <c:pt idx="333">
                  <c:v>8.1073196490558438E-3</c:v>
                </c:pt>
                <c:pt idx="334">
                  <c:v>7.796370876260842E-3</c:v>
                </c:pt>
                <c:pt idx="335">
                  <c:v>7.4866624424172537E-3</c:v>
                </c:pt>
                <c:pt idx="336">
                  <c:v>7.1781404435610936E-3</c:v>
                </c:pt>
                <c:pt idx="337">
                  <c:v>6.8707517419458689E-3</c:v>
                </c:pt>
                <c:pt idx="338">
                  <c:v>6.5644439277476405E-3</c:v>
                </c:pt>
                <c:pt idx="339">
                  <c:v>6.259165281781047E-3</c:v>
                </c:pt>
                <c:pt idx="340">
                  <c:v>5.9548647391673556E-3</c:v>
                </c:pt>
                <c:pt idx="341">
                  <c:v>5.651491853897384E-3</c:v>
                </c:pt>
                <c:pt idx="342">
                  <c:v>5.3489967642381779E-3</c:v>
                </c:pt>
                <c:pt idx="343">
                  <c:v>5.0473301589288051E-3</c:v>
                </c:pt>
                <c:pt idx="344">
                  <c:v>4.746443244116768E-3</c:v>
                </c:pt>
                <c:pt idx="345">
                  <c:v>4.4462877109872007E-3</c:v>
                </c:pt>
                <c:pt idx="346">
                  <c:v>4.1468157040371297E-3</c:v>
                </c:pt>
                <c:pt idx="347">
                  <c:v>3.847979789949637E-3</c:v>
                </c:pt>
                <c:pt idx="348">
                  <c:v>3.5497329270257698E-3</c:v>
                </c:pt>
                <c:pt idx="349">
                  <c:v>3.2520284351297639E-3</c:v>
                </c:pt>
                <c:pt idx="350">
                  <c:v>2.9548199661066097E-3</c:v>
                </c:pt>
                <c:pt idx="351">
                  <c:v>2.6580614746334998E-3</c:v>
                </c:pt>
                <c:pt idx="352">
                  <c:v>2.3617071894626715E-3</c:v>
                </c:pt>
                <c:pt idx="353">
                  <c:v>2.0657115850202731E-3</c:v>
                </c:pt>
                <c:pt idx="354">
                  <c:v>1.7700293533216603E-3</c:v>
                </c:pt>
                <c:pt idx="355">
                  <c:v>1.4746153761667157E-3</c:v>
                </c:pt>
                <c:pt idx="356">
                  <c:v>1.1794246975790985E-3</c:v>
                </c:pt>
                <c:pt idx="357">
                  <c:v>8.8441249645337949E-4</c:v>
                </c:pt>
                <c:pt idx="358">
                  <c:v>5.8953405937484408E-4</c:v>
                </c:pt>
                <c:pt idx="359">
                  <c:v>2.9474475357660546E-4</c:v>
                </c:pt>
                <c:pt idx="360">
                  <c:v>4.1378666281900168E-18</c:v>
                </c:pt>
              </c:numCache>
            </c:numRef>
          </c:yVal>
          <c:smooth val="1"/>
          <c:extLst>
            <c:ext xmlns:c16="http://schemas.microsoft.com/office/drawing/2014/chart" uri="{C3380CC4-5D6E-409C-BE32-E72D297353CC}">
              <c16:uniqueId val="{00000000-F10D-4AA5-A8D3-E9713B9B663E}"/>
            </c:ext>
          </c:extLst>
        </c:ser>
        <c:dLbls>
          <c:showLegendKey val="0"/>
          <c:showVal val="0"/>
          <c:showCatName val="0"/>
          <c:showSerName val="0"/>
          <c:showPercent val="0"/>
          <c:showBubbleSize val="0"/>
        </c:dLbls>
        <c:axId val="215326463"/>
        <c:axId val="215329415"/>
      </c:scatterChart>
      <c:valAx>
        <c:axId val="215326463"/>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l-GR"/>
                  <a:t>θα</a:t>
                </a:r>
                <a:r>
                  <a:rPr lang="en-US"/>
                  <a:t> </a:t>
                </a:r>
                <a:r>
                  <a:rPr lang="en-US" altLang="zh-CN" sz="1400" b="0" i="0" u="none" strike="noStrike" baseline="0">
                    <a:effectLst/>
                  </a:rPr>
                  <a:t>(deg)</a:t>
                </a:r>
                <a:endParaRPr lang="en-US"/>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5329415"/>
        <c:crosses val="autoZero"/>
        <c:crossBetween val="midCat"/>
        <c:majorUnit val="20"/>
      </c:valAx>
      <c:valAx>
        <c:axId val="215329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l-GR"/>
                  <a:t>θ</a:t>
                </a:r>
                <a:r>
                  <a:rPr lang="en-US"/>
                  <a:t>31S </a:t>
                </a:r>
                <a:r>
                  <a:rPr lang="en-US" altLang="zh-CN" sz="1400" b="0" i="0" u="none" strike="noStrike" baseline="0">
                    <a:effectLst/>
                  </a:rPr>
                  <a:t>(deg)</a:t>
                </a:r>
                <a:endParaRPr lang="en-US"/>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53264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Calculator</c:v>
          </c:tx>
          <c:spPr>
            <a:ln w="25400" cap="rnd">
              <a:noFill/>
              <a:round/>
            </a:ln>
            <a:effectLst/>
          </c:spPr>
          <c:marker>
            <c:symbol val="circle"/>
            <c:size val="5"/>
            <c:spPr>
              <a:solidFill>
                <a:srgbClr val="0000FF"/>
              </a:solidFill>
              <a:ln w="9525">
                <a:noFill/>
              </a:ln>
              <a:effectLst/>
            </c:spPr>
          </c:marker>
          <c:xVal>
            <c:numRef>
              <c:f>Relativity!$P$3:$P$5003</c:f>
              <c:numCache>
                <c:formatCode>0.000</c:formatCode>
                <c:ptCount val="5001"/>
                <c:pt idx="0">
                  <c:v>6.3315343822977995E-4</c:v>
                </c:pt>
                <c:pt idx="1">
                  <c:v>1.1427680837642E-2</c:v>
                </c:pt>
                <c:pt idx="2">
                  <c:v>2.2222208237054002E-2</c:v>
                </c:pt>
                <c:pt idx="3">
                  <c:v>3.3016735636920001E-2</c:v>
                </c:pt>
                <c:pt idx="4">
                  <c:v>4.3811263036332003E-2</c:v>
                </c:pt>
                <c:pt idx="5">
                  <c:v>5.4605790436199002E-2</c:v>
                </c:pt>
                <c:pt idx="6">
                  <c:v>6.5400317835610997E-2</c:v>
                </c:pt>
                <c:pt idx="7">
                  <c:v>7.6194845235476996E-2</c:v>
                </c:pt>
                <c:pt idx="8">
                  <c:v>8.6989372634888998E-2</c:v>
                </c:pt>
                <c:pt idx="9">
                  <c:v>9.7783900034301E-2</c:v>
                </c:pt>
                <c:pt idx="10">
                  <c:v>0.10857842743417</c:v>
                </c:pt>
                <c:pt idx="11">
                  <c:v>0.11937295483358</c:v>
                </c:pt>
                <c:pt idx="12">
                  <c:v>0.13016748223345001</c:v>
                </c:pt>
                <c:pt idx="13">
                  <c:v>0.14096200963286001</c:v>
                </c:pt>
                <c:pt idx="14">
                  <c:v>0.15175653703226999</c:v>
                </c:pt>
                <c:pt idx="15">
                  <c:v>0.16255106443214001</c:v>
                </c:pt>
                <c:pt idx="16">
                  <c:v>0.17334559183154999</c:v>
                </c:pt>
                <c:pt idx="17">
                  <c:v>0.18414011923142001</c:v>
                </c:pt>
                <c:pt idx="18">
                  <c:v>0.19493464663082999</c:v>
                </c:pt>
                <c:pt idx="19">
                  <c:v>0.20572917403068999</c:v>
                </c:pt>
                <c:pt idx="20">
                  <c:v>0.21652370143010999</c:v>
                </c:pt>
                <c:pt idx="21">
                  <c:v>0.22731822882951999</c:v>
                </c:pt>
                <c:pt idx="22">
                  <c:v>0.23811275622938</c:v>
                </c:pt>
                <c:pt idx="23">
                  <c:v>0.24890728362879999</c:v>
                </c:pt>
                <c:pt idx="24">
                  <c:v>0.25970181102866002</c:v>
                </c:pt>
                <c:pt idx="25">
                  <c:v>0.27049633842807003</c:v>
                </c:pt>
                <c:pt idx="26">
                  <c:v>0.28129086582749002</c:v>
                </c:pt>
                <c:pt idx="27">
                  <c:v>0.29208539322735</c:v>
                </c:pt>
                <c:pt idx="28">
                  <c:v>0.30287992062676</c:v>
                </c:pt>
                <c:pt idx="29">
                  <c:v>0.31367444802663003</c:v>
                </c:pt>
                <c:pt idx="30">
                  <c:v>0.32446897542603997</c:v>
                </c:pt>
                <c:pt idx="31">
                  <c:v>0.33526350282591</c:v>
                </c:pt>
                <c:pt idx="32">
                  <c:v>0.34605803022532</c:v>
                </c:pt>
                <c:pt idx="33">
                  <c:v>0.35685255762473</c:v>
                </c:pt>
                <c:pt idx="34">
                  <c:v>0.36764708502459997</c:v>
                </c:pt>
                <c:pt idx="35">
                  <c:v>0.37844161242400998</c:v>
                </c:pt>
                <c:pt idx="36">
                  <c:v>0.38923613982388</c:v>
                </c:pt>
                <c:pt idx="37">
                  <c:v>0.40003066722329</c:v>
                </c:pt>
                <c:pt idx="38">
                  <c:v>0.41082519462270001</c:v>
                </c:pt>
                <c:pt idx="39">
                  <c:v>0.42161972202256998</c:v>
                </c:pt>
                <c:pt idx="40">
                  <c:v>0.43241424942197998</c:v>
                </c:pt>
                <c:pt idx="41">
                  <c:v>0.44320877682185</c:v>
                </c:pt>
                <c:pt idx="42">
                  <c:v>0.45400330422126001</c:v>
                </c:pt>
                <c:pt idx="43">
                  <c:v>0.46479783162112998</c:v>
                </c:pt>
                <c:pt idx="44">
                  <c:v>0.47559235902053998</c:v>
                </c:pt>
                <c:pt idx="45">
                  <c:v>0.48638688641994998</c:v>
                </c:pt>
                <c:pt idx="46">
                  <c:v>0.49718141381982001</c:v>
                </c:pt>
                <c:pt idx="47">
                  <c:v>0.50797594121922995</c:v>
                </c:pt>
                <c:pt idx="48">
                  <c:v>0.51877046861910003</c:v>
                </c:pt>
                <c:pt idx="49">
                  <c:v>0.52956499601851004</c:v>
                </c:pt>
                <c:pt idx="50">
                  <c:v>0.54035952341792004</c:v>
                </c:pt>
                <c:pt idx="51">
                  <c:v>0.55115405081779001</c:v>
                </c:pt>
                <c:pt idx="52">
                  <c:v>0.56194857821720001</c:v>
                </c:pt>
                <c:pt idx="53">
                  <c:v>0.57274310561705999</c:v>
                </c:pt>
                <c:pt idx="54">
                  <c:v>0.58353763301647998</c:v>
                </c:pt>
                <c:pt idx="55">
                  <c:v>0.59433216041588999</c:v>
                </c:pt>
                <c:pt idx="56">
                  <c:v>0.60512668781574996</c:v>
                </c:pt>
                <c:pt idx="57">
                  <c:v>0.61592121521516996</c:v>
                </c:pt>
                <c:pt idx="58">
                  <c:v>0.62671574261503005</c:v>
                </c:pt>
                <c:pt idx="59">
                  <c:v>0.63751027001445004</c:v>
                </c:pt>
                <c:pt idx="60">
                  <c:v>0.64830479741431002</c:v>
                </c:pt>
                <c:pt idx="61">
                  <c:v>0.65909932481372002</c:v>
                </c:pt>
                <c:pt idx="62">
                  <c:v>0.66989385221314002</c:v>
                </c:pt>
                <c:pt idx="63">
                  <c:v>0.68068837961299999</c:v>
                </c:pt>
                <c:pt idx="64">
                  <c:v>0.69148290701241</c:v>
                </c:pt>
                <c:pt idx="65">
                  <c:v>0.70227743441227997</c:v>
                </c:pt>
                <c:pt idx="66">
                  <c:v>0.71307196181168997</c:v>
                </c:pt>
                <c:pt idx="67">
                  <c:v>0.72386648921109997</c:v>
                </c:pt>
                <c:pt idx="68">
                  <c:v>0.73466101661097005</c:v>
                </c:pt>
                <c:pt idx="69">
                  <c:v>0.74545554401037994</c:v>
                </c:pt>
                <c:pt idx="70">
                  <c:v>0.75625007141025002</c:v>
                </c:pt>
                <c:pt idx="71">
                  <c:v>0.76704459880966003</c:v>
                </c:pt>
                <c:pt idx="72">
                  <c:v>0.77783912620953</c:v>
                </c:pt>
                <c:pt idx="73">
                  <c:v>0.78863365360894</c:v>
                </c:pt>
                <c:pt idx="74">
                  <c:v>0.79942818100835</c:v>
                </c:pt>
                <c:pt idx="75">
                  <c:v>0.81022270840821997</c:v>
                </c:pt>
                <c:pt idx="76">
                  <c:v>0.82101723580762997</c:v>
                </c:pt>
                <c:pt idx="77">
                  <c:v>0.83181176320750005</c:v>
                </c:pt>
                <c:pt idx="78">
                  <c:v>0.84260629060690995</c:v>
                </c:pt>
                <c:pt idx="79">
                  <c:v>0.85340081800631995</c:v>
                </c:pt>
                <c:pt idx="80">
                  <c:v>0.86419534540619003</c:v>
                </c:pt>
                <c:pt idx="81">
                  <c:v>0.87498987280560003</c:v>
                </c:pt>
                <c:pt idx="82">
                  <c:v>0.88578440020547</c:v>
                </c:pt>
                <c:pt idx="83">
                  <c:v>0.89657892760488</c:v>
                </c:pt>
                <c:pt idx="84">
                  <c:v>0.90737345500473998</c:v>
                </c:pt>
                <c:pt idx="85">
                  <c:v>0.91816798240415998</c:v>
                </c:pt>
                <c:pt idx="86">
                  <c:v>0.92896250980356998</c:v>
                </c:pt>
                <c:pt idx="87">
                  <c:v>0.93975703720343995</c:v>
                </c:pt>
                <c:pt idx="88">
                  <c:v>0.95055156460284995</c:v>
                </c:pt>
                <c:pt idx="89">
                  <c:v>0.96134609200271004</c:v>
                </c:pt>
                <c:pt idx="90">
                  <c:v>0.97214061940213004</c:v>
                </c:pt>
                <c:pt idx="91">
                  <c:v>0.98293514680154004</c:v>
                </c:pt>
                <c:pt idx="92">
                  <c:v>0.99372967420140002</c:v>
                </c:pt>
                <c:pt idx="93">
                  <c:v>1.0045242016008</c:v>
                </c:pt>
                <c:pt idx="94">
                  <c:v>1.0153187290007</c:v>
                </c:pt>
                <c:pt idx="95">
                  <c:v>1.0261132564001001</c:v>
                </c:pt>
                <c:pt idx="96">
                  <c:v>1.0369077838</c:v>
                </c:pt>
                <c:pt idx="97">
                  <c:v>1.0477023111993999</c:v>
                </c:pt>
                <c:pt idx="98">
                  <c:v>1.0584968385988001</c:v>
                </c:pt>
                <c:pt idx="99">
                  <c:v>1.0692913659987</c:v>
                </c:pt>
                <c:pt idx="100">
                  <c:v>1.0800858933980999</c:v>
                </c:pt>
                <c:pt idx="101">
                  <c:v>1.0908804207978999</c:v>
                </c:pt>
                <c:pt idx="102">
                  <c:v>1.1016749481973001</c:v>
                </c:pt>
                <c:pt idx="103">
                  <c:v>1.1124694755968001</c:v>
                </c:pt>
                <c:pt idx="104">
                  <c:v>1.1232640029965999</c:v>
                </c:pt>
                <c:pt idx="105">
                  <c:v>1.134058530396</c:v>
                </c:pt>
                <c:pt idx="106">
                  <c:v>1.1448530577959</c:v>
                </c:pt>
                <c:pt idx="107">
                  <c:v>1.1556475851953001</c:v>
                </c:pt>
                <c:pt idx="108">
                  <c:v>1.1664421125952</c:v>
                </c:pt>
                <c:pt idx="109">
                  <c:v>1.1772366399945999</c:v>
                </c:pt>
                <c:pt idx="110">
                  <c:v>1.1880311673940001</c:v>
                </c:pt>
                <c:pt idx="111">
                  <c:v>1.1988256947939</c:v>
                </c:pt>
                <c:pt idx="112">
                  <c:v>1.2096202221932999</c:v>
                </c:pt>
                <c:pt idx="113">
                  <c:v>1.2204147495930999</c:v>
                </c:pt>
                <c:pt idx="114">
                  <c:v>1.2312092769926</c:v>
                </c:pt>
                <c:pt idx="115">
                  <c:v>1.2420038043920001</c:v>
                </c:pt>
                <c:pt idx="116">
                  <c:v>1.2527983317917999</c:v>
                </c:pt>
                <c:pt idx="117">
                  <c:v>1.2635928591912</c:v>
                </c:pt>
                <c:pt idx="118">
                  <c:v>1.2743873865911</c:v>
                </c:pt>
                <c:pt idx="119">
                  <c:v>1.2851819139905001</c:v>
                </c:pt>
                <c:pt idx="120">
                  <c:v>1.2959764413899</c:v>
                </c:pt>
                <c:pt idx="121">
                  <c:v>1.3067709687897999</c:v>
                </c:pt>
                <c:pt idx="122">
                  <c:v>1.3175654961892</c:v>
                </c:pt>
                <c:pt idx="123">
                  <c:v>1.3283600235891</c:v>
                </c:pt>
                <c:pt idx="124">
                  <c:v>1.3391545509884999</c:v>
                </c:pt>
                <c:pt idx="125">
                  <c:v>1.3499490783884001</c:v>
                </c:pt>
                <c:pt idx="126">
                  <c:v>1.3607436057878</c:v>
                </c:pt>
                <c:pt idx="127">
                  <c:v>1.3715381331872001</c:v>
                </c:pt>
                <c:pt idx="128">
                  <c:v>1.3823326605871</c:v>
                </c:pt>
                <c:pt idx="129">
                  <c:v>1.3931271879864999</c:v>
                </c:pt>
                <c:pt idx="130">
                  <c:v>1.4039217153863</c:v>
                </c:pt>
                <c:pt idx="131">
                  <c:v>1.4147162427857001</c:v>
                </c:pt>
                <c:pt idx="132">
                  <c:v>1.4255107701851999</c:v>
                </c:pt>
                <c:pt idx="133">
                  <c:v>1.4363052975849999</c:v>
                </c:pt>
                <c:pt idx="134">
                  <c:v>1.4470998249844</c:v>
                </c:pt>
                <c:pt idx="135">
                  <c:v>1.4578943523843</c:v>
                </c:pt>
                <c:pt idx="136">
                  <c:v>1.4686888797837001</c:v>
                </c:pt>
                <c:pt idx="137">
                  <c:v>1.4794834071836001</c:v>
                </c:pt>
                <c:pt idx="138">
                  <c:v>1.490277934583</c:v>
                </c:pt>
                <c:pt idx="139">
                  <c:v>1.5010724619824001</c:v>
                </c:pt>
                <c:pt idx="140">
                  <c:v>1.5118669893823</c:v>
                </c:pt>
                <c:pt idx="141">
                  <c:v>1.5226615167816999</c:v>
                </c:pt>
                <c:pt idx="142">
                  <c:v>1.5334560441814999</c:v>
                </c:pt>
                <c:pt idx="143">
                  <c:v>1.544250571581</c:v>
                </c:pt>
                <c:pt idx="144">
                  <c:v>1.5550450989804001</c:v>
                </c:pt>
                <c:pt idx="145">
                  <c:v>1.5658396263801999</c:v>
                </c:pt>
                <c:pt idx="146">
                  <c:v>1.5766341537797</c:v>
                </c:pt>
                <c:pt idx="147">
                  <c:v>1.5874286811795</c:v>
                </c:pt>
                <c:pt idx="148">
                  <c:v>1.5982232085789001</c:v>
                </c:pt>
                <c:pt idx="149">
                  <c:v>1.6090177359788</c:v>
                </c:pt>
                <c:pt idx="150">
                  <c:v>1.6198122633781999</c:v>
                </c:pt>
                <c:pt idx="151">
                  <c:v>1.6306067907776001</c:v>
                </c:pt>
                <c:pt idx="152">
                  <c:v>1.6414013181775</c:v>
                </c:pt>
                <c:pt idx="153">
                  <c:v>1.6521958455768999</c:v>
                </c:pt>
                <c:pt idx="154">
                  <c:v>1.6629903729768001</c:v>
                </c:pt>
                <c:pt idx="155">
                  <c:v>1.6737849003762</c:v>
                </c:pt>
                <c:pt idx="156">
                  <c:v>1.6845794277756001</c:v>
                </c:pt>
                <c:pt idx="157">
                  <c:v>1.6953739551755</c:v>
                </c:pt>
                <c:pt idx="158">
                  <c:v>1.7061684825748999</c:v>
                </c:pt>
                <c:pt idx="159">
                  <c:v>1.7169630099747</c:v>
                </c:pt>
                <c:pt idx="160">
                  <c:v>1.7277575373741001</c:v>
                </c:pt>
                <c:pt idx="161">
                  <c:v>1.738552064774</c:v>
                </c:pt>
                <c:pt idx="162">
                  <c:v>1.7493465921733999</c:v>
                </c:pt>
                <c:pt idx="163">
                  <c:v>1.7601411195728001</c:v>
                </c:pt>
                <c:pt idx="164">
                  <c:v>1.7709356469727</c:v>
                </c:pt>
                <c:pt idx="165">
                  <c:v>1.7817301743720999</c:v>
                </c:pt>
                <c:pt idx="166">
                  <c:v>1.7925247017720001</c:v>
                </c:pt>
                <c:pt idx="167">
                  <c:v>1.8033192291714</c:v>
                </c:pt>
                <c:pt idx="168">
                  <c:v>1.8141137565708001</c:v>
                </c:pt>
                <c:pt idx="169">
                  <c:v>1.8249082839707</c:v>
                </c:pt>
                <c:pt idx="170">
                  <c:v>1.8357028113700999</c:v>
                </c:pt>
                <c:pt idx="171">
                  <c:v>1.8464973387700001</c:v>
                </c:pt>
                <c:pt idx="172">
                  <c:v>1.8572918661694</c:v>
                </c:pt>
                <c:pt idx="173">
                  <c:v>1.8680863935692</c:v>
                </c:pt>
                <c:pt idx="174">
                  <c:v>1.8788809209685999</c:v>
                </c:pt>
                <c:pt idx="175">
                  <c:v>1.8896754483681</c:v>
                </c:pt>
                <c:pt idx="176">
                  <c:v>1.9004699757679</c:v>
                </c:pt>
                <c:pt idx="177">
                  <c:v>1.9112645031672999</c:v>
                </c:pt>
                <c:pt idx="178">
                  <c:v>1.9220590305672001</c:v>
                </c:pt>
                <c:pt idx="179">
                  <c:v>1.9328535579666</c:v>
                </c:pt>
                <c:pt idx="180">
                  <c:v>1.9436480853660001</c:v>
                </c:pt>
                <c:pt idx="181">
                  <c:v>1.9544426127659</c:v>
                </c:pt>
                <c:pt idx="182">
                  <c:v>1.9652371401652999</c:v>
                </c:pt>
                <c:pt idx="183">
                  <c:v>1.9760316675652001</c:v>
                </c:pt>
                <c:pt idx="184">
                  <c:v>1.9868261949646</c:v>
                </c:pt>
                <c:pt idx="185">
                  <c:v>1.9976207223639999</c:v>
                </c:pt>
                <c:pt idx="186">
                  <c:v>2.0084152497639001</c:v>
                </c:pt>
                <c:pt idx="187">
                  <c:v>2.0192097771633</c:v>
                </c:pt>
                <c:pt idx="188">
                  <c:v>2.0300043045631</c:v>
                </c:pt>
                <c:pt idx="189">
                  <c:v>2.0407988319624999</c:v>
                </c:pt>
                <c:pt idx="190">
                  <c:v>2.0515933593623998</c:v>
                </c:pt>
                <c:pt idx="191">
                  <c:v>2.0623878867618002</c:v>
                </c:pt>
                <c:pt idx="192">
                  <c:v>2.0731824141612001</c:v>
                </c:pt>
                <c:pt idx="193">
                  <c:v>2.0839769415611</c:v>
                </c:pt>
                <c:pt idx="194">
                  <c:v>2.0947714689604999</c:v>
                </c:pt>
                <c:pt idx="195">
                  <c:v>2.1055659963603999</c:v>
                </c:pt>
                <c:pt idx="196">
                  <c:v>2.1163605237598002</c:v>
                </c:pt>
                <c:pt idx="197">
                  <c:v>2.1271550511592001</c:v>
                </c:pt>
                <c:pt idx="198">
                  <c:v>2.1379495785591001</c:v>
                </c:pt>
                <c:pt idx="199">
                  <c:v>2.1487441059585</c:v>
                </c:pt>
                <c:pt idx="200">
                  <c:v>2.1595386333583999</c:v>
                </c:pt>
                <c:pt idx="201">
                  <c:v>2.1703331607577998</c:v>
                </c:pt>
                <c:pt idx="202">
                  <c:v>2.1811276881575998</c:v>
                </c:pt>
                <c:pt idx="203">
                  <c:v>2.1919222155570002</c:v>
                </c:pt>
                <c:pt idx="204">
                  <c:v>2.2027167429565</c:v>
                </c:pt>
                <c:pt idx="205">
                  <c:v>2.2135112703563</c:v>
                </c:pt>
                <c:pt idx="206">
                  <c:v>2.2243057977556999</c:v>
                </c:pt>
                <c:pt idx="207">
                  <c:v>2.2351003251555999</c:v>
                </c:pt>
                <c:pt idx="208">
                  <c:v>2.2458948525550002</c:v>
                </c:pt>
                <c:pt idx="209">
                  <c:v>2.2566893799544001</c:v>
                </c:pt>
                <c:pt idx="210">
                  <c:v>2.2674839073543001</c:v>
                </c:pt>
                <c:pt idx="211">
                  <c:v>2.2782784347537</c:v>
                </c:pt>
                <c:pt idx="212">
                  <c:v>2.2890729621535999</c:v>
                </c:pt>
                <c:pt idx="213">
                  <c:v>2.2998674895529998</c:v>
                </c:pt>
                <c:pt idx="214">
                  <c:v>2.3106620169527998</c:v>
                </c:pt>
                <c:pt idx="215">
                  <c:v>2.3214565443523001</c:v>
                </c:pt>
                <c:pt idx="216">
                  <c:v>2.3322510717517</c:v>
                </c:pt>
                <c:pt idx="217">
                  <c:v>2.3430455991515</c:v>
                </c:pt>
                <c:pt idx="218">
                  <c:v>2.3538401265508999</c:v>
                </c:pt>
                <c:pt idx="219">
                  <c:v>2.3646346539507999</c:v>
                </c:pt>
                <c:pt idx="220">
                  <c:v>2.3754291813502002</c:v>
                </c:pt>
                <c:pt idx="221">
                  <c:v>2.3862237087496001</c:v>
                </c:pt>
                <c:pt idx="222">
                  <c:v>2.3970182361495</c:v>
                </c:pt>
                <c:pt idx="223">
                  <c:v>2.4078127635488999</c:v>
                </c:pt>
                <c:pt idx="224">
                  <c:v>2.4186072909487999</c:v>
                </c:pt>
                <c:pt idx="225">
                  <c:v>2.4294018183481998</c:v>
                </c:pt>
                <c:pt idx="226">
                  <c:v>2.4401963457481002</c:v>
                </c:pt>
                <c:pt idx="227">
                  <c:v>2.4509908731475001</c:v>
                </c:pt>
                <c:pt idx="228">
                  <c:v>2.4617854005469</c:v>
                </c:pt>
                <c:pt idx="229">
                  <c:v>2.4725799279467999</c:v>
                </c:pt>
                <c:pt idx="230">
                  <c:v>2.4833744553461998</c:v>
                </c:pt>
                <c:pt idx="231">
                  <c:v>2.4941689827459999</c:v>
                </c:pt>
                <c:pt idx="232">
                  <c:v>2.5049635101454002</c:v>
                </c:pt>
                <c:pt idx="233">
                  <c:v>2.5157580375449</c:v>
                </c:pt>
                <c:pt idx="234">
                  <c:v>2.5265525649447</c:v>
                </c:pt>
                <c:pt idx="235">
                  <c:v>2.5373470923440999</c:v>
                </c:pt>
                <c:pt idx="236">
                  <c:v>2.5481416197439999</c:v>
                </c:pt>
                <c:pt idx="237">
                  <c:v>2.5589361471433998</c:v>
                </c:pt>
                <c:pt idx="238">
                  <c:v>2.5697306745428001</c:v>
                </c:pt>
                <c:pt idx="239">
                  <c:v>2.5805252019427001</c:v>
                </c:pt>
                <c:pt idx="240">
                  <c:v>2.5913197293421</c:v>
                </c:pt>
                <c:pt idx="241">
                  <c:v>2.6021142567419999</c:v>
                </c:pt>
                <c:pt idx="242">
                  <c:v>2.6129087841413998</c:v>
                </c:pt>
                <c:pt idx="243">
                  <c:v>2.6237033115411998</c:v>
                </c:pt>
                <c:pt idx="244">
                  <c:v>2.6344978389407001</c:v>
                </c:pt>
                <c:pt idx="245">
                  <c:v>2.6452923663401</c:v>
                </c:pt>
                <c:pt idx="246">
                  <c:v>2.6560868937399</c:v>
                </c:pt>
                <c:pt idx="247">
                  <c:v>2.6668814211393999</c:v>
                </c:pt>
                <c:pt idx="248">
                  <c:v>2.6776759485391999</c:v>
                </c:pt>
                <c:pt idx="249">
                  <c:v>2.6884704759385998</c:v>
                </c:pt>
                <c:pt idx="250">
                  <c:v>2.6992650033380001</c:v>
                </c:pt>
                <c:pt idx="251">
                  <c:v>2.7100595307379001</c:v>
                </c:pt>
                <c:pt idx="252">
                  <c:v>2.7208540581373</c:v>
                </c:pt>
                <c:pt idx="253">
                  <c:v>2.7316485855371999</c:v>
                </c:pt>
                <c:pt idx="254">
                  <c:v>2.7424431129365998</c:v>
                </c:pt>
                <c:pt idx="255">
                  <c:v>2.7532376403365002</c:v>
                </c:pt>
                <c:pt idx="256">
                  <c:v>2.7640321677359001</c:v>
                </c:pt>
                <c:pt idx="257">
                  <c:v>2.7748266951353</c:v>
                </c:pt>
                <c:pt idx="258">
                  <c:v>2.7856212225351999</c:v>
                </c:pt>
                <c:pt idx="259">
                  <c:v>2.7964157499345998</c:v>
                </c:pt>
                <c:pt idx="260">
                  <c:v>2.8072102773343999</c:v>
                </c:pt>
                <c:pt idx="261">
                  <c:v>2.8180048047338002</c:v>
                </c:pt>
                <c:pt idx="262">
                  <c:v>2.8287993321333</c:v>
                </c:pt>
                <c:pt idx="263">
                  <c:v>2.8395938595331001</c:v>
                </c:pt>
                <c:pt idx="264">
                  <c:v>2.8503883869325</c:v>
                </c:pt>
                <c:pt idx="265">
                  <c:v>2.8611829143323999</c:v>
                </c:pt>
                <c:pt idx="266">
                  <c:v>2.8719774417317998</c:v>
                </c:pt>
                <c:pt idx="267">
                  <c:v>2.8827719691317002</c:v>
                </c:pt>
                <c:pt idx="268">
                  <c:v>2.8935664965311001</c:v>
                </c:pt>
                <c:pt idx="269">
                  <c:v>2.9043610239305</c:v>
                </c:pt>
                <c:pt idx="270">
                  <c:v>2.9151555513303999</c:v>
                </c:pt>
                <c:pt idx="271">
                  <c:v>2.9259500787297998</c:v>
                </c:pt>
                <c:pt idx="272">
                  <c:v>2.9367446061296998</c:v>
                </c:pt>
                <c:pt idx="273">
                  <c:v>2.9475391335291001</c:v>
                </c:pt>
                <c:pt idx="274">
                  <c:v>2.9583336609285</c:v>
                </c:pt>
                <c:pt idx="275">
                  <c:v>2.9691281883283001</c:v>
                </c:pt>
                <c:pt idx="276">
                  <c:v>2.9799227157277999</c:v>
                </c:pt>
                <c:pt idx="277">
                  <c:v>2.9907172431275999</c:v>
                </c:pt>
                <c:pt idx="278">
                  <c:v>3.0015117705269998</c:v>
                </c:pt>
                <c:pt idx="279">
                  <c:v>3.0123062979269002</c:v>
                </c:pt>
                <c:pt idx="280">
                  <c:v>3.0231008253263001</c:v>
                </c:pt>
                <c:pt idx="281">
                  <c:v>3.0338953527257</c:v>
                </c:pt>
                <c:pt idx="282">
                  <c:v>3.0446898801255999</c:v>
                </c:pt>
                <c:pt idx="283">
                  <c:v>3.0554844075249998</c:v>
                </c:pt>
                <c:pt idx="284">
                  <c:v>3.0662789349248998</c:v>
                </c:pt>
                <c:pt idx="285">
                  <c:v>3.0770734623243001</c:v>
                </c:pt>
                <c:pt idx="286">
                  <c:v>3.0878679897237</c:v>
                </c:pt>
                <c:pt idx="287">
                  <c:v>3.0986625171236</c:v>
                </c:pt>
                <c:pt idx="288">
                  <c:v>3.1094570445229999</c:v>
                </c:pt>
                <c:pt idx="289">
                  <c:v>3.1202515719227999</c:v>
                </c:pt>
                <c:pt idx="290">
                  <c:v>3.1310460993221998</c:v>
                </c:pt>
                <c:pt idx="291">
                  <c:v>3.1418406267221002</c:v>
                </c:pt>
                <c:pt idx="292">
                  <c:v>3.1526351541215001</c:v>
                </c:pt>
                <c:pt idx="293">
                  <c:v>3.1634296815209</c:v>
                </c:pt>
                <c:pt idx="294">
                  <c:v>3.1742242089207999</c:v>
                </c:pt>
                <c:pt idx="295">
                  <c:v>3.1850187363201998</c:v>
                </c:pt>
                <c:pt idx="296">
                  <c:v>3.1958132637201002</c:v>
                </c:pt>
                <c:pt idx="297">
                  <c:v>3.2066077911195001</c:v>
                </c:pt>
                <c:pt idx="298">
                  <c:v>3.2174023185189</c:v>
                </c:pt>
                <c:pt idx="299">
                  <c:v>3.2281968459188</c:v>
                </c:pt>
                <c:pt idx="300">
                  <c:v>3.2389913733181999</c:v>
                </c:pt>
                <c:pt idx="301">
                  <c:v>3.2497859007180998</c:v>
                </c:pt>
                <c:pt idx="302">
                  <c:v>3.2605804281175002</c:v>
                </c:pt>
                <c:pt idx="303">
                  <c:v>3.2713749555173002</c:v>
                </c:pt>
                <c:pt idx="304">
                  <c:v>3.2821694829167001</c:v>
                </c:pt>
                <c:pt idx="305">
                  <c:v>3.2929640103161999</c:v>
                </c:pt>
                <c:pt idx="306">
                  <c:v>3.3037585377159999</c:v>
                </c:pt>
                <c:pt idx="307">
                  <c:v>3.3145530651153998</c:v>
                </c:pt>
                <c:pt idx="308">
                  <c:v>3.3253475925153002</c:v>
                </c:pt>
                <c:pt idx="309">
                  <c:v>3.3361421199147001</c:v>
                </c:pt>
                <c:pt idx="310">
                  <c:v>3.3469366473141</c:v>
                </c:pt>
                <c:pt idx="311">
                  <c:v>3.357731174714</c:v>
                </c:pt>
                <c:pt idx="312">
                  <c:v>3.3685257021133999</c:v>
                </c:pt>
                <c:pt idx="313">
                  <c:v>3.3793202295132998</c:v>
                </c:pt>
                <c:pt idx="314">
                  <c:v>3.3901147569127001</c:v>
                </c:pt>
                <c:pt idx="315">
                  <c:v>3.4009092843121</c:v>
                </c:pt>
                <c:pt idx="316">
                  <c:v>3.411703811712</c:v>
                </c:pt>
                <c:pt idx="317">
                  <c:v>3.4224983391113999</c:v>
                </c:pt>
                <c:pt idx="318">
                  <c:v>3.4332928665111999</c:v>
                </c:pt>
                <c:pt idx="319">
                  <c:v>3.4440873939105998</c:v>
                </c:pt>
                <c:pt idx="320">
                  <c:v>3.4548819213105002</c:v>
                </c:pt>
                <c:pt idx="321">
                  <c:v>3.4656764487099001</c:v>
                </c:pt>
                <c:pt idx="322">
                  <c:v>3.4764709761093</c:v>
                </c:pt>
                <c:pt idx="323">
                  <c:v>3.4872655035091999</c:v>
                </c:pt>
                <c:pt idx="324">
                  <c:v>3.4980600309085998</c:v>
                </c:pt>
                <c:pt idx="325">
                  <c:v>3.5088545583084998</c:v>
                </c:pt>
                <c:pt idx="326">
                  <c:v>3.5196490857079001</c:v>
                </c:pt>
                <c:pt idx="327">
                  <c:v>3.5304436131073</c:v>
                </c:pt>
                <c:pt idx="328">
                  <c:v>3.5412381405072</c:v>
                </c:pt>
                <c:pt idx="329">
                  <c:v>3.5520326679065999</c:v>
                </c:pt>
                <c:pt idx="330">
                  <c:v>3.5628271953064998</c:v>
                </c:pt>
                <c:pt idx="331">
                  <c:v>3.5736217227059002</c:v>
                </c:pt>
                <c:pt idx="332">
                  <c:v>3.5844162501057002</c:v>
                </c:pt>
                <c:pt idx="333">
                  <c:v>3.5952107775051001</c:v>
                </c:pt>
                <c:pt idx="334">
                  <c:v>3.6060053049045999</c:v>
                </c:pt>
                <c:pt idx="335">
                  <c:v>3.6167998323043999</c:v>
                </c:pt>
                <c:pt idx="336">
                  <c:v>3.6275943597037998</c:v>
                </c:pt>
                <c:pt idx="337">
                  <c:v>3.6383888871036998</c:v>
                </c:pt>
                <c:pt idx="338">
                  <c:v>3.6491834145031001</c:v>
                </c:pt>
                <c:pt idx="339">
                  <c:v>3.6599779419025</c:v>
                </c:pt>
                <c:pt idx="340">
                  <c:v>3.6707724693024</c:v>
                </c:pt>
                <c:pt idx="341">
                  <c:v>3.6815669967017999</c:v>
                </c:pt>
                <c:pt idx="342">
                  <c:v>3.6923615241016998</c:v>
                </c:pt>
                <c:pt idx="343">
                  <c:v>3.7031560515011002</c:v>
                </c:pt>
                <c:pt idx="344">
                  <c:v>3.7139505789009002</c:v>
                </c:pt>
                <c:pt idx="345">
                  <c:v>3.7247451063004</c:v>
                </c:pt>
                <c:pt idx="346">
                  <c:v>3.7355396336997999</c:v>
                </c:pt>
                <c:pt idx="347">
                  <c:v>3.7463341610995999</c:v>
                </c:pt>
                <c:pt idx="348">
                  <c:v>3.7571286884991002</c:v>
                </c:pt>
                <c:pt idx="349">
                  <c:v>3.7679232158988998</c:v>
                </c:pt>
                <c:pt idx="350">
                  <c:v>3.7787177432983001</c:v>
                </c:pt>
                <c:pt idx="351">
                  <c:v>3.7895122706977</c:v>
                </c:pt>
                <c:pt idx="352">
                  <c:v>3.8003067980976</c:v>
                </c:pt>
                <c:pt idx="353">
                  <c:v>3.8111013254969999</c:v>
                </c:pt>
                <c:pt idx="354">
                  <c:v>3.8218958528968998</c:v>
                </c:pt>
                <c:pt idx="355">
                  <c:v>3.8326903802963002</c:v>
                </c:pt>
                <c:pt idx="356">
                  <c:v>3.8434849076962001</c:v>
                </c:pt>
                <c:pt idx="357">
                  <c:v>3.8542794350956</c:v>
                </c:pt>
                <c:pt idx="358">
                  <c:v>3.8650739624949999</c:v>
                </c:pt>
                <c:pt idx="359">
                  <c:v>3.8758684898948998</c:v>
                </c:pt>
                <c:pt idx="360">
                  <c:v>3.8866630172943002</c:v>
                </c:pt>
                <c:pt idx="361">
                  <c:v>3.8974575446941002</c:v>
                </c:pt>
                <c:pt idx="362">
                  <c:v>3.9082520720935001</c:v>
                </c:pt>
                <c:pt idx="363">
                  <c:v>3.9190465994929999</c:v>
                </c:pt>
                <c:pt idx="364">
                  <c:v>3.9298411268928</c:v>
                </c:pt>
                <c:pt idx="365">
                  <c:v>3.9406356542921999</c:v>
                </c:pt>
                <c:pt idx="366">
                  <c:v>3.9514301816920998</c:v>
                </c:pt>
                <c:pt idx="367">
                  <c:v>3.9622247090915002</c:v>
                </c:pt>
                <c:pt idx="368">
                  <c:v>3.9730192364909001</c:v>
                </c:pt>
                <c:pt idx="369">
                  <c:v>3.9838137638908</c:v>
                </c:pt>
                <c:pt idx="370">
                  <c:v>3.9946082912901999</c:v>
                </c:pt>
                <c:pt idx="371">
                  <c:v>4.0054028186900998</c:v>
                </c:pt>
                <c:pt idx="372">
                  <c:v>4.0161973460895002</c:v>
                </c:pt>
                <c:pt idx="373">
                  <c:v>4.0269918734893997</c:v>
                </c:pt>
                <c:pt idx="374">
                  <c:v>4.0377864008888</c:v>
                </c:pt>
                <c:pt idx="375">
                  <c:v>4.0485809282882004</c:v>
                </c:pt>
                <c:pt idx="376">
                  <c:v>4.0593754556880004</c:v>
                </c:pt>
                <c:pt idx="377">
                  <c:v>4.0701699830875002</c:v>
                </c:pt>
                <c:pt idx="378">
                  <c:v>4.0809645104873002</c:v>
                </c:pt>
                <c:pt idx="379">
                  <c:v>4.0917590378866997</c:v>
                </c:pt>
                <c:pt idx="380">
                  <c:v>4.1025535652861</c:v>
                </c:pt>
                <c:pt idx="381">
                  <c:v>4.1133480926860004</c:v>
                </c:pt>
                <c:pt idx="382">
                  <c:v>4.1241426200853999</c:v>
                </c:pt>
                <c:pt idx="383">
                  <c:v>4.1349371474853003</c:v>
                </c:pt>
                <c:pt idx="384">
                  <c:v>4.1457316748846997</c:v>
                </c:pt>
                <c:pt idx="385">
                  <c:v>4.1565262022846001</c:v>
                </c:pt>
                <c:pt idx="386">
                  <c:v>4.1673207296839996</c:v>
                </c:pt>
                <c:pt idx="387">
                  <c:v>4.1781152570833999</c:v>
                </c:pt>
                <c:pt idx="388">
                  <c:v>4.1889097844833003</c:v>
                </c:pt>
                <c:pt idx="389">
                  <c:v>4.1997043118826998</c:v>
                </c:pt>
                <c:pt idx="390">
                  <c:v>4.2104988392824998</c:v>
                </c:pt>
                <c:pt idx="391">
                  <c:v>4.2212933666819001</c:v>
                </c:pt>
                <c:pt idx="392">
                  <c:v>4.2320878940814</c:v>
                </c:pt>
                <c:pt idx="393">
                  <c:v>4.2428824214812</c:v>
                </c:pt>
                <c:pt idx="394">
                  <c:v>4.2536769488806003</c:v>
                </c:pt>
                <c:pt idx="395">
                  <c:v>4.2644714762804998</c:v>
                </c:pt>
                <c:pt idx="396">
                  <c:v>4.2752660036799002</c:v>
                </c:pt>
                <c:pt idx="397">
                  <c:v>4.2860605310797997</c:v>
                </c:pt>
                <c:pt idx="398">
                  <c:v>4.2968550584792</c:v>
                </c:pt>
                <c:pt idx="399">
                  <c:v>4.3076495858786004</c:v>
                </c:pt>
                <c:pt idx="400">
                  <c:v>4.3184441132784999</c:v>
                </c:pt>
                <c:pt idx="401">
                  <c:v>4.3292386406779002</c:v>
                </c:pt>
                <c:pt idx="402">
                  <c:v>4.3400331680777997</c:v>
                </c:pt>
                <c:pt idx="403">
                  <c:v>4.3508276954772001</c:v>
                </c:pt>
                <c:pt idx="404">
                  <c:v>4.3616222228766004</c:v>
                </c:pt>
                <c:pt idx="405">
                  <c:v>4.3724167502764004</c:v>
                </c:pt>
                <c:pt idx="406">
                  <c:v>4.3832112776759002</c:v>
                </c:pt>
                <c:pt idx="407">
                  <c:v>4.3940058050757003</c:v>
                </c:pt>
                <c:pt idx="408">
                  <c:v>4.4048003324750997</c:v>
                </c:pt>
                <c:pt idx="409">
                  <c:v>4.4155948598750001</c:v>
                </c:pt>
                <c:pt idx="410">
                  <c:v>4.4263893872743996</c:v>
                </c:pt>
                <c:pt idx="411">
                  <c:v>4.4371839146737999</c:v>
                </c:pt>
                <c:pt idx="412">
                  <c:v>4.4479784420737003</c:v>
                </c:pt>
                <c:pt idx="413">
                  <c:v>4.4587729694730998</c:v>
                </c:pt>
                <c:pt idx="414">
                  <c:v>4.4695674968730001</c:v>
                </c:pt>
                <c:pt idx="415">
                  <c:v>4.4803620242723996</c:v>
                </c:pt>
                <c:pt idx="416">
                  <c:v>4.4911565516717999</c:v>
                </c:pt>
                <c:pt idx="417">
                  <c:v>4.5019510790717003</c:v>
                </c:pt>
                <c:pt idx="418">
                  <c:v>4.5127456064710998</c:v>
                </c:pt>
                <c:pt idx="419">
                  <c:v>4.5235401338708998</c:v>
                </c:pt>
                <c:pt idx="420">
                  <c:v>4.5343346612703002</c:v>
                </c:pt>
                <c:pt idx="421">
                  <c:v>4.5451291886701997</c:v>
                </c:pt>
                <c:pt idx="422">
                  <c:v>4.5559237160696</c:v>
                </c:pt>
                <c:pt idx="423">
                  <c:v>4.5667182434690003</c:v>
                </c:pt>
                <c:pt idx="424">
                  <c:v>4.5775127708688998</c:v>
                </c:pt>
                <c:pt idx="425">
                  <c:v>4.5883072982683002</c:v>
                </c:pt>
                <c:pt idx="426">
                  <c:v>4.5991018256681997</c:v>
                </c:pt>
                <c:pt idx="427">
                  <c:v>4.6098963530676</c:v>
                </c:pt>
                <c:pt idx="428">
                  <c:v>4.6206908804670004</c:v>
                </c:pt>
                <c:pt idx="429">
                  <c:v>4.6314854078668999</c:v>
                </c:pt>
                <c:pt idx="430">
                  <c:v>4.6422799352663002</c:v>
                </c:pt>
                <c:pt idx="431">
                  <c:v>4.6530744626661997</c:v>
                </c:pt>
                <c:pt idx="432">
                  <c:v>4.6638689900656001</c:v>
                </c:pt>
                <c:pt idx="433">
                  <c:v>4.6746635174654001</c:v>
                </c:pt>
                <c:pt idx="434">
                  <c:v>4.6854580448648004</c:v>
                </c:pt>
                <c:pt idx="435">
                  <c:v>4.6962525722643003</c:v>
                </c:pt>
                <c:pt idx="436">
                  <c:v>4.7070470996641003</c:v>
                </c:pt>
                <c:pt idx="437">
                  <c:v>4.7178416270634997</c:v>
                </c:pt>
                <c:pt idx="438">
                  <c:v>4.7286361544634001</c:v>
                </c:pt>
                <c:pt idx="439">
                  <c:v>4.7394306818627996</c:v>
                </c:pt>
                <c:pt idx="440">
                  <c:v>4.7502252092621999</c:v>
                </c:pt>
                <c:pt idx="441">
                  <c:v>4.7610197366621003</c:v>
                </c:pt>
                <c:pt idx="442">
                  <c:v>4.7718142640614998</c:v>
                </c:pt>
                <c:pt idx="443">
                  <c:v>4.7826087914614002</c:v>
                </c:pt>
                <c:pt idx="444">
                  <c:v>4.7934033188607996</c:v>
                </c:pt>
                <c:pt idx="445">
                  <c:v>4.8041978462602</c:v>
                </c:pt>
                <c:pt idx="446">
                  <c:v>4.8149923736601004</c:v>
                </c:pt>
                <c:pt idx="447">
                  <c:v>4.8257869010594998</c:v>
                </c:pt>
                <c:pt idx="448">
                  <c:v>4.8365814284592998</c:v>
                </c:pt>
                <c:pt idx="449">
                  <c:v>4.8473759558587997</c:v>
                </c:pt>
                <c:pt idx="450">
                  <c:v>4.8581704832585997</c:v>
                </c:pt>
                <c:pt idx="451">
                  <c:v>4.868965010658</c:v>
                </c:pt>
                <c:pt idx="452">
                  <c:v>4.8797595380574004</c:v>
                </c:pt>
                <c:pt idx="453">
                  <c:v>4.8905540654572999</c:v>
                </c:pt>
                <c:pt idx="454">
                  <c:v>4.9013485928567002</c:v>
                </c:pt>
                <c:pt idx="455">
                  <c:v>4.9121431202565997</c:v>
                </c:pt>
                <c:pt idx="456">
                  <c:v>4.9229376476560001</c:v>
                </c:pt>
                <c:pt idx="457">
                  <c:v>4.9337321750554004</c:v>
                </c:pt>
                <c:pt idx="458">
                  <c:v>4.9445267024552999</c:v>
                </c:pt>
                <c:pt idx="459">
                  <c:v>4.9553212298547002</c:v>
                </c:pt>
                <c:pt idx="460">
                  <c:v>4.9661157572545997</c:v>
                </c:pt>
                <c:pt idx="461">
                  <c:v>4.9769102846540001</c:v>
                </c:pt>
                <c:pt idx="462">
                  <c:v>4.9877048120538001</c:v>
                </c:pt>
                <c:pt idx="463">
                  <c:v>4.9984993394531996</c:v>
                </c:pt>
                <c:pt idx="464">
                  <c:v>5.0092938668527003</c:v>
                </c:pt>
                <c:pt idx="465">
                  <c:v>5.0200883942525003</c:v>
                </c:pt>
                <c:pt idx="466">
                  <c:v>5.0308829216518998</c:v>
                </c:pt>
                <c:pt idx="467">
                  <c:v>5.0416774490518002</c:v>
                </c:pt>
                <c:pt idx="468">
                  <c:v>5.0524719764511996</c:v>
                </c:pt>
                <c:pt idx="469">
                  <c:v>5.0632665038506</c:v>
                </c:pt>
                <c:pt idx="470">
                  <c:v>5.0740610312505003</c:v>
                </c:pt>
                <c:pt idx="471">
                  <c:v>5.0848555586498998</c:v>
                </c:pt>
                <c:pt idx="472">
                  <c:v>5.0956500860498002</c:v>
                </c:pt>
                <c:pt idx="473">
                  <c:v>5.1064446134491996</c:v>
                </c:pt>
                <c:pt idx="474">
                  <c:v>5.1172391408491</c:v>
                </c:pt>
                <c:pt idx="475">
                  <c:v>5.1280336682485004</c:v>
                </c:pt>
                <c:pt idx="476">
                  <c:v>5.1388281956478998</c:v>
                </c:pt>
                <c:pt idx="477">
                  <c:v>5.1496227230476999</c:v>
                </c:pt>
                <c:pt idx="478">
                  <c:v>5.1604172504471997</c:v>
                </c:pt>
                <c:pt idx="479">
                  <c:v>5.1712117778469997</c:v>
                </c:pt>
                <c:pt idx="480">
                  <c:v>5.1820063052464</c:v>
                </c:pt>
                <c:pt idx="481">
                  <c:v>5.1928008326458004</c:v>
                </c:pt>
                <c:pt idx="482">
                  <c:v>5.2035953600456999</c:v>
                </c:pt>
                <c:pt idx="483">
                  <c:v>5.2143898874451002</c:v>
                </c:pt>
                <c:pt idx="484">
                  <c:v>5.2251844148449997</c:v>
                </c:pt>
                <c:pt idx="485">
                  <c:v>5.2359789422444001</c:v>
                </c:pt>
                <c:pt idx="486">
                  <c:v>5.2467734696442996</c:v>
                </c:pt>
                <c:pt idx="487">
                  <c:v>5.2575679970436999</c:v>
                </c:pt>
                <c:pt idx="488">
                  <c:v>5.2683625244431003</c:v>
                </c:pt>
                <c:pt idx="489">
                  <c:v>5.2791570518429998</c:v>
                </c:pt>
                <c:pt idx="490">
                  <c:v>5.2899515792424001</c:v>
                </c:pt>
                <c:pt idx="491">
                  <c:v>5.3007461066422001</c:v>
                </c:pt>
                <c:pt idx="492">
                  <c:v>5.3115406340415996</c:v>
                </c:pt>
                <c:pt idx="493">
                  <c:v>5.3223351614411003</c:v>
                </c:pt>
                <c:pt idx="494">
                  <c:v>5.3331296888409003</c:v>
                </c:pt>
                <c:pt idx="495">
                  <c:v>5.3439242162402998</c:v>
                </c:pt>
                <c:pt idx="496">
                  <c:v>5.3547187436402002</c:v>
                </c:pt>
                <c:pt idx="497">
                  <c:v>5.3655132710395996</c:v>
                </c:pt>
                <c:pt idx="498">
                  <c:v>5.376307798439</c:v>
                </c:pt>
                <c:pt idx="499">
                  <c:v>5.3871023258389004</c:v>
                </c:pt>
                <c:pt idx="500">
                  <c:v>5.3978968532382998</c:v>
                </c:pt>
                <c:pt idx="501">
                  <c:v>5.4086913806382002</c:v>
                </c:pt>
                <c:pt idx="502">
                  <c:v>5.4194859080375997</c:v>
                </c:pt>
                <c:pt idx="503">
                  <c:v>5.4302804354375001</c:v>
                </c:pt>
                <c:pt idx="504">
                  <c:v>5.4410749628369004</c:v>
                </c:pt>
                <c:pt idx="505">
                  <c:v>5.4518694902362999</c:v>
                </c:pt>
                <c:pt idx="506">
                  <c:v>5.4626640176360999</c:v>
                </c:pt>
                <c:pt idx="507">
                  <c:v>5.4734585450355997</c:v>
                </c:pt>
                <c:pt idx="508">
                  <c:v>5.4842530724353997</c:v>
                </c:pt>
                <c:pt idx="509">
                  <c:v>5.4950475998348001</c:v>
                </c:pt>
                <c:pt idx="510">
                  <c:v>5.5058421272342004</c:v>
                </c:pt>
                <c:pt idx="511">
                  <c:v>5.5166366546340999</c:v>
                </c:pt>
                <c:pt idx="512">
                  <c:v>5.5274311820335003</c:v>
                </c:pt>
                <c:pt idx="513">
                  <c:v>5.5382257094333998</c:v>
                </c:pt>
                <c:pt idx="514">
                  <c:v>5.5490202368328001</c:v>
                </c:pt>
                <c:pt idx="515">
                  <c:v>5.5598147642326996</c:v>
                </c:pt>
                <c:pt idx="516">
                  <c:v>5.5706092916320999</c:v>
                </c:pt>
                <c:pt idx="517">
                  <c:v>5.5814038190315003</c:v>
                </c:pt>
                <c:pt idx="518">
                  <c:v>5.5921983464313998</c:v>
                </c:pt>
                <c:pt idx="519">
                  <c:v>5.6029928738308001</c:v>
                </c:pt>
                <c:pt idx="520">
                  <c:v>5.6137874012306002</c:v>
                </c:pt>
                <c:pt idx="521">
                  <c:v>5.6245819286301</c:v>
                </c:pt>
                <c:pt idx="522">
                  <c:v>5.6353764560295003</c:v>
                </c:pt>
                <c:pt idx="523">
                  <c:v>5.6461709834293003</c:v>
                </c:pt>
                <c:pt idx="524">
                  <c:v>5.6569655108286998</c:v>
                </c:pt>
                <c:pt idx="525">
                  <c:v>5.6677600382286002</c:v>
                </c:pt>
                <c:pt idx="526">
                  <c:v>5.6785545656279997</c:v>
                </c:pt>
                <c:pt idx="527">
                  <c:v>5.6893490930279</c:v>
                </c:pt>
                <c:pt idx="528">
                  <c:v>5.7001436204273004</c:v>
                </c:pt>
                <c:pt idx="529">
                  <c:v>5.7109381478266998</c:v>
                </c:pt>
                <c:pt idx="530">
                  <c:v>5.7217326752266002</c:v>
                </c:pt>
                <c:pt idx="531">
                  <c:v>5.7325272026259997</c:v>
                </c:pt>
                <c:pt idx="532">
                  <c:v>5.7433217300259001</c:v>
                </c:pt>
                <c:pt idx="533">
                  <c:v>5.7541162574253004</c:v>
                </c:pt>
                <c:pt idx="534">
                  <c:v>5.7649107848246999</c:v>
                </c:pt>
                <c:pt idx="535">
                  <c:v>5.7757053122244999</c:v>
                </c:pt>
                <c:pt idx="536">
                  <c:v>5.7864998396239997</c:v>
                </c:pt>
                <c:pt idx="537">
                  <c:v>5.7972943670237997</c:v>
                </c:pt>
                <c:pt idx="538">
                  <c:v>5.8080888944232001</c:v>
                </c:pt>
                <c:pt idx="539">
                  <c:v>5.8188834218230996</c:v>
                </c:pt>
                <c:pt idx="540">
                  <c:v>5.8296779492224999</c:v>
                </c:pt>
                <c:pt idx="541">
                  <c:v>5.8404724766219003</c:v>
                </c:pt>
                <c:pt idx="542">
                  <c:v>5.8512670040217998</c:v>
                </c:pt>
                <c:pt idx="543">
                  <c:v>5.8620615314212001</c:v>
                </c:pt>
                <c:pt idx="544">
                  <c:v>5.8728560588210996</c:v>
                </c:pt>
                <c:pt idx="545">
                  <c:v>5.8836505862205</c:v>
                </c:pt>
                <c:pt idx="546">
                  <c:v>5.8944451136199003</c:v>
                </c:pt>
                <c:pt idx="547">
                  <c:v>5.9052396410197998</c:v>
                </c:pt>
                <c:pt idx="548">
                  <c:v>5.9160341684192002</c:v>
                </c:pt>
                <c:pt idx="549">
                  <c:v>5.9268286958190002</c:v>
                </c:pt>
                <c:pt idx="550">
                  <c:v>5.9376232232185</c:v>
                </c:pt>
                <c:pt idx="551">
                  <c:v>5.9484177506179003</c:v>
                </c:pt>
                <c:pt idx="552">
                  <c:v>5.9592122780177004</c:v>
                </c:pt>
                <c:pt idx="553">
                  <c:v>5.9700068054170998</c:v>
                </c:pt>
                <c:pt idx="554">
                  <c:v>5.9808013328170002</c:v>
                </c:pt>
                <c:pt idx="555">
                  <c:v>5.9915958602163997</c:v>
                </c:pt>
                <c:pt idx="556">
                  <c:v>6.0023903876163001</c:v>
                </c:pt>
                <c:pt idx="557">
                  <c:v>6.0131849150157004</c:v>
                </c:pt>
                <c:pt idx="558">
                  <c:v>6.0239794424150999</c:v>
                </c:pt>
                <c:pt idx="559">
                  <c:v>6.0347739698150002</c:v>
                </c:pt>
                <c:pt idx="560">
                  <c:v>6.0455684972143997</c:v>
                </c:pt>
                <c:pt idx="561">
                  <c:v>6.0563630246143001</c:v>
                </c:pt>
                <c:pt idx="562">
                  <c:v>6.0671575520137004</c:v>
                </c:pt>
                <c:pt idx="563">
                  <c:v>6.0779520794130999</c:v>
                </c:pt>
                <c:pt idx="564">
                  <c:v>6.0887466068128999</c:v>
                </c:pt>
                <c:pt idx="565">
                  <c:v>6.0995411342123997</c:v>
                </c:pt>
                <c:pt idx="566">
                  <c:v>6.1103356616121998</c:v>
                </c:pt>
                <c:pt idx="567">
                  <c:v>6.1211301890116001</c:v>
                </c:pt>
                <c:pt idx="568">
                  <c:v>6.1319247164114996</c:v>
                </c:pt>
                <c:pt idx="569">
                  <c:v>6.1427192438109</c:v>
                </c:pt>
                <c:pt idx="570">
                  <c:v>6.1535137712103003</c:v>
                </c:pt>
                <c:pt idx="571">
                  <c:v>6.1643082986101998</c:v>
                </c:pt>
                <c:pt idx="572">
                  <c:v>6.1751028260096001</c:v>
                </c:pt>
                <c:pt idx="573">
                  <c:v>6.1858973534094996</c:v>
                </c:pt>
                <c:pt idx="574">
                  <c:v>6.1966918808089</c:v>
                </c:pt>
                <c:pt idx="575">
                  <c:v>6.2074864082083003</c:v>
                </c:pt>
                <c:pt idx="576">
                  <c:v>6.2182809356081998</c:v>
                </c:pt>
                <c:pt idx="577">
                  <c:v>6.2290754630076002</c:v>
                </c:pt>
                <c:pt idx="578">
                  <c:v>6.2398699904074002</c:v>
                </c:pt>
                <c:pt idx="579">
                  <c:v>6.2506645178069</c:v>
                </c:pt>
                <c:pt idx="580">
                  <c:v>6.2614590452067</c:v>
                </c:pt>
                <c:pt idx="581">
                  <c:v>6.2722535726061004</c:v>
                </c:pt>
                <c:pt idx="582">
                  <c:v>6.2830481000054998</c:v>
                </c:pt>
                <c:pt idx="583">
                  <c:v>6.2938426274054002</c:v>
                </c:pt>
                <c:pt idx="584">
                  <c:v>6.3046371548047997</c:v>
                </c:pt>
                <c:pt idx="585">
                  <c:v>6.3154316822047001</c:v>
                </c:pt>
                <c:pt idx="586">
                  <c:v>6.3262262096041004</c:v>
                </c:pt>
                <c:pt idx="587">
                  <c:v>6.3370207370034999</c:v>
                </c:pt>
                <c:pt idx="588">
                  <c:v>6.3478152644034003</c:v>
                </c:pt>
                <c:pt idx="589">
                  <c:v>6.3586097918027997</c:v>
                </c:pt>
                <c:pt idx="590">
                  <c:v>6.3694043192027001</c:v>
                </c:pt>
                <c:pt idx="591">
                  <c:v>6.3801988466020996</c:v>
                </c:pt>
                <c:pt idx="592">
                  <c:v>6.3909933740018996</c:v>
                </c:pt>
                <c:pt idx="593">
                  <c:v>6.4017879014012999</c:v>
                </c:pt>
                <c:pt idx="594">
                  <c:v>6.4125824288007998</c:v>
                </c:pt>
                <c:pt idx="595">
                  <c:v>6.4233769562005998</c:v>
                </c:pt>
                <c:pt idx="596">
                  <c:v>6.4341714836000001</c:v>
                </c:pt>
                <c:pt idx="597">
                  <c:v>6.4449660109998996</c:v>
                </c:pt>
                <c:pt idx="598">
                  <c:v>6.4557605383993</c:v>
                </c:pt>
                <c:pt idx="599">
                  <c:v>6.4665550657987003</c:v>
                </c:pt>
                <c:pt idx="600">
                  <c:v>6.4773495931985998</c:v>
                </c:pt>
                <c:pt idx="601">
                  <c:v>6.4881441205980002</c:v>
                </c:pt>
                <c:pt idx="602">
                  <c:v>6.4989386479978997</c:v>
                </c:pt>
                <c:pt idx="603">
                  <c:v>6.5097331753973</c:v>
                </c:pt>
                <c:pt idx="604">
                  <c:v>6.5205277027972004</c:v>
                </c:pt>
                <c:pt idx="605">
                  <c:v>6.5313222301965999</c:v>
                </c:pt>
                <c:pt idx="606">
                  <c:v>6.5421167575960002</c:v>
                </c:pt>
                <c:pt idx="607">
                  <c:v>6.5529112849958002</c:v>
                </c:pt>
                <c:pt idx="608">
                  <c:v>6.5637058123953</c:v>
                </c:pt>
                <c:pt idx="609">
                  <c:v>6.5745003397951001</c:v>
                </c:pt>
                <c:pt idx="610">
                  <c:v>6.5852948671945004</c:v>
                </c:pt>
                <c:pt idx="611">
                  <c:v>6.5960893945938999</c:v>
                </c:pt>
                <c:pt idx="612">
                  <c:v>6.6068839219938003</c:v>
                </c:pt>
                <c:pt idx="613">
                  <c:v>6.6176784493931997</c:v>
                </c:pt>
                <c:pt idx="614">
                  <c:v>6.6284729767931001</c:v>
                </c:pt>
                <c:pt idx="615">
                  <c:v>6.6392675041924996</c:v>
                </c:pt>
                <c:pt idx="616">
                  <c:v>6.6500620315923999</c:v>
                </c:pt>
                <c:pt idx="617">
                  <c:v>6.6608565589918003</c:v>
                </c:pt>
                <c:pt idx="618">
                  <c:v>6.6716510863911997</c:v>
                </c:pt>
                <c:pt idx="619">
                  <c:v>6.6824456137911001</c:v>
                </c:pt>
                <c:pt idx="620">
                  <c:v>6.6932401411904996</c:v>
                </c:pt>
                <c:pt idx="621">
                  <c:v>6.7040346685902996</c:v>
                </c:pt>
                <c:pt idx="622">
                  <c:v>6.7148291959898003</c:v>
                </c:pt>
                <c:pt idx="623">
                  <c:v>6.7256237233891998</c:v>
                </c:pt>
                <c:pt idx="624">
                  <c:v>6.7364182507889998</c:v>
                </c:pt>
                <c:pt idx="625">
                  <c:v>6.7472127781884002</c:v>
                </c:pt>
                <c:pt idx="626">
                  <c:v>6.7580073055882997</c:v>
                </c:pt>
                <c:pt idx="627">
                  <c:v>6.7688018329877</c:v>
                </c:pt>
                <c:pt idx="628">
                  <c:v>6.7795963603871003</c:v>
                </c:pt>
                <c:pt idx="629">
                  <c:v>6.7903908877869998</c:v>
                </c:pt>
                <c:pt idx="630">
                  <c:v>6.8011854151864002</c:v>
                </c:pt>
                <c:pt idx="631">
                  <c:v>6.8119799425862997</c:v>
                </c:pt>
                <c:pt idx="632">
                  <c:v>6.8227744699857</c:v>
                </c:pt>
                <c:pt idx="633">
                  <c:v>6.8335689973856004</c:v>
                </c:pt>
                <c:pt idx="634">
                  <c:v>6.8443635247849999</c:v>
                </c:pt>
                <c:pt idx="635">
                  <c:v>6.8551580521844002</c:v>
                </c:pt>
                <c:pt idx="636">
                  <c:v>6.8659525795842002</c:v>
                </c:pt>
                <c:pt idx="637">
                  <c:v>6.8767471069837001</c:v>
                </c:pt>
                <c:pt idx="638">
                  <c:v>6.8875416343835001</c:v>
                </c:pt>
                <c:pt idx="639">
                  <c:v>6.8983361617829004</c:v>
                </c:pt>
                <c:pt idx="640">
                  <c:v>6.9091306891822999</c:v>
                </c:pt>
                <c:pt idx="641">
                  <c:v>6.9199252165822003</c:v>
                </c:pt>
                <c:pt idx="642">
                  <c:v>6.9307197439815997</c:v>
                </c:pt>
                <c:pt idx="643">
                  <c:v>6.9415142713815001</c:v>
                </c:pt>
                <c:pt idx="644">
                  <c:v>6.9523087987808996</c:v>
                </c:pt>
                <c:pt idx="645">
                  <c:v>6.9631033261808</c:v>
                </c:pt>
                <c:pt idx="646">
                  <c:v>6.9738978535802003</c:v>
                </c:pt>
                <c:pt idx="647">
                  <c:v>6.9846923809795998</c:v>
                </c:pt>
                <c:pt idx="648">
                  <c:v>6.9954869083795002</c:v>
                </c:pt>
                <c:pt idx="649">
                  <c:v>7.0062814357788996</c:v>
                </c:pt>
                <c:pt idx="650">
                  <c:v>7.0170759631786996</c:v>
                </c:pt>
                <c:pt idx="651">
                  <c:v>7.0278704905782003</c:v>
                </c:pt>
                <c:pt idx="652">
                  <c:v>7.0386650179775998</c:v>
                </c:pt>
                <c:pt idx="653">
                  <c:v>7.0494595453773998</c:v>
                </c:pt>
                <c:pt idx="654">
                  <c:v>7.0602540727768002</c:v>
                </c:pt>
                <c:pt idx="655">
                  <c:v>7.0710486001766997</c:v>
                </c:pt>
                <c:pt idx="656">
                  <c:v>7.0818431275761</c:v>
                </c:pt>
                <c:pt idx="657">
                  <c:v>7.0926376549760004</c:v>
                </c:pt>
                <c:pt idx="658">
                  <c:v>7.1034321823753999</c:v>
                </c:pt>
                <c:pt idx="659">
                  <c:v>7.1142267097748002</c:v>
                </c:pt>
                <c:pt idx="660">
                  <c:v>7.1250212371746997</c:v>
                </c:pt>
                <c:pt idx="661">
                  <c:v>7.1358157645741001</c:v>
                </c:pt>
                <c:pt idx="662">
                  <c:v>7.1466102919740004</c:v>
                </c:pt>
                <c:pt idx="663">
                  <c:v>7.1574048193733999</c:v>
                </c:pt>
                <c:pt idx="664">
                  <c:v>7.1681993467728002</c:v>
                </c:pt>
                <c:pt idx="665">
                  <c:v>7.1789938741726003</c:v>
                </c:pt>
                <c:pt idx="666">
                  <c:v>7.1897884015721001</c:v>
                </c:pt>
                <c:pt idx="667">
                  <c:v>7.2005829289719001</c:v>
                </c:pt>
                <c:pt idx="668">
                  <c:v>7.2113774563712996</c:v>
                </c:pt>
                <c:pt idx="669">
                  <c:v>7.2221719837712</c:v>
                </c:pt>
                <c:pt idx="670">
                  <c:v>7.2329665111706003</c:v>
                </c:pt>
                <c:pt idx="671">
                  <c:v>7.2437610385699998</c:v>
                </c:pt>
                <c:pt idx="672">
                  <c:v>7.2545555659699001</c:v>
                </c:pt>
                <c:pt idx="673">
                  <c:v>7.2653500933692996</c:v>
                </c:pt>
                <c:pt idx="674">
                  <c:v>7.2761446207692</c:v>
                </c:pt>
                <c:pt idx="675">
                  <c:v>7.2869391481686003</c:v>
                </c:pt>
                <c:pt idx="676">
                  <c:v>7.2977336755679998</c:v>
                </c:pt>
                <c:pt idx="677">
                  <c:v>7.3085282029679002</c:v>
                </c:pt>
                <c:pt idx="678">
                  <c:v>7.3193227303672996</c:v>
                </c:pt>
                <c:pt idx="679">
                  <c:v>7.3301172577670997</c:v>
                </c:pt>
                <c:pt idx="680">
                  <c:v>7.3409117851666004</c:v>
                </c:pt>
                <c:pt idx="681">
                  <c:v>7.3517063125659998</c:v>
                </c:pt>
                <c:pt idx="682">
                  <c:v>7.3625008399657998</c:v>
                </c:pt>
                <c:pt idx="683">
                  <c:v>7.3732953673652002</c:v>
                </c:pt>
                <c:pt idx="684">
                  <c:v>7.3840898947650997</c:v>
                </c:pt>
                <c:pt idx="685">
                  <c:v>7.3948844221645</c:v>
                </c:pt>
                <c:pt idx="686">
                  <c:v>7.4056789495644004</c:v>
                </c:pt>
                <c:pt idx="687">
                  <c:v>7.4164734769637999</c:v>
                </c:pt>
                <c:pt idx="688">
                  <c:v>7.4272680043632002</c:v>
                </c:pt>
                <c:pt idx="689">
                  <c:v>7.4380625317630997</c:v>
                </c:pt>
                <c:pt idx="690">
                  <c:v>7.4488570591625001</c:v>
                </c:pt>
                <c:pt idx="691">
                  <c:v>7.4596515865623996</c:v>
                </c:pt>
                <c:pt idx="692">
                  <c:v>7.4704461139617999</c:v>
                </c:pt>
                <c:pt idx="693">
                  <c:v>7.4812406413612003</c:v>
                </c:pt>
                <c:pt idx="694">
                  <c:v>7.4920351687610003</c:v>
                </c:pt>
                <c:pt idx="695">
                  <c:v>7.5028296961605001</c:v>
                </c:pt>
                <c:pt idx="696">
                  <c:v>7.5136242235603001</c:v>
                </c:pt>
                <c:pt idx="697">
                  <c:v>7.5244187509596996</c:v>
                </c:pt>
                <c:pt idx="698">
                  <c:v>7.5352132783596</c:v>
                </c:pt>
                <c:pt idx="699">
                  <c:v>7.5460078057590003</c:v>
                </c:pt>
                <c:pt idx="700">
                  <c:v>7.5568023331583998</c:v>
                </c:pt>
                <c:pt idx="701">
                  <c:v>7.5675968605583002</c:v>
                </c:pt>
                <c:pt idx="702">
                  <c:v>7.5783913879576996</c:v>
                </c:pt>
                <c:pt idx="703">
                  <c:v>7.5891859153576</c:v>
                </c:pt>
                <c:pt idx="704">
                  <c:v>7.5999804427570004</c:v>
                </c:pt>
                <c:pt idx="705">
                  <c:v>7.6107749701563998</c:v>
                </c:pt>
                <c:pt idx="706">
                  <c:v>7.6215694975563002</c:v>
                </c:pt>
                <c:pt idx="707">
                  <c:v>7.6323640249556997</c:v>
                </c:pt>
                <c:pt idx="708">
                  <c:v>7.6431585523554997</c:v>
                </c:pt>
                <c:pt idx="709">
                  <c:v>7.6539530797550004</c:v>
                </c:pt>
                <c:pt idx="710">
                  <c:v>7.6647476071548004</c:v>
                </c:pt>
                <c:pt idx="711">
                  <c:v>7.6755421345541999</c:v>
                </c:pt>
                <c:pt idx="712">
                  <c:v>7.6863366619536002</c:v>
                </c:pt>
                <c:pt idx="713">
                  <c:v>7.6971311893534997</c:v>
                </c:pt>
                <c:pt idx="714">
                  <c:v>7.7079257167529001</c:v>
                </c:pt>
                <c:pt idx="715">
                  <c:v>7.7187202441527996</c:v>
                </c:pt>
                <c:pt idx="716">
                  <c:v>7.7295147715521999</c:v>
                </c:pt>
                <c:pt idx="717">
                  <c:v>7.7403092989516002</c:v>
                </c:pt>
                <c:pt idx="718">
                  <c:v>7.7511038263514997</c:v>
                </c:pt>
                <c:pt idx="719">
                  <c:v>7.7618983537509001</c:v>
                </c:pt>
                <c:pt idx="720">
                  <c:v>7.7726928811507996</c:v>
                </c:pt>
                <c:pt idx="721">
                  <c:v>7.7834874085501999</c:v>
                </c:pt>
                <c:pt idx="722">
                  <c:v>7.79428193595</c:v>
                </c:pt>
                <c:pt idx="723">
                  <c:v>7.8050764633494998</c:v>
                </c:pt>
                <c:pt idx="724">
                  <c:v>7.8158709907489001</c:v>
                </c:pt>
                <c:pt idx="725">
                  <c:v>7.8266655181487002</c:v>
                </c:pt>
                <c:pt idx="726">
                  <c:v>7.8374600455480996</c:v>
                </c:pt>
                <c:pt idx="727">
                  <c:v>7.848254572948</c:v>
                </c:pt>
                <c:pt idx="728">
                  <c:v>7.8590491003474003</c:v>
                </c:pt>
                <c:pt idx="729">
                  <c:v>7.8698436277467998</c:v>
                </c:pt>
                <c:pt idx="730">
                  <c:v>7.8806381551467002</c:v>
                </c:pt>
                <c:pt idx="731">
                  <c:v>7.8914326825460996</c:v>
                </c:pt>
                <c:pt idx="732">
                  <c:v>7.902227209946</c:v>
                </c:pt>
                <c:pt idx="733">
                  <c:v>7.9130217373454004</c:v>
                </c:pt>
                <c:pt idx="734">
                  <c:v>7.9238162647452999</c:v>
                </c:pt>
                <c:pt idx="735">
                  <c:v>7.9346107921447002</c:v>
                </c:pt>
                <c:pt idx="736">
                  <c:v>7.9454053195440997</c:v>
                </c:pt>
                <c:pt idx="737">
                  <c:v>7.9561998469438997</c:v>
                </c:pt>
                <c:pt idx="738">
                  <c:v>7.9669943743434004</c:v>
                </c:pt>
                <c:pt idx="739">
                  <c:v>7.9777889017432004</c:v>
                </c:pt>
                <c:pt idx="740">
                  <c:v>7.9885834291425999</c:v>
                </c:pt>
                <c:pt idx="741">
                  <c:v>7.9993779565420002</c:v>
                </c:pt>
                <c:pt idx="742">
                  <c:v>8.0101724839419006</c:v>
                </c:pt>
                <c:pt idx="743">
                  <c:v>8.0209670113413001</c:v>
                </c:pt>
                <c:pt idx="744">
                  <c:v>8.0317615387412005</c:v>
                </c:pt>
                <c:pt idx="745">
                  <c:v>8.0425560661405999</c:v>
                </c:pt>
                <c:pt idx="746">
                  <c:v>8.0533505935399994</c:v>
                </c:pt>
                <c:pt idx="747">
                  <c:v>8.0641451209398998</c:v>
                </c:pt>
                <c:pt idx="748">
                  <c:v>8.0749396483392992</c:v>
                </c:pt>
                <c:pt idx="749">
                  <c:v>8.0857341757391996</c:v>
                </c:pt>
                <c:pt idx="750">
                  <c:v>8.0965287031386008</c:v>
                </c:pt>
                <c:pt idx="751">
                  <c:v>8.1073232305384</c:v>
                </c:pt>
                <c:pt idx="752">
                  <c:v>8.1181177579379007</c:v>
                </c:pt>
                <c:pt idx="753">
                  <c:v>8.1289122853373001</c:v>
                </c:pt>
                <c:pt idx="754">
                  <c:v>8.1397068127370993</c:v>
                </c:pt>
                <c:pt idx="755">
                  <c:v>8.1505013401365005</c:v>
                </c:pt>
                <c:pt idx="756">
                  <c:v>8.1612958675363991</c:v>
                </c:pt>
                <c:pt idx="757">
                  <c:v>8.1720903949358004</c:v>
                </c:pt>
                <c:pt idx="758">
                  <c:v>8.1828849223351998</c:v>
                </c:pt>
                <c:pt idx="759">
                  <c:v>8.1936794497351002</c:v>
                </c:pt>
                <c:pt idx="760">
                  <c:v>8.2044739771344997</c:v>
                </c:pt>
                <c:pt idx="761">
                  <c:v>8.2152685045344001</c:v>
                </c:pt>
                <c:pt idx="762">
                  <c:v>8.2260630319337995</c:v>
                </c:pt>
                <c:pt idx="763">
                  <c:v>8.2368575593336999</c:v>
                </c:pt>
                <c:pt idx="764">
                  <c:v>8.2476520867330994</c:v>
                </c:pt>
                <c:pt idx="765">
                  <c:v>8.2584466141325006</c:v>
                </c:pt>
                <c:pt idx="766">
                  <c:v>8.2692411415322997</c:v>
                </c:pt>
                <c:pt idx="767">
                  <c:v>8.2800356689318004</c:v>
                </c:pt>
                <c:pt idx="768">
                  <c:v>8.2908301963315996</c:v>
                </c:pt>
                <c:pt idx="769">
                  <c:v>8.3016247237310008</c:v>
                </c:pt>
                <c:pt idx="770">
                  <c:v>8.3124192511304003</c:v>
                </c:pt>
                <c:pt idx="771">
                  <c:v>8.3232137785303006</c:v>
                </c:pt>
                <c:pt idx="772">
                  <c:v>8.3340083059297001</c:v>
                </c:pt>
                <c:pt idx="773">
                  <c:v>8.3448028333296005</c:v>
                </c:pt>
                <c:pt idx="774">
                  <c:v>8.3555973607289999</c:v>
                </c:pt>
                <c:pt idx="775">
                  <c:v>8.3663918881289003</c:v>
                </c:pt>
                <c:pt idx="776">
                  <c:v>8.3771864155282998</c:v>
                </c:pt>
                <c:pt idx="777">
                  <c:v>8.3879809429276992</c:v>
                </c:pt>
                <c:pt idx="778">
                  <c:v>8.3987754703275996</c:v>
                </c:pt>
                <c:pt idx="779">
                  <c:v>8.4095699977270009</c:v>
                </c:pt>
                <c:pt idx="780">
                  <c:v>8.4203645251268</c:v>
                </c:pt>
                <c:pt idx="781">
                  <c:v>8.4311590525263007</c:v>
                </c:pt>
                <c:pt idx="782">
                  <c:v>8.4419535799257002</c:v>
                </c:pt>
                <c:pt idx="783">
                  <c:v>8.4527481073254993</c:v>
                </c:pt>
                <c:pt idx="784">
                  <c:v>8.4635426347249005</c:v>
                </c:pt>
                <c:pt idx="785">
                  <c:v>8.4743371621247991</c:v>
                </c:pt>
                <c:pt idx="786">
                  <c:v>8.4851316895242004</c:v>
                </c:pt>
                <c:pt idx="787">
                  <c:v>8.4959262169241008</c:v>
                </c:pt>
                <c:pt idx="788">
                  <c:v>8.5067207443235002</c:v>
                </c:pt>
                <c:pt idx="789">
                  <c:v>8.5175152717228997</c:v>
                </c:pt>
                <c:pt idx="790">
                  <c:v>8.5283097991228001</c:v>
                </c:pt>
                <c:pt idx="791">
                  <c:v>8.5391043265221995</c:v>
                </c:pt>
                <c:pt idx="792">
                  <c:v>8.5498988539220999</c:v>
                </c:pt>
                <c:pt idx="793">
                  <c:v>8.5606933813214994</c:v>
                </c:pt>
                <c:pt idx="794">
                  <c:v>8.5714879087209006</c:v>
                </c:pt>
                <c:pt idx="795">
                  <c:v>8.5822824361206997</c:v>
                </c:pt>
                <c:pt idx="796">
                  <c:v>8.5930769635202005</c:v>
                </c:pt>
                <c:pt idx="797">
                  <c:v>8.6038714909199996</c:v>
                </c:pt>
                <c:pt idx="798">
                  <c:v>8.6146660183194008</c:v>
                </c:pt>
                <c:pt idx="799">
                  <c:v>8.6254605457192994</c:v>
                </c:pt>
                <c:pt idx="800">
                  <c:v>8.6362550731187007</c:v>
                </c:pt>
                <c:pt idx="801">
                  <c:v>8.6470496005181001</c:v>
                </c:pt>
                <c:pt idx="802">
                  <c:v>8.6578441279180005</c:v>
                </c:pt>
                <c:pt idx="803">
                  <c:v>8.6686386553174</c:v>
                </c:pt>
                <c:pt idx="804">
                  <c:v>8.6794331827173004</c:v>
                </c:pt>
                <c:pt idx="805">
                  <c:v>8.6902277101166998</c:v>
                </c:pt>
                <c:pt idx="806">
                  <c:v>8.7010222375160993</c:v>
                </c:pt>
                <c:pt idx="807">
                  <c:v>8.7118167649159997</c:v>
                </c:pt>
                <c:pt idx="808">
                  <c:v>8.7226112923153991</c:v>
                </c:pt>
                <c:pt idx="809">
                  <c:v>8.7334058197152</c:v>
                </c:pt>
                <c:pt idx="810">
                  <c:v>8.7442003471147007</c:v>
                </c:pt>
                <c:pt idx="811">
                  <c:v>8.7549948745141002</c:v>
                </c:pt>
                <c:pt idx="812">
                  <c:v>8.7657894019138993</c:v>
                </c:pt>
                <c:pt idx="813">
                  <c:v>8.7765839293133006</c:v>
                </c:pt>
                <c:pt idx="814">
                  <c:v>8.7873784567131992</c:v>
                </c:pt>
                <c:pt idx="815">
                  <c:v>8.7981729841126004</c:v>
                </c:pt>
                <c:pt idx="816">
                  <c:v>8.8089675115125008</c:v>
                </c:pt>
                <c:pt idx="817">
                  <c:v>8.8197620389119002</c:v>
                </c:pt>
                <c:pt idx="818">
                  <c:v>8.8305565663112997</c:v>
                </c:pt>
                <c:pt idx="819">
                  <c:v>8.8413510937112001</c:v>
                </c:pt>
                <c:pt idx="820">
                  <c:v>8.8521456211105995</c:v>
                </c:pt>
                <c:pt idx="821">
                  <c:v>8.8629401485104999</c:v>
                </c:pt>
                <c:pt idx="822">
                  <c:v>8.8737346759098994</c:v>
                </c:pt>
                <c:pt idx="823">
                  <c:v>8.8845292033093006</c:v>
                </c:pt>
                <c:pt idx="824">
                  <c:v>8.8953237307091992</c:v>
                </c:pt>
                <c:pt idx="825">
                  <c:v>8.9061182581086005</c:v>
                </c:pt>
                <c:pt idx="826">
                  <c:v>8.9169127855083996</c:v>
                </c:pt>
                <c:pt idx="827">
                  <c:v>8.9277073129078008</c:v>
                </c:pt>
                <c:pt idx="828">
                  <c:v>8.9385018403076995</c:v>
                </c:pt>
                <c:pt idx="829">
                  <c:v>8.9492963677071007</c:v>
                </c:pt>
                <c:pt idx="830">
                  <c:v>8.9600908951065001</c:v>
                </c:pt>
                <c:pt idx="831">
                  <c:v>8.9708854225064005</c:v>
                </c:pt>
                <c:pt idx="832">
                  <c:v>8.9816799499058</c:v>
                </c:pt>
                <c:pt idx="833">
                  <c:v>8.9924744773057004</c:v>
                </c:pt>
                <c:pt idx="834">
                  <c:v>9.0032690047050998</c:v>
                </c:pt>
                <c:pt idx="835">
                  <c:v>9.0140635321044993</c:v>
                </c:pt>
                <c:pt idx="836">
                  <c:v>9.0248580595043997</c:v>
                </c:pt>
                <c:pt idx="837">
                  <c:v>9.0356525869037991</c:v>
                </c:pt>
                <c:pt idx="838">
                  <c:v>9.0464471143036</c:v>
                </c:pt>
                <c:pt idx="839">
                  <c:v>9.0572416417031008</c:v>
                </c:pt>
                <c:pt idx="840">
                  <c:v>9.0680361691028999</c:v>
                </c:pt>
                <c:pt idx="841">
                  <c:v>9.0788306965022993</c:v>
                </c:pt>
                <c:pt idx="842">
                  <c:v>9.0896252239017006</c:v>
                </c:pt>
                <c:pt idx="843">
                  <c:v>9.1004197513015992</c:v>
                </c:pt>
                <c:pt idx="844">
                  <c:v>9.1112142787010004</c:v>
                </c:pt>
                <c:pt idx="845">
                  <c:v>9.1220088061009008</c:v>
                </c:pt>
                <c:pt idx="846">
                  <c:v>9.1328033335003003</c:v>
                </c:pt>
                <c:pt idx="847">
                  <c:v>9.1435978608996997</c:v>
                </c:pt>
                <c:pt idx="848">
                  <c:v>9.1543923882996001</c:v>
                </c:pt>
                <c:pt idx="849">
                  <c:v>9.1651869156989996</c:v>
                </c:pt>
                <c:pt idx="850">
                  <c:v>9.1759814430989</c:v>
                </c:pt>
                <c:pt idx="851">
                  <c:v>9.1867759704982994</c:v>
                </c:pt>
                <c:pt idx="852">
                  <c:v>9.1975704978981003</c:v>
                </c:pt>
                <c:pt idx="853">
                  <c:v>9.2083650252975993</c:v>
                </c:pt>
                <c:pt idx="854">
                  <c:v>9.2191595526970005</c:v>
                </c:pt>
                <c:pt idx="855">
                  <c:v>9.2299540800967996</c:v>
                </c:pt>
                <c:pt idx="856">
                  <c:v>9.2407486074962009</c:v>
                </c:pt>
                <c:pt idx="857">
                  <c:v>9.2515431348960995</c:v>
                </c:pt>
                <c:pt idx="858">
                  <c:v>9.2623376622955007</c:v>
                </c:pt>
                <c:pt idx="859">
                  <c:v>9.2731321896949002</c:v>
                </c:pt>
                <c:pt idx="860">
                  <c:v>9.2839267170948006</c:v>
                </c:pt>
                <c:pt idx="861">
                  <c:v>9.2947212444942</c:v>
                </c:pt>
                <c:pt idx="862">
                  <c:v>9.3055157718941004</c:v>
                </c:pt>
                <c:pt idx="863">
                  <c:v>9.3163102992934999</c:v>
                </c:pt>
                <c:pt idx="864">
                  <c:v>9.3271048266934002</c:v>
                </c:pt>
                <c:pt idx="865">
                  <c:v>9.3378993540927997</c:v>
                </c:pt>
                <c:pt idx="866">
                  <c:v>9.3486938814921992</c:v>
                </c:pt>
                <c:pt idx="867">
                  <c:v>9.3594884088920001</c:v>
                </c:pt>
                <c:pt idx="868">
                  <c:v>9.3702829362915008</c:v>
                </c:pt>
                <c:pt idx="869">
                  <c:v>9.3810774636912999</c:v>
                </c:pt>
                <c:pt idx="870">
                  <c:v>9.3918719910906994</c:v>
                </c:pt>
                <c:pt idx="871">
                  <c:v>9.4026665184902001</c:v>
                </c:pt>
                <c:pt idx="872">
                  <c:v>9.4134610458899992</c:v>
                </c:pt>
                <c:pt idx="873">
                  <c:v>9.4242555732894004</c:v>
                </c:pt>
                <c:pt idx="874">
                  <c:v>9.4350501006893008</c:v>
                </c:pt>
                <c:pt idx="875">
                  <c:v>9.4458446280887003</c:v>
                </c:pt>
                <c:pt idx="876">
                  <c:v>9.4566391554880997</c:v>
                </c:pt>
                <c:pt idx="877">
                  <c:v>9.4674336828880001</c:v>
                </c:pt>
                <c:pt idx="878">
                  <c:v>9.4782282102873996</c:v>
                </c:pt>
                <c:pt idx="879">
                  <c:v>9.4890227376873</c:v>
                </c:pt>
                <c:pt idx="880">
                  <c:v>9.4998172650866994</c:v>
                </c:pt>
                <c:pt idx="881">
                  <c:v>9.5106117924865003</c:v>
                </c:pt>
                <c:pt idx="882">
                  <c:v>9.5214063198859993</c:v>
                </c:pt>
                <c:pt idx="883">
                  <c:v>9.5322008472854005</c:v>
                </c:pt>
                <c:pt idx="884">
                  <c:v>9.5429953746851996</c:v>
                </c:pt>
                <c:pt idx="885">
                  <c:v>9.5537899020846009</c:v>
                </c:pt>
                <c:pt idx="886">
                  <c:v>9.5645844294844995</c:v>
                </c:pt>
                <c:pt idx="887">
                  <c:v>9.5753789568839007</c:v>
                </c:pt>
                <c:pt idx="888">
                  <c:v>9.5861734842833002</c:v>
                </c:pt>
                <c:pt idx="889">
                  <c:v>9.5969680116832006</c:v>
                </c:pt>
                <c:pt idx="890">
                  <c:v>9.6077625390826</c:v>
                </c:pt>
                <c:pt idx="891">
                  <c:v>9.6185570664825004</c:v>
                </c:pt>
                <c:pt idx="892">
                  <c:v>9.6293515938818999</c:v>
                </c:pt>
                <c:pt idx="893">
                  <c:v>9.6401461212818003</c:v>
                </c:pt>
                <c:pt idx="894">
                  <c:v>9.6509406486811997</c:v>
                </c:pt>
                <c:pt idx="895">
                  <c:v>9.6617351760805992</c:v>
                </c:pt>
                <c:pt idx="896">
                  <c:v>9.6725297034804001</c:v>
                </c:pt>
                <c:pt idx="897">
                  <c:v>9.6833242308799008</c:v>
                </c:pt>
                <c:pt idx="898">
                  <c:v>9.6941187582796999</c:v>
                </c:pt>
                <c:pt idx="899">
                  <c:v>9.7049132856790994</c:v>
                </c:pt>
                <c:pt idx="900">
                  <c:v>9.7157078130786001</c:v>
                </c:pt>
                <c:pt idx="901">
                  <c:v>9.7265023404783992</c:v>
                </c:pt>
                <c:pt idx="902">
                  <c:v>9.7372968678778005</c:v>
                </c:pt>
                <c:pt idx="903">
                  <c:v>9.7480913952777009</c:v>
                </c:pt>
                <c:pt idx="904">
                  <c:v>9.7588859226771003</c:v>
                </c:pt>
                <c:pt idx="905">
                  <c:v>9.7696804500770007</c:v>
                </c:pt>
                <c:pt idx="906">
                  <c:v>9.7804749774764002</c:v>
                </c:pt>
                <c:pt idx="907">
                  <c:v>9.7912695048757996</c:v>
                </c:pt>
                <c:pt idx="908">
                  <c:v>9.8020640322757</c:v>
                </c:pt>
                <c:pt idx="909">
                  <c:v>9.8128585596750995</c:v>
                </c:pt>
                <c:pt idx="910">
                  <c:v>9.8236530870749004</c:v>
                </c:pt>
                <c:pt idx="911">
                  <c:v>9.8344476144743993</c:v>
                </c:pt>
                <c:pt idx="912">
                  <c:v>9.8452421418738005</c:v>
                </c:pt>
                <c:pt idx="913">
                  <c:v>9.8560366692735997</c:v>
                </c:pt>
                <c:pt idx="914">
                  <c:v>9.8668311966729991</c:v>
                </c:pt>
                <c:pt idx="915">
                  <c:v>9.8776257240728995</c:v>
                </c:pt>
                <c:pt idx="916">
                  <c:v>9.8884202514723007</c:v>
                </c:pt>
                <c:pt idx="917">
                  <c:v>9.8992147788721994</c:v>
                </c:pt>
                <c:pt idx="918">
                  <c:v>9.9100093062716006</c:v>
                </c:pt>
                <c:pt idx="919">
                  <c:v>9.920803833671</c:v>
                </c:pt>
                <c:pt idx="920">
                  <c:v>9.9315983610709004</c:v>
                </c:pt>
                <c:pt idx="921">
                  <c:v>9.9423928884702999</c:v>
                </c:pt>
                <c:pt idx="922">
                  <c:v>9.9531874158702003</c:v>
                </c:pt>
                <c:pt idx="923">
                  <c:v>9.9639819432695997</c:v>
                </c:pt>
                <c:pt idx="924">
                  <c:v>9.9747764706689992</c:v>
                </c:pt>
                <c:pt idx="925">
                  <c:v>9.9855709980688996</c:v>
                </c:pt>
                <c:pt idx="926">
                  <c:v>9.9963655254683008</c:v>
                </c:pt>
                <c:pt idx="927">
                  <c:v>10.007160052868</c:v>
                </c:pt>
                <c:pt idx="928">
                  <c:v>10.017954580268</c:v>
                </c:pt>
                <c:pt idx="929">
                  <c:v>10.028749107667</c:v>
                </c:pt>
                <c:pt idx="930">
                  <c:v>10.039543635067</c:v>
                </c:pt>
                <c:pt idx="931">
                  <c:v>10.050338162466</c:v>
                </c:pt>
                <c:pt idx="932">
                  <c:v>10.061132689866</c:v>
                </c:pt>
                <c:pt idx="933">
                  <c:v>10.071927217265999</c:v>
                </c:pt>
                <c:pt idx="934">
                  <c:v>10.082721744664999</c:v>
                </c:pt>
                <c:pt idx="935">
                  <c:v>10.093516272064999</c:v>
                </c:pt>
                <c:pt idx="936">
                  <c:v>10.104310799464001</c:v>
                </c:pt>
                <c:pt idx="937">
                  <c:v>10.115105326864001</c:v>
                </c:pt>
                <c:pt idx="938">
                  <c:v>10.125899854263</c:v>
                </c:pt>
                <c:pt idx="939">
                  <c:v>10.136694381663</c:v>
                </c:pt>
                <c:pt idx="940">
                  <c:v>10.147488909063</c:v>
                </c:pt>
                <c:pt idx="941">
                  <c:v>10.158283436462</c:v>
                </c:pt>
                <c:pt idx="942">
                  <c:v>10.169077963862</c:v>
                </c:pt>
                <c:pt idx="943">
                  <c:v>10.179872491260999</c:v>
                </c:pt>
                <c:pt idx="944">
                  <c:v>10.190667018660999</c:v>
                </c:pt>
                <c:pt idx="945">
                  <c:v>10.201461546060999</c:v>
                </c:pt>
                <c:pt idx="946">
                  <c:v>10.212256073461001</c:v>
                </c:pt>
                <c:pt idx="947">
                  <c:v>10.223050600860001</c:v>
                </c:pt>
                <c:pt idx="948">
                  <c:v>10.233845128259</c:v>
                </c:pt>
                <c:pt idx="949">
                  <c:v>10.244639655659</c:v>
                </c:pt>
                <c:pt idx="950">
                  <c:v>10.255434183059</c:v>
                </c:pt>
                <c:pt idx="951">
                  <c:v>10.266228710459</c:v>
                </c:pt>
                <c:pt idx="952">
                  <c:v>10.277023237858</c:v>
                </c:pt>
                <c:pt idx="953">
                  <c:v>10.287817765257</c:v>
                </c:pt>
                <c:pt idx="954">
                  <c:v>10.298612292656999</c:v>
                </c:pt>
                <c:pt idx="955">
                  <c:v>10.309406820056999</c:v>
                </c:pt>
                <c:pt idx="956">
                  <c:v>10.320201347456999</c:v>
                </c:pt>
                <c:pt idx="957">
                  <c:v>10.330995874856001</c:v>
                </c:pt>
                <c:pt idx="958">
                  <c:v>10.341790402256001</c:v>
                </c:pt>
                <c:pt idx="959">
                  <c:v>10.352584929655</c:v>
                </c:pt>
                <c:pt idx="960">
                  <c:v>10.363379457055</c:v>
                </c:pt>
                <c:pt idx="961">
                  <c:v>10.374173984455</c:v>
                </c:pt>
                <c:pt idx="962">
                  <c:v>10.384968511854</c:v>
                </c:pt>
                <c:pt idx="963">
                  <c:v>10.395763039254</c:v>
                </c:pt>
                <c:pt idx="964">
                  <c:v>10.406557566652999</c:v>
                </c:pt>
                <c:pt idx="965">
                  <c:v>10.417352094052999</c:v>
                </c:pt>
                <c:pt idx="966">
                  <c:v>10.428146621452001</c:v>
                </c:pt>
                <c:pt idx="967">
                  <c:v>10.438941148852001</c:v>
                </c:pt>
                <c:pt idx="968">
                  <c:v>10.449735676252001</c:v>
                </c:pt>
                <c:pt idx="969">
                  <c:v>10.460530203651</c:v>
                </c:pt>
                <c:pt idx="970">
                  <c:v>10.471324731051</c:v>
                </c:pt>
                <c:pt idx="971">
                  <c:v>10.48211925845</c:v>
                </c:pt>
                <c:pt idx="972">
                  <c:v>10.49291378585</c:v>
                </c:pt>
                <c:pt idx="973">
                  <c:v>10.50370831325</c:v>
                </c:pt>
                <c:pt idx="974">
                  <c:v>10.514502840649</c:v>
                </c:pt>
                <c:pt idx="975">
                  <c:v>10.525297368048999</c:v>
                </c:pt>
                <c:pt idx="976">
                  <c:v>10.536091895447999</c:v>
                </c:pt>
                <c:pt idx="977">
                  <c:v>10.546886422848001</c:v>
                </c:pt>
                <c:pt idx="978">
                  <c:v>10.557680950248001</c:v>
                </c:pt>
                <c:pt idx="979">
                  <c:v>10.568475477647</c:v>
                </c:pt>
                <c:pt idx="980">
                  <c:v>10.579270005047</c:v>
                </c:pt>
                <c:pt idx="981">
                  <c:v>10.590064532446</c:v>
                </c:pt>
                <c:pt idx="982">
                  <c:v>10.600859059846</c:v>
                </c:pt>
                <c:pt idx="983">
                  <c:v>10.611653587246</c:v>
                </c:pt>
                <c:pt idx="984">
                  <c:v>10.622448114645</c:v>
                </c:pt>
                <c:pt idx="985">
                  <c:v>10.633242642044999</c:v>
                </c:pt>
                <c:pt idx="986">
                  <c:v>10.644037169443999</c:v>
                </c:pt>
                <c:pt idx="987">
                  <c:v>10.654831696843999</c:v>
                </c:pt>
                <c:pt idx="988">
                  <c:v>10.665626224244001</c:v>
                </c:pt>
                <c:pt idx="989">
                  <c:v>10.676420751643001</c:v>
                </c:pt>
                <c:pt idx="990">
                  <c:v>10.687215279043</c:v>
                </c:pt>
                <c:pt idx="991">
                  <c:v>10.698009806442</c:v>
                </c:pt>
                <c:pt idx="992">
                  <c:v>10.708804333842</c:v>
                </c:pt>
                <c:pt idx="993">
                  <c:v>10.719598861242</c:v>
                </c:pt>
                <c:pt idx="994">
                  <c:v>10.730393388641</c:v>
                </c:pt>
                <c:pt idx="995">
                  <c:v>10.741187916041</c:v>
                </c:pt>
                <c:pt idx="996">
                  <c:v>10.751982443439999</c:v>
                </c:pt>
                <c:pt idx="997">
                  <c:v>10.762776970839999</c:v>
                </c:pt>
                <c:pt idx="998">
                  <c:v>10.773571498240001</c:v>
                </c:pt>
                <c:pt idx="999">
                  <c:v>10.784366025639001</c:v>
                </c:pt>
                <c:pt idx="1000">
                  <c:v>10.795160553039</c:v>
                </c:pt>
                <c:pt idx="1001">
                  <c:v>10.805955080438</c:v>
                </c:pt>
                <c:pt idx="1002">
                  <c:v>10.816749607838</c:v>
                </c:pt>
                <c:pt idx="1003">
                  <c:v>10.827544135238</c:v>
                </c:pt>
                <c:pt idx="1004">
                  <c:v>10.838338662637</c:v>
                </c:pt>
                <c:pt idx="1005">
                  <c:v>10.849133190037</c:v>
                </c:pt>
                <c:pt idx="1006">
                  <c:v>10.859927717435999</c:v>
                </c:pt>
                <c:pt idx="1007">
                  <c:v>10.870722244835999</c:v>
                </c:pt>
                <c:pt idx="1008">
                  <c:v>10.881516772235001</c:v>
                </c:pt>
                <c:pt idx="1009">
                  <c:v>10.892311299635001</c:v>
                </c:pt>
                <c:pt idx="1010">
                  <c:v>10.903105827035001</c:v>
                </c:pt>
                <c:pt idx="1011">
                  <c:v>10.913900354435</c:v>
                </c:pt>
                <c:pt idx="1012">
                  <c:v>10.924694881834</c:v>
                </c:pt>
                <c:pt idx="1013">
                  <c:v>10.935489409233</c:v>
                </c:pt>
                <c:pt idx="1014">
                  <c:v>10.946283936633</c:v>
                </c:pt>
                <c:pt idx="1015">
                  <c:v>10.957078464033</c:v>
                </c:pt>
                <c:pt idx="1016">
                  <c:v>10.967872991433</c:v>
                </c:pt>
                <c:pt idx="1017">
                  <c:v>10.978667518831999</c:v>
                </c:pt>
                <c:pt idx="1018">
                  <c:v>10.989462046231001</c:v>
                </c:pt>
                <c:pt idx="1019">
                  <c:v>11.000256573631001</c:v>
                </c:pt>
                <c:pt idx="1020">
                  <c:v>11.011051101031001</c:v>
                </c:pt>
                <c:pt idx="1021">
                  <c:v>11.021845628431</c:v>
                </c:pt>
                <c:pt idx="1022">
                  <c:v>11.03264015583</c:v>
                </c:pt>
                <c:pt idx="1023">
                  <c:v>11.04343468323</c:v>
                </c:pt>
                <c:pt idx="1024">
                  <c:v>11.054229210629</c:v>
                </c:pt>
                <c:pt idx="1025">
                  <c:v>11.065023738029</c:v>
                </c:pt>
                <c:pt idx="1026">
                  <c:v>11.075818265429</c:v>
                </c:pt>
                <c:pt idx="1027">
                  <c:v>11.086612792827999</c:v>
                </c:pt>
                <c:pt idx="1028">
                  <c:v>11.097407320227999</c:v>
                </c:pt>
                <c:pt idx="1029">
                  <c:v>11.108201847627001</c:v>
                </c:pt>
                <c:pt idx="1030">
                  <c:v>11.118996375027001</c:v>
                </c:pt>
                <c:pt idx="1031">
                  <c:v>11.129790902427001</c:v>
                </c:pt>
                <c:pt idx="1032">
                  <c:v>11.140585429826</c:v>
                </c:pt>
                <c:pt idx="1033">
                  <c:v>11.151379957226</c:v>
                </c:pt>
                <c:pt idx="1034">
                  <c:v>11.162174484625</c:v>
                </c:pt>
                <c:pt idx="1035">
                  <c:v>11.172969012025</c:v>
                </c:pt>
                <c:pt idx="1036">
                  <c:v>11.183763539424</c:v>
                </c:pt>
                <c:pt idx="1037">
                  <c:v>11.194558066823999</c:v>
                </c:pt>
                <c:pt idx="1038">
                  <c:v>11.205352594223999</c:v>
                </c:pt>
                <c:pt idx="1039">
                  <c:v>11.216147121623001</c:v>
                </c:pt>
                <c:pt idx="1040">
                  <c:v>11.226941649023001</c:v>
                </c:pt>
                <c:pt idx="1041">
                  <c:v>11.237736176422001</c:v>
                </c:pt>
                <c:pt idx="1042">
                  <c:v>11.248530703822</c:v>
                </c:pt>
                <c:pt idx="1043">
                  <c:v>11.259325231222</c:v>
                </c:pt>
                <c:pt idx="1044">
                  <c:v>11.270119758621</c:v>
                </c:pt>
                <c:pt idx="1045">
                  <c:v>11.280914286021</c:v>
                </c:pt>
                <c:pt idx="1046">
                  <c:v>11.29170881342</c:v>
                </c:pt>
                <c:pt idx="1047">
                  <c:v>11.30250334082</c:v>
                </c:pt>
                <c:pt idx="1048">
                  <c:v>11.313297868219999</c:v>
                </c:pt>
                <c:pt idx="1049">
                  <c:v>11.324092395618999</c:v>
                </c:pt>
                <c:pt idx="1050">
                  <c:v>11.334886923019001</c:v>
                </c:pt>
                <c:pt idx="1051">
                  <c:v>11.345681450418001</c:v>
                </c:pt>
                <c:pt idx="1052">
                  <c:v>11.356475977818</c:v>
                </c:pt>
                <c:pt idx="1053">
                  <c:v>11.367270505218</c:v>
                </c:pt>
                <c:pt idx="1054">
                  <c:v>11.378065032617</c:v>
                </c:pt>
                <c:pt idx="1055">
                  <c:v>11.388859560017</c:v>
                </c:pt>
                <c:pt idx="1056">
                  <c:v>11.399654087416</c:v>
                </c:pt>
                <c:pt idx="1057">
                  <c:v>11.410448614816</c:v>
                </c:pt>
                <c:pt idx="1058">
                  <c:v>11.421243142215999</c:v>
                </c:pt>
                <c:pt idx="1059">
                  <c:v>11.432037669614999</c:v>
                </c:pt>
                <c:pt idx="1060">
                  <c:v>11.442832197015001</c:v>
                </c:pt>
                <c:pt idx="1061">
                  <c:v>11.453626724414001</c:v>
                </c:pt>
                <c:pt idx="1062">
                  <c:v>11.464421251814001</c:v>
                </c:pt>
                <c:pt idx="1063">
                  <c:v>11.475215779214</c:v>
                </c:pt>
                <c:pt idx="1064">
                  <c:v>11.486010306613</c:v>
                </c:pt>
                <c:pt idx="1065">
                  <c:v>11.496804834013</c:v>
                </c:pt>
                <c:pt idx="1066">
                  <c:v>11.507599361412</c:v>
                </c:pt>
                <c:pt idx="1067">
                  <c:v>11.518393888812</c:v>
                </c:pt>
                <c:pt idx="1068">
                  <c:v>11.529188416212</c:v>
                </c:pt>
                <c:pt idx="1069">
                  <c:v>11.539982943610999</c:v>
                </c:pt>
                <c:pt idx="1070">
                  <c:v>11.550777471010999</c:v>
                </c:pt>
                <c:pt idx="1071">
                  <c:v>11.561571998410001</c:v>
                </c:pt>
                <c:pt idx="1072">
                  <c:v>11.572366525810001</c:v>
                </c:pt>
                <c:pt idx="1073">
                  <c:v>11.58316105321</c:v>
                </c:pt>
                <c:pt idx="1074">
                  <c:v>11.593955580609</c:v>
                </c:pt>
                <c:pt idx="1075">
                  <c:v>11.604750108009</c:v>
                </c:pt>
                <c:pt idx="1076">
                  <c:v>11.615544635409</c:v>
                </c:pt>
                <c:pt idx="1077">
                  <c:v>11.626339162808</c:v>
                </c:pt>
                <c:pt idx="1078">
                  <c:v>11.637133690208</c:v>
                </c:pt>
                <c:pt idx="1079">
                  <c:v>11.647928217606999</c:v>
                </c:pt>
                <c:pt idx="1080">
                  <c:v>11.658722745006999</c:v>
                </c:pt>
                <c:pt idx="1081">
                  <c:v>11.669517272407001</c:v>
                </c:pt>
                <c:pt idx="1082">
                  <c:v>11.680311799806001</c:v>
                </c:pt>
                <c:pt idx="1083">
                  <c:v>11.691106327205</c:v>
                </c:pt>
                <c:pt idx="1084">
                  <c:v>11.701900854605</c:v>
                </c:pt>
                <c:pt idx="1085">
                  <c:v>11.712695382005</c:v>
                </c:pt>
                <c:pt idx="1086">
                  <c:v>11.723489909405</c:v>
                </c:pt>
                <c:pt idx="1087">
                  <c:v>11.734284436804</c:v>
                </c:pt>
                <c:pt idx="1088">
                  <c:v>11.745078964204</c:v>
                </c:pt>
                <c:pt idx="1089">
                  <c:v>11.755873491602999</c:v>
                </c:pt>
                <c:pt idx="1090">
                  <c:v>11.766668019002999</c:v>
                </c:pt>
                <c:pt idx="1091">
                  <c:v>11.777462546402999</c:v>
                </c:pt>
                <c:pt idx="1092">
                  <c:v>11.788257073802001</c:v>
                </c:pt>
                <c:pt idx="1093">
                  <c:v>11.799051601202001</c:v>
                </c:pt>
                <c:pt idx="1094">
                  <c:v>11.809846128601</c:v>
                </c:pt>
                <c:pt idx="1095">
                  <c:v>11.820640656001</c:v>
                </c:pt>
                <c:pt idx="1096">
                  <c:v>11.831435183401</c:v>
                </c:pt>
                <c:pt idx="1097">
                  <c:v>11.8422297108</c:v>
                </c:pt>
                <c:pt idx="1098">
                  <c:v>11.8530242382</c:v>
                </c:pt>
                <c:pt idx="1099">
                  <c:v>11.863818765599</c:v>
                </c:pt>
                <c:pt idx="1100">
                  <c:v>11.874613292998999</c:v>
                </c:pt>
                <c:pt idx="1101">
                  <c:v>11.885407820398999</c:v>
                </c:pt>
                <c:pt idx="1102">
                  <c:v>11.896202347798001</c:v>
                </c:pt>
                <c:pt idx="1103">
                  <c:v>11.906996875198001</c:v>
                </c:pt>
                <c:pt idx="1104">
                  <c:v>11.917791402597</c:v>
                </c:pt>
                <c:pt idx="1105">
                  <c:v>11.928585929997</c:v>
                </c:pt>
                <c:pt idx="1106">
                  <c:v>11.939380457397</c:v>
                </c:pt>
                <c:pt idx="1107">
                  <c:v>11.950174984796</c:v>
                </c:pt>
                <c:pt idx="1108">
                  <c:v>11.960969512196</c:v>
                </c:pt>
                <c:pt idx="1109">
                  <c:v>11.971764039595</c:v>
                </c:pt>
                <c:pt idx="1110">
                  <c:v>11.982558566994999</c:v>
                </c:pt>
                <c:pt idx="1111">
                  <c:v>11.993353094393999</c:v>
                </c:pt>
                <c:pt idx="1112">
                  <c:v>12.004147621794001</c:v>
                </c:pt>
                <c:pt idx="1113">
                  <c:v>12.014942149194001</c:v>
                </c:pt>
                <c:pt idx="1114">
                  <c:v>12.025736676593</c:v>
                </c:pt>
                <c:pt idx="1115">
                  <c:v>12.036531203993</c:v>
                </c:pt>
                <c:pt idx="1116">
                  <c:v>12.047325731392</c:v>
                </c:pt>
                <c:pt idx="1117">
                  <c:v>12.058120258792</c:v>
                </c:pt>
                <c:pt idx="1118">
                  <c:v>12.068914786192</c:v>
                </c:pt>
                <c:pt idx="1119">
                  <c:v>12.079709313591</c:v>
                </c:pt>
                <c:pt idx="1120">
                  <c:v>12.090503840991</c:v>
                </c:pt>
                <c:pt idx="1121">
                  <c:v>12.101298368389999</c:v>
                </c:pt>
                <c:pt idx="1122">
                  <c:v>12.112092895789999</c:v>
                </c:pt>
                <c:pt idx="1123">
                  <c:v>12.122887423190001</c:v>
                </c:pt>
                <c:pt idx="1124">
                  <c:v>12.133681950589001</c:v>
                </c:pt>
                <c:pt idx="1125">
                  <c:v>12.144476477989</c:v>
                </c:pt>
                <c:pt idx="1126">
                  <c:v>12.155271005388</c:v>
                </c:pt>
                <c:pt idx="1127">
                  <c:v>12.166065532788</c:v>
                </c:pt>
                <c:pt idx="1128">
                  <c:v>12.176860060188</c:v>
                </c:pt>
                <c:pt idx="1129">
                  <c:v>12.187654587588</c:v>
                </c:pt>
                <c:pt idx="1130">
                  <c:v>12.198449114987</c:v>
                </c:pt>
                <c:pt idx="1131">
                  <c:v>12.209243642385999</c:v>
                </c:pt>
                <c:pt idx="1132">
                  <c:v>12.220038169785999</c:v>
                </c:pt>
                <c:pt idx="1133">
                  <c:v>12.230832697186001</c:v>
                </c:pt>
                <c:pt idx="1134">
                  <c:v>12.241627224585001</c:v>
                </c:pt>
                <c:pt idx="1135">
                  <c:v>12.252421751985</c:v>
                </c:pt>
                <c:pt idx="1136">
                  <c:v>12.263216279384</c:v>
                </c:pt>
                <c:pt idx="1137">
                  <c:v>12.274010806784</c:v>
                </c:pt>
                <c:pt idx="1138">
                  <c:v>12.284805334184</c:v>
                </c:pt>
                <c:pt idx="1139">
                  <c:v>12.295599861583</c:v>
                </c:pt>
                <c:pt idx="1140">
                  <c:v>12.306394388983</c:v>
                </c:pt>
                <c:pt idx="1141">
                  <c:v>12.317188916383</c:v>
                </c:pt>
                <c:pt idx="1142">
                  <c:v>12.327983443781999</c:v>
                </c:pt>
                <c:pt idx="1143">
                  <c:v>12.338777971181999</c:v>
                </c:pt>
                <c:pt idx="1144">
                  <c:v>12.349572498581001</c:v>
                </c:pt>
                <c:pt idx="1145">
                  <c:v>12.360367025981001</c:v>
                </c:pt>
                <c:pt idx="1146">
                  <c:v>12.371161553381</c:v>
                </c:pt>
                <c:pt idx="1147">
                  <c:v>12.38195608078</c:v>
                </c:pt>
                <c:pt idx="1148">
                  <c:v>12.39275060818</c:v>
                </c:pt>
                <c:pt idx="1149">
                  <c:v>12.403545135579</c:v>
                </c:pt>
                <c:pt idx="1150">
                  <c:v>12.414339662979</c:v>
                </c:pt>
                <c:pt idx="1151">
                  <c:v>12.425134190379</c:v>
                </c:pt>
                <c:pt idx="1152">
                  <c:v>12.435928717777999</c:v>
                </c:pt>
                <c:pt idx="1153">
                  <c:v>12.446723245177999</c:v>
                </c:pt>
                <c:pt idx="1154">
                  <c:v>12.457517772577001</c:v>
                </c:pt>
                <c:pt idx="1155">
                  <c:v>12.468312299977001</c:v>
                </c:pt>
                <c:pt idx="1156">
                  <c:v>12.479106827377</c:v>
                </c:pt>
                <c:pt idx="1157">
                  <c:v>12.489901354776</c:v>
                </c:pt>
                <c:pt idx="1158">
                  <c:v>12.500695882176</c:v>
                </c:pt>
                <c:pt idx="1159">
                  <c:v>12.511490409575</c:v>
                </c:pt>
                <c:pt idx="1160">
                  <c:v>12.522284936975</c:v>
                </c:pt>
                <c:pt idx="1161">
                  <c:v>12.533079464375</c:v>
                </c:pt>
                <c:pt idx="1162">
                  <c:v>12.543873991773999</c:v>
                </c:pt>
                <c:pt idx="1163">
                  <c:v>12.554668519173999</c:v>
                </c:pt>
                <c:pt idx="1164">
                  <c:v>12.565463046573001</c:v>
                </c:pt>
                <c:pt idx="1165">
                  <c:v>12.576257573973001</c:v>
                </c:pt>
                <c:pt idx="1166">
                  <c:v>12.587052101373001</c:v>
                </c:pt>
                <c:pt idx="1167">
                  <c:v>12.597846628772</c:v>
                </c:pt>
                <c:pt idx="1168">
                  <c:v>12.608641156172</c:v>
                </c:pt>
                <c:pt idx="1169">
                  <c:v>12.619435683571</c:v>
                </c:pt>
                <c:pt idx="1170">
                  <c:v>12.630230210971</c:v>
                </c:pt>
                <c:pt idx="1171">
                  <c:v>12.641024738371</c:v>
                </c:pt>
                <c:pt idx="1172">
                  <c:v>12.651819265769999</c:v>
                </c:pt>
                <c:pt idx="1173">
                  <c:v>12.662613793169999</c:v>
                </c:pt>
                <c:pt idx="1174">
                  <c:v>12.673408320568999</c:v>
                </c:pt>
                <c:pt idx="1175">
                  <c:v>12.684202847969001</c:v>
                </c:pt>
                <c:pt idx="1176">
                  <c:v>12.694997375369001</c:v>
                </c:pt>
                <c:pt idx="1177">
                  <c:v>12.705791902768</c:v>
                </c:pt>
                <c:pt idx="1178">
                  <c:v>12.716586430168</c:v>
                </c:pt>
                <c:pt idx="1179">
                  <c:v>12.727380957567</c:v>
                </c:pt>
                <c:pt idx="1180">
                  <c:v>12.738175484967</c:v>
                </c:pt>
                <c:pt idx="1181">
                  <c:v>12.748970012366</c:v>
                </c:pt>
                <c:pt idx="1182">
                  <c:v>12.759764539766</c:v>
                </c:pt>
                <c:pt idx="1183">
                  <c:v>12.770559067165999</c:v>
                </c:pt>
                <c:pt idx="1184">
                  <c:v>12.781353594564999</c:v>
                </c:pt>
                <c:pt idx="1185">
                  <c:v>12.792148121965001</c:v>
                </c:pt>
                <c:pt idx="1186">
                  <c:v>12.802942649364001</c:v>
                </c:pt>
                <c:pt idx="1187">
                  <c:v>12.813737176764</c:v>
                </c:pt>
                <c:pt idx="1188">
                  <c:v>12.824531704164</c:v>
                </c:pt>
                <c:pt idx="1189">
                  <c:v>12.835326231563</c:v>
                </c:pt>
                <c:pt idx="1190">
                  <c:v>12.846120758963</c:v>
                </c:pt>
                <c:pt idx="1191">
                  <c:v>12.856915286362</c:v>
                </c:pt>
                <c:pt idx="1192">
                  <c:v>12.867709813762</c:v>
                </c:pt>
                <c:pt idx="1193">
                  <c:v>12.878504341161999</c:v>
                </c:pt>
                <c:pt idx="1194">
                  <c:v>12.889298868561999</c:v>
                </c:pt>
                <c:pt idx="1195">
                  <c:v>12.900093395960999</c:v>
                </c:pt>
                <c:pt idx="1196">
                  <c:v>12.910887923360001</c:v>
                </c:pt>
                <c:pt idx="1197">
                  <c:v>12.921682450760001</c:v>
                </c:pt>
                <c:pt idx="1198">
                  <c:v>12.93247697816</c:v>
                </c:pt>
                <c:pt idx="1199">
                  <c:v>12.94327150556</c:v>
                </c:pt>
                <c:pt idx="1200">
                  <c:v>12.954066032959</c:v>
                </c:pt>
                <c:pt idx="1201">
                  <c:v>12.964860560358</c:v>
                </c:pt>
                <c:pt idx="1202">
                  <c:v>12.975655087758</c:v>
                </c:pt>
                <c:pt idx="1203">
                  <c:v>12.986449615158</c:v>
                </c:pt>
                <c:pt idx="1204">
                  <c:v>12.997244142557999</c:v>
                </c:pt>
                <c:pt idx="1205">
                  <c:v>13.008038669956999</c:v>
                </c:pt>
                <c:pt idx="1206">
                  <c:v>13.018833197357001</c:v>
                </c:pt>
                <c:pt idx="1207">
                  <c:v>13.029627724756001</c:v>
                </c:pt>
                <c:pt idx="1208">
                  <c:v>13.040422252156</c:v>
                </c:pt>
                <c:pt idx="1209">
                  <c:v>13.051216779555</c:v>
                </c:pt>
                <c:pt idx="1210">
                  <c:v>13.062011306955</c:v>
                </c:pt>
                <c:pt idx="1211">
                  <c:v>13.072805834355</c:v>
                </c:pt>
                <c:pt idx="1212">
                  <c:v>13.083600361754</c:v>
                </c:pt>
                <c:pt idx="1213">
                  <c:v>13.094394889154</c:v>
                </c:pt>
                <c:pt idx="1214">
                  <c:v>13.105189416552999</c:v>
                </c:pt>
                <c:pt idx="1215">
                  <c:v>13.115983943952999</c:v>
                </c:pt>
                <c:pt idx="1216">
                  <c:v>13.126778471352999</c:v>
                </c:pt>
                <c:pt idx="1217">
                  <c:v>13.137572998752001</c:v>
                </c:pt>
                <c:pt idx="1218">
                  <c:v>13.148367526152001</c:v>
                </c:pt>
                <c:pt idx="1219">
                  <c:v>13.159162053551</c:v>
                </c:pt>
                <c:pt idx="1220">
                  <c:v>13.169956580951</c:v>
                </c:pt>
                <c:pt idx="1221">
                  <c:v>13.180751108351</c:v>
                </c:pt>
                <c:pt idx="1222">
                  <c:v>13.19154563575</c:v>
                </c:pt>
                <c:pt idx="1223">
                  <c:v>13.20234016315</c:v>
                </c:pt>
                <c:pt idx="1224">
                  <c:v>13.213134690548999</c:v>
                </c:pt>
                <c:pt idx="1225">
                  <c:v>13.223929217948999</c:v>
                </c:pt>
                <c:pt idx="1226">
                  <c:v>13.234723745348999</c:v>
                </c:pt>
                <c:pt idx="1227">
                  <c:v>13.245518272748001</c:v>
                </c:pt>
                <c:pt idx="1228">
                  <c:v>13.256312800148001</c:v>
                </c:pt>
                <c:pt idx="1229">
                  <c:v>13.267107327547</c:v>
                </c:pt>
                <c:pt idx="1230">
                  <c:v>13.277901854947</c:v>
                </c:pt>
                <c:pt idx="1231">
                  <c:v>13.288696382347</c:v>
                </c:pt>
                <c:pt idx="1232">
                  <c:v>13.299490909746</c:v>
                </c:pt>
                <c:pt idx="1233">
                  <c:v>13.310285437146</c:v>
                </c:pt>
                <c:pt idx="1234">
                  <c:v>13.321079964545</c:v>
                </c:pt>
                <c:pt idx="1235">
                  <c:v>13.331874491944999</c:v>
                </c:pt>
                <c:pt idx="1236">
                  <c:v>13.342669019344999</c:v>
                </c:pt>
                <c:pt idx="1237">
                  <c:v>13.353463546744001</c:v>
                </c:pt>
                <c:pt idx="1238">
                  <c:v>13.364258074144001</c:v>
                </c:pt>
                <c:pt idx="1239">
                  <c:v>13.375052601543</c:v>
                </c:pt>
                <c:pt idx="1240">
                  <c:v>13.385847128943</c:v>
                </c:pt>
                <c:pt idx="1241">
                  <c:v>13.396641656343</c:v>
                </c:pt>
                <c:pt idx="1242">
                  <c:v>13.407436183742</c:v>
                </c:pt>
                <c:pt idx="1243">
                  <c:v>13.418230711142</c:v>
                </c:pt>
                <c:pt idx="1244">
                  <c:v>13.429025238541</c:v>
                </c:pt>
                <c:pt idx="1245">
                  <c:v>13.439819765940999</c:v>
                </c:pt>
                <c:pt idx="1246">
                  <c:v>13.450614293340999</c:v>
                </c:pt>
                <c:pt idx="1247">
                  <c:v>13.461408820739999</c:v>
                </c:pt>
                <c:pt idx="1248">
                  <c:v>13.472203348140001</c:v>
                </c:pt>
                <c:pt idx="1249">
                  <c:v>13.482997875539001</c:v>
                </c:pt>
                <c:pt idx="1250">
                  <c:v>13.493792402939</c:v>
                </c:pt>
                <c:pt idx="1251">
                  <c:v>13.504586930339</c:v>
                </c:pt>
                <c:pt idx="1252">
                  <c:v>13.515381457738</c:v>
                </c:pt>
                <c:pt idx="1253">
                  <c:v>13.526175985138</c:v>
                </c:pt>
                <c:pt idx="1254">
                  <c:v>13.536970512537</c:v>
                </c:pt>
                <c:pt idx="1255">
                  <c:v>13.547765039937</c:v>
                </c:pt>
                <c:pt idx="1256">
                  <c:v>13.558559567335999</c:v>
                </c:pt>
                <c:pt idx="1257">
                  <c:v>13.569354094735999</c:v>
                </c:pt>
                <c:pt idx="1258">
                  <c:v>13.580148622136001</c:v>
                </c:pt>
                <c:pt idx="1259">
                  <c:v>13.590943149536001</c:v>
                </c:pt>
                <c:pt idx="1260">
                  <c:v>13.601737676935</c:v>
                </c:pt>
                <c:pt idx="1261">
                  <c:v>13.612532204334</c:v>
                </c:pt>
                <c:pt idx="1262">
                  <c:v>13.623326731734</c:v>
                </c:pt>
                <c:pt idx="1263">
                  <c:v>13.634121259134</c:v>
                </c:pt>
                <c:pt idx="1264">
                  <c:v>13.644915786534</c:v>
                </c:pt>
                <c:pt idx="1265">
                  <c:v>13.655710313933</c:v>
                </c:pt>
                <c:pt idx="1266">
                  <c:v>13.666504841331999</c:v>
                </c:pt>
                <c:pt idx="1267">
                  <c:v>13.677299368731999</c:v>
                </c:pt>
                <c:pt idx="1268">
                  <c:v>13.688093896131999</c:v>
                </c:pt>
                <c:pt idx="1269">
                  <c:v>13.698888423532001</c:v>
                </c:pt>
                <c:pt idx="1270">
                  <c:v>13.709682950931001</c:v>
                </c:pt>
                <c:pt idx="1271">
                  <c:v>13.720477478331</c:v>
                </c:pt>
                <c:pt idx="1272">
                  <c:v>13.73127200573</c:v>
                </c:pt>
                <c:pt idx="1273">
                  <c:v>13.74206653313</c:v>
                </c:pt>
                <c:pt idx="1274">
                  <c:v>13.75286106053</c:v>
                </c:pt>
                <c:pt idx="1275">
                  <c:v>13.763655587929</c:v>
                </c:pt>
                <c:pt idx="1276">
                  <c:v>13.774450115329</c:v>
                </c:pt>
                <c:pt idx="1277">
                  <c:v>13.785244642727999</c:v>
                </c:pt>
                <c:pt idx="1278">
                  <c:v>13.796039170127999</c:v>
                </c:pt>
                <c:pt idx="1279">
                  <c:v>13.806833697528001</c:v>
                </c:pt>
                <c:pt idx="1280">
                  <c:v>13.817628224927001</c:v>
                </c:pt>
                <c:pt idx="1281">
                  <c:v>13.828422752327</c:v>
                </c:pt>
                <c:pt idx="1282">
                  <c:v>13.839217279726</c:v>
                </c:pt>
                <c:pt idx="1283">
                  <c:v>13.850011807126</c:v>
                </c:pt>
                <c:pt idx="1284">
                  <c:v>13.860806334525</c:v>
                </c:pt>
                <c:pt idx="1285">
                  <c:v>13.871600861925</c:v>
                </c:pt>
                <c:pt idx="1286">
                  <c:v>13.882395389325</c:v>
                </c:pt>
                <c:pt idx="1287">
                  <c:v>13.893189916723999</c:v>
                </c:pt>
                <c:pt idx="1288">
                  <c:v>13.903984444123999</c:v>
                </c:pt>
                <c:pt idx="1289">
                  <c:v>13.914778971523001</c:v>
                </c:pt>
                <c:pt idx="1290">
                  <c:v>13.925573498923001</c:v>
                </c:pt>
                <c:pt idx="1291">
                  <c:v>13.936368026323001</c:v>
                </c:pt>
                <c:pt idx="1292">
                  <c:v>13.947162553722</c:v>
                </c:pt>
                <c:pt idx="1293">
                  <c:v>13.957957081122</c:v>
                </c:pt>
                <c:pt idx="1294">
                  <c:v>13.968751608521</c:v>
                </c:pt>
                <c:pt idx="1295">
                  <c:v>13.979546135921</c:v>
                </c:pt>
                <c:pt idx="1296">
                  <c:v>13.990340663321</c:v>
                </c:pt>
                <c:pt idx="1297">
                  <c:v>14.001135190719999</c:v>
                </c:pt>
                <c:pt idx="1298">
                  <c:v>14.011929718119999</c:v>
                </c:pt>
                <c:pt idx="1299">
                  <c:v>14.022724245519001</c:v>
                </c:pt>
                <c:pt idx="1300">
                  <c:v>14.033518772919001</c:v>
                </c:pt>
                <c:pt idx="1301">
                  <c:v>14.044313300319001</c:v>
                </c:pt>
                <c:pt idx="1302">
                  <c:v>14.055107827718</c:v>
                </c:pt>
                <c:pt idx="1303">
                  <c:v>14.065902355118</c:v>
                </c:pt>
                <c:pt idx="1304">
                  <c:v>14.076696882517</c:v>
                </c:pt>
                <c:pt idx="1305">
                  <c:v>14.087491409917</c:v>
                </c:pt>
                <c:pt idx="1306">
                  <c:v>14.098285937317</c:v>
                </c:pt>
                <c:pt idx="1307">
                  <c:v>14.109080464716</c:v>
                </c:pt>
                <c:pt idx="1308">
                  <c:v>14.119874992115999</c:v>
                </c:pt>
                <c:pt idx="1309">
                  <c:v>14.130669519514999</c:v>
                </c:pt>
                <c:pt idx="1310">
                  <c:v>14.141464046915001</c:v>
                </c:pt>
                <c:pt idx="1311">
                  <c:v>14.152258574315001</c:v>
                </c:pt>
                <c:pt idx="1312">
                  <c:v>14.163053101714</c:v>
                </c:pt>
                <c:pt idx="1313">
                  <c:v>14.173847629114</c:v>
                </c:pt>
                <c:pt idx="1314">
                  <c:v>14.184642156513</c:v>
                </c:pt>
                <c:pt idx="1315">
                  <c:v>14.195436683913</c:v>
                </c:pt>
                <c:pt idx="1316">
                  <c:v>14.206231211313</c:v>
                </c:pt>
                <c:pt idx="1317">
                  <c:v>14.217025738712</c:v>
                </c:pt>
                <c:pt idx="1318">
                  <c:v>14.227820266111999</c:v>
                </c:pt>
                <c:pt idx="1319">
                  <c:v>14.238614793510999</c:v>
                </c:pt>
                <c:pt idx="1320">
                  <c:v>14.249409320911001</c:v>
                </c:pt>
                <c:pt idx="1321">
                  <c:v>14.260203848311001</c:v>
                </c:pt>
                <c:pt idx="1322">
                  <c:v>14.270998375710001</c:v>
                </c:pt>
                <c:pt idx="1323">
                  <c:v>14.28179290311</c:v>
                </c:pt>
                <c:pt idx="1324">
                  <c:v>14.29258743051</c:v>
                </c:pt>
                <c:pt idx="1325">
                  <c:v>14.303381957909</c:v>
                </c:pt>
                <c:pt idx="1326">
                  <c:v>14.314176485309</c:v>
                </c:pt>
                <c:pt idx="1327">
                  <c:v>14.324971012708</c:v>
                </c:pt>
                <c:pt idx="1328">
                  <c:v>14.335765540108</c:v>
                </c:pt>
                <c:pt idx="1329">
                  <c:v>14.346560067507999</c:v>
                </c:pt>
                <c:pt idx="1330">
                  <c:v>14.357354594906999</c:v>
                </c:pt>
                <c:pt idx="1331">
                  <c:v>14.368149122306001</c:v>
                </c:pt>
                <c:pt idx="1332">
                  <c:v>14.378943649706001</c:v>
                </c:pt>
                <c:pt idx="1333">
                  <c:v>14.389738177106</c:v>
                </c:pt>
                <c:pt idx="1334">
                  <c:v>14.400532704506</c:v>
                </c:pt>
                <c:pt idx="1335">
                  <c:v>14.411327231905</c:v>
                </c:pt>
                <c:pt idx="1336">
                  <c:v>14.422121759305</c:v>
                </c:pt>
                <c:pt idx="1337">
                  <c:v>14.432916286704</c:v>
                </c:pt>
                <c:pt idx="1338">
                  <c:v>14.443710814104</c:v>
                </c:pt>
                <c:pt idx="1339">
                  <c:v>14.454505341503999</c:v>
                </c:pt>
                <c:pt idx="1340">
                  <c:v>14.465299868902999</c:v>
                </c:pt>
                <c:pt idx="1341">
                  <c:v>14.476094396303001</c:v>
                </c:pt>
                <c:pt idx="1342">
                  <c:v>14.486888923702001</c:v>
                </c:pt>
                <c:pt idx="1343">
                  <c:v>14.497683451102001</c:v>
                </c:pt>
                <c:pt idx="1344">
                  <c:v>14.508477978502</c:v>
                </c:pt>
                <c:pt idx="1345">
                  <c:v>14.519272505901</c:v>
                </c:pt>
                <c:pt idx="1346">
                  <c:v>14.530067033301</c:v>
                </c:pt>
                <c:pt idx="1347">
                  <c:v>14.5408615607</c:v>
                </c:pt>
                <c:pt idx="1348">
                  <c:v>14.5516560881</c:v>
                </c:pt>
                <c:pt idx="1349">
                  <c:v>14.5624506155</c:v>
                </c:pt>
                <c:pt idx="1350">
                  <c:v>14.573245142898999</c:v>
                </c:pt>
                <c:pt idx="1351">
                  <c:v>14.584039670298999</c:v>
                </c:pt>
                <c:pt idx="1352">
                  <c:v>14.594834197698001</c:v>
                </c:pt>
                <c:pt idx="1353">
                  <c:v>14.605628725098001</c:v>
                </c:pt>
                <c:pt idx="1354">
                  <c:v>14.616423252497</c:v>
                </c:pt>
                <c:pt idx="1355">
                  <c:v>14.627217779897</c:v>
                </c:pt>
                <c:pt idx="1356">
                  <c:v>14.638012307297</c:v>
                </c:pt>
                <c:pt idx="1357">
                  <c:v>14.648806834696</c:v>
                </c:pt>
                <c:pt idx="1358">
                  <c:v>14.659601362096</c:v>
                </c:pt>
                <c:pt idx="1359">
                  <c:v>14.670395889495</c:v>
                </c:pt>
                <c:pt idx="1360">
                  <c:v>14.681190416894999</c:v>
                </c:pt>
                <c:pt idx="1361">
                  <c:v>14.691984944294999</c:v>
                </c:pt>
                <c:pt idx="1362">
                  <c:v>14.702779471694001</c:v>
                </c:pt>
                <c:pt idx="1363">
                  <c:v>14.713573999094001</c:v>
                </c:pt>
                <c:pt idx="1364">
                  <c:v>14.724368526493</c:v>
                </c:pt>
                <c:pt idx="1365">
                  <c:v>14.735163053893</c:v>
                </c:pt>
                <c:pt idx="1366">
                  <c:v>14.745957581293</c:v>
                </c:pt>
                <c:pt idx="1367">
                  <c:v>14.756752108692</c:v>
                </c:pt>
                <c:pt idx="1368">
                  <c:v>14.767546636092</c:v>
                </c:pt>
                <c:pt idx="1369">
                  <c:v>14.778341163491</c:v>
                </c:pt>
                <c:pt idx="1370">
                  <c:v>14.789135690890999</c:v>
                </c:pt>
                <c:pt idx="1371">
                  <c:v>14.799930218290999</c:v>
                </c:pt>
                <c:pt idx="1372">
                  <c:v>14.810724745690999</c:v>
                </c:pt>
                <c:pt idx="1373">
                  <c:v>14.821519273090001</c:v>
                </c:pt>
                <c:pt idx="1374">
                  <c:v>14.832313800489</c:v>
                </c:pt>
                <c:pt idx="1375">
                  <c:v>14.843108327889</c:v>
                </c:pt>
                <c:pt idx="1376">
                  <c:v>14.853902855289</c:v>
                </c:pt>
                <c:pt idx="1377">
                  <c:v>14.864697382689</c:v>
                </c:pt>
                <c:pt idx="1378">
                  <c:v>14.875491910088</c:v>
                </c:pt>
                <c:pt idx="1379">
                  <c:v>14.886286437487</c:v>
                </c:pt>
                <c:pt idx="1380">
                  <c:v>14.897080964887</c:v>
                </c:pt>
                <c:pt idx="1381">
                  <c:v>14.907875492286999</c:v>
                </c:pt>
                <c:pt idx="1382">
                  <c:v>14.918670019685999</c:v>
                </c:pt>
                <c:pt idx="1383">
                  <c:v>14.929464547086001</c:v>
                </c:pt>
                <c:pt idx="1384">
                  <c:v>14.940259074485001</c:v>
                </c:pt>
                <c:pt idx="1385">
                  <c:v>14.951053601885</c:v>
                </c:pt>
                <c:pt idx="1386">
                  <c:v>14.961848129285</c:v>
                </c:pt>
                <c:pt idx="1387">
                  <c:v>14.972642656684</c:v>
                </c:pt>
                <c:pt idx="1388">
                  <c:v>14.983437184084</c:v>
                </c:pt>
                <c:pt idx="1389">
                  <c:v>14.994231711484</c:v>
                </c:pt>
                <c:pt idx="1390">
                  <c:v>15.005026238883</c:v>
                </c:pt>
                <c:pt idx="1391">
                  <c:v>15.015820766282999</c:v>
                </c:pt>
                <c:pt idx="1392">
                  <c:v>15.026615293681999</c:v>
                </c:pt>
                <c:pt idx="1393">
                  <c:v>15.037409821082001</c:v>
                </c:pt>
                <c:pt idx="1394">
                  <c:v>15.048204348482001</c:v>
                </c:pt>
                <c:pt idx="1395">
                  <c:v>15.058998875881001</c:v>
                </c:pt>
                <c:pt idx="1396">
                  <c:v>15.069793403281</c:v>
                </c:pt>
                <c:pt idx="1397">
                  <c:v>15.08058793068</c:v>
                </c:pt>
                <c:pt idx="1398">
                  <c:v>15.09138245808</c:v>
                </c:pt>
                <c:pt idx="1399">
                  <c:v>15.10217698548</c:v>
                </c:pt>
                <c:pt idx="1400">
                  <c:v>15.112971512879</c:v>
                </c:pt>
                <c:pt idx="1401">
                  <c:v>15.123766040279</c:v>
                </c:pt>
                <c:pt idx="1402">
                  <c:v>15.134560567677999</c:v>
                </c:pt>
                <c:pt idx="1403">
                  <c:v>15.145355095077999</c:v>
                </c:pt>
                <c:pt idx="1404">
                  <c:v>15.156149622478001</c:v>
                </c:pt>
                <c:pt idx="1405">
                  <c:v>15.166944149877001</c:v>
                </c:pt>
                <c:pt idx="1406">
                  <c:v>15.177738677277</c:v>
                </c:pt>
                <c:pt idx="1407">
                  <c:v>15.188533204676</c:v>
                </c:pt>
                <c:pt idx="1408">
                  <c:v>15.199327732076</c:v>
                </c:pt>
                <c:pt idx="1409">
                  <c:v>15.210122259476</c:v>
                </c:pt>
                <c:pt idx="1410">
                  <c:v>15.220916786875</c:v>
                </c:pt>
                <c:pt idx="1411">
                  <c:v>15.231711314275</c:v>
                </c:pt>
                <c:pt idx="1412">
                  <c:v>15.242505841673999</c:v>
                </c:pt>
                <c:pt idx="1413">
                  <c:v>15.253300369073999</c:v>
                </c:pt>
                <c:pt idx="1414">
                  <c:v>15.264094896474001</c:v>
                </c:pt>
                <c:pt idx="1415">
                  <c:v>15.274889423873001</c:v>
                </c:pt>
                <c:pt idx="1416">
                  <c:v>15.285683951273001</c:v>
                </c:pt>
                <c:pt idx="1417">
                  <c:v>15.296478478672</c:v>
                </c:pt>
                <c:pt idx="1418">
                  <c:v>15.307273006072</c:v>
                </c:pt>
                <c:pt idx="1419">
                  <c:v>15.318067533472</c:v>
                </c:pt>
                <c:pt idx="1420">
                  <c:v>15.328862060871</c:v>
                </c:pt>
                <c:pt idx="1421">
                  <c:v>15.339656588271</c:v>
                </c:pt>
                <c:pt idx="1422">
                  <c:v>15.350451115669999</c:v>
                </c:pt>
                <c:pt idx="1423">
                  <c:v>15.361245643069999</c:v>
                </c:pt>
                <c:pt idx="1424">
                  <c:v>15.372040170469999</c:v>
                </c:pt>
                <c:pt idx="1425">
                  <c:v>15.382834697869001</c:v>
                </c:pt>
                <c:pt idx="1426">
                  <c:v>15.393629225269001</c:v>
                </c:pt>
                <c:pt idx="1427">
                  <c:v>15.404423752668</c:v>
                </c:pt>
                <c:pt idx="1428">
                  <c:v>15.415218280068</c:v>
                </c:pt>
                <c:pt idx="1429">
                  <c:v>15.426012807467</c:v>
                </c:pt>
                <c:pt idx="1430">
                  <c:v>15.436807334867</c:v>
                </c:pt>
                <c:pt idx="1431">
                  <c:v>15.447601862267</c:v>
                </c:pt>
                <c:pt idx="1432">
                  <c:v>15.458396389665999</c:v>
                </c:pt>
                <c:pt idx="1433">
                  <c:v>15.469190917065999</c:v>
                </c:pt>
                <c:pt idx="1434">
                  <c:v>15.479985444464999</c:v>
                </c:pt>
                <c:pt idx="1435">
                  <c:v>15.490779971865001</c:v>
                </c:pt>
                <c:pt idx="1436">
                  <c:v>15.501574499265001</c:v>
                </c:pt>
                <c:pt idx="1437">
                  <c:v>15.512369026664</c:v>
                </c:pt>
                <c:pt idx="1438">
                  <c:v>15.523163554064</c:v>
                </c:pt>
                <c:pt idx="1439">
                  <c:v>15.533958081463</c:v>
                </c:pt>
                <c:pt idx="1440">
                  <c:v>15.544752608863</c:v>
                </c:pt>
                <c:pt idx="1441">
                  <c:v>15.555547136263</c:v>
                </c:pt>
                <c:pt idx="1442">
                  <c:v>15.566341663663</c:v>
                </c:pt>
                <c:pt idx="1443">
                  <c:v>15.577136191061999</c:v>
                </c:pt>
                <c:pt idx="1444">
                  <c:v>15.587930718460999</c:v>
                </c:pt>
                <c:pt idx="1445">
                  <c:v>15.598725245861001</c:v>
                </c:pt>
                <c:pt idx="1446">
                  <c:v>15.609519773261001</c:v>
                </c:pt>
                <c:pt idx="1447">
                  <c:v>15.620314300661001</c:v>
                </c:pt>
                <c:pt idx="1448">
                  <c:v>15.63110882806</c:v>
                </c:pt>
                <c:pt idx="1449">
                  <c:v>15.641903355459</c:v>
                </c:pt>
                <c:pt idx="1450">
                  <c:v>15.652697882859</c:v>
                </c:pt>
                <c:pt idx="1451">
                  <c:v>15.663492410259</c:v>
                </c:pt>
                <c:pt idx="1452">
                  <c:v>15.674286937659</c:v>
                </c:pt>
                <c:pt idx="1453">
                  <c:v>15.685081465057999</c:v>
                </c:pt>
                <c:pt idx="1454">
                  <c:v>15.695875992457999</c:v>
                </c:pt>
                <c:pt idx="1455">
                  <c:v>15.706670519856999</c:v>
                </c:pt>
                <c:pt idx="1456">
                  <c:v>15.717465047257001</c:v>
                </c:pt>
                <c:pt idx="1457">
                  <c:v>15.728259574656001</c:v>
                </c:pt>
                <c:pt idx="1458">
                  <c:v>15.739054102056</c:v>
                </c:pt>
                <c:pt idx="1459">
                  <c:v>15.749848629456</c:v>
                </c:pt>
                <c:pt idx="1460">
                  <c:v>15.760643156855</c:v>
                </c:pt>
                <c:pt idx="1461">
                  <c:v>15.771437684255</c:v>
                </c:pt>
                <c:pt idx="1462">
                  <c:v>15.782232211654</c:v>
                </c:pt>
                <c:pt idx="1463">
                  <c:v>15.793026739054</c:v>
                </c:pt>
                <c:pt idx="1464">
                  <c:v>15.803821266453999</c:v>
                </c:pt>
                <c:pt idx="1465">
                  <c:v>15.814615793852999</c:v>
                </c:pt>
                <c:pt idx="1466">
                  <c:v>15.825410321253001</c:v>
                </c:pt>
                <c:pt idx="1467">
                  <c:v>15.836204848652001</c:v>
                </c:pt>
                <c:pt idx="1468">
                  <c:v>15.846999376052</c:v>
                </c:pt>
                <c:pt idx="1469">
                  <c:v>15.857793903452</c:v>
                </c:pt>
                <c:pt idx="1470">
                  <c:v>15.868588430851</c:v>
                </c:pt>
                <c:pt idx="1471">
                  <c:v>15.879382958251</c:v>
                </c:pt>
                <c:pt idx="1472">
                  <c:v>15.89017748565</c:v>
                </c:pt>
                <c:pt idx="1473">
                  <c:v>15.90097201305</c:v>
                </c:pt>
                <c:pt idx="1474">
                  <c:v>15.911766540449999</c:v>
                </c:pt>
                <c:pt idx="1475">
                  <c:v>15.922561067848999</c:v>
                </c:pt>
                <c:pt idx="1476">
                  <c:v>15.933355595248999</c:v>
                </c:pt>
                <c:pt idx="1477">
                  <c:v>15.944150122648001</c:v>
                </c:pt>
                <c:pt idx="1478">
                  <c:v>15.954944650048001</c:v>
                </c:pt>
                <c:pt idx="1479">
                  <c:v>15.965739177448</c:v>
                </c:pt>
                <c:pt idx="1480">
                  <c:v>15.976533704847</c:v>
                </c:pt>
                <c:pt idx="1481">
                  <c:v>15.987328232247</c:v>
                </c:pt>
                <c:pt idx="1482">
                  <c:v>15.998122759646</c:v>
                </c:pt>
                <c:pt idx="1483">
                  <c:v>16.008917287046</c:v>
                </c:pt>
                <c:pt idx="1484">
                  <c:v>16.019711814446001</c:v>
                </c:pt>
                <c:pt idx="1485">
                  <c:v>16.030506341845001</c:v>
                </c:pt>
                <c:pt idx="1486">
                  <c:v>16.041300869244999</c:v>
                </c:pt>
                <c:pt idx="1487">
                  <c:v>16.052095396643999</c:v>
                </c:pt>
                <c:pt idx="1488">
                  <c:v>16.062889924044001</c:v>
                </c:pt>
                <c:pt idx="1489">
                  <c:v>16.073684451443999</c:v>
                </c:pt>
                <c:pt idx="1490">
                  <c:v>16.084478978842998</c:v>
                </c:pt>
                <c:pt idx="1491">
                  <c:v>16.095273506243</c:v>
                </c:pt>
                <c:pt idx="1492">
                  <c:v>16.106068033642</c:v>
                </c:pt>
                <c:pt idx="1493">
                  <c:v>16.116862561042002</c:v>
                </c:pt>
                <c:pt idx="1494">
                  <c:v>16.127657088442</c:v>
                </c:pt>
                <c:pt idx="1495">
                  <c:v>16.138451615840999</c:v>
                </c:pt>
                <c:pt idx="1496">
                  <c:v>16.149246143241001</c:v>
                </c:pt>
                <c:pt idx="1497">
                  <c:v>16.160040670640001</c:v>
                </c:pt>
                <c:pt idx="1498">
                  <c:v>16.170835198039999</c:v>
                </c:pt>
                <c:pt idx="1499">
                  <c:v>16.181629725440001</c:v>
                </c:pt>
                <c:pt idx="1500">
                  <c:v>16.192424252839</c:v>
                </c:pt>
                <c:pt idx="1501">
                  <c:v>16.203218780238998</c:v>
                </c:pt>
                <c:pt idx="1502">
                  <c:v>16.214013307638002</c:v>
                </c:pt>
                <c:pt idx="1503">
                  <c:v>16.224807835038</c:v>
                </c:pt>
                <c:pt idx="1504">
                  <c:v>16.235602362437</c:v>
                </c:pt>
                <c:pt idx="1505">
                  <c:v>16.246396889837001</c:v>
                </c:pt>
                <c:pt idx="1506">
                  <c:v>16.257191417236999</c:v>
                </c:pt>
                <c:pt idx="1507">
                  <c:v>16.267985944637001</c:v>
                </c:pt>
                <c:pt idx="1508">
                  <c:v>16.278780472036001</c:v>
                </c:pt>
                <c:pt idx="1509">
                  <c:v>16.289574999435001</c:v>
                </c:pt>
                <c:pt idx="1510">
                  <c:v>16.300369526834999</c:v>
                </c:pt>
                <c:pt idx="1511">
                  <c:v>16.311164054235</c:v>
                </c:pt>
                <c:pt idx="1512">
                  <c:v>16.321958581634998</c:v>
                </c:pt>
                <c:pt idx="1513">
                  <c:v>16.332753109034002</c:v>
                </c:pt>
                <c:pt idx="1514">
                  <c:v>16.343547636433001</c:v>
                </c:pt>
                <c:pt idx="1515">
                  <c:v>16.354342163833</c:v>
                </c:pt>
                <c:pt idx="1516">
                  <c:v>16.365136691233001</c:v>
                </c:pt>
                <c:pt idx="1517">
                  <c:v>16.375931218632999</c:v>
                </c:pt>
                <c:pt idx="1518">
                  <c:v>16.386725746031999</c:v>
                </c:pt>
                <c:pt idx="1519">
                  <c:v>16.397520273432001</c:v>
                </c:pt>
                <c:pt idx="1520">
                  <c:v>16.408314800831</c:v>
                </c:pt>
                <c:pt idx="1521">
                  <c:v>16.419109328230999</c:v>
                </c:pt>
                <c:pt idx="1522">
                  <c:v>16.429903855631</c:v>
                </c:pt>
                <c:pt idx="1523">
                  <c:v>16.44069838303</c:v>
                </c:pt>
                <c:pt idx="1524">
                  <c:v>16.451492910430002</c:v>
                </c:pt>
                <c:pt idx="1525">
                  <c:v>16.462287437829001</c:v>
                </c:pt>
                <c:pt idx="1526">
                  <c:v>16.473081965228999</c:v>
                </c:pt>
                <c:pt idx="1527">
                  <c:v>16.483876492627999</c:v>
                </c:pt>
                <c:pt idx="1528">
                  <c:v>16.494671020028001</c:v>
                </c:pt>
                <c:pt idx="1529">
                  <c:v>16.505465547427999</c:v>
                </c:pt>
                <c:pt idx="1530">
                  <c:v>16.516260074826999</c:v>
                </c:pt>
                <c:pt idx="1531">
                  <c:v>16.527054602227</c:v>
                </c:pt>
                <c:pt idx="1532">
                  <c:v>16.537849129626</c:v>
                </c:pt>
                <c:pt idx="1533">
                  <c:v>16.548643657025998</c:v>
                </c:pt>
                <c:pt idx="1534">
                  <c:v>16.559438184426</c:v>
                </c:pt>
                <c:pt idx="1535">
                  <c:v>16.570232711825</c:v>
                </c:pt>
                <c:pt idx="1536">
                  <c:v>16.581027239225001</c:v>
                </c:pt>
                <c:pt idx="1537">
                  <c:v>16.591821766624001</c:v>
                </c:pt>
                <c:pt idx="1538">
                  <c:v>16.602616294023999</c:v>
                </c:pt>
                <c:pt idx="1539">
                  <c:v>16.613410821424001</c:v>
                </c:pt>
                <c:pt idx="1540">
                  <c:v>16.624205348823001</c:v>
                </c:pt>
                <c:pt idx="1541">
                  <c:v>16.634999876222999</c:v>
                </c:pt>
                <c:pt idx="1542">
                  <c:v>16.645794403621998</c:v>
                </c:pt>
                <c:pt idx="1543">
                  <c:v>16.656588931022</c:v>
                </c:pt>
                <c:pt idx="1544">
                  <c:v>16.667383458422002</c:v>
                </c:pt>
                <c:pt idx="1545">
                  <c:v>16.678177985821002</c:v>
                </c:pt>
                <c:pt idx="1546">
                  <c:v>16.688972513221</c:v>
                </c:pt>
                <c:pt idx="1547">
                  <c:v>16.699767040619999</c:v>
                </c:pt>
                <c:pt idx="1548">
                  <c:v>16.710561568020001</c:v>
                </c:pt>
                <c:pt idx="1549">
                  <c:v>16.721356095419999</c:v>
                </c:pt>
                <c:pt idx="1550">
                  <c:v>16.732150622818999</c:v>
                </c:pt>
                <c:pt idx="1551">
                  <c:v>16.742945150219001</c:v>
                </c:pt>
                <c:pt idx="1552">
                  <c:v>16.753739677618</c:v>
                </c:pt>
                <c:pt idx="1553">
                  <c:v>16.764534205017998</c:v>
                </c:pt>
                <c:pt idx="1554">
                  <c:v>16.775328732418</c:v>
                </c:pt>
                <c:pt idx="1555">
                  <c:v>16.786123259817</c:v>
                </c:pt>
                <c:pt idx="1556">
                  <c:v>16.796917787217001</c:v>
                </c:pt>
                <c:pt idx="1557">
                  <c:v>16.807712314616001</c:v>
                </c:pt>
                <c:pt idx="1558">
                  <c:v>16.818506842015999</c:v>
                </c:pt>
                <c:pt idx="1559">
                  <c:v>16.829301369416001</c:v>
                </c:pt>
                <c:pt idx="1560">
                  <c:v>16.840095896815001</c:v>
                </c:pt>
                <c:pt idx="1561">
                  <c:v>16.850890424214999</c:v>
                </c:pt>
                <c:pt idx="1562">
                  <c:v>16.861684951613999</c:v>
                </c:pt>
                <c:pt idx="1563">
                  <c:v>16.872479479014</c:v>
                </c:pt>
                <c:pt idx="1564">
                  <c:v>16.883274006413998</c:v>
                </c:pt>
                <c:pt idx="1565">
                  <c:v>16.894068533813002</c:v>
                </c:pt>
                <c:pt idx="1566">
                  <c:v>16.904863061213</c:v>
                </c:pt>
                <c:pt idx="1567">
                  <c:v>16.915657588612</c:v>
                </c:pt>
                <c:pt idx="1568">
                  <c:v>16.926452116012001</c:v>
                </c:pt>
                <c:pt idx="1569">
                  <c:v>16.937246643411999</c:v>
                </c:pt>
                <c:pt idx="1570">
                  <c:v>16.948041170810999</c:v>
                </c:pt>
                <c:pt idx="1571">
                  <c:v>16.958835698211001</c:v>
                </c:pt>
                <c:pt idx="1572">
                  <c:v>16.969630225610999</c:v>
                </c:pt>
                <c:pt idx="1573">
                  <c:v>16.980424753009999</c:v>
                </c:pt>
                <c:pt idx="1574">
                  <c:v>16.991219280408998</c:v>
                </c:pt>
                <c:pt idx="1575">
                  <c:v>17.002013807809</c:v>
                </c:pt>
                <c:pt idx="1576">
                  <c:v>17.012808335209002</c:v>
                </c:pt>
                <c:pt idx="1577">
                  <c:v>17.023602862609</c:v>
                </c:pt>
                <c:pt idx="1578">
                  <c:v>17.034397390007999</c:v>
                </c:pt>
                <c:pt idx="1579">
                  <c:v>17.045191917406999</c:v>
                </c:pt>
                <c:pt idx="1580">
                  <c:v>17.055986444807001</c:v>
                </c:pt>
                <c:pt idx="1581">
                  <c:v>17.066780972206999</c:v>
                </c:pt>
                <c:pt idx="1582">
                  <c:v>17.077575499607001</c:v>
                </c:pt>
                <c:pt idx="1583">
                  <c:v>17.088370027006</c:v>
                </c:pt>
                <c:pt idx="1584">
                  <c:v>17.099164554405998</c:v>
                </c:pt>
                <c:pt idx="1585">
                  <c:v>17.109959081804998</c:v>
                </c:pt>
                <c:pt idx="1586">
                  <c:v>17.120753609205</c:v>
                </c:pt>
                <c:pt idx="1587">
                  <c:v>17.131548136605002</c:v>
                </c:pt>
                <c:pt idx="1588">
                  <c:v>17.142342664004001</c:v>
                </c:pt>
                <c:pt idx="1589">
                  <c:v>17.153137191403999</c:v>
                </c:pt>
                <c:pt idx="1590">
                  <c:v>17.163931718802999</c:v>
                </c:pt>
                <c:pt idx="1591">
                  <c:v>17.174726246203001</c:v>
                </c:pt>
                <c:pt idx="1592">
                  <c:v>17.185520773602999</c:v>
                </c:pt>
                <c:pt idx="1593">
                  <c:v>17.196315301001999</c:v>
                </c:pt>
                <c:pt idx="1594">
                  <c:v>17.207109828402</c:v>
                </c:pt>
                <c:pt idx="1595">
                  <c:v>17.217904355801</c:v>
                </c:pt>
                <c:pt idx="1596">
                  <c:v>17.228698883201002</c:v>
                </c:pt>
                <c:pt idx="1597">
                  <c:v>17.239493410601</c:v>
                </c:pt>
                <c:pt idx="1598">
                  <c:v>17.250287938</c:v>
                </c:pt>
                <c:pt idx="1599">
                  <c:v>17.261082465400001</c:v>
                </c:pt>
                <c:pt idx="1600">
                  <c:v>17.271876992799001</c:v>
                </c:pt>
                <c:pt idx="1601">
                  <c:v>17.282671520198999</c:v>
                </c:pt>
                <c:pt idx="1602">
                  <c:v>17.293466047597999</c:v>
                </c:pt>
                <c:pt idx="1603">
                  <c:v>17.304260574998001</c:v>
                </c:pt>
                <c:pt idx="1604">
                  <c:v>17.315055102397999</c:v>
                </c:pt>
                <c:pt idx="1605">
                  <c:v>17.325849629796998</c:v>
                </c:pt>
                <c:pt idx="1606">
                  <c:v>17.336644157197</c:v>
                </c:pt>
                <c:pt idx="1607">
                  <c:v>17.347438684596</c:v>
                </c:pt>
                <c:pt idx="1608">
                  <c:v>17.358233211996001</c:v>
                </c:pt>
                <c:pt idx="1609">
                  <c:v>17.369027739396</c:v>
                </c:pt>
                <c:pt idx="1610">
                  <c:v>17.379822266794999</c:v>
                </c:pt>
                <c:pt idx="1611">
                  <c:v>17.390616794195001</c:v>
                </c:pt>
                <c:pt idx="1612">
                  <c:v>17.401411321594001</c:v>
                </c:pt>
                <c:pt idx="1613">
                  <c:v>17.412205848993999</c:v>
                </c:pt>
                <c:pt idx="1614">
                  <c:v>17.423000376394</c:v>
                </c:pt>
                <c:pt idx="1615">
                  <c:v>17.433794903793</c:v>
                </c:pt>
                <c:pt idx="1616">
                  <c:v>17.444589431192998</c:v>
                </c:pt>
                <c:pt idx="1617">
                  <c:v>17.455383958592002</c:v>
                </c:pt>
                <c:pt idx="1618">
                  <c:v>17.466178485992</c:v>
                </c:pt>
                <c:pt idx="1619">
                  <c:v>17.476973013392001</c:v>
                </c:pt>
                <c:pt idx="1620">
                  <c:v>17.487767540791001</c:v>
                </c:pt>
                <c:pt idx="1621">
                  <c:v>17.498562068190999</c:v>
                </c:pt>
                <c:pt idx="1622">
                  <c:v>17.509356595589999</c:v>
                </c:pt>
                <c:pt idx="1623">
                  <c:v>17.520151122990001</c:v>
                </c:pt>
                <c:pt idx="1624">
                  <c:v>17.530945650389999</c:v>
                </c:pt>
                <c:pt idx="1625">
                  <c:v>17.54174017779</c:v>
                </c:pt>
                <c:pt idx="1626">
                  <c:v>17.552534705189</c:v>
                </c:pt>
                <c:pt idx="1627">
                  <c:v>17.563329232588</c:v>
                </c:pt>
                <c:pt idx="1628">
                  <c:v>17.574123759988002</c:v>
                </c:pt>
                <c:pt idx="1629">
                  <c:v>17.584918287388</c:v>
                </c:pt>
                <c:pt idx="1630">
                  <c:v>17.595712814786999</c:v>
                </c:pt>
                <c:pt idx="1631">
                  <c:v>17.606507342187001</c:v>
                </c:pt>
                <c:pt idx="1632">
                  <c:v>17.617301869586001</c:v>
                </c:pt>
                <c:pt idx="1633">
                  <c:v>17.628096396985999</c:v>
                </c:pt>
                <c:pt idx="1634">
                  <c:v>17.638890924386001</c:v>
                </c:pt>
                <c:pt idx="1635">
                  <c:v>17.649685451785</c:v>
                </c:pt>
                <c:pt idx="1636">
                  <c:v>17.660479979184998</c:v>
                </c:pt>
                <c:pt idx="1637">
                  <c:v>17.671274506585</c:v>
                </c:pt>
                <c:pt idx="1638">
                  <c:v>17.682069033984</c:v>
                </c:pt>
                <c:pt idx="1639">
                  <c:v>17.692863561384002</c:v>
                </c:pt>
                <c:pt idx="1640">
                  <c:v>17.703658088783001</c:v>
                </c:pt>
                <c:pt idx="1641">
                  <c:v>17.714452616182999</c:v>
                </c:pt>
                <c:pt idx="1642">
                  <c:v>17.725247143583001</c:v>
                </c:pt>
                <c:pt idx="1643">
                  <c:v>17.736041670982001</c:v>
                </c:pt>
                <c:pt idx="1644">
                  <c:v>17.746836198381999</c:v>
                </c:pt>
                <c:pt idx="1645">
                  <c:v>17.757630725780999</c:v>
                </c:pt>
                <c:pt idx="1646">
                  <c:v>17.768425253181</c:v>
                </c:pt>
                <c:pt idx="1647">
                  <c:v>17.779219780580998</c:v>
                </c:pt>
                <c:pt idx="1648">
                  <c:v>17.790014307980002</c:v>
                </c:pt>
                <c:pt idx="1649">
                  <c:v>17.80080883538</c:v>
                </c:pt>
                <c:pt idx="1650">
                  <c:v>17.811603362779</c:v>
                </c:pt>
                <c:pt idx="1651">
                  <c:v>17.822397890179001</c:v>
                </c:pt>
                <c:pt idx="1652">
                  <c:v>17.833192417578999</c:v>
                </c:pt>
                <c:pt idx="1653">
                  <c:v>17.843986944977999</c:v>
                </c:pt>
                <c:pt idx="1654">
                  <c:v>17.854781472378001</c:v>
                </c:pt>
                <c:pt idx="1655">
                  <c:v>17.865575999777001</c:v>
                </c:pt>
                <c:pt idx="1656">
                  <c:v>17.876370527176999</c:v>
                </c:pt>
                <c:pt idx="1657">
                  <c:v>17.887165054577</c:v>
                </c:pt>
                <c:pt idx="1658">
                  <c:v>17.897959581976</c:v>
                </c:pt>
                <c:pt idx="1659">
                  <c:v>17.908754109376002</c:v>
                </c:pt>
                <c:pt idx="1660">
                  <c:v>17.919548636775001</c:v>
                </c:pt>
                <c:pt idx="1661">
                  <c:v>17.930343164175</c:v>
                </c:pt>
                <c:pt idx="1662">
                  <c:v>17.941137691575001</c:v>
                </c:pt>
                <c:pt idx="1663">
                  <c:v>17.951932218974001</c:v>
                </c:pt>
                <c:pt idx="1664">
                  <c:v>17.962726746373999</c:v>
                </c:pt>
                <c:pt idx="1665">
                  <c:v>17.973521273772999</c:v>
                </c:pt>
                <c:pt idx="1666">
                  <c:v>17.984315801173</c:v>
                </c:pt>
                <c:pt idx="1667">
                  <c:v>17.995110328572999</c:v>
                </c:pt>
                <c:pt idx="1668">
                  <c:v>18.005904855971998</c:v>
                </c:pt>
                <c:pt idx="1669">
                  <c:v>18.016699383372</c:v>
                </c:pt>
                <c:pt idx="1670">
                  <c:v>18.027493910771</c:v>
                </c:pt>
                <c:pt idx="1671">
                  <c:v>18.038288438171001</c:v>
                </c:pt>
                <c:pt idx="1672">
                  <c:v>18.049082965570999</c:v>
                </c:pt>
                <c:pt idx="1673">
                  <c:v>18.059877492969999</c:v>
                </c:pt>
                <c:pt idx="1674">
                  <c:v>18.070672020370001</c:v>
                </c:pt>
                <c:pt idx="1675">
                  <c:v>18.081466547769001</c:v>
                </c:pt>
                <c:pt idx="1676">
                  <c:v>18.092261075168999</c:v>
                </c:pt>
                <c:pt idx="1677">
                  <c:v>18.103055602567999</c:v>
                </c:pt>
                <c:pt idx="1678">
                  <c:v>18.113850129968</c:v>
                </c:pt>
                <c:pt idx="1679">
                  <c:v>18.124644657367998</c:v>
                </c:pt>
                <c:pt idx="1680">
                  <c:v>18.135439184767002</c:v>
                </c:pt>
                <c:pt idx="1681">
                  <c:v>18.146233712167</c:v>
                </c:pt>
                <c:pt idx="1682">
                  <c:v>18.157028239565999</c:v>
                </c:pt>
                <c:pt idx="1683">
                  <c:v>18.167822766966001</c:v>
                </c:pt>
                <c:pt idx="1684">
                  <c:v>18.178617294365999</c:v>
                </c:pt>
                <c:pt idx="1685">
                  <c:v>18.189411821766001</c:v>
                </c:pt>
                <c:pt idx="1686">
                  <c:v>18.200206349165001</c:v>
                </c:pt>
                <c:pt idx="1687">
                  <c:v>18.211000876564</c:v>
                </c:pt>
                <c:pt idx="1688">
                  <c:v>18.221795403963998</c:v>
                </c:pt>
                <c:pt idx="1689">
                  <c:v>18.232589931364</c:v>
                </c:pt>
                <c:pt idx="1690">
                  <c:v>18.243384458764002</c:v>
                </c:pt>
                <c:pt idx="1691">
                  <c:v>18.254178986163001</c:v>
                </c:pt>
                <c:pt idx="1692">
                  <c:v>18.264973513562001</c:v>
                </c:pt>
                <c:pt idx="1693">
                  <c:v>18.275768040961999</c:v>
                </c:pt>
                <c:pt idx="1694">
                  <c:v>18.286562568362001</c:v>
                </c:pt>
                <c:pt idx="1695">
                  <c:v>18.297357095761999</c:v>
                </c:pt>
                <c:pt idx="1696">
                  <c:v>18.308151623160999</c:v>
                </c:pt>
                <c:pt idx="1697">
                  <c:v>18.318946150559999</c:v>
                </c:pt>
                <c:pt idx="1698">
                  <c:v>18.32974067796</c:v>
                </c:pt>
                <c:pt idx="1699">
                  <c:v>18.340535205359998</c:v>
                </c:pt>
                <c:pt idx="1700">
                  <c:v>18.351329732759002</c:v>
                </c:pt>
                <c:pt idx="1701">
                  <c:v>18.362124260159</c:v>
                </c:pt>
                <c:pt idx="1702">
                  <c:v>18.372918787559001</c:v>
                </c:pt>
                <c:pt idx="1703">
                  <c:v>18.383713314958001</c:v>
                </c:pt>
                <c:pt idx="1704">
                  <c:v>18.394507842357999</c:v>
                </c:pt>
                <c:pt idx="1705">
                  <c:v>18.405302369756999</c:v>
                </c:pt>
                <c:pt idx="1706">
                  <c:v>18.416096897157001</c:v>
                </c:pt>
                <c:pt idx="1707">
                  <c:v>18.426891424556999</c:v>
                </c:pt>
                <c:pt idx="1708">
                  <c:v>18.437685951955999</c:v>
                </c:pt>
                <c:pt idx="1709">
                  <c:v>18.448480479356</c:v>
                </c:pt>
                <c:pt idx="1710">
                  <c:v>18.459275006755</c:v>
                </c:pt>
                <c:pt idx="1711">
                  <c:v>18.470069534155002</c:v>
                </c:pt>
                <c:pt idx="1712">
                  <c:v>18.480864061555</c:v>
                </c:pt>
                <c:pt idx="1713">
                  <c:v>18.491658588953999</c:v>
                </c:pt>
                <c:pt idx="1714">
                  <c:v>18.502453116354001</c:v>
                </c:pt>
                <c:pt idx="1715">
                  <c:v>18.513247643753001</c:v>
                </c:pt>
                <c:pt idx="1716">
                  <c:v>18.524042171152999</c:v>
                </c:pt>
                <c:pt idx="1717">
                  <c:v>18.534836698553001</c:v>
                </c:pt>
                <c:pt idx="1718">
                  <c:v>18.545631225952</c:v>
                </c:pt>
                <c:pt idx="1719">
                  <c:v>18.556425753351999</c:v>
                </c:pt>
                <c:pt idx="1720">
                  <c:v>18.567220280750998</c:v>
                </c:pt>
                <c:pt idx="1721">
                  <c:v>18.578014808151</c:v>
                </c:pt>
                <c:pt idx="1722">
                  <c:v>18.588809335551002</c:v>
                </c:pt>
                <c:pt idx="1723">
                  <c:v>18.599603862950001</c:v>
                </c:pt>
                <c:pt idx="1724">
                  <c:v>18.610398390349999</c:v>
                </c:pt>
                <c:pt idx="1725">
                  <c:v>18.621192917748999</c:v>
                </c:pt>
                <c:pt idx="1726">
                  <c:v>18.631987445149001</c:v>
                </c:pt>
                <c:pt idx="1727">
                  <c:v>18.642781972548999</c:v>
                </c:pt>
                <c:pt idx="1728">
                  <c:v>18.653576499947999</c:v>
                </c:pt>
                <c:pt idx="1729">
                  <c:v>18.664371027348</c:v>
                </c:pt>
                <c:pt idx="1730">
                  <c:v>18.675165554747</c:v>
                </c:pt>
                <c:pt idx="1731">
                  <c:v>18.685960082147002</c:v>
                </c:pt>
                <c:pt idx="1732">
                  <c:v>18.696754609547</c:v>
                </c:pt>
                <c:pt idx="1733">
                  <c:v>18.707549136946</c:v>
                </c:pt>
                <c:pt idx="1734">
                  <c:v>18.718343664346001</c:v>
                </c:pt>
                <c:pt idx="1735">
                  <c:v>18.729138191745001</c:v>
                </c:pt>
                <c:pt idx="1736">
                  <c:v>18.739932719144999</c:v>
                </c:pt>
                <c:pt idx="1737">
                  <c:v>18.750727246545001</c:v>
                </c:pt>
                <c:pt idx="1738">
                  <c:v>18.761521773944001</c:v>
                </c:pt>
                <c:pt idx="1739">
                  <c:v>18.772316301343999</c:v>
                </c:pt>
                <c:pt idx="1740">
                  <c:v>18.783110828742998</c:v>
                </c:pt>
                <c:pt idx="1741">
                  <c:v>18.793905356143</c:v>
                </c:pt>
                <c:pt idx="1742">
                  <c:v>18.804699883543002</c:v>
                </c:pt>
                <c:pt idx="1743">
                  <c:v>18.815494410942001</c:v>
                </c:pt>
                <c:pt idx="1744">
                  <c:v>18.826288938342</c:v>
                </c:pt>
                <c:pt idx="1745">
                  <c:v>18.837083465740999</c:v>
                </c:pt>
                <c:pt idx="1746">
                  <c:v>18.847877993141001</c:v>
                </c:pt>
                <c:pt idx="1747">
                  <c:v>18.858672520540001</c:v>
                </c:pt>
                <c:pt idx="1748">
                  <c:v>18.869467047939999</c:v>
                </c:pt>
                <c:pt idx="1749">
                  <c:v>18.88026157534</c:v>
                </c:pt>
                <c:pt idx="1750">
                  <c:v>18.891056102739</c:v>
                </c:pt>
                <c:pt idx="1751">
                  <c:v>18.901850630138998</c:v>
                </c:pt>
                <c:pt idx="1752">
                  <c:v>18.912645157538002</c:v>
                </c:pt>
                <c:pt idx="1753">
                  <c:v>18.923439684938</c:v>
                </c:pt>
                <c:pt idx="1754">
                  <c:v>18.934234212338001</c:v>
                </c:pt>
                <c:pt idx="1755">
                  <c:v>18.945028739738</c:v>
                </c:pt>
                <c:pt idx="1756">
                  <c:v>18.955823267136999</c:v>
                </c:pt>
                <c:pt idx="1757">
                  <c:v>18.966617794535999</c:v>
                </c:pt>
                <c:pt idx="1758">
                  <c:v>18.977412321936001</c:v>
                </c:pt>
                <c:pt idx="1759">
                  <c:v>18.988206849335999</c:v>
                </c:pt>
                <c:pt idx="1760">
                  <c:v>18.999001376736</c:v>
                </c:pt>
                <c:pt idx="1761">
                  <c:v>19.009795904135</c:v>
                </c:pt>
                <c:pt idx="1762">
                  <c:v>19.020590431534</c:v>
                </c:pt>
                <c:pt idx="1763">
                  <c:v>19.031384958934002</c:v>
                </c:pt>
                <c:pt idx="1764">
                  <c:v>19.042179486334</c:v>
                </c:pt>
                <c:pt idx="1765">
                  <c:v>19.052974013734001</c:v>
                </c:pt>
                <c:pt idx="1766">
                  <c:v>19.063768541133001</c:v>
                </c:pt>
                <c:pt idx="1767">
                  <c:v>19.074563068532999</c:v>
                </c:pt>
                <c:pt idx="1768">
                  <c:v>19.085357595931999</c:v>
                </c:pt>
                <c:pt idx="1769">
                  <c:v>19.096152123332001</c:v>
                </c:pt>
                <c:pt idx="1770">
                  <c:v>19.106946650731999</c:v>
                </c:pt>
                <c:pt idx="1771">
                  <c:v>19.117741178130998</c:v>
                </c:pt>
                <c:pt idx="1772">
                  <c:v>19.128535705531</c:v>
                </c:pt>
                <c:pt idx="1773">
                  <c:v>19.13933023293</c:v>
                </c:pt>
                <c:pt idx="1774">
                  <c:v>19.150124760330002</c:v>
                </c:pt>
                <c:pt idx="1775">
                  <c:v>19.160919287729001</c:v>
                </c:pt>
                <c:pt idx="1776">
                  <c:v>19.171713815128999</c:v>
                </c:pt>
                <c:pt idx="1777">
                  <c:v>19.182508342529001</c:v>
                </c:pt>
                <c:pt idx="1778">
                  <c:v>19.193302869928001</c:v>
                </c:pt>
                <c:pt idx="1779">
                  <c:v>19.204097397327999</c:v>
                </c:pt>
                <c:pt idx="1780">
                  <c:v>19.214891924726999</c:v>
                </c:pt>
                <c:pt idx="1781">
                  <c:v>19.225686452127</c:v>
                </c:pt>
                <c:pt idx="1782">
                  <c:v>19.236480979526998</c:v>
                </c:pt>
                <c:pt idx="1783">
                  <c:v>19.247275506926002</c:v>
                </c:pt>
                <c:pt idx="1784">
                  <c:v>19.258070034326</c:v>
                </c:pt>
                <c:pt idx="1785">
                  <c:v>19.268864561725</c:v>
                </c:pt>
                <c:pt idx="1786">
                  <c:v>19.279659089125001</c:v>
                </c:pt>
                <c:pt idx="1787">
                  <c:v>19.290453616524999</c:v>
                </c:pt>
                <c:pt idx="1788">
                  <c:v>19.301248143923999</c:v>
                </c:pt>
                <c:pt idx="1789">
                  <c:v>19.312042671324001</c:v>
                </c:pt>
                <c:pt idx="1790">
                  <c:v>19.322837198723001</c:v>
                </c:pt>
                <c:pt idx="1791">
                  <c:v>19.333631726122999</c:v>
                </c:pt>
                <c:pt idx="1792">
                  <c:v>19.344426253523</c:v>
                </c:pt>
                <c:pt idx="1793">
                  <c:v>19.355220780922</c:v>
                </c:pt>
                <c:pt idx="1794">
                  <c:v>19.366015308322002</c:v>
                </c:pt>
                <c:pt idx="1795">
                  <c:v>19.376809835721001</c:v>
                </c:pt>
                <c:pt idx="1796">
                  <c:v>19.387604363121</c:v>
                </c:pt>
                <c:pt idx="1797">
                  <c:v>19.398398890521001</c:v>
                </c:pt>
                <c:pt idx="1798">
                  <c:v>19.409193417920001</c:v>
                </c:pt>
                <c:pt idx="1799">
                  <c:v>19.419987945319999</c:v>
                </c:pt>
                <c:pt idx="1800">
                  <c:v>19.430782472718999</c:v>
                </c:pt>
                <c:pt idx="1801">
                  <c:v>19.441577000119</c:v>
                </c:pt>
                <c:pt idx="1802">
                  <c:v>19.452371527518999</c:v>
                </c:pt>
                <c:pt idx="1803">
                  <c:v>19.463166054917998</c:v>
                </c:pt>
                <c:pt idx="1804">
                  <c:v>19.473960582318</c:v>
                </c:pt>
                <c:pt idx="1805">
                  <c:v>19.484755109717</c:v>
                </c:pt>
                <c:pt idx="1806">
                  <c:v>19.495549637117001</c:v>
                </c:pt>
                <c:pt idx="1807">
                  <c:v>19.506344164516999</c:v>
                </c:pt>
                <c:pt idx="1808">
                  <c:v>19.517138691915999</c:v>
                </c:pt>
                <c:pt idx="1809">
                  <c:v>19.527933219316001</c:v>
                </c:pt>
                <c:pt idx="1810">
                  <c:v>19.538727746715001</c:v>
                </c:pt>
                <c:pt idx="1811">
                  <c:v>19.549522274114999</c:v>
                </c:pt>
                <c:pt idx="1812">
                  <c:v>19.560316801515</c:v>
                </c:pt>
                <c:pt idx="1813">
                  <c:v>19.571111328914</c:v>
                </c:pt>
                <c:pt idx="1814">
                  <c:v>19.581905856313998</c:v>
                </c:pt>
                <c:pt idx="1815">
                  <c:v>19.592700383713002</c:v>
                </c:pt>
                <c:pt idx="1816">
                  <c:v>19.603494911113</c:v>
                </c:pt>
                <c:pt idx="1817">
                  <c:v>19.614289438513001</c:v>
                </c:pt>
                <c:pt idx="1818">
                  <c:v>19.625083965912001</c:v>
                </c:pt>
                <c:pt idx="1819">
                  <c:v>19.635878493311999</c:v>
                </c:pt>
                <c:pt idx="1820">
                  <c:v>19.646673020712001</c:v>
                </c:pt>
                <c:pt idx="1821">
                  <c:v>19.657467548111001</c:v>
                </c:pt>
                <c:pt idx="1822">
                  <c:v>19.66826207551</c:v>
                </c:pt>
                <c:pt idx="1823">
                  <c:v>19.679056602909998</c:v>
                </c:pt>
                <c:pt idx="1824">
                  <c:v>19.68985113031</c:v>
                </c:pt>
                <c:pt idx="1825">
                  <c:v>19.700645657710002</c:v>
                </c:pt>
                <c:pt idx="1826">
                  <c:v>19.711440185109002</c:v>
                </c:pt>
                <c:pt idx="1827">
                  <c:v>19.722234712508001</c:v>
                </c:pt>
                <c:pt idx="1828">
                  <c:v>19.733029239907999</c:v>
                </c:pt>
                <c:pt idx="1829">
                  <c:v>19.743823767308001</c:v>
                </c:pt>
                <c:pt idx="1830">
                  <c:v>19.754618294707999</c:v>
                </c:pt>
                <c:pt idx="1831">
                  <c:v>19.765412822106999</c:v>
                </c:pt>
                <c:pt idx="1832">
                  <c:v>19.776207349507001</c:v>
                </c:pt>
                <c:pt idx="1833">
                  <c:v>19.787001876906</c:v>
                </c:pt>
                <c:pt idx="1834">
                  <c:v>19.797796404305998</c:v>
                </c:pt>
                <c:pt idx="1835">
                  <c:v>19.808590931706</c:v>
                </c:pt>
                <c:pt idx="1836">
                  <c:v>19.819385459105</c:v>
                </c:pt>
                <c:pt idx="1837">
                  <c:v>19.830179986505001</c:v>
                </c:pt>
                <c:pt idx="1838">
                  <c:v>19.840974513904001</c:v>
                </c:pt>
                <c:pt idx="1839">
                  <c:v>19.851769041303999</c:v>
                </c:pt>
                <c:pt idx="1840">
                  <c:v>19.862563568704001</c:v>
                </c:pt>
                <c:pt idx="1841">
                  <c:v>19.873358096103001</c:v>
                </c:pt>
                <c:pt idx="1842">
                  <c:v>19.884152623502999</c:v>
                </c:pt>
                <c:pt idx="1843">
                  <c:v>19.894947150901999</c:v>
                </c:pt>
                <c:pt idx="1844">
                  <c:v>19.905741678302</c:v>
                </c:pt>
                <c:pt idx="1845">
                  <c:v>19.916536205701998</c:v>
                </c:pt>
                <c:pt idx="1846">
                  <c:v>19.927330733101002</c:v>
                </c:pt>
                <c:pt idx="1847">
                  <c:v>19.938125260501</c:v>
                </c:pt>
                <c:pt idx="1848">
                  <c:v>19.9489197879</c:v>
                </c:pt>
                <c:pt idx="1849">
                  <c:v>19.959714315300001</c:v>
                </c:pt>
                <c:pt idx="1850">
                  <c:v>19.970508842699001</c:v>
                </c:pt>
                <c:pt idx="1851">
                  <c:v>19.981303370098999</c:v>
                </c:pt>
                <c:pt idx="1852">
                  <c:v>19.992097897499001</c:v>
                </c:pt>
                <c:pt idx="1853">
                  <c:v>20.002892424898</c:v>
                </c:pt>
                <c:pt idx="1854">
                  <c:v>20.013686952297999</c:v>
                </c:pt>
                <c:pt idx="1855">
                  <c:v>20.024481479696998</c:v>
                </c:pt>
                <c:pt idx="1856">
                  <c:v>20.035276007097</c:v>
                </c:pt>
                <c:pt idx="1857">
                  <c:v>20.046070534497002</c:v>
                </c:pt>
                <c:pt idx="1858">
                  <c:v>20.056865061896001</c:v>
                </c:pt>
                <c:pt idx="1859">
                  <c:v>20.067659589295999</c:v>
                </c:pt>
                <c:pt idx="1860">
                  <c:v>20.078454116694999</c:v>
                </c:pt>
                <c:pt idx="1861">
                  <c:v>20.089248644095001</c:v>
                </c:pt>
                <c:pt idx="1862">
                  <c:v>20.100043171494999</c:v>
                </c:pt>
                <c:pt idx="1863">
                  <c:v>20.110837698893999</c:v>
                </c:pt>
                <c:pt idx="1864">
                  <c:v>20.121632226294</c:v>
                </c:pt>
                <c:pt idx="1865">
                  <c:v>20.132426753693</c:v>
                </c:pt>
                <c:pt idx="1866">
                  <c:v>20.143221281092998</c:v>
                </c:pt>
                <c:pt idx="1867">
                  <c:v>20.154015808493</c:v>
                </c:pt>
                <c:pt idx="1868">
                  <c:v>20.164810335893002</c:v>
                </c:pt>
                <c:pt idx="1869">
                  <c:v>20.175604863292001</c:v>
                </c:pt>
                <c:pt idx="1870">
                  <c:v>20.186399390691001</c:v>
                </c:pt>
                <c:pt idx="1871">
                  <c:v>20.197193918090999</c:v>
                </c:pt>
                <c:pt idx="1872">
                  <c:v>20.207988445491001</c:v>
                </c:pt>
                <c:pt idx="1873">
                  <c:v>20.218782972890001</c:v>
                </c:pt>
                <c:pt idx="1874">
                  <c:v>20.229577500289999</c:v>
                </c:pt>
                <c:pt idx="1875">
                  <c:v>20.240372027688998</c:v>
                </c:pt>
                <c:pt idx="1876">
                  <c:v>20.251166555089</c:v>
                </c:pt>
                <c:pt idx="1877">
                  <c:v>20.261961082489002</c:v>
                </c:pt>
                <c:pt idx="1878">
                  <c:v>20.272755609888002</c:v>
                </c:pt>
                <c:pt idx="1879">
                  <c:v>20.283550137288</c:v>
                </c:pt>
                <c:pt idx="1880">
                  <c:v>20.294344664686999</c:v>
                </c:pt>
                <c:pt idx="1881">
                  <c:v>20.305139192087001</c:v>
                </c:pt>
                <c:pt idx="1882">
                  <c:v>20.315933719486999</c:v>
                </c:pt>
                <c:pt idx="1883">
                  <c:v>20.326728246885999</c:v>
                </c:pt>
                <c:pt idx="1884">
                  <c:v>20.337522774286001</c:v>
                </c:pt>
                <c:pt idx="1885">
                  <c:v>20.348317301685999</c:v>
                </c:pt>
                <c:pt idx="1886">
                  <c:v>20.359111829084998</c:v>
                </c:pt>
                <c:pt idx="1887">
                  <c:v>20.369906356485</c:v>
                </c:pt>
                <c:pt idx="1888">
                  <c:v>20.380700883884</c:v>
                </c:pt>
                <c:pt idx="1889">
                  <c:v>20.391495411284001</c:v>
                </c:pt>
                <c:pt idx="1890">
                  <c:v>20.402289938684</c:v>
                </c:pt>
                <c:pt idx="1891">
                  <c:v>20.413084466082999</c:v>
                </c:pt>
                <c:pt idx="1892">
                  <c:v>20.423878993483001</c:v>
                </c:pt>
                <c:pt idx="1893">
                  <c:v>20.434673520882001</c:v>
                </c:pt>
                <c:pt idx="1894">
                  <c:v>20.445468048281999</c:v>
                </c:pt>
                <c:pt idx="1895">
                  <c:v>20.456262575682</c:v>
                </c:pt>
                <c:pt idx="1896">
                  <c:v>20.467057103081</c:v>
                </c:pt>
                <c:pt idx="1897">
                  <c:v>20.477851630480998</c:v>
                </c:pt>
                <c:pt idx="1898">
                  <c:v>20.488646157880002</c:v>
                </c:pt>
                <c:pt idx="1899">
                  <c:v>20.49944068528</c:v>
                </c:pt>
                <c:pt idx="1900">
                  <c:v>20.510235212680001</c:v>
                </c:pt>
                <c:pt idx="1901">
                  <c:v>20.521029740079001</c:v>
                </c:pt>
                <c:pt idx="1902">
                  <c:v>20.531824267478999</c:v>
                </c:pt>
                <c:pt idx="1903">
                  <c:v>20.542618794877999</c:v>
                </c:pt>
                <c:pt idx="1904">
                  <c:v>20.553413322278001</c:v>
                </c:pt>
                <c:pt idx="1905">
                  <c:v>20.564207849677999</c:v>
                </c:pt>
                <c:pt idx="1906">
                  <c:v>20.575002377076999</c:v>
                </c:pt>
                <c:pt idx="1907">
                  <c:v>20.585796904477</c:v>
                </c:pt>
                <c:pt idx="1908">
                  <c:v>20.596591431876</c:v>
                </c:pt>
                <c:pt idx="1909">
                  <c:v>20.607385959276002</c:v>
                </c:pt>
                <c:pt idx="1910">
                  <c:v>20.618180486676</c:v>
                </c:pt>
                <c:pt idx="1911">
                  <c:v>20.628975014074999</c:v>
                </c:pt>
                <c:pt idx="1912">
                  <c:v>20.639769541475001</c:v>
                </c:pt>
                <c:pt idx="1913">
                  <c:v>20.650564068874001</c:v>
                </c:pt>
                <c:pt idx="1914">
                  <c:v>20.661358596273999</c:v>
                </c:pt>
                <c:pt idx="1915">
                  <c:v>20.672153123674001</c:v>
                </c:pt>
                <c:pt idx="1916">
                  <c:v>20.682947651073</c:v>
                </c:pt>
                <c:pt idx="1917">
                  <c:v>20.693742178472998</c:v>
                </c:pt>
                <c:pt idx="1918">
                  <c:v>20.704536705871998</c:v>
                </c:pt>
                <c:pt idx="1919">
                  <c:v>20.715331233272</c:v>
                </c:pt>
                <c:pt idx="1920">
                  <c:v>20.726125760671</c:v>
                </c:pt>
                <c:pt idx="1921">
                  <c:v>20.736920288071001</c:v>
                </c:pt>
                <c:pt idx="1922">
                  <c:v>20.747714815470999</c:v>
                </c:pt>
                <c:pt idx="1923">
                  <c:v>20.758509342869999</c:v>
                </c:pt>
                <c:pt idx="1924">
                  <c:v>20.769303870270001</c:v>
                </c:pt>
                <c:pt idx="1925">
                  <c:v>20.780098397669001</c:v>
                </c:pt>
                <c:pt idx="1926">
                  <c:v>20.790892925068999</c:v>
                </c:pt>
                <c:pt idx="1927">
                  <c:v>20.801687452469</c:v>
                </c:pt>
                <c:pt idx="1928">
                  <c:v>20.812481979868</c:v>
                </c:pt>
                <c:pt idx="1929">
                  <c:v>20.823276507268002</c:v>
                </c:pt>
                <c:pt idx="1930">
                  <c:v>20.834071034667001</c:v>
                </c:pt>
                <c:pt idx="1931">
                  <c:v>20.844865562067</c:v>
                </c:pt>
                <c:pt idx="1932">
                  <c:v>20.855660089467001</c:v>
                </c:pt>
                <c:pt idx="1933">
                  <c:v>20.866454616866999</c:v>
                </c:pt>
                <c:pt idx="1934">
                  <c:v>20.877249144265999</c:v>
                </c:pt>
                <c:pt idx="1935">
                  <c:v>20.888043671664999</c:v>
                </c:pt>
                <c:pt idx="1936">
                  <c:v>20.898838199065001</c:v>
                </c:pt>
                <c:pt idx="1937">
                  <c:v>20.909632726464999</c:v>
                </c:pt>
                <c:pt idx="1938">
                  <c:v>20.920427253865</c:v>
                </c:pt>
                <c:pt idx="1939">
                  <c:v>20.931221781264</c:v>
                </c:pt>
                <c:pt idx="1940">
                  <c:v>20.942016308663</c:v>
                </c:pt>
                <c:pt idx="1941">
                  <c:v>20.952810836063001</c:v>
                </c:pt>
                <c:pt idx="1942">
                  <c:v>20.963605363463</c:v>
                </c:pt>
                <c:pt idx="1943">
                  <c:v>20.974399890863001</c:v>
                </c:pt>
                <c:pt idx="1944">
                  <c:v>20.985194418262001</c:v>
                </c:pt>
                <c:pt idx="1945">
                  <c:v>20.995988945661001</c:v>
                </c:pt>
                <c:pt idx="1946">
                  <c:v>21.006783473060999</c:v>
                </c:pt>
                <c:pt idx="1947">
                  <c:v>21.017578000461</c:v>
                </c:pt>
                <c:pt idx="1948">
                  <c:v>21.02837252786</c:v>
                </c:pt>
                <c:pt idx="1949">
                  <c:v>21.039167055259998</c:v>
                </c:pt>
                <c:pt idx="1950">
                  <c:v>21.04996158266</c:v>
                </c:pt>
                <c:pt idx="1951">
                  <c:v>21.060756110059</c:v>
                </c:pt>
                <c:pt idx="1952">
                  <c:v>21.071550637459001</c:v>
                </c:pt>
                <c:pt idx="1953">
                  <c:v>21.082345164858001</c:v>
                </c:pt>
                <c:pt idx="1954">
                  <c:v>21.093139692257999</c:v>
                </c:pt>
                <c:pt idx="1955">
                  <c:v>21.103934219658001</c:v>
                </c:pt>
                <c:pt idx="1956">
                  <c:v>21.114728747057001</c:v>
                </c:pt>
                <c:pt idx="1957">
                  <c:v>21.125523274456999</c:v>
                </c:pt>
                <c:pt idx="1958">
                  <c:v>21.136317801855999</c:v>
                </c:pt>
                <c:pt idx="1959">
                  <c:v>21.147112329256</c:v>
                </c:pt>
                <c:pt idx="1960">
                  <c:v>21.157906856655998</c:v>
                </c:pt>
                <c:pt idx="1961">
                  <c:v>21.168701384055002</c:v>
                </c:pt>
                <c:pt idx="1962">
                  <c:v>21.179495911455</c:v>
                </c:pt>
                <c:pt idx="1963">
                  <c:v>21.190290438853999</c:v>
                </c:pt>
                <c:pt idx="1964">
                  <c:v>21.201084966254001</c:v>
                </c:pt>
                <c:pt idx="1965">
                  <c:v>21.211879493653999</c:v>
                </c:pt>
                <c:pt idx="1966">
                  <c:v>21.222674021052999</c:v>
                </c:pt>
                <c:pt idx="1967">
                  <c:v>21.233468548453001</c:v>
                </c:pt>
                <c:pt idx="1968">
                  <c:v>21.244263075852</c:v>
                </c:pt>
                <c:pt idx="1969">
                  <c:v>21.255057603251998</c:v>
                </c:pt>
                <c:pt idx="1970">
                  <c:v>21.265852130652</c:v>
                </c:pt>
                <c:pt idx="1971">
                  <c:v>21.276646658051</c:v>
                </c:pt>
                <c:pt idx="1972">
                  <c:v>21.287441185451002</c:v>
                </c:pt>
                <c:pt idx="1973">
                  <c:v>21.298235712850001</c:v>
                </c:pt>
                <c:pt idx="1974">
                  <c:v>21.309030240249999</c:v>
                </c:pt>
                <c:pt idx="1975">
                  <c:v>21.319824767650001</c:v>
                </c:pt>
                <c:pt idx="1976">
                  <c:v>21.330619295049001</c:v>
                </c:pt>
                <c:pt idx="1977">
                  <c:v>21.341413822448999</c:v>
                </c:pt>
                <c:pt idx="1978">
                  <c:v>21.352208349847999</c:v>
                </c:pt>
                <c:pt idx="1979">
                  <c:v>21.363002877248</c:v>
                </c:pt>
                <c:pt idx="1980">
                  <c:v>21.373797404647998</c:v>
                </c:pt>
                <c:pt idx="1981">
                  <c:v>21.384591932047002</c:v>
                </c:pt>
                <c:pt idx="1982">
                  <c:v>21.395386459447</c:v>
                </c:pt>
                <c:pt idx="1983">
                  <c:v>21.406180986846</c:v>
                </c:pt>
                <c:pt idx="1984">
                  <c:v>21.416975514246001</c:v>
                </c:pt>
                <c:pt idx="1985">
                  <c:v>21.427770041645999</c:v>
                </c:pt>
                <c:pt idx="1986">
                  <c:v>21.438564569044999</c:v>
                </c:pt>
                <c:pt idx="1987">
                  <c:v>21.449359096445001</c:v>
                </c:pt>
                <c:pt idx="1988">
                  <c:v>21.460153623844</c:v>
                </c:pt>
                <c:pt idx="1989">
                  <c:v>21.470948151243999</c:v>
                </c:pt>
                <c:pt idx="1990">
                  <c:v>21.481742678644</c:v>
                </c:pt>
                <c:pt idx="1991">
                  <c:v>21.492537206043</c:v>
                </c:pt>
                <c:pt idx="1992">
                  <c:v>21.503331733443002</c:v>
                </c:pt>
                <c:pt idx="1993">
                  <c:v>21.514126260842001</c:v>
                </c:pt>
                <c:pt idx="1994">
                  <c:v>21.524920788242</c:v>
                </c:pt>
                <c:pt idx="1995">
                  <c:v>21.535715315640999</c:v>
                </c:pt>
                <c:pt idx="1996">
                  <c:v>21.546509843041001</c:v>
                </c:pt>
                <c:pt idx="1997">
                  <c:v>21.557304370440999</c:v>
                </c:pt>
                <c:pt idx="1998">
                  <c:v>21.568098897841001</c:v>
                </c:pt>
                <c:pt idx="1999">
                  <c:v>21.57889342524</c:v>
                </c:pt>
                <c:pt idx="2000">
                  <c:v>21.589687952639</c:v>
                </c:pt>
                <c:pt idx="2001">
                  <c:v>21.600482480038998</c:v>
                </c:pt>
                <c:pt idx="2002">
                  <c:v>21.611277007439</c:v>
                </c:pt>
                <c:pt idx="2003">
                  <c:v>21.622071534839002</c:v>
                </c:pt>
                <c:pt idx="2004">
                  <c:v>21.632866062238001</c:v>
                </c:pt>
                <c:pt idx="2005">
                  <c:v>21.643660589637001</c:v>
                </c:pt>
                <c:pt idx="2006">
                  <c:v>21.654455117036999</c:v>
                </c:pt>
                <c:pt idx="2007">
                  <c:v>21.665249644437001</c:v>
                </c:pt>
                <c:pt idx="2008">
                  <c:v>21.676044171836999</c:v>
                </c:pt>
                <c:pt idx="2009">
                  <c:v>21.686838699235999</c:v>
                </c:pt>
                <c:pt idx="2010">
                  <c:v>21.697633226634998</c:v>
                </c:pt>
                <c:pt idx="2011">
                  <c:v>21.708427754035</c:v>
                </c:pt>
                <c:pt idx="2012">
                  <c:v>21.719222281435002</c:v>
                </c:pt>
                <c:pt idx="2013">
                  <c:v>21.730016808835</c:v>
                </c:pt>
                <c:pt idx="2014">
                  <c:v>21.740811336234</c:v>
                </c:pt>
                <c:pt idx="2015">
                  <c:v>21.751605863634001</c:v>
                </c:pt>
                <c:pt idx="2016">
                  <c:v>21.762400391033001</c:v>
                </c:pt>
                <c:pt idx="2017">
                  <c:v>21.773194918432999</c:v>
                </c:pt>
                <c:pt idx="2018">
                  <c:v>21.783989445833001</c:v>
                </c:pt>
                <c:pt idx="2019">
                  <c:v>21.794783973232001</c:v>
                </c:pt>
                <c:pt idx="2020">
                  <c:v>21.805578500631999</c:v>
                </c:pt>
                <c:pt idx="2021">
                  <c:v>21.816373028030998</c:v>
                </c:pt>
                <c:pt idx="2022">
                  <c:v>21.827167555431</c:v>
                </c:pt>
                <c:pt idx="2023">
                  <c:v>21.83796208283</c:v>
                </c:pt>
                <c:pt idx="2024">
                  <c:v>21.848756610230001</c:v>
                </c:pt>
                <c:pt idx="2025">
                  <c:v>21.85955113763</c:v>
                </c:pt>
                <c:pt idx="2026">
                  <c:v>21.870345665028999</c:v>
                </c:pt>
                <c:pt idx="2027">
                  <c:v>21.881140192429001</c:v>
                </c:pt>
                <c:pt idx="2028">
                  <c:v>21.891934719828001</c:v>
                </c:pt>
                <c:pt idx="2029">
                  <c:v>21.902729247227999</c:v>
                </c:pt>
                <c:pt idx="2030">
                  <c:v>21.913523774628</c:v>
                </c:pt>
                <c:pt idx="2031">
                  <c:v>21.924318302027</c:v>
                </c:pt>
                <c:pt idx="2032">
                  <c:v>21.935112829426998</c:v>
                </c:pt>
                <c:pt idx="2033">
                  <c:v>21.945907356826002</c:v>
                </c:pt>
                <c:pt idx="2034">
                  <c:v>21.956701884226</c:v>
                </c:pt>
                <c:pt idx="2035">
                  <c:v>21.967496411626001</c:v>
                </c:pt>
                <c:pt idx="2036">
                  <c:v>21.978290939025001</c:v>
                </c:pt>
                <c:pt idx="2037">
                  <c:v>21.989085466424999</c:v>
                </c:pt>
                <c:pt idx="2038">
                  <c:v>21.999879993823999</c:v>
                </c:pt>
                <c:pt idx="2039">
                  <c:v>22.010674521224001</c:v>
                </c:pt>
                <c:pt idx="2040">
                  <c:v>22.021469048623999</c:v>
                </c:pt>
                <c:pt idx="2041">
                  <c:v>22.032263576022999</c:v>
                </c:pt>
                <c:pt idx="2042">
                  <c:v>22.043058103423</c:v>
                </c:pt>
                <c:pt idx="2043">
                  <c:v>22.053852630822</c:v>
                </c:pt>
                <c:pt idx="2044">
                  <c:v>22.064647158222002</c:v>
                </c:pt>
                <c:pt idx="2045">
                  <c:v>22.075441685622</c:v>
                </c:pt>
                <c:pt idx="2046">
                  <c:v>22.086236213020999</c:v>
                </c:pt>
                <c:pt idx="2047">
                  <c:v>22.097030740421001</c:v>
                </c:pt>
                <c:pt idx="2048">
                  <c:v>22.107825267820001</c:v>
                </c:pt>
                <c:pt idx="2049">
                  <c:v>22.118619795219999</c:v>
                </c:pt>
                <c:pt idx="2050">
                  <c:v>22.129414322620001</c:v>
                </c:pt>
                <c:pt idx="2051">
                  <c:v>22.140208850019</c:v>
                </c:pt>
                <c:pt idx="2052">
                  <c:v>22.151003377418998</c:v>
                </c:pt>
                <c:pt idx="2053">
                  <c:v>22.161797904817998</c:v>
                </c:pt>
                <c:pt idx="2054">
                  <c:v>22.172592432218</c:v>
                </c:pt>
                <c:pt idx="2055">
                  <c:v>22.183386959618002</c:v>
                </c:pt>
                <c:pt idx="2056">
                  <c:v>22.194181487017001</c:v>
                </c:pt>
                <c:pt idx="2057">
                  <c:v>22.204976014416999</c:v>
                </c:pt>
                <c:pt idx="2058">
                  <c:v>22.215770541815999</c:v>
                </c:pt>
                <c:pt idx="2059">
                  <c:v>22.226565069216001</c:v>
                </c:pt>
                <c:pt idx="2060">
                  <c:v>22.237359596615999</c:v>
                </c:pt>
                <c:pt idx="2061">
                  <c:v>22.248154124014999</c:v>
                </c:pt>
                <c:pt idx="2062">
                  <c:v>22.258948651415</c:v>
                </c:pt>
                <c:pt idx="2063">
                  <c:v>22.269743178814</c:v>
                </c:pt>
                <c:pt idx="2064">
                  <c:v>22.280537706214002</c:v>
                </c:pt>
                <c:pt idx="2065">
                  <c:v>22.291332233614</c:v>
                </c:pt>
                <c:pt idx="2066">
                  <c:v>22.302126761013</c:v>
                </c:pt>
                <c:pt idx="2067">
                  <c:v>22.312921288413001</c:v>
                </c:pt>
                <c:pt idx="2068">
                  <c:v>22.323715815812999</c:v>
                </c:pt>
                <c:pt idx="2069">
                  <c:v>22.334510343211999</c:v>
                </c:pt>
                <c:pt idx="2070">
                  <c:v>22.345304870610999</c:v>
                </c:pt>
                <c:pt idx="2071">
                  <c:v>22.356099398011001</c:v>
                </c:pt>
                <c:pt idx="2072">
                  <c:v>22.366893925410999</c:v>
                </c:pt>
                <c:pt idx="2073">
                  <c:v>22.377688452811</c:v>
                </c:pt>
                <c:pt idx="2074">
                  <c:v>22.38848298021</c:v>
                </c:pt>
                <c:pt idx="2075">
                  <c:v>22.399277507609</c:v>
                </c:pt>
                <c:pt idx="2076">
                  <c:v>22.410072035009001</c:v>
                </c:pt>
                <c:pt idx="2077">
                  <c:v>22.420866562409</c:v>
                </c:pt>
                <c:pt idx="2078">
                  <c:v>22.431661089809001</c:v>
                </c:pt>
                <c:pt idx="2079">
                  <c:v>22.442455617208001</c:v>
                </c:pt>
                <c:pt idx="2080">
                  <c:v>22.453250144607999</c:v>
                </c:pt>
                <c:pt idx="2081">
                  <c:v>22.464044672006999</c:v>
                </c:pt>
                <c:pt idx="2082">
                  <c:v>22.474839199407</c:v>
                </c:pt>
                <c:pt idx="2083">
                  <c:v>22.485633726806999</c:v>
                </c:pt>
                <c:pt idx="2084">
                  <c:v>22.496428254205998</c:v>
                </c:pt>
                <c:pt idx="2085">
                  <c:v>22.507222781606</c:v>
                </c:pt>
                <c:pt idx="2086">
                  <c:v>22.518017309005</c:v>
                </c:pt>
                <c:pt idx="2087">
                  <c:v>22.528811836405001</c:v>
                </c:pt>
                <c:pt idx="2088">
                  <c:v>22.539606363804999</c:v>
                </c:pt>
                <c:pt idx="2089">
                  <c:v>22.550400891203999</c:v>
                </c:pt>
                <c:pt idx="2090">
                  <c:v>22.561195418604001</c:v>
                </c:pt>
                <c:pt idx="2091">
                  <c:v>22.571989946003001</c:v>
                </c:pt>
                <c:pt idx="2092">
                  <c:v>22.582784473402999</c:v>
                </c:pt>
                <c:pt idx="2093">
                  <c:v>22.593579000801999</c:v>
                </c:pt>
                <c:pt idx="2094">
                  <c:v>22.604373528202</c:v>
                </c:pt>
                <c:pt idx="2095">
                  <c:v>22.615168055601998</c:v>
                </c:pt>
                <c:pt idx="2096">
                  <c:v>22.625962583001002</c:v>
                </c:pt>
                <c:pt idx="2097">
                  <c:v>22.636757110401</c:v>
                </c:pt>
                <c:pt idx="2098">
                  <c:v>22.647551637799999</c:v>
                </c:pt>
                <c:pt idx="2099">
                  <c:v>22.658346165200001</c:v>
                </c:pt>
                <c:pt idx="2100">
                  <c:v>22.669140692599999</c:v>
                </c:pt>
                <c:pt idx="2101">
                  <c:v>22.679935219998999</c:v>
                </c:pt>
                <c:pt idx="2102">
                  <c:v>22.690729747399001</c:v>
                </c:pt>
                <c:pt idx="2103">
                  <c:v>22.701524274798</c:v>
                </c:pt>
                <c:pt idx="2104">
                  <c:v>22.712318802197998</c:v>
                </c:pt>
                <c:pt idx="2105">
                  <c:v>22.723113329598</c:v>
                </c:pt>
                <c:pt idx="2106">
                  <c:v>22.733907856997</c:v>
                </c:pt>
                <c:pt idx="2107">
                  <c:v>22.744702384397002</c:v>
                </c:pt>
                <c:pt idx="2108">
                  <c:v>22.755496911796001</c:v>
                </c:pt>
                <c:pt idx="2109">
                  <c:v>22.766291439195999</c:v>
                </c:pt>
                <c:pt idx="2110">
                  <c:v>22.777085966596001</c:v>
                </c:pt>
                <c:pt idx="2111">
                  <c:v>22.787880493995001</c:v>
                </c:pt>
                <c:pt idx="2112">
                  <c:v>22.798675021394999</c:v>
                </c:pt>
                <c:pt idx="2113">
                  <c:v>22.809469548793999</c:v>
                </c:pt>
                <c:pt idx="2114">
                  <c:v>22.820264076194</c:v>
                </c:pt>
                <c:pt idx="2115">
                  <c:v>22.831058603593998</c:v>
                </c:pt>
                <c:pt idx="2116">
                  <c:v>22.841853130994</c:v>
                </c:pt>
                <c:pt idx="2117">
                  <c:v>22.852647658393</c:v>
                </c:pt>
                <c:pt idx="2118">
                  <c:v>22.863442185792</c:v>
                </c:pt>
                <c:pt idx="2119">
                  <c:v>22.874236713192001</c:v>
                </c:pt>
                <c:pt idx="2120">
                  <c:v>22.885031240591999</c:v>
                </c:pt>
                <c:pt idx="2121">
                  <c:v>22.895825767990999</c:v>
                </c:pt>
                <c:pt idx="2122">
                  <c:v>22.906620295391001</c:v>
                </c:pt>
                <c:pt idx="2123">
                  <c:v>22.917414822790001</c:v>
                </c:pt>
                <c:pt idx="2124">
                  <c:v>22.928209350189999</c:v>
                </c:pt>
                <c:pt idx="2125">
                  <c:v>22.93900387759</c:v>
                </c:pt>
                <c:pt idx="2126">
                  <c:v>22.949798404989</c:v>
                </c:pt>
                <c:pt idx="2127">
                  <c:v>22.960592932389002</c:v>
                </c:pt>
                <c:pt idx="2128">
                  <c:v>22.971387459788001</c:v>
                </c:pt>
                <c:pt idx="2129">
                  <c:v>22.982181987188</c:v>
                </c:pt>
                <c:pt idx="2130">
                  <c:v>22.992976514588001</c:v>
                </c:pt>
                <c:pt idx="2131">
                  <c:v>23.003771041987001</c:v>
                </c:pt>
                <c:pt idx="2132">
                  <c:v>23.014565569386999</c:v>
                </c:pt>
                <c:pt idx="2133">
                  <c:v>23.025360096787001</c:v>
                </c:pt>
                <c:pt idx="2134">
                  <c:v>23.036154624186</c:v>
                </c:pt>
                <c:pt idx="2135">
                  <c:v>23.046949151585999</c:v>
                </c:pt>
                <c:pt idx="2136">
                  <c:v>23.057743678984998</c:v>
                </c:pt>
                <c:pt idx="2137">
                  <c:v>23.068538206385</c:v>
                </c:pt>
                <c:pt idx="2138">
                  <c:v>23.079332733785002</c:v>
                </c:pt>
                <c:pt idx="2139">
                  <c:v>23.090127261184001</c:v>
                </c:pt>
                <c:pt idx="2140">
                  <c:v>23.100921788583001</c:v>
                </c:pt>
                <c:pt idx="2141">
                  <c:v>23.111716315982999</c:v>
                </c:pt>
                <c:pt idx="2142">
                  <c:v>23.122510843383001</c:v>
                </c:pt>
                <c:pt idx="2143">
                  <c:v>23.133305370782999</c:v>
                </c:pt>
                <c:pt idx="2144">
                  <c:v>23.144099898181999</c:v>
                </c:pt>
                <c:pt idx="2145">
                  <c:v>23.154894425582</c:v>
                </c:pt>
                <c:pt idx="2146">
                  <c:v>23.165688952981</c:v>
                </c:pt>
                <c:pt idx="2147">
                  <c:v>23.176483480380998</c:v>
                </c:pt>
                <c:pt idx="2148">
                  <c:v>23.187278007781</c:v>
                </c:pt>
                <c:pt idx="2149">
                  <c:v>23.19807253518</c:v>
                </c:pt>
                <c:pt idx="2150">
                  <c:v>23.208867062580001</c:v>
                </c:pt>
                <c:pt idx="2151">
                  <c:v>23.219661589979001</c:v>
                </c:pt>
                <c:pt idx="2152">
                  <c:v>23.230456117378999</c:v>
                </c:pt>
                <c:pt idx="2153">
                  <c:v>23.241250644779001</c:v>
                </c:pt>
                <c:pt idx="2154">
                  <c:v>23.252045172178001</c:v>
                </c:pt>
                <c:pt idx="2155">
                  <c:v>23.262839699577999</c:v>
                </c:pt>
                <c:pt idx="2156">
                  <c:v>23.273634226976998</c:v>
                </c:pt>
                <c:pt idx="2157">
                  <c:v>23.284428754377</c:v>
                </c:pt>
                <c:pt idx="2158">
                  <c:v>23.295223281777002</c:v>
                </c:pt>
                <c:pt idx="2159">
                  <c:v>23.306017809176002</c:v>
                </c:pt>
                <c:pt idx="2160">
                  <c:v>23.316812336576</c:v>
                </c:pt>
                <c:pt idx="2161">
                  <c:v>23.327606863974999</c:v>
                </c:pt>
                <c:pt idx="2162">
                  <c:v>23.338401391375001</c:v>
                </c:pt>
                <c:pt idx="2163">
                  <c:v>23.349195918774999</c:v>
                </c:pt>
                <c:pt idx="2164">
                  <c:v>23.359990446173999</c:v>
                </c:pt>
                <c:pt idx="2165">
                  <c:v>23.370784973574001</c:v>
                </c:pt>
                <c:pt idx="2166">
                  <c:v>23.381579500973</c:v>
                </c:pt>
                <c:pt idx="2167">
                  <c:v>23.392374028372998</c:v>
                </c:pt>
                <c:pt idx="2168">
                  <c:v>23.403168555772002</c:v>
                </c:pt>
                <c:pt idx="2169">
                  <c:v>23.413963083172</c:v>
                </c:pt>
                <c:pt idx="2170">
                  <c:v>23.424757610572001</c:v>
                </c:pt>
                <c:pt idx="2171">
                  <c:v>23.435552137971001</c:v>
                </c:pt>
                <c:pt idx="2172">
                  <c:v>23.446346665370999</c:v>
                </c:pt>
                <c:pt idx="2173">
                  <c:v>23.457141192769999</c:v>
                </c:pt>
                <c:pt idx="2174">
                  <c:v>23.467935720170001</c:v>
                </c:pt>
                <c:pt idx="2175">
                  <c:v>23.478730247569999</c:v>
                </c:pt>
                <c:pt idx="2176">
                  <c:v>23.489524774968999</c:v>
                </c:pt>
                <c:pt idx="2177">
                  <c:v>23.500319302369</c:v>
                </c:pt>
                <c:pt idx="2178">
                  <c:v>23.511113829768</c:v>
                </c:pt>
                <c:pt idx="2179">
                  <c:v>23.521908357168002</c:v>
                </c:pt>
                <c:pt idx="2180">
                  <c:v>23.532702884568</c:v>
                </c:pt>
                <c:pt idx="2181">
                  <c:v>23.543497411968001</c:v>
                </c:pt>
                <c:pt idx="2182">
                  <c:v>23.554291939367001</c:v>
                </c:pt>
                <c:pt idx="2183">
                  <c:v>23.565086466766001</c:v>
                </c:pt>
                <c:pt idx="2184">
                  <c:v>23.575880994165999</c:v>
                </c:pt>
                <c:pt idx="2185">
                  <c:v>23.586675521566001</c:v>
                </c:pt>
                <c:pt idx="2186">
                  <c:v>23.597470048965999</c:v>
                </c:pt>
                <c:pt idx="2187">
                  <c:v>23.608264576364999</c:v>
                </c:pt>
                <c:pt idx="2188">
                  <c:v>23.619059103763998</c:v>
                </c:pt>
                <c:pt idx="2189">
                  <c:v>23.629853631164</c:v>
                </c:pt>
                <c:pt idx="2190">
                  <c:v>23.640648158564002</c:v>
                </c:pt>
                <c:pt idx="2191">
                  <c:v>23.651442685964</c:v>
                </c:pt>
                <c:pt idx="2192">
                  <c:v>23.662237213362999</c:v>
                </c:pt>
                <c:pt idx="2193">
                  <c:v>23.673031740761999</c:v>
                </c:pt>
                <c:pt idx="2194">
                  <c:v>23.683826268162001</c:v>
                </c:pt>
                <c:pt idx="2195">
                  <c:v>23.694620795561999</c:v>
                </c:pt>
                <c:pt idx="2196">
                  <c:v>23.705415322960999</c:v>
                </c:pt>
                <c:pt idx="2197">
                  <c:v>23.716209850361</c:v>
                </c:pt>
                <c:pt idx="2198">
                  <c:v>23.727004377760998</c:v>
                </c:pt>
                <c:pt idx="2199">
                  <c:v>23.737798905159998</c:v>
                </c:pt>
                <c:pt idx="2200">
                  <c:v>23.74859343256</c:v>
                </c:pt>
                <c:pt idx="2201">
                  <c:v>23.759387959959</c:v>
                </c:pt>
                <c:pt idx="2202">
                  <c:v>23.770182487359001</c:v>
                </c:pt>
                <c:pt idx="2203">
                  <c:v>23.780977014758999</c:v>
                </c:pt>
                <c:pt idx="2204">
                  <c:v>23.791771542157999</c:v>
                </c:pt>
                <c:pt idx="2205">
                  <c:v>23.802566069558001</c:v>
                </c:pt>
                <c:pt idx="2206">
                  <c:v>23.813360596957001</c:v>
                </c:pt>
                <c:pt idx="2207">
                  <c:v>23.824155124356999</c:v>
                </c:pt>
                <c:pt idx="2208">
                  <c:v>23.834949651757</c:v>
                </c:pt>
                <c:pt idx="2209">
                  <c:v>23.845744179156</c:v>
                </c:pt>
                <c:pt idx="2210">
                  <c:v>23.856538706556002</c:v>
                </c:pt>
                <c:pt idx="2211">
                  <c:v>23.867333233955002</c:v>
                </c:pt>
                <c:pt idx="2212">
                  <c:v>23.878127761355</c:v>
                </c:pt>
                <c:pt idx="2213">
                  <c:v>23.888922288755001</c:v>
                </c:pt>
                <c:pt idx="2214">
                  <c:v>23.899716816154001</c:v>
                </c:pt>
                <c:pt idx="2215">
                  <c:v>23.910511343553999</c:v>
                </c:pt>
                <c:pt idx="2216">
                  <c:v>23.921305870952999</c:v>
                </c:pt>
                <c:pt idx="2217">
                  <c:v>23.932100398353001</c:v>
                </c:pt>
                <c:pt idx="2218">
                  <c:v>23.942894925752999</c:v>
                </c:pt>
                <c:pt idx="2219">
                  <c:v>23.953689453151998</c:v>
                </c:pt>
                <c:pt idx="2220">
                  <c:v>23.964483980552</c:v>
                </c:pt>
                <c:pt idx="2221">
                  <c:v>23.975278507951</c:v>
                </c:pt>
                <c:pt idx="2222">
                  <c:v>23.986073035351001</c:v>
                </c:pt>
                <c:pt idx="2223">
                  <c:v>23.996867562751</c:v>
                </c:pt>
                <c:pt idx="2224">
                  <c:v>24.007662090149999</c:v>
                </c:pt>
                <c:pt idx="2225">
                  <c:v>24.018456617550001</c:v>
                </c:pt>
                <c:pt idx="2226">
                  <c:v>24.029251144949001</c:v>
                </c:pt>
                <c:pt idx="2227">
                  <c:v>24.040045672348999</c:v>
                </c:pt>
                <c:pt idx="2228">
                  <c:v>24.050840199749</c:v>
                </c:pt>
                <c:pt idx="2229">
                  <c:v>24.061634727148</c:v>
                </c:pt>
                <c:pt idx="2230">
                  <c:v>24.072429254547998</c:v>
                </c:pt>
                <c:pt idx="2231">
                  <c:v>24.083223781947002</c:v>
                </c:pt>
                <c:pt idx="2232">
                  <c:v>24.094018309347</c:v>
                </c:pt>
                <c:pt idx="2233">
                  <c:v>24.104812836747001</c:v>
                </c:pt>
                <c:pt idx="2234">
                  <c:v>24.115607364146001</c:v>
                </c:pt>
                <c:pt idx="2235">
                  <c:v>24.126401891545999</c:v>
                </c:pt>
                <c:pt idx="2236">
                  <c:v>24.137196418944999</c:v>
                </c:pt>
                <c:pt idx="2237">
                  <c:v>24.147990946345001</c:v>
                </c:pt>
                <c:pt idx="2238">
                  <c:v>24.158785473744999</c:v>
                </c:pt>
                <c:pt idx="2239">
                  <c:v>24.169580001143999</c:v>
                </c:pt>
                <c:pt idx="2240">
                  <c:v>24.180374528544</c:v>
                </c:pt>
                <c:pt idx="2241">
                  <c:v>24.191169055943</c:v>
                </c:pt>
                <c:pt idx="2242">
                  <c:v>24.201963583343002</c:v>
                </c:pt>
                <c:pt idx="2243">
                  <c:v>24.212758110742001</c:v>
                </c:pt>
                <c:pt idx="2244">
                  <c:v>24.223552638141999</c:v>
                </c:pt>
                <c:pt idx="2245">
                  <c:v>24.234347165542001</c:v>
                </c:pt>
                <c:pt idx="2246">
                  <c:v>24.245141692941999</c:v>
                </c:pt>
                <c:pt idx="2247">
                  <c:v>24.255936220340999</c:v>
                </c:pt>
                <c:pt idx="2248">
                  <c:v>24.266730747739999</c:v>
                </c:pt>
                <c:pt idx="2249">
                  <c:v>24.27752527514</c:v>
                </c:pt>
                <c:pt idx="2250">
                  <c:v>24.288319802539998</c:v>
                </c:pt>
                <c:pt idx="2251">
                  <c:v>24.29911432994</c:v>
                </c:pt>
                <c:pt idx="2252">
                  <c:v>24.309908857339</c:v>
                </c:pt>
                <c:pt idx="2253">
                  <c:v>24.320703384738</c:v>
                </c:pt>
                <c:pt idx="2254">
                  <c:v>24.331497912138001</c:v>
                </c:pt>
                <c:pt idx="2255">
                  <c:v>24.342292439537999</c:v>
                </c:pt>
                <c:pt idx="2256">
                  <c:v>24.353086966938001</c:v>
                </c:pt>
                <c:pt idx="2257">
                  <c:v>24.363881494337001</c:v>
                </c:pt>
                <c:pt idx="2258">
                  <c:v>24.374676021736001</c:v>
                </c:pt>
                <c:pt idx="2259">
                  <c:v>24.385470549135999</c:v>
                </c:pt>
                <c:pt idx="2260">
                  <c:v>24.396265076536</c:v>
                </c:pt>
                <c:pt idx="2261">
                  <c:v>24.407059603935998</c:v>
                </c:pt>
                <c:pt idx="2262">
                  <c:v>24.417854131335002</c:v>
                </c:pt>
                <c:pt idx="2263">
                  <c:v>24.428648658735</c:v>
                </c:pt>
                <c:pt idx="2264">
                  <c:v>24.439443186134</c:v>
                </c:pt>
                <c:pt idx="2265">
                  <c:v>24.450237713534001</c:v>
                </c:pt>
                <c:pt idx="2266">
                  <c:v>24.461032240933001</c:v>
                </c:pt>
                <c:pt idx="2267">
                  <c:v>24.471826768332999</c:v>
                </c:pt>
                <c:pt idx="2268">
                  <c:v>24.482621295733001</c:v>
                </c:pt>
                <c:pt idx="2269">
                  <c:v>24.493415823132</c:v>
                </c:pt>
                <c:pt idx="2270">
                  <c:v>24.504210350531999</c:v>
                </c:pt>
                <c:pt idx="2271">
                  <c:v>24.515004877930998</c:v>
                </c:pt>
                <c:pt idx="2272">
                  <c:v>24.525799405331</c:v>
                </c:pt>
                <c:pt idx="2273">
                  <c:v>24.536593932731002</c:v>
                </c:pt>
                <c:pt idx="2274">
                  <c:v>24.547388460130001</c:v>
                </c:pt>
                <c:pt idx="2275">
                  <c:v>24.55818298753</c:v>
                </c:pt>
                <c:pt idx="2276">
                  <c:v>24.568977514928999</c:v>
                </c:pt>
                <c:pt idx="2277">
                  <c:v>24.579772042329001</c:v>
                </c:pt>
                <c:pt idx="2278">
                  <c:v>24.590566569728999</c:v>
                </c:pt>
                <c:pt idx="2279">
                  <c:v>24.601361097127999</c:v>
                </c:pt>
                <c:pt idx="2280">
                  <c:v>24.612155624528</c:v>
                </c:pt>
                <c:pt idx="2281">
                  <c:v>24.622950151927</c:v>
                </c:pt>
                <c:pt idx="2282">
                  <c:v>24.633744679326998</c:v>
                </c:pt>
                <c:pt idx="2283">
                  <c:v>24.644539206727</c:v>
                </c:pt>
                <c:pt idx="2284">
                  <c:v>24.655333734126</c:v>
                </c:pt>
                <c:pt idx="2285">
                  <c:v>24.666128261526001</c:v>
                </c:pt>
                <c:pt idx="2286">
                  <c:v>24.676922788925001</c:v>
                </c:pt>
                <c:pt idx="2287">
                  <c:v>24.687717316324999</c:v>
                </c:pt>
                <c:pt idx="2288">
                  <c:v>24.698511843725001</c:v>
                </c:pt>
                <c:pt idx="2289">
                  <c:v>24.709306371124001</c:v>
                </c:pt>
                <c:pt idx="2290">
                  <c:v>24.720100898523999</c:v>
                </c:pt>
                <c:pt idx="2291">
                  <c:v>24.730895425922998</c:v>
                </c:pt>
                <c:pt idx="2292">
                  <c:v>24.741689953323</c:v>
                </c:pt>
                <c:pt idx="2293">
                  <c:v>24.752484480722998</c:v>
                </c:pt>
                <c:pt idx="2294">
                  <c:v>24.763279008122002</c:v>
                </c:pt>
                <c:pt idx="2295">
                  <c:v>24.774073535522</c:v>
                </c:pt>
                <c:pt idx="2296">
                  <c:v>24.784868062920999</c:v>
                </c:pt>
                <c:pt idx="2297">
                  <c:v>24.795662590321001</c:v>
                </c:pt>
                <c:pt idx="2298">
                  <c:v>24.806457117720999</c:v>
                </c:pt>
                <c:pt idx="2299">
                  <c:v>24.817251645119999</c:v>
                </c:pt>
                <c:pt idx="2300">
                  <c:v>24.828046172520001</c:v>
                </c:pt>
                <c:pt idx="2301">
                  <c:v>24.838840699919</c:v>
                </c:pt>
                <c:pt idx="2302">
                  <c:v>24.849635227318998</c:v>
                </c:pt>
                <c:pt idx="2303">
                  <c:v>24.860429754719</c:v>
                </c:pt>
                <c:pt idx="2304">
                  <c:v>24.871224282118</c:v>
                </c:pt>
                <c:pt idx="2305">
                  <c:v>24.882018809518001</c:v>
                </c:pt>
                <c:pt idx="2306">
                  <c:v>24.892813336917001</c:v>
                </c:pt>
                <c:pt idx="2307">
                  <c:v>24.903607864316999</c:v>
                </c:pt>
                <c:pt idx="2308">
                  <c:v>24.914402391717001</c:v>
                </c:pt>
                <c:pt idx="2309">
                  <c:v>24.925196919116001</c:v>
                </c:pt>
                <c:pt idx="2310">
                  <c:v>24.935991446515999</c:v>
                </c:pt>
                <c:pt idx="2311">
                  <c:v>24.946785973916001</c:v>
                </c:pt>
                <c:pt idx="2312">
                  <c:v>24.957580501315</c:v>
                </c:pt>
                <c:pt idx="2313">
                  <c:v>24.968375028714</c:v>
                </c:pt>
                <c:pt idx="2314">
                  <c:v>24.979169556114002</c:v>
                </c:pt>
                <c:pt idx="2315">
                  <c:v>24.989964083514</c:v>
                </c:pt>
                <c:pt idx="2316">
                  <c:v>25.000758610914001</c:v>
                </c:pt>
                <c:pt idx="2317">
                  <c:v>25.011553138313001</c:v>
                </c:pt>
                <c:pt idx="2318">
                  <c:v>25.022347665712001</c:v>
                </c:pt>
                <c:pt idx="2319">
                  <c:v>25.033142193111999</c:v>
                </c:pt>
                <c:pt idx="2320">
                  <c:v>25.043936720512001</c:v>
                </c:pt>
                <c:pt idx="2321">
                  <c:v>25.054731247911999</c:v>
                </c:pt>
                <c:pt idx="2322">
                  <c:v>25.065525775310999</c:v>
                </c:pt>
                <c:pt idx="2323">
                  <c:v>25.076320302709998</c:v>
                </c:pt>
                <c:pt idx="2324">
                  <c:v>25.08711483011</c:v>
                </c:pt>
                <c:pt idx="2325">
                  <c:v>25.097909357510002</c:v>
                </c:pt>
                <c:pt idx="2326">
                  <c:v>25.10870388491</c:v>
                </c:pt>
                <c:pt idx="2327">
                  <c:v>25.119498412308999</c:v>
                </c:pt>
                <c:pt idx="2328">
                  <c:v>25.130292939709001</c:v>
                </c:pt>
                <c:pt idx="2329">
                  <c:v>25.141087467108001</c:v>
                </c:pt>
                <c:pt idx="2330">
                  <c:v>25.151881994507999</c:v>
                </c:pt>
                <c:pt idx="2331">
                  <c:v>25.162676521908001</c:v>
                </c:pt>
                <c:pt idx="2332">
                  <c:v>25.173471049307</c:v>
                </c:pt>
                <c:pt idx="2333">
                  <c:v>25.184265576706999</c:v>
                </c:pt>
                <c:pt idx="2334">
                  <c:v>25.195060104105998</c:v>
                </c:pt>
                <c:pt idx="2335">
                  <c:v>25.205854631506</c:v>
                </c:pt>
                <c:pt idx="2336">
                  <c:v>25.216649158906002</c:v>
                </c:pt>
                <c:pt idx="2337">
                  <c:v>25.227443686305001</c:v>
                </c:pt>
                <c:pt idx="2338">
                  <c:v>25.238238213704999</c:v>
                </c:pt>
                <c:pt idx="2339">
                  <c:v>25.249032741103999</c:v>
                </c:pt>
                <c:pt idx="2340">
                  <c:v>25.259827268504001</c:v>
                </c:pt>
                <c:pt idx="2341">
                  <c:v>25.270621795903001</c:v>
                </c:pt>
                <c:pt idx="2342">
                  <c:v>25.281416323302999</c:v>
                </c:pt>
                <c:pt idx="2343">
                  <c:v>25.292210850703</c:v>
                </c:pt>
                <c:pt idx="2344">
                  <c:v>25.303005378102</c:v>
                </c:pt>
                <c:pt idx="2345">
                  <c:v>25.313799905502002</c:v>
                </c:pt>
                <c:pt idx="2346">
                  <c:v>25.324594432901002</c:v>
                </c:pt>
                <c:pt idx="2347">
                  <c:v>25.335388960301</c:v>
                </c:pt>
                <c:pt idx="2348">
                  <c:v>25.346183487701001</c:v>
                </c:pt>
                <c:pt idx="2349">
                  <c:v>25.356978015100001</c:v>
                </c:pt>
                <c:pt idx="2350">
                  <c:v>25.367772542499999</c:v>
                </c:pt>
                <c:pt idx="2351">
                  <c:v>25.378567069898999</c:v>
                </c:pt>
                <c:pt idx="2352">
                  <c:v>25.389361597299001</c:v>
                </c:pt>
                <c:pt idx="2353">
                  <c:v>25.400156124698999</c:v>
                </c:pt>
                <c:pt idx="2354">
                  <c:v>25.410950652097998</c:v>
                </c:pt>
                <c:pt idx="2355">
                  <c:v>25.421745179498</c:v>
                </c:pt>
                <c:pt idx="2356">
                  <c:v>25.432539706897</c:v>
                </c:pt>
                <c:pt idx="2357">
                  <c:v>25.443334234297001</c:v>
                </c:pt>
                <c:pt idx="2358">
                  <c:v>25.454128761697</c:v>
                </c:pt>
                <c:pt idx="2359">
                  <c:v>25.464923289095999</c:v>
                </c:pt>
                <c:pt idx="2360">
                  <c:v>25.475717816496001</c:v>
                </c:pt>
                <c:pt idx="2361">
                  <c:v>25.486512343895001</c:v>
                </c:pt>
                <c:pt idx="2362">
                  <c:v>25.497306871294999</c:v>
                </c:pt>
                <c:pt idx="2363">
                  <c:v>25.508101398695</c:v>
                </c:pt>
                <c:pt idx="2364">
                  <c:v>25.518895926094999</c:v>
                </c:pt>
                <c:pt idx="2365">
                  <c:v>25.529690453493998</c:v>
                </c:pt>
                <c:pt idx="2366">
                  <c:v>25.540484980893002</c:v>
                </c:pt>
                <c:pt idx="2367">
                  <c:v>25.551279508293</c:v>
                </c:pt>
                <c:pt idx="2368">
                  <c:v>25.562074035693001</c:v>
                </c:pt>
                <c:pt idx="2369">
                  <c:v>25.572868563092001</c:v>
                </c:pt>
                <c:pt idx="2370">
                  <c:v>25.583663090491999</c:v>
                </c:pt>
                <c:pt idx="2371">
                  <c:v>25.594457617890999</c:v>
                </c:pt>
                <c:pt idx="2372">
                  <c:v>25.605252145291001</c:v>
                </c:pt>
                <c:pt idx="2373">
                  <c:v>25.616046672690999</c:v>
                </c:pt>
                <c:pt idx="2374">
                  <c:v>25.626841200089999</c:v>
                </c:pt>
                <c:pt idx="2375">
                  <c:v>25.63763572749</c:v>
                </c:pt>
                <c:pt idx="2376">
                  <c:v>25.648430254889</c:v>
                </c:pt>
                <c:pt idx="2377">
                  <c:v>25.659224782289002</c:v>
                </c:pt>
                <c:pt idx="2378">
                  <c:v>25.670019309689</c:v>
                </c:pt>
                <c:pt idx="2379">
                  <c:v>25.680813837087999</c:v>
                </c:pt>
                <c:pt idx="2380">
                  <c:v>25.691608364488001</c:v>
                </c:pt>
                <c:pt idx="2381">
                  <c:v>25.702402891887999</c:v>
                </c:pt>
                <c:pt idx="2382">
                  <c:v>25.713197419286999</c:v>
                </c:pt>
                <c:pt idx="2383">
                  <c:v>25.723991946687001</c:v>
                </c:pt>
                <c:pt idx="2384">
                  <c:v>25.734786474086</c:v>
                </c:pt>
                <c:pt idx="2385">
                  <c:v>25.745581001485998</c:v>
                </c:pt>
                <c:pt idx="2386">
                  <c:v>25.756375528886</c:v>
                </c:pt>
                <c:pt idx="2387">
                  <c:v>25.767170056285</c:v>
                </c:pt>
                <c:pt idx="2388">
                  <c:v>25.777964583684</c:v>
                </c:pt>
                <c:pt idx="2389">
                  <c:v>25.788759111084001</c:v>
                </c:pt>
                <c:pt idx="2390">
                  <c:v>25.799553638483999</c:v>
                </c:pt>
                <c:pt idx="2391">
                  <c:v>25.810348165884001</c:v>
                </c:pt>
                <c:pt idx="2392">
                  <c:v>25.821142693283001</c:v>
                </c:pt>
                <c:pt idx="2393">
                  <c:v>25.831937220682999</c:v>
                </c:pt>
                <c:pt idx="2394">
                  <c:v>25.842731748081999</c:v>
                </c:pt>
                <c:pt idx="2395">
                  <c:v>25.853526275482</c:v>
                </c:pt>
                <c:pt idx="2396">
                  <c:v>25.864320802881998</c:v>
                </c:pt>
                <c:pt idx="2397">
                  <c:v>25.875115330281002</c:v>
                </c:pt>
                <c:pt idx="2398">
                  <c:v>25.885909857681</c:v>
                </c:pt>
                <c:pt idx="2399">
                  <c:v>25.89670438508</c:v>
                </c:pt>
                <c:pt idx="2400">
                  <c:v>25.907498912480001</c:v>
                </c:pt>
                <c:pt idx="2401">
                  <c:v>25.918293439879999</c:v>
                </c:pt>
                <c:pt idx="2402">
                  <c:v>25.929087967278999</c:v>
                </c:pt>
                <c:pt idx="2403">
                  <c:v>25.939882494679001</c:v>
                </c:pt>
                <c:pt idx="2404">
                  <c:v>25.950677022078001</c:v>
                </c:pt>
                <c:pt idx="2405">
                  <c:v>25.961471549477999</c:v>
                </c:pt>
                <c:pt idx="2406">
                  <c:v>25.972266076878</c:v>
                </c:pt>
                <c:pt idx="2407">
                  <c:v>25.983060604277</c:v>
                </c:pt>
                <c:pt idx="2408">
                  <c:v>25.993855131677002</c:v>
                </c:pt>
                <c:pt idx="2409">
                  <c:v>26.004649659076001</c:v>
                </c:pt>
                <c:pt idx="2410">
                  <c:v>26.015444186476</c:v>
                </c:pt>
                <c:pt idx="2411">
                  <c:v>26.026238713876001</c:v>
                </c:pt>
                <c:pt idx="2412">
                  <c:v>26.037033241275001</c:v>
                </c:pt>
                <c:pt idx="2413">
                  <c:v>26.047827768674999</c:v>
                </c:pt>
                <c:pt idx="2414">
                  <c:v>26.058622296073999</c:v>
                </c:pt>
                <c:pt idx="2415">
                  <c:v>26.069416823474</c:v>
                </c:pt>
                <c:pt idx="2416">
                  <c:v>26.080211350873</c:v>
                </c:pt>
                <c:pt idx="2417">
                  <c:v>26.091005878272998</c:v>
                </c:pt>
                <c:pt idx="2418">
                  <c:v>26.101800405673</c:v>
                </c:pt>
                <c:pt idx="2419">
                  <c:v>26.112594933072</c:v>
                </c:pt>
                <c:pt idx="2420">
                  <c:v>26.123389460472001</c:v>
                </c:pt>
                <c:pt idx="2421">
                  <c:v>26.134183987871001</c:v>
                </c:pt>
                <c:pt idx="2422">
                  <c:v>26.144978515270999</c:v>
                </c:pt>
                <c:pt idx="2423">
                  <c:v>26.155773042671001</c:v>
                </c:pt>
                <c:pt idx="2424">
                  <c:v>26.166567570070001</c:v>
                </c:pt>
                <c:pt idx="2425">
                  <c:v>26.177362097469999</c:v>
                </c:pt>
                <c:pt idx="2426">
                  <c:v>26.188156624868999</c:v>
                </c:pt>
                <c:pt idx="2427">
                  <c:v>26.198951152269</c:v>
                </c:pt>
                <c:pt idx="2428">
                  <c:v>26.209745679668998</c:v>
                </c:pt>
                <c:pt idx="2429">
                  <c:v>26.220540207069</c:v>
                </c:pt>
                <c:pt idx="2430">
                  <c:v>26.231334734468</c:v>
                </c:pt>
                <c:pt idx="2431">
                  <c:v>26.242129261866999</c:v>
                </c:pt>
                <c:pt idx="2432">
                  <c:v>26.252923789267001</c:v>
                </c:pt>
                <c:pt idx="2433">
                  <c:v>26.263718316666999</c:v>
                </c:pt>
                <c:pt idx="2434">
                  <c:v>26.274512844067001</c:v>
                </c:pt>
                <c:pt idx="2435">
                  <c:v>26.285307371466001</c:v>
                </c:pt>
                <c:pt idx="2436">
                  <c:v>26.296101898865</c:v>
                </c:pt>
                <c:pt idx="2437">
                  <c:v>26.306896426264998</c:v>
                </c:pt>
                <c:pt idx="2438">
                  <c:v>26.317690953665</c:v>
                </c:pt>
                <c:pt idx="2439">
                  <c:v>26.328485481064</c:v>
                </c:pt>
                <c:pt idx="2440">
                  <c:v>26.339280008464002</c:v>
                </c:pt>
                <c:pt idx="2441">
                  <c:v>26.350074535863001</c:v>
                </c:pt>
                <c:pt idx="2442">
                  <c:v>26.360869063262999</c:v>
                </c:pt>
                <c:pt idx="2443">
                  <c:v>26.371663590663001</c:v>
                </c:pt>
                <c:pt idx="2444">
                  <c:v>26.382458118062001</c:v>
                </c:pt>
                <c:pt idx="2445">
                  <c:v>26.393252645461999</c:v>
                </c:pt>
                <c:pt idx="2446">
                  <c:v>26.404047172862001</c:v>
                </c:pt>
                <c:pt idx="2447">
                  <c:v>26.414841700261</c:v>
                </c:pt>
                <c:pt idx="2448">
                  <c:v>26.425636227660998</c:v>
                </c:pt>
                <c:pt idx="2449">
                  <c:v>26.436430755060002</c:v>
                </c:pt>
                <c:pt idx="2450">
                  <c:v>26.44722528246</c:v>
                </c:pt>
                <c:pt idx="2451">
                  <c:v>26.458019809860001</c:v>
                </c:pt>
                <c:pt idx="2452">
                  <c:v>26.468814337259001</c:v>
                </c:pt>
                <c:pt idx="2453">
                  <c:v>26.479608864658999</c:v>
                </c:pt>
                <c:pt idx="2454">
                  <c:v>26.490403392057999</c:v>
                </c:pt>
                <c:pt idx="2455">
                  <c:v>26.501197919458001</c:v>
                </c:pt>
                <c:pt idx="2456">
                  <c:v>26.511992446857999</c:v>
                </c:pt>
                <c:pt idx="2457">
                  <c:v>26.522786974256999</c:v>
                </c:pt>
                <c:pt idx="2458">
                  <c:v>26.533581501657</c:v>
                </c:pt>
                <c:pt idx="2459">
                  <c:v>26.544376029056</c:v>
                </c:pt>
                <c:pt idx="2460">
                  <c:v>26.555170556456002</c:v>
                </c:pt>
                <c:pt idx="2461">
                  <c:v>26.565965083856</c:v>
                </c:pt>
                <c:pt idx="2462">
                  <c:v>26.576759611255</c:v>
                </c:pt>
                <c:pt idx="2463">
                  <c:v>26.587554138655001</c:v>
                </c:pt>
                <c:pt idx="2464">
                  <c:v>26.598348666054001</c:v>
                </c:pt>
                <c:pt idx="2465">
                  <c:v>26.609143193453999</c:v>
                </c:pt>
                <c:pt idx="2466">
                  <c:v>26.619937720854001</c:v>
                </c:pt>
                <c:pt idx="2467">
                  <c:v>26.630732248253</c:v>
                </c:pt>
                <c:pt idx="2468">
                  <c:v>26.641526775652999</c:v>
                </c:pt>
                <c:pt idx="2469">
                  <c:v>26.652321303051998</c:v>
                </c:pt>
                <c:pt idx="2470">
                  <c:v>26.663115830452</c:v>
                </c:pt>
                <c:pt idx="2471">
                  <c:v>26.673910357852002</c:v>
                </c:pt>
                <c:pt idx="2472">
                  <c:v>26.684704885251001</c:v>
                </c:pt>
                <c:pt idx="2473">
                  <c:v>26.695499412650999</c:v>
                </c:pt>
                <c:pt idx="2474">
                  <c:v>26.706293940049999</c:v>
                </c:pt>
                <c:pt idx="2475">
                  <c:v>26.717088467450001</c:v>
                </c:pt>
                <c:pt idx="2476">
                  <c:v>26.727882994849999</c:v>
                </c:pt>
                <c:pt idx="2477">
                  <c:v>26.738677522248999</c:v>
                </c:pt>
                <c:pt idx="2478">
                  <c:v>26.749472049649</c:v>
                </c:pt>
                <c:pt idx="2479">
                  <c:v>26.760266577048</c:v>
                </c:pt>
                <c:pt idx="2480">
                  <c:v>26.771061104447998</c:v>
                </c:pt>
                <c:pt idx="2481">
                  <c:v>26.781855631848</c:v>
                </c:pt>
                <c:pt idx="2482">
                  <c:v>26.792650159247</c:v>
                </c:pt>
                <c:pt idx="2483">
                  <c:v>26.803444686647001</c:v>
                </c:pt>
                <c:pt idx="2484">
                  <c:v>26.814239214046001</c:v>
                </c:pt>
                <c:pt idx="2485">
                  <c:v>26.825033741445999</c:v>
                </c:pt>
                <c:pt idx="2486">
                  <c:v>26.835828268844999</c:v>
                </c:pt>
                <c:pt idx="2487">
                  <c:v>26.846622796245001</c:v>
                </c:pt>
                <c:pt idx="2488">
                  <c:v>26.857417323644999</c:v>
                </c:pt>
                <c:pt idx="2489">
                  <c:v>26.868211851043998</c:v>
                </c:pt>
                <c:pt idx="2490">
                  <c:v>26.879006378444</c:v>
                </c:pt>
                <c:pt idx="2491">
                  <c:v>26.889800905843</c:v>
                </c:pt>
                <c:pt idx="2492">
                  <c:v>26.900595433243002</c:v>
                </c:pt>
                <c:pt idx="2493">
                  <c:v>26.911389960643</c:v>
                </c:pt>
                <c:pt idx="2494">
                  <c:v>26.922184488043001</c:v>
                </c:pt>
                <c:pt idx="2495">
                  <c:v>26.932979015442001</c:v>
                </c:pt>
                <c:pt idx="2496">
                  <c:v>26.943773542841001</c:v>
                </c:pt>
                <c:pt idx="2497">
                  <c:v>26.954568070240999</c:v>
                </c:pt>
                <c:pt idx="2498">
                  <c:v>26.965362597641001</c:v>
                </c:pt>
                <c:pt idx="2499">
                  <c:v>26.976157125040999</c:v>
                </c:pt>
                <c:pt idx="2500">
                  <c:v>26.986951652439998</c:v>
                </c:pt>
                <c:pt idx="2501">
                  <c:v>26.997746179839002</c:v>
                </c:pt>
                <c:pt idx="2502">
                  <c:v>27.008540707239</c:v>
                </c:pt>
                <c:pt idx="2503">
                  <c:v>27.019335234639001</c:v>
                </c:pt>
                <c:pt idx="2504">
                  <c:v>27.030129762039</c:v>
                </c:pt>
                <c:pt idx="2505">
                  <c:v>27.040924289437999</c:v>
                </c:pt>
                <c:pt idx="2506">
                  <c:v>27.051718816836999</c:v>
                </c:pt>
                <c:pt idx="2507">
                  <c:v>27.062513344237001</c:v>
                </c:pt>
                <c:pt idx="2508">
                  <c:v>27.073307871636999</c:v>
                </c:pt>
                <c:pt idx="2509">
                  <c:v>27.084102399037</c:v>
                </c:pt>
                <c:pt idx="2510">
                  <c:v>27.094896926436</c:v>
                </c:pt>
                <c:pt idx="2511">
                  <c:v>27.105691453835998</c:v>
                </c:pt>
                <c:pt idx="2512">
                  <c:v>27.116485981235002</c:v>
                </c:pt>
                <c:pt idx="2513">
                  <c:v>27.127280508635</c:v>
                </c:pt>
                <c:pt idx="2514">
                  <c:v>27.138075036034</c:v>
                </c:pt>
                <c:pt idx="2515">
                  <c:v>27.148869563434001</c:v>
                </c:pt>
                <c:pt idx="2516">
                  <c:v>27.159664090833999</c:v>
                </c:pt>
                <c:pt idx="2517">
                  <c:v>27.170458618232999</c:v>
                </c:pt>
                <c:pt idx="2518">
                  <c:v>27.181253145633001</c:v>
                </c:pt>
                <c:pt idx="2519">
                  <c:v>27.192047673032</c:v>
                </c:pt>
                <c:pt idx="2520">
                  <c:v>27.202842200431999</c:v>
                </c:pt>
                <c:pt idx="2521">
                  <c:v>27.213636727832</c:v>
                </c:pt>
                <c:pt idx="2522">
                  <c:v>27.224431255231</c:v>
                </c:pt>
                <c:pt idx="2523">
                  <c:v>27.235225782631002</c:v>
                </c:pt>
                <c:pt idx="2524">
                  <c:v>27.246020310030001</c:v>
                </c:pt>
                <c:pt idx="2525">
                  <c:v>27.256814837429999</c:v>
                </c:pt>
                <c:pt idx="2526">
                  <c:v>27.267609364830001</c:v>
                </c:pt>
                <c:pt idx="2527">
                  <c:v>27.278403892229001</c:v>
                </c:pt>
                <c:pt idx="2528">
                  <c:v>27.289198419628999</c:v>
                </c:pt>
                <c:pt idx="2529">
                  <c:v>27.299992947027999</c:v>
                </c:pt>
                <c:pt idx="2530">
                  <c:v>27.310787474428</c:v>
                </c:pt>
                <c:pt idx="2531">
                  <c:v>27.321582001827998</c:v>
                </c:pt>
                <c:pt idx="2532">
                  <c:v>27.332376529226998</c:v>
                </c:pt>
                <c:pt idx="2533">
                  <c:v>27.343171056627</c:v>
                </c:pt>
                <c:pt idx="2534">
                  <c:v>27.353965584026</c:v>
                </c:pt>
                <c:pt idx="2535">
                  <c:v>27.364760111426001</c:v>
                </c:pt>
                <c:pt idx="2536">
                  <c:v>27.375554638825999</c:v>
                </c:pt>
                <c:pt idx="2537">
                  <c:v>27.386349166224999</c:v>
                </c:pt>
                <c:pt idx="2538">
                  <c:v>27.397143693625001</c:v>
                </c:pt>
                <c:pt idx="2539">
                  <c:v>27.407938221024001</c:v>
                </c:pt>
                <c:pt idx="2540">
                  <c:v>27.418732748423999</c:v>
                </c:pt>
                <c:pt idx="2541">
                  <c:v>27.429527275824</c:v>
                </c:pt>
                <c:pt idx="2542">
                  <c:v>27.440321803223</c:v>
                </c:pt>
                <c:pt idx="2543">
                  <c:v>27.451116330623002</c:v>
                </c:pt>
                <c:pt idx="2544">
                  <c:v>27.461910858022001</c:v>
                </c:pt>
                <c:pt idx="2545">
                  <c:v>27.472705385422</c:v>
                </c:pt>
                <c:pt idx="2546">
                  <c:v>27.483499912822001</c:v>
                </c:pt>
                <c:pt idx="2547">
                  <c:v>27.494294440221001</c:v>
                </c:pt>
                <c:pt idx="2548">
                  <c:v>27.505088967620999</c:v>
                </c:pt>
                <c:pt idx="2549">
                  <c:v>27.515883495019999</c:v>
                </c:pt>
                <c:pt idx="2550">
                  <c:v>27.526678022420001</c:v>
                </c:pt>
                <c:pt idx="2551">
                  <c:v>27.537472549819999</c:v>
                </c:pt>
                <c:pt idx="2552">
                  <c:v>27.548267077218998</c:v>
                </c:pt>
                <c:pt idx="2553">
                  <c:v>27.559061604619</c:v>
                </c:pt>
                <c:pt idx="2554">
                  <c:v>27.569856132018</c:v>
                </c:pt>
                <c:pt idx="2555">
                  <c:v>27.580650659418001</c:v>
                </c:pt>
                <c:pt idx="2556">
                  <c:v>27.591445186818</c:v>
                </c:pt>
                <c:pt idx="2557">
                  <c:v>27.602239714216999</c:v>
                </c:pt>
                <c:pt idx="2558">
                  <c:v>27.613034241617001</c:v>
                </c:pt>
                <c:pt idx="2559">
                  <c:v>27.623828769016999</c:v>
                </c:pt>
                <c:pt idx="2560">
                  <c:v>27.634623296415999</c:v>
                </c:pt>
                <c:pt idx="2561">
                  <c:v>27.645417823814999</c:v>
                </c:pt>
                <c:pt idx="2562">
                  <c:v>27.656212351215</c:v>
                </c:pt>
                <c:pt idx="2563">
                  <c:v>27.667006878614998</c:v>
                </c:pt>
                <c:pt idx="2564">
                  <c:v>27.677801406015</c:v>
                </c:pt>
                <c:pt idx="2565">
                  <c:v>27.688595933414</c:v>
                </c:pt>
                <c:pt idx="2566">
                  <c:v>27.699390460812999</c:v>
                </c:pt>
                <c:pt idx="2567">
                  <c:v>27.710184988213001</c:v>
                </c:pt>
                <c:pt idx="2568">
                  <c:v>27.720979515612999</c:v>
                </c:pt>
                <c:pt idx="2569">
                  <c:v>27.731774043013001</c:v>
                </c:pt>
                <c:pt idx="2570">
                  <c:v>27.742568570412001</c:v>
                </c:pt>
                <c:pt idx="2571">
                  <c:v>27.753363097811</c:v>
                </c:pt>
                <c:pt idx="2572">
                  <c:v>27.764157625210999</c:v>
                </c:pt>
                <c:pt idx="2573">
                  <c:v>27.774952152611</c:v>
                </c:pt>
                <c:pt idx="2574">
                  <c:v>27.785746680010998</c:v>
                </c:pt>
                <c:pt idx="2575">
                  <c:v>27.796541207410002</c:v>
                </c:pt>
                <c:pt idx="2576">
                  <c:v>27.80733573481</c:v>
                </c:pt>
                <c:pt idx="2577">
                  <c:v>27.818130262208999</c:v>
                </c:pt>
                <c:pt idx="2578">
                  <c:v>27.828924789609001</c:v>
                </c:pt>
                <c:pt idx="2579">
                  <c:v>27.839719317008999</c:v>
                </c:pt>
                <c:pt idx="2580">
                  <c:v>27.850513844407999</c:v>
                </c:pt>
                <c:pt idx="2581">
                  <c:v>27.861308371808001</c:v>
                </c:pt>
                <c:pt idx="2582">
                  <c:v>27.872102899207</c:v>
                </c:pt>
                <c:pt idx="2583">
                  <c:v>27.882897426606998</c:v>
                </c:pt>
                <c:pt idx="2584">
                  <c:v>27.893691954006002</c:v>
                </c:pt>
                <c:pt idx="2585">
                  <c:v>27.904486481406</c:v>
                </c:pt>
                <c:pt idx="2586">
                  <c:v>27.915281008806001</c:v>
                </c:pt>
                <c:pt idx="2587">
                  <c:v>27.926075536205001</c:v>
                </c:pt>
                <c:pt idx="2588">
                  <c:v>27.936870063604999</c:v>
                </c:pt>
                <c:pt idx="2589">
                  <c:v>27.947664591003999</c:v>
                </c:pt>
                <c:pt idx="2590">
                  <c:v>27.958459118404001</c:v>
                </c:pt>
                <c:pt idx="2591">
                  <c:v>27.969253645803999</c:v>
                </c:pt>
                <c:pt idx="2592">
                  <c:v>27.980048173202999</c:v>
                </c:pt>
                <c:pt idx="2593">
                  <c:v>27.990842700603</c:v>
                </c:pt>
                <c:pt idx="2594">
                  <c:v>28.001637228002</c:v>
                </c:pt>
                <c:pt idx="2595">
                  <c:v>28.012431755402002</c:v>
                </c:pt>
                <c:pt idx="2596">
                  <c:v>28.023226282802</c:v>
                </c:pt>
                <c:pt idx="2597">
                  <c:v>28.034020810201</c:v>
                </c:pt>
                <c:pt idx="2598">
                  <c:v>28.044815337601001</c:v>
                </c:pt>
                <c:pt idx="2599">
                  <c:v>28.055609865000001</c:v>
                </c:pt>
                <c:pt idx="2600">
                  <c:v>28.066404392399999</c:v>
                </c:pt>
                <c:pt idx="2601">
                  <c:v>28.077198919800001</c:v>
                </c:pt>
                <c:pt idx="2602">
                  <c:v>28.087993447199</c:v>
                </c:pt>
                <c:pt idx="2603">
                  <c:v>28.098787974598999</c:v>
                </c:pt>
                <c:pt idx="2604">
                  <c:v>28.109582501997998</c:v>
                </c:pt>
                <c:pt idx="2605">
                  <c:v>28.120377029398</c:v>
                </c:pt>
                <c:pt idx="2606">
                  <c:v>28.131171556798002</c:v>
                </c:pt>
                <c:pt idx="2607">
                  <c:v>28.141966084197001</c:v>
                </c:pt>
                <c:pt idx="2608">
                  <c:v>28.152760611596999</c:v>
                </c:pt>
                <c:pt idx="2609">
                  <c:v>28.163555138995999</c:v>
                </c:pt>
                <c:pt idx="2610">
                  <c:v>28.174349666396001</c:v>
                </c:pt>
                <c:pt idx="2611">
                  <c:v>28.185144193795999</c:v>
                </c:pt>
                <c:pt idx="2612">
                  <c:v>28.195938721194999</c:v>
                </c:pt>
                <c:pt idx="2613">
                  <c:v>28.206733248595</c:v>
                </c:pt>
                <c:pt idx="2614">
                  <c:v>28.217527775994</c:v>
                </c:pt>
                <c:pt idx="2615">
                  <c:v>28.228322303393998</c:v>
                </c:pt>
                <c:pt idx="2616">
                  <c:v>28.239116830794</c:v>
                </c:pt>
                <c:pt idx="2617">
                  <c:v>28.249911358193</c:v>
                </c:pt>
                <c:pt idx="2618">
                  <c:v>28.260705885593001</c:v>
                </c:pt>
                <c:pt idx="2619">
                  <c:v>28.271500412992001</c:v>
                </c:pt>
                <c:pt idx="2620">
                  <c:v>28.282294940391999</c:v>
                </c:pt>
                <c:pt idx="2621">
                  <c:v>28.293089467792001</c:v>
                </c:pt>
                <c:pt idx="2622">
                  <c:v>28.303883995191001</c:v>
                </c:pt>
                <c:pt idx="2623">
                  <c:v>28.314678522590999</c:v>
                </c:pt>
                <c:pt idx="2624">
                  <c:v>28.325473049991</c:v>
                </c:pt>
                <c:pt idx="2625">
                  <c:v>28.33626757739</c:v>
                </c:pt>
                <c:pt idx="2626">
                  <c:v>28.347062104790002</c:v>
                </c:pt>
                <c:pt idx="2627">
                  <c:v>28.357856632189002</c:v>
                </c:pt>
                <c:pt idx="2628">
                  <c:v>28.368651159589</c:v>
                </c:pt>
                <c:pt idx="2629">
                  <c:v>28.379445686989001</c:v>
                </c:pt>
                <c:pt idx="2630">
                  <c:v>28.390240214388001</c:v>
                </c:pt>
                <c:pt idx="2631">
                  <c:v>28.401034741787001</c:v>
                </c:pt>
                <c:pt idx="2632">
                  <c:v>28.411829269186999</c:v>
                </c:pt>
                <c:pt idx="2633">
                  <c:v>28.422623796587001</c:v>
                </c:pt>
                <c:pt idx="2634">
                  <c:v>28.433418323986999</c:v>
                </c:pt>
                <c:pt idx="2635">
                  <c:v>28.444212851385998</c:v>
                </c:pt>
                <c:pt idx="2636">
                  <c:v>28.455007378785002</c:v>
                </c:pt>
                <c:pt idx="2637">
                  <c:v>28.465801906185</c:v>
                </c:pt>
                <c:pt idx="2638">
                  <c:v>28.476596433585001</c:v>
                </c:pt>
                <c:pt idx="2639">
                  <c:v>28.487390960985</c:v>
                </c:pt>
                <c:pt idx="2640">
                  <c:v>28.498185488383999</c:v>
                </c:pt>
                <c:pt idx="2641">
                  <c:v>28.508980015784001</c:v>
                </c:pt>
                <c:pt idx="2642">
                  <c:v>28.519774543183001</c:v>
                </c:pt>
                <c:pt idx="2643">
                  <c:v>28.530569070582999</c:v>
                </c:pt>
                <c:pt idx="2644">
                  <c:v>28.541363597983</c:v>
                </c:pt>
                <c:pt idx="2645">
                  <c:v>28.552158125382</c:v>
                </c:pt>
                <c:pt idx="2646">
                  <c:v>28.562952652781998</c:v>
                </c:pt>
                <c:pt idx="2647">
                  <c:v>28.573747180181002</c:v>
                </c:pt>
                <c:pt idx="2648">
                  <c:v>28.584541707581</c:v>
                </c:pt>
                <c:pt idx="2649">
                  <c:v>28.595336234981001</c:v>
                </c:pt>
                <c:pt idx="2650">
                  <c:v>28.606130762380001</c:v>
                </c:pt>
                <c:pt idx="2651">
                  <c:v>28.616925289779999</c:v>
                </c:pt>
                <c:pt idx="2652">
                  <c:v>28.627719817178999</c:v>
                </c:pt>
                <c:pt idx="2653">
                  <c:v>28.638514344579001</c:v>
                </c:pt>
                <c:pt idx="2654">
                  <c:v>28.649308871978999</c:v>
                </c:pt>
                <c:pt idx="2655">
                  <c:v>28.660103399377999</c:v>
                </c:pt>
                <c:pt idx="2656">
                  <c:v>28.670897926778</c:v>
                </c:pt>
                <c:pt idx="2657">
                  <c:v>28.681692454177</c:v>
                </c:pt>
                <c:pt idx="2658">
                  <c:v>28.692486981577002</c:v>
                </c:pt>
                <c:pt idx="2659">
                  <c:v>28.703281508976001</c:v>
                </c:pt>
                <c:pt idx="2660">
                  <c:v>28.714076036375999</c:v>
                </c:pt>
                <c:pt idx="2661">
                  <c:v>28.724870563776001</c:v>
                </c:pt>
                <c:pt idx="2662">
                  <c:v>28.735665091175001</c:v>
                </c:pt>
                <c:pt idx="2663">
                  <c:v>28.746459618574999</c:v>
                </c:pt>
                <c:pt idx="2664">
                  <c:v>28.757254145973999</c:v>
                </c:pt>
                <c:pt idx="2665">
                  <c:v>28.768048673374</c:v>
                </c:pt>
                <c:pt idx="2666">
                  <c:v>28.778843200773998</c:v>
                </c:pt>
                <c:pt idx="2667">
                  <c:v>28.789637728172998</c:v>
                </c:pt>
                <c:pt idx="2668">
                  <c:v>28.800432255573</c:v>
                </c:pt>
                <c:pt idx="2669">
                  <c:v>28.811226782972</c:v>
                </c:pt>
                <c:pt idx="2670">
                  <c:v>28.822021310372001</c:v>
                </c:pt>
                <c:pt idx="2671">
                  <c:v>28.832815837771999</c:v>
                </c:pt>
                <c:pt idx="2672">
                  <c:v>28.843610365170999</c:v>
                </c:pt>
                <c:pt idx="2673">
                  <c:v>28.854404892571001</c:v>
                </c:pt>
                <c:pt idx="2674">
                  <c:v>28.865199419970001</c:v>
                </c:pt>
                <c:pt idx="2675">
                  <c:v>28.875993947369999</c:v>
                </c:pt>
                <c:pt idx="2676">
                  <c:v>28.88678847477</c:v>
                </c:pt>
                <c:pt idx="2677">
                  <c:v>28.897583002169998</c:v>
                </c:pt>
                <c:pt idx="2678">
                  <c:v>28.908377529569002</c:v>
                </c:pt>
                <c:pt idx="2679">
                  <c:v>28.919172056968002</c:v>
                </c:pt>
                <c:pt idx="2680">
                  <c:v>28.929966584368</c:v>
                </c:pt>
                <c:pt idx="2681">
                  <c:v>28.940761111768001</c:v>
                </c:pt>
                <c:pt idx="2682">
                  <c:v>28.951555639167999</c:v>
                </c:pt>
                <c:pt idx="2683">
                  <c:v>28.962350166566999</c:v>
                </c:pt>
                <c:pt idx="2684">
                  <c:v>28.973144693965999</c:v>
                </c:pt>
                <c:pt idx="2685">
                  <c:v>28.983939221366001</c:v>
                </c:pt>
                <c:pt idx="2686">
                  <c:v>28.994733748765999</c:v>
                </c:pt>
                <c:pt idx="2687">
                  <c:v>29.005528276164998</c:v>
                </c:pt>
                <c:pt idx="2688">
                  <c:v>29.016322803565</c:v>
                </c:pt>
                <c:pt idx="2689">
                  <c:v>29.027117330965002</c:v>
                </c:pt>
                <c:pt idx="2690">
                  <c:v>29.037911858364001</c:v>
                </c:pt>
                <c:pt idx="2691">
                  <c:v>29.048706385764</c:v>
                </c:pt>
                <c:pt idx="2692">
                  <c:v>29.059500913162999</c:v>
                </c:pt>
                <c:pt idx="2693">
                  <c:v>29.070295440563001</c:v>
                </c:pt>
                <c:pt idx="2694">
                  <c:v>29.081089967962999</c:v>
                </c:pt>
                <c:pt idx="2695">
                  <c:v>29.091884495361999</c:v>
                </c:pt>
                <c:pt idx="2696">
                  <c:v>29.102679022762</c:v>
                </c:pt>
                <c:pt idx="2697">
                  <c:v>29.113473550161</c:v>
                </c:pt>
                <c:pt idx="2698">
                  <c:v>29.124268077560998</c:v>
                </c:pt>
                <c:pt idx="2699">
                  <c:v>29.135062604961</c:v>
                </c:pt>
                <c:pt idx="2700">
                  <c:v>29.14585713236</c:v>
                </c:pt>
                <c:pt idx="2701">
                  <c:v>29.156651659760001</c:v>
                </c:pt>
                <c:pt idx="2702">
                  <c:v>29.167446187159001</c:v>
                </c:pt>
                <c:pt idx="2703">
                  <c:v>29.178240714558999</c:v>
                </c:pt>
                <c:pt idx="2704">
                  <c:v>29.189035241959001</c:v>
                </c:pt>
                <c:pt idx="2705">
                  <c:v>29.199829769358001</c:v>
                </c:pt>
                <c:pt idx="2706">
                  <c:v>29.210624296757999</c:v>
                </c:pt>
                <c:pt idx="2707">
                  <c:v>29.221418824156999</c:v>
                </c:pt>
                <c:pt idx="2708">
                  <c:v>29.232213351557</c:v>
                </c:pt>
                <c:pt idx="2709">
                  <c:v>29.243007878956998</c:v>
                </c:pt>
                <c:pt idx="2710">
                  <c:v>29.253802406356002</c:v>
                </c:pt>
                <c:pt idx="2711">
                  <c:v>29.264596933756</c:v>
                </c:pt>
                <c:pt idx="2712">
                  <c:v>29.275391461154999</c:v>
                </c:pt>
                <c:pt idx="2713">
                  <c:v>29.286185988555001</c:v>
                </c:pt>
                <c:pt idx="2714">
                  <c:v>29.296980515954999</c:v>
                </c:pt>
                <c:pt idx="2715">
                  <c:v>29.307775043353999</c:v>
                </c:pt>
                <c:pt idx="2716">
                  <c:v>29.318569570754001</c:v>
                </c:pt>
                <c:pt idx="2717">
                  <c:v>29.329364098153</c:v>
                </c:pt>
                <c:pt idx="2718">
                  <c:v>29.340158625552998</c:v>
                </c:pt>
                <c:pt idx="2719">
                  <c:v>29.350953152953</c:v>
                </c:pt>
                <c:pt idx="2720">
                  <c:v>29.361747680352</c:v>
                </c:pt>
                <c:pt idx="2721">
                  <c:v>29.372542207752002</c:v>
                </c:pt>
                <c:pt idx="2722">
                  <c:v>29.383336735151001</c:v>
                </c:pt>
                <c:pt idx="2723">
                  <c:v>29.394131262550999</c:v>
                </c:pt>
                <c:pt idx="2724">
                  <c:v>29.404925789951001</c:v>
                </c:pt>
                <c:pt idx="2725">
                  <c:v>29.415720317350001</c:v>
                </c:pt>
                <c:pt idx="2726">
                  <c:v>29.426514844749999</c:v>
                </c:pt>
                <c:pt idx="2727">
                  <c:v>29.437309372148999</c:v>
                </c:pt>
                <c:pt idx="2728">
                  <c:v>29.448103899549</c:v>
                </c:pt>
                <c:pt idx="2729">
                  <c:v>29.458898426948998</c:v>
                </c:pt>
                <c:pt idx="2730">
                  <c:v>29.469692954348002</c:v>
                </c:pt>
                <c:pt idx="2731">
                  <c:v>29.480487481748</c:v>
                </c:pt>
                <c:pt idx="2732">
                  <c:v>29.491282009147</c:v>
                </c:pt>
                <c:pt idx="2733">
                  <c:v>29.502076536547001</c:v>
                </c:pt>
                <c:pt idx="2734">
                  <c:v>29.512871063946001</c:v>
                </c:pt>
                <c:pt idx="2735">
                  <c:v>29.523665591345999</c:v>
                </c:pt>
                <c:pt idx="2736">
                  <c:v>29.534460118746001</c:v>
                </c:pt>
                <c:pt idx="2737">
                  <c:v>29.545254646145001</c:v>
                </c:pt>
                <c:pt idx="2738">
                  <c:v>29.556049173544999</c:v>
                </c:pt>
                <c:pt idx="2739">
                  <c:v>29.566843700943998</c:v>
                </c:pt>
                <c:pt idx="2740">
                  <c:v>29.577638228344</c:v>
                </c:pt>
                <c:pt idx="2741">
                  <c:v>29.588432755744002</c:v>
                </c:pt>
                <c:pt idx="2742">
                  <c:v>29.599227283144</c:v>
                </c:pt>
                <c:pt idx="2743">
                  <c:v>29.610021810543</c:v>
                </c:pt>
                <c:pt idx="2744">
                  <c:v>29.620816337941999</c:v>
                </c:pt>
                <c:pt idx="2745">
                  <c:v>29.631610865342001</c:v>
                </c:pt>
                <c:pt idx="2746">
                  <c:v>29.642405392741999</c:v>
                </c:pt>
                <c:pt idx="2747">
                  <c:v>29.653199920142001</c:v>
                </c:pt>
                <c:pt idx="2748">
                  <c:v>29.663994447541</c:v>
                </c:pt>
                <c:pt idx="2749">
                  <c:v>29.67478897494</c:v>
                </c:pt>
                <c:pt idx="2750">
                  <c:v>29.685583502339998</c:v>
                </c:pt>
                <c:pt idx="2751">
                  <c:v>29.69637802974</c:v>
                </c:pt>
                <c:pt idx="2752">
                  <c:v>29.707172557140002</c:v>
                </c:pt>
                <c:pt idx="2753">
                  <c:v>29.717967084539001</c:v>
                </c:pt>
                <c:pt idx="2754">
                  <c:v>29.728761611938999</c:v>
                </c:pt>
                <c:pt idx="2755">
                  <c:v>29.739556139337999</c:v>
                </c:pt>
                <c:pt idx="2756">
                  <c:v>29.750350666738001</c:v>
                </c:pt>
                <c:pt idx="2757">
                  <c:v>29.761145194137001</c:v>
                </c:pt>
                <c:pt idx="2758">
                  <c:v>29.771939721536999</c:v>
                </c:pt>
                <c:pt idx="2759">
                  <c:v>29.782734248937</c:v>
                </c:pt>
                <c:pt idx="2760">
                  <c:v>29.793528776336</c:v>
                </c:pt>
                <c:pt idx="2761">
                  <c:v>29.804323303735998</c:v>
                </c:pt>
                <c:pt idx="2762">
                  <c:v>29.815117831135002</c:v>
                </c:pt>
                <c:pt idx="2763">
                  <c:v>29.825912358535</c:v>
                </c:pt>
                <c:pt idx="2764">
                  <c:v>29.836706885935001</c:v>
                </c:pt>
                <c:pt idx="2765">
                  <c:v>29.847501413334001</c:v>
                </c:pt>
                <c:pt idx="2766">
                  <c:v>29.858295940733999</c:v>
                </c:pt>
                <c:pt idx="2767">
                  <c:v>29.869090468132999</c:v>
                </c:pt>
                <c:pt idx="2768">
                  <c:v>29.879884995533001</c:v>
                </c:pt>
                <c:pt idx="2769">
                  <c:v>29.890679522932999</c:v>
                </c:pt>
                <c:pt idx="2770">
                  <c:v>29.901474050331998</c:v>
                </c:pt>
                <c:pt idx="2771">
                  <c:v>29.912268577732</c:v>
                </c:pt>
                <c:pt idx="2772">
                  <c:v>29.923063105131</c:v>
                </c:pt>
                <c:pt idx="2773">
                  <c:v>29.933857632531002</c:v>
                </c:pt>
                <c:pt idx="2774">
                  <c:v>29.944652159931</c:v>
                </c:pt>
                <c:pt idx="2775">
                  <c:v>29.955446687329999</c:v>
                </c:pt>
                <c:pt idx="2776">
                  <c:v>29.966241214730001</c:v>
                </c:pt>
                <c:pt idx="2777">
                  <c:v>29.977035742129001</c:v>
                </c:pt>
                <c:pt idx="2778">
                  <c:v>29.987830269528999</c:v>
                </c:pt>
                <c:pt idx="2779">
                  <c:v>29.998624796929001</c:v>
                </c:pt>
                <c:pt idx="2780">
                  <c:v>30.009419324328</c:v>
                </c:pt>
                <c:pt idx="2781">
                  <c:v>30.020213851727998</c:v>
                </c:pt>
                <c:pt idx="2782">
                  <c:v>30.031008379127002</c:v>
                </c:pt>
                <c:pt idx="2783">
                  <c:v>30.041802906527</c:v>
                </c:pt>
                <c:pt idx="2784">
                  <c:v>30.052597433927001</c:v>
                </c:pt>
                <c:pt idx="2785">
                  <c:v>30.063391961326001</c:v>
                </c:pt>
                <c:pt idx="2786">
                  <c:v>30.074186488725999</c:v>
                </c:pt>
                <c:pt idx="2787">
                  <c:v>30.084981016124999</c:v>
                </c:pt>
                <c:pt idx="2788">
                  <c:v>30.095775543525001</c:v>
                </c:pt>
                <c:pt idx="2789">
                  <c:v>30.106570070924999</c:v>
                </c:pt>
                <c:pt idx="2790">
                  <c:v>30.117364598323999</c:v>
                </c:pt>
                <c:pt idx="2791">
                  <c:v>30.128159125724</c:v>
                </c:pt>
                <c:pt idx="2792">
                  <c:v>30.138953653123</c:v>
                </c:pt>
                <c:pt idx="2793">
                  <c:v>30.149748180523002</c:v>
                </c:pt>
                <c:pt idx="2794">
                  <c:v>30.160542707923</c:v>
                </c:pt>
                <c:pt idx="2795">
                  <c:v>30.171337235322</c:v>
                </c:pt>
                <c:pt idx="2796">
                  <c:v>30.182131762722001</c:v>
                </c:pt>
                <c:pt idx="2797">
                  <c:v>30.192926290121001</c:v>
                </c:pt>
                <c:pt idx="2798">
                  <c:v>30.203720817520999</c:v>
                </c:pt>
                <c:pt idx="2799">
                  <c:v>30.214515344921001</c:v>
                </c:pt>
                <c:pt idx="2800">
                  <c:v>30.22530987232</c:v>
                </c:pt>
                <c:pt idx="2801">
                  <c:v>30.236104399719999</c:v>
                </c:pt>
                <c:pt idx="2802">
                  <c:v>30.246898927118998</c:v>
                </c:pt>
                <c:pt idx="2803">
                  <c:v>30.257693454519</c:v>
                </c:pt>
                <c:pt idx="2804">
                  <c:v>30.268487981918</c:v>
                </c:pt>
                <c:pt idx="2805">
                  <c:v>30.279282509318001</c:v>
                </c:pt>
                <c:pt idx="2806">
                  <c:v>30.290077036717999</c:v>
                </c:pt>
                <c:pt idx="2807">
                  <c:v>30.300871564118001</c:v>
                </c:pt>
                <c:pt idx="2808">
                  <c:v>30.311666091517001</c:v>
                </c:pt>
                <c:pt idx="2809">
                  <c:v>30.322460618916001</c:v>
                </c:pt>
                <c:pt idx="2810">
                  <c:v>30.333255146315999</c:v>
                </c:pt>
                <c:pt idx="2811">
                  <c:v>30.344049673716</c:v>
                </c:pt>
                <c:pt idx="2812">
                  <c:v>30.354844201115998</c:v>
                </c:pt>
                <c:pt idx="2813">
                  <c:v>30.365638728514998</c:v>
                </c:pt>
                <c:pt idx="2814">
                  <c:v>30.376433255914002</c:v>
                </c:pt>
                <c:pt idx="2815">
                  <c:v>30.387227783314</c:v>
                </c:pt>
                <c:pt idx="2816">
                  <c:v>30.398022310714001</c:v>
                </c:pt>
                <c:pt idx="2817">
                  <c:v>30.408816838113999</c:v>
                </c:pt>
                <c:pt idx="2818">
                  <c:v>30.419611365512999</c:v>
                </c:pt>
                <c:pt idx="2819">
                  <c:v>30.430405892913001</c:v>
                </c:pt>
                <c:pt idx="2820">
                  <c:v>30.441200420312001</c:v>
                </c:pt>
                <c:pt idx="2821">
                  <c:v>30.451994947711999</c:v>
                </c:pt>
                <c:pt idx="2822">
                  <c:v>30.462789475112</c:v>
                </c:pt>
                <c:pt idx="2823">
                  <c:v>30.473584002511</c:v>
                </c:pt>
                <c:pt idx="2824">
                  <c:v>30.484378529911002</c:v>
                </c:pt>
                <c:pt idx="2825">
                  <c:v>30.495173057310001</c:v>
                </c:pt>
                <c:pt idx="2826">
                  <c:v>30.50596758471</c:v>
                </c:pt>
                <c:pt idx="2827">
                  <c:v>30.516762112110001</c:v>
                </c:pt>
                <c:pt idx="2828">
                  <c:v>30.527556639509001</c:v>
                </c:pt>
                <c:pt idx="2829">
                  <c:v>30.538351166908999</c:v>
                </c:pt>
                <c:pt idx="2830">
                  <c:v>30.549145694307999</c:v>
                </c:pt>
                <c:pt idx="2831">
                  <c:v>30.559940221708001</c:v>
                </c:pt>
                <c:pt idx="2832">
                  <c:v>30.570734749107</c:v>
                </c:pt>
                <c:pt idx="2833">
                  <c:v>30.581529276506998</c:v>
                </c:pt>
                <c:pt idx="2834">
                  <c:v>30.592323803907</c:v>
                </c:pt>
                <c:pt idx="2835">
                  <c:v>30.603118331306</c:v>
                </c:pt>
                <c:pt idx="2836">
                  <c:v>30.613912858706001</c:v>
                </c:pt>
                <c:pt idx="2837">
                  <c:v>30.624707386105001</c:v>
                </c:pt>
                <c:pt idx="2838">
                  <c:v>30.635501913504999</c:v>
                </c:pt>
                <c:pt idx="2839">
                  <c:v>30.646296440905001</c:v>
                </c:pt>
                <c:pt idx="2840">
                  <c:v>30.657090968304001</c:v>
                </c:pt>
                <c:pt idx="2841">
                  <c:v>30.667885495703999</c:v>
                </c:pt>
                <c:pt idx="2842">
                  <c:v>30.678680023102999</c:v>
                </c:pt>
                <c:pt idx="2843">
                  <c:v>30.689474550503</c:v>
                </c:pt>
                <c:pt idx="2844">
                  <c:v>30.700269077902998</c:v>
                </c:pt>
                <c:pt idx="2845">
                  <c:v>30.711063605302002</c:v>
                </c:pt>
                <c:pt idx="2846">
                  <c:v>30.721858132702</c:v>
                </c:pt>
                <c:pt idx="2847">
                  <c:v>30.732652660100999</c:v>
                </c:pt>
                <c:pt idx="2848">
                  <c:v>30.743447187501001</c:v>
                </c:pt>
                <c:pt idx="2849">
                  <c:v>30.754241714900999</c:v>
                </c:pt>
                <c:pt idx="2850">
                  <c:v>30.765036242299999</c:v>
                </c:pt>
                <c:pt idx="2851">
                  <c:v>30.775830769700001</c:v>
                </c:pt>
                <c:pt idx="2852">
                  <c:v>30.786625297099</c:v>
                </c:pt>
                <c:pt idx="2853">
                  <c:v>30.797419824498999</c:v>
                </c:pt>
                <c:pt idx="2854">
                  <c:v>30.808214351899</c:v>
                </c:pt>
                <c:pt idx="2855">
                  <c:v>30.819008879298</c:v>
                </c:pt>
                <c:pt idx="2856">
                  <c:v>30.829803406698002</c:v>
                </c:pt>
                <c:pt idx="2857">
                  <c:v>30.840597934097001</c:v>
                </c:pt>
                <c:pt idx="2858">
                  <c:v>30.851392461496999</c:v>
                </c:pt>
                <c:pt idx="2859">
                  <c:v>30.862186988897001</c:v>
                </c:pt>
                <c:pt idx="2860">
                  <c:v>30.872981516296001</c:v>
                </c:pt>
                <c:pt idx="2861">
                  <c:v>30.883776043695999</c:v>
                </c:pt>
                <c:pt idx="2862">
                  <c:v>30.894570571094999</c:v>
                </c:pt>
                <c:pt idx="2863">
                  <c:v>30.905365098495</c:v>
                </c:pt>
                <c:pt idx="2864">
                  <c:v>30.916159625894998</c:v>
                </c:pt>
                <c:pt idx="2865">
                  <c:v>30.926954153294002</c:v>
                </c:pt>
                <c:pt idx="2866">
                  <c:v>30.937748680694</c:v>
                </c:pt>
                <c:pt idx="2867">
                  <c:v>30.948543208093</c:v>
                </c:pt>
                <c:pt idx="2868">
                  <c:v>30.959337735493001</c:v>
                </c:pt>
                <c:pt idx="2869">
                  <c:v>30.970132262892999</c:v>
                </c:pt>
                <c:pt idx="2870">
                  <c:v>30.980926790291999</c:v>
                </c:pt>
                <c:pt idx="2871">
                  <c:v>30.991721317692001</c:v>
                </c:pt>
                <c:pt idx="2872">
                  <c:v>31.002515845091999</c:v>
                </c:pt>
                <c:pt idx="2873">
                  <c:v>31.013310372490999</c:v>
                </c:pt>
                <c:pt idx="2874">
                  <c:v>31.024104899891</c:v>
                </c:pt>
                <c:pt idx="2875">
                  <c:v>31.03489942729</c:v>
                </c:pt>
                <c:pt idx="2876">
                  <c:v>31.045693954690002</c:v>
                </c:pt>
                <c:pt idx="2877">
                  <c:v>31.05648848209</c:v>
                </c:pt>
                <c:pt idx="2878">
                  <c:v>31.067283009489</c:v>
                </c:pt>
                <c:pt idx="2879">
                  <c:v>31.078077536887999</c:v>
                </c:pt>
                <c:pt idx="2880">
                  <c:v>31.088872064288001</c:v>
                </c:pt>
                <c:pt idx="2881">
                  <c:v>31.099666591687999</c:v>
                </c:pt>
                <c:pt idx="2882">
                  <c:v>31.110461119088001</c:v>
                </c:pt>
                <c:pt idx="2883">
                  <c:v>31.121255646487</c:v>
                </c:pt>
                <c:pt idx="2884">
                  <c:v>31.132050173886</c:v>
                </c:pt>
                <c:pt idx="2885">
                  <c:v>31.142844701285998</c:v>
                </c:pt>
                <c:pt idx="2886">
                  <c:v>31.153639228686</c:v>
                </c:pt>
                <c:pt idx="2887">
                  <c:v>31.164433756086002</c:v>
                </c:pt>
                <c:pt idx="2888">
                  <c:v>31.175228283485001</c:v>
                </c:pt>
                <c:pt idx="2889">
                  <c:v>31.186022810885</c:v>
                </c:pt>
                <c:pt idx="2890">
                  <c:v>31.196817338283999</c:v>
                </c:pt>
                <c:pt idx="2891">
                  <c:v>31.207611865684001</c:v>
                </c:pt>
                <c:pt idx="2892">
                  <c:v>31.218406393083999</c:v>
                </c:pt>
                <c:pt idx="2893">
                  <c:v>31.229200920482999</c:v>
                </c:pt>
                <c:pt idx="2894">
                  <c:v>31.239995447883</c:v>
                </c:pt>
                <c:pt idx="2895">
                  <c:v>31.250789975282</c:v>
                </c:pt>
                <c:pt idx="2896">
                  <c:v>31.261584502681998</c:v>
                </c:pt>
                <c:pt idx="2897">
                  <c:v>31.272379030082</c:v>
                </c:pt>
                <c:pt idx="2898">
                  <c:v>31.283173557481</c:v>
                </c:pt>
                <c:pt idx="2899">
                  <c:v>31.293968084881001</c:v>
                </c:pt>
                <c:pt idx="2900">
                  <c:v>31.304762612280001</c:v>
                </c:pt>
                <c:pt idx="2901">
                  <c:v>31.315557139679999</c:v>
                </c:pt>
                <c:pt idx="2902">
                  <c:v>31.326351667080001</c:v>
                </c:pt>
                <c:pt idx="2903">
                  <c:v>31.337146194479001</c:v>
                </c:pt>
                <c:pt idx="2904">
                  <c:v>31.347940721878999</c:v>
                </c:pt>
                <c:pt idx="2905">
                  <c:v>31.358735249277998</c:v>
                </c:pt>
                <c:pt idx="2906">
                  <c:v>31.369529776678</c:v>
                </c:pt>
                <c:pt idx="2907">
                  <c:v>31.380324304077</c:v>
                </c:pt>
                <c:pt idx="2908">
                  <c:v>31.391118831477002</c:v>
                </c:pt>
                <c:pt idx="2909">
                  <c:v>31.401913358877</c:v>
                </c:pt>
                <c:pt idx="2910">
                  <c:v>31.412707886275999</c:v>
                </c:pt>
                <c:pt idx="2911">
                  <c:v>31.423502413676001</c:v>
                </c:pt>
                <c:pt idx="2912">
                  <c:v>31.434296941075001</c:v>
                </c:pt>
                <c:pt idx="2913">
                  <c:v>31.445091468474999</c:v>
                </c:pt>
                <c:pt idx="2914">
                  <c:v>31.455885995875001</c:v>
                </c:pt>
                <c:pt idx="2915">
                  <c:v>31.466680523274</c:v>
                </c:pt>
                <c:pt idx="2916">
                  <c:v>31.477475050673998</c:v>
                </c:pt>
                <c:pt idx="2917">
                  <c:v>31.488269578073002</c:v>
                </c:pt>
                <c:pt idx="2918">
                  <c:v>31.499064105473</c:v>
                </c:pt>
                <c:pt idx="2919">
                  <c:v>31.509858632873001</c:v>
                </c:pt>
                <c:pt idx="2920">
                  <c:v>31.520653160272001</c:v>
                </c:pt>
                <c:pt idx="2921">
                  <c:v>31.531447687671999</c:v>
                </c:pt>
                <c:pt idx="2922">
                  <c:v>31.542242215070999</c:v>
                </c:pt>
                <c:pt idx="2923">
                  <c:v>31.553036742471001</c:v>
                </c:pt>
                <c:pt idx="2924">
                  <c:v>31.563831269870999</c:v>
                </c:pt>
                <c:pt idx="2925">
                  <c:v>31.574625797271</c:v>
                </c:pt>
                <c:pt idx="2926">
                  <c:v>31.58542032467</c:v>
                </c:pt>
                <c:pt idx="2927">
                  <c:v>31.596214852069</c:v>
                </c:pt>
                <c:pt idx="2928">
                  <c:v>31.607009379469002</c:v>
                </c:pt>
                <c:pt idx="2929">
                  <c:v>31.617803906869</c:v>
                </c:pt>
                <c:pt idx="2930">
                  <c:v>31.628598434268</c:v>
                </c:pt>
                <c:pt idx="2931">
                  <c:v>31.639392961668001</c:v>
                </c:pt>
                <c:pt idx="2932">
                  <c:v>31.650187489067001</c:v>
                </c:pt>
                <c:pt idx="2933">
                  <c:v>31.660982016466999</c:v>
                </c:pt>
                <c:pt idx="2934">
                  <c:v>31.671776543867001</c:v>
                </c:pt>
                <c:pt idx="2935">
                  <c:v>31.682571071266</c:v>
                </c:pt>
                <c:pt idx="2936">
                  <c:v>31.693365598665999</c:v>
                </c:pt>
                <c:pt idx="2937">
                  <c:v>31.704160126066</c:v>
                </c:pt>
                <c:pt idx="2938">
                  <c:v>31.714954653465</c:v>
                </c:pt>
                <c:pt idx="2939">
                  <c:v>31.725749180865002</c:v>
                </c:pt>
                <c:pt idx="2940">
                  <c:v>31.736543708264001</c:v>
                </c:pt>
                <c:pt idx="2941">
                  <c:v>31.747338235663999</c:v>
                </c:pt>
                <c:pt idx="2942">
                  <c:v>31.758132763064001</c:v>
                </c:pt>
                <c:pt idx="2943">
                  <c:v>31.768927290463001</c:v>
                </c:pt>
                <c:pt idx="2944">
                  <c:v>31.779721817862999</c:v>
                </c:pt>
                <c:pt idx="2945">
                  <c:v>31.790516345261999</c:v>
                </c:pt>
                <c:pt idx="2946">
                  <c:v>31.801310872662</c:v>
                </c:pt>
                <c:pt idx="2947">
                  <c:v>31.812105400061998</c:v>
                </c:pt>
                <c:pt idx="2948">
                  <c:v>31.822899927460998</c:v>
                </c:pt>
                <c:pt idx="2949">
                  <c:v>31.833694454861</c:v>
                </c:pt>
                <c:pt idx="2950">
                  <c:v>31.84448898226</c:v>
                </c:pt>
                <c:pt idx="2951">
                  <c:v>31.855283509660001</c:v>
                </c:pt>
                <c:pt idx="2952">
                  <c:v>31.866078037059999</c:v>
                </c:pt>
                <c:pt idx="2953">
                  <c:v>31.876872564458999</c:v>
                </c:pt>
                <c:pt idx="2954">
                  <c:v>31.887667091859001</c:v>
                </c:pt>
                <c:pt idx="2955">
                  <c:v>31.898461619258001</c:v>
                </c:pt>
                <c:pt idx="2956">
                  <c:v>31.909256146657999</c:v>
                </c:pt>
                <c:pt idx="2957">
                  <c:v>31.920050674058</c:v>
                </c:pt>
                <c:pt idx="2958">
                  <c:v>31.930845201457</c:v>
                </c:pt>
                <c:pt idx="2959">
                  <c:v>31.941639728857002</c:v>
                </c:pt>
                <c:pt idx="2960">
                  <c:v>31.952434256256002</c:v>
                </c:pt>
                <c:pt idx="2961">
                  <c:v>31.963228783656</c:v>
                </c:pt>
                <c:pt idx="2962">
                  <c:v>31.974023311056001</c:v>
                </c:pt>
                <c:pt idx="2963">
                  <c:v>31.984817838455001</c:v>
                </c:pt>
                <c:pt idx="2964">
                  <c:v>31.995612365854999</c:v>
                </c:pt>
                <c:pt idx="2965">
                  <c:v>32.006406893254002</c:v>
                </c:pt>
                <c:pt idx="2966">
                  <c:v>32.017201420653997</c:v>
                </c:pt>
                <c:pt idx="2967">
                  <c:v>32.027995948053999</c:v>
                </c:pt>
                <c:pt idx="2968">
                  <c:v>32.038790475452998</c:v>
                </c:pt>
                <c:pt idx="2969">
                  <c:v>32.049585002853</c:v>
                </c:pt>
                <c:pt idx="2970">
                  <c:v>32.060379530252</c:v>
                </c:pt>
                <c:pt idx="2971">
                  <c:v>32.071174057652001</c:v>
                </c:pt>
                <c:pt idx="2972">
                  <c:v>32.081968585052003</c:v>
                </c:pt>
                <c:pt idx="2973">
                  <c:v>32.092763112451003</c:v>
                </c:pt>
                <c:pt idx="2974">
                  <c:v>32.103557639850997</c:v>
                </c:pt>
                <c:pt idx="2975">
                  <c:v>32.114352167249997</c:v>
                </c:pt>
                <c:pt idx="2976">
                  <c:v>32.125146694649999</c:v>
                </c:pt>
                <c:pt idx="2977">
                  <c:v>32.135941222048999</c:v>
                </c:pt>
                <c:pt idx="2978">
                  <c:v>32.146735749449</c:v>
                </c:pt>
                <c:pt idx="2979">
                  <c:v>32.157530276849002</c:v>
                </c:pt>
                <c:pt idx="2980">
                  <c:v>32.168324804248002</c:v>
                </c:pt>
                <c:pt idx="2981">
                  <c:v>32.179119331648003</c:v>
                </c:pt>
                <c:pt idx="2982">
                  <c:v>32.189913859047003</c:v>
                </c:pt>
                <c:pt idx="2983">
                  <c:v>32.200708386446998</c:v>
                </c:pt>
                <c:pt idx="2984">
                  <c:v>32.211502913846999</c:v>
                </c:pt>
                <c:pt idx="2985">
                  <c:v>32.222297441245999</c:v>
                </c:pt>
                <c:pt idx="2986">
                  <c:v>32.233091968646001</c:v>
                </c:pt>
                <c:pt idx="2987">
                  <c:v>32.243886496045</c:v>
                </c:pt>
                <c:pt idx="2988">
                  <c:v>32.254681023445002</c:v>
                </c:pt>
                <c:pt idx="2989">
                  <c:v>32.265475550844997</c:v>
                </c:pt>
                <c:pt idx="2990">
                  <c:v>32.276270078244998</c:v>
                </c:pt>
                <c:pt idx="2991">
                  <c:v>32.287064605643998</c:v>
                </c:pt>
                <c:pt idx="2992">
                  <c:v>32.297859133042998</c:v>
                </c:pt>
                <c:pt idx="2993">
                  <c:v>32.308653660442999</c:v>
                </c:pt>
                <c:pt idx="2994">
                  <c:v>32.319448187843001</c:v>
                </c:pt>
                <c:pt idx="2995">
                  <c:v>32.330242715243003</c:v>
                </c:pt>
                <c:pt idx="2996">
                  <c:v>32.341037242642003</c:v>
                </c:pt>
                <c:pt idx="2997">
                  <c:v>32.351831770041002</c:v>
                </c:pt>
                <c:pt idx="2998">
                  <c:v>32.362626297440997</c:v>
                </c:pt>
                <c:pt idx="2999">
                  <c:v>32.373420824840998</c:v>
                </c:pt>
                <c:pt idx="3000">
                  <c:v>32.384215352241</c:v>
                </c:pt>
                <c:pt idx="3001">
                  <c:v>32.39500987964</c:v>
                </c:pt>
                <c:pt idx="3002">
                  <c:v>32.405804407040002</c:v>
                </c:pt>
                <c:pt idx="3003">
                  <c:v>32.416598934439001</c:v>
                </c:pt>
                <c:pt idx="3004">
                  <c:v>32.427393461839003</c:v>
                </c:pt>
                <c:pt idx="3005">
                  <c:v>32.438187989238003</c:v>
                </c:pt>
                <c:pt idx="3006">
                  <c:v>32.448982516637997</c:v>
                </c:pt>
                <c:pt idx="3007">
                  <c:v>32.459777044037999</c:v>
                </c:pt>
                <c:pt idx="3008">
                  <c:v>32.470571571436999</c:v>
                </c:pt>
                <c:pt idx="3009">
                  <c:v>32.481366098837</c:v>
                </c:pt>
                <c:pt idx="3010">
                  <c:v>32.492160626236</c:v>
                </c:pt>
                <c:pt idx="3011">
                  <c:v>32.502955153636002</c:v>
                </c:pt>
                <c:pt idx="3012">
                  <c:v>32.513749681036003</c:v>
                </c:pt>
                <c:pt idx="3013">
                  <c:v>32.524544208435003</c:v>
                </c:pt>
                <c:pt idx="3014">
                  <c:v>32.535338735834998</c:v>
                </c:pt>
                <c:pt idx="3015">
                  <c:v>32.546133263233997</c:v>
                </c:pt>
                <c:pt idx="3016">
                  <c:v>32.556927790633999</c:v>
                </c:pt>
                <c:pt idx="3017">
                  <c:v>32.567722318034001</c:v>
                </c:pt>
                <c:pt idx="3018">
                  <c:v>32.578516845433001</c:v>
                </c:pt>
                <c:pt idx="3019">
                  <c:v>32.589311372833002</c:v>
                </c:pt>
                <c:pt idx="3020">
                  <c:v>32.600105900232002</c:v>
                </c:pt>
                <c:pt idx="3021">
                  <c:v>32.610900427631996</c:v>
                </c:pt>
                <c:pt idx="3022">
                  <c:v>32.621694955031998</c:v>
                </c:pt>
                <c:pt idx="3023">
                  <c:v>32.632489482430998</c:v>
                </c:pt>
                <c:pt idx="3024">
                  <c:v>32.643284009831</c:v>
                </c:pt>
                <c:pt idx="3025">
                  <c:v>32.654078537229999</c:v>
                </c:pt>
                <c:pt idx="3026">
                  <c:v>32.664873064630001</c:v>
                </c:pt>
                <c:pt idx="3027">
                  <c:v>32.675667592030003</c:v>
                </c:pt>
                <c:pt idx="3028">
                  <c:v>32.686462119429002</c:v>
                </c:pt>
                <c:pt idx="3029">
                  <c:v>32.697256646828997</c:v>
                </c:pt>
                <c:pt idx="3030">
                  <c:v>32.708051174227997</c:v>
                </c:pt>
                <c:pt idx="3031">
                  <c:v>32.718845701627998</c:v>
                </c:pt>
                <c:pt idx="3032">
                  <c:v>32.729640229028</c:v>
                </c:pt>
                <c:pt idx="3033">
                  <c:v>32.740434756427</c:v>
                </c:pt>
                <c:pt idx="3034">
                  <c:v>32.751229283827001</c:v>
                </c:pt>
                <c:pt idx="3035">
                  <c:v>32.762023811226001</c:v>
                </c:pt>
                <c:pt idx="3036">
                  <c:v>32.772818338626003</c:v>
                </c:pt>
                <c:pt idx="3037">
                  <c:v>32.783612866025997</c:v>
                </c:pt>
                <c:pt idx="3038">
                  <c:v>32.794407393424997</c:v>
                </c:pt>
                <c:pt idx="3039">
                  <c:v>32.805201920824999</c:v>
                </c:pt>
                <c:pt idx="3040">
                  <c:v>32.815996448223999</c:v>
                </c:pt>
                <c:pt idx="3041">
                  <c:v>32.826790975624</c:v>
                </c:pt>
                <c:pt idx="3042">
                  <c:v>32.837585503024002</c:v>
                </c:pt>
                <c:pt idx="3043">
                  <c:v>32.848380030423002</c:v>
                </c:pt>
                <c:pt idx="3044">
                  <c:v>32.859174557823003</c:v>
                </c:pt>
                <c:pt idx="3045">
                  <c:v>32.869969085222003</c:v>
                </c:pt>
                <c:pt idx="3046">
                  <c:v>32.880763612621998</c:v>
                </c:pt>
                <c:pt idx="3047">
                  <c:v>32.891558140021999</c:v>
                </c:pt>
                <c:pt idx="3048">
                  <c:v>32.902352667420999</c:v>
                </c:pt>
                <c:pt idx="3049">
                  <c:v>32.913147194821001</c:v>
                </c:pt>
                <c:pt idx="3050">
                  <c:v>32.92394172222</c:v>
                </c:pt>
                <c:pt idx="3051">
                  <c:v>32.934736249620002</c:v>
                </c:pt>
                <c:pt idx="3052">
                  <c:v>32.945530777019002</c:v>
                </c:pt>
                <c:pt idx="3053">
                  <c:v>32.956325304419003</c:v>
                </c:pt>
                <c:pt idx="3054">
                  <c:v>32.967119831818998</c:v>
                </c:pt>
                <c:pt idx="3055">
                  <c:v>32.977914359219</c:v>
                </c:pt>
                <c:pt idx="3056">
                  <c:v>32.988708886617999</c:v>
                </c:pt>
                <c:pt idx="3057">
                  <c:v>32.999503414016999</c:v>
                </c:pt>
                <c:pt idx="3058">
                  <c:v>33.010297941417001</c:v>
                </c:pt>
                <c:pt idx="3059">
                  <c:v>33.021092468817002</c:v>
                </c:pt>
                <c:pt idx="3060">
                  <c:v>33.031886996216997</c:v>
                </c:pt>
                <c:pt idx="3061">
                  <c:v>33.042681523615997</c:v>
                </c:pt>
                <c:pt idx="3062">
                  <c:v>33.053476051014997</c:v>
                </c:pt>
                <c:pt idx="3063">
                  <c:v>33.064270578414998</c:v>
                </c:pt>
                <c:pt idx="3064">
                  <c:v>33.075065105815</c:v>
                </c:pt>
                <c:pt idx="3065">
                  <c:v>33.085859633215001</c:v>
                </c:pt>
                <c:pt idx="3066">
                  <c:v>33.096654160614001</c:v>
                </c:pt>
                <c:pt idx="3067">
                  <c:v>33.107448688014003</c:v>
                </c:pt>
                <c:pt idx="3068">
                  <c:v>33.118243215413003</c:v>
                </c:pt>
                <c:pt idx="3069">
                  <c:v>33.129037742812997</c:v>
                </c:pt>
                <c:pt idx="3070">
                  <c:v>33.139832270212999</c:v>
                </c:pt>
                <c:pt idx="3071">
                  <c:v>33.150626797611999</c:v>
                </c:pt>
                <c:pt idx="3072">
                  <c:v>33.161421325012</c:v>
                </c:pt>
                <c:pt idx="3073">
                  <c:v>33.172215852411</c:v>
                </c:pt>
                <c:pt idx="3074">
                  <c:v>33.183010379811002</c:v>
                </c:pt>
                <c:pt idx="3075">
                  <c:v>33.193804907211003</c:v>
                </c:pt>
                <c:pt idx="3076">
                  <c:v>33.204599434610003</c:v>
                </c:pt>
                <c:pt idx="3077">
                  <c:v>33.215393962009998</c:v>
                </c:pt>
                <c:pt idx="3078">
                  <c:v>33.226188489408997</c:v>
                </c:pt>
                <c:pt idx="3079">
                  <c:v>33.236983016808999</c:v>
                </c:pt>
                <c:pt idx="3080">
                  <c:v>33.247777544207999</c:v>
                </c:pt>
                <c:pt idx="3081">
                  <c:v>33.258572071608</c:v>
                </c:pt>
                <c:pt idx="3082">
                  <c:v>33.269366599008002</c:v>
                </c:pt>
                <c:pt idx="3083">
                  <c:v>33.280161126407002</c:v>
                </c:pt>
                <c:pt idx="3084">
                  <c:v>33.290955653807004</c:v>
                </c:pt>
                <c:pt idx="3085">
                  <c:v>33.301750181206003</c:v>
                </c:pt>
                <c:pt idx="3086">
                  <c:v>33.312544708605998</c:v>
                </c:pt>
                <c:pt idx="3087">
                  <c:v>33.323339236005999</c:v>
                </c:pt>
                <c:pt idx="3088">
                  <c:v>33.334133763404999</c:v>
                </c:pt>
                <c:pt idx="3089">
                  <c:v>33.344928290805001</c:v>
                </c:pt>
                <c:pt idx="3090">
                  <c:v>33.355722818204001</c:v>
                </c:pt>
                <c:pt idx="3091">
                  <c:v>33.366517345604002</c:v>
                </c:pt>
                <c:pt idx="3092">
                  <c:v>33.377311873003997</c:v>
                </c:pt>
                <c:pt idx="3093">
                  <c:v>33.388106400402997</c:v>
                </c:pt>
                <c:pt idx="3094">
                  <c:v>33.398900927802998</c:v>
                </c:pt>
                <c:pt idx="3095">
                  <c:v>33.409695455201998</c:v>
                </c:pt>
                <c:pt idx="3096">
                  <c:v>33.420489982602</c:v>
                </c:pt>
                <c:pt idx="3097">
                  <c:v>33.431284510002001</c:v>
                </c:pt>
                <c:pt idx="3098">
                  <c:v>33.442079037401001</c:v>
                </c:pt>
                <c:pt idx="3099">
                  <c:v>33.452873564801003</c:v>
                </c:pt>
                <c:pt idx="3100">
                  <c:v>33.463668092200002</c:v>
                </c:pt>
                <c:pt idx="3101">
                  <c:v>33.474462619599997</c:v>
                </c:pt>
                <c:pt idx="3102">
                  <c:v>33.485257146999999</c:v>
                </c:pt>
                <c:pt idx="3103">
                  <c:v>33.496051674398998</c:v>
                </c:pt>
                <c:pt idx="3104">
                  <c:v>33.506846201799</c:v>
                </c:pt>
                <c:pt idx="3105">
                  <c:v>33.517640729198</c:v>
                </c:pt>
                <c:pt idx="3106">
                  <c:v>33.528435256598002</c:v>
                </c:pt>
                <c:pt idx="3107">
                  <c:v>33.539229783998003</c:v>
                </c:pt>
                <c:pt idx="3108">
                  <c:v>33.550024311397003</c:v>
                </c:pt>
                <c:pt idx="3109">
                  <c:v>33.560818838796997</c:v>
                </c:pt>
                <c:pt idx="3110">
                  <c:v>33.571613366195997</c:v>
                </c:pt>
                <c:pt idx="3111">
                  <c:v>33.582407893595999</c:v>
                </c:pt>
                <c:pt idx="3112">
                  <c:v>33.593202420996001</c:v>
                </c:pt>
                <c:pt idx="3113">
                  <c:v>33.603996948395</c:v>
                </c:pt>
                <c:pt idx="3114">
                  <c:v>33.614791475795002</c:v>
                </c:pt>
                <c:pt idx="3115">
                  <c:v>33.625586003194002</c:v>
                </c:pt>
                <c:pt idx="3116">
                  <c:v>33.636380530594003</c:v>
                </c:pt>
                <c:pt idx="3117">
                  <c:v>33.647175057993998</c:v>
                </c:pt>
                <c:pt idx="3118">
                  <c:v>33.657969585392998</c:v>
                </c:pt>
                <c:pt idx="3119">
                  <c:v>33.668764112792999</c:v>
                </c:pt>
                <c:pt idx="3120">
                  <c:v>33.679558640193001</c:v>
                </c:pt>
                <c:pt idx="3121">
                  <c:v>33.690353167592001</c:v>
                </c:pt>
                <c:pt idx="3122">
                  <c:v>33.701147694992002</c:v>
                </c:pt>
                <c:pt idx="3123">
                  <c:v>33.711942222391002</c:v>
                </c:pt>
                <c:pt idx="3124">
                  <c:v>33.722736749790997</c:v>
                </c:pt>
                <c:pt idx="3125">
                  <c:v>33.733531277190998</c:v>
                </c:pt>
                <c:pt idx="3126">
                  <c:v>33.744325804589998</c:v>
                </c:pt>
                <c:pt idx="3127">
                  <c:v>33.755120331988998</c:v>
                </c:pt>
                <c:pt idx="3128">
                  <c:v>33.765914859389</c:v>
                </c:pt>
                <c:pt idx="3129">
                  <c:v>33.776709386789001</c:v>
                </c:pt>
                <c:pt idx="3130">
                  <c:v>33.787503914189003</c:v>
                </c:pt>
                <c:pt idx="3131">
                  <c:v>33.798298441588003</c:v>
                </c:pt>
                <c:pt idx="3132">
                  <c:v>33.809092968987997</c:v>
                </c:pt>
                <c:pt idx="3133">
                  <c:v>33.819887496386997</c:v>
                </c:pt>
                <c:pt idx="3134">
                  <c:v>33.830682023786999</c:v>
                </c:pt>
                <c:pt idx="3135">
                  <c:v>33.841476551187</c:v>
                </c:pt>
                <c:pt idx="3136">
                  <c:v>33.852271078586</c:v>
                </c:pt>
                <c:pt idx="3137">
                  <c:v>33.863065605986002</c:v>
                </c:pt>
                <c:pt idx="3138">
                  <c:v>33.873860133385001</c:v>
                </c:pt>
                <c:pt idx="3139">
                  <c:v>33.884654660785003</c:v>
                </c:pt>
                <c:pt idx="3140">
                  <c:v>33.895449188184998</c:v>
                </c:pt>
                <c:pt idx="3141">
                  <c:v>33.906243715583997</c:v>
                </c:pt>
                <c:pt idx="3142">
                  <c:v>33.917038242983999</c:v>
                </c:pt>
                <c:pt idx="3143">
                  <c:v>33.927832770382999</c:v>
                </c:pt>
                <c:pt idx="3144">
                  <c:v>33.938627297783</c:v>
                </c:pt>
                <c:pt idx="3145">
                  <c:v>33.949421825183002</c:v>
                </c:pt>
                <c:pt idx="3146">
                  <c:v>33.960216352582002</c:v>
                </c:pt>
                <c:pt idx="3147">
                  <c:v>33.971010879982003</c:v>
                </c:pt>
                <c:pt idx="3148">
                  <c:v>33.981805407381003</c:v>
                </c:pt>
                <c:pt idx="3149">
                  <c:v>33.992599934780998</c:v>
                </c:pt>
                <c:pt idx="3150">
                  <c:v>34.003394462179998</c:v>
                </c:pt>
                <c:pt idx="3151">
                  <c:v>34.014188989579999</c:v>
                </c:pt>
                <c:pt idx="3152">
                  <c:v>34.024983516980001</c:v>
                </c:pt>
                <c:pt idx="3153">
                  <c:v>34.035778044379001</c:v>
                </c:pt>
                <c:pt idx="3154">
                  <c:v>34.046572571779002</c:v>
                </c:pt>
                <c:pt idx="3155">
                  <c:v>34.057367099178002</c:v>
                </c:pt>
                <c:pt idx="3156">
                  <c:v>34.068161626577997</c:v>
                </c:pt>
                <c:pt idx="3157">
                  <c:v>34.078956153977998</c:v>
                </c:pt>
                <c:pt idx="3158">
                  <c:v>34.089750681376998</c:v>
                </c:pt>
                <c:pt idx="3159">
                  <c:v>34.100545208777</c:v>
                </c:pt>
                <c:pt idx="3160">
                  <c:v>34.111339736175999</c:v>
                </c:pt>
                <c:pt idx="3161">
                  <c:v>34.122134263576001</c:v>
                </c:pt>
                <c:pt idx="3162">
                  <c:v>34.132928790976003</c:v>
                </c:pt>
                <c:pt idx="3163">
                  <c:v>34.143723318375002</c:v>
                </c:pt>
                <c:pt idx="3164">
                  <c:v>34.154517845774997</c:v>
                </c:pt>
                <c:pt idx="3165">
                  <c:v>34.165312373173997</c:v>
                </c:pt>
                <c:pt idx="3166">
                  <c:v>34.176106900573998</c:v>
                </c:pt>
                <c:pt idx="3167">
                  <c:v>34.186901427974</c:v>
                </c:pt>
                <c:pt idx="3168">
                  <c:v>34.197695955373</c:v>
                </c:pt>
                <c:pt idx="3169">
                  <c:v>34.208490482773001</c:v>
                </c:pt>
                <c:pt idx="3170">
                  <c:v>34.219285010172001</c:v>
                </c:pt>
                <c:pt idx="3171">
                  <c:v>34.230079537572003</c:v>
                </c:pt>
                <c:pt idx="3172">
                  <c:v>34.240874064971997</c:v>
                </c:pt>
                <c:pt idx="3173">
                  <c:v>34.251668592371999</c:v>
                </c:pt>
                <c:pt idx="3174">
                  <c:v>34.262463119770999</c:v>
                </c:pt>
                <c:pt idx="3175">
                  <c:v>34.273257647169999</c:v>
                </c:pt>
                <c:pt idx="3176">
                  <c:v>34.28405217457</c:v>
                </c:pt>
                <c:pt idx="3177">
                  <c:v>34.294846701970002</c:v>
                </c:pt>
                <c:pt idx="3178">
                  <c:v>34.305641229369002</c:v>
                </c:pt>
                <c:pt idx="3179">
                  <c:v>34.316435756769003</c:v>
                </c:pt>
                <c:pt idx="3180">
                  <c:v>34.327230284168003</c:v>
                </c:pt>
                <c:pt idx="3181">
                  <c:v>34.338024811567998</c:v>
                </c:pt>
                <c:pt idx="3182">
                  <c:v>34.348819338967999</c:v>
                </c:pt>
                <c:pt idx="3183">
                  <c:v>34.359613866366999</c:v>
                </c:pt>
                <c:pt idx="3184">
                  <c:v>34.370408393767001</c:v>
                </c:pt>
                <c:pt idx="3185">
                  <c:v>34.381202921167002</c:v>
                </c:pt>
                <c:pt idx="3186">
                  <c:v>34.391997448566002</c:v>
                </c:pt>
                <c:pt idx="3187">
                  <c:v>34.402791975965997</c:v>
                </c:pt>
                <c:pt idx="3188">
                  <c:v>34.413586503365003</c:v>
                </c:pt>
                <c:pt idx="3189">
                  <c:v>34.424381030764998</c:v>
                </c:pt>
                <c:pt idx="3190">
                  <c:v>34.435175558165</c:v>
                </c:pt>
                <c:pt idx="3191">
                  <c:v>34.445970085563999</c:v>
                </c:pt>
                <c:pt idx="3192">
                  <c:v>34.456764612964001</c:v>
                </c:pt>
                <c:pt idx="3193">
                  <c:v>34.467559140363001</c:v>
                </c:pt>
                <c:pt idx="3194">
                  <c:v>34.478353667763002</c:v>
                </c:pt>
                <c:pt idx="3195">
                  <c:v>34.489148195162997</c:v>
                </c:pt>
                <c:pt idx="3196">
                  <c:v>34.499942722561997</c:v>
                </c:pt>
                <c:pt idx="3197">
                  <c:v>34.510737249961998</c:v>
                </c:pt>
                <c:pt idx="3198">
                  <c:v>34.521531777360998</c:v>
                </c:pt>
                <c:pt idx="3199">
                  <c:v>34.532326304761</c:v>
                </c:pt>
                <c:pt idx="3200">
                  <c:v>34.543120832161001</c:v>
                </c:pt>
                <c:pt idx="3201">
                  <c:v>34.553915359560001</c:v>
                </c:pt>
                <c:pt idx="3202">
                  <c:v>34.564709886960003</c:v>
                </c:pt>
                <c:pt idx="3203">
                  <c:v>34.575504414359003</c:v>
                </c:pt>
                <c:pt idx="3204">
                  <c:v>34.586298941758997</c:v>
                </c:pt>
                <c:pt idx="3205">
                  <c:v>34.597093469158999</c:v>
                </c:pt>
                <c:pt idx="3206">
                  <c:v>34.607887996557999</c:v>
                </c:pt>
                <c:pt idx="3207">
                  <c:v>34.618682523958</c:v>
                </c:pt>
                <c:pt idx="3208">
                  <c:v>34.629477051357</c:v>
                </c:pt>
                <c:pt idx="3209">
                  <c:v>34.640271578757002</c:v>
                </c:pt>
                <c:pt idx="3210">
                  <c:v>34.651066106157003</c:v>
                </c:pt>
                <c:pt idx="3211">
                  <c:v>34.661860633556003</c:v>
                </c:pt>
                <c:pt idx="3212">
                  <c:v>34.672655160955998</c:v>
                </c:pt>
                <c:pt idx="3213">
                  <c:v>34.683449688354997</c:v>
                </c:pt>
                <c:pt idx="3214">
                  <c:v>34.694244215754999</c:v>
                </c:pt>
                <c:pt idx="3215">
                  <c:v>34.705038743155001</c:v>
                </c:pt>
                <c:pt idx="3216">
                  <c:v>34.715833270554</c:v>
                </c:pt>
                <c:pt idx="3217">
                  <c:v>34.726627797954002</c:v>
                </c:pt>
                <c:pt idx="3218">
                  <c:v>34.737422325353002</c:v>
                </c:pt>
                <c:pt idx="3219">
                  <c:v>34.748216852753004</c:v>
                </c:pt>
                <c:pt idx="3220">
                  <c:v>34.759011380152998</c:v>
                </c:pt>
                <c:pt idx="3221">
                  <c:v>34.769805907551998</c:v>
                </c:pt>
                <c:pt idx="3222">
                  <c:v>34.780600434951999</c:v>
                </c:pt>
                <c:pt idx="3223">
                  <c:v>34.791394962350999</c:v>
                </c:pt>
                <c:pt idx="3224">
                  <c:v>34.802189489751001</c:v>
                </c:pt>
                <c:pt idx="3225">
                  <c:v>34.812984017150001</c:v>
                </c:pt>
                <c:pt idx="3226">
                  <c:v>34.823778544550002</c:v>
                </c:pt>
                <c:pt idx="3227">
                  <c:v>34.834573071949997</c:v>
                </c:pt>
                <c:pt idx="3228">
                  <c:v>34.845367599348997</c:v>
                </c:pt>
                <c:pt idx="3229">
                  <c:v>34.856162126748998</c:v>
                </c:pt>
                <c:pt idx="3230">
                  <c:v>34.866956654147998</c:v>
                </c:pt>
                <c:pt idx="3231">
                  <c:v>34.877751181548</c:v>
                </c:pt>
                <c:pt idx="3232">
                  <c:v>34.888545708948001</c:v>
                </c:pt>
                <c:pt idx="3233">
                  <c:v>34.899340236347001</c:v>
                </c:pt>
                <c:pt idx="3234">
                  <c:v>34.910134763747003</c:v>
                </c:pt>
                <c:pt idx="3235">
                  <c:v>34.920929291146003</c:v>
                </c:pt>
                <c:pt idx="3236">
                  <c:v>34.931723818545997</c:v>
                </c:pt>
                <c:pt idx="3237">
                  <c:v>34.942518345945999</c:v>
                </c:pt>
                <c:pt idx="3238">
                  <c:v>34.953312873346</c:v>
                </c:pt>
                <c:pt idx="3239">
                  <c:v>34.964107400745</c:v>
                </c:pt>
                <c:pt idx="3240">
                  <c:v>34.974901928144</c:v>
                </c:pt>
                <c:pt idx="3241">
                  <c:v>34.985696455544002</c:v>
                </c:pt>
                <c:pt idx="3242">
                  <c:v>34.996490982944003</c:v>
                </c:pt>
                <c:pt idx="3243">
                  <c:v>35.007285510343998</c:v>
                </c:pt>
                <c:pt idx="3244">
                  <c:v>35.018080037742997</c:v>
                </c:pt>
                <c:pt idx="3245">
                  <c:v>35.028874565141997</c:v>
                </c:pt>
                <c:pt idx="3246">
                  <c:v>35.039669092541999</c:v>
                </c:pt>
                <c:pt idx="3247">
                  <c:v>35.050463619942001</c:v>
                </c:pt>
                <c:pt idx="3248">
                  <c:v>35.061258147342002</c:v>
                </c:pt>
                <c:pt idx="3249">
                  <c:v>35.072052674741002</c:v>
                </c:pt>
                <c:pt idx="3250">
                  <c:v>35.082847202140997</c:v>
                </c:pt>
                <c:pt idx="3251">
                  <c:v>35.093641729540003</c:v>
                </c:pt>
                <c:pt idx="3252">
                  <c:v>35.104436256939998</c:v>
                </c:pt>
                <c:pt idx="3253">
                  <c:v>35.115230784338998</c:v>
                </c:pt>
                <c:pt idx="3254">
                  <c:v>35.126025311738999</c:v>
                </c:pt>
                <c:pt idx="3255">
                  <c:v>35.136819839139001</c:v>
                </c:pt>
                <c:pt idx="3256">
                  <c:v>35.147614366538001</c:v>
                </c:pt>
                <c:pt idx="3257">
                  <c:v>35.158408893938002</c:v>
                </c:pt>
                <c:pt idx="3258">
                  <c:v>35.169203421337002</c:v>
                </c:pt>
                <c:pt idx="3259">
                  <c:v>35.179997948736997</c:v>
                </c:pt>
                <c:pt idx="3260">
                  <c:v>35.190792476136998</c:v>
                </c:pt>
                <c:pt idx="3261">
                  <c:v>35.201587003535998</c:v>
                </c:pt>
                <c:pt idx="3262">
                  <c:v>35.212381530936</c:v>
                </c:pt>
                <c:pt idx="3263">
                  <c:v>35.223176058335</c:v>
                </c:pt>
                <c:pt idx="3264">
                  <c:v>35.233970585735001</c:v>
                </c:pt>
                <c:pt idx="3265">
                  <c:v>35.244765113135003</c:v>
                </c:pt>
                <c:pt idx="3266">
                  <c:v>35.255559640534003</c:v>
                </c:pt>
                <c:pt idx="3267">
                  <c:v>35.266354167933997</c:v>
                </c:pt>
                <c:pt idx="3268">
                  <c:v>35.277148695332997</c:v>
                </c:pt>
                <c:pt idx="3269">
                  <c:v>35.287943222732999</c:v>
                </c:pt>
                <c:pt idx="3270">
                  <c:v>35.298737750133</c:v>
                </c:pt>
                <c:pt idx="3271">
                  <c:v>35.309532277532</c:v>
                </c:pt>
                <c:pt idx="3272">
                  <c:v>35.320326804932002</c:v>
                </c:pt>
                <c:pt idx="3273">
                  <c:v>35.331121332331001</c:v>
                </c:pt>
                <c:pt idx="3274">
                  <c:v>35.341915859731003</c:v>
                </c:pt>
                <c:pt idx="3275">
                  <c:v>35.352710387130998</c:v>
                </c:pt>
                <c:pt idx="3276">
                  <c:v>35.363504914529997</c:v>
                </c:pt>
                <c:pt idx="3277">
                  <c:v>35.374299441929999</c:v>
                </c:pt>
                <c:pt idx="3278">
                  <c:v>35.385093969328999</c:v>
                </c:pt>
                <c:pt idx="3279">
                  <c:v>35.395888496729</c:v>
                </c:pt>
                <c:pt idx="3280">
                  <c:v>35.406683024129002</c:v>
                </c:pt>
                <c:pt idx="3281">
                  <c:v>35.417477551528002</c:v>
                </c:pt>
                <c:pt idx="3282">
                  <c:v>35.428272078928003</c:v>
                </c:pt>
                <c:pt idx="3283">
                  <c:v>35.439066606327003</c:v>
                </c:pt>
                <c:pt idx="3284">
                  <c:v>35.449861133726998</c:v>
                </c:pt>
                <c:pt idx="3285">
                  <c:v>35.460655661126999</c:v>
                </c:pt>
                <c:pt idx="3286">
                  <c:v>35.471450188525999</c:v>
                </c:pt>
                <c:pt idx="3287">
                  <c:v>35.482244715926001</c:v>
                </c:pt>
                <c:pt idx="3288">
                  <c:v>35.493039243325001</c:v>
                </c:pt>
                <c:pt idx="3289">
                  <c:v>35.503833770725002</c:v>
                </c:pt>
                <c:pt idx="3290">
                  <c:v>35.514628298124997</c:v>
                </c:pt>
                <c:pt idx="3291">
                  <c:v>35.525422825523997</c:v>
                </c:pt>
                <c:pt idx="3292">
                  <c:v>35.536217352923998</c:v>
                </c:pt>
                <c:pt idx="3293">
                  <c:v>35.547011880322998</c:v>
                </c:pt>
                <c:pt idx="3294">
                  <c:v>35.557806407723</c:v>
                </c:pt>
                <c:pt idx="3295">
                  <c:v>35.568600935123001</c:v>
                </c:pt>
                <c:pt idx="3296">
                  <c:v>35.579395462522001</c:v>
                </c:pt>
                <c:pt idx="3297">
                  <c:v>35.590189989922003</c:v>
                </c:pt>
                <c:pt idx="3298">
                  <c:v>35.600984517321002</c:v>
                </c:pt>
                <c:pt idx="3299">
                  <c:v>35.611779044720997</c:v>
                </c:pt>
                <c:pt idx="3300">
                  <c:v>35.622573572119997</c:v>
                </c:pt>
                <c:pt idx="3301">
                  <c:v>35.633368099519998</c:v>
                </c:pt>
                <c:pt idx="3302">
                  <c:v>35.64416262692</c:v>
                </c:pt>
                <c:pt idx="3303">
                  <c:v>35.654957154320002</c:v>
                </c:pt>
                <c:pt idx="3304">
                  <c:v>35.665751681719001</c:v>
                </c:pt>
                <c:pt idx="3305">
                  <c:v>35.676546209118001</c:v>
                </c:pt>
                <c:pt idx="3306">
                  <c:v>35.687340736518003</c:v>
                </c:pt>
                <c:pt idx="3307">
                  <c:v>35.698135263917997</c:v>
                </c:pt>
                <c:pt idx="3308">
                  <c:v>35.708929791317999</c:v>
                </c:pt>
                <c:pt idx="3309">
                  <c:v>35.719724318716999</c:v>
                </c:pt>
                <c:pt idx="3310">
                  <c:v>35.730518846115999</c:v>
                </c:pt>
                <c:pt idx="3311">
                  <c:v>35.741313373516</c:v>
                </c:pt>
                <c:pt idx="3312">
                  <c:v>35.752107900916002</c:v>
                </c:pt>
                <c:pt idx="3313">
                  <c:v>35.762902428316004</c:v>
                </c:pt>
                <c:pt idx="3314">
                  <c:v>35.773696955715003</c:v>
                </c:pt>
                <c:pt idx="3315">
                  <c:v>35.784491483114998</c:v>
                </c:pt>
                <c:pt idx="3316">
                  <c:v>35.795286010513998</c:v>
                </c:pt>
                <c:pt idx="3317">
                  <c:v>35.806080537913999</c:v>
                </c:pt>
                <c:pt idx="3318">
                  <c:v>35.816875065314001</c:v>
                </c:pt>
                <c:pt idx="3319">
                  <c:v>35.827669592713001</c:v>
                </c:pt>
                <c:pt idx="3320">
                  <c:v>35.838464120113002</c:v>
                </c:pt>
                <c:pt idx="3321">
                  <c:v>35.849258647512002</c:v>
                </c:pt>
                <c:pt idx="3322">
                  <c:v>35.860053174911997</c:v>
                </c:pt>
                <c:pt idx="3323">
                  <c:v>35.870847702311004</c:v>
                </c:pt>
                <c:pt idx="3324">
                  <c:v>35.881642229710998</c:v>
                </c:pt>
                <c:pt idx="3325">
                  <c:v>35.892436757111</c:v>
                </c:pt>
                <c:pt idx="3326">
                  <c:v>35.903231284509999</c:v>
                </c:pt>
                <c:pt idx="3327">
                  <c:v>35.914025811910001</c:v>
                </c:pt>
                <c:pt idx="3328">
                  <c:v>35.924820339309001</c:v>
                </c:pt>
                <c:pt idx="3329">
                  <c:v>35.935614866709003</c:v>
                </c:pt>
                <c:pt idx="3330">
                  <c:v>35.946409394108997</c:v>
                </c:pt>
                <c:pt idx="3331">
                  <c:v>35.957203921507997</c:v>
                </c:pt>
                <c:pt idx="3332">
                  <c:v>35.967998448907998</c:v>
                </c:pt>
                <c:pt idx="3333">
                  <c:v>35.978792976306998</c:v>
                </c:pt>
                <c:pt idx="3334">
                  <c:v>35.989587503707</c:v>
                </c:pt>
                <c:pt idx="3335">
                  <c:v>36.000382031107002</c:v>
                </c:pt>
                <c:pt idx="3336">
                  <c:v>36.011176558506001</c:v>
                </c:pt>
                <c:pt idx="3337">
                  <c:v>36.021971085906003</c:v>
                </c:pt>
                <c:pt idx="3338">
                  <c:v>36.032765613305003</c:v>
                </c:pt>
                <c:pt idx="3339">
                  <c:v>36.043560140704997</c:v>
                </c:pt>
                <c:pt idx="3340">
                  <c:v>36.054354668104999</c:v>
                </c:pt>
                <c:pt idx="3341">
                  <c:v>36.065149195503999</c:v>
                </c:pt>
                <c:pt idx="3342">
                  <c:v>36.075943722904</c:v>
                </c:pt>
                <c:pt idx="3343">
                  <c:v>36.086738250303</c:v>
                </c:pt>
                <c:pt idx="3344">
                  <c:v>36.097532777703002</c:v>
                </c:pt>
                <c:pt idx="3345">
                  <c:v>36.108327305103003</c:v>
                </c:pt>
                <c:pt idx="3346">
                  <c:v>36.119121832502003</c:v>
                </c:pt>
                <c:pt idx="3347">
                  <c:v>36.129916359901998</c:v>
                </c:pt>
                <c:pt idx="3348">
                  <c:v>36.140710887300997</c:v>
                </c:pt>
                <c:pt idx="3349">
                  <c:v>36.151505414700999</c:v>
                </c:pt>
                <c:pt idx="3350">
                  <c:v>36.162299942101001</c:v>
                </c:pt>
                <c:pt idx="3351">
                  <c:v>36.173094469500001</c:v>
                </c:pt>
                <c:pt idx="3352">
                  <c:v>36.183888996900002</c:v>
                </c:pt>
                <c:pt idx="3353">
                  <c:v>36.194683524299002</c:v>
                </c:pt>
                <c:pt idx="3354">
                  <c:v>36.205478051698996</c:v>
                </c:pt>
                <c:pt idx="3355">
                  <c:v>36.216272579098998</c:v>
                </c:pt>
                <c:pt idx="3356">
                  <c:v>36.227067106497998</c:v>
                </c:pt>
                <c:pt idx="3357">
                  <c:v>36.237861633898</c:v>
                </c:pt>
                <c:pt idx="3358">
                  <c:v>36.248656161296999</c:v>
                </c:pt>
                <c:pt idx="3359">
                  <c:v>36.259450688697001</c:v>
                </c:pt>
                <c:pt idx="3360">
                  <c:v>36.270245216097003</c:v>
                </c:pt>
                <c:pt idx="3361">
                  <c:v>36.281039743496002</c:v>
                </c:pt>
                <c:pt idx="3362">
                  <c:v>36.291834270895997</c:v>
                </c:pt>
                <c:pt idx="3363">
                  <c:v>36.302628798294997</c:v>
                </c:pt>
                <c:pt idx="3364">
                  <c:v>36.313423325694998</c:v>
                </c:pt>
                <c:pt idx="3365">
                  <c:v>36.324217853095</c:v>
                </c:pt>
                <c:pt idx="3366">
                  <c:v>36.335012380494</c:v>
                </c:pt>
                <c:pt idx="3367">
                  <c:v>36.345806907894001</c:v>
                </c:pt>
                <c:pt idx="3368">
                  <c:v>36.356601435294003</c:v>
                </c:pt>
                <c:pt idx="3369">
                  <c:v>36.367395962693003</c:v>
                </c:pt>
                <c:pt idx="3370">
                  <c:v>36.378190490092003</c:v>
                </c:pt>
                <c:pt idx="3371">
                  <c:v>36.388985017491997</c:v>
                </c:pt>
                <c:pt idx="3372">
                  <c:v>36.399779544891999</c:v>
                </c:pt>
                <c:pt idx="3373">
                  <c:v>36.410574072292</c:v>
                </c:pt>
                <c:pt idx="3374">
                  <c:v>36.421368599691</c:v>
                </c:pt>
                <c:pt idx="3375">
                  <c:v>36.43216312709</c:v>
                </c:pt>
                <c:pt idx="3376">
                  <c:v>36.442957654490002</c:v>
                </c:pt>
                <c:pt idx="3377">
                  <c:v>36.453752181890003</c:v>
                </c:pt>
                <c:pt idx="3378">
                  <c:v>36.464546709289998</c:v>
                </c:pt>
                <c:pt idx="3379">
                  <c:v>36.475341236688998</c:v>
                </c:pt>
                <c:pt idx="3380">
                  <c:v>36.486135764088999</c:v>
                </c:pt>
                <c:pt idx="3381">
                  <c:v>36.496930291487999</c:v>
                </c:pt>
                <c:pt idx="3382">
                  <c:v>36.507724818888001</c:v>
                </c:pt>
                <c:pt idx="3383">
                  <c:v>36.518519346288002</c:v>
                </c:pt>
                <c:pt idx="3384">
                  <c:v>36.529313873687002</c:v>
                </c:pt>
                <c:pt idx="3385">
                  <c:v>36.540108401086997</c:v>
                </c:pt>
                <c:pt idx="3386">
                  <c:v>36.550902928486003</c:v>
                </c:pt>
                <c:pt idx="3387">
                  <c:v>36.561697455885998</c:v>
                </c:pt>
                <c:pt idx="3388">
                  <c:v>36.572491983286</c:v>
                </c:pt>
                <c:pt idx="3389">
                  <c:v>36.583286510684999</c:v>
                </c:pt>
                <c:pt idx="3390">
                  <c:v>36.594081038085001</c:v>
                </c:pt>
                <c:pt idx="3391">
                  <c:v>36.604875565484001</c:v>
                </c:pt>
                <c:pt idx="3392">
                  <c:v>36.615670092884002</c:v>
                </c:pt>
                <c:pt idx="3393">
                  <c:v>36.626464620283997</c:v>
                </c:pt>
                <c:pt idx="3394">
                  <c:v>36.637259147682997</c:v>
                </c:pt>
                <c:pt idx="3395">
                  <c:v>36.648053675082998</c:v>
                </c:pt>
                <c:pt idx="3396">
                  <c:v>36.658848202481998</c:v>
                </c:pt>
                <c:pt idx="3397">
                  <c:v>36.669642729882</c:v>
                </c:pt>
                <c:pt idx="3398">
                  <c:v>36.680437257281</c:v>
                </c:pt>
                <c:pt idx="3399">
                  <c:v>36.691231784681001</c:v>
                </c:pt>
                <c:pt idx="3400">
                  <c:v>36.702026312081003</c:v>
                </c:pt>
                <c:pt idx="3401">
                  <c:v>36.712820839480003</c:v>
                </c:pt>
                <c:pt idx="3402">
                  <c:v>36.723615366879997</c:v>
                </c:pt>
                <c:pt idx="3403">
                  <c:v>36.734409894278997</c:v>
                </c:pt>
                <c:pt idx="3404">
                  <c:v>36.745204421678999</c:v>
                </c:pt>
                <c:pt idx="3405">
                  <c:v>36.755998949079</c:v>
                </c:pt>
                <c:pt idx="3406">
                  <c:v>36.766793476478</c:v>
                </c:pt>
                <c:pt idx="3407">
                  <c:v>36.777588003878002</c:v>
                </c:pt>
                <c:pt idx="3408">
                  <c:v>36.788382531277001</c:v>
                </c:pt>
                <c:pt idx="3409">
                  <c:v>36.799177058677003</c:v>
                </c:pt>
                <c:pt idx="3410">
                  <c:v>36.809971586076998</c:v>
                </c:pt>
                <c:pt idx="3411">
                  <c:v>36.820766113475997</c:v>
                </c:pt>
                <c:pt idx="3412">
                  <c:v>36.831560640875999</c:v>
                </c:pt>
                <c:pt idx="3413">
                  <c:v>36.842355168274999</c:v>
                </c:pt>
                <c:pt idx="3414">
                  <c:v>36.853149695675</c:v>
                </c:pt>
                <c:pt idx="3415">
                  <c:v>36.863944223075002</c:v>
                </c:pt>
                <c:pt idx="3416">
                  <c:v>36.874738750474002</c:v>
                </c:pt>
                <c:pt idx="3417">
                  <c:v>36.885533277874003</c:v>
                </c:pt>
                <c:pt idx="3418">
                  <c:v>36.896327805273003</c:v>
                </c:pt>
                <c:pt idx="3419">
                  <c:v>36.907122332672998</c:v>
                </c:pt>
                <c:pt idx="3420">
                  <c:v>36.917916860072999</c:v>
                </c:pt>
                <c:pt idx="3421">
                  <c:v>36.928711387473001</c:v>
                </c:pt>
                <c:pt idx="3422">
                  <c:v>36.939505914872001</c:v>
                </c:pt>
                <c:pt idx="3423">
                  <c:v>36.950300442271001</c:v>
                </c:pt>
                <c:pt idx="3424">
                  <c:v>36.961094969671002</c:v>
                </c:pt>
                <c:pt idx="3425">
                  <c:v>36.971889497070997</c:v>
                </c:pt>
                <c:pt idx="3426">
                  <c:v>36.982684024469997</c:v>
                </c:pt>
                <c:pt idx="3427">
                  <c:v>36.993478551869998</c:v>
                </c:pt>
                <c:pt idx="3428">
                  <c:v>37.004273079268998</c:v>
                </c:pt>
                <c:pt idx="3429">
                  <c:v>37.015067606669</c:v>
                </c:pt>
                <c:pt idx="3430">
                  <c:v>37.025862134069001</c:v>
                </c:pt>
                <c:pt idx="3431">
                  <c:v>37.036656661468001</c:v>
                </c:pt>
                <c:pt idx="3432">
                  <c:v>37.047451188868003</c:v>
                </c:pt>
                <c:pt idx="3433">
                  <c:v>37.058245716267997</c:v>
                </c:pt>
                <c:pt idx="3434">
                  <c:v>37.069040243666997</c:v>
                </c:pt>
                <c:pt idx="3435">
                  <c:v>37.079834771066999</c:v>
                </c:pt>
                <c:pt idx="3436">
                  <c:v>37.090629298465998</c:v>
                </c:pt>
                <c:pt idx="3437">
                  <c:v>37.101423825866</c:v>
                </c:pt>
                <c:pt idx="3438">
                  <c:v>37.112218353266002</c:v>
                </c:pt>
                <c:pt idx="3439">
                  <c:v>37.123012880665001</c:v>
                </c:pt>
                <c:pt idx="3440">
                  <c:v>37.133807408065003</c:v>
                </c:pt>
                <c:pt idx="3441">
                  <c:v>37.144601935464003</c:v>
                </c:pt>
                <c:pt idx="3442">
                  <c:v>37.155396462863997</c:v>
                </c:pt>
                <c:pt idx="3443">
                  <c:v>37.166190990263999</c:v>
                </c:pt>
                <c:pt idx="3444">
                  <c:v>37.176985517662999</c:v>
                </c:pt>
                <c:pt idx="3445">
                  <c:v>37.187780045063001</c:v>
                </c:pt>
                <c:pt idx="3446">
                  <c:v>37.198574572462</c:v>
                </c:pt>
                <c:pt idx="3447">
                  <c:v>37.209369099862002</c:v>
                </c:pt>
                <c:pt idx="3448">
                  <c:v>37.220163627261996</c:v>
                </c:pt>
                <c:pt idx="3449">
                  <c:v>37.230958154661003</c:v>
                </c:pt>
                <c:pt idx="3450">
                  <c:v>37.241752682060998</c:v>
                </c:pt>
                <c:pt idx="3451">
                  <c:v>37.252547209459998</c:v>
                </c:pt>
                <c:pt idx="3452">
                  <c:v>37.263341736859999</c:v>
                </c:pt>
                <c:pt idx="3453">
                  <c:v>37.274136264260001</c:v>
                </c:pt>
                <c:pt idx="3454">
                  <c:v>37.284930791659001</c:v>
                </c:pt>
                <c:pt idx="3455">
                  <c:v>37.295725319059002</c:v>
                </c:pt>
                <c:pt idx="3456">
                  <c:v>37.306519846458002</c:v>
                </c:pt>
                <c:pt idx="3457">
                  <c:v>37.317314373857997</c:v>
                </c:pt>
                <c:pt idx="3458">
                  <c:v>37.328108901257998</c:v>
                </c:pt>
                <c:pt idx="3459">
                  <c:v>37.338903428656998</c:v>
                </c:pt>
                <c:pt idx="3460">
                  <c:v>37.349697956057</c:v>
                </c:pt>
                <c:pt idx="3461">
                  <c:v>37.360492483455999</c:v>
                </c:pt>
                <c:pt idx="3462">
                  <c:v>37.371287010856001</c:v>
                </c:pt>
                <c:pt idx="3463">
                  <c:v>37.382081538256003</c:v>
                </c:pt>
                <c:pt idx="3464">
                  <c:v>37.392876065655003</c:v>
                </c:pt>
                <c:pt idx="3465">
                  <c:v>37.403670593054997</c:v>
                </c:pt>
                <c:pt idx="3466">
                  <c:v>37.414465120453997</c:v>
                </c:pt>
                <c:pt idx="3467">
                  <c:v>37.425259647853999</c:v>
                </c:pt>
                <c:pt idx="3468">
                  <c:v>37.436054175254</c:v>
                </c:pt>
                <c:pt idx="3469">
                  <c:v>37.446848702653</c:v>
                </c:pt>
                <c:pt idx="3470">
                  <c:v>37.457643230053002</c:v>
                </c:pt>
                <c:pt idx="3471">
                  <c:v>37.468437757452001</c:v>
                </c:pt>
                <c:pt idx="3472">
                  <c:v>37.479232284852003</c:v>
                </c:pt>
                <c:pt idx="3473">
                  <c:v>37.490026812251003</c:v>
                </c:pt>
                <c:pt idx="3474">
                  <c:v>37.500821339650997</c:v>
                </c:pt>
                <c:pt idx="3475">
                  <c:v>37.511615867050999</c:v>
                </c:pt>
                <c:pt idx="3476">
                  <c:v>37.522410394449999</c:v>
                </c:pt>
                <c:pt idx="3477">
                  <c:v>37.53320492185</c:v>
                </c:pt>
                <c:pt idx="3478">
                  <c:v>37.543999449249</c:v>
                </c:pt>
                <c:pt idx="3479">
                  <c:v>37.554793976649002</c:v>
                </c:pt>
                <c:pt idx="3480">
                  <c:v>37.565588504049003</c:v>
                </c:pt>
                <c:pt idx="3481">
                  <c:v>37.576383031448003</c:v>
                </c:pt>
                <c:pt idx="3482">
                  <c:v>37.587177558847998</c:v>
                </c:pt>
                <c:pt idx="3483">
                  <c:v>37.597972086246997</c:v>
                </c:pt>
                <c:pt idx="3484">
                  <c:v>37.608766613646999</c:v>
                </c:pt>
                <c:pt idx="3485">
                  <c:v>37.619561141047001</c:v>
                </c:pt>
                <c:pt idx="3486">
                  <c:v>37.630355668447002</c:v>
                </c:pt>
                <c:pt idx="3487">
                  <c:v>37.641150195846002</c:v>
                </c:pt>
                <c:pt idx="3488">
                  <c:v>37.651944723245002</c:v>
                </c:pt>
                <c:pt idx="3489">
                  <c:v>37.662739250644997</c:v>
                </c:pt>
                <c:pt idx="3490">
                  <c:v>37.673533778044998</c:v>
                </c:pt>
                <c:pt idx="3491">
                  <c:v>37.684328305445</c:v>
                </c:pt>
                <c:pt idx="3492">
                  <c:v>37.695122832844</c:v>
                </c:pt>
                <c:pt idx="3493">
                  <c:v>37.705917360242999</c:v>
                </c:pt>
                <c:pt idx="3494">
                  <c:v>37.716711887643001</c:v>
                </c:pt>
                <c:pt idx="3495">
                  <c:v>37.727506415043003</c:v>
                </c:pt>
                <c:pt idx="3496">
                  <c:v>37.738300942442002</c:v>
                </c:pt>
                <c:pt idx="3497">
                  <c:v>37.749095469841997</c:v>
                </c:pt>
                <c:pt idx="3498">
                  <c:v>37.759889997241999</c:v>
                </c:pt>
                <c:pt idx="3499">
                  <c:v>37.770684524640998</c:v>
                </c:pt>
                <c:pt idx="3500">
                  <c:v>37.781479052041</c:v>
                </c:pt>
                <c:pt idx="3501">
                  <c:v>37.79227357944</c:v>
                </c:pt>
                <c:pt idx="3502">
                  <c:v>37.803068106840001</c:v>
                </c:pt>
                <c:pt idx="3503">
                  <c:v>37.813862634240003</c:v>
                </c:pt>
                <c:pt idx="3504">
                  <c:v>37.824657161639003</c:v>
                </c:pt>
                <c:pt idx="3505">
                  <c:v>37.835451689038997</c:v>
                </c:pt>
                <c:pt idx="3506">
                  <c:v>37.846246216437997</c:v>
                </c:pt>
                <c:pt idx="3507">
                  <c:v>37.857040743837999</c:v>
                </c:pt>
                <c:pt idx="3508">
                  <c:v>37.867835271238</c:v>
                </c:pt>
                <c:pt idx="3509">
                  <c:v>37.878629798637</c:v>
                </c:pt>
                <c:pt idx="3510">
                  <c:v>37.889424326037002</c:v>
                </c:pt>
                <c:pt idx="3511">
                  <c:v>37.900218853436002</c:v>
                </c:pt>
                <c:pt idx="3512">
                  <c:v>37.911013380836003</c:v>
                </c:pt>
                <c:pt idx="3513">
                  <c:v>37.921807908235998</c:v>
                </c:pt>
                <c:pt idx="3514">
                  <c:v>37.932602435634998</c:v>
                </c:pt>
                <c:pt idx="3515">
                  <c:v>37.943396963034999</c:v>
                </c:pt>
                <c:pt idx="3516">
                  <c:v>37.954191490433999</c:v>
                </c:pt>
                <c:pt idx="3517">
                  <c:v>37.964986017834001</c:v>
                </c:pt>
                <c:pt idx="3518">
                  <c:v>37.975780545234002</c:v>
                </c:pt>
                <c:pt idx="3519">
                  <c:v>37.986575072633002</c:v>
                </c:pt>
                <c:pt idx="3520">
                  <c:v>37.997369600032997</c:v>
                </c:pt>
                <c:pt idx="3521">
                  <c:v>38.008164127432003</c:v>
                </c:pt>
                <c:pt idx="3522">
                  <c:v>38.018958654831998</c:v>
                </c:pt>
                <c:pt idx="3523">
                  <c:v>38.029753182232</c:v>
                </c:pt>
                <c:pt idx="3524">
                  <c:v>38.040547709630999</c:v>
                </c:pt>
                <c:pt idx="3525">
                  <c:v>38.051342237031001</c:v>
                </c:pt>
                <c:pt idx="3526">
                  <c:v>38.062136764430001</c:v>
                </c:pt>
                <c:pt idx="3527">
                  <c:v>38.072931291830002</c:v>
                </c:pt>
                <c:pt idx="3528">
                  <c:v>38.083725819229997</c:v>
                </c:pt>
                <c:pt idx="3529">
                  <c:v>38.094520346628997</c:v>
                </c:pt>
                <c:pt idx="3530">
                  <c:v>38.105314874028998</c:v>
                </c:pt>
                <c:pt idx="3531">
                  <c:v>38.116109401427998</c:v>
                </c:pt>
                <c:pt idx="3532">
                  <c:v>38.126903928828</c:v>
                </c:pt>
                <c:pt idx="3533">
                  <c:v>38.137698456228001</c:v>
                </c:pt>
                <c:pt idx="3534">
                  <c:v>38.148492983627001</c:v>
                </c:pt>
                <c:pt idx="3535">
                  <c:v>38.159287511027003</c:v>
                </c:pt>
                <c:pt idx="3536">
                  <c:v>38.170082038426003</c:v>
                </c:pt>
                <c:pt idx="3537">
                  <c:v>38.180876565825997</c:v>
                </c:pt>
                <c:pt idx="3538">
                  <c:v>38.191671093225999</c:v>
                </c:pt>
                <c:pt idx="3539">
                  <c:v>38.202465620624999</c:v>
                </c:pt>
                <c:pt idx="3540">
                  <c:v>38.213260148025</c:v>
                </c:pt>
                <c:pt idx="3541">
                  <c:v>38.224054675424</c:v>
                </c:pt>
                <c:pt idx="3542">
                  <c:v>38.234849202824002</c:v>
                </c:pt>
                <c:pt idx="3543">
                  <c:v>38.245643730223001</c:v>
                </c:pt>
                <c:pt idx="3544">
                  <c:v>38.256438257623003</c:v>
                </c:pt>
                <c:pt idx="3545">
                  <c:v>38.267232785022998</c:v>
                </c:pt>
                <c:pt idx="3546">
                  <c:v>38.278027312421997</c:v>
                </c:pt>
                <c:pt idx="3547">
                  <c:v>38.288821839821999</c:v>
                </c:pt>
                <c:pt idx="3548">
                  <c:v>38.299616367220999</c:v>
                </c:pt>
                <c:pt idx="3549">
                  <c:v>38.310410894621</c:v>
                </c:pt>
                <c:pt idx="3550">
                  <c:v>38.321205422021002</c:v>
                </c:pt>
                <c:pt idx="3551">
                  <c:v>38.331999949420997</c:v>
                </c:pt>
                <c:pt idx="3552">
                  <c:v>38.342794476820004</c:v>
                </c:pt>
                <c:pt idx="3553">
                  <c:v>38.353589004219003</c:v>
                </c:pt>
                <c:pt idx="3554">
                  <c:v>38.364383531618998</c:v>
                </c:pt>
                <c:pt idx="3555">
                  <c:v>38.375178059018999</c:v>
                </c:pt>
                <c:pt idx="3556">
                  <c:v>38.385972586419001</c:v>
                </c:pt>
                <c:pt idx="3557">
                  <c:v>38.396767113818001</c:v>
                </c:pt>
                <c:pt idx="3558">
                  <c:v>38.407561641217001</c:v>
                </c:pt>
                <c:pt idx="3559">
                  <c:v>38.418356168617002</c:v>
                </c:pt>
                <c:pt idx="3560">
                  <c:v>38.429150696016997</c:v>
                </c:pt>
                <c:pt idx="3561">
                  <c:v>38.439945223416998</c:v>
                </c:pt>
                <c:pt idx="3562">
                  <c:v>38.450739750815998</c:v>
                </c:pt>
                <c:pt idx="3563">
                  <c:v>38.461534278216</c:v>
                </c:pt>
                <c:pt idx="3564">
                  <c:v>38.472328805615</c:v>
                </c:pt>
                <c:pt idx="3565">
                  <c:v>38.483123333015001</c:v>
                </c:pt>
                <c:pt idx="3566">
                  <c:v>38.493917860415003</c:v>
                </c:pt>
                <c:pt idx="3567">
                  <c:v>38.504712387814003</c:v>
                </c:pt>
                <c:pt idx="3568">
                  <c:v>38.515506915213997</c:v>
                </c:pt>
                <c:pt idx="3569">
                  <c:v>38.526301442612997</c:v>
                </c:pt>
                <c:pt idx="3570">
                  <c:v>38.537095970012999</c:v>
                </c:pt>
                <c:pt idx="3571">
                  <c:v>38.547890497411998</c:v>
                </c:pt>
                <c:pt idx="3572">
                  <c:v>38.558685024812</c:v>
                </c:pt>
                <c:pt idx="3573">
                  <c:v>38.569479552212002</c:v>
                </c:pt>
                <c:pt idx="3574">
                  <c:v>38.580274079611002</c:v>
                </c:pt>
                <c:pt idx="3575">
                  <c:v>38.591068607011003</c:v>
                </c:pt>
                <c:pt idx="3576">
                  <c:v>38.601863134410003</c:v>
                </c:pt>
                <c:pt idx="3577">
                  <c:v>38.612657661809997</c:v>
                </c:pt>
                <c:pt idx="3578">
                  <c:v>38.623452189209999</c:v>
                </c:pt>
                <c:pt idx="3579">
                  <c:v>38.634246716608999</c:v>
                </c:pt>
                <c:pt idx="3580">
                  <c:v>38.645041244009001</c:v>
                </c:pt>
                <c:pt idx="3581">
                  <c:v>38.655835771408</c:v>
                </c:pt>
                <c:pt idx="3582">
                  <c:v>38.666630298808002</c:v>
                </c:pt>
                <c:pt idx="3583">
                  <c:v>38.677424826207996</c:v>
                </c:pt>
                <c:pt idx="3584">
                  <c:v>38.688219353607003</c:v>
                </c:pt>
                <c:pt idx="3585">
                  <c:v>38.699013881006998</c:v>
                </c:pt>
                <c:pt idx="3586">
                  <c:v>38.709808408405998</c:v>
                </c:pt>
                <c:pt idx="3587">
                  <c:v>38.720602935805999</c:v>
                </c:pt>
                <c:pt idx="3588">
                  <c:v>38.731397463206001</c:v>
                </c:pt>
                <c:pt idx="3589">
                  <c:v>38.742191990605001</c:v>
                </c:pt>
                <c:pt idx="3590">
                  <c:v>38.752986518005002</c:v>
                </c:pt>
                <c:pt idx="3591">
                  <c:v>38.763781045404002</c:v>
                </c:pt>
                <c:pt idx="3592">
                  <c:v>38.774575572803997</c:v>
                </c:pt>
                <c:pt idx="3593">
                  <c:v>38.785370100203998</c:v>
                </c:pt>
                <c:pt idx="3594">
                  <c:v>38.796164627602998</c:v>
                </c:pt>
                <c:pt idx="3595">
                  <c:v>38.806959155003</c:v>
                </c:pt>
                <c:pt idx="3596">
                  <c:v>38.817753682402</c:v>
                </c:pt>
                <c:pt idx="3597">
                  <c:v>38.828548209802001</c:v>
                </c:pt>
                <c:pt idx="3598">
                  <c:v>38.839342737202003</c:v>
                </c:pt>
                <c:pt idx="3599">
                  <c:v>38.850137264601003</c:v>
                </c:pt>
                <c:pt idx="3600">
                  <c:v>38.860931792000997</c:v>
                </c:pt>
                <c:pt idx="3601">
                  <c:v>38.871726319399997</c:v>
                </c:pt>
                <c:pt idx="3602">
                  <c:v>38.882520846799999</c:v>
                </c:pt>
                <c:pt idx="3603">
                  <c:v>38.8933153742</c:v>
                </c:pt>
                <c:pt idx="3604">
                  <c:v>38.904109901599</c:v>
                </c:pt>
                <c:pt idx="3605">
                  <c:v>38.914904428999002</c:v>
                </c:pt>
                <c:pt idx="3606">
                  <c:v>38.925698956398001</c:v>
                </c:pt>
                <c:pt idx="3607">
                  <c:v>38.936493483798003</c:v>
                </c:pt>
                <c:pt idx="3608">
                  <c:v>38.947288011197998</c:v>
                </c:pt>
                <c:pt idx="3609">
                  <c:v>38.958082538596997</c:v>
                </c:pt>
                <c:pt idx="3610">
                  <c:v>38.968877065996999</c:v>
                </c:pt>
                <c:pt idx="3611">
                  <c:v>38.979671593395999</c:v>
                </c:pt>
                <c:pt idx="3612">
                  <c:v>38.990466120796</c:v>
                </c:pt>
                <c:pt idx="3613">
                  <c:v>39.001260648196002</c:v>
                </c:pt>
                <c:pt idx="3614">
                  <c:v>39.012055175595002</c:v>
                </c:pt>
                <c:pt idx="3615">
                  <c:v>39.022849702995003</c:v>
                </c:pt>
                <c:pt idx="3616">
                  <c:v>39.033644230394998</c:v>
                </c:pt>
                <c:pt idx="3617">
                  <c:v>39.044438757793998</c:v>
                </c:pt>
                <c:pt idx="3618">
                  <c:v>39.055233285192998</c:v>
                </c:pt>
                <c:pt idx="3619">
                  <c:v>39.066027812592999</c:v>
                </c:pt>
                <c:pt idx="3620">
                  <c:v>39.076822339993001</c:v>
                </c:pt>
                <c:pt idx="3621">
                  <c:v>39.087616867393002</c:v>
                </c:pt>
                <c:pt idx="3622">
                  <c:v>39.098411394792002</c:v>
                </c:pt>
                <c:pt idx="3623">
                  <c:v>39.109205922191002</c:v>
                </c:pt>
                <c:pt idx="3624">
                  <c:v>39.120000449590997</c:v>
                </c:pt>
                <c:pt idx="3625">
                  <c:v>39.130794976990998</c:v>
                </c:pt>
                <c:pt idx="3626">
                  <c:v>39.141589504391</c:v>
                </c:pt>
                <c:pt idx="3627">
                  <c:v>39.15238403179</c:v>
                </c:pt>
                <c:pt idx="3628">
                  <c:v>39.163178559190001</c:v>
                </c:pt>
                <c:pt idx="3629">
                  <c:v>39.173973086589001</c:v>
                </c:pt>
                <c:pt idx="3630">
                  <c:v>39.184767613989003</c:v>
                </c:pt>
                <c:pt idx="3631">
                  <c:v>39.195562141388997</c:v>
                </c:pt>
                <c:pt idx="3632">
                  <c:v>39.206356668787997</c:v>
                </c:pt>
                <c:pt idx="3633">
                  <c:v>39.217151196187999</c:v>
                </c:pt>
                <c:pt idx="3634">
                  <c:v>39.227945723586998</c:v>
                </c:pt>
                <c:pt idx="3635">
                  <c:v>39.238740250987</c:v>
                </c:pt>
                <c:pt idx="3636">
                  <c:v>39.249534778387002</c:v>
                </c:pt>
                <c:pt idx="3637">
                  <c:v>39.260329305786001</c:v>
                </c:pt>
                <c:pt idx="3638">
                  <c:v>39.271123833186003</c:v>
                </c:pt>
                <c:pt idx="3639">
                  <c:v>39.281918360585003</c:v>
                </c:pt>
                <c:pt idx="3640">
                  <c:v>39.292712887984997</c:v>
                </c:pt>
                <c:pt idx="3641">
                  <c:v>39.303507415384999</c:v>
                </c:pt>
                <c:pt idx="3642">
                  <c:v>39.314301942783999</c:v>
                </c:pt>
                <c:pt idx="3643">
                  <c:v>39.325096470184</c:v>
                </c:pt>
                <c:pt idx="3644">
                  <c:v>39.335890997583</c:v>
                </c:pt>
                <c:pt idx="3645">
                  <c:v>39.346685524983002</c:v>
                </c:pt>
                <c:pt idx="3646">
                  <c:v>39.357480052382002</c:v>
                </c:pt>
                <c:pt idx="3647">
                  <c:v>39.368274579782003</c:v>
                </c:pt>
                <c:pt idx="3648">
                  <c:v>39.379069107181998</c:v>
                </c:pt>
                <c:pt idx="3649">
                  <c:v>39.389863634580998</c:v>
                </c:pt>
                <c:pt idx="3650">
                  <c:v>39.400658161980999</c:v>
                </c:pt>
                <c:pt idx="3651">
                  <c:v>39.411452689379999</c:v>
                </c:pt>
                <c:pt idx="3652">
                  <c:v>39.422247216780001</c:v>
                </c:pt>
                <c:pt idx="3653">
                  <c:v>39.433041744180002</c:v>
                </c:pt>
                <c:pt idx="3654">
                  <c:v>39.443836271579002</c:v>
                </c:pt>
                <c:pt idx="3655">
                  <c:v>39.454630798978997</c:v>
                </c:pt>
                <c:pt idx="3656">
                  <c:v>39.465425326378003</c:v>
                </c:pt>
                <c:pt idx="3657">
                  <c:v>39.476219853777998</c:v>
                </c:pt>
                <c:pt idx="3658">
                  <c:v>39.487014381178</c:v>
                </c:pt>
                <c:pt idx="3659">
                  <c:v>39.497808908576999</c:v>
                </c:pt>
                <c:pt idx="3660">
                  <c:v>39.508603435977001</c:v>
                </c:pt>
                <c:pt idx="3661">
                  <c:v>39.519397963376001</c:v>
                </c:pt>
                <c:pt idx="3662">
                  <c:v>39.530192490776003</c:v>
                </c:pt>
                <c:pt idx="3663">
                  <c:v>39.540987018175997</c:v>
                </c:pt>
                <c:pt idx="3664">
                  <c:v>39.551781545574997</c:v>
                </c:pt>
                <c:pt idx="3665">
                  <c:v>39.562576072974998</c:v>
                </c:pt>
                <c:pt idx="3666">
                  <c:v>39.573370600373998</c:v>
                </c:pt>
                <c:pt idx="3667">
                  <c:v>39.584165127774</c:v>
                </c:pt>
                <c:pt idx="3668">
                  <c:v>39.594959655174002</c:v>
                </c:pt>
                <c:pt idx="3669">
                  <c:v>39.605754182573001</c:v>
                </c:pt>
                <c:pt idx="3670">
                  <c:v>39.616548709973003</c:v>
                </c:pt>
                <c:pt idx="3671">
                  <c:v>39.627343237372003</c:v>
                </c:pt>
                <c:pt idx="3672">
                  <c:v>39.638137764771997</c:v>
                </c:pt>
                <c:pt idx="3673">
                  <c:v>39.648932292171999</c:v>
                </c:pt>
                <c:pt idx="3674">
                  <c:v>39.659726819570999</c:v>
                </c:pt>
                <c:pt idx="3675">
                  <c:v>39.670521346971</c:v>
                </c:pt>
                <c:pt idx="3676">
                  <c:v>39.68131587437</c:v>
                </c:pt>
                <c:pt idx="3677">
                  <c:v>39.692110401770002</c:v>
                </c:pt>
                <c:pt idx="3678">
                  <c:v>39.702904929170003</c:v>
                </c:pt>
                <c:pt idx="3679">
                  <c:v>39.713699456569003</c:v>
                </c:pt>
                <c:pt idx="3680">
                  <c:v>39.724493983968998</c:v>
                </c:pt>
                <c:pt idx="3681">
                  <c:v>39.735288511368999</c:v>
                </c:pt>
                <c:pt idx="3682">
                  <c:v>39.746083038767999</c:v>
                </c:pt>
                <c:pt idx="3683">
                  <c:v>39.756877566168001</c:v>
                </c:pt>
                <c:pt idx="3684">
                  <c:v>39.767672093567001</c:v>
                </c:pt>
                <c:pt idx="3685">
                  <c:v>39.778466620967002</c:v>
                </c:pt>
                <c:pt idx="3686">
                  <c:v>39.789261148366997</c:v>
                </c:pt>
                <c:pt idx="3687">
                  <c:v>39.800055675765996</c:v>
                </c:pt>
                <c:pt idx="3688">
                  <c:v>39.810850203165998</c:v>
                </c:pt>
                <c:pt idx="3689">
                  <c:v>39.821644730564998</c:v>
                </c:pt>
                <c:pt idx="3690">
                  <c:v>39.832439257965</c:v>
                </c:pt>
                <c:pt idx="3691">
                  <c:v>39.843233785365001</c:v>
                </c:pt>
                <c:pt idx="3692">
                  <c:v>39.854028312764001</c:v>
                </c:pt>
                <c:pt idx="3693">
                  <c:v>39.864822840164003</c:v>
                </c:pt>
                <c:pt idx="3694">
                  <c:v>39.875617367563002</c:v>
                </c:pt>
                <c:pt idx="3695">
                  <c:v>39.886411894962997</c:v>
                </c:pt>
                <c:pt idx="3696">
                  <c:v>39.897206422362999</c:v>
                </c:pt>
                <c:pt idx="3697">
                  <c:v>39.908000949761998</c:v>
                </c:pt>
                <c:pt idx="3698">
                  <c:v>39.918795477162</c:v>
                </c:pt>
                <c:pt idx="3699">
                  <c:v>39.929590004561</c:v>
                </c:pt>
                <c:pt idx="3700">
                  <c:v>39.940384531961001</c:v>
                </c:pt>
                <c:pt idx="3701">
                  <c:v>39.951179059361003</c:v>
                </c:pt>
                <c:pt idx="3702">
                  <c:v>39.961973586760003</c:v>
                </c:pt>
                <c:pt idx="3703">
                  <c:v>39.972768114159997</c:v>
                </c:pt>
                <c:pt idx="3704">
                  <c:v>39.983562641558997</c:v>
                </c:pt>
                <c:pt idx="3705">
                  <c:v>39.994357168958999</c:v>
                </c:pt>
                <c:pt idx="3706">
                  <c:v>40.005151696359</c:v>
                </c:pt>
                <c:pt idx="3707">
                  <c:v>40.015946223758</c:v>
                </c:pt>
                <c:pt idx="3708">
                  <c:v>40.026740751158002</c:v>
                </c:pt>
                <c:pt idx="3709">
                  <c:v>40.037535278557002</c:v>
                </c:pt>
                <c:pt idx="3710">
                  <c:v>40.048329805957003</c:v>
                </c:pt>
                <c:pt idx="3711">
                  <c:v>40.059124333356998</c:v>
                </c:pt>
                <c:pt idx="3712">
                  <c:v>40.069918860755998</c:v>
                </c:pt>
                <c:pt idx="3713">
                  <c:v>40.080713388155999</c:v>
                </c:pt>
                <c:pt idx="3714">
                  <c:v>40.091507915554999</c:v>
                </c:pt>
                <c:pt idx="3715">
                  <c:v>40.102302442955001</c:v>
                </c:pt>
                <c:pt idx="3716">
                  <c:v>40.113096970354</c:v>
                </c:pt>
                <c:pt idx="3717">
                  <c:v>40.123891497754002</c:v>
                </c:pt>
                <c:pt idx="3718">
                  <c:v>40.134686025153997</c:v>
                </c:pt>
                <c:pt idx="3719">
                  <c:v>40.145480552553003</c:v>
                </c:pt>
                <c:pt idx="3720">
                  <c:v>40.156275079952998</c:v>
                </c:pt>
                <c:pt idx="3721">
                  <c:v>40.167069607351998</c:v>
                </c:pt>
                <c:pt idx="3722">
                  <c:v>40.177864134751999</c:v>
                </c:pt>
                <c:pt idx="3723">
                  <c:v>40.188658662152001</c:v>
                </c:pt>
                <c:pt idx="3724">
                  <c:v>40.199453189551001</c:v>
                </c:pt>
                <c:pt idx="3725">
                  <c:v>40.210247716951002</c:v>
                </c:pt>
                <c:pt idx="3726">
                  <c:v>40.221042244350002</c:v>
                </c:pt>
                <c:pt idx="3727">
                  <c:v>40.231836771749997</c:v>
                </c:pt>
                <c:pt idx="3728">
                  <c:v>40.242631299149998</c:v>
                </c:pt>
                <c:pt idx="3729">
                  <c:v>40.253425826548998</c:v>
                </c:pt>
                <c:pt idx="3730">
                  <c:v>40.264220353949</c:v>
                </c:pt>
                <c:pt idx="3731">
                  <c:v>40.275014881348</c:v>
                </c:pt>
                <c:pt idx="3732">
                  <c:v>40.285809408748001</c:v>
                </c:pt>
                <c:pt idx="3733">
                  <c:v>40.296603936148003</c:v>
                </c:pt>
                <c:pt idx="3734">
                  <c:v>40.307398463547997</c:v>
                </c:pt>
                <c:pt idx="3735">
                  <c:v>40.318192990946997</c:v>
                </c:pt>
                <c:pt idx="3736">
                  <c:v>40.328987518345997</c:v>
                </c:pt>
                <c:pt idx="3737">
                  <c:v>40.339782045745999</c:v>
                </c:pt>
                <c:pt idx="3738">
                  <c:v>40.350576573146</c:v>
                </c:pt>
                <c:pt idx="3739">
                  <c:v>40.361371100546002</c:v>
                </c:pt>
                <c:pt idx="3740">
                  <c:v>40.372165627945002</c:v>
                </c:pt>
                <c:pt idx="3741">
                  <c:v>40.382960155344001</c:v>
                </c:pt>
                <c:pt idx="3742">
                  <c:v>40.393754682744003</c:v>
                </c:pt>
                <c:pt idx="3743">
                  <c:v>40.404549210143998</c:v>
                </c:pt>
                <c:pt idx="3744">
                  <c:v>40.415343737542997</c:v>
                </c:pt>
                <c:pt idx="3745">
                  <c:v>40.426138264942999</c:v>
                </c:pt>
                <c:pt idx="3746">
                  <c:v>40.436932792343001</c:v>
                </c:pt>
                <c:pt idx="3747">
                  <c:v>40.447727319742</c:v>
                </c:pt>
                <c:pt idx="3748">
                  <c:v>40.458521847142002</c:v>
                </c:pt>
                <c:pt idx="3749">
                  <c:v>40.469316374541002</c:v>
                </c:pt>
                <c:pt idx="3750">
                  <c:v>40.480110901941003</c:v>
                </c:pt>
                <c:pt idx="3751">
                  <c:v>40.490905429340998</c:v>
                </c:pt>
                <c:pt idx="3752">
                  <c:v>40.501699956739998</c:v>
                </c:pt>
                <c:pt idx="3753">
                  <c:v>40.512494484139999</c:v>
                </c:pt>
                <c:pt idx="3754">
                  <c:v>40.523289011538999</c:v>
                </c:pt>
                <c:pt idx="3755">
                  <c:v>40.534083538939001</c:v>
                </c:pt>
                <c:pt idx="3756">
                  <c:v>40.544878066339002</c:v>
                </c:pt>
                <c:pt idx="3757">
                  <c:v>40.555672593738002</c:v>
                </c:pt>
                <c:pt idx="3758">
                  <c:v>40.566467121137997</c:v>
                </c:pt>
                <c:pt idx="3759">
                  <c:v>40.577261648536997</c:v>
                </c:pt>
                <c:pt idx="3760">
                  <c:v>40.588056175936998</c:v>
                </c:pt>
                <c:pt idx="3761">
                  <c:v>40.598850703337</c:v>
                </c:pt>
                <c:pt idx="3762">
                  <c:v>40.609645230736</c:v>
                </c:pt>
                <c:pt idx="3763">
                  <c:v>40.620439758136001</c:v>
                </c:pt>
                <c:pt idx="3764">
                  <c:v>40.631234285535001</c:v>
                </c:pt>
                <c:pt idx="3765">
                  <c:v>40.642028812935003</c:v>
                </c:pt>
                <c:pt idx="3766">
                  <c:v>40.652823340334997</c:v>
                </c:pt>
                <c:pt idx="3767">
                  <c:v>40.663617867733997</c:v>
                </c:pt>
                <c:pt idx="3768">
                  <c:v>40.674412395133999</c:v>
                </c:pt>
                <c:pt idx="3769">
                  <c:v>40.685206922532998</c:v>
                </c:pt>
                <c:pt idx="3770">
                  <c:v>40.696001449933</c:v>
                </c:pt>
                <c:pt idx="3771">
                  <c:v>40.706795977333002</c:v>
                </c:pt>
                <c:pt idx="3772">
                  <c:v>40.717590504732001</c:v>
                </c:pt>
                <c:pt idx="3773">
                  <c:v>40.728385032132003</c:v>
                </c:pt>
                <c:pt idx="3774">
                  <c:v>40.739179559531003</c:v>
                </c:pt>
                <c:pt idx="3775">
                  <c:v>40.749974086930997</c:v>
                </c:pt>
                <c:pt idx="3776">
                  <c:v>40.760768614330999</c:v>
                </c:pt>
                <c:pt idx="3777">
                  <c:v>40.771563141729999</c:v>
                </c:pt>
                <c:pt idx="3778">
                  <c:v>40.78235766913</c:v>
                </c:pt>
                <c:pt idx="3779">
                  <c:v>40.793152196529</c:v>
                </c:pt>
                <c:pt idx="3780">
                  <c:v>40.803946723929002</c:v>
                </c:pt>
                <c:pt idx="3781">
                  <c:v>40.814741251329004</c:v>
                </c:pt>
                <c:pt idx="3782">
                  <c:v>40.825535778728003</c:v>
                </c:pt>
                <c:pt idx="3783">
                  <c:v>40.836330306127998</c:v>
                </c:pt>
                <c:pt idx="3784">
                  <c:v>40.847124833526998</c:v>
                </c:pt>
                <c:pt idx="3785">
                  <c:v>40.857919360926999</c:v>
                </c:pt>
                <c:pt idx="3786">
                  <c:v>40.868713888327001</c:v>
                </c:pt>
                <c:pt idx="3787">
                  <c:v>40.879508415726001</c:v>
                </c:pt>
                <c:pt idx="3788">
                  <c:v>40.890302943126002</c:v>
                </c:pt>
                <c:pt idx="3789">
                  <c:v>40.901097470525002</c:v>
                </c:pt>
                <c:pt idx="3790">
                  <c:v>40.911891997924997</c:v>
                </c:pt>
                <c:pt idx="3791">
                  <c:v>40.922686525324004</c:v>
                </c:pt>
                <c:pt idx="3792">
                  <c:v>40.933481052723998</c:v>
                </c:pt>
                <c:pt idx="3793">
                  <c:v>40.944275580124</c:v>
                </c:pt>
                <c:pt idx="3794">
                  <c:v>40.955070107522999</c:v>
                </c:pt>
                <c:pt idx="3795">
                  <c:v>40.965864634923001</c:v>
                </c:pt>
                <c:pt idx="3796">
                  <c:v>40.976659162322001</c:v>
                </c:pt>
                <c:pt idx="3797">
                  <c:v>40.987453689722003</c:v>
                </c:pt>
                <c:pt idx="3798">
                  <c:v>40.998248217121997</c:v>
                </c:pt>
                <c:pt idx="3799">
                  <c:v>41.009042744521999</c:v>
                </c:pt>
                <c:pt idx="3800">
                  <c:v>41.019837271920998</c:v>
                </c:pt>
                <c:pt idx="3801">
                  <c:v>41.030631799319998</c:v>
                </c:pt>
                <c:pt idx="3802">
                  <c:v>41.04142632672</c:v>
                </c:pt>
                <c:pt idx="3803">
                  <c:v>41.052220854120002</c:v>
                </c:pt>
                <c:pt idx="3804">
                  <c:v>41.063015381520003</c:v>
                </c:pt>
                <c:pt idx="3805">
                  <c:v>41.073809908919003</c:v>
                </c:pt>
                <c:pt idx="3806">
                  <c:v>41.084604436318003</c:v>
                </c:pt>
                <c:pt idx="3807">
                  <c:v>41.095398963717997</c:v>
                </c:pt>
                <c:pt idx="3808">
                  <c:v>41.106193491117999</c:v>
                </c:pt>
                <c:pt idx="3809">
                  <c:v>41.116988018518001</c:v>
                </c:pt>
                <c:pt idx="3810">
                  <c:v>41.127782545917</c:v>
                </c:pt>
                <c:pt idx="3811">
                  <c:v>41.138577073317002</c:v>
                </c:pt>
                <c:pt idx="3812">
                  <c:v>41.149371600716002</c:v>
                </c:pt>
                <c:pt idx="3813">
                  <c:v>41.160166128116003</c:v>
                </c:pt>
                <c:pt idx="3814">
                  <c:v>41.170960655515998</c:v>
                </c:pt>
                <c:pt idx="3815">
                  <c:v>41.181755182914998</c:v>
                </c:pt>
                <c:pt idx="3816">
                  <c:v>41.192549710314999</c:v>
                </c:pt>
                <c:pt idx="3817">
                  <c:v>41.203344237713999</c:v>
                </c:pt>
                <c:pt idx="3818">
                  <c:v>41.214138765114001</c:v>
                </c:pt>
                <c:pt idx="3819">
                  <c:v>41.224933292513001</c:v>
                </c:pt>
                <c:pt idx="3820">
                  <c:v>41.235727819913002</c:v>
                </c:pt>
                <c:pt idx="3821">
                  <c:v>41.246522347312997</c:v>
                </c:pt>
                <c:pt idx="3822">
                  <c:v>41.257316874711996</c:v>
                </c:pt>
                <c:pt idx="3823">
                  <c:v>41.268111402111998</c:v>
                </c:pt>
                <c:pt idx="3824">
                  <c:v>41.278905929510998</c:v>
                </c:pt>
                <c:pt idx="3825">
                  <c:v>41.289700456911</c:v>
                </c:pt>
                <c:pt idx="3826">
                  <c:v>41.300494984311001</c:v>
                </c:pt>
                <c:pt idx="3827">
                  <c:v>41.311289511710001</c:v>
                </c:pt>
                <c:pt idx="3828">
                  <c:v>41.322084039110003</c:v>
                </c:pt>
                <c:pt idx="3829">
                  <c:v>41.332878566509002</c:v>
                </c:pt>
                <c:pt idx="3830">
                  <c:v>41.343673093908997</c:v>
                </c:pt>
                <c:pt idx="3831">
                  <c:v>41.354467621308999</c:v>
                </c:pt>
                <c:pt idx="3832">
                  <c:v>41.365262148707998</c:v>
                </c:pt>
                <c:pt idx="3833">
                  <c:v>41.376056676108</c:v>
                </c:pt>
                <c:pt idx="3834">
                  <c:v>41.386851203507</c:v>
                </c:pt>
                <c:pt idx="3835">
                  <c:v>41.397645730907001</c:v>
                </c:pt>
                <c:pt idx="3836">
                  <c:v>41.408440258307003</c:v>
                </c:pt>
                <c:pt idx="3837">
                  <c:v>41.419234785706003</c:v>
                </c:pt>
                <c:pt idx="3838">
                  <c:v>41.430029313105997</c:v>
                </c:pt>
                <c:pt idx="3839">
                  <c:v>41.440823840504997</c:v>
                </c:pt>
                <c:pt idx="3840">
                  <c:v>41.451618367904999</c:v>
                </c:pt>
                <c:pt idx="3841">
                  <c:v>41.462412895305</c:v>
                </c:pt>
                <c:pt idx="3842">
                  <c:v>41.473207422704</c:v>
                </c:pt>
                <c:pt idx="3843">
                  <c:v>41.484001950104002</c:v>
                </c:pt>
                <c:pt idx="3844">
                  <c:v>41.494796477503002</c:v>
                </c:pt>
                <c:pt idx="3845">
                  <c:v>41.505591004903003</c:v>
                </c:pt>
                <c:pt idx="3846">
                  <c:v>41.516385532302998</c:v>
                </c:pt>
                <c:pt idx="3847">
                  <c:v>41.527180059701998</c:v>
                </c:pt>
                <c:pt idx="3848">
                  <c:v>41.537974587101999</c:v>
                </c:pt>
                <c:pt idx="3849">
                  <c:v>41.548769114500999</c:v>
                </c:pt>
                <c:pt idx="3850">
                  <c:v>41.559563641901001</c:v>
                </c:pt>
                <c:pt idx="3851">
                  <c:v>41.570358169301002</c:v>
                </c:pt>
                <c:pt idx="3852">
                  <c:v>41.581152696700002</c:v>
                </c:pt>
                <c:pt idx="3853">
                  <c:v>41.591947224099997</c:v>
                </c:pt>
                <c:pt idx="3854">
                  <c:v>41.602741751499003</c:v>
                </c:pt>
                <c:pt idx="3855">
                  <c:v>41.613536278898998</c:v>
                </c:pt>
                <c:pt idx="3856">
                  <c:v>41.624330806299</c:v>
                </c:pt>
                <c:pt idx="3857">
                  <c:v>41.635125333697999</c:v>
                </c:pt>
                <c:pt idx="3858">
                  <c:v>41.645919861098001</c:v>
                </c:pt>
                <c:pt idx="3859">
                  <c:v>41.656714388497001</c:v>
                </c:pt>
                <c:pt idx="3860">
                  <c:v>41.667508915897002</c:v>
                </c:pt>
                <c:pt idx="3861">
                  <c:v>41.678303443296002</c:v>
                </c:pt>
                <c:pt idx="3862">
                  <c:v>41.689097970695997</c:v>
                </c:pt>
                <c:pt idx="3863">
                  <c:v>41.699892498095998</c:v>
                </c:pt>
                <c:pt idx="3864">
                  <c:v>41.710687025496</c:v>
                </c:pt>
                <c:pt idx="3865">
                  <c:v>41.721481552895</c:v>
                </c:pt>
                <c:pt idx="3866">
                  <c:v>41.732276080294</c:v>
                </c:pt>
                <c:pt idx="3867">
                  <c:v>41.743070607694001</c:v>
                </c:pt>
                <c:pt idx="3868">
                  <c:v>41.753865135094003</c:v>
                </c:pt>
                <c:pt idx="3869">
                  <c:v>41.764659662493997</c:v>
                </c:pt>
                <c:pt idx="3870">
                  <c:v>41.775454189892997</c:v>
                </c:pt>
                <c:pt idx="3871">
                  <c:v>41.786248717291997</c:v>
                </c:pt>
                <c:pt idx="3872">
                  <c:v>41.797043244691999</c:v>
                </c:pt>
                <c:pt idx="3873">
                  <c:v>41.807837772092</c:v>
                </c:pt>
                <c:pt idx="3874">
                  <c:v>41.818632299492002</c:v>
                </c:pt>
                <c:pt idx="3875">
                  <c:v>41.829426826891002</c:v>
                </c:pt>
                <c:pt idx="3876">
                  <c:v>41.840221354291003</c:v>
                </c:pt>
                <c:pt idx="3877">
                  <c:v>41.851015881690003</c:v>
                </c:pt>
                <c:pt idx="3878">
                  <c:v>41.861810409089998</c:v>
                </c:pt>
                <c:pt idx="3879">
                  <c:v>41.872604936489999</c:v>
                </c:pt>
                <c:pt idx="3880">
                  <c:v>41.883399463888999</c:v>
                </c:pt>
                <c:pt idx="3881">
                  <c:v>41.894193991289001</c:v>
                </c:pt>
                <c:pt idx="3882">
                  <c:v>41.904988518688</c:v>
                </c:pt>
                <c:pt idx="3883">
                  <c:v>41.915783046088002</c:v>
                </c:pt>
                <c:pt idx="3884">
                  <c:v>41.926577573487997</c:v>
                </c:pt>
                <c:pt idx="3885">
                  <c:v>41.937372100887004</c:v>
                </c:pt>
                <c:pt idx="3886">
                  <c:v>41.948166628286998</c:v>
                </c:pt>
                <c:pt idx="3887">
                  <c:v>41.958961155685998</c:v>
                </c:pt>
                <c:pt idx="3888">
                  <c:v>41.969755683085999</c:v>
                </c:pt>
                <c:pt idx="3889">
                  <c:v>41.980550210484999</c:v>
                </c:pt>
                <c:pt idx="3890">
                  <c:v>41.991344737885001</c:v>
                </c:pt>
                <c:pt idx="3891">
                  <c:v>42.002139265285003</c:v>
                </c:pt>
                <c:pt idx="3892">
                  <c:v>42.012933792684002</c:v>
                </c:pt>
                <c:pt idx="3893">
                  <c:v>42.023728320083997</c:v>
                </c:pt>
                <c:pt idx="3894">
                  <c:v>42.034522847482997</c:v>
                </c:pt>
                <c:pt idx="3895">
                  <c:v>42.045317374882998</c:v>
                </c:pt>
                <c:pt idx="3896">
                  <c:v>42.056111902283</c:v>
                </c:pt>
                <c:pt idx="3897">
                  <c:v>42.066906429682</c:v>
                </c:pt>
                <c:pt idx="3898">
                  <c:v>42.077700957082001</c:v>
                </c:pt>
                <c:pt idx="3899">
                  <c:v>42.088495484481001</c:v>
                </c:pt>
                <c:pt idx="3900">
                  <c:v>42.099290011881003</c:v>
                </c:pt>
                <c:pt idx="3901">
                  <c:v>42.110084539280997</c:v>
                </c:pt>
                <c:pt idx="3902">
                  <c:v>42.120879066679997</c:v>
                </c:pt>
                <c:pt idx="3903">
                  <c:v>42.131673594079999</c:v>
                </c:pt>
                <c:pt idx="3904">
                  <c:v>42.142468121478998</c:v>
                </c:pt>
                <c:pt idx="3905">
                  <c:v>42.153262648879</c:v>
                </c:pt>
                <c:pt idx="3906">
                  <c:v>42.164057176279002</c:v>
                </c:pt>
                <c:pt idx="3907">
                  <c:v>42.174851703678002</c:v>
                </c:pt>
                <c:pt idx="3908">
                  <c:v>42.185646231078003</c:v>
                </c:pt>
                <c:pt idx="3909">
                  <c:v>42.196440758477003</c:v>
                </c:pt>
                <c:pt idx="3910">
                  <c:v>42.207235285876997</c:v>
                </c:pt>
                <c:pt idx="3911">
                  <c:v>42.218029813276999</c:v>
                </c:pt>
                <c:pt idx="3912">
                  <c:v>42.228824340675999</c:v>
                </c:pt>
                <c:pt idx="3913">
                  <c:v>42.239618868076001</c:v>
                </c:pt>
                <c:pt idx="3914">
                  <c:v>42.250413395475</c:v>
                </c:pt>
                <c:pt idx="3915">
                  <c:v>42.261207922875002</c:v>
                </c:pt>
                <c:pt idx="3916">
                  <c:v>42.272002450274996</c:v>
                </c:pt>
                <c:pt idx="3917">
                  <c:v>42.282796977674003</c:v>
                </c:pt>
                <c:pt idx="3918">
                  <c:v>42.293591505073998</c:v>
                </c:pt>
                <c:pt idx="3919">
                  <c:v>42.304386032472998</c:v>
                </c:pt>
                <c:pt idx="3920">
                  <c:v>42.315180559872999</c:v>
                </c:pt>
                <c:pt idx="3921">
                  <c:v>42.325975087273001</c:v>
                </c:pt>
                <c:pt idx="3922">
                  <c:v>42.336769614672001</c:v>
                </c:pt>
                <c:pt idx="3923">
                  <c:v>42.347564142072002</c:v>
                </c:pt>
                <c:pt idx="3924">
                  <c:v>42.358358669471002</c:v>
                </c:pt>
                <c:pt idx="3925">
                  <c:v>42.369153196870997</c:v>
                </c:pt>
                <c:pt idx="3926">
                  <c:v>42.379947724270998</c:v>
                </c:pt>
                <c:pt idx="3927">
                  <c:v>42.390742251669998</c:v>
                </c:pt>
                <c:pt idx="3928">
                  <c:v>42.40153677907</c:v>
                </c:pt>
                <c:pt idx="3929">
                  <c:v>42.412331306470001</c:v>
                </c:pt>
                <c:pt idx="3930">
                  <c:v>42.423125833869001</c:v>
                </c:pt>
                <c:pt idx="3931">
                  <c:v>42.433920361269003</c:v>
                </c:pt>
                <c:pt idx="3932">
                  <c:v>42.444714888668003</c:v>
                </c:pt>
                <c:pt idx="3933">
                  <c:v>42.455509416067997</c:v>
                </c:pt>
                <c:pt idx="3934">
                  <c:v>42.466303943467999</c:v>
                </c:pt>
                <c:pt idx="3935">
                  <c:v>42.477098470866999</c:v>
                </c:pt>
                <c:pt idx="3936">
                  <c:v>42.487892998265998</c:v>
                </c:pt>
                <c:pt idx="3937">
                  <c:v>42.498687525666</c:v>
                </c:pt>
                <c:pt idx="3938">
                  <c:v>42.509482053066002</c:v>
                </c:pt>
                <c:pt idx="3939">
                  <c:v>42.520276580466003</c:v>
                </c:pt>
                <c:pt idx="3940">
                  <c:v>42.531071107865003</c:v>
                </c:pt>
                <c:pt idx="3941">
                  <c:v>42.541865635264998</c:v>
                </c:pt>
                <c:pt idx="3942">
                  <c:v>42.552660162663997</c:v>
                </c:pt>
                <c:pt idx="3943">
                  <c:v>42.563454690063999</c:v>
                </c:pt>
                <c:pt idx="3944">
                  <c:v>42.574249217464001</c:v>
                </c:pt>
                <c:pt idx="3945">
                  <c:v>42.585043744863</c:v>
                </c:pt>
                <c:pt idx="3946">
                  <c:v>42.595838272263002</c:v>
                </c:pt>
                <c:pt idx="3947">
                  <c:v>42.606632799662002</c:v>
                </c:pt>
                <c:pt idx="3948">
                  <c:v>42.617427327062003</c:v>
                </c:pt>
                <c:pt idx="3949">
                  <c:v>42.628221854461998</c:v>
                </c:pt>
                <c:pt idx="3950">
                  <c:v>42.639016381860998</c:v>
                </c:pt>
                <c:pt idx="3951">
                  <c:v>42.649810909260999</c:v>
                </c:pt>
                <c:pt idx="3952">
                  <c:v>42.660605436659999</c:v>
                </c:pt>
                <c:pt idx="3953">
                  <c:v>42.671399964060001</c:v>
                </c:pt>
                <c:pt idx="3954">
                  <c:v>42.682194491460002</c:v>
                </c:pt>
                <c:pt idx="3955">
                  <c:v>42.692989018859002</c:v>
                </c:pt>
                <c:pt idx="3956">
                  <c:v>42.703783546258997</c:v>
                </c:pt>
                <c:pt idx="3957">
                  <c:v>42.714578073657997</c:v>
                </c:pt>
                <c:pt idx="3958">
                  <c:v>42.725372601057998</c:v>
                </c:pt>
                <c:pt idx="3959">
                  <c:v>42.736167128458</c:v>
                </c:pt>
                <c:pt idx="3960">
                  <c:v>42.746961655857</c:v>
                </c:pt>
                <c:pt idx="3961">
                  <c:v>42.757756183257001</c:v>
                </c:pt>
                <c:pt idx="3962">
                  <c:v>42.768550710656001</c:v>
                </c:pt>
                <c:pt idx="3963">
                  <c:v>42.779345238056003</c:v>
                </c:pt>
                <c:pt idx="3964">
                  <c:v>42.790139765455002</c:v>
                </c:pt>
                <c:pt idx="3965">
                  <c:v>42.800934292854997</c:v>
                </c:pt>
                <c:pt idx="3966">
                  <c:v>42.811728820254999</c:v>
                </c:pt>
                <c:pt idx="3967">
                  <c:v>42.822523347653998</c:v>
                </c:pt>
                <c:pt idx="3968">
                  <c:v>42.833317875054</c:v>
                </c:pt>
                <c:pt idx="3969">
                  <c:v>42.844112402453</c:v>
                </c:pt>
                <c:pt idx="3970">
                  <c:v>42.854906929853001</c:v>
                </c:pt>
                <c:pt idx="3971">
                  <c:v>42.865701457253003</c:v>
                </c:pt>
                <c:pt idx="3972">
                  <c:v>42.876495984652003</c:v>
                </c:pt>
                <c:pt idx="3973">
                  <c:v>42.887290512051997</c:v>
                </c:pt>
                <c:pt idx="3974">
                  <c:v>42.898085039450997</c:v>
                </c:pt>
                <c:pt idx="3975">
                  <c:v>42.908879566850999</c:v>
                </c:pt>
                <c:pt idx="3976">
                  <c:v>42.919674094251</c:v>
                </c:pt>
                <c:pt idx="3977">
                  <c:v>42.93046862165</c:v>
                </c:pt>
                <c:pt idx="3978">
                  <c:v>42.941263149050002</c:v>
                </c:pt>
                <c:pt idx="3979">
                  <c:v>42.952057676449002</c:v>
                </c:pt>
                <c:pt idx="3980">
                  <c:v>42.962852203849003</c:v>
                </c:pt>
                <c:pt idx="3981">
                  <c:v>42.973646731248998</c:v>
                </c:pt>
                <c:pt idx="3982">
                  <c:v>42.984441258648999</c:v>
                </c:pt>
                <c:pt idx="3983">
                  <c:v>42.995235786047999</c:v>
                </c:pt>
                <c:pt idx="3984">
                  <c:v>43.006030313446999</c:v>
                </c:pt>
                <c:pt idx="3985">
                  <c:v>43.016824840847001</c:v>
                </c:pt>
                <c:pt idx="3986">
                  <c:v>43.027619368247002</c:v>
                </c:pt>
                <c:pt idx="3987">
                  <c:v>43.038413895646002</c:v>
                </c:pt>
                <c:pt idx="3988">
                  <c:v>43.049208423045997</c:v>
                </c:pt>
                <c:pt idx="3989">
                  <c:v>43.060002950445003</c:v>
                </c:pt>
                <c:pt idx="3990">
                  <c:v>43.070797477844998</c:v>
                </c:pt>
                <c:pt idx="3991">
                  <c:v>43.081592005245</c:v>
                </c:pt>
                <c:pt idx="3992">
                  <c:v>43.092386532643999</c:v>
                </c:pt>
                <c:pt idx="3993">
                  <c:v>43.103181060044001</c:v>
                </c:pt>
                <c:pt idx="3994">
                  <c:v>43.113975587444003</c:v>
                </c:pt>
                <c:pt idx="3995">
                  <c:v>43.124770114843002</c:v>
                </c:pt>
                <c:pt idx="3996">
                  <c:v>43.135564642242997</c:v>
                </c:pt>
                <c:pt idx="3997">
                  <c:v>43.146359169641997</c:v>
                </c:pt>
                <c:pt idx="3998">
                  <c:v>43.157153697041998</c:v>
                </c:pt>
                <c:pt idx="3999">
                  <c:v>43.167948224442</c:v>
                </c:pt>
                <c:pt idx="4000">
                  <c:v>43.178742751841</c:v>
                </c:pt>
                <c:pt idx="4001">
                  <c:v>43.189537279241001</c:v>
                </c:pt>
                <c:pt idx="4002">
                  <c:v>43.200331806640001</c:v>
                </c:pt>
                <c:pt idx="4003">
                  <c:v>43.211126334040003</c:v>
                </c:pt>
                <c:pt idx="4004">
                  <c:v>43.221920861439997</c:v>
                </c:pt>
                <c:pt idx="4005">
                  <c:v>43.232715388838997</c:v>
                </c:pt>
                <c:pt idx="4006">
                  <c:v>43.243509916238999</c:v>
                </c:pt>
                <c:pt idx="4007">
                  <c:v>43.254304443637999</c:v>
                </c:pt>
                <c:pt idx="4008">
                  <c:v>43.265098971038</c:v>
                </c:pt>
                <c:pt idx="4009">
                  <c:v>43.275893498438002</c:v>
                </c:pt>
                <c:pt idx="4010">
                  <c:v>43.286688025837002</c:v>
                </c:pt>
                <c:pt idx="4011">
                  <c:v>43.297482553237003</c:v>
                </c:pt>
                <c:pt idx="4012">
                  <c:v>43.308277080636003</c:v>
                </c:pt>
                <c:pt idx="4013">
                  <c:v>43.319071608035998</c:v>
                </c:pt>
                <c:pt idx="4014">
                  <c:v>43.329866135435999</c:v>
                </c:pt>
                <c:pt idx="4015">
                  <c:v>43.340660662834999</c:v>
                </c:pt>
                <c:pt idx="4016">
                  <c:v>43.351455190235001</c:v>
                </c:pt>
                <c:pt idx="4017">
                  <c:v>43.362249717634</c:v>
                </c:pt>
                <c:pt idx="4018">
                  <c:v>43.373044245034002</c:v>
                </c:pt>
                <c:pt idx="4019">
                  <c:v>43.383838772433997</c:v>
                </c:pt>
                <c:pt idx="4020">
                  <c:v>43.394633299833004</c:v>
                </c:pt>
                <c:pt idx="4021">
                  <c:v>43.405427827232998</c:v>
                </c:pt>
                <c:pt idx="4022">
                  <c:v>43.416222354631998</c:v>
                </c:pt>
                <c:pt idx="4023">
                  <c:v>43.427016882032</c:v>
                </c:pt>
                <c:pt idx="4024">
                  <c:v>43.437811409432001</c:v>
                </c:pt>
                <c:pt idx="4025">
                  <c:v>43.448605936831001</c:v>
                </c:pt>
                <c:pt idx="4026">
                  <c:v>43.459400464231003</c:v>
                </c:pt>
                <c:pt idx="4027">
                  <c:v>43.470194991630002</c:v>
                </c:pt>
                <c:pt idx="4028">
                  <c:v>43.480989519029997</c:v>
                </c:pt>
                <c:pt idx="4029">
                  <c:v>43.491784046429999</c:v>
                </c:pt>
                <c:pt idx="4030">
                  <c:v>43.502578573828998</c:v>
                </c:pt>
                <c:pt idx="4031">
                  <c:v>43.513373101229</c:v>
                </c:pt>
                <c:pt idx="4032">
                  <c:v>43.524167628628</c:v>
                </c:pt>
                <c:pt idx="4033">
                  <c:v>43.534962156028001</c:v>
                </c:pt>
                <c:pt idx="4034">
                  <c:v>43.545756683427001</c:v>
                </c:pt>
                <c:pt idx="4035">
                  <c:v>43.556551210827003</c:v>
                </c:pt>
                <c:pt idx="4036">
                  <c:v>43.567345738226997</c:v>
                </c:pt>
                <c:pt idx="4037">
                  <c:v>43.578140265625997</c:v>
                </c:pt>
                <c:pt idx="4038">
                  <c:v>43.588934793025999</c:v>
                </c:pt>
                <c:pt idx="4039">
                  <c:v>43.599729320424998</c:v>
                </c:pt>
                <c:pt idx="4040">
                  <c:v>43.610523847825</c:v>
                </c:pt>
                <c:pt idx="4041">
                  <c:v>43.621318375225002</c:v>
                </c:pt>
                <c:pt idx="4042">
                  <c:v>43.632112902624002</c:v>
                </c:pt>
                <c:pt idx="4043">
                  <c:v>43.642907430024003</c:v>
                </c:pt>
                <c:pt idx="4044">
                  <c:v>43.653701957423003</c:v>
                </c:pt>
                <c:pt idx="4045">
                  <c:v>43.664496484822998</c:v>
                </c:pt>
                <c:pt idx="4046">
                  <c:v>43.675291012222999</c:v>
                </c:pt>
                <c:pt idx="4047">
                  <c:v>43.686085539623001</c:v>
                </c:pt>
                <c:pt idx="4048">
                  <c:v>43.696880067022001</c:v>
                </c:pt>
                <c:pt idx="4049">
                  <c:v>43.707674594421</c:v>
                </c:pt>
                <c:pt idx="4050">
                  <c:v>43.718469121821002</c:v>
                </c:pt>
                <c:pt idx="4051">
                  <c:v>43.729263649220997</c:v>
                </c:pt>
                <c:pt idx="4052">
                  <c:v>43.740058176620998</c:v>
                </c:pt>
                <c:pt idx="4053">
                  <c:v>43.750852704019998</c:v>
                </c:pt>
                <c:pt idx="4054">
                  <c:v>43.761647231418998</c:v>
                </c:pt>
                <c:pt idx="4055">
                  <c:v>43.772441758818999</c:v>
                </c:pt>
                <c:pt idx="4056">
                  <c:v>43.783236286219001</c:v>
                </c:pt>
                <c:pt idx="4057">
                  <c:v>43.794030813619003</c:v>
                </c:pt>
                <c:pt idx="4058">
                  <c:v>43.804825341018002</c:v>
                </c:pt>
                <c:pt idx="4059">
                  <c:v>43.815619868417997</c:v>
                </c:pt>
                <c:pt idx="4060">
                  <c:v>43.826414395816997</c:v>
                </c:pt>
                <c:pt idx="4061">
                  <c:v>43.837208923216998</c:v>
                </c:pt>
                <c:pt idx="4062">
                  <c:v>43.848003450615998</c:v>
                </c:pt>
                <c:pt idx="4063">
                  <c:v>43.858797978016</c:v>
                </c:pt>
                <c:pt idx="4064">
                  <c:v>43.869592505416001</c:v>
                </c:pt>
                <c:pt idx="4065">
                  <c:v>43.880387032815001</c:v>
                </c:pt>
                <c:pt idx="4066">
                  <c:v>43.891181560215003</c:v>
                </c:pt>
                <c:pt idx="4067">
                  <c:v>43.901976087614003</c:v>
                </c:pt>
                <c:pt idx="4068">
                  <c:v>43.912770615013997</c:v>
                </c:pt>
                <c:pt idx="4069">
                  <c:v>43.923565142413999</c:v>
                </c:pt>
                <c:pt idx="4070">
                  <c:v>43.934359669812999</c:v>
                </c:pt>
                <c:pt idx="4071">
                  <c:v>43.945154197213</c:v>
                </c:pt>
                <c:pt idx="4072">
                  <c:v>43.955948724612</c:v>
                </c:pt>
                <c:pt idx="4073">
                  <c:v>43.966743252012002</c:v>
                </c:pt>
                <c:pt idx="4074">
                  <c:v>43.977537779412003</c:v>
                </c:pt>
                <c:pt idx="4075">
                  <c:v>43.988332306811003</c:v>
                </c:pt>
                <c:pt idx="4076">
                  <c:v>43.999126834210998</c:v>
                </c:pt>
                <c:pt idx="4077">
                  <c:v>44.009921361609997</c:v>
                </c:pt>
                <c:pt idx="4078">
                  <c:v>44.020715889009999</c:v>
                </c:pt>
                <c:pt idx="4079">
                  <c:v>44.031510416410001</c:v>
                </c:pt>
                <c:pt idx="4080">
                  <c:v>44.042304943809</c:v>
                </c:pt>
                <c:pt idx="4081">
                  <c:v>44.053099471209002</c:v>
                </c:pt>
                <c:pt idx="4082">
                  <c:v>44.063893998608002</c:v>
                </c:pt>
                <c:pt idx="4083">
                  <c:v>44.074688526008003</c:v>
                </c:pt>
                <c:pt idx="4084">
                  <c:v>44.085483053407998</c:v>
                </c:pt>
                <c:pt idx="4085">
                  <c:v>44.096277580806998</c:v>
                </c:pt>
                <c:pt idx="4086">
                  <c:v>44.107072108206999</c:v>
                </c:pt>
                <c:pt idx="4087">
                  <c:v>44.117866635605999</c:v>
                </c:pt>
                <c:pt idx="4088">
                  <c:v>44.128661163006001</c:v>
                </c:pt>
                <c:pt idx="4089">
                  <c:v>44.139455690406002</c:v>
                </c:pt>
                <c:pt idx="4090">
                  <c:v>44.150250217805002</c:v>
                </c:pt>
                <c:pt idx="4091">
                  <c:v>44.161044745204997</c:v>
                </c:pt>
                <c:pt idx="4092">
                  <c:v>44.171839272603997</c:v>
                </c:pt>
                <c:pt idx="4093">
                  <c:v>44.182633800003998</c:v>
                </c:pt>
                <c:pt idx="4094">
                  <c:v>44.193428327404</c:v>
                </c:pt>
                <c:pt idx="4095">
                  <c:v>44.204222854803</c:v>
                </c:pt>
                <c:pt idx="4096">
                  <c:v>44.215017382203001</c:v>
                </c:pt>
                <c:pt idx="4097">
                  <c:v>44.225811909602001</c:v>
                </c:pt>
                <c:pt idx="4098">
                  <c:v>44.236606437002003</c:v>
                </c:pt>
                <c:pt idx="4099">
                  <c:v>44.247400964401997</c:v>
                </c:pt>
                <c:pt idx="4100">
                  <c:v>44.258195491800997</c:v>
                </c:pt>
                <c:pt idx="4101">
                  <c:v>44.268990019200999</c:v>
                </c:pt>
                <c:pt idx="4102">
                  <c:v>44.279784546599998</c:v>
                </c:pt>
                <c:pt idx="4103">
                  <c:v>44.290579074</c:v>
                </c:pt>
                <c:pt idx="4104">
                  <c:v>44.301373601400002</c:v>
                </c:pt>
                <c:pt idx="4105">
                  <c:v>44.312168128799001</c:v>
                </c:pt>
                <c:pt idx="4106">
                  <c:v>44.322962656199003</c:v>
                </c:pt>
                <c:pt idx="4107">
                  <c:v>44.333757183598003</c:v>
                </c:pt>
                <c:pt idx="4108">
                  <c:v>44.344551710997997</c:v>
                </c:pt>
                <c:pt idx="4109">
                  <c:v>44.355346238396997</c:v>
                </c:pt>
                <c:pt idx="4110">
                  <c:v>44.366140765796999</c:v>
                </c:pt>
                <c:pt idx="4111">
                  <c:v>44.376935293197</c:v>
                </c:pt>
                <c:pt idx="4112">
                  <c:v>44.387729820597002</c:v>
                </c:pt>
                <c:pt idx="4113">
                  <c:v>44.398524347996002</c:v>
                </c:pt>
                <c:pt idx="4114">
                  <c:v>44.409318875395002</c:v>
                </c:pt>
                <c:pt idx="4115">
                  <c:v>44.420113402795003</c:v>
                </c:pt>
                <c:pt idx="4116">
                  <c:v>44.430907930194998</c:v>
                </c:pt>
                <c:pt idx="4117">
                  <c:v>44.441702457594999</c:v>
                </c:pt>
                <c:pt idx="4118">
                  <c:v>44.452496984993999</c:v>
                </c:pt>
                <c:pt idx="4119">
                  <c:v>44.463291512392999</c:v>
                </c:pt>
                <c:pt idx="4120">
                  <c:v>44.474086039793001</c:v>
                </c:pt>
                <c:pt idx="4121">
                  <c:v>44.484880567193002</c:v>
                </c:pt>
                <c:pt idx="4122">
                  <c:v>44.495675094592997</c:v>
                </c:pt>
                <c:pt idx="4123">
                  <c:v>44.506469621991997</c:v>
                </c:pt>
                <c:pt idx="4124">
                  <c:v>44.517264149391998</c:v>
                </c:pt>
                <c:pt idx="4125">
                  <c:v>44.528058676790998</c:v>
                </c:pt>
                <c:pt idx="4126">
                  <c:v>44.538853204191</c:v>
                </c:pt>
                <c:pt idx="4127">
                  <c:v>44.549647731591001</c:v>
                </c:pt>
                <c:pt idx="4128">
                  <c:v>44.560442258990001</c:v>
                </c:pt>
                <c:pt idx="4129">
                  <c:v>44.571236786390003</c:v>
                </c:pt>
                <c:pt idx="4130">
                  <c:v>44.582031313789003</c:v>
                </c:pt>
                <c:pt idx="4131">
                  <c:v>44.592825841188997</c:v>
                </c:pt>
                <c:pt idx="4132">
                  <c:v>44.603620368588999</c:v>
                </c:pt>
                <c:pt idx="4133">
                  <c:v>44.614414895987998</c:v>
                </c:pt>
                <c:pt idx="4134">
                  <c:v>44.625209423388</c:v>
                </c:pt>
                <c:pt idx="4135">
                  <c:v>44.636003950787</c:v>
                </c:pt>
                <c:pt idx="4136">
                  <c:v>44.646798478187002</c:v>
                </c:pt>
                <c:pt idx="4137">
                  <c:v>44.657593005586001</c:v>
                </c:pt>
                <c:pt idx="4138">
                  <c:v>44.668387532986003</c:v>
                </c:pt>
                <c:pt idx="4139">
                  <c:v>44.679182060385997</c:v>
                </c:pt>
                <c:pt idx="4140">
                  <c:v>44.689976587784997</c:v>
                </c:pt>
                <c:pt idx="4141">
                  <c:v>44.700771115184999</c:v>
                </c:pt>
                <c:pt idx="4142">
                  <c:v>44.711565642583999</c:v>
                </c:pt>
                <c:pt idx="4143">
                  <c:v>44.722360169984</c:v>
                </c:pt>
                <c:pt idx="4144">
                  <c:v>44.733154697384002</c:v>
                </c:pt>
                <c:pt idx="4145">
                  <c:v>44.743949224783002</c:v>
                </c:pt>
                <c:pt idx="4146">
                  <c:v>44.754743752183003</c:v>
                </c:pt>
                <c:pt idx="4147">
                  <c:v>44.765538279582003</c:v>
                </c:pt>
                <c:pt idx="4148">
                  <c:v>44.776332806981998</c:v>
                </c:pt>
                <c:pt idx="4149">
                  <c:v>44.787127334381999</c:v>
                </c:pt>
                <c:pt idx="4150">
                  <c:v>44.797921861780999</c:v>
                </c:pt>
                <c:pt idx="4151">
                  <c:v>44.808716389181001</c:v>
                </c:pt>
                <c:pt idx="4152">
                  <c:v>44.819510916580001</c:v>
                </c:pt>
                <c:pt idx="4153">
                  <c:v>44.830305443980002</c:v>
                </c:pt>
                <c:pt idx="4154">
                  <c:v>44.841099971379997</c:v>
                </c:pt>
                <c:pt idx="4155">
                  <c:v>44.851894498778996</c:v>
                </c:pt>
                <c:pt idx="4156">
                  <c:v>44.862689026178998</c:v>
                </c:pt>
                <c:pt idx="4157">
                  <c:v>44.873483553577998</c:v>
                </c:pt>
                <c:pt idx="4158">
                  <c:v>44.884278080978</c:v>
                </c:pt>
                <c:pt idx="4159">
                  <c:v>44.895072608378001</c:v>
                </c:pt>
                <c:pt idx="4160">
                  <c:v>44.905867135777001</c:v>
                </c:pt>
                <c:pt idx="4161">
                  <c:v>44.916661663177003</c:v>
                </c:pt>
                <c:pt idx="4162">
                  <c:v>44.927456190576002</c:v>
                </c:pt>
                <c:pt idx="4163">
                  <c:v>44.938250717975997</c:v>
                </c:pt>
                <c:pt idx="4164">
                  <c:v>44.949045245375999</c:v>
                </c:pt>
                <c:pt idx="4165">
                  <c:v>44.959839772774998</c:v>
                </c:pt>
                <c:pt idx="4166">
                  <c:v>44.970634300175</c:v>
                </c:pt>
                <c:pt idx="4167">
                  <c:v>44.981428827574</c:v>
                </c:pt>
                <c:pt idx="4168">
                  <c:v>44.992223354974001</c:v>
                </c:pt>
                <c:pt idx="4169">
                  <c:v>45.003017882374003</c:v>
                </c:pt>
                <c:pt idx="4170">
                  <c:v>45.013812409773003</c:v>
                </c:pt>
                <c:pt idx="4171">
                  <c:v>45.024606937172997</c:v>
                </c:pt>
                <c:pt idx="4172">
                  <c:v>45.035401464571997</c:v>
                </c:pt>
                <c:pt idx="4173">
                  <c:v>45.046195991971999</c:v>
                </c:pt>
                <c:pt idx="4174">
                  <c:v>45.056990519372</c:v>
                </c:pt>
                <c:pt idx="4175">
                  <c:v>45.067785046771</c:v>
                </c:pt>
                <c:pt idx="4176">
                  <c:v>45.078579574171002</c:v>
                </c:pt>
                <c:pt idx="4177">
                  <c:v>45.089374101571003</c:v>
                </c:pt>
                <c:pt idx="4178">
                  <c:v>45.100168628970003</c:v>
                </c:pt>
                <c:pt idx="4179">
                  <c:v>45.110963156369998</c:v>
                </c:pt>
                <c:pt idx="4180">
                  <c:v>45.121757683768998</c:v>
                </c:pt>
                <c:pt idx="4181">
                  <c:v>45.132552211168999</c:v>
                </c:pt>
                <c:pt idx="4182">
                  <c:v>45.143346738569001</c:v>
                </c:pt>
                <c:pt idx="4183">
                  <c:v>45.154141265968001</c:v>
                </c:pt>
                <c:pt idx="4184">
                  <c:v>45.164935793367</c:v>
                </c:pt>
                <c:pt idx="4185">
                  <c:v>45.175730320767002</c:v>
                </c:pt>
                <c:pt idx="4186">
                  <c:v>45.186524848166997</c:v>
                </c:pt>
                <c:pt idx="4187">
                  <c:v>45.197319375566998</c:v>
                </c:pt>
                <c:pt idx="4188">
                  <c:v>45.208113902965998</c:v>
                </c:pt>
                <c:pt idx="4189">
                  <c:v>45.218908430366</c:v>
                </c:pt>
                <c:pt idx="4190">
                  <c:v>45.229702957764999</c:v>
                </c:pt>
                <c:pt idx="4191">
                  <c:v>45.240497485165001</c:v>
                </c:pt>
                <c:pt idx="4192">
                  <c:v>45.251292012565003</c:v>
                </c:pt>
                <c:pt idx="4193">
                  <c:v>45.262086539964002</c:v>
                </c:pt>
                <c:pt idx="4194">
                  <c:v>45.272881067363997</c:v>
                </c:pt>
                <c:pt idx="4195">
                  <c:v>45.283675594762997</c:v>
                </c:pt>
                <c:pt idx="4196">
                  <c:v>45.294470122162998</c:v>
                </c:pt>
                <c:pt idx="4197">
                  <c:v>45.305264649563</c:v>
                </c:pt>
                <c:pt idx="4198">
                  <c:v>45.316059176962</c:v>
                </c:pt>
                <c:pt idx="4199">
                  <c:v>45.326853704362001</c:v>
                </c:pt>
                <c:pt idx="4200">
                  <c:v>45.337648231761001</c:v>
                </c:pt>
                <c:pt idx="4201">
                  <c:v>45.348442759161003</c:v>
                </c:pt>
                <c:pt idx="4202">
                  <c:v>45.359237286560997</c:v>
                </c:pt>
                <c:pt idx="4203">
                  <c:v>45.370031813959997</c:v>
                </c:pt>
                <c:pt idx="4204">
                  <c:v>45.380826341359999</c:v>
                </c:pt>
                <c:pt idx="4205">
                  <c:v>45.391620868758999</c:v>
                </c:pt>
                <c:pt idx="4206">
                  <c:v>45.402415396159</c:v>
                </c:pt>
                <c:pt idx="4207">
                  <c:v>45.413209923558</c:v>
                </c:pt>
                <c:pt idx="4208">
                  <c:v>45.424004450958002</c:v>
                </c:pt>
                <c:pt idx="4209">
                  <c:v>45.434798978358003</c:v>
                </c:pt>
                <c:pt idx="4210">
                  <c:v>45.445593505757003</c:v>
                </c:pt>
                <c:pt idx="4211">
                  <c:v>45.456388033156998</c:v>
                </c:pt>
                <c:pt idx="4212">
                  <c:v>45.467182560555997</c:v>
                </c:pt>
                <c:pt idx="4213">
                  <c:v>45.477977087955999</c:v>
                </c:pt>
                <c:pt idx="4214">
                  <c:v>45.488771615356001</c:v>
                </c:pt>
                <c:pt idx="4215">
                  <c:v>45.499566142755</c:v>
                </c:pt>
                <c:pt idx="4216">
                  <c:v>45.510360670155002</c:v>
                </c:pt>
                <c:pt idx="4217">
                  <c:v>45.521155197554002</c:v>
                </c:pt>
                <c:pt idx="4218">
                  <c:v>45.531949724954003</c:v>
                </c:pt>
                <c:pt idx="4219">
                  <c:v>45.542744252353998</c:v>
                </c:pt>
                <c:pt idx="4220">
                  <c:v>45.553538779752998</c:v>
                </c:pt>
                <c:pt idx="4221">
                  <c:v>45.564333307152999</c:v>
                </c:pt>
                <c:pt idx="4222">
                  <c:v>45.575127834551999</c:v>
                </c:pt>
                <c:pt idx="4223">
                  <c:v>45.585922361952001</c:v>
                </c:pt>
                <c:pt idx="4224">
                  <c:v>45.596716889352003</c:v>
                </c:pt>
                <c:pt idx="4225">
                  <c:v>45.607511416751002</c:v>
                </c:pt>
                <c:pt idx="4226">
                  <c:v>45.618305944150997</c:v>
                </c:pt>
                <c:pt idx="4227">
                  <c:v>45.629100471549997</c:v>
                </c:pt>
                <c:pt idx="4228">
                  <c:v>45.639894998949998</c:v>
                </c:pt>
                <c:pt idx="4229">
                  <c:v>45.65068952635</c:v>
                </c:pt>
                <c:pt idx="4230">
                  <c:v>45.661484053750002</c:v>
                </c:pt>
                <c:pt idx="4231">
                  <c:v>45.672278581149001</c:v>
                </c:pt>
                <c:pt idx="4232">
                  <c:v>45.683073108548001</c:v>
                </c:pt>
                <c:pt idx="4233">
                  <c:v>45.693867635948003</c:v>
                </c:pt>
                <c:pt idx="4234">
                  <c:v>45.704662163347997</c:v>
                </c:pt>
                <c:pt idx="4235">
                  <c:v>45.715456690746997</c:v>
                </c:pt>
                <c:pt idx="4236">
                  <c:v>45.726251218146999</c:v>
                </c:pt>
                <c:pt idx="4237">
                  <c:v>45.737045745545998</c:v>
                </c:pt>
                <c:pt idx="4238">
                  <c:v>45.747840272946</c:v>
                </c:pt>
                <c:pt idx="4239">
                  <c:v>45.758634800346002</c:v>
                </c:pt>
                <c:pt idx="4240">
                  <c:v>45.769429327745002</c:v>
                </c:pt>
                <c:pt idx="4241">
                  <c:v>45.780223855145003</c:v>
                </c:pt>
                <c:pt idx="4242">
                  <c:v>45.791018382544998</c:v>
                </c:pt>
                <c:pt idx="4243">
                  <c:v>45.801812909943997</c:v>
                </c:pt>
                <c:pt idx="4244">
                  <c:v>45.812607437343999</c:v>
                </c:pt>
                <c:pt idx="4245">
                  <c:v>45.823401964742999</c:v>
                </c:pt>
                <c:pt idx="4246">
                  <c:v>45.834196492143001</c:v>
                </c:pt>
                <c:pt idx="4247">
                  <c:v>45.844991019543002</c:v>
                </c:pt>
                <c:pt idx="4248">
                  <c:v>45.855785546942002</c:v>
                </c:pt>
                <c:pt idx="4249">
                  <c:v>45.866580074341996</c:v>
                </c:pt>
                <c:pt idx="4250">
                  <c:v>45.877374601741003</c:v>
                </c:pt>
                <c:pt idx="4251">
                  <c:v>45.888169129140998</c:v>
                </c:pt>
                <c:pt idx="4252">
                  <c:v>45.898963656541</c:v>
                </c:pt>
                <c:pt idx="4253">
                  <c:v>45.909758183939999</c:v>
                </c:pt>
                <c:pt idx="4254">
                  <c:v>45.920552711340001</c:v>
                </c:pt>
                <c:pt idx="4255">
                  <c:v>45.931347238739001</c:v>
                </c:pt>
                <c:pt idx="4256">
                  <c:v>45.942141766139002</c:v>
                </c:pt>
                <c:pt idx="4257">
                  <c:v>45.952936293538997</c:v>
                </c:pt>
                <c:pt idx="4258">
                  <c:v>45.963730820937997</c:v>
                </c:pt>
                <c:pt idx="4259">
                  <c:v>45.974525348337998</c:v>
                </c:pt>
                <c:pt idx="4260">
                  <c:v>45.985319875736998</c:v>
                </c:pt>
                <c:pt idx="4261">
                  <c:v>45.996114403137</c:v>
                </c:pt>
                <c:pt idx="4262">
                  <c:v>46.006908930537001</c:v>
                </c:pt>
                <c:pt idx="4263">
                  <c:v>46.017703457936001</c:v>
                </c:pt>
                <c:pt idx="4264">
                  <c:v>46.028497985336003</c:v>
                </c:pt>
                <c:pt idx="4265">
                  <c:v>46.039292512735003</c:v>
                </c:pt>
                <c:pt idx="4266">
                  <c:v>46.050087040134997</c:v>
                </c:pt>
                <c:pt idx="4267">
                  <c:v>46.060881567534999</c:v>
                </c:pt>
                <c:pt idx="4268">
                  <c:v>46.071676094933999</c:v>
                </c:pt>
                <c:pt idx="4269">
                  <c:v>46.082470622334</c:v>
                </c:pt>
                <c:pt idx="4270">
                  <c:v>46.093265149733</c:v>
                </c:pt>
                <c:pt idx="4271">
                  <c:v>46.104059677133002</c:v>
                </c:pt>
                <c:pt idx="4272">
                  <c:v>46.114854204533003</c:v>
                </c:pt>
                <c:pt idx="4273">
                  <c:v>46.125648731932003</c:v>
                </c:pt>
                <c:pt idx="4274">
                  <c:v>46.136443259331998</c:v>
                </c:pt>
                <c:pt idx="4275">
                  <c:v>46.147237786730997</c:v>
                </c:pt>
                <c:pt idx="4276">
                  <c:v>46.158032314130999</c:v>
                </c:pt>
                <c:pt idx="4277">
                  <c:v>46.168826841531001</c:v>
                </c:pt>
                <c:pt idx="4278">
                  <c:v>46.17962136893</c:v>
                </c:pt>
                <c:pt idx="4279">
                  <c:v>46.190415896330002</c:v>
                </c:pt>
                <c:pt idx="4280">
                  <c:v>46.201210423729002</c:v>
                </c:pt>
                <c:pt idx="4281">
                  <c:v>46.212004951129003</c:v>
                </c:pt>
                <c:pt idx="4282">
                  <c:v>46.222799478528003</c:v>
                </c:pt>
                <c:pt idx="4283">
                  <c:v>46.233594005927998</c:v>
                </c:pt>
                <c:pt idx="4284">
                  <c:v>46.244388533327999</c:v>
                </c:pt>
                <c:pt idx="4285">
                  <c:v>46.255183060726999</c:v>
                </c:pt>
                <c:pt idx="4286">
                  <c:v>46.265977588127001</c:v>
                </c:pt>
                <c:pt idx="4287">
                  <c:v>46.276772115526001</c:v>
                </c:pt>
                <c:pt idx="4288">
                  <c:v>46.287566642926002</c:v>
                </c:pt>
                <c:pt idx="4289">
                  <c:v>46.298361170325997</c:v>
                </c:pt>
                <c:pt idx="4290">
                  <c:v>46.309155697724997</c:v>
                </c:pt>
                <c:pt idx="4291">
                  <c:v>46.319950225124998</c:v>
                </c:pt>
                <c:pt idx="4292">
                  <c:v>46.330744752523998</c:v>
                </c:pt>
                <c:pt idx="4293">
                  <c:v>46.341539279924</c:v>
                </c:pt>
                <c:pt idx="4294">
                  <c:v>46.352333807324001</c:v>
                </c:pt>
                <c:pt idx="4295">
                  <c:v>46.363128334724003</c:v>
                </c:pt>
                <c:pt idx="4296">
                  <c:v>46.373922862123003</c:v>
                </c:pt>
                <c:pt idx="4297">
                  <c:v>46.384717389522002</c:v>
                </c:pt>
                <c:pt idx="4298">
                  <c:v>46.395511916921997</c:v>
                </c:pt>
                <c:pt idx="4299">
                  <c:v>46.406306444321999</c:v>
                </c:pt>
                <c:pt idx="4300">
                  <c:v>46.417100971722</c:v>
                </c:pt>
                <c:pt idx="4301">
                  <c:v>46.427895499121</c:v>
                </c:pt>
                <c:pt idx="4302">
                  <c:v>46.43869002652</c:v>
                </c:pt>
                <c:pt idx="4303">
                  <c:v>46.449484553920001</c:v>
                </c:pt>
                <c:pt idx="4304">
                  <c:v>46.460279081320003</c:v>
                </c:pt>
                <c:pt idx="4305">
                  <c:v>46.471073608719998</c:v>
                </c:pt>
                <c:pt idx="4306">
                  <c:v>46.481868136118997</c:v>
                </c:pt>
                <c:pt idx="4307">
                  <c:v>46.492662663518999</c:v>
                </c:pt>
                <c:pt idx="4308">
                  <c:v>46.503457190917999</c:v>
                </c:pt>
                <c:pt idx="4309">
                  <c:v>46.514251718318</c:v>
                </c:pt>
                <c:pt idx="4310">
                  <c:v>46.525046245717</c:v>
                </c:pt>
                <c:pt idx="4311">
                  <c:v>46.535840773117002</c:v>
                </c:pt>
                <c:pt idx="4312">
                  <c:v>46.546635300517003</c:v>
                </c:pt>
                <c:pt idx="4313">
                  <c:v>46.557429827916003</c:v>
                </c:pt>
                <c:pt idx="4314">
                  <c:v>46.568224355315998</c:v>
                </c:pt>
                <c:pt idx="4315">
                  <c:v>46.579018882714998</c:v>
                </c:pt>
                <c:pt idx="4316">
                  <c:v>46.589813410114999</c:v>
                </c:pt>
                <c:pt idx="4317">
                  <c:v>46.600607937515001</c:v>
                </c:pt>
                <c:pt idx="4318">
                  <c:v>46.611402464914001</c:v>
                </c:pt>
                <c:pt idx="4319">
                  <c:v>46.622196992314002</c:v>
                </c:pt>
                <c:pt idx="4320">
                  <c:v>46.632991519713002</c:v>
                </c:pt>
                <c:pt idx="4321">
                  <c:v>46.643786047112997</c:v>
                </c:pt>
                <c:pt idx="4322">
                  <c:v>46.654580574512998</c:v>
                </c:pt>
                <c:pt idx="4323">
                  <c:v>46.665375101911998</c:v>
                </c:pt>
                <c:pt idx="4324">
                  <c:v>46.676169629312</c:v>
                </c:pt>
                <c:pt idx="4325">
                  <c:v>46.686964156710999</c:v>
                </c:pt>
                <c:pt idx="4326">
                  <c:v>46.697758684111001</c:v>
                </c:pt>
                <c:pt idx="4327">
                  <c:v>46.708553211511003</c:v>
                </c:pt>
                <c:pt idx="4328">
                  <c:v>46.719347738910002</c:v>
                </c:pt>
                <c:pt idx="4329">
                  <c:v>46.730142266309997</c:v>
                </c:pt>
                <c:pt idx="4330">
                  <c:v>46.740936793708997</c:v>
                </c:pt>
                <c:pt idx="4331">
                  <c:v>46.751731321108998</c:v>
                </c:pt>
                <c:pt idx="4332">
                  <c:v>46.762525848509</c:v>
                </c:pt>
                <c:pt idx="4333">
                  <c:v>46.773320375908</c:v>
                </c:pt>
                <c:pt idx="4334">
                  <c:v>46.784114903308001</c:v>
                </c:pt>
                <c:pt idx="4335">
                  <c:v>46.794909430707001</c:v>
                </c:pt>
                <c:pt idx="4336">
                  <c:v>46.805703958107003</c:v>
                </c:pt>
                <c:pt idx="4337">
                  <c:v>46.816498485506997</c:v>
                </c:pt>
                <c:pt idx="4338">
                  <c:v>46.827293012905997</c:v>
                </c:pt>
                <c:pt idx="4339">
                  <c:v>46.838087540305999</c:v>
                </c:pt>
                <c:pt idx="4340">
                  <c:v>46.848882067704999</c:v>
                </c:pt>
                <c:pt idx="4341">
                  <c:v>46.859676595105</c:v>
                </c:pt>
                <c:pt idx="4342">
                  <c:v>46.870471122505002</c:v>
                </c:pt>
                <c:pt idx="4343">
                  <c:v>46.881265649904002</c:v>
                </c:pt>
                <c:pt idx="4344">
                  <c:v>46.892060177304003</c:v>
                </c:pt>
                <c:pt idx="4345">
                  <c:v>46.902854704703003</c:v>
                </c:pt>
                <c:pt idx="4346">
                  <c:v>46.913649232102998</c:v>
                </c:pt>
                <c:pt idx="4347">
                  <c:v>46.924443759502999</c:v>
                </c:pt>
                <c:pt idx="4348">
                  <c:v>46.935238286901999</c:v>
                </c:pt>
                <c:pt idx="4349">
                  <c:v>46.946032814302001</c:v>
                </c:pt>
                <c:pt idx="4350">
                  <c:v>46.956827341701</c:v>
                </c:pt>
                <c:pt idx="4351">
                  <c:v>46.967621869101002</c:v>
                </c:pt>
                <c:pt idx="4352">
                  <c:v>46.978416396500997</c:v>
                </c:pt>
                <c:pt idx="4353">
                  <c:v>46.989210923900004</c:v>
                </c:pt>
                <c:pt idx="4354">
                  <c:v>47.000005451299998</c:v>
                </c:pt>
                <c:pt idx="4355">
                  <c:v>47.010799978698998</c:v>
                </c:pt>
                <c:pt idx="4356">
                  <c:v>47.021594506098999</c:v>
                </c:pt>
                <c:pt idx="4357">
                  <c:v>47.032389033497999</c:v>
                </c:pt>
                <c:pt idx="4358">
                  <c:v>47.043183560898001</c:v>
                </c:pt>
                <c:pt idx="4359">
                  <c:v>47.053978088298003</c:v>
                </c:pt>
                <c:pt idx="4360">
                  <c:v>47.064772615697997</c:v>
                </c:pt>
                <c:pt idx="4361">
                  <c:v>47.075567143096997</c:v>
                </c:pt>
                <c:pt idx="4362">
                  <c:v>47.086361670495997</c:v>
                </c:pt>
                <c:pt idx="4363">
                  <c:v>47.097156197895998</c:v>
                </c:pt>
                <c:pt idx="4364">
                  <c:v>47.107950725296</c:v>
                </c:pt>
                <c:pt idx="4365">
                  <c:v>47.118745252696002</c:v>
                </c:pt>
                <c:pt idx="4366">
                  <c:v>47.129539780095001</c:v>
                </c:pt>
                <c:pt idx="4367">
                  <c:v>47.140334307494001</c:v>
                </c:pt>
                <c:pt idx="4368">
                  <c:v>47.151128834894003</c:v>
                </c:pt>
                <c:pt idx="4369">
                  <c:v>47.161923362293997</c:v>
                </c:pt>
                <c:pt idx="4370">
                  <c:v>47.172717889693999</c:v>
                </c:pt>
                <c:pt idx="4371">
                  <c:v>47.183512417092999</c:v>
                </c:pt>
                <c:pt idx="4372">
                  <c:v>47.194306944493</c:v>
                </c:pt>
                <c:pt idx="4373">
                  <c:v>47.205101471892</c:v>
                </c:pt>
                <c:pt idx="4374">
                  <c:v>47.215895999292002</c:v>
                </c:pt>
                <c:pt idx="4375">
                  <c:v>47.226690526692003</c:v>
                </c:pt>
                <c:pt idx="4376">
                  <c:v>47.237485054091003</c:v>
                </c:pt>
                <c:pt idx="4377">
                  <c:v>47.248279581490998</c:v>
                </c:pt>
                <c:pt idx="4378">
                  <c:v>47.259074108889997</c:v>
                </c:pt>
                <c:pt idx="4379">
                  <c:v>47.269868636289999</c:v>
                </c:pt>
                <c:pt idx="4380">
                  <c:v>47.280663163688999</c:v>
                </c:pt>
                <c:pt idx="4381">
                  <c:v>47.291457691089001</c:v>
                </c:pt>
                <c:pt idx="4382">
                  <c:v>47.302252218489002</c:v>
                </c:pt>
                <c:pt idx="4383">
                  <c:v>47.313046745888002</c:v>
                </c:pt>
                <c:pt idx="4384">
                  <c:v>47.323841273287997</c:v>
                </c:pt>
                <c:pt idx="4385">
                  <c:v>47.334635800687003</c:v>
                </c:pt>
                <c:pt idx="4386">
                  <c:v>47.345430328086998</c:v>
                </c:pt>
                <c:pt idx="4387">
                  <c:v>47.356224855487</c:v>
                </c:pt>
                <c:pt idx="4388">
                  <c:v>47.367019382885999</c:v>
                </c:pt>
                <c:pt idx="4389">
                  <c:v>47.377813910286001</c:v>
                </c:pt>
                <c:pt idx="4390">
                  <c:v>47.388608437685001</c:v>
                </c:pt>
                <c:pt idx="4391">
                  <c:v>47.399402965085002</c:v>
                </c:pt>
                <c:pt idx="4392">
                  <c:v>47.410197492484997</c:v>
                </c:pt>
                <c:pt idx="4393">
                  <c:v>47.420992019883997</c:v>
                </c:pt>
                <c:pt idx="4394">
                  <c:v>47.431786547283998</c:v>
                </c:pt>
                <c:pt idx="4395">
                  <c:v>47.442581074682998</c:v>
                </c:pt>
                <c:pt idx="4396">
                  <c:v>47.453375602083</c:v>
                </c:pt>
                <c:pt idx="4397">
                  <c:v>47.464170129483001</c:v>
                </c:pt>
                <c:pt idx="4398">
                  <c:v>47.474964656882001</c:v>
                </c:pt>
                <c:pt idx="4399">
                  <c:v>47.485759184282003</c:v>
                </c:pt>
                <c:pt idx="4400">
                  <c:v>47.496553711681003</c:v>
                </c:pt>
                <c:pt idx="4401">
                  <c:v>47.507348239080997</c:v>
                </c:pt>
                <c:pt idx="4402">
                  <c:v>47.518142766480999</c:v>
                </c:pt>
                <c:pt idx="4403">
                  <c:v>47.528937293879999</c:v>
                </c:pt>
                <c:pt idx="4404">
                  <c:v>47.53973182128</c:v>
                </c:pt>
                <c:pt idx="4405">
                  <c:v>47.550526348679</c:v>
                </c:pt>
                <c:pt idx="4406">
                  <c:v>47.561320876079002</c:v>
                </c:pt>
                <c:pt idx="4407">
                  <c:v>47.572115403479003</c:v>
                </c:pt>
                <c:pt idx="4408">
                  <c:v>47.582909930878003</c:v>
                </c:pt>
                <c:pt idx="4409">
                  <c:v>47.593704458277998</c:v>
                </c:pt>
                <c:pt idx="4410">
                  <c:v>47.604498985676997</c:v>
                </c:pt>
                <c:pt idx="4411">
                  <c:v>47.615293513076999</c:v>
                </c:pt>
                <c:pt idx="4412">
                  <c:v>47.626088040477001</c:v>
                </c:pt>
                <c:pt idx="4413">
                  <c:v>47.636882567876</c:v>
                </c:pt>
                <c:pt idx="4414">
                  <c:v>47.647677095276002</c:v>
                </c:pt>
                <c:pt idx="4415">
                  <c:v>47.658471622675002</c:v>
                </c:pt>
                <c:pt idx="4416">
                  <c:v>47.669266150075003</c:v>
                </c:pt>
                <c:pt idx="4417">
                  <c:v>47.680060677474998</c:v>
                </c:pt>
                <c:pt idx="4418">
                  <c:v>47.690855204873998</c:v>
                </c:pt>
                <c:pt idx="4419">
                  <c:v>47.701649732273999</c:v>
                </c:pt>
                <c:pt idx="4420">
                  <c:v>47.712444259672999</c:v>
                </c:pt>
                <c:pt idx="4421">
                  <c:v>47.723238787073001</c:v>
                </c:pt>
                <c:pt idx="4422">
                  <c:v>47.734033314473002</c:v>
                </c:pt>
                <c:pt idx="4423">
                  <c:v>47.744827841872002</c:v>
                </c:pt>
                <c:pt idx="4424">
                  <c:v>47.755622369271997</c:v>
                </c:pt>
                <c:pt idx="4425">
                  <c:v>47.766416896671998</c:v>
                </c:pt>
                <c:pt idx="4426">
                  <c:v>47.777211424070998</c:v>
                </c:pt>
                <c:pt idx="4427">
                  <c:v>47.788005951469998</c:v>
                </c:pt>
                <c:pt idx="4428">
                  <c:v>47.79880047887</c:v>
                </c:pt>
                <c:pt idx="4429">
                  <c:v>47.809595006270001</c:v>
                </c:pt>
                <c:pt idx="4430">
                  <c:v>47.820389533670003</c:v>
                </c:pt>
                <c:pt idx="4431">
                  <c:v>47.831184061069003</c:v>
                </c:pt>
                <c:pt idx="4432">
                  <c:v>47.841978588468002</c:v>
                </c:pt>
                <c:pt idx="4433">
                  <c:v>47.852773115867997</c:v>
                </c:pt>
                <c:pt idx="4434">
                  <c:v>47.863567643267999</c:v>
                </c:pt>
                <c:pt idx="4435">
                  <c:v>47.874362170668</c:v>
                </c:pt>
                <c:pt idx="4436">
                  <c:v>47.885156698067</c:v>
                </c:pt>
                <c:pt idx="4437">
                  <c:v>47.895951225467002</c:v>
                </c:pt>
                <c:pt idx="4438">
                  <c:v>47.906745752866001</c:v>
                </c:pt>
                <c:pt idx="4439">
                  <c:v>47.917540280266003</c:v>
                </c:pt>
                <c:pt idx="4440">
                  <c:v>47.928334807665998</c:v>
                </c:pt>
                <c:pt idx="4441">
                  <c:v>47.939129335064997</c:v>
                </c:pt>
                <c:pt idx="4442">
                  <c:v>47.949923862464999</c:v>
                </c:pt>
                <c:pt idx="4443">
                  <c:v>47.960718389863999</c:v>
                </c:pt>
                <c:pt idx="4444">
                  <c:v>47.971512917264</c:v>
                </c:pt>
                <c:pt idx="4445">
                  <c:v>47.982307444664002</c:v>
                </c:pt>
                <c:pt idx="4446">
                  <c:v>47.993101972063002</c:v>
                </c:pt>
                <c:pt idx="4447">
                  <c:v>48.003896499463004</c:v>
                </c:pt>
                <c:pt idx="4448">
                  <c:v>48.014691026862003</c:v>
                </c:pt>
                <c:pt idx="4449">
                  <c:v>48.025485554261998</c:v>
                </c:pt>
                <c:pt idx="4450">
                  <c:v>48.036280081661999</c:v>
                </c:pt>
                <c:pt idx="4451">
                  <c:v>48.047074609060999</c:v>
                </c:pt>
                <c:pt idx="4452">
                  <c:v>48.057869136461001</c:v>
                </c:pt>
                <c:pt idx="4453">
                  <c:v>48.068663663860001</c:v>
                </c:pt>
                <c:pt idx="4454">
                  <c:v>48.079458191260002</c:v>
                </c:pt>
                <c:pt idx="4455">
                  <c:v>48.090252718659002</c:v>
                </c:pt>
                <c:pt idx="4456">
                  <c:v>48.101047246058997</c:v>
                </c:pt>
                <c:pt idx="4457">
                  <c:v>48.111841773458998</c:v>
                </c:pt>
                <c:pt idx="4458">
                  <c:v>48.122636300857998</c:v>
                </c:pt>
                <c:pt idx="4459">
                  <c:v>48.133430828258</c:v>
                </c:pt>
                <c:pt idx="4460">
                  <c:v>48.144225355656999</c:v>
                </c:pt>
                <c:pt idx="4461">
                  <c:v>48.155019883057001</c:v>
                </c:pt>
                <c:pt idx="4462">
                  <c:v>48.165814410457003</c:v>
                </c:pt>
                <c:pt idx="4463">
                  <c:v>48.176608937856003</c:v>
                </c:pt>
                <c:pt idx="4464">
                  <c:v>48.187403465255997</c:v>
                </c:pt>
                <c:pt idx="4465">
                  <c:v>48.198197992654997</c:v>
                </c:pt>
                <c:pt idx="4466">
                  <c:v>48.208992520054998</c:v>
                </c:pt>
                <c:pt idx="4467">
                  <c:v>48.219787047455</c:v>
                </c:pt>
                <c:pt idx="4468">
                  <c:v>48.230581574854</c:v>
                </c:pt>
                <c:pt idx="4469">
                  <c:v>48.241376102254002</c:v>
                </c:pt>
                <c:pt idx="4470">
                  <c:v>48.252170629653001</c:v>
                </c:pt>
                <c:pt idx="4471">
                  <c:v>48.262965157053003</c:v>
                </c:pt>
                <c:pt idx="4472">
                  <c:v>48.273759684452997</c:v>
                </c:pt>
                <c:pt idx="4473">
                  <c:v>48.284554211851997</c:v>
                </c:pt>
                <c:pt idx="4474">
                  <c:v>48.295348739251999</c:v>
                </c:pt>
                <c:pt idx="4475">
                  <c:v>48.306143266650999</c:v>
                </c:pt>
                <c:pt idx="4476">
                  <c:v>48.316937794051</c:v>
                </c:pt>
                <c:pt idx="4477">
                  <c:v>48.327732321451002</c:v>
                </c:pt>
                <c:pt idx="4478">
                  <c:v>48.338526848850996</c:v>
                </c:pt>
                <c:pt idx="4479">
                  <c:v>48.349321376250003</c:v>
                </c:pt>
                <c:pt idx="4480">
                  <c:v>48.360115903649003</c:v>
                </c:pt>
                <c:pt idx="4481">
                  <c:v>48.370910431048998</c:v>
                </c:pt>
                <c:pt idx="4482">
                  <c:v>48.381704958448999</c:v>
                </c:pt>
                <c:pt idx="4483">
                  <c:v>48.392499485847999</c:v>
                </c:pt>
                <c:pt idx="4484">
                  <c:v>48.403294013248001</c:v>
                </c:pt>
                <c:pt idx="4485">
                  <c:v>48.414088540647001</c:v>
                </c:pt>
                <c:pt idx="4486">
                  <c:v>48.424883068047002</c:v>
                </c:pt>
                <c:pt idx="4487">
                  <c:v>48.435677595446997</c:v>
                </c:pt>
                <c:pt idx="4488">
                  <c:v>48.446472122845996</c:v>
                </c:pt>
                <c:pt idx="4489">
                  <c:v>48.457266650245998</c:v>
                </c:pt>
                <c:pt idx="4490">
                  <c:v>48.468061177646</c:v>
                </c:pt>
                <c:pt idx="4491">
                  <c:v>48.478855705045</c:v>
                </c:pt>
                <c:pt idx="4492">
                  <c:v>48.489650232445001</c:v>
                </c:pt>
                <c:pt idx="4493">
                  <c:v>48.500444759844001</c:v>
                </c:pt>
                <c:pt idx="4494">
                  <c:v>48.511239287244003</c:v>
                </c:pt>
                <c:pt idx="4495">
                  <c:v>48.522033814643997</c:v>
                </c:pt>
                <c:pt idx="4496">
                  <c:v>48.532828342042997</c:v>
                </c:pt>
                <c:pt idx="4497">
                  <c:v>48.543622869442999</c:v>
                </c:pt>
                <c:pt idx="4498">
                  <c:v>48.554417396841998</c:v>
                </c:pt>
                <c:pt idx="4499">
                  <c:v>48.565211924242</c:v>
                </c:pt>
                <c:pt idx="4500">
                  <c:v>48.576006451642002</c:v>
                </c:pt>
                <c:pt idx="4501">
                  <c:v>48.586800979041001</c:v>
                </c:pt>
                <c:pt idx="4502">
                  <c:v>48.597595506441003</c:v>
                </c:pt>
                <c:pt idx="4503">
                  <c:v>48.608390033840003</c:v>
                </c:pt>
                <c:pt idx="4504">
                  <c:v>48.619184561239997</c:v>
                </c:pt>
                <c:pt idx="4505">
                  <c:v>48.629979088639999</c:v>
                </c:pt>
                <c:pt idx="4506">
                  <c:v>48.640773616038999</c:v>
                </c:pt>
                <c:pt idx="4507">
                  <c:v>48.651568143439</c:v>
                </c:pt>
                <c:pt idx="4508">
                  <c:v>48.662362670838</c:v>
                </c:pt>
                <c:pt idx="4509">
                  <c:v>48.673157198238002</c:v>
                </c:pt>
                <c:pt idx="4510">
                  <c:v>48.683951725638003</c:v>
                </c:pt>
                <c:pt idx="4511">
                  <c:v>48.694746253037003</c:v>
                </c:pt>
                <c:pt idx="4512">
                  <c:v>48.705540780436998</c:v>
                </c:pt>
                <c:pt idx="4513">
                  <c:v>48.716335307835998</c:v>
                </c:pt>
                <c:pt idx="4514">
                  <c:v>48.727129835235999</c:v>
                </c:pt>
                <c:pt idx="4515">
                  <c:v>48.737924362636001</c:v>
                </c:pt>
                <c:pt idx="4516">
                  <c:v>48.748718890035001</c:v>
                </c:pt>
                <c:pt idx="4517">
                  <c:v>48.759513417435002</c:v>
                </c:pt>
                <c:pt idx="4518">
                  <c:v>48.770307944834002</c:v>
                </c:pt>
                <c:pt idx="4519">
                  <c:v>48.781102472233997</c:v>
                </c:pt>
                <c:pt idx="4520">
                  <c:v>48.791896999633998</c:v>
                </c:pt>
                <c:pt idx="4521">
                  <c:v>48.802691527032998</c:v>
                </c:pt>
                <c:pt idx="4522">
                  <c:v>48.813486054433</c:v>
                </c:pt>
                <c:pt idx="4523">
                  <c:v>48.824280581831999</c:v>
                </c:pt>
                <c:pt idx="4524">
                  <c:v>48.835075109232001</c:v>
                </c:pt>
                <c:pt idx="4525">
                  <c:v>48.845869636632003</c:v>
                </c:pt>
                <c:pt idx="4526">
                  <c:v>48.856664164031002</c:v>
                </c:pt>
                <c:pt idx="4527">
                  <c:v>48.867458691430997</c:v>
                </c:pt>
                <c:pt idx="4528">
                  <c:v>48.878253218829997</c:v>
                </c:pt>
                <c:pt idx="4529">
                  <c:v>48.889047746229998</c:v>
                </c:pt>
                <c:pt idx="4530">
                  <c:v>48.899842273628998</c:v>
                </c:pt>
                <c:pt idx="4531">
                  <c:v>48.910636801029</c:v>
                </c:pt>
                <c:pt idx="4532">
                  <c:v>48.921431328429001</c:v>
                </c:pt>
                <c:pt idx="4533">
                  <c:v>48.932225855828001</c:v>
                </c:pt>
                <c:pt idx="4534">
                  <c:v>48.943020383228003</c:v>
                </c:pt>
                <c:pt idx="4535">
                  <c:v>48.953814910627003</c:v>
                </c:pt>
                <c:pt idx="4536">
                  <c:v>48.964609438026997</c:v>
                </c:pt>
                <c:pt idx="4537">
                  <c:v>48.975403965426999</c:v>
                </c:pt>
                <c:pt idx="4538">
                  <c:v>48.986198492825999</c:v>
                </c:pt>
                <c:pt idx="4539">
                  <c:v>48.996993020226</c:v>
                </c:pt>
                <c:pt idx="4540">
                  <c:v>49.007787547625</c:v>
                </c:pt>
                <c:pt idx="4541">
                  <c:v>49.018582075025002</c:v>
                </c:pt>
                <c:pt idx="4542">
                  <c:v>49.029376602425003</c:v>
                </c:pt>
                <c:pt idx="4543">
                  <c:v>49.040171129824998</c:v>
                </c:pt>
                <c:pt idx="4544">
                  <c:v>49.050965657223998</c:v>
                </c:pt>
                <c:pt idx="4545">
                  <c:v>49.061760184622997</c:v>
                </c:pt>
                <c:pt idx="4546">
                  <c:v>49.072554712022999</c:v>
                </c:pt>
                <c:pt idx="4547">
                  <c:v>49.083349239423001</c:v>
                </c:pt>
                <c:pt idx="4548">
                  <c:v>49.094143766823002</c:v>
                </c:pt>
                <c:pt idx="4549">
                  <c:v>49.104938294222002</c:v>
                </c:pt>
                <c:pt idx="4550">
                  <c:v>49.115732821621002</c:v>
                </c:pt>
                <c:pt idx="4551">
                  <c:v>49.126527349021003</c:v>
                </c:pt>
                <c:pt idx="4552">
                  <c:v>49.137321876420998</c:v>
                </c:pt>
                <c:pt idx="4553">
                  <c:v>49.148116403819998</c:v>
                </c:pt>
                <c:pt idx="4554">
                  <c:v>49.158910931219999</c:v>
                </c:pt>
                <c:pt idx="4555">
                  <c:v>49.169705458620001</c:v>
                </c:pt>
                <c:pt idx="4556">
                  <c:v>49.180499986019001</c:v>
                </c:pt>
                <c:pt idx="4557">
                  <c:v>49.191294513419002</c:v>
                </c:pt>
                <c:pt idx="4558">
                  <c:v>49.202089040818002</c:v>
                </c:pt>
                <c:pt idx="4559">
                  <c:v>49.212883568217997</c:v>
                </c:pt>
                <c:pt idx="4560">
                  <c:v>49.223678095617998</c:v>
                </c:pt>
                <c:pt idx="4561">
                  <c:v>49.234472623016998</c:v>
                </c:pt>
                <c:pt idx="4562">
                  <c:v>49.245267150417</c:v>
                </c:pt>
                <c:pt idx="4563">
                  <c:v>49.256061677816</c:v>
                </c:pt>
                <c:pt idx="4564">
                  <c:v>49.266856205216001</c:v>
                </c:pt>
                <c:pt idx="4565">
                  <c:v>49.277650732616003</c:v>
                </c:pt>
                <c:pt idx="4566">
                  <c:v>49.288445260015003</c:v>
                </c:pt>
                <c:pt idx="4567">
                  <c:v>49.299239787414997</c:v>
                </c:pt>
                <c:pt idx="4568">
                  <c:v>49.310034314813997</c:v>
                </c:pt>
                <c:pt idx="4569">
                  <c:v>49.320828842213999</c:v>
                </c:pt>
                <c:pt idx="4570">
                  <c:v>49.331623369614</c:v>
                </c:pt>
                <c:pt idx="4571">
                  <c:v>49.342417897013</c:v>
                </c:pt>
                <c:pt idx="4572">
                  <c:v>49.353212424413002</c:v>
                </c:pt>
                <c:pt idx="4573">
                  <c:v>49.364006951812001</c:v>
                </c:pt>
                <c:pt idx="4574">
                  <c:v>49.374801479212003</c:v>
                </c:pt>
                <c:pt idx="4575">
                  <c:v>49.385596006611998</c:v>
                </c:pt>
                <c:pt idx="4576">
                  <c:v>49.396390534010997</c:v>
                </c:pt>
                <c:pt idx="4577">
                  <c:v>49.407185061410999</c:v>
                </c:pt>
                <c:pt idx="4578">
                  <c:v>49.417979588809999</c:v>
                </c:pt>
                <c:pt idx="4579">
                  <c:v>49.42877411621</c:v>
                </c:pt>
                <c:pt idx="4580">
                  <c:v>49.439568643610002</c:v>
                </c:pt>
                <c:pt idx="4581">
                  <c:v>49.450363171009002</c:v>
                </c:pt>
                <c:pt idx="4582">
                  <c:v>49.461157698408996</c:v>
                </c:pt>
                <c:pt idx="4583">
                  <c:v>49.471952225808003</c:v>
                </c:pt>
                <c:pt idx="4584">
                  <c:v>49.482746753207998</c:v>
                </c:pt>
                <c:pt idx="4585">
                  <c:v>49.493541280608</c:v>
                </c:pt>
                <c:pt idx="4586">
                  <c:v>49.504335808006999</c:v>
                </c:pt>
                <c:pt idx="4587">
                  <c:v>49.515130335407001</c:v>
                </c:pt>
                <c:pt idx="4588">
                  <c:v>49.525924862806001</c:v>
                </c:pt>
                <c:pt idx="4589">
                  <c:v>49.536719390206002</c:v>
                </c:pt>
                <c:pt idx="4590">
                  <c:v>49.547513917605997</c:v>
                </c:pt>
                <c:pt idx="4591">
                  <c:v>49.558308445004997</c:v>
                </c:pt>
                <c:pt idx="4592">
                  <c:v>49.569102972404998</c:v>
                </c:pt>
                <c:pt idx="4593">
                  <c:v>49.579897499803998</c:v>
                </c:pt>
                <c:pt idx="4594">
                  <c:v>49.590692027204</c:v>
                </c:pt>
                <c:pt idx="4595">
                  <c:v>49.601486554604001</c:v>
                </c:pt>
                <c:pt idx="4596">
                  <c:v>49.612281082003001</c:v>
                </c:pt>
                <c:pt idx="4597">
                  <c:v>49.623075609403003</c:v>
                </c:pt>
                <c:pt idx="4598">
                  <c:v>49.633870136802003</c:v>
                </c:pt>
                <c:pt idx="4599">
                  <c:v>49.644664664201997</c:v>
                </c:pt>
                <c:pt idx="4600">
                  <c:v>49.655459191600997</c:v>
                </c:pt>
                <c:pt idx="4601">
                  <c:v>49.666253719000999</c:v>
                </c:pt>
                <c:pt idx="4602">
                  <c:v>49.677048246401</c:v>
                </c:pt>
                <c:pt idx="4603">
                  <c:v>49.6878427738</c:v>
                </c:pt>
                <c:pt idx="4604">
                  <c:v>49.698637301200002</c:v>
                </c:pt>
                <c:pt idx="4605">
                  <c:v>49.709431828599001</c:v>
                </c:pt>
                <c:pt idx="4606">
                  <c:v>49.720226355999003</c:v>
                </c:pt>
                <c:pt idx="4607">
                  <c:v>49.731020883398998</c:v>
                </c:pt>
                <c:pt idx="4608">
                  <c:v>49.741815410798999</c:v>
                </c:pt>
                <c:pt idx="4609">
                  <c:v>49.752609938197999</c:v>
                </c:pt>
                <c:pt idx="4610">
                  <c:v>49.763404465596999</c:v>
                </c:pt>
                <c:pt idx="4611">
                  <c:v>49.774198992997</c:v>
                </c:pt>
                <c:pt idx="4612">
                  <c:v>49.784993520397002</c:v>
                </c:pt>
                <c:pt idx="4613">
                  <c:v>49.795788047796997</c:v>
                </c:pt>
                <c:pt idx="4614">
                  <c:v>49.806582575196003</c:v>
                </c:pt>
                <c:pt idx="4615">
                  <c:v>49.817377102595003</c:v>
                </c:pt>
                <c:pt idx="4616">
                  <c:v>49.828171629994998</c:v>
                </c:pt>
                <c:pt idx="4617">
                  <c:v>49.838966157394999</c:v>
                </c:pt>
                <c:pt idx="4618">
                  <c:v>49.849760684795001</c:v>
                </c:pt>
                <c:pt idx="4619">
                  <c:v>49.860555212194001</c:v>
                </c:pt>
                <c:pt idx="4620">
                  <c:v>49.871349739594002</c:v>
                </c:pt>
                <c:pt idx="4621">
                  <c:v>49.882144266993002</c:v>
                </c:pt>
                <c:pt idx="4622">
                  <c:v>49.892938794392997</c:v>
                </c:pt>
                <c:pt idx="4623">
                  <c:v>49.903733321792998</c:v>
                </c:pt>
                <c:pt idx="4624">
                  <c:v>49.914527849191998</c:v>
                </c:pt>
                <c:pt idx="4625">
                  <c:v>49.925322376592</c:v>
                </c:pt>
                <c:pt idx="4626">
                  <c:v>49.936116903991</c:v>
                </c:pt>
                <c:pt idx="4627">
                  <c:v>49.946911431391001</c:v>
                </c:pt>
                <c:pt idx="4628">
                  <c:v>49.957705958790001</c:v>
                </c:pt>
                <c:pt idx="4629">
                  <c:v>49.968500486190003</c:v>
                </c:pt>
                <c:pt idx="4630">
                  <c:v>49.979295013589997</c:v>
                </c:pt>
                <c:pt idx="4631">
                  <c:v>49.990089540988997</c:v>
                </c:pt>
                <c:pt idx="4632">
                  <c:v>50.000884068388999</c:v>
                </c:pt>
                <c:pt idx="4633">
                  <c:v>50.011678595787998</c:v>
                </c:pt>
                <c:pt idx="4634">
                  <c:v>50.022473123188</c:v>
                </c:pt>
                <c:pt idx="4635">
                  <c:v>50.033267650588002</c:v>
                </c:pt>
                <c:pt idx="4636">
                  <c:v>50.044062177987001</c:v>
                </c:pt>
                <c:pt idx="4637">
                  <c:v>50.054856705387003</c:v>
                </c:pt>
                <c:pt idx="4638">
                  <c:v>50.065651232786003</c:v>
                </c:pt>
                <c:pt idx="4639">
                  <c:v>50.076445760185997</c:v>
                </c:pt>
                <c:pt idx="4640">
                  <c:v>50.087240287585999</c:v>
                </c:pt>
                <c:pt idx="4641">
                  <c:v>50.098034814984999</c:v>
                </c:pt>
                <c:pt idx="4642">
                  <c:v>50.108829342385</c:v>
                </c:pt>
                <c:pt idx="4643">
                  <c:v>50.119623869784</c:v>
                </c:pt>
                <c:pt idx="4644">
                  <c:v>50.130418397184002</c:v>
                </c:pt>
                <c:pt idx="4645">
                  <c:v>50.141212924584003</c:v>
                </c:pt>
                <c:pt idx="4646">
                  <c:v>50.152007451983003</c:v>
                </c:pt>
                <c:pt idx="4647">
                  <c:v>50.162801979382998</c:v>
                </c:pt>
                <c:pt idx="4648">
                  <c:v>50.173596506781998</c:v>
                </c:pt>
                <c:pt idx="4649">
                  <c:v>50.184391034181999</c:v>
                </c:pt>
                <c:pt idx="4650">
                  <c:v>50.195185561582001</c:v>
                </c:pt>
                <c:pt idx="4651">
                  <c:v>50.205980088981001</c:v>
                </c:pt>
                <c:pt idx="4652">
                  <c:v>50.216774616381002</c:v>
                </c:pt>
                <c:pt idx="4653">
                  <c:v>50.227569143780002</c:v>
                </c:pt>
                <c:pt idx="4654">
                  <c:v>50.238363671179997</c:v>
                </c:pt>
                <c:pt idx="4655">
                  <c:v>50.249158198579998</c:v>
                </c:pt>
                <c:pt idx="4656">
                  <c:v>50.259952725978998</c:v>
                </c:pt>
                <c:pt idx="4657">
                  <c:v>50.270747253379</c:v>
                </c:pt>
                <c:pt idx="4658">
                  <c:v>50.281541780777999</c:v>
                </c:pt>
                <c:pt idx="4659">
                  <c:v>50.292336308178001</c:v>
                </c:pt>
                <c:pt idx="4660">
                  <c:v>50.303130835578003</c:v>
                </c:pt>
                <c:pt idx="4661">
                  <c:v>50.313925362977002</c:v>
                </c:pt>
                <c:pt idx="4662">
                  <c:v>50.324719890376997</c:v>
                </c:pt>
                <c:pt idx="4663">
                  <c:v>50.335514417775997</c:v>
                </c:pt>
                <c:pt idx="4664">
                  <c:v>50.346308945175998</c:v>
                </c:pt>
                <c:pt idx="4665">
                  <c:v>50.357103472576</c:v>
                </c:pt>
                <c:pt idx="4666">
                  <c:v>50.367897999975</c:v>
                </c:pt>
                <c:pt idx="4667">
                  <c:v>50.378692527375001</c:v>
                </c:pt>
                <c:pt idx="4668">
                  <c:v>50.389487054774001</c:v>
                </c:pt>
                <c:pt idx="4669">
                  <c:v>50.400281582174003</c:v>
                </c:pt>
                <c:pt idx="4670">
                  <c:v>50.411076109573997</c:v>
                </c:pt>
                <c:pt idx="4671">
                  <c:v>50.421870636972997</c:v>
                </c:pt>
                <c:pt idx="4672">
                  <c:v>50.432665164372999</c:v>
                </c:pt>
                <c:pt idx="4673">
                  <c:v>50.443459691773</c:v>
                </c:pt>
                <c:pt idx="4674">
                  <c:v>50.454254219172</c:v>
                </c:pt>
                <c:pt idx="4675">
                  <c:v>50.465048746571</c:v>
                </c:pt>
                <c:pt idx="4676">
                  <c:v>50.475843273971002</c:v>
                </c:pt>
                <c:pt idx="4677">
                  <c:v>50.486637801371003</c:v>
                </c:pt>
                <c:pt idx="4678">
                  <c:v>50.497432328770998</c:v>
                </c:pt>
                <c:pt idx="4679">
                  <c:v>50.508226856169998</c:v>
                </c:pt>
                <c:pt idx="4680">
                  <c:v>50.519021383568997</c:v>
                </c:pt>
                <c:pt idx="4681">
                  <c:v>50.529815910968999</c:v>
                </c:pt>
                <c:pt idx="4682">
                  <c:v>50.540610438369001</c:v>
                </c:pt>
                <c:pt idx="4683">
                  <c:v>50.551404965769002</c:v>
                </c:pt>
                <c:pt idx="4684">
                  <c:v>50.562199493168002</c:v>
                </c:pt>
                <c:pt idx="4685">
                  <c:v>50.572994020567997</c:v>
                </c:pt>
                <c:pt idx="4686">
                  <c:v>50.583788547967004</c:v>
                </c:pt>
                <c:pt idx="4687">
                  <c:v>50.594583075366998</c:v>
                </c:pt>
                <c:pt idx="4688">
                  <c:v>50.605377602767</c:v>
                </c:pt>
                <c:pt idx="4689">
                  <c:v>50.616172130165999</c:v>
                </c:pt>
                <c:pt idx="4690">
                  <c:v>50.626966657566001</c:v>
                </c:pt>
                <c:pt idx="4691">
                  <c:v>50.637761184965001</c:v>
                </c:pt>
                <c:pt idx="4692">
                  <c:v>50.648555712365003</c:v>
                </c:pt>
                <c:pt idx="4693">
                  <c:v>50.659350239764997</c:v>
                </c:pt>
                <c:pt idx="4694">
                  <c:v>50.670144767163997</c:v>
                </c:pt>
                <c:pt idx="4695">
                  <c:v>50.680939294563998</c:v>
                </c:pt>
                <c:pt idx="4696">
                  <c:v>50.691733821962998</c:v>
                </c:pt>
                <c:pt idx="4697">
                  <c:v>50.702528349363</c:v>
                </c:pt>
                <c:pt idx="4698">
                  <c:v>50.713322876763002</c:v>
                </c:pt>
                <c:pt idx="4699">
                  <c:v>50.724117404162001</c:v>
                </c:pt>
                <c:pt idx="4700">
                  <c:v>50.734911931562003</c:v>
                </c:pt>
                <c:pt idx="4701">
                  <c:v>50.745706458961003</c:v>
                </c:pt>
                <c:pt idx="4702">
                  <c:v>50.756500986360997</c:v>
                </c:pt>
                <c:pt idx="4703">
                  <c:v>50.767295513759997</c:v>
                </c:pt>
                <c:pt idx="4704">
                  <c:v>50.778090041159999</c:v>
                </c:pt>
                <c:pt idx="4705">
                  <c:v>50.78888456856</c:v>
                </c:pt>
                <c:pt idx="4706">
                  <c:v>50.799679095959</c:v>
                </c:pt>
                <c:pt idx="4707">
                  <c:v>50.810473623359002</c:v>
                </c:pt>
                <c:pt idx="4708">
                  <c:v>50.821268150758002</c:v>
                </c:pt>
                <c:pt idx="4709">
                  <c:v>50.832062678158003</c:v>
                </c:pt>
                <c:pt idx="4710">
                  <c:v>50.842857205557998</c:v>
                </c:pt>
                <c:pt idx="4711">
                  <c:v>50.853651732956997</c:v>
                </c:pt>
                <c:pt idx="4712">
                  <c:v>50.864446260356999</c:v>
                </c:pt>
                <c:pt idx="4713">
                  <c:v>50.875240787755999</c:v>
                </c:pt>
                <c:pt idx="4714">
                  <c:v>50.886035315156001</c:v>
                </c:pt>
                <c:pt idx="4715">
                  <c:v>50.896829842556002</c:v>
                </c:pt>
                <c:pt idx="4716">
                  <c:v>50.907624369955002</c:v>
                </c:pt>
                <c:pt idx="4717">
                  <c:v>50.918418897354996</c:v>
                </c:pt>
                <c:pt idx="4718">
                  <c:v>50.929213424754003</c:v>
                </c:pt>
                <c:pt idx="4719">
                  <c:v>50.940007952153998</c:v>
                </c:pt>
                <c:pt idx="4720">
                  <c:v>50.950802479554</c:v>
                </c:pt>
                <c:pt idx="4721">
                  <c:v>50.961597006952999</c:v>
                </c:pt>
                <c:pt idx="4722">
                  <c:v>50.972391534353001</c:v>
                </c:pt>
                <c:pt idx="4723">
                  <c:v>50.983186061752001</c:v>
                </c:pt>
                <c:pt idx="4724">
                  <c:v>50.993980589152002</c:v>
                </c:pt>
                <c:pt idx="4725">
                  <c:v>51.004775116551997</c:v>
                </c:pt>
                <c:pt idx="4726">
                  <c:v>51.015569643950997</c:v>
                </c:pt>
                <c:pt idx="4727">
                  <c:v>51.026364171350998</c:v>
                </c:pt>
                <c:pt idx="4728">
                  <c:v>51.037158698749998</c:v>
                </c:pt>
                <c:pt idx="4729">
                  <c:v>51.04795322615</c:v>
                </c:pt>
                <c:pt idx="4730">
                  <c:v>51.058747753550001</c:v>
                </c:pt>
                <c:pt idx="4731">
                  <c:v>51.069542280949001</c:v>
                </c:pt>
                <c:pt idx="4732">
                  <c:v>51.080336808349003</c:v>
                </c:pt>
                <c:pt idx="4733">
                  <c:v>51.091131335748003</c:v>
                </c:pt>
                <c:pt idx="4734">
                  <c:v>51.101925863147997</c:v>
                </c:pt>
                <c:pt idx="4735">
                  <c:v>51.112720390547999</c:v>
                </c:pt>
                <c:pt idx="4736">
                  <c:v>51.123514917946999</c:v>
                </c:pt>
                <c:pt idx="4737">
                  <c:v>51.134309445347</c:v>
                </c:pt>
                <c:pt idx="4738">
                  <c:v>51.145103972747002</c:v>
                </c:pt>
                <c:pt idx="4739">
                  <c:v>51.155898500146002</c:v>
                </c:pt>
                <c:pt idx="4740">
                  <c:v>51.166693027546003</c:v>
                </c:pt>
                <c:pt idx="4741">
                  <c:v>51.177487554945003</c:v>
                </c:pt>
                <c:pt idx="4742">
                  <c:v>51.188282082344998</c:v>
                </c:pt>
                <c:pt idx="4743">
                  <c:v>51.199076609744999</c:v>
                </c:pt>
                <c:pt idx="4744">
                  <c:v>51.209871137143999</c:v>
                </c:pt>
                <c:pt idx="4745">
                  <c:v>51.220665664544001</c:v>
                </c:pt>
                <c:pt idx="4746">
                  <c:v>51.231460191943</c:v>
                </c:pt>
                <c:pt idx="4747">
                  <c:v>51.242254719343002</c:v>
                </c:pt>
                <c:pt idx="4748">
                  <c:v>51.253049246742997</c:v>
                </c:pt>
                <c:pt idx="4749">
                  <c:v>51.263843774142003</c:v>
                </c:pt>
                <c:pt idx="4750">
                  <c:v>51.274638301541998</c:v>
                </c:pt>
                <c:pt idx="4751">
                  <c:v>51.285432828940998</c:v>
                </c:pt>
                <c:pt idx="4752">
                  <c:v>51.296227356340999</c:v>
                </c:pt>
                <c:pt idx="4753">
                  <c:v>51.307021883741001</c:v>
                </c:pt>
                <c:pt idx="4754">
                  <c:v>51.317816411140001</c:v>
                </c:pt>
                <c:pt idx="4755">
                  <c:v>51.328610938540002</c:v>
                </c:pt>
                <c:pt idx="4756">
                  <c:v>51.339405465939002</c:v>
                </c:pt>
                <c:pt idx="4757">
                  <c:v>51.350199993338997</c:v>
                </c:pt>
                <c:pt idx="4758">
                  <c:v>51.360994520738998</c:v>
                </c:pt>
                <c:pt idx="4759">
                  <c:v>51.371789048137998</c:v>
                </c:pt>
                <c:pt idx="4760">
                  <c:v>51.382583575538</c:v>
                </c:pt>
                <c:pt idx="4761">
                  <c:v>51.393378102937</c:v>
                </c:pt>
                <c:pt idx="4762">
                  <c:v>51.404172630337001</c:v>
                </c:pt>
                <c:pt idx="4763">
                  <c:v>51.414967157737003</c:v>
                </c:pt>
                <c:pt idx="4764">
                  <c:v>51.425761685136003</c:v>
                </c:pt>
                <c:pt idx="4765">
                  <c:v>51.436556212535997</c:v>
                </c:pt>
                <c:pt idx="4766">
                  <c:v>51.447350739934997</c:v>
                </c:pt>
                <c:pt idx="4767">
                  <c:v>51.458145267334999</c:v>
                </c:pt>
                <c:pt idx="4768">
                  <c:v>51.468939794735</c:v>
                </c:pt>
                <c:pt idx="4769">
                  <c:v>51.479734322134</c:v>
                </c:pt>
                <c:pt idx="4770">
                  <c:v>51.490528849534002</c:v>
                </c:pt>
                <c:pt idx="4771">
                  <c:v>51.501323376933001</c:v>
                </c:pt>
                <c:pt idx="4772">
                  <c:v>51.512117904333003</c:v>
                </c:pt>
                <c:pt idx="4773">
                  <c:v>51.522912431732003</c:v>
                </c:pt>
                <c:pt idx="4774">
                  <c:v>51.533706959131997</c:v>
                </c:pt>
                <c:pt idx="4775">
                  <c:v>51.544501486531999</c:v>
                </c:pt>
                <c:pt idx="4776">
                  <c:v>51.555296013930999</c:v>
                </c:pt>
                <c:pt idx="4777">
                  <c:v>51.566090541331</c:v>
                </c:pt>
                <c:pt idx="4778">
                  <c:v>51.57688506873</c:v>
                </c:pt>
                <c:pt idx="4779">
                  <c:v>51.587679596130002</c:v>
                </c:pt>
                <c:pt idx="4780">
                  <c:v>51.598474123530004</c:v>
                </c:pt>
                <c:pt idx="4781">
                  <c:v>51.609268650929003</c:v>
                </c:pt>
                <c:pt idx="4782">
                  <c:v>51.620063178328998</c:v>
                </c:pt>
                <c:pt idx="4783">
                  <c:v>51.630857705727998</c:v>
                </c:pt>
                <c:pt idx="4784">
                  <c:v>51.641652233127999</c:v>
                </c:pt>
                <c:pt idx="4785">
                  <c:v>51.652446760528001</c:v>
                </c:pt>
                <c:pt idx="4786">
                  <c:v>51.663241287927001</c:v>
                </c:pt>
                <c:pt idx="4787">
                  <c:v>51.674035815327002</c:v>
                </c:pt>
                <c:pt idx="4788">
                  <c:v>51.684830342726002</c:v>
                </c:pt>
                <c:pt idx="4789">
                  <c:v>51.695624870125997</c:v>
                </c:pt>
                <c:pt idx="4790">
                  <c:v>51.706419397525998</c:v>
                </c:pt>
                <c:pt idx="4791">
                  <c:v>51.717213924926</c:v>
                </c:pt>
                <c:pt idx="4792">
                  <c:v>51.728008452325</c:v>
                </c:pt>
                <c:pt idx="4793">
                  <c:v>51.738802979723999</c:v>
                </c:pt>
                <c:pt idx="4794">
                  <c:v>51.749597507124001</c:v>
                </c:pt>
                <c:pt idx="4795">
                  <c:v>51.760392034524003</c:v>
                </c:pt>
                <c:pt idx="4796">
                  <c:v>51.771186561923997</c:v>
                </c:pt>
                <c:pt idx="4797">
                  <c:v>51.781981089322997</c:v>
                </c:pt>
                <c:pt idx="4798">
                  <c:v>51.792775616721997</c:v>
                </c:pt>
                <c:pt idx="4799">
                  <c:v>51.803570144121998</c:v>
                </c:pt>
                <c:pt idx="4800">
                  <c:v>51.814364671522</c:v>
                </c:pt>
                <c:pt idx="4801">
                  <c:v>51.825159198921</c:v>
                </c:pt>
                <c:pt idx="4802">
                  <c:v>51.835953726321002</c:v>
                </c:pt>
                <c:pt idx="4803">
                  <c:v>51.846748253721003</c:v>
                </c:pt>
                <c:pt idx="4804">
                  <c:v>51.857542781120003</c:v>
                </c:pt>
                <c:pt idx="4805">
                  <c:v>51.868337308519997</c:v>
                </c:pt>
                <c:pt idx="4806">
                  <c:v>51.879131835918997</c:v>
                </c:pt>
                <c:pt idx="4807">
                  <c:v>51.889926363318999</c:v>
                </c:pt>
                <c:pt idx="4808">
                  <c:v>51.900720890719001</c:v>
                </c:pt>
                <c:pt idx="4809">
                  <c:v>51.911515418118</c:v>
                </c:pt>
                <c:pt idx="4810">
                  <c:v>51.922309945518002</c:v>
                </c:pt>
                <c:pt idx="4811">
                  <c:v>51.933104472917002</c:v>
                </c:pt>
                <c:pt idx="4812">
                  <c:v>51.943899000317003</c:v>
                </c:pt>
                <c:pt idx="4813">
                  <c:v>51.954693527716998</c:v>
                </c:pt>
                <c:pt idx="4814">
                  <c:v>51.965488055115998</c:v>
                </c:pt>
                <c:pt idx="4815">
                  <c:v>51.976282582515999</c:v>
                </c:pt>
                <c:pt idx="4816">
                  <c:v>51.987077109914999</c:v>
                </c:pt>
                <c:pt idx="4817">
                  <c:v>51.997871637315001</c:v>
                </c:pt>
                <c:pt idx="4818">
                  <c:v>52.008666164715002</c:v>
                </c:pt>
                <c:pt idx="4819">
                  <c:v>52.019460692114002</c:v>
                </c:pt>
                <c:pt idx="4820">
                  <c:v>52.030255219513997</c:v>
                </c:pt>
                <c:pt idx="4821">
                  <c:v>52.041049746912996</c:v>
                </c:pt>
                <c:pt idx="4822">
                  <c:v>52.051844274312998</c:v>
                </c:pt>
                <c:pt idx="4823">
                  <c:v>52.062638801713</c:v>
                </c:pt>
                <c:pt idx="4824">
                  <c:v>52.073433329112</c:v>
                </c:pt>
                <c:pt idx="4825">
                  <c:v>52.084227856512001</c:v>
                </c:pt>
                <c:pt idx="4826">
                  <c:v>52.095022383911001</c:v>
                </c:pt>
                <c:pt idx="4827">
                  <c:v>52.105816911311003</c:v>
                </c:pt>
                <c:pt idx="4828">
                  <c:v>52.116611438710997</c:v>
                </c:pt>
                <c:pt idx="4829">
                  <c:v>52.127405966109997</c:v>
                </c:pt>
                <c:pt idx="4830">
                  <c:v>52.138200493509999</c:v>
                </c:pt>
                <c:pt idx="4831">
                  <c:v>52.148995020908998</c:v>
                </c:pt>
                <c:pt idx="4832">
                  <c:v>52.159789548309</c:v>
                </c:pt>
                <c:pt idx="4833">
                  <c:v>52.170584075709002</c:v>
                </c:pt>
                <c:pt idx="4834">
                  <c:v>52.181378603108001</c:v>
                </c:pt>
                <c:pt idx="4835">
                  <c:v>52.192173130508003</c:v>
                </c:pt>
                <c:pt idx="4836">
                  <c:v>52.202967657907003</c:v>
                </c:pt>
                <c:pt idx="4837">
                  <c:v>52.213762185306997</c:v>
                </c:pt>
                <c:pt idx="4838">
                  <c:v>52.224556712706999</c:v>
                </c:pt>
                <c:pt idx="4839">
                  <c:v>52.235351240105999</c:v>
                </c:pt>
                <c:pt idx="4840">
                  <c:v>52.246145767506</c:v>
                </c:pt>
                <c:pt idx="4841">
                  <c:v>52.256940294905</c:v>
                </c:pt>
                <c:pt idx="4842">
                  <c:v>52.267734822305002</c:v>
                </c:pt>
                <c:pt idx="4843">
                  <c:v>52.278529349705003</c:v>
                </c:pt>
                <c:pt idx="4844">
                  <c:v>52.289323877104003</c:v>
                </c:pt>
                <c:pt idx="4845">
                  <c:v>52.300118404503998</c:v>
                </c:pt>
                <c:pt idx="4846">
                  <c:v>52.310912931902998</c:v>
                </c:pt>
                <c:pt idx="4847">
                  <c:v>52.321707459302999</c:v>
                </c:pt>
                <c:pt idx="4848">
                  <c:v>52.332501986701999</c:v>
                </c:pt>
                <c:pt idx="4849">
                  <c:v>52.343296514102001</c:v>
                </c:pt>
                <c:pt idx="4850">
                  <c:v>52.354091041502002</c:v>
                </c:pt>
                <c:pt idx="4851">
                  <c:v>52.364885568901002</c:v>
                </c:pt>
                <c:pt idx="4852">
                  <c:v>52.375680096300997</c:v>
                </c:pt>
                <c:pt idx="4853">
                  <c:v>52.386474623700003</c:v>
                </c:pt>
                <c:pt idx="4854">
                  <c:v>52.397269151099998</c:v>
                </c:pt>
                <c:pt idx="4855">
                  <c:v>52.4080636785</c:v>
                </c:pt>
                <c:pt idx="4856">
                  <c:v>52.418858205900001</c:v>
                </c:pt>
                <c:pt idx="4857">
                  <c:v>52.429652733299001</c:v>
                </c:pt>
                <c:pt idx="4858">
                  <c:v>52.440447260698001</c:v>
                </c:pt>
                <c:pt idx="4859">
                  <c:v>52.451241788098002</c:v>
                </c:pt>
                <c:pt idx="4860">
                  <c:v>52.462036315497997</c:v>
                </c:pt>
                <c:pt idx="4861">
                  <c:v>52.472830842897999</c:v>
                </c:pt>
                <c:pt idx="4862">
                  <c:v>52.483625370296998</c:v>
                </c:pt>
                <c:pt idx="4863">
                  <c:v>52.494419897695998</c:v>
                </c:pt>
                <c:pt idx="4864">
                  <c:v>52.505214425096</c:v>
                </c:pt>
                <c:pt idx="4865">
                  <c:v>52.516008952496001</c:v>
                </c:pt>
                <c:pt idx="4866">
                  <c:v>52.526803479896003</c:v>
                </c:pt>
                <c:pt idx="4867">
                  <c:v>52.537598007295003</c:v>
                </c:pt>
                <c:pt idx="4868">
                  <c:v>52.548392534694997</c:v>
                </c:pt>
                <c:pt idx="4869">
                  <c:v>52.559187062093997</c:v>
                </c:pt>
                <c:pt idx="4870">
                  <c:v>52.569981589493999</c:v>
                </c:pt>
                <c:pt idx="4871">
                  <c:v>52.580776116894</c:v>
                </c:pt>
                <c:pt idx="4872">
                  <c:v>52.591570644293</c:v>
                </c:pt>
                <c:pt idx="4873">
                  <c:v>52.602365171693002</c:v>
                </c:pt>
                <c:pt idx="4874">
                  <c:v>52.613159699092002</c:v>
                </c:pt>
                <c:pt idx="4875">
                  <c:v>52.623954226492003</c:v>
                </c:pt>
                <c:pt idx="4876">
                  <c:v>52.634748753891003</c:v>
                </c:pt>
                <c:pt idx="4877">
                  <c:v>52.645543281290998</c:v>
                </c:pt>
                <c:pt idx="4878">
                  <c:v>52.656337808690999</c:v>
                </c:pt>
                <c:pt idx="4879">
                  <c:v>52.667132336089999</c:v>
                </c:pt>
                <c:pt idx="4880">
                  <c:v>52.677926863490001</c:v>
                </c:pt>
                <c:pt idx="4881">
                  <c:v>52.688721390889</c:v>
                </c:pt>
                <c:pt idx="4882">
                  <c:v>52.699515918289002</c:v>
                </c:pt>
                <c:pt idx="4883">
                  <c:v>52.710310445688997</c:v>
                </c:pt>
                <c:pt idx="4884">
                  <c:v>52.721104973088003</c:v>
                </c:pt>
                <c:pt idx="4885">
                  <c:v>52.731899500487998</c:v>
                </c:pt>
                <c:pt idx="4886">
                  <c:v>52.742694027886998</c:v>
                </c:pt>
                <c:pt idx="4887">
                  <c:v>52.753488555286999</c:v>
                </c:pt>
                <c:pt idx="4888">
                  <c:v>52.764283082687001</c:v>
                </c:pt>
                <c:pt idx="4889">
                  <c:v>52.775077610086001</c:v>
                </c:pt>
                <c:pt idx="4890">
                  <c:v>52.785872137486002</c:v>
                </c:pt>
                <c:pt idx="4891">
                  <c:v>52.796666664885002</c:v>
                </c:pt>
                <c:pt idx="4892">
                  <c:v>52.807461192284997</c:v>
                </c:pt>
                <c:pt idx="4893">
                  <c:v>52.818255719684998</c:v>
                </c:pt>
                <c:pt idx="4894">
                  <c:v>52.829050247083998</c:v>
                </c:pt>
                <c:pt idx="4895">
                  <c:v>52.839844774484</c:v>
                </c:pt>
                <c:pt idx="4896">
                  <c:v>52.850639301883</c:v>
                </c:pt>
                <c:pt idx="4897">
                  <c:v>52.861433829283001</c:v>
                </c:pt>
                <c:pt idx="4898">
                  <c:v>52.872228356683003</c:v>
                </c:pt>
                <c:pt idx="4899">
                  <c:v>52.883022884082003</c:v>
                </c:pt>
                <c:pt idx="4900">
                  <c:v>52.893817411481997</c:v>
                </c:pt>
                <c:pt idx="4901">
                  <c:v>52.904611938880997</c:v>
                </c:pt>
                <c:pt idx="4902">
                  <c:v>52.915406466280999</c:v>
                </c:pt>
                <c:pt idx="4903">
                  <c:v>52.926200993681</c:v>
                </c:pt>
                <c:pt idx="4904">
                  <c:v>52.93699552108</c:v>
                </c:pt>
                <c:pt idx="4905">
                  <c:v>52.947790048480002</c:v>
                </c:pt>
                <c:pt idx="4906">
                  <c:v>52.958584575879001</c:v>
                </c:pt>
                <c:pt idx="4907">
                  <c:v>52.969379103279003</c:v>
                </c:pt>
                <c:pt idx="4908">
                  <c:v>52.980173630678998</c:v>
                </c:pt>
                <c:pt idx="4909">
                  <c:v>52.990968158077997</c:v>
                </c:pt>
                <c:pt idx="4910">
                  <c:v>53.001762685477999</c:v>
                </c:pt>
                <c:pt idx="4911">
                  <c:v>53.012557212876999</c:v>
                </c:pt>
                <c:pt idx="4912">
                  <c:v>53.023351740277</c:v>
                </c:pt>
                <c:pt idx="4913">
                  <c:v>53.034146267677002</c:v>
                </c:pt>
                <c:pt idx="4914">
                  <c:v>53.044940795076002</c:v>
                </c:pt>
                <c:pt idx="4915">
                  <c:v>53.055735322476004</c:v>
                </c:pt>
                <c:pt idx="4916">
                  <c:v>53.066529849875003</c:v>
                </c:pt>
                <c:pt idx="4917">
                  <c:v>53.077324377274998</c:v>
                </c:pt>
                <c:pt idx="4918">
                  <c:v>53.088118904674999</c:v>
                </c:pt>
                <c:pt idx="4919">
                  <c:v>53.098913432073999</c:v>
                </c:pt>
                <c:pt idx="4920">
                  <c:v>53.109707959474001</c:v>
                </c:pt>
                <c:pt idx="4921">
                  <c:v>53.120502486874003</c:v>
                </c:pt>
                <c:pt idx="4922">
                  <c:v>53.131297014273002</c:v>
                </c:pt>
                <c:pt idx="4923">
                  <c:v>53.142091541672002</c:v>
                </c:pt>
                <c:pt idx="4924">
                  <c:v>53.152886069071997</c:v>
                </c:pt>
                <c:pt idx="4925">
                  <c:v>53.163680596471998</c:v>
                </c:pt>
                <c:pt idx="4926">
                  <c:v>53.174475123872</c:v>
                </c:pt>
                <c:pt idx="4927">
                  <c:v>53.185269651271</c:v>
                </c:pt>
                <c:pt idx="4928">
                  <c:v>53.196064178669999</c:v>
                </c:pt>
                <c:pt idx="4929">
                  <c:v>53.206858706070001</c:v>
                </c:pt>
                <c:pt idx="4930">
                  <c:v>53.217653233470003</c:v>
                </c:pt>
                <c:pt idx="4931">
                  <c:v>53.228447760869997</c:v>
                </c:pt>
                <c:pt idx="4932">
                  <c:v>53.239242288268997</c:v>
                </c:pt>
                <c:pt idx="4933">
                  <c:v>53.250036815668999</c:v>
                </c:pt>
                <c:pt idx="4934">
                  <c:v>53.260831343067998</c:v>
                </c:pt>
                <c:pt idx="4935">
                  <c:v>53.271625870468</c:v>
                </c:pt>
                <c:pt idx="4936">
                  <c:v>53.282420397868002</c:v>
                </c:pt>
                <c:pt idx="4937">
                  <c:v>53.293214925267002</c:v>
                </c:pt>
                <c:pt idx="4938">
                  <c:v>53.304009452667003</c:v>
                </c:pt>
                <c:pt idx="4939">
                  <c:v>53.314803980066003</c:v>
                </c:pt>
                <c:pt idx="4940">
                  <c:v>53.325598507465997</c:v>
                </c:pt>
                <c:pt idx="4941">
                  <c:v>53.336393034865999</c:v>
                </c:pt>
                <c:pt idx="4942">
                  <c:v>53.347187562264999</c:v>
                </c:pt>
                <c:pt idx="4943">
                  <c:v>53.357982089665001</c:v>
                </c:pt>
                <c:pt idx="4944">
                  <c:v>53.368776617064</c:v>
                </c:pt>
                <c:pt idx="4945">
                  <c:v>53.379571144464002</c:v>
                </c:pt>
                <c:pt idx="4946">
                  <c:v>53.390365671863002</c:v>
                </c:pt>
                <c:pt idx="4947">
                  <c:v>53.401160199263003</c:v>
                </c:pt>
                <c:pt idx="4948">
                  <c:v>53.411954726662998</c:v>
                </c:pt>
                <c:pt idx="4949">
                  <c:v>53.422749254061998</c:v>
                </c:pt>
                <c:pt idx="4950">
                  <c:v>53.433543781461999</c:v>
                </c:pt>
                <c:pt idx="4951">
                  <c:v>53.444338308860999</c:v>
                </c:pt>
                <c:pt idx="4952">
                  <c:v>53.455132836261001</c:v>
                </c:pt>
                <c:pt idx="4953">
                  <c:v>53.465927363661002</c:v>
                </c:pt>
                <c:pt idx="4954">
                  <c:v>53.476721891060002</c:v>
                </c:pt>
                <c:pt idx="4955">
                  <c:v>53.487516418459997</c:v>
                </c:pt>
                <c:pt idx="4956">
                  <c:v>53.498310945858996</c:v>
                </c:pt>
                <c:pt idx="4957">
                  <c:v>53.509105473258998</c:v>
                </c:pt>
                <c:pt idx="4958">
                  <c:v>53.519900000659</c:v>
                </c:pt>
                <c:pt idx="4959">
                  <c:v>53.530694528058</c:v>
                </c:pt>
                <c:pt idx="4960">
                  <c:v>53.541489055458001</c:v>
                </c:pt>
                <c:pt idx="4961">
                  <c:v>53.552283582857001</c:v>
                </c:pt>
                <c:pt idx="4962">
                  <c:v>53.563078110257003</c:v>
                </c:pt>
                <c:pt idx="4963">
                  <c:v>53.573872637656997</c:v>
                </c:pt>
                <c:pt idx="4964">
                  <c:v>53.584667165055997</c:v>
                </c:pt>
                <c:pt idx="4965">
                  <c:v>53.595461692455999</c:v>
                </c:pt>
                <c:pt idx="4966">
                  <c:v>53.606256219854998</c:v>
                </c:pt>
                <c:pt idx="4967">
                  <c:v>53.617050747255</c:v>
                </c:pt>
                <c:pt idx="4968">
                  <c:v>53.627845274655002</c:v>
                </c:pt>
                <c:pt idx="4969">
                  <c:v>53.638639802054001</c:v>
                </c:pt>
                <c:pt idx="4970">
                  <c:v>53.649434329454003</c:v>
                </c:pt>
                <c:pt idx="4971">
                  <c:v>53.660228856853003</c:v>
                </c:pt>
                <c:pt idx="4972">
                  <c:v>53.671023384252997</c:v>
                </c:pt>
                <c:pt idx="4973">
                  <c:v>53.681817911652999</c:v>
                </c:pt>
                <c:pt idx="4974">
                  <c:v>53.692612439051999</c:v>
                </c:pt>
                <c:pt idx="4975">
                  <c:v>53.703406966452</c:v>
                </c:pt>
                <c:pt idx="4976">
                  <c:v>53.714201493851</c:v>
                </c:pt>
                <c:pt idx="4977">
                  <c:v>53.724996021251002</c:v>
                </c:pt>
                <c:pt idx="4978">
                  <c:v>53.735790548651003</c:v>
                </c:pt>
                <c:pt idx="4979">
                  <c:v>53.746585076050003</c:v>
                </c:pt>
                <c:pt idx="4980">
                  <c:v>53.757379603449998</c:v>
                </c:pt>
                <c:pt idx="4981">
                  <c:v>53.768174130848998</c:v>
                </c:pt>
                <c:pt idx="4982">
                  <c:v>53.778968658248999</c:v>
                </c:pt>
                <c:pt idx="4983">
                  <c:v>53.789763185649001</c:v>
                </c:pt>
                <c:pt idx="4984">
                  <c:v>53.800557713048001</c:v>
                </c:pt>
                <c:pt idx="4985">
                  <c:v>53.811352240448002</c:v>
                </c:pt>
                <c:pt idx="4986">
                  <c:v>53.822146767847997</c:v>
                </c:pt>
                <c:pt idx="4987">
                  <c:v>53.832941295246997</c:v>
                </c:pt>
                <c:pt idx="4988">
                  <c:v>53.843735822646998</c:v>
                </c:pt>
                <c:pt idx="4989">
                  <c:v>53.854530350045998</c:v>
                </c:pt>
                <c:pt idx="4990">
                  <c:v>53.865324877446</c:v>
                </c:pt>
                <c:pt idx="4991">
                  <c:v>53.876119404846001</c:v>
                </c:pt>
                <c:pt idx="4992">
                  <c:v>53.886913932245001</c:v>
                </c:pt>
                <c:pt idx="4993">
                  <c:v>53.897708459644001</c:v>
                </c:pt>
                <c:pt idx="4994">
                  <c:v>53.908502987044002</c:v>
                </c:pt>
                <c:pt idx="4995">
                  <c:v>53.919297514443997</c:v>
                </c:pt>
                <c:pt idx="4996">
                  <c:v>53.930092041843999</c:v>
                </c:pt>
                <c:pt idx="4997">
                  <c:v>53.940886569242998</c:v>
                </c:pt>
                <c:pt idx="4998">
                  <c:v>53.951681096643</c:v>
                </c:pt>
                <c:pt idx="4999">
                  <c:v>53.962475624042</c:v>
                </c:pt>
                <c:pt idx="5000">
                  <c:v>53.973270151442001</c:v>
                </c:pt>
              </c:numCache>
            </c:numRef>
          </c:xVal>
          <c:yVal>
            <c:numRef>
              <c:f>Relativity!$Q$3:$Q$5003</c:f>
              <c:numCache>
                <c:formatCode>0.000</c:formatCode>
                <c:ptCount val="5001"/>
                <c:pt idx="0">
                  <c:v>132.28515309654</c:v>
                </c:pt>
                <c:pt idx="1">
                  <c:v>132.27435856913999</c:v>
                </c:pt>
                <c:pt idx="2">
                  <c:v>132.26356404174001</c:v>
                </c:pt>
                <c:pt idx="3">
                  <c:v>132.25276951434</c:v>
                </c:pt>
                <c:pt idx="4">
                  <c:v>132.24197498693999</c:v>
                </c:pt>
                <c:pt idx="5">
                  <c:v>132.23118045954001</c:v>
                </c:pt>
                <c:pt idx="6">
                  <c:v>132.22038593214</c:v>
                </c:pt>
                <c:pt idx="7">
                  <c:v>132.20959140474</c:v>
                </c:pt>
                <c:pt idx="8">
                  <c:v>132.19879687733999</c:v>
                </c:pt>
                <c:pt idx="9">
                  <c:v>132.18800234994001</c:v>
                </c:pt>
                <c:pt idx="10">
                  <c:v>132.17720782254</c:v>
                </c:pt>
                <c:pt idx="11">
                  <c:v>132.16641329513999</c:v>
                </c:pt>
                <c:pt idx="12">
                  <c:v>132.15561876774001</c:v>
                </c:pt>
                <c:pt idx="13">
                  <c:v>132.14482424034</c:v>
                </c:pt>
                <c:pt idx="14">
                  <c:v>132.13402971293999</c:v>
                </c:pt>
                <c:pt idx="15">
                  <c:v>132.12323518554001</c:v>
                </c:pt>
                <c:pt idx="16">
                  <c:v>132.11244065814</c:v>
                </c:pt>
                <c:pt idx="17">
                  <c:v>132.10164613073999</c:v>
                </c:pt>
                <c:pt idx="18">
                  <c:v>132.09085160334999</c:v>
                </c:pt>
                <c:pt idx="19">
                  <c:v>132.08005707595001</c:v>
                </c:pt>
                <c:pt idx="20">
                  <c:v>132.06926254855</c:v>
                </c:pt>
                <c:pt idx="21">
                  <c:v>132.05846802114999</c:v>
                </c:pt>
                <c:pt idx="22">
                  <c:v>132.04767349375001</c:v>
                </c:pt>
                <c:pt idx="23">
                  <c:v>132.03687896635</c:v>
                </c:pt>
                <c:pt idx="24">
                  <c:v>132.02608443894999</c:v>
                </c:pt>
                <c:pt idx="25">
                  <c:v>132.01528991155001</c:v>
                </c:pt>
                <c:pt idx="26">
                  <c:v>132.00449538415</c:v>
                </c:pt>
                <c:pt idx="27">
                  <c:v>131.99370085675</c:v>
                </c:pt>
                <c:pt idx="28">
                  <c:v>131.98290632934999</c:v>
                </c:pt>
                <c:pt idx="29">
                  <c:v>131.97211180195001</c:v>
                </c:pt>
                <c:pt idx="30">
                  <c:v>131.96131727455</c:v>
                </c:pt>
                <c:pt idx="31">
                  <c:v>131.95052274714999</c:v>
                </c:pt>
                <c:pt idx="32">
                  <c:v>131.93972821975001</c:v>
                </c:pt>
                <c:pt idx="33">
                  <c:v>131.92893369235</c:v>
                </c:pt>
                <c:pt idx="34">
                  <c:v>131.91813916494999</c:v>
                </c:pt>
                <c:pt idx="35">
                  <c:v>131.90734463755001</c:v>
                </c:pt>
                <c:pt idx="36">
                  <c:v>131.89655011015</c:v>
                </c:pt>
                <c:pt idx="37">
                  <c:v>131.88575558274999</c:v>
                </c:pt>
                <c:pt idx="38">
                  <c:v>131.87496105535001</c:v>
                </c:pt>
                <c:pt idx="39">
                  <c:v>131.86416652795</c:v>
                </c:pt>
                <c:pt idx="40">
                  <c:v>131.85337200055</c:v>
                </c:pt>
                <c:pt idx="41">
                  <c:v>131.84257747314999</c:v>
                </c:pt>
                <c:pt idx="42">
                  <c:v>131.83178294576001</c:v>
                </c:pt>
                <c:pt idx="43">
                  <c:v>131.82098841836</c:v>
                </c:pt>
                <c:pt idx="44">
                  <c:v>131.81019389095999</c:v>
                </c:pt>
                <c:pt idx="45">
                  <c:v>131.79939936355001</c:v>
                </c:pt>
                <c:pt idx="46">
                  <c:v>131.78860483615</c:v>
                </c:pt>
                <c:pt idx="47">
                  <c:v>131.77781030874999</c:v>
                </c:pt>
                <c:pt idx="48">
                  <c:v>131.76701578135999</c:v>
                </c:pt>
                <c:pt idx="49">
                  <c:v>131.75622125396001</c:v>
                </c:pt>
                <c:pt idx="50">
                  <c:v>131.74542672656</c:v>
                </c:pt>
                <c:pt idx="51">
                  <c:v>131.73463219915999</c:v>
                </c:pt>
                <c:pt idx="52">
                  <c:v>131.72383767176001</c:v>
                </c:pt>
                <c:pt idx="53">
                  <c:v>131.71304314436</c:v>
                </c:pt>
                <c:pt idx="54">
                  <c:v>131.70224861695999</c:v>
                </c:pt>
                <c:pt idx="55">
                  <c:v>131.69145408956001</c:v>
                </c:pt>
                <c:pt idx="56">
                  <c:v>131.68065956216</c:v>
                </c:pt>
                <c:pt idx="57">
                  <c:v>131.66986503475999</c:v>
                </c:pt>
                <c:pt idx="58">
                  <c:v>131.65907050736001</c:v>
                </c:pt>
                <c:pt idx="59">
                  <c:v>131.64827597996</c:v>
                </c:pt>
                <c:pt idx="60">
                  <c:v>131.63748145256</c:v>
                </c:pt>
                <c:pt idx="61">
                  <c:v>131.62668692515999</c:v>
                </c:pt>
                <c:pt idx="62">
                  <c:v>131.61589239776001</c:v>
                </c:pt>
                <c:pt idx="63">
                  <c:v>131.60509787036</c:v>
                </c:pt>
                <c:pt idx="64">
                  <c:v>131.59430334295999</c:v>
                </c:pt>
                <c:pt idx="65">
                  <c:v>131.58350881556001</c:v>
                </c:pt>
                <c:pt idx="66">
                  <c:v>131.57271428816</c:v>
                </c:pt>
                <c:pt idx="67">
                  <c:v>131.56191976075999</c:v>
                </c:pt>
                <c:pt idx="68">
                  <c:v>131.55112523336001</c:v>
                </c:pt>
                <c:pt idx="69">
                  <c:v>131.54033070596</c:v>
                </c:pt>
                <c:pt idx="70">
                  <c:v>131.52953617855999</c:v>
                </c:pt>
                <c:pt idx="71">
                  <c:v>131.51874165116999</c:v>
                </c:pt>
                <c:pt idx="72">
                  <c:v>131.50794712377001</c:v>
                </c:pt>
                <c:pt idx="73">
                  <c:v>131.49715259637</c:v>
                </c:pt>
                <c:pt idx="74">
                  <c:v>131.48635806896999</c:v>
                </c:pt>
                <c:pt idx="75">
                  <c:v>131.47556354157001</c:v>
                </c:pt>
                <c:pt idx="76">
                  <c:v>131.46476901417</c:v>
                </c:pt>
                <c:pt idx="77">
                  <c:v>131.45397448676999</c:v>
                </c:pt>
                <c:pt idx="78">
                  <c:v>131.44317995937001</c:v>
                </c:pt>
                <c:pt idx="79">
                  <c:v>131.43238543197</c:v>
                </c:pt>
                <c:pt idx="80">
                  <c:v>131.42159090457</c:v>
                </c:pt>
                <c:pt idx="81">
                  <c:v>131.41079637716999</c:v>
                </c:pt>
                <c:pt idx="82">
                  <c:v>131.40000184977001</c:v>
                </c:pt>
                <c:pt idx="83">
                  <c:v>131.38920732237</c:v>
                </c:pt>
                <c:pt idx="84">
                  <c:v>131.37841279496999</c:v>
                </c:pt>
                <c:pt idx="85">
                  <c:v>131.36761826757001</c:v>
                </c:pt>
                <c:pt idx="86">
                  <c:v>131.35682374017</c:v>
                </c:pt>
                <c:pt idx="87">
                  <c:v>131.34602921276999</c:v>
                </c:pt>
                <c:pt idx="88">
                  <c:v>131.33523468537001</c:v>
                </c:pt>
                <c:pt idx="89">
                  <c:v>131.32444015797</c:v>
                </c:pt>
                <c:pt idx="90">
                  <c:v>131.31364563056999</c:v>
                </c:pt>
                <c:pt idx="91">
                  <c:v>131.30285110317001</c:v>
                </c:pt>
                <c:pt idx="92">
                  <c:v>131.29205657577</c:v>
                </c:pt>
                <c:pt idx="93">
                  <c:v>131.28126204837</c:v>
                </c:pt>
                <c:pt idx="94">
                  <c:v>131.27046752097999</c:v>
                </c:pt>
                <c:pt idx="95">
                  <c:v>131.25967299358001</c:v>
                </c:pt>
                <c:pt idx="96">
                  <c:v>131.24887846618</c:v>
                </c:pt>
                <c:pt idx="97">
                  <c:v>131.23808393877999</c:v>
                </c:pt>
                <c:pt idx="98">
                  <c:v>131.22728941138001</c:v>
                </c:pt>
                <c:pt idx="99">
                  <c:v>131.21649488398</c:v>
                </c:pt>
                <c:pt idx="100">
                  <c:v>131.20570035658</c:v>
                </c:pt>
                <c:pt idx="101">
                  <c:v>131.19490582917999</c:v>
                </c:pt>
                <c:pt idx="102">
                  <c:v>131.18411130178001</c:v>
                </c:pt>
                <c:pt idx="103">
                  <c:v>131.17331677438</c:v>
                </c:pt>
                <c:pt idx="104">
                  <c:v>131.16252224697999</c:v>
                </c:pt>
                <c:pt idx="105">
                  <c:v>131.15172771958001</c:v>
                </c:pt>
                <c:pt idx="106">
                  <c:v>131.14093319218</c:v>
                </c:pt>
                <c:pt idx="107">
                  <c:v>131.13013866477999</c:v>
                </c:pt>
                <c:pt idx="108">
                  <c:v>131.11934413738001</c:v>
                </c:pt>
                <c:pt idx="109">
                  <c:v>131.10854960998</c:v>
                </c:pt>
                <c:pt idx="110">
                  <c:v>131.09775508257999</c:v>
                </c:pt>
                <c:pt idx="111">
                  <c:v>131.08696055518001</c:v>
                </c:pt>
                <c:pt idx="112">
                  <c:v>131.07616602778</c:v>
                </c:pt>
                <c:pt idx="113">
                  <c:v>131.06537150038</c:v>
                </c:pt>
                <c:pt idx="114">
                  <c:v>131.05457697297999</c:v>
                </c:pt>
                <c:pt idx="115">
                  <c:v>131.04378244558001</c:v>
                </c:pt>
                <c:pt idx="116">
                  <c:v>131.03298791818</c:v>
                </c:pt>
                <c:pt idx="117">
                  <c:v>131.02219339078999</c:v>
                </c:pt>
                <c:pt idx="118">
                  <c:v>131.01139886339001</c:v>
                </c:pt>
                <c:pt idx="119">
                  <c:v>131.00060433599</c:v>
                </c:pt>
                <c:pt idx="120">
                  <c:v>130.98980980859</c:v>
                </c:pt>
                <c:pt idx="121">
                  <c:v>130.97901528118999</c:v>
                </c:pt>
                <c:pt idx="122">
                  <c:v>130.96822075378</c:v>
                </c:pt>
                <c:pt idx="123">
                  <c:v>130.95742622637999</c:v>
                </c:pt>
                <c:pt idx="124">
                  <c:v>130.94663169898999</c:v>
                </c:pt>
                <c:pt idx="125">
                  <c:v>130.93583717159001</c:v>
                </c:pt>
                <c:pt idx="126">
                  <c:v>130.92504264419</c:v>
                </c:pt>
                <c:pt idx="127">
                  <c:v>130.91424811678999</c:v>
                </c:pt>
                <c:pt idx="128">
                  <c:v>130.90345358939001</c:v>
                </c:pt>
                <c:pt idx="129">
                  <c:v>130.89265906199</c:v>
                </c:pt>
                <c:pt idx="130">
                  <c:v>130.88186453458999</c:v>
                </c:pt>
                <c:pt idx="131">
                  <c:v>130.87107000719001</c:v>
                </c:pt>
                <c:pt idx="132">
                  <c:v>130.86027547979</c:v>
                </c:pt>
                <c:pt idx="133">
                  <c:v>130.84948095239</c:v>
                </c:pt>
                <c:pt idx="134">
                  <c:v>130.83868642498999</c:v>
                </c:pt>
                <c:pt idx="135">
                  <c:v>130.82789189759001</c:v>
                </c:pt>
                <c:pt idx="136">
                  <c:v>130.81709737019</c:v>
                </c:pt>
                <c:pt idx="137">
                  <c:v>130.80630284278999</c:v>
                </c:pt>
                <c:pt idx="138">
                  <c:v>130.79550831539001</c:v>
                </c:pt>
                <c:pt idx="139">
                  <c:v>130.78471378799</c:v>
                </c:pt>
                <c:pt idx="140">
                  <c:v>130.77391926058999</c:v>
                </c:pt>
                <c:pt idx="141">
                  <c:v>130.76312473319001</c:v>
                </c:pt>
                <c:pt idx="142">
                  <c:v>130.75233020579</c:v>
                </c:pt>
                <c:pt idx="143">
                  <c:v>130.74153567838999</c:v>
                </c:pt>
                <c:pt idx="144">
                  <c:v>130.73074115099001</c:v>
                </c:pt>
                <c:pt idx="145">
                  <c:v>130.71994662359</c:v>
                </c:pt>
                <c:pt idx="146">
                  <c:v>130.70915209619</c:v>
                </c:pt>
                <c:pt idx="147">
                  <c:v>130.69835756879999</c:v>
                </c:pt>
                <c:pt idx="148">
                  <c:v>130.68756304140001</c:v>
                </c:pt>
                <c:pt idx="149">
                  <c:v>130.676768514</c:v>
                </c:pt>
                <c:pt idx="150">
                  <c:v>130.66597398659999</c:v>
                </c:pt>
                <c:pt idx="151">
                  <c:v>130.65517945920001</c:v>
                </c:pt>
                <c:pt idx="152">
                  <c:v>130.6443849318</c:v>
                </c:pt>
                <c:pt idx="153">
                  <c:v>130.6335904044</c:v>
                </c:pt>
                <c:pt idx="154">
                  <c:v>130.62279587699999</c:v>
                </c:pt>
                <c:pt idx="155">
                  <c:v>130.61200134960001</c:v>
                </c:pt>
                <c:pt idx="156">
                  <c:v>130.6012068222</c:v>
                </c:pt>
                <c:pt idx="157">
                  <c:v>130.59041229479999</c:v>
                </c:pt>
                <c:pt idx="158">
                  <c:v>130.57961776740001</c:v>
                </c:pt>
                <c:pt idx="159">
                  <c:v>130.56882324</c:v>
                </c:pt>
                <c:pt idx="160">
                  <c:v>130.55802871259999</c:v>
                </c:pt>
                <c:pt idx="161">
                  <c:v>130.54723418520001</c:v>
                </c:pt>
                <c:pt idx="162">
                  <c:v>130.5364396578</c:v>
                </c:pt>
                <c:pt idx="163">
                  <c:v>130.52564513039999</c:v>
                </c:pt>
                <c:pt idx="164">
                  <c:v>130.51485060300001</c:v>
                </c:pt>
                <c:pt idx="165">
                  <c:v>130.5040560756</c:v>
                </c:pt>
                <c:pt idx="166">
                  <c:v>130.4932615482</c:v>
                </c:pt>
                <c:pt idx="167">
                  <c:v>130.48246702079999</c:v>
                </c:pt>
                <c:pt idx="168">
                  <c:v>130.47167249340001</c:v>
                </c:pt>
                <c:pt idx="169">
                  <c:v>130.460877966</c:v>
                </c:pt>
                <c:pt idx="170">
                  <c:v>130.45008343860999</c:v>
                </c:pt>
                <c:pt idx="171">
                  <c:v>130.43928891121001</c:v>
                </c:pt>
                <c:pt idx="172">
                  <c:v>130.42849438381</c:v>
                </c:pt>
                <c:pt idx="173">
                  <c:v>130.41769985641</c:v>
                </c:pt>
                <c:pt idx="174">
                  <c:v>130.40690532900999</c:v>
                </c:pt>
                <c:pt idx="175">
                  <c:v>130.39611080161001</c:v>
                </c:pt>
                <c:pt idx="176">
                  <c:v>130.38531627421</c:v>
                </c:pt>
                <c:pt idx="177">
                  <c:v>130.37452174680999</c:v>
                </c:pt>
                <c:pt idx="178">
                  <c:v>130.36372721941001</c:v>
                </c:pt>
                <c:pt idx="179">
                  <c:v>130.35293269201</c:v>
                </c:pt>
                <c:pt idx="180">
                  <c:v>130.34213816460999</c:v>
                </c:pt>
                <c:pt idx="181">
                  <c:v>130.33134363721001</c:v>
                </c:pt>
                <c:pt idx="182">
                  <c:v>130.32054910981</c:v>
                </c:pt>
                <c:pt idx="183">
                  <c:v>130.30975458240999</c:v>
                </c:pt>
                <c:pt idx="184">
                  <c:v>130.29896005501001</c:v>
                </c:pt>
                <c:pt idx="185">
                  <c:v>130.28816552761</c:v>
                </c:pt>
                <c:pt idx="186">
                  <c:v>130.27737100021</c:v>
                </c:pt>
                <c:pt idx="187">
                  <c:v>130.26657647280999</c:v>
                </c:pt>
                <c:pt idx="188">
                  <c:v>130.25578194541001</c:v>
                </c:pt>
                <c:pt idx="189">
                  <c:v>130.24498741801</c:v>
                </c:pt>
                <c:pt idx="190">
                  <c:v>130.23419289060999</c:v>
                </c:pt>
                <c:pt idx="191">
                  <c:v>130.22339836321001</c:v>
                </c:pt>
                <c:pt idx="192">
                  <c:v>130.21260383581</c:v>
                </c:pt>
                <c:pt idx="193">
                  <c:v>130.20180930842</c:v>
                </c:pt>
                <c:pt idx="194">
                  <c:v>130.19101478101999</c:v>
                </c:pt>
                <c:pt idx="195">
                  <c:v>130.18022025362001</c:v>
                </c:pt>
                <c:pt idx="196">
                  <c:v>130.16942572622</c:v>
                </c:pt>
                <c:pt idx="197">
                  <c:v>130.15863119881999</c:v>
                </c:pt>
                <c:pt idx="198">
                  <c:v>130.14783667142001</c:v>
                </c:pt>
                <c:pt idx="199">
                  <c:v>130.13704214402</c:v>
                </c:pt>
                <c:pt idx="200">
                  <c:v>130.12624761661999</c:v>
                </c:pt>
                <c:pt idx="201">
                  <c:v>130.11545308922001</c:v>
                </c:pt>
                <c:pt idx="202">
                  <c:v>130.10465856182</c:v>
                </c:pt>
                <c:pt idx="203">
                  <c:v>130.09386403441999</c:v>
                </c:pt>
                <c:pt idx="204">
                  <c:v>130.08306950702001</c:v>
                </c:pt>
                <c:pt idx="205">
                  <c:v>130.07227497962</c:v>
                </c:pt>
                <c:pt idx="206">
                  <c:v>130.06148045222</c:v>
                </c:pt>
                <c:pt idx="207">
                  <c:v>130.05068592481999</c:v>
                </c:pt>
                <c:pt idx="208">
                  <c:v>130.03989139742001</c:v>
                </c:pt>
                <c:pt idx="209">
                  <c:v>130.02909687002</c:v>
                </c:pt>
                <c:pt idx="210">
                  <c:v>130.01830234261999</c:v>
                </c:pt>
                <c:pt idx="211">
                  <c:v>130.00750781522001</c:v>
                </c:pt>
                <c:pt idx="212">
                  <c:v>129.99671328782</c:v>
                </c:pt>
                <c:pt idx="213">
                  <c:v>129.98591876041999</c:v>
                </c:pt>
                <c:pt idx="214">
                  <c:v>129.97512423302001</c:v>
                </c:pt>
                <c:pt idx="215">
                  <c:v>129.96432970562</c:v>
                </c:pt>
                <c:pt idx="216">
                  <c:v>129.95353517823</c:v>
                </c:pt>
                <c:pt idx="217">
                  <c:v>129.94274065082999</c:v>
                </c:pt>
                <c:pt idx="218">
                  <c:v>129.93194612342</c:v>
                </c:pt>
                <c:pt idx="219">
                  <c:v>129.92115159602</c:v>
                </c:pt>
                <c:pt idx="220">
                  <c:v>129.91035706861999</c:v>
                </c:pt>
                <c:pt idx="221">
                  <c:v>129.89956254122001</c:v>
                </c:pt>
                <c:pt idx="222">
                  <c:v>129.88876801383</c:v>
                </c:pt>
                <c:pt idx="223">
                  <c:v>129.87797348642999</c:v>
                </c:pt>
                <c:pt idx="224">
                  <c:v>129.86717895903001</c:v>
                </c:pt>
                <c:pt idx="225">
                  <c:v>129.85638443163</c:v>
                </c:pt>
                <c:pt idx="226">
                  <c:v>129.84558990423</c:v>
                </c:pt>
                <c:pt idx="227">
                  <c:v>129.83479537682999</c:v>
                </c:pt>
                <c:pt idx="228">
                  <c:v>129.82400084943001</c:v>
                </c:pt>
                <c:pt idx="229">
                  <c:v>129.81320632203</c:v>
                </c:pt>
                <c:pt idx="230">
                  <c:v>129.80241179462999</c:v>
                </c:pt>
                <c:pt idx="231">
                  <c:v>129.79161726723001</c:v>
                </c:pt>
                <c:pt idx="232">
                  <c:v>129.78082273983</c:v>
                </c:pt>
                <c:pt idx="233">
                  <c:v>129.77002821242999</c:v>
                </c:pt>
                <c:pt idx="234">
                  <c:v>129.75923368503001</c:v>
                </c:pt>
                <c:pt idx="235">
                  <c:v>129.74843915763</c:v>
                </c:pt>
                <c:pt idx="236">
                  <c:v>129.73764463022999</c:v>
                </c:pt>
                <c:pt idx="237">
                  <c:v>129.72685010283001</c:v>
                </c:pt>
                <c:pt idx="238">
                  <c:v>129.71605557543</c:v>
                </c:pt>
                <c:pt idx="239">
                  <c:v>129.70526104803</c:v>
                </c:pt>
                <c:pt idx="240">
                  <c:v>129.69446652062999</c:v>
                </c:pt>
                <c:pt idx="241">
                  <c:v>129.68367199323001</c:v>
                </c:pt>
                <c:pt idx="242">
                  <c:v>129.67287746583</c:v>
                </c:pt>
                <c:pt idx="243">
                  <c:v>129.66208293842999</c:v>
                </c:pt>
                <c:pt idx="244">
                  <c:v>129.65128841103001</c:v>
                </c:pt>
                <c:pt idx="245">
                  <c:v>129.64049388363</c:v>
                </c:pt>
                <c:pt idx="246">
                  <c:v>129.62969935624</c:v>
                </c:pt>
                <c:pt idx="247">
                  <c:v>129.61890482883999</c:v>
                </c:pt>
                <c:pt idx="248">
                  <c:v>129.60811030144001</c:v>
                </c:pt>
                <c:pt idx="249">
                  <c:v>129.59731577404</c:v>
                </c:pt>
                <c:pt idx="250">
                  <c:v>129.58652124663999</c:v>
                </c:pt>
                <c:pt idx="251">
                  <c:v>129.57572671924001</c:v>
                </c:pt>
                <c:pt idx="252">
                  <c:v>129.56493219184</c:v>
                </c:pt>
                <c:pt idx="253">
                  <c:v>129.55413766443999</c:v>
                </c:pt>
                <c:pt idx="254">
                  <c:v>129.54334313704001</c:v>
                </c:pt>
                <c:pt idx="255">
                  <c:v>129.53254860964</c:v>
                </c:pt>
                <c:pt idx="256">
                  <c:v>129.52175408223999</c:v>
                </c:pt>
                <c:pt idx="257">
                  <c:v>129.51095955484001</c:v>
                </c:pt>
                <c:pt idx="258">
                  <c:v>129.50016502744</c:v>
                </c:pt>
                <c:pt idx="259">
                  <c:v>129.48937050004</c:v>
                </c:pt>
                <c:pt idx="260">
                  <c:v>129.47857597263999</c:v>
                </c:pt>
                <c:pt idx="261">
                  <c:v>129.46778144524001</c:v>
                </c:pt>
                <c:pt idx="262">
                  <c:v>129.45698691784</c:v>
                </c:pt>
                <c:pt idx="263">
                  <c:v>129.44619239043999</c:v>
                </c:pt>
                <c:pt idx="264">
                  <c:v>129.43539786304001</c:v>
                </c:pt>
                <c:pt idx="265">
                  <c:v>129.42460333564</c:v>
                </c:pt>
                <c:pt idx="266">
                  <c:v>129.41380880823999</c:v>
                </c:pt>
                <c:pt idx="267">
                  <c:v>129.40301428084001</c:v>
                </c:pt>
                <c:pt idx="268">
                  <c:v>129.39221975344</c:v>
                </c:pt>
                <c:pt idx="269">
                  <c:v>129.38142522605</c:v>
                </c:pt>
                <c:pt idx="270">
                  <c:v>129.37063069864999</c:v>
                </c:pt>
                <c:pt idx="271">
                  <c:v>129.35983617125001</c:v>
                </c:pt>
                <c:pt idx="272">
                  <c:v>129.34904164385</c:v>
                </c:pt>
                <c:pt idx="273">
                  <c:v>129.33824711644999</c:v>
                </c:pt>
                <c:pt idx="274">
                  <c:v>129.32745258905001</c:v>
                </c:pt>
                <c:pt idx="275">
                  <c:v>129.31665806165</c:v>
                </c:pt>
                <c:pt idx="276">
                  <c:v>129.30586353424999</c:v>
                </c:pt>
                <c:pt idx="277">
                  <c:v>129.29506900685001</c:v>
                </c:pt>
                <c:pt idx="278">
                  <c:v>129.28427447945</c:v>
                </c:pt>
                <c:pt idx="279">
                  <c:v>129.27347995205</c:v>
                </c:pt>
                <c:pt idx="280">
                  <c:v>129.26268542464999</c:v>
                </c:pt>
                <c:pt idx="281">
                  <c:v>129.25189089725001</c:v>
                </c:pt>
                <c:pt idx="282">
                  <c:v>129.24109636985</c:v>
                </c:pt>
                <c:pt idx="283">
                  <c:v>129.23030184244999</c:v>
                </c:pt>
                <c:pt idx="284">
                  <c:v>129.21950731505001</c:v>
                </c:pt>
                <c:pt idx="285">
                  <c:v>129.20871278765</c:v>
                </c:pt>
                <c:pt idx="286">
                  <c:v>129.19791826024999</c:v>
                </c:pt>
                <c:pt idx="287">
                  <c:v>129.18712373285001</c:v>
                </c:pt>
                <c:pt idx="288">
                  <c:v>129.17632920545</c:v>
                </c:pt>
                <c:pt idx="289">
                  <c:v>129.16553467804999</c:v>
                </c:pt>
                <c:pt idx="290">
                  <c:v>129.15474015065001</c:v>
                </c:pt>
                <c:pt idx="291">
                  <c:v>129.14394562325</c:v>
                </c:pt>
                <c:pt idx="292">
                  <c:v>129.13315109586</c:v>
                </c:pt>
                <c:pt idx="293">
                  <c:v>129.12235656845999</c:v>
                </c:pt>
                <c:pt idx="294">
                  <c:v>129.11156204106001</c:v>
                </c:pt>
                <c:pt idx="295">
                  <c:v>129.10076751365</c:v>
                </c:pt>
                <c:pt idx="296">
                  <c:v>129.08997298624999</c:v>
                </c:pt>
                <c:pt idx="297">
                  <c:v>129.07917845885001</c:v>
                </c:pt>
                <c:pt idx="298">
                  <c:v>129.06838393146</c:v>
                </c:pt>
                <c:pt idx="299">
                  <c:v>129.05758940406</c:v>
                </c:pt>
                <c:pt idx="300">
                  <c:v>129.04679487665999</c:v>
                </c:pt>
                <c:pt idx="301">
                  <c:v>129.03600034926001</c:v>
                </c:pt>
                <c:pt idx="302">
                  <c:v>129.02520582186</c:v>
                </c:pt>
                <c:pt idx="303">
                  <c:v>129.01441129445999</c:v>
                </c:pt>
                <c:pt idx="304">
                  <c:v>129.00361676706001</c:v>
                </c:pt>
                <c:pt idx="305">
                  <c:v>128.99282223966</c:v>
                </c:pt>
                <c:pt idx="306">
                  <c:v>128.98202771225999</c:v>
                </c:pt>
                <c:pt idx="307">
                  <c:v>128.97123318486001</c:v>
                </c:pt>
                <c:pt idx="308">
                  <c:v>128.96043865746</c:v>
                </c:pt>
                <c:pt idx="309">
                  <c:v>128.94964413005999</c:v>
                </c:pt>
                <c:pt idx="310">
                  <c:v>128.93884960266001</c:v>
                </c:pt>
                <c:pt idx="311">
                  <c:v>128.92805507526</c:v>
                </c:pt>
                <c:pt idx="312">
                  <c:v>128.91726054786</c:v>
                </c:pt>
                <c:pt idx="313">
                  <c:v>128.90646602045999</c:v>
                </c:pt>
                <c:pt idx="314">
                  <c:v>128.89567149306001</c:v>
                </c:pt>
                <c:pt idx="315">
                  <c:v>128.88487696566</c:v>
                </c:pt>
                <c:pt idx="316">
                  <c:v>128.87408243825999</c:v>
                </c:pt>
                <c:pt idx="317">
                  <c:v>128.86328791086001</c:v>
                </c:pt>
                <c:pt idx="318">
                  <c:v>128.85249338346</c:v>
                </c:pt>
                <c:pt idx="319">
                  <c:v>128.84169885605999</c:v>
                </c:pt>
                <c:pt idx="320">
                  <c:v>128.83090432866001</c:v>
                </c:pt>
                <c:pt idx="321">
                  <c:v>128.82010980127001</c:v>
                </c:pt>
                <c:pt idx="322">
                  <c:v>128.80931527387</c:v>
                </c:pt>
                <c:pt idx="323">
                  <c:v>128.79852074646999</c:v>
                </c:pt>
                <c:pt idx="324">
                  <c:v>128.78772621907001</c:v>
                </c:pt>
                <c:pt idx="325">
                  <c:v>128.77693169167</c:v>
                </c:pt>
                <c:pt idx="326">
                  <c:v>128.76613716426999</c:v>
                </c:pt>
                <c:pt idx="327">
                  <c:v>128.75534263687001</c:v>
                </c:pt>
                <c:pt idx="328">
                  <c:v>128.74454810947</c:v>
                </c:pt>
                <c:pt idx="329">
                  <c:v>128.73375358206999</c:v>
                </c:pt>
                <c:pt idx="330">
                  <c:v>128.72295905467001</c:v>
                </c:pt>
                <c:pt idx="331">
                  <c:v>128.71216452727001</c:v>
                </c:pt>
                <c:pt idx="332">
                  <c:v>128.70136999987</c:v>
                </c:pt>
                <c:pt idx="333">
                  <c:v>128.69057547246999</c:v>
                </c:pt>
                <c:pt idx="334">
                  <c:v>128.67978094507001</c:v>
                </c:pt>
                <c:pt idx="335">
                  <c:v>128.66898641767</c:v>
                </c:pt>
                <c:pt idx="336">
                  <c:v>128.65819189026999</c:v>
                </c:pt>
                <c:pt idx="337">
                  <c:v>128.64739736287001</c:v>
                </c:pt>
                <c:pt idx="338">
                  <c:v>128.63660283547</c:v>
                </c:pt>
                <c:pt idx="339">
                  <c:v>128.62580830806999</c:v>
                </c:pt>
                <c:pt idx="340">
                  <c:v>128.61501378067001</c:v>
                </c:pt>
                <c:pt idx="341">
                  <c:v>128.60421925327</c:v>
                </c:pt>
                <c:pt idx="342">
                  <c:v>128.59342472586999</c:v>
                </c:pt>
                <c:pt idx="343">
                  <c:v>128.58263019847001</c:v>
                </c:pt>
                <c:pt idx="344">
                  <c:v>128.57183567107</c:v>
                </c:pt>
                <c:pt idx="345">
                  <c:v>128.56104114368</c:v>
                </c:pt>
                <c:pt idx="346">
                  <c:v>128.55024661627999</c:v>
                </c:pt>
                <c:pt idx="347">
                  <c:v>128.53945208888001</c:v>
                </c:pt>
                <c:pt idx="348">
                  <c:v>128.52865756148</c:v>
                </c:pt>
                <c:pt idx="349">
                  <c:v>128.51786303407999</c:v>
                </c:pt>
                <c:pt idx="350">
                  <c:v>128.50706850668001</c:v>
                </c:pt>
                <c:pt idx="351">
                  <c:v>128.49627397928001</c:v>
                </c:pt>
                <c:pt idx="352">
                  <c:v>128.48547945188</c:v>
                </c:pt>
                <c:pt idx="353">
                  <c:v>128.47468492447999</c:v>
                </c:pt>
                <c:pt idx="354">
                  <c:v>128.46389039708001</c:v>
                </c:pt>
                <c:pt idx="355">
                  <c:v>128.45309586968</c:v>
                </c:pt>
                <c:pt idx="356">
                  <c:v>128.44230134227999</c:v>
                </c:pt>
                <c:pt idx="357">
                  <c:v>128.43150681488001</c:v>
                </c:pt>
                <c:pt idx="358">
                  <c:v>128.42071228748</c:v>
                </c:pt>
                <c:pt idx="359">
                  <c:v>128.40991776007999</c:v>
                </c:pt>
                <c:pt idx="360">
                  <c:v>128.39912323268001</c:v>
                </c:pt>
                <c:pt idx="361">
                  <c:v>128.38832870528</c:v>
                </c:pt>
                <c:pt idx="362">
                  <c:v>128.37753417787999</c:v>
                </c:pt>
                <c:pt idx="363">
                  <c:v>128.36673965048001</c:v>
                </c:pt>
                <c:pt idx="364">
                  <c:v>128.35594512308001</c:v>
                </c:pt>
                <c:pt idx="365">
                  <c:v>128.34515059568</c:v>
                </c:pt>
                <c:pt idx="366">
                  <c:v>128.33435606827999</c:v>
                </c:pt>
                <c:pt idx="367">
                  <c:v>128.32356154088001</c:v>
                </c:pt>
                <c:pt idx="368">
                  <c:v>128.31276701349</c:v>
                </c:pt>
                <c:pt idx="369">
                  <c:v>128.30197248608999</c:v>
                </c:pt>
                <c:pt idx="370">
                  <c:v>128.29117795869001</c:v>
                </c:pt>
                <c:pt idx="371">
                  <c:v>128.28038343129001</c:v>
                </c:pt>
                <c:pt idx="372">
                  <c:v>128.26958890387999</c:v>
                </c:pt>
                <c:pt idx="373">
                  <c:v>128.25879437648001</c:v>
                </c:pt>
                <c:pt idx="374">
                  <c:v>128.24799984909001</c:v>
                </c:pt>
                <c:pt idx="375">
                  <c:v>128.23720532169</c:v>
                </c:pt>
                <c:pt idx="376">
                  <c:v>128.22641079428999</c:v>
                </c:pt>
                <c:pt idx="377">
                  <c:v>128.21561626689001</c:v>
                </c:pt>
                <c:pt idx="378">
                  <c:v>128.20482173949</c:v>
                </c:pt>
                <c:pt idx="379">
                  <c:v>128.19402721208999</c:v>
                </c:pt>
                <c:pt idx="380">
                  <c:v>128.18323268469001</c:v>
                </c:pt>
                <c:pt idx="381">
                  <c:v>128.17243815729</c:v>
                </c:pt>
                <c:pt idx="382">
                  <c:v>128.16164362988999</c:v>
                </c:pt>
                <c:pt idx="383">
                  <c:v>128.15084910249001</c:v>
                </c:pt>
                <c:pt idx="384">
                  <c:v>128.14005457509001</c:v>
                </c:pt>
                <c:pt idx="385">
                  <c:v>128.12926004769</c:v>
                </c:pt>
                <c:pt idx="386">
                  <c:v>128.11846552028999</c:v>
                </c:pt>
                <c:pt idx="387">
                  <c:v>128.10767099289001</c:v>
                </c:pt>
                <c:pt idx="388">
                  <c:v>128.09687646549</c:v>
                </c:pt>
                <c:pt idx="389">
                  <c:v>128.08608193808999</c:v>
                </c:pt>
                <c:pt idx="390">
                  <c:v>128.07528741069001</c:v>
                </c:pt>
                <c:pt idx="391">
                  <c:v>128.06449288329</c:v>
                </c:pt>
                <c:pt idx="392">
                  <c:v>128.05369835588999</c:v>
                </c:pt>
                <c:pt idx="393">
                  <c:v>128.04290382849001</c:v>
                </c:pt>
                <c:pt idx="394">
                  <c:v>128.03210930109</c:v>
                </c:pt>
                <c:pt idx="395">
                  <c:v>128.02131477368999</c:v>
                </c:pt>
                <c:pt idx="396">
                  <c:v>128.01052024629001</c:v>
                </c:pt>
                <c:pt idx="397">
                  <c:v>127.9997257189</c:v>
                </c:pt>
                <c:pt idx="398">
                  <c:v>127.9889311915</c:v>
                </c:pt>
                <c:pt idx="399">
                  <c:v>127.97813666410001</c:v>
                </c:pt>
                <c:pt idx="400">
                  <c:v>127.9673421367</c:v>
                </c:pt>
                <c:pt idx="401">
                  <c:v>127.9565476093</c:v>
                </c:pt>
                <c:pt idx="402">
                  <c:v>127.94575308189999</c:v>
                </c:pt>
                <c:pt idx="403">
                  <c:v>127.9349585545</c:v>
                </c:pt>
                <c:pt idx="404">
                  <c:v>127.92416402710001</c:v>
                </c:pt>
                <c:pt idx="405">
                  <c:v>127.9133694997</c:v>
                </c:pt>
                <c:pt idx="406">
                  <c:v>127.9025749723</c:v>
                </c:pt>
                <c:pt idx="407">
                  <c:v>127.89178044489999</c:v>
                </c:pt>
                <c:pt idx="408">
                  <c:v>127.8809859175</c:v>
                </c:pt>
                <c:pt idx="409">
                  <c:v>127.8701913901</c:v>
                </c:pt>
                <c:pt idx="410">
                  <c:v>127.8593968627</c:v>
                </c:pt>
                <c:pt idx="411">
                  <c:v>127.8486023353</c:v>
                </c:pt>
                <c:pt idx="412">
                  <c:v>127.83780780790001</c:v>
                </c:pt>
                <c:pt idx="413">
                  <c:v>127.8270132805</c:v>
                </c:pt>
                <c:pt idx="414">
                  <c:v>127.8162187531</c:v>
                </c:pt>
                <c:pt idx="415">
                  <c:v>127.80542422569999</c:v>
                </c:pt>
                <c:pt idx="416">
                  <c:v>127.7946296983</c:v>
                </c:pt>
                <c:pt idx="417">
                  <c:v>127.78383517090001</c:v>
                </c:pt>
                <c:pt idx="418">
                  <c:v>127.7730406435</c:v>
                </c:pt>
                <c:pt idx="419">
                  <c:v>127.7622461161</c:v>
                </c:pt>
                <c:pt idx="420">
                  <c:v>127.75145158871</c:v>
                </c:pt>
                <c:pt idx="421">
                  <c:v>127.74065706131</c:v>
                </c:pt>
                <c:pt idx="422">
                  <c:v>127.72986253390999</c:v>
                </c:pt>
                <c:pt idx="423">
                  <c:v>127.71906800651</c:v>
                </c:pt>
                <c:pt idx="424">
                  <c:v>127.70827347911001</c:v>
                </c:pt>
                <c:pt idx="425">
                  <c:v>127.69747895171</c:v>
                </c:pt>
                <c:pt idx="426">
                  <c:v>127.68668442431</c:v>
                </c:pt>
                <c:pt idx="427">
                  <c:v>127.67588989690999</c:v>
                </c:pt>
                <c:pt idx="428">
                  <c:v>127.66509536951</c:v>
                </c:pt>
                <c:pt idx="429">
                  <c:v>127.65430084211</c:v>
                </c:pt>
                <c:pt idx="430">
                  <c:v>127.64350631471</c:v>
                </c:pt>
                <c:pt idx="431">
                  <c:v>127.63271178731</c:v>
                </c:pt>
                <c:pt idx="432">
                  <c:v>127.62191725991001</c:v>
                </c:pt>
                <c:pt idx="433">
                  <c:v>127.61112273251</c:v>
                </c:pt>
                <c:pt idx="434">
                  <c:v>127.60032820511</c:v>
                </c:pt>
                <c:pt idx="435">
                  <c:v>127.58953367770999</c:v>
                </c:pt>
                <c:pt idx="436">
                  <c:v>127.57873915031</c:v>
                </c:pt>
                <c:pt idx="437">
                  <c:v>127.56794462291001</c:v>
                </c:pt>
                <c:pt idx="438">
                  <c:v>127.55715009551</c:v>
                </c:pt>
                <c:pt idx="439">
                  <c:v>127.54635556811</c:v>
                </c:pt>
                <c:pt idx="440">
                  <c:v>127.53556104070999</c:v>
                </c:pt>
                <c:pt idx="441">
                  <c:v>127.52476651331</c:v>
                </c:pt>
                <c:pt idx="442">
                  <c:v>127.51397198591</c:v>
                </c:pt>
                <c:pt idx="443">
                  <c:v>127.50317745851</c:v>
                </c:pt>
                <c:pt idx="444">
                  <c:v>127.49238293112001</c:v>
                </c:pt>
                <c:pt idx="445">
                  <c:v>127.48158840372</c:v>
                </c:pt>
                <c:pt idx="446">
                  <c:v>127.47079387632</c:v>
                </c:pt>
                <c:pt idx="447">
                  <c:v>127.45999934891999</c:v>
                </c:pt>
                <c:pt idx="448">
                  <c:v>127.44920482152</c:v>
                </c:pt>
                <c:pt idx="449">
                  <c:v>127.43841029411</c:v>
                </c:pt>
                <c:pt idx="450">
                  <c:v>127.42761576672</c:v>
                </c:pt>
                <c:pt idx="451">
                  <c:v>127.41682123932</c:v>
                </c:pt>
                <c:pt idx="452">
                  <c:v>127.40602671192001</c:v>
                </c:pt>
                <c:pt idx="453">
                  <c:v>127.39523218452</c:v>
                </c:pt>
                <c:pt idx="454">
                  <c:v>127.38443765712</c:v>
                </c:pt>
                <c:pt idx="455">
                  <c:v>127.37364312971999</c:v>
                </c:pt>
                <c:pt idx="456">
                  <c:v>127.36284860232</c:v>
                </c:pt>
                <c:pt idx="457">
                  <c:v>127.35205407492001</c:v>
                </c:pt>
                <c:pt idx="458">
                  <c:v>127.34125954752</c:v>
                </c:pt>
                <c:pt idx="459">
                  <c:v>127.33046502012</c:v>
                </c:pt>
                <c:pt idx="460">
                  <c:v>127.31967049271999</c:v>
                </c:pt>
                <c:pt idx="461">
                  <c:v>127.30887596532</c:v>
                </c:pt>
                <c:pt idx="462">
                  <c:v>127.29808143792</c:v>
                </c:pt>
                <c:pt idx="463">
                  <c:v>127.28728691052</c:v>
                </c:pt>
                <c:pt idx="464">
                  <c:v>127.27649238312</c:v>
                </c:pt>
                <c:pt idx="465">
                  <c:v>127.26569785572001</c:v>
                </c:pt>
                <c:pt idx="466">
                  <c:v>127.25490332832</c:v>
                </c:pt>
                <c:pt idx="467">
                  <c:v>127.24410880092999</c:v>
                </c:pt>
                <c:pt idx="468">
                  <c:v>127.23331427351999</c:v>
                </c:pt>
                <c:pt idx="469">
                  <c:v>127.22251974612</c:v>
                </c:pt>
                <c:pt idx="470">
                  <c:v>127.21172521872001</c:v>
                </c:pt>
                <c:pt idx="471">
                  <c:v>127.20093069132</c:v>
                </c:pt>
                <c:pt idx="472">
                  <c:v>127.19013616392</c:v>
                </c:pt>
                <c:pt idx="473">
                  <c:v>127.17934163653</c:v>
                </c:pt>
                <c:pt idx="474">
                  <c:v>127.16854710913</c:v>
                </c:pt>
                <c:pt idx="475">
                  <c:v>127.15775258172999</c:v>
                </c:pt>
                <c:pt idx="476">
                  <c:v>127.14695805433</c:v>
                </c:pt>
                <c:pt idx="477">
                  <c:v>127.13616352693001</c:v>
                </c:pt>
                <c:pt idx="478">
                  <c:v>127.12536899953</c:v>
                </c:pt>
                <c:pt idx="479">
                  <c:v>127.11457447213</c:v>
                </c:pt>
                <c:pt idx="480">
                  <c:v>127.10377994472999</c:v>
                </c:pt>
                <c:pt idx="481">
                  <c:v>127.09298541733</c:v>
                </c:pt>
                <c:pt idx="482">
                  <c:v>127.08219088993</c:v>
                </c:pt>
                <c:pt idx="483">
                  <c:v>127.07139636253</c:v>
                </c:pt>
                <c:pt idx="484">
                  <c:v>127.06060183513</c:v>
                </c:pt>
                <c:pt idx="485">
                  <c:v>127.04980730773001</c:v>
                </c:pt>
                <c:pt idx="486">
                  <c:v>127.03901278033</c:v>
                </c:pt>
                <c:pt idx="487">
                  <c:v>127.02821825293</c:v>
                </c:pt>
                <c:pt idx="488">
                  <c:v>127.01742372552999</c:v>
                </c:pt>
                <c:pt idx="489">
                  <c:v>127.00662919813</c:v>
                </c:pt>
                <c:pt idx="490">
                  <c:v>126.99583467073001</c:v>
                </c:pt>
                <c:pt idx="491">
                  <c:v>126.98504014333</c:v>
                </c:pt>
                <c:pt idx="492">
                  <c:v>126.97424561593</c:v>
                </c:pt>
                <c:pt idx="493">
                  <c:v>126.96345108852999</c:v>
                </c:pt>
                <c:pt idx="494">
                  <c:v>126.95265656113</c:v>
                </c:pt>
                <c:pt idx="495">
                  <c:v>126.94186203373</c:v>
                </c:pt>
                <c:pt idx="496">
                  <c:v>126.93106750634</c:v>
                </c:pt>
                <c:pt idx="497">
                  <c:v>126.92027297894001</c:v>
                </c:pt>
                <c:pt idx="498">
                  <c:v>126.90947845154</c:v>
                </c:pt>
                <c:pt idx="499">
                  <c:v>126.89868392414</c:v>
                </c:pt>
                <c:pt idx="500">
                  <c:v>126.88788939673999</c:v>
                </c:pt>
                <c:pt idx="501">
                  <c:v>126.87709486934</c:v>
                </c:pt>
                <c:pt idx="502">
                  <c:v>126.86630034194</c:v>
                </c:pt>
                <c:pt idx="503">
                  <c:v>126.85550581454</c:v>
                </c:pt>
                <c:pt idx="504">
                  <c:v>126.84471128714</c:v>
                </c:pt>
                <c:pt idx="505">
                  <c:v>126.83391675974001</c:v>
                </c:pt>
                <c:pt idx="506">
                  <c:v>126.82312223234</c:v>
                </c:pt>
                <c:pt idx="507">
                  <c:v>126.81232770494</c:v>
                </c:pt>
                <c:pt idx="508">
                  <c:v>126.80153317753999</c:v>
                </c:pt>
                <c:pt idx="509">
                  <c:v>126.79073865014</c:v>
                </c:pt>
                <c:pt idx="510">
                  <c:v>126.77994412274001</c:v>
                </c:pt>
                <c:pt idx="511">
                  <c:v>126.76914959534</c:v>
                </c:pt>
                <c:pt idx="512">
                  <c:v>126.75835506794</c:v>
                </c:pt>
                <c:pt idx="513">
                  <c:v>126.74756054053999</c:v>
                </c:pt>
                <c:pt idx="514">
                  <c:v>126.73676601314</c:v>
                </c:pt>
                <c:pt idx="515">
                  <c:v>126.72597148574</c:v>
                </c:pt>
                <c:pt idx="516">
                  <c:v>126.71517695834</c:v>
                </c:pt>
                <c:pt idx="517">
                  <c:v>126.70438243094</c:v>
                </c:pt>
                <c:pt idx="518">
                  <c:v>126.69358790354001</c:v>
                </c:pt>
                <c:pt idx="519">
                  <c:v>126.68279337615</c:v>
                </c:pt>
                <c:pt idx="520">
                  <c:v>126.67199884874999</c:v>
                </c:pt>
                <c:pt idx="521">
                  <c:v>126.66120432135</c:v>
                </c:pt>
                <c:pt idx="522">
                  <c:v>126.65040979395</c:v>
                </c:pt>
                <c:pt idx="523">
                  <c:v>126.63961526655</c:v>
                </c:pt>
                <c:pt idx="524">
                  <c:v>126.62882073915</c:v>
                </c:pt>
                <c:pt idx="525">
                  <c:v>126.61802621175001</c:v>
                </c:pt>
                <c:pt idx="526">
                  <c:v>126.60723168435</c:v>
                </c:pt>
                <c:pt idx="527">
                  <c:v>126.59643715695</c:v>
                </c:pt>
                <c:pt idx="528">
                  <c:v>126.58564262954999</c:v>
                </c:pt>
                <c:pt idx="529">
                  <c:v>126.57484810215</c:v>
                </c:pt>
                <c:pt idx="530">
                  <c:v>126.56405357475001</c:v>
                </c:pt>
                <c:pt idx="531">
                  <c:v>126.55325904735</c:v>
                </c:pt>
                <c:pt idx="532">
                  <c:v>126.54246451995</c:v>
                </c:pt>
                <c:pt idx="533">
                  <c:v>126.53166999254999</c:v>
                </c:pt>
                <c:pt idx="534">
                  <c:v>126.52087546515</c:v>
                </c:pt>
                <c:pt idx="535">
                  <c:v>126.51008093775</c:v>
                </c:pt>
                <c:pt idx="536">
                  <c:v>126.49928641035</c:v>
                </c:pt>
                <c:pt idx="537">
                  <c:v>126.48849188295</c:v>
                </c:pt>
                <c:pt idx="538">
                  <c:v>126.47769735555001</c:v>
                </c:pt>
                <c:pt idx="539">
                  <c:v>126.46690282815</c:v>
                </c:pt>
                <c:pt idx="540">
                  <c:v>126.45610830075</c:v>
                </c:pt>
                <c:pt idx="541">
                  <c:v>126.44531377334999</c:v>
                </c:pt>
                <c:pt idx="542">
                  <c:v>126.43451924596</c:v>
                </c:pt>
                <c:pt idx="543">
                  <c:v>126.42372471856</c:v>
                </c:pt>
                <c:pt idx="544">
                  <c:v>126.41293019116</c:v>
                </c:pt>
                <c:pt idx="545">
                  <c:v>126.40213566375</c:v>
                </c:pt>
                <c:pt idx="546">
                  <c:v>126.39134113634999</c:v>
                </c:pt>
                <c:pt idx="547">
                  <c:v>126.38054660895</c:v>
                </c:pt>
                <c:pt idx="548">
                  <c:v>126.36975208155</c:v>
                </c:pt>
                <c:pt idx="549">
                  <c:v>126.35895755416</c:v>
                </c:pt>
                <c:pt idx="550">
                  <c:v>126.34816302676001</c:v>
                </c:pt>
                <c:pt idx="551">
                  <c:v>126.33736849936</c:v>
                </c:pt>
                <c:pt idx="552">
                  <c:v>126.32657397196</c:v>
                </c:pt>
                <c:pt idx="553">
                  <c:v>126.31577944455999</c:v>
                </c:pt>
                <c:pt idx="554">
                  <c:v>126.30498491716</c:v>
                </c:pt>
                <c:pt idx="555">
                  <c:v>126.29419038976</c:v>
                </c:pt>
                <c:pt idx="556">
                  <c:v>126.28339586236</c:v>
                </c:pt>
                <c:pt idx="557">
                  <c:v>126.27260133496</c:v>
                </c:pt>
                <c:pt idx="558">
                  <c:v>126.26180680756001</c:v>
                </c:pt>
                <c:pt idx="559">
                  <c:v>126.25101228016</c:v>
                </c:pt>
                <c:pt idx="560">
                  <c:v>126.24021775276</c:v>
                </c:pt>
                <c:pt idx="561">
                  <c:v>126.22942322535999</c:v>
                </c:pt>
                <c:pt idx="562">
                  <c:v>126.21862869796</c:v>
                </c:pt>
                <c:pt idx="563">
                  <c:v>126.20783417056001</c:v>
                </c:pt>
                <c:pt idx="564">
                  <c:v>126.19703964316</c:v>
                </c:pt>
                <c:pt idx="565">
                  <c:v>126.18624511576</c:v>
                </c:pt>
                <c:pt idx="566">
                  <c:v>126.17545058835999</c:v>
                </c:pt>
                <c:pt idx="567">
                  <c:v>126.16465606096</c:v>
                </c:pt>
                <c:pt idx="568">
                  <c:v>126.15386153356</c:v>
                </c:pt>
                <c:pt idx="569">
                  <c:v>126.14306700616</c:v>
                </c:pt>
                <c:pt idx="570">
                  <c:v>126.13227247876</c:v>
                </c:pt>
                <c:pt idx="571">
                  <c:v>126.12147795136001</c:v>
                </c:pt>
                <c:pt idx="572">
                  <c:v>126.11068342397</c:v>
                </c:pt>
                <c:pt idx="573">
                  <c:v>126.09988889656999</c:v>
                </c:pt>
                <c:pt idx="574">
                  <c:v>126.08909436917</c:v>
                </c:pt>
                <c:pt idx="575">
                  <c:v>126.07829984177</c:v>
                </c:pt>
                <c:pt idx="576">
                  <c:v>126.06750531437</c:v>
                </c:pt>
                <c:pt idx="577">
                  <c:v>126.05671078697</c:v>
                </c:pt>
                <c:pt idx="578">
                  <c:v>126.04591625957001</c:v>
                </c:pt>
                <c:pt idx="579">
                  <c:v>126.03512173217</c:v>
                </c:pt>
                <c:pt idx="580">
                  <c:v>126.02432720477</c:v>
                </c:pt>
                <c:pt idx="581">
                  <c:v>126.01353267736999</c:v>
                </c:pt>
                <c:pt idx="582">
                  <c:v>126.00273814997</c:v>
                </c:pt>
                <c:pt idx="583">
                  <c:v>125.99194362257001</c:v>
                </c:pt>
                <c:pt idx="584">
                  <c:v>125.98114909517</c:v>
                </c:pt>
                <c:pt idx="585">
                  <c:v>125.97035456777</c:v>
                </c:pt>
                <c:pt idx="586">
                  <c:v>125.95956004036999</c:v>
                </c:pt>
                <c:pt idx="587">
                  <c:v>125.94876551297</c:v>
                </c:pt>
                <c:pt idx="588">
                  <c:v>125.93797098557</c:v>
                </c:pt>
                <c:pt idx="589">
                  <c:v>125.92717645817</c:v>
                </c:pt>
                <c:pt idx="590">
                  <c:v>125.91638193077</c:v>
                </c:pt>
                <c:pt idx="591">
                  <c:v>125.90558740337001</c:v>
                </c:pt>
                <c:pt idx="592">
                  <c:v>125.89479287597</c:v>
                </c:pt>
                <c:pt idx="593">
                  <c:v>125.88399834857</c:v>
                </c:pt>
                <c:pt idx="594">
                  <c:v>125.87320382116999</c:v>
                </c:pt>
                <c:pt idx="595">
                  <c:v>125.86240929378</c:v>
                </c:pt>
                <c:pt idx="596">
                  <c:v>125.85161476638</c:v>
                </c:pt>
                <c:pt idx="597">
                  <c:v>125.84082023898</c:v>
                </c:pt>
                <c:pt idx="598">
                  <c:v>125.83002571158001</c:v>
                </c:pt>
                <c:pt idx="599">
                  <c:v>125.81923118418</c:v>
                </c:pt>
                <c:pt idx="600">
                  <c:v>125.80843665678</c:v>
                </c:pt>
                <c:pt idx="601">
                  <c:v>125.79764212937999</c:v>
                </c:pt>
                <c:pt idx="602">
                  <c:v>125.78684760198</c:v>
                </c:pt>
                <c:pt idx="603">
                  <c:v>125.77605307458001</c:v>
                </c:pt>
                <c:pt idx="604">
                  <c:v>125.76525854718</c:v>
                </c:pt>
                <c:pt idx="605">
                  <c:v>125.75446401978</c:v>
                </c:pt>
                <c:pt idx="606">
                  <c:v>125.74366949237999</c:v>
                </c:pt>
                <c:pt idx="607">
                  <c:v>125.73287496498</c:v>
                </c:pt>
                <c:pt idx="608">
                  <c:v>125.72208043758</c:v>
                </c:pt>
                <c:pt idx="609">
                  <c:v>125.71128591018</c:v>
                </c:pt>
                <c:pt idx="610">
                  <c:v>125.70049138278</c:v>
                </c:pt>
                <c:pt idx="611">
                  <c:v>125.68969685538001</c:v>
                </c:pt>
                <c:pt idx="612">
                  <c:v>125.67890232798</c:v>
                </c:pt>
                <c:pt idx="613">
                  <c:v>125.66810780058</c:v>
                </c:pt>
                <c:pt idx="614">
                  <c:v>125.65731327317999</c:v>
                </c:pt>
                <c:pt idx="615">
                  <c:v>125.64651874578</c:v>
                </c:pt>
                <c:pt idx="616">
                  <c:v>125.63572421838001</c:v>
                </c:pt>
                <c:pt idx="617">
                  <c:v>125.62492969098</c:v>
                </c:pt>
                <c:pt idx="618">
                  <c:v>125.61413516359001</c:v>
                </c:pt>
                <c:pt idx="619">
                  <c:v>125.60334063619</c:v>
                </c:pt>
                <c:pt idx="620">
                  <c:v>125.59254610879</c:v>
                </c:pt>
                <c:pt idx="621">
                  <c:v>125.58175158138999</c:v>
                </c:pt>
                <c:pt idx="622">
                  <c:v>125.57095705399</c:v>
                </c:pt>
                <c:pt idx="623">
                  <c:v>125.56016252658</c:v>
                </c:pt>
                <c:pt idx="624">
                  <c:v>125.54936799919</c:v>
                </c:pt>
                <c:pt idx="625">
                  <c:v>125.53857347179</c:v>
                </c:pt>
                <c:pt idx="626">
                  <c:v>125.52777894438999</c:v>
                </c:pt>
                <c:pt idx="627">
                  <c:v>125.51698441699</c:v>
                </c:pt>
                <c:pt idx="628">
                  <c:v>125.50618988959</c:v>
                </c:pt>
                <c:pt idx="629">
                  <c:v>125.49539536219</c:v>
                </c:pt>
                <c:pt idx="630">
                  <c:v>125.48460083479</c:v>
                </c:pt>
                <c:pt idx="631">
                  <c:v>125.47380630739001</c:v>
                </c:pt>
                <c:pt idx="632">
                  <c:v>125.46301177999</c:v>
                </c:pt>
                <c:pt idx="633">
                  <c:v>125.45221725259</c:v>
                </c:pt>
                <c:pt idx="634">
                  <c:v>125.44142272518999</c:v>
                </c:pt>
                <c:pt idx="635">
                  <c:v>125.43062819779</c:v>
                </c:pt>
                <c:pt idx="636">
                  <c:v>125.41983367039001</c:v>
                </c:pt>
                <c:pt idx="637">
                  <c:v>125.40903914299</c:v>
                </c:pt>
                <c:pt idx="638">
                  <c:v>125.39824461559</c:v>
                </c:pt>
                <c:pt idx="639">
                  <c:v>125.38745008818999</c:v>
                </c:pt>
                <c:pt idx="640">
                  <c:v>125.37665556079</c:v>
                </c:pt>
                <c:pt idx="641">
                  <c:v>125.36586103339999</c:v>
                </c:pt>
                <c:pt idx="642">
                  <c:v>125.35506650599</c:v>
                </c:pt>
                <c:pt idx="643">
                  <c:v>125.34427197859</c:v>
                </c:pt>
                <c:pt idx="644">
                  <c:v>125.33347745119001</c:v>
                </c:pt>
                <c:pt idx="645">
                  <c:v>125.32268292379</c:v>
                </c:pt>
                <c:pt idx="646">
                  <c:v>125.31188839639</c:v>
                </c:pt>
                <c:pt idx="647">
                  <c:v>125.30109386898999</c:v>
                </c:pt>
                <c:pt idx="648">
                  <c:v>125.2902993416</c:v>
                </c:pt>
                <c:pt idx="649">
                  <c:v>125.2795048142</c:v>
                </c:pt>
                <c:pt idx="650">
                  <c:v>125.2687102868</c:v>
                </c:pt>
                <c:pt idx="651">
                  <c:v>125.25791575940001</c:v>
                </c:pt>
                <c:pt idx="652">
                  <c:v>125.247121232</c:v>
                </c:pt>
                <c:pt idx="653">
                  <c:v>125.2363267046</c:v>
                </c:pt>
                <c:pt idx="654">
                  <c:v>125.22553217719999</c:v>
                </c:pt>
                <c:pt idx="655">
                  <c:v>125.2147376498</c:v>
                </c:pt>
                <c:pt idx="656">
                  <c:v>125.20394312240001</c:v>
                </c:pt>
                <c:pt idx="657">
                  <c:v>125.193148595</c:v>
                </c:pt>
                <c:pt idx="658">
                  <c:v>125.1823540676</c:v>
                </c:pt>
                <c:pt idx="659">
                  <c:v>125.17155954019999</c:v>
                </c:pt>
                <c:pt idx="660">
                  <c:v>125.1607650128</c:v>
                </c:pt>
                <c:pt idx="661">
                  <c:v>125.1499704854</c:v>
                </c:pt>
                <c:pt idx="662">
                  <c:v>125.139175958</c:v>
                </c:pt>
                <c:pt idx="663">
                  <c:v>125.1283814306</c:v>
                </c:pt>
                <c:pt idx="664">
                  <c:v>125.11758690320001</c:v>
                </c:pt>
                <c:pt idx="665">
                  <c:v>125.1067923758</c:v>
                </c:pt>
                <c:pt idx="666">
                  <c:v>125.0959978484</c:v>
                </c:pt>
                <c:pt idx="667">
                  <c:v>125.08520332099999</c:v>
                </c:pt>
                <c:pt idx="668">
                  <c:v>125.0744087936</c:v>
                </c:pt>
                <c:pt idx="669">
                  <c:v>125.06361426620001</c:v>
                </c:pt>
                <c:pt idx="670">
                  <c:v>125.0528197388</c:v>
                </c:pt>
                <c:pt idx="671">
                  <c:v>125.04202521141001</c:v>
                </c:pt>
                <c:pt idx="672">
                  <c:v>125.03123068401</c:v>
                </c:pt>
                <c:pt idx="673">
                  <c:v>125.02043615661</c:v>
                </c:pt>
                <c:pt idx="674">
                  <c:v>125.00964162920999</c:v>
                </c:pt>
                <c:pt idx="675">
                  <c:v>124.99884710181</c:v>
                </c:pt>
                <c:pt idx="676">
                  <c:v>124.98805257441001</c:v>
                </c:pt>
                <c:pt idx="677">
                  <c:v>124.97725804701</c:v>
                </c:pt>
                <c:pt idx="678">
                  <c:v>124.96646351961</c:v>
                </c:pt>
                <c:pt idx="679">
                  <c:v>124.95566899220999</c:v>
                </c:pt>
                <c:pt idx="680">
                  <c:v>124.94487446481</c:v>
                </c:pt>
                <c:pt idx="681">
                  <c:v>124.93407993741</c:v>
                </c:pt>
                <c:pt idx="682">
                  <c:v>124.92328541001</c:v>
                </c:pt>
                <c:pt idx="683">
                  <c:v>124.91249088261</c:v>
                </c:pt>
                <c:pt idx="684">
                  <c:v>124.90169635521001</c:v>
                </c:pt>
                <c:pt idx="685">
                  <c:v>124.89090182781</c:v>
                </c:pt>
                <c:pt idx="686">
                  <c:v>124.88010730041</c:v>
                </c:pt>
                <c:pt idx="687">
                  <c:v>124.86931277300999</c:v>
                </c:pt>
                <c:pt idx="688">
                  <c:v>124.85851824561</c:v>
                </c:pt>
                <c:pt idx="689">
                  <c:v>124.84772371821001</c:v>
                </c:pt>
                <c:pt idx="690">
                  <c:v>124.83692919081</c:v>
                </c:pt>
                <c:pt idx="691">
                  <c:v>124.82613466341</c:v>
                </c:pt>
                <c:pt idx="692">
                  <c:v>124.81534013600999</c:v>
                </c:pt>
                <c:pt idx="693">
                  <c:v>124.80454560861</c:v>
                </c:pt>
                <c:pt idx="694">
                  <c:v>124.79375108121999</c:v>
                </c:pt>
                <c:pt idx="695">
                  <c:v>124.78295655382</c:v>
                </c:pt>
                <c:pt idx="696">
                  <c:v>124.77216202642001</c:v>
                </c:pt>
                <c:pt idx="697">
                  <c:v>124.76136749902</c:v>
                </c:pt>
                <c:pt idx="698">
                  <c:v>124.75057297162</c:v>
                </c:pt>
                <c:pt idx="699">
                  <c:v>124.73977844421999</c:v>
                </c:pt>
                <c:pt idx="700">
                  <c:v>124.72898391682</c:v>
                </c:pt>
                <c:pt idx="701">
                  <c:v>124.71818938942</c:v>
                </c:pt>
                <c:pt idx="702">
                  <c:v>124.70739486202</c:v>
                </c:pt>
                <c:pt idx="703">
                  <c:v>124.69660033462</c:v>
                </c:pt>
                <c:pt idx="704">
                  <c:v>124.68580580722001</c:v>
                </c:pt>
                <c:pt idx="705">
                  <c:v>124.67501127982</c:v>
                </c:pt>
                <c:pt idx="706">
                  <c:v>124.66421675242</c:v>
                </c:pt>
                <c:pt idx="707">
                  <c:v>124.65342222501999</c:v>
                </c:pt>
                <c:pt idx="708">
                  <c:v>124.64262769762</c:v>
                </c:pt>
                <c:pt idx="709">
                  <c:v>124.63183317022001</c:v>
                </c:pt>
                <c:pt idx="710">
                  <c:v>124.62103864282</c:v>
                </c:pt>
                <c:pt idx="711">
                  <c:v>124.61024411542</c:v>
                </c:pt>
                <c:pt idx="712">
                  <c:v>124.59944958801999</c:v>
                </c:pt>
                <c:pt idx="713">
                  <c:v>124.58865506062</c:v>
                </c:pt>
                <c:pt idx="714">
                  <c:v>124.57786053322</c:v>
                </c:pt>
                <c:pt idx="715">
                  <c:v>124.56706600582</c:v>
                </c:pt>
                <c:pt idx="716">
                  <c:v>124.55627147842</c:v>
                </c:pt>
                <c:pt idx="717">
                  <c:v>124.54547695103</c:v>
                </c:pt>
                <c:pt idx="718">
                  <c:v>124.53468242363</c:v>
                </c:pt>
                <c:pt idx="719">
                  <c:v>124.52388789622</c:v>
                </c:pt>
                <c:pt idx="720">
                  <c:v>124.51309336881999</c:v>
                </c:pt>
                <c:pt idx="721">
                  <c:v>124.50229884142</c:v>
                </c:pt>
                <c:pt idx="722">
                  <c:v>124.49150431402001</c:v>
                </c:pt>
                <c:pt idx="723">
                  <c:v>124.48070978663</c:v>
                </c:pt>
                <c:pt idx="724">
                  <c:v>124.46991525923001</c:v>
                </c:pt>
                <c:pt idx="725">
                  <c:v>124.45912073183</c:v>
                </c:pt>
                <c:pt idx="726">
                  <c:v>124.44832620443</c:v>
                </c:pt>
                <c:pt idx="727">
                  <c:v>124.43753167702999</c:v>
                </c:pt>
                <c:pt idx="728">
                  <c:v>124.42673714963</c:v>
                </c:pt>
                <c:pt idx="729">
                  <c:v>124.41594262223001</c:v>
                </c:pt>
                <c:pt idx="730">
                  <c:v>124.40514809483</c:v>
                </c:pt>
                <c:pt idx="731">
                  <c:v>124.39435356743</c:v>
                </c:pt>
                <c:pt idx="732">
                  <c:v>124.38355904002999</c:v>
                </c:pt>
                <c:pt idx="733">
                  <c:v>124.37276451263</c:v>
                </c:pt>
                <c:pt idx="734">
                  <c:v>124.36196998523</c:v>
                </c:pt>
                <c:pt idx="735">
                  <c:v>124.35117545783</c:v>
                </c:pt>
                <c:pt idx="736">
                  <c:v>124.34038093043</c:v>
                </c:pt>
                <c:pt idx="737">
                  <c:v>124.32958640303001</c:v>
                </c:pt>
                <c:pt idx="738">
                  <c:v>124.31879187563</c:v>
                </c:pt>
                <c:pt idx="739">
                  <c:v>124.30799734823</c:v>
                </c:pt>
                <c:pt idx="740">
                  <c:v>124.29720282082999</c:v>
                </c:pt>
                <c:pt idx="741">
                  <c:v>124.28640829343</c:v>
                </c:pt>
                <c:pt idx="742">
                  <c:v>124.27561376603001</c:v>
                </c:pt>
                <c:pt idx="743">
                  <c:v>124.26481923863</c:v>
                </c:pt>
                <c:pt idx="744">
                  <c:v>124.25402471123</c:v>
                </c:pt>
                <c:pt idx="745">
                  <c:v>124.24323018382999</c:v>
                </c:pt>
                <c:pt idx="746">
                  <c:v>124.23243565643</c:v>
                </c:pt>
                <c:pt idx="747">
                  <c:v>124.22164112903999</c:v>
                </c:pt>
                <c:pt idx="748">
                  <c:v>124.21084660164</c:v>
                </c:pt>
                <c:pt idx="749">
                  <c:v>124.20005207424001</c:v>
                </c:pt>
                <c:pt idx="750">
                  <c:v>124.18925754684</c:v>
                </c:pt>
                <c:pt idx="751">
                  <c:v>124.17846301944</c:v>
                </c:pt>
                <c:pt idx="752">
                  <c:v>124.16766849203999</c:v>
                </c:pt>
                <c:pt idx="753">
                  <c:v>124.15687396464</c:v>
                </c:pt>
                <c:pt idx="754">
                  <c:v>124.14607943724</c:v>
                </c:pt>
                <c:pt idx="755">
                  <c:v>124.13528490984</c:v>
                </c:pt>
                <c:pt idx="756">
                  <c:v>124.12449038244</c:v>
                </c:pt>
                <c:pt idx="757">
                  <c:v>124.11369585504001</c:v>
                </c:pt>
                <c:pt idx="758">
                  <c:v>124.10290132764</c:v>
                </c:pt>
                <c:pt idx="759">
                  <c:v>124.09210680024</c:v>
                </c:pt>
                <c:pt idx="760">
                  <c:v>124.08131227283999</c:v>
                </c:pt>
                <c:pt idx="761">
                  <c:v>124.07051774544</c:v>
                </c:pt>
                <c:pt idx="762">
                  <c:v>124.05972321804001</c:v>
                </c:pt>
                <c:pt idx="763">
                  <c:v>124.04892869064</c:v>
                </c:pt>
                <c:pt idx="764">
                  <c:v>124.03813416324</c:v>
                </c:pt>
                <c:pt idx="765">
                  <c:v>124.02733963583999</c:v>
                </c:pt>
                <c:pt idx="766">
                  <c:v>124.01654510844</c:v>
                </c:pt>
                <c:pt idx="767">
                  <c:v>124.00575058104</c:v>
                </c:pt>
                <c:pt idx="768">
                  <c:v>123.99495605364</c:v>
                </c:pt>
                <c:pt idx="769">
                  <c:v>123.98416152624</c:v>
                </c:pt>
                <c:pt idx="770">
                  <c:v>123.97336699885</c:v>
                </c:pt>
                <c:pt idx="771">
                  <c:v>123.96257247145</c:v>
                </c:pt>
                <c:pt idx="772">
                  <c:v>123.95177794404999</c:v>
                </c:pt>
                <c:pt idx="773">
                  <c:v>123.94098341665</c:v>
                </c:pt>
                <c:pt idx="774">
                  <c:v>123.93018888925</c:v>
                </c:pt>
                <c:pt idx="775">
                  <c:v>123.91939436185</c:v>
                </c:pt>
                <c:pt idx="776">
                  <c:v>123.90859983445</c:v>
                </c:pt>
                <c:pt idx="777">
                  <c:v>123.89780530705001</c:v>
                </c:pt>
                <c:pt idx="778">
                  <c:v>123.88701077965</c:v>
                </c:pt>
                <c:pt idx="779">
                  <c:v>123.87621625225</c:v>
                </c:pt>
                <c:pt idx="780">
                  <c:v>123.86542172484999</c:v>
                </c:pt>
                <c:pt idx="781">
                  <c:v>123.85462719745</c:v>
                </c:pt>
                <c:pt idx="782">
                  <c:v>123.84383267005001</c:v>
                </c:pt>
                <c:pt idx="783">
                  <c:v>123.83303814265</c:v>
                </c:pt>
                <c:pt idx="784">
                  <c:v>123.82224361525</c:v>
                </c:pt>
                <c:pt idx="785">
                  <c:v>123.81144908784999</c:v>
                </c:pt>
                <c:pt idx="786">
                  <c:v>123.80065456045</c:v>
                </c:pt>
                <c:pt idx="787">
                  <c:v>123.78986003305</c:v>
                </c:pt>
                <c:pt idx="788">
                  <c:v>123.77906550565</c:v>
                </c:pt>
                <c:pt idx="789">
                  <c:v>123.76827097825</c:v>
                </c:pt>
                <c:pt idx="790">
                  <c:v>123.75747645085001</c:v>
                </c:pt>
                <c:pt idx="791">
                  <c:v>123.74668192345</c:v>
                </c:pt>
                <c:pt idx="792">
                  <c:v>123.73588739605</c:v>
                </c:pt>
                <c:pt idx="793">
                  <c:v>123.72509286866</c:v>
                </c:pt>
                <c:pt idx="794">
                  <c:v>123.71429834126</c:v>
                </c:pt>
                <c:pt idx="795">
                  <c:v>123.70350381386</c:v>
                </c:pt>
                <c:pt idx="796">
                  <c:v>123.69270928645</c:v>
                </c:pt>
                <c:pt idx="797">
                  <c:v>123.68191475905</c:v>
                </c:pt>
                <c:pt idx="798">
                  <c:v>123.67112023164999</c:v>
                </c:pt>
                <c:pt idx="799">
                  <c:v>123.66032570426</c:v>
                </c:pt>
                <c:pt idx="800">
                  <c:v>123.64953117685999</c:v>
                </c:pt>
                <c:pt idx="801">
                  <c:v>123.63873664946</c:v>
                </c:pt>
                <c:pt idx="802">
                  <c:v>123.62794212206001</c:v>
                </c:pt>
                <c:pt idx="803">
                  <c:v>123.61714759466</c:v>
                </c:pt>
                <c:pt idx="804">
                  <c:v>123.60635306726</c:v>
                </c:pt>
                <c:pt idx="805">
                  <c:v>123.59555853985999</c:v>
                </c:pt>
                <c:pt idx="806">
                  <c:v>123.58476401246</c:v>
                </c:pt>
                <c:pt idx="807">
                  <c:v>123.57396948506</c:v>
                </c:pt>
                <c:pt idx="808">
                  <c:v>123.56317495766</c:v>
                </c:pt>
                <c:pt idx="809">
                  <c:v>123.55238043026</c:v>
                </c:pt>
                <c:pt idx="810">
                  <c:v>123.54158590286001</c:v>
                </c:pt>
                <c:pt idx="811">
                  <c:v>123.53079137546</c:v>
                </c:pt>
                <c:pt idx="812">
                  <c:v>123.51999684806</c:v>
                </c:pt>
                <c:pt idx="813">
                  <c:v>123.50920232065999</c:v>
                </c:pt>
                <c:pt idx="814">
                  <c:v>123.49840779326</c:v>
                </c:pt>
                <c:pt idx="815">
                  <c:v>123.48761326586001</c:v>
                </c:pt>
                <c:pt idx="816">
                  <c:v>123.47681873846</c:v>
                </c:pt>
                <c:pt idx="817">
                  <c:v>123.46602421106</c:v>
                </c:pt>
                <c:pt idx="818">
                  <c:v>123.45522968365999</c:v>
                </c:pt>
                <c:pt idx="819">
                  <c:v>123.44443515626</c:v>
                </c:pt>
                <c:pt idx="820">
                  <c:v>123.43364062886</c:v>
                </c:pt>
                <c:pt idx="821">
                  <c:v>123.42284610146</c:v>
                </c:pt>
                <c:pt idx="822">
                  <c:v>123.41205157407001</c:v>
                </c:pt>
                <c:pt idx="823">
                  <c:v>123.40125704667</c:v>
                </c:pt>
                <c:pt idx="824">
                  <c:v>123.39046251927</c:v>
                </c:pt>
                <c:pt idx="825">
                  <c:v>123.37966799186999</c:v>
                </c:pt>
                <c:pt idx="826">
                  <c:v>123.36887346447</c:v>
                </c:pt>
                <c:pt idx="827">
                  <c:v>123.35807893707</c:v>
                </c:pt>
                <c:pt idx="828">
                  <c:v>123.34728440967</c:v>
                </c:pt>
                <c:pt idx="829">
                  <c:v>123.33648988227</c:v>
                </c:pt>
                <c:pt idx="830">
                  <c:v>123.32569535487001</c:v>
                </c:pt>
                <c:pt idx="831">
                  <c:v>123.31490082747</c:v>
                </c:pt>
                <c:pt idx="832">
                  <c:v>123.30410630007</c:v>
                </c:pt>
                <c:pt idx="833">
                  <c:v>123.29331177266999</c:v>
                </c:pt>
                <c:pt idx="834">
                  <c:v>123.28251724527</c:v>
                </c:pt>
                <c:pt idx="835">
                  <c:v>123.27172271787001</c:v>
                </c:pt>
                <c:pt idx="836">
                  <c:v>123.26092819047</c:v>
                </c:pt>
                <c:pt idx="837">
                  <c:v>123.25013366307</c:v>
                </c:pt>
                <c:pt idx="838">
                  <c:v>123.23933913566999</c:v>
                </c:pt>
                <c:pt idx="839">
                  <c:v>123.22854460827</c:v>
                </c:pt>
                <c:pt idx="840">
                  <c:v>123.21775008087</c:v>
                </c:pt>
                <c:pt idx="841">
                  <c:v>123.20695555347</c:v>
                </c:pt>
                <c:pt idx="842">
                  <c:v>123.19616102607</c:v>
                </c:pt>
                <c:pt idx="843">
                  <c:v>123.18536649867001</c:v>
                </c:pt>
                <c:pt idx="844">
                  <c:v>123.17457197127</c:v>
                </c:pt>
                <c:pt idx="845">
                  <c:v>123.16377744387999</c:v>
                </c:pt>
                <c:pt idx="846">
                  <c:v>123.15298291648</c:v>
                </c:pt>
                <c:pt idx="847">
                  <c:v>123.14218838908</c:v>
                </c:pt>
                <c:pt idx="848">
                  <c:v>123.13139386168</c:v>
                </c:pt>
                <c:pt idx="849">
                  <c:v>123.12059933428</c:v>
                </c:pt>
                <c:pt idx="850">
                  <c:v>123.10980480688001</c:v>
                </c:pt>
                <c:pt idx="851">
                  <c:v>123.09901027948</c:v>
                </c:pt>
                <c:pt idx="852">
                  <c:v>123.08821575208</c:v>
                </c:pt>
                <c:pt idx="853">
                  <c:v>123.07742122467999</c:v>
                </c:pt>
                <c:pt idx="854">
                  <c:v>123.06662669728</c:v>
                </c:pt>
                <c:pt idx="855">
                  <c:v>123.05583216988001</c:v>
                </c:pt>
                <c:pt idx="856">
                  <c:v>123.04503764248</c:v>
                </c:pt>
                <c:pt idx="857">
                  <c:v>123.03424311508</c:v>
                </c:pt>
                <c:pt idx="858">
                  <c:v>123.02344858767999</c:v>
                </c:pt>
                <c:pt idx="859">
                  <c:v>123.01265406028</c:v>
                </c:pt>
                <c:pt idx="860">
                  <c:v>123.00185953288</c:v>
                </c:pt>
                <c:pt idx="861">
                  <c:v>122.99106500548</c:v>
                </c:pt>
                <c:pt idx="862">
                  <c:v>122.98027047808</c:v>
                </c:pt>
                <c:pt idx="863">
                  <c:v>122.96947595068001</c:v>
                </c:pt>
                <c:pt idx="864">
                  <c:v>122.95868142328</c:v>
                </c:pt>
                <c:pt idx="865">
                  <c:v>122.94788689588</c:v>
                </c:pt>
                <c:pt idx="866">
                  <c:v>122.93709236847999</c:v>
                </c:pt>
                <c:pt idx="867">
                  <c:v>122.92629784108</c:v>
                </c:pt>
                <c:pt idx="868">
                  <c:v>122.91550331368001</c:v>
                </c:pt>
                <c:pt idx="869">
                  <c:v>122.90470878629</c:v>
                </c:pt>
                <c:pt idx="870">
                  <c:v>122.89391425889001</c:v>
                </c:pt>
                <c:pt idx="871">
                  <c:v>122.88311973149</c:v>
                </c:pt>
                <c:pt idx="872">
                  <c:v>122.87232520409</c:v>
                </c:pt>
                <c:pt idx="873">
                  <c:v>122.86153067668</c:v>
                </c:pt>
                <c:pt idx="874">
                  <c:v>122.85073614928</c:v>
                </c:pt>
                <c:pt idx="875">
                  <c:v>122.83994162189001</c:v>
                </c:pt>
                <c:pt idx="876">
                  <c:v>122.82914709449</c:v>
                </c:pt>
                <c:pt idx="877">
                  <c:v>122.81835256709</c:v>
                </c:pt>
                <c:pt idx="878">
                  <c:v>122.80755803968999</c:v>
                </c:pt>
                <c:pt idx="879">
                  <c:v>122.79676351229</c:v>
                </c:pt>
                <c:pt idx="880">
                  <c:v>122.78596898489</c:v>
                </c:pt>
                <c:pt idx="881">
                  <c:v>122.77517445749</c:v>
                </c:pt>
                <c:pt idx="882">
                  <c:v>122.76437993009</c:v>
                </c:pt>
                <c:pt idx="883">
                  <c:v>122.75358540269001</c:v>
                </c:pt>
                <c:pt idx="884">
                  <c:v>122.74279087529</c:v>
                </c:pt>
                <c:pt idx="885">
                  <c:v>122.73199634789</c:v>
                </c:pt>
                <c:pt idx="886">
                  <c:v>122.72120182048999</c:v>
                </c:pt>
                <c:pt idx="887">
                  <c:v>122.71040729309</c:v>
                </c:pt>
                <c:pt idx="888">
                  <c:v>122.69961276569001</c:v>
                </c:pt>
                <c:pt idx="889">
                  <c:v>122.68881823829</c:v>
                </c:pt>
                <c:pt idx="890">
                  <c:v>122.67802371089</c:v>
                </c:pt>
                <c:pt idx="891">
                  <c:v>122.66722918348999</c:v>
                </c:pt>
                <c:pt idx="892">
                  <c:v>122.65643465609</c:v>
                </c:pt>
                <c:pt idx="893">
                  <c:v>122.64564012869</c:v>
                </c:pt>
                <c:pt idx="894">
                  <c:v>122.63484560129</c:v>
                </c:pt>
                <c:pt idx="895">
                  <c:v>122.62405107389</c:v>
                </c:pt>
                <c:pt idx="896">
                  <c:v>122.61325654649001</c:v>
                </c:pt>
                <c:pt idx="897">
                  <c:v>122.60246201909</c:v>
                </c:pt>
                <c:pt idx="898">
                  <c:v>122.59166749169999</c:v>
                </c:pt>
                <c:pt idx="899">
                  <c:v>122.5808729643</c:v>
                </c:pt>
                <c:pt idx="900">
                  <c:v>122.5700784369</c:v>
                </c:pt>
                <c:pt idx="901">
                  <c:v>122.5592839095</c:v>
                </c:pt>
                <c:pt idx="902">
                  <c:v>122.5484893821</c:v>
                </c:pt>
                <c:pt idx="903">
                  <c:v>122.53769485470001</c:v>
                </c:pt>
                <c:pt idx="904">
                  <c:v>122.5269003273</c:v>
                </c:pt>
                <c:pt idx="905">
                  <c:v>122.5161057999</c:v>
                </c:pt>
                <c:pt idx="906">
                  <c:v>122.50531127249999</c:v>
                </c:pt>
                <c:pt idx="907">
                  <c:v>122.4945167451</c:v>
                </c:pt>
                <c:pt idx="908">
                  <c:v>122.48372221770001</c:v>
                </c:pt>
                <c:pt idx="909">
                  <c:v>122.4729276903</c:v>
                </c:pt>
                <c:pt idx="910">
                  <c:v>122.4621331629</c:v>
                </c:pt>
                <c:pt idx="911">
                  <c:v>122.45133863549999</c:v>
                </c:pt>
                <c:pt idx="912">
                  <c:v>122.4405441081</c:v>
                </c:pt>
                <c:pt idx="913">
                  <c:v>122.4297495807</c:v>
                </c:pt>
                <c:pt idx="914">
                  <c:v>122.4189550533</c:v>
                </c:pt>
                <c:pt idx="915">
                  <c:v>122.4081605259</c:v>
                </c:pt>
                <c:pt idx="916">
                  <c:v>122.39736599850001</c:v>
                </c:pt>
                <c:pt idx="917">
                  <c:v>122.3865714711</c:v>
                </c:pt>
                <c:pt idx="918">
                  <c:v>122.3757769437</c:v>
                </c:pt>
                <c:pt idx="919">
                  <c:v>122.36498241629999</c:v>
                </c:pt>
                <c:pt idx="920">
                  <c:v>122.3541878889</c:v>
                </c:pt>
                <c:pt idx="921">
                  <c:v>122.34339336151</c:v>
                </c:pt>
                <c:pt idx="922">
                  <c:v>122.33259883411</c:v>
                </c:pt>
                <c:pt idx="923">
                  <c:v>122.32180430671001</c:v>
                </c:pt>
                <c:pt idx="924">
                  <c:v>122.31100977931</c:v>
                </c:pt>
                <c:pt idx="925">
                  <c:v>122.30021525191</c:v>
                </c:pt>
                <c:pt idx="926">
                  <c:v>122.28942072450999</c:v>
                </c:pt>
                <c:pt idx="927">
                  <c:v>122.27862619711</c:v>
                </c:pt>
                <c:pt idx="928">
                  <c:v>122.26783166971001</c:v>
                </c:pt>
                <c:pt idx="929">
                  <c:v>122.25703714231</c:v>
                </c:pt>
                <c:pt idx="930">
                  <c:v>122.24624261491</c:v>
                </c:pt>
                <c:pt idx="931">
                  <c:v>122.23544808750999</c:v>
                </c:pt>
                <c:pt idx="932">
                  <c:v>122.22465356011</c:v>
                </c:pt>
                <c:pt idx="933">
                  <c:v>122.21385903271</c:v>
                </c:pt>
                <c:pt idx="934">
                  <c:v>122.20306450531</c:v>
                </c:pt>
                <c:pt idx="935">
                  <c:v>122.19226997791</c:v>
                </c:pt>
                <c:pt idx="936">
                  <c:v>122.18147545051001</c:v>
                </c:pt>
                <c:pt idx="937">
                  <c:v>122.17068092311</c:v>
                </c:pt>
                <c:pt idx="938">
                  <c:v>122.15988639571</c:v>
                </c:pt>
                <c:pt idx="939">
                  <c:v>122.14909186830999</c:v>
                </c:pt>
                <c:pt idx="940">
                  <c:v>122.13829734091</c:v>
                </c:pt>
                <c:pt idx="941">
                  <c:v>122.12750281351001</c:v>
                </c:pt>
                <c:pt idx="942">
                  <c:v>122.11670828611</c:v>
                </c:pt>
                <c:pt idx="943">
                  <c:v>122.10591375871</c:v>
                </c:pt>
                <c:pt idx="944">
                  <c:v>122.09511923132</c:v>
                </c:pt>
                <c:pt idx="945">
                  <c:v>122.08432470392</c:v>
                </c:pt>
                <c:pt idx="946">
                  <c:v>122.07353017651999</c:v>
                </c:pt>
                <c:pt idx="947">
                  <c:v>122.06273564912</c:v>
                </c:pt>
                <c:pt idx="948">
                  <c:v>122.05194112172001</c:v>
                </c:pt>
                <c:pt idx="949">
                  <c:v>122.04114659432</c:v>
                </c:pt>
                <c:pt idx="950">
                  <c:v>122.03035206691</c:v>
                </c:pt>
                <c:pt idx="951">
                  <c:v>122.01955753951999</c:v>
                </c:pt>
                <c:pt idx="952">
                  <c:v>122.00876301212</c:v>
                </c:pt>
                <c:pt idx="953">
                  <c:v>121.99796848472</c:v>
                </c:pt>
                <c:pt idx="954">
                  <c:v>121.98717395732</c:v>
                </c:pt>
                <c:pt idx="955">
                  <c:v>121.97637942992</c:v>
                </c:pt>
                <c:pt idx="956">
                  <c:v>121.96558490252001</c:v>
                </c:pt>
                <c:pt idx="957">
                  <c:v>121.95479037512</c:v>
                </c:pt>
                <c:pt idx="958">
                  <c:v>121.94399584772</c:v>
                </c:pt>
                <c:pt idx="959">
                  <c:v>121.93320132031999</c:v>
                </c:pt>
                <c:pt idx="960">
                  <c:v>121.92240679292</c:v>
                </c:pt>
                <c:pt idx="961">
                  <c:v>121.91161226552001</c:v>
                </c:pt>
                <c:pt idx="962">
                  <c:v>121.90081773812</c:v>
                </c:pt>
                <c:pt idx="963">
                  <c:v>121.89002321072</c:v>
                </c:pt>
                <c:pt idx="964">
                  <c:v>121.87922868331999</c:v>
                </c:pt>
                <c:pt idx="965">
                  <c:v>121.86843415592</c:v>
                </c:pt>
                <c:pt idx="966">
                  <c:v>121.85763962852</c:v>
                </c:pt>
                <c:pt idx="967">
                  <c:v>121.84684510112</c:v>
                </c:pt>
                <c:pt idx="968">
                  <c:v>121.83605057373001</c:v>
                </c:pt>
                <c:pt idx="969">
                  <c:v>121.82525604632001</c:v>
                </c:pt>
                <c:pt idx="970">
                  <c:v>121.81446151892</c:v>
                </c:pt>
                <c:pt idx="971">
                  <c:v>121.80366699152</c:v>
                </c:pt>
                <c:pt idx="972">
                  <c:v>121.79287246411999</c:v>
                </c:pt>
                <c:pt idx="973">
                  <c:v>121.78207793672</c:v>
                </c:pt>
                <c:pt idx="974">
                  <c:v>121.77128340933</c:v>
                </c:pt>
                <c:pt idx="975">
                  <c:v>121.76048888193</c:v>
                </c:pt>
                <c:pt idx="976">
                  <c:v>121.74969435453001</c:v>
                </c:pt>
                <c:pt idx="977">
                  <c:v>121.73889982713</c:v>
                </c:pt>
                <c:pt idx="978">
                  <c:v>121.72810529973</c:v>
                </c:pt>
                <c:pt idx="979">
                  <c:v>121.71731077232999</c:v>
                </c:pt>
                <c:pt idx="980">
                  <c:v>121.70651624493</c:v>
                </c:pt>
                <c:pt idx="981">
                  <c:v>121.69572171753001</c:v>
                </c:pt>
                <c:pt idx="982">
                  <c:v>121.68492719013</c:v>
                </c:pt>
                <c:pt idx="983">
                  <c:v>121.67413266273</c:v>
                </c:pt>
                <c:pt idx="984">
                  <c:v>121.66333813532999</c:v>
                </c:pt>
                <c:pt idx="985">
                  <c:v>121.65254360793</c:v>
                </c:pt>
                <c:pt idx="986">
                  <c:v>121.64174908053</c:v>
                </c:pt>
                <c:pt idx="987">
                  <c:v>121.63095455313</c:v>
                </c:pt>
                <c:pt idx="988">
                  <c:v>121.62016002573</c:v>
                </c:pt>
                <c:pt idx="989">
                  <c:v>121.60936549833001</c:v>
                </c:pt>
                <c:pt idx="990">
                  <c:v>121.59857097093</c:v>
                </c:pt>
                <c:pt idx="991">
                  <c:v>121.58777644353</c:v>
                </c:pt>
                <c:pt idx="992">
                  <c:v>121.57698191612999</c:v>
                </c:pt>
                <c:pt idx="993">
                  <c:v>121.56618738873</c:v>
                </c:pt>
                <c:pt idx="994">
                  <c:v>121.55539286133001</c:v>
                </c:pt>
                <c:pt idx="995">
                  <c:v>121.54459833393</c:v>
                </c:pt>
                <c:pt idx="996">
                  <c:v>121.53380380653</c:v>
                </c:pt>
                <c:pt idx="997">
                  <c:v>121.52300927914</c:v>
                </c:pt>
                <c:pt idx="998">
                  <c:v>121.51221475174</c:v>
                </c:pt>
                <c:pt idx="999">
                  <c:v>121.50142022434</c:v>
                </c:pt>
                <c:pt idx="1000">
                  <c:v>121.49062569694</c:v>
                </c:pt>
                <c:pt idx="1001">
                  <c:v>121.47983116954001</c:v>
                </c:pt>
                <c:pt idx="1002">
                  <c:v>121.46903664214</c:v>
                </c:pt>
                <c:pt idx="1003">
                  <c:v>121.45824211474</c:v>
                </c:pt>
                <c:pt idx="1004">
                  <c:v>121.44744758733999</c:v>
                </c:pt>
                <c:pt idx="1005">
                  <c:v>121.43665305994</c:v>
                </c:pt>
                <c:pt idx="1006">
                  <c:v>121.42585853254</c:v>
                </c:pt>
                <c:pt idx="1007">
                  <c:v>121.41506400514</c:v>
                </c:pt>
                <c:pt idx="1008">
                  <c:v>121.40426947774</c:v>
                </c:pt>
                <c:pt idx="1009">
                  <c:v>121.39347495034001</c:v>
                </c:pt>
                <c:pt idx="1010">
                  <c:v>121.38268042294</c:v>
                </c:pt>
                <c:pt idx="1011">
                  <c:v>121.37188589554</c:v>
                </c:pt>
                <c:pt idx="1012">
                  <c:v>121.36109136813999</c:v>
                </c:pt>
                <c:pt idx="1013">
                  <c:v>121.35029684074</c:v>
                </c:pt>
                <c:pt idx="1014">
                  <c:v>121.33950231334001</c:v>
                </c:pt>
                <c:pt idx="1015">
                  <c:v>121.32870778594</c:v>
                </c:pt>
                <c:pt idx="1016">
                  <c:v>121.31791325854</c:v>
                </c:pt>
                <c:pt idx="1017">
                  <c:v>121.30711873113999</c:v>
                </c:pt>
                <c:pt idx="1018">
                  <c:v>121.29632420374</c:v>
                </c:pt>
                <c:pt idx="1019">
                  <c:v>121.28552967634</c:v>
                </c:pt>
                <c:pt idx="1020">
                  <c:v>121.27473514895</c:v>
                </c:pt>
                <c:pt idx="1021">
                  <c:v>121.26394062155001</c:v>
                </c:pt>
                <c:pt idx="1022">
                  <c:v>121.25314609415</c:v>
                </c:pt>
                <c:pt idx="1023">
                  <c:v>121.24235156675</c:v>
                </c:pt>
                <c:pt idx="1024">
                  <c:v>121.23155703934999</c:v>
                </c:pt>
                <c:pt idx="1025">
                  <c:v>121.22076251195</c:v>
                </c:pt>
                <c:pt idx="1026">
                  <c:v>121.20996798455</c:v>
                </c:pt>
                <c:pt idx="1027">
                  <c:v>121.19917345715</c:v>
                </c:pt>
                <c:pt idx="1028">
                  <c:v>121.18837892975</c:v>
                </c:pt>
                <c:pt idx="1029">
                  <c:v>121.17758440235001</c:v>
                </c:pt>
                <c:pt idx="1030">
                  <c:v>121.16678987495</c:v>
                </c:pt>
                <c:pt idx="1031">
                  <c:v>121.15599534755</c:v>
                </c:pt>
                <c:pt idx="1032">
                  <c:v>121.14520082015</c:v>
                </c:pt>
                <c:pt idx="1033">
                  <c:v>121.13440629275</c:v>
                </c:pt>
                <c:pt idx="1034">
                  <c:v>121.12361176535001</c:v>
                </c:pt>
                <c:pt idx="1035">
                  <c:v>121.11281723795</c:v>
                </c:pt>
                <c:pt idx="1036">
                  <c:v>121.10202271055</c:v>
                </c:pt>
                <c:pt idx="1037">
                  <c:v>121.09122818314999</c:v>
                </c:pt>
                <c:pt idx="1038">
                  <c:v>121.08043365575</c:v>
                </c:pt>
                <c:pt idx="1039">
                  <c:v>121.06963912835</c:v>
                </c:pt>
                <c:pt idx="1040">
                  <c:v>121.05884460095</c:v>
                </c:pt>
                <c:pt idx="1041">
                  <c:v>121.04805007355</c:v>
                </c:pt>
                <c:pt idx="1042">
                  <c:v>121.03725554615001</c:v>
                </c:pt>
                <c:pt idx="1043">
                  <c:v>121.02646101876</c:v>
                </c:pt>
                <c:pt idx="1044">
                  <c:v>121.01566649135999</c:v>
                </c:pt>
                <c:pt idx="1045">
                  <c:v>121.00487196396</c:v>
                </c:pt>
                <c:pt idx="1046">
                  <c:v>120.99407743655</c:v>
                </c:pt>
                <c:pt idx="1047">
                  <c:v>120.98328290915001</c:v>
                </c:pt>
                <c:pt idx="1048">
                  <c:v>120.97248838175</c:v>
                </c:pt>
                <c:pt idx="1049">
                  <c:v>120.96169385435</c:v>
                </c:pt>
                <c:pt idx="1050">
                  <c:v>120.95089932696</c:v>
                </c:pt>
                <c:pt idx="1051">
                  <c:v>120.94010479956</c:v>
                </c:pt>
                <c:pt idx="1052">
                  <c:v>120.92931027216</c:v>
                </c:pt>
                <c:pt idx="1053">
                  <c:v>120.91851574476</c:v>
                </c:pt>
                <c:pt idx="1054">
                  <c:v>120.90772121736001</c:v>
                </c:pt>
                <c:pt idx="1055">
                  <c:v>120.89692668996</c:v>
                </c:pt>
                <c:pt idx="1056">
                  <c:v>120.88613216256</c:v>
                </c:pt>
                <c:pt idx="1057">
                  <c:v>120.87533763515999</c:v>
                </c:pt>
                <c:pt idx="1058">
                  <c:v>120.86454310776</c:v>
                </c:pt>
                <c:pt idx="1059">
                  <c:v>120.85374858036</c:v>
                </c:pt>
                <c:pt idx="1060">
                  <c:v>120.84295405296</c:v>
                </c:pt>
                <c:pt idx="1061">
                  <c:v>120.83215952556</c:v>
                </c:pt>
                <c:pt idx="1062">
                  <c:v>120.82136499816001</c:v>
                </c:pt>
                <c:pt idx="1063">
                  <c:v>120.81057047076</c:v>
                </c:pt>
                <c:pt idx="1064">
                  <c:v>120.79977594336</c:v>
                </c:pt>
                <c:pt idx="1065">
                  <c:v>120.78898141596</c:v>
                </c:pt>
                <c:pt idx="1066">
                  <c:v>120.77818688856</c:v>
                </c:pt>
                <c:pt idx="1067">
                  <c:v>120.76739236116001</c:v>
                </c:pt>
                <c:pt idx="1068">
                  <c:v>120.75659783376</c:v>
                </c:pt>
                <c:pt idx="1069">
                  <c:v>120.74580330636</c:v>
                </c:pt>
                <c:pt idx="1070">
                  <c:v>120.73500877895999</c:v>
                </c:pt>
                <c:pt idx="1071">
                  <c:v>120.72421425156</c:v>
                </c:pt>
                <c:pt idx="1072">
                  <c:v>120.71341972416</c:v>
                </c:pt>
                <c:pt idx="1073">
                  <c:v>120.70262519677</c:v>
                </c:pt>
                <c:pt idx="1074">
                  <c:v>120.69183066937001</c:v>
                </c:pt>
                <c:pt idx="1075">
                  <c:v>120.68103614197</c:v>
                </c:pt>
                <c:pt idx="1076">
                  <c:v>120.67024161457</c:v>
                </c:pt>
                <c:pt idx="1077">
                  <c:v>120.65944708716999</c:v>
                </c:pt>
                <c:pt idx="1078">
                  <c:v>120.64865255977</c:v>
                </c:pt>
                <c:pt idx="1079">
                  <c:v>120.63785803237</c:v>
                </c:pt>
                <c:pt idx="1080">
                  <c:v>120.62706350497</c:v>
                </c:pt>
                <c:pt idx="1081">
                  <c:v>120.61626897757</c:v>
                </c:pt>
                <c:pt idx="1082">
                  <c:v>120.60547445016999</c:v>
                </c:pt>
                <c:pt idx="1083">
                  <c:v>120.59467992277</c:v>
                </c:pt>
                <c:pt idx="1084">
                  <c:v>120.58388539537</c:v>
                </c:pt>
                <c:pt idx="1085">
                  <c:v>120.57309086797</c:v>
                </c:pt>
                <c:pt idx="1086">
                  <c:v>120.56229634057</c:v>
                </c:pt>
                <c:pt idx="1087">
                  <c:v>120.55150181317001</c:v>
                </c:pt>
                <c:pt idx="1088">
                  <c:v>120.54070728577</c:v>
                </c:pt>
                <c:pt idx="1089">
                  <c:v>120.52991275837</c:v>
                </c:pt>
                <c:pt idx="1090">
                  <c:v>120.51911823096999</c:v>
                </c:pt>
                <c:pt idx="1091">
                  <c:v>120.50832370357</c:v>
                </c:pt>
                <c:pt idx="1092">
                  <c:v>120.49752917617</c:v>
                </c:pt>
                <c:pt idx="1093">
                  <c:v>120.48673464877</c:v>
                </c:pt>
                <c:pt idx="1094">
                  <c:v>120.47594012137</c:v>
                </c:pt>
                <c:pt idx="1095">
                  <c:v>120.46514559397001</c:v>
                </c:pt>
                <c:pt idx="1096">
                  <c:v>120.45435106658</c:v>
                </c:pt>
                <c:pt idx="1097">
                  <c:v>120.44355653917999</c:v>
                </c:pt>
                <c:pt idx="1098">
                  <c:v>120.43276201178</c:v>
                </c:pt>
                <c:pt idx="1099">
                  <c:v>120.42196748438</c:v>
                </c:pt>
                <c:pt idx="1100">
                  <c:v>120.41117295698</c:v>
                </c:pt>
                <c:pt idx="1101">
                  <c:v>120.40037842958</c:v>
                </c:pt>
                <c:pt idx="1102">
                  <c:v>120.38958390217999</c:v>
                </c:pt>
                <c:pt idx="1103">
                  <c:v>120.37878937478</c:v>
                </c:pt>
                <c:pt idx="1104">
                  <c:v>120.36799484738</c:v>
                </c:pt>
                <c:pt idx="1105">
                  <c:v>120.35720031998</c:v>
                </c:pt>
                <c:pt idx="1106">
                  <c:v>120.34640579258</c:v>
                </c:pt>
                <c:pt idx="1107">
                  <c:v>120.33561126518001</c:v>
                </c:pt>
                <c:pt idx="1108">
                  <c:v>120.32481673778</c:v>
                </c:pt>
                <c:pt idx="1109">
                  <c:v>120.31402221038</c:v>
                </c:pt>
                <c:pt idx="1110">
                  <c:v>120.30322768297999</c:v>
                </c:pt>
                <c:pt idx="1111">
                  <c:v>120.29243315558</c:v>
                </c:pt>
                <c:pt idx="1112">
                  <c:v>120.28163862818</c:v>
                </c:pt>
                <c:pt idx="1113">
                  <c:v>120.27084410078</c:v>
                </c:pt>
                <c:pt idx="1114">
                  <c:v>120.26004957338</c:v>
                </c:pt>
                <c:pt idx="1115">
                  <c:v>120.24925504597999</c:v>
                </c:pt>
                <c:pt idx="1116">
                  <c:v>120.23846051858</c:v>
                </c:pt>
                <c:pt idx="1117">
                  <c:v>120.22766599118</c:v>
                </c:pt>
                <c:pt idx="1118">
                  <c:v>120.21687146378</c:v>
                </c:pt>
                <c:pt idx="1119">
                  <c:v>120.20607693639001</c:v>
                </c:pt>
                <c:pt idx="1120">
                  <c:v>120.19528240899</c:v>
                </c:pt>
                <c:pt idx="1121">
                  <c:v>120.18448788159</c:v>
                </c:pt>
                <c:pt idx="1122">
                  <c:v>120.17369335418999</c:v>
                </c:pt>
                <c:pt idx="1123">
                  <c:v>120.16289882677999</c:v>
                </c:pt>
                <c:pt idx="1124">
                  <c:v>120.15210429938</c:v>
                </c:pt>
                <c:pt idx="1125">
                  <c:v>120.14130977199</c:v>
                </c:pt>
                <c:pt idx="1126">
                  <c:v>120.13051524459</c:v>
                </c:pt>
                <c:pt idx="1127">
                  <c:v>120.11972071719001</c:v>
                </c:pt>
                <c:pt idx="1128">
                  <c:v>120.10892618979</c:v>
                </c:pt>
                <c:pt idx="1129">
                  <c:v>120.09813166239</c:v>
                </c:pt>
                <c:pt idx="1130">
                  <c:v>120.08733713498999</c:v>
                </c:pt>
                <c:pt idx="1131">
                  <c:v>120.07654260759</c:v>
                </c:pt>
                <c:pt idx="1132">
                  <c:v>120.06574808019</c:v>
                </c:pt>
                <c:pt idx="1133">
                  <c:v>120.05495355279</c:v>
                </c:pt>
                <c:pt idx="1134">
                  <c:v>120.04415902539</c:v>
                </c:pt>
                <c:pt idx="1135">
                  <c:v>120.03336449798999</c:v>
                </c:pt>
                <c:pt idx="1136">
                  <c:v>120.02256997059</c:v>
                </c:pt>
                <c:pt idx="1137">
                  <c:v>120.01177544319</c:v>
                </c:pt>
                <c:pt idx="1138">
                  <c:v>120.00098091579</c:v>
                </c:pt>
                <c:pt idx="1139">
                  <c:v>119.99018638839</c:v>
                </c:pt>
                <c:pt idx="1140">
                  <c:v>119.97939186099001</c:v>
                </c:pt>
                <c:pt idx="1141">
                  <c:v>119.96859733359</c:v>
                </c:pt>
                <c:pt idx="1142">
                  <c:v>119.95780280619999</c:v>
                </c:pt>
                <c:pt idx="1143">
                  <c:v>119.94700827878999</c:v>
                </c:pt>
                <c:pt idx="1144">
                  <c:v>119.93621375139</c:v>
                </c:pt>
                <c:pt idx="1145">
                  <c:v>119.92541922399</c:v>
                </c:pt>
                <c:pt idx="1146">
                  <c:v>119.91462469659</c:v>
                </c:pt>
                <c:pt idx="1147">
                  <c:v>119.90383016919</c:v>
                </c:pt>
                <c:pt idx="1148">
                  <c:v>119.89303564178999</c:v>
                </c:pt>
                <c:pt idx="1149">
                  <c:v>119.8822411144</c:v>
                </c:pt>
                <c:pt idx="1150">
                  <c:v>119.87144658699999</c:v>
                </c:pt>
                <c:pt idx="1151">
                  <c:v>119.8606520596</c:v>
                </c:pt>
                <c:pt idx="1152">
                  <c:v>119.84985753220001</c:v>
                </c:pt>
                <c:pt idx="1153">
                  <c:v>119.8390630048</c:v>
                </c:pt>
                <c:pt idx="1154">
                  <c:v>119.8282684774</c:v>
                </c:pt>
                <c:pt idx="1155">
                  <c:v>119.81747394999999</c:v>
                </c:pt>
                <c:pt idx="1156">
                  <c:v>119.8066794226</c:v>
                </c:pt>
                <c:pt idx="1157">
                  <c:v>119.7958848952</c:v>
                </c:pt>
                <c:pt idx="1158">
                  <c:v>119.7850903678</c:v>
                </c:pt>
                <c:pt idx="1159">
                  <c:v>119.7742958404</c:v>
                </c:pt>
                <c:pt idx="1160">
                  <c:v>119.76350131300001</c:v>
                </c:pt>
                <c:pt idx="1161">
                  <c:v>119.7527067856</c:v>
                </c:pt>
                <c:pt idx="1162">
                  <c:v>119.7419122582</c:v>
                </c:pt>
                <c:pt idx="1163">
                  <c:v>119.73111773079999</c:v>
                </c:pt>
                <c:pt idx="1164">
                  <c:v>119.7203232034</c:v>
                </c:pt>
                <c:pt idx="1165">
                  <c:v>119.70952867600001</c:v>
                </c:pt>
                <c:pt idx="1166">
                  <c:v>119.6987341486</c:v>
                </c:pt>
                <c:pt idx="1167">
                  <c:v>119.6879396212</c:v>
                </c:pt>
                <c:pt idx="1168">
                  <c:v>119.67714509379999</c:v>
                </c:pt>
                <c:pt idx="1169">
                  <c:v>119.6663505664</c:v>
                </c:pt>
                <c:pt idx="1170">
                  <c:v>119.655556039</c:v>
                </c:pt>
                <c:pt idx="1171">
                  <c:v>119.6447615116</c:v>
                </c:pt>
                <c:pt idx="1172">
                  <c:v>119.63396698421001</c:v>
                </c:pt>
                <c:pt idx="1173">
                  <c:v>119.62317245681</c:v>
                </c:pt>
                <c:pt idx="1174">
                  <c:v>119.61237792941</c:v>
                </c:pt>
                <c:pt idx="1175">
                  <c:v>119.60158340200999</c:v>
                </c:pt>
                <c:pt idx="1176">
                  <c:v>119.59078887461</c:v>
                </c:pt>
                <c:pt idx="1177">
                  <c:v>119.57999434721</c:v>
                </c:pt>
                <c:pt idx="1178">
                  <c:v>119.56919981981</c:v>
                </c:pt>
                <c:pt idx="1179">
                  <c:v>119.55840529241</c:v>
                </c:pt>
                <c:pt idx="1180">
                  <c:v>119.54761076501001</c:v>
                </c:pt>
                <c:pt idx="1181">
                  <c:v>119.53681623761</c:v>
                </c:pt>
                <c:pt idx="1182">
                  <c:v>119.52602171021</c:v>
                </c:pt>
                <c:pt idx="1183">
                  <c:v>119.51522718280999</c:v>
                </c:pt>
                <c:pt idx="1184">
                  <c:v>119.50443265541</c:v>
                </c:pt>
                <c:pt idx="1185">
                  <c:v>119.49363812801001</c:v>
                </c:pt>
                <c:pt idx="1186">
                  <c:v>119.48284360061</c:v>
                </c:pt>
                <c:pt idx="1187">
                  <c:v>119.47204907321</c:v>
                </c:pt>
                <c:pt idx="1188">
                  <c:v>119.46125454580999</c:v>
                </c:pt>
                <c:pt idx="1189">
                  <c:v>119.45046001841</c:v>
                </c:pt>
                <c:pt idx="1190">
                  <c:v>119.43966549101</c:v>
                </c:pt>
                <c:pt idx="1191">
                  <c:v>119.42887096361</c:v>
                </c:pt>
                <c:pt idx="1192">
                  <c:v>119.41807643621</c:v>
                </c:pt>
                <c:pt idx="1193">
                  <c:v>119.40728190881001</c:v>
                </c:pt>
                <c:pt idx="1194">
                  <c:v>119.39648738141</c:v>
                </c:pt>
                <c:pt idx="1195">
                  <c:v>119.38569285401999</c:v>
                </c:pt>
                <c:pt idx="1196">
                  <c:v>119.37489832662</c:v>
                </c:pt>
                <c:pt idx="1197">
                  <c:v>119.36410379922</c:v>
                </c:pt>
                <c:pt idx="1198">
                  <c:v>119.35330927182</c:v>
                </c:pt>
                <c:pt idx="1199">
                  <c:v>119.34251474442</c:v>
                </c:pt>
                <c:pt idx="1200">
                  <c:v>119.33172021701</c:v>
                </c:pt>
                <c:pt idx="1201">
                  <c:v>119.32092568962</c:v>
                </c:pt>
                <c:pt idx="1202">
                  <c:v>119.31013116222</c:v>
                </c:pt>
                <c:pt idx="1203">
                  <c:v>119.29933663481999</c:v>
                </c:pt>
                <c:pt idx="1204">
                  <c:v>119.28854210742</c:v>
                </c:pt>
                <c:pt idx="1205">
                  <c:v>119.27774758002001</c:v>
                </c:pt>
                <c:pt idx="1206">
                  <c:v>119.26695305262</c:v>
                </c:pt>
                <c:pt idx="1207">
                  <c:v>119.25615852522</c:v>
                </c:pt>
                <c:pt idx="1208">
                  <c:v>119.24536399781999</c:v>
                </c:pt>
                <c:pt idx="1209">
                  <c:v>119.23456947042</c:v>
                </c:pt>
                <c:pt idx="1210">
                  <c:v>119.22377494302</c:v>
                </c:pt>
                <c:pt idx="1211">
                  <c:v>119.21298041562</c:v>
                </c:pt>
                <c:pt idx="1212">
                  <c:v>119.20218588822</c:v>
                </c:pt>
                <c:pt idx="1213">
                  <c:v>119.19139136082001</c:v>
                </c:pt>
                <c:pt idx="1214">
                  <c:v>119.18059683342</c:v>
                </c:pt>
                <c:pt idx="1215">
                  <c:v>119.16980230602</c:v>
                </c:pt>
                <c:pt idx="1216">
                  <c:v>119.15900777861999</c:v>
                </c:pt>
                <c:pt idx="1217">
                  <c:v>119.14821325122</c:v>
                </c:pt>
                <c:pt idx="1218">
                  <c:v>119.13741872383</c:v>
                </c:pt>
                <c:pt idx="1219">
                  <c:v>119.12662419643</c:v>
                </c:pt>
                <c:pt idx="1220">
                  <c:v>119.11582966902</c:v>
                </c:pt>
                <c:pt idx="1221">
                  <c:v>119.10503514161999</c:v>
                </c:pt>
                <c:pt idx="1222">
                  <c:v>119.09424061422</c:v>
                </c:pt>
                <c:pt idx="1223">
                  <c:v>119.08344608682</c:v>
                </c:pt>
                <c:pt idx="1224">
                  <c:v>119.07265155943</c:v>
                </c:pt>
                <c:pt idx="1225">
                  <c:v>119.06185703203001</c:v>
                </c:pt>
                <c:pt idx="1226">
                  <c:v>119.05106250463</c:v>
                </c:pt>
                <c:pt idx="1227">
                  <c:v>119.04026797723</c:v>
                </c:pt>
                <c:pt idx="1228">
                  <c:v>119.02947344982999</c:v>
                </c:pt>
                <c:pt idx="1229">
                  <c:v>119.01867892243</c:v>
                </c:pt>
                <c:pt idx="1230">
                  <c:v>119.00788439503</c:v>
                </c:pt>
                <c:pt idx="1231">
                  <c:v>118.99708986763</c:v>
                </c:pt>
                <c:pt idx="1232">
                  <c:v>118.98629534023</c:v>
                </c:pt>
                <c:pt idx="1233">
                  <c:v>118.97550081283001</c:v>
                </c:pt>
                <c:pt idx="1234">
                  <c:v>118.96470628543</c:v>
                </c:pt>
                <c:pt idx="1235">
                  <c:v>118.95391175803</c:v>
                </c:pt>
                <c:pt idx="1236">
                  <c:v>118.94311723062999</c:v>
                </c:pt>
                <c:pt idx="1237">
                  <c:v>118.93232270323</c:v>
                </c:pt>
                <c:pt idx="1238">
                  <c:v>118.92152817583001</c:v>
                </c:pt>
                <c:pt idx="1239">
                  <c:v>118.91073364843</c:v>
                </c:pt>
                <c:pt idx="1240">
                  <c:v>118.89993912103</c:v>
                </c:pt>
                <c:pt idx="1241">
                  <c:v>118.88914459362999</c:v>
                </c:pt>
                <c:pt idx="1242">
                  <c:v>118.87835006623</c:v>
                </c:pt>
                <c:pt idx="1243">
                  <c:v>118.86755553883</c:v>
                </c:pt>
                <c:pt idx="1244">
                  <c:v>118.85676101143</c:v>
                </c:pt>
                <c:pt idx="1245">
                  <c:v>118.84596648403</c:v>
                </c:pt>
                <c:pt idx="1246">
                  <c:v>118.83517195663001</c:v>
                </c:pt>
                <c:pt idx="1247">
                  <c:v>118.82437742924</c:v>
                </c:pt>
                <c:pt idx="1248">
                  <c:v>118.81358290183999</c:v>
                </c:pt>
                <c:pt idx="1249">
                  <c:v>118.80278837444</c:v>
                </c:pt>
                <c:pt idx="1250">
                  <c:v>118.79199384704</c:v>
                </c:pt>
                <c:pt idx="1251">
                  <c:v>118.78119931964</c:v>
                </c:pt>
                <c:pt idx="1252">
                  <c:v>118.77040479224</c:v>
                </c:pt>
                <c:pt idx="1253">
                  <c:v>118.75961026484001</c:v>
                </c:pt>
                <c:pt idx="1254">
                  <c:v>118.74881573744</c:v>
                </c:pt>
                <c:pt idx="1255">
                  <c:v>118.73802121004</c:v>
                </c:pt>
                <c:pt idx="1256">
                  <c:v>118.72722668263999</c:v>
                </c:pt>
                <c:pt idx="1257">
                  <c:v>118.71643215524</c:v>
                </c:pt>
                <c:pt idx="1258">
                  <c:v>118.70563762784001</c:v>
                </c:pt>
                <c:pt idx="1259">
                  <c:v>118.69484310044</c:v>
                </c:pt>
                <c:pt idx="1260">
                  <c:v>118.68404857304</c:v>
                </c:pt>
                <c:pt idx="1261">
                  <c:v>118.67325404563999</c:v>
                </c:pt>
                <c:pt idx="1262">
                  <c:v>118.66245951824</c:v>
                </c:pt>
                <c:pt idx="1263">
                  <c:v>118.65166499084</c:v>
                </c:pt>
                <c:pt idx="1264">
                  <c:v>118.64087046344</c:v>
                </c:pt>
                <c:pt idx="1265">
                  <c:v>118.63007593604</c:v>
                </c:pt>
                <c:pt idx="1266">
                  <c:v>118.61928140864001</c:v>
                </c:pt>
                <c:pt idx="1267">
                  <c:v>118.60848688124</c:v>
                </c:pt>
                <c:pt idx="1268">
                  <c:v>118.59769235384</c:v>
                </c:pt>
                <c:pt idx="1269">
                  <c:v>118.58689782643999</c:v>
                </c:pt>
                <c:pt idx="1270">
                  <c:v>118.57610329904</c:v>
                </c:pt>
                <c:pt idx="1271">
                  <c:v>118.56530877165</c:v>
                </c:pt>
                <c:pt idx="1272">
                  <c:v>118.55451424425</c:v>
                </c:pt>
                <c:pt idx="1273">
                  <c:v>118.54371971685001</c:v>
                </c:pt>
                <c:pt idx="1274">
                  <c:v>118.53292518945</c:v>
                </c:pt>
                <c:pt idx="1275">
                  <c:v>118.52213066205</c:v>
                </c:pt>
                <c:pt idx="1276">
                  <c:v>118.51133613464999</c:v>
                </c:pt>
                <c:pt idx="1277">
                  <c:v>118.50054160725</c:v>
                </c:pt>
                <c:pt idx="1278">
                  <c:v>118.48974707985001</c:v>
                </c:pt>
                <c:pt idx="1279">
                  <c:v>118.47895255245</c:v>
                </c:pt>
                <c:pt idx="1280">
                  <c:v>118.46815802505</c:v>
                </c:pt>
                <c:pt idx="1281">
                  <c:v>118.45736349764999</c:v>
                </c:pt>
                <c:pt idx="1282">
                  <c:v>118.44656897025</c:v>
                </c:pt>
                <c:pt idx="1283">
                  <c:v>118.43577444285</c:v>
                </c:pt>
                <c:pt idx="1284">
                  <c:v>118.42497991545</c:v>
                </c:pt>
                <c:pt idx="1285">
                  <c:v>118.41418538805</c:v>
                </c:pt>
                <c:pt idx="1286">
                  <c:v>118.40339086065001</c:v>
                </c:pt>
                <c:pt idx="1287">
                  <c:v>118.39259633325</c:v>
                </c:pt>
                <c:pt idx="1288">
                  <c:v>118.38180180585</c:v>
                </c:pt>
                <c:pt idx="1289">
                  <c:v>118.37100727844999</c:v>
                </c:pt>
                <c:pt idx="1290">
                  <c:v>118.36021275105</c:v>
                </c:pt>
                <c:pt idx="1291">
                  <c:v>118.34941822365001</c:v>
                </c:pt>
                <c:pt idx="1292">
                  <c:v>118.33862369625</c:v>
                </c:pt>
                <c:pt idx="1293">
                  <c:v>118.32782916885</c:v>
                </c:pt>
                <c:pt idx="1294">
                  <c:v>118.31703464146</c:v>
                </c:pt>
                <c:pt idx="1295">
                  <c:v>118.30624011406</c:v>
                </c:pt>
                <c:pt idx="1296">
                  <c:v>118.29544558665999</c:v>
                </c:pt>
                <c:pt idx="1297">
                  <c:v>118.28465105925</c:v>
                </c:pt>
                <c:pt idx="1298">
                  <c:v>118.27385653185</c:v>
                </c:pt>
                <c:pt idx="1299">
                  <c:v>118.26306200445001</c:v>
                </c:pt>
                <c:pt idx="1300">
                  <c:v>118.25226747706</c:v>
                </c:pt>
                <c:pt idx="1301">
                  <c:v>118.24147294965999</c:v>
                </c:pt>
                <c:pt idx="1302">
                  <c:v>118.23067842226</c:v>
                </c:pt>
                <c:pt idx="1303">
                  <c:v>118.21988389486</c:v>
                </c:pt>
                <c:pt idx="1304">
                  <c:v>118.20908936746</c:v>
                </c:pt>
                <c:pt idx="1305">
                  <c:v>118.19829484006</c:v>
                </c:pt>
                <c:pt idx="1306">
                  <c:v>118.18750031266001</c:v>
                </c:pt>
                <c:pt idx="1307">
                  <c:v>118.17670578526</c:v>
                </c:pt>
                <c:pt idx="1308">
                  <c:v>118.16591125786</c:v>
                </c:pt>
                <c:pt idx="1309">
                  <c:v>118.15511673045999</c:v>
                </c:pt>
                <c:pt idx="1310">
                  <c:v>118.14432220306</c:v>
                </c:pt>
                <c:pt idx="1311">
                  <c:v>118.13352767566001</c:v>
                </c:pt>
                <c:pt idx="1312">
                  <c:v>118.12273314826</c:v>
                </c:pt>
                <c:pt idx="1313">
                  <c:v>118.11193862086</c:v>
                </c:pt>
                <c:pt idx="1314">
                  <c:v>118.10114409345999</c:v>
                </c:pt>
                <c:pt idx="1315">
                  <c:v>118.09034956606</c:v>
                </c:pt>
                <c:pt idx="1316">
                  <c:v>118.07955503866</c:v>
                </c:pt>
                <c:pt idx="1317">
                  <c:v>118.06876051126</c:v>
                </c:pt>
                <c:pt idx="1318">
                  <c:v>118.05796598386</c:v>
                </c:pt>
                <c:pt idx="1319">
                  <c:v>118.04717145646001</c:v>
                </c:pt>
                <c:pt idx="1320">
                  <c:v>118.03637692906</c:v>
                </c:pt>
                <c:pt idx="1321">
                  <c:v>118.02558240166</c:v>
                </c:pt>
                <c:pt idx="1322">
                  <c:v>118.01478787425999</c:v>
                </c:pt>
                <c:pt idx="1323">
                  <c:v>118.00399334687</c:v>
                </c:pt>
                <c:pt idx="1324">
                  <c:v>117.99319881947</c:v>
                </c:pt>
                <c:pt idx="1325">
                  <c:v>117.98240429207</c:v>
                </c:pt>
                <c:pt idx="1326">
                  <c:v>117.97160976467001</c:v>
                </c:pt>
                <c:pt idx="1327">
                  <c:v>117.96081523727</c:v>
                </c:pt>
                <c:pt idx="1328">
                  <c:v>117.95002070987</c:v>
                </c:pt>
                <c:pt idx="1329">
                  <c:v>117.93922618246999</c:v>
                </c:pt>
                <c:pt idx="1330">
                  <c:v>117.92843165507</c:v>
                </c:pt>
                <c:pt idx="1331">
                  <c:v>117.91763712767001</c:v>
                </c:pt>
                <c:pt idx="1332">
                  <c:v>117.90684260027</c:v>
                </c:pt>
                <c:pt idx="1333">
                  <c:v>117.89604807287</c:v>
                </c:pt>
                <c:pt idx="1334">
                  <c:v>117.88525354546999</c:v>
                </c:pt>
                <c:pt idx="1335">
                  <c:v>117.87445901807</c:v>
                </c:pt>
                <c:pt idx="1336">
                  <c:v>117.86366449067</c:v>
                </c:pt>
                <c:pt idx="1337">
                  <c:v>117.85286996327</c:v>
                </c:pt>
                <c:pt idx="1338">
                  <c:v>117.84207543587</c:v>
                </c:pt>
                <c:pt idx="1339">
                  <c:v>117.83128090847001</c:v>
                </c:pt>
                <c:pt idx="1340">
                  <c:v>117.82048638107</c:v>
                </c:pt>
                <c:pt idx="1341">
                  <c:v>117.80969185367</c:v>
                </c:pt>
                <c:pt idx="1342">
                  <c:v>117.79889732626999</c:v>
                </c:pt>
                <c:pt idx="1343">
                  <c:v>117.78810279887</c:v>
                </c:pt>
                <c:pt idx="1344">
                  <c:v>117.77730827147001</c:v>
                </c:pt>
                <c:pt idx="1345">
                  <c:v>117.76651374407</c:v>
                </c:pt>
                <c:pt idx="1346">
                  <c:v>117.75571921668001</c:v>
                </c:pt>
                <c:pt idx="1347">
                  <c:v>117.74492468928</c:v>
                </c:pt>
                <c:pt idx="1348">
                  <c:v>117.73413016188</c:v>
                </c:pt>
                <c:pt idx="1349">
                  <c:v>117.72333563447999</c:v>
                </c:pt>
                <c:pt idx="1350">
                  <c:v>117.71254110708</c:v>
                </c:pt>
                <c:pt idx="1351">
                  <c:v>117.70174657968001</c:v>
                </c:pt>
                <c:pt idx="1352">
                  <c:v>117.69095205228</c:v>
                </c:pt>
                <c:pt idx="1353">
                  <c:v>117.68015752488</c:v>
                </c:pt>
                <c:pt idx="1354">
                  <c:v>117.66936299747999</c:v>
                </c:pt>
                <c:pt idx="1355">
                  <c:v>117.65856847008</c:v>
                </c:pt>
                <c:pt idx="1356">
                  <c:v>117.64777394268</c:v>
                </c:pt>
                <c:pt idx="1357">
                  <c:v>117.63697941528</c:v>
                </c:pt>
                <c:pt idx="1358">
                  <c:v>117.62618488788</c:v>
                </c:pt>
                <c:pt idx="1359">
                  <c:v>117.61539036048001</c:v>
                </c:pt>
                <c:pt idx="1360">
                  <c:v>117.60459583308</c:v>
                </c:pt>
                <c:pt idx="1361">
                  <c:v>117.59380130568</c:v>
                </c:pt>
                <c:pt idx="1362">
                  <c:v>117.58300677827999</c:v>
                </c:pt>
                <c:pt idx="1363">
                  <c:v>117.57221225088</c:v>
                </c:pt>
                <c:pt idx="1364">
                  <c:v>117.56141772348001</c:v>
                </c:pt>
                <c:pt idx="1365">
                  <c:v>117.55062319608</c:v>
                </c:pt>
                <c:pt idx="1366">
                  <c:v>117.53982866868</c:v>
                </c:pt>
                <c:pt idx="1367">
                  <c:v>117.52903414127999</c:v>
                </c:pt>
                <c:pt idx="1368">
                  <c:v>117.51823961388</c:v>
                </c:pt>
                <c:pt idx="1369">
                  <c:v>117.50744508648</c:v>
                </c:pt>
                <c:pt idx="1370">
                  <c:v>117.49665055909</c:v>
                </c:pt>
                <c:pt idx="1371">
                  <c:v>117.48585603169001</c:v>
                </c:pt>
                <c:pt idx="1372">
                  <c:v>117.47506150429</c:v>
                </c:pt>
                <c:pt idx="1373">
                  <c:v>117.46426697689</c:v>
                </c:pt>
                <c:pt idx="1374">
                  <c:v>117.45347244948</c:v>
                </c:pt>
                <c:pt idx="1375">
                  <c:v>117.44267792207999</c:v>
                </c:pt>
                <c:pt idx="1376">
                  <c:v>117.43188339469</c:v>
                </c:pt>
                <c:pt idx="1377">
                  <c:v>117.42108886729</c:v>
                </c:pt>
                <c:pt idx="1378">
                  <c:v>117.41029433989</c:v>
                </c:pt>
                <c:pt idx="1379">
                  <c:v>117.39949981249001</c:v>
                </c:pt>
                <c:pt idx="1380">
                  <c:v>117.38870528509</c:v>
                </c:pt>
                <c:pt idx="1381">
                  <c:v>117.37791075769</c:v>
                </c:pt>
                <c:pt idx="1382">
                  <c:v>117.36711623028999</c:v>
                </c:pt>
                <c:pt idx="1383">
                  <c:v>117.35632170289</c:v>
                </c:pt>
                <c:pt idx="1384">
                  <c:v>117.34552717549001</c:v>
                </c:pt>
                <c:pt idx="1385">
                  <c:v>117.33473264809</c:v>
                </c:pt>
                <c:pt idx="1386">
                  <c:v>117.32393812069</c:v>
                </c:pt>
                <c:pt idx="1387">
                  <c:v>117.31314359328999</c:v>
                </c:pt>
                <c:pt idx="1388">
                  <c:v>117.30234906589</c:v>
                </c:pt>
                <c:pt idx="1389">
                  <c:v>117.29155453849</c:v>
                </c:pt>
                <c:pt idx="1390">
                  <c:v>117.28076001109</c:v>
                </c:pt>
                <c:pt idx="1391">
                  <c:v>117.26996548369</c:v>
                </c:pt>
                <c:pt idx="1392">
                  <c:v>117.25917095629001</c:v>
                </c:pt>
                <c:pt idx="1393">
                  <c:v>117.24837642889</c:v>
                </c:pt>
                <c:pt idx="1394">
                  <c:v>117.23758190149</c:v>
                </c:pt>
                <c:pt idx="1395">
                  <c:v>117.22678737408999</c:v>
                </c:pt>
                <c:pt idx="1396">
                  <c:v>117.21599284669</c:v>
                </c:pt>
                <c:pt idx="1397">
                  <c:v>117.20519831929001</c:v>
                </c:pt>
                <c:pt idx="1398">
                  <c:v>117.19440379189</c:v>
                </c:pt>
                <c:pt idx="1399">
                  <c:v>117.18360926450001</c:v>
                </c:pt>
                <c:pt idx="1400">
                  <c:v>117.1728147371</c:v>
                </c:pt>
                <c:pt idx="1401">
                  <c:v>117.1620202097</c:v>
                </c:pt>
                <c:pt idx="1402">
                  <c:v>117.15122568229999</c:v>
                </c:pt>
                <c:pt idx="1403">
                  <c:v>117.1404311549</c:v>
                </c:pt>
                <c:pt idx="1404">
                  <c:v>117.12963662750001</c:v>
                </c:pt>
                <c:pt idx="1405">
                  <c:v>117.1188421001</c:v>
                </c:pt>
                <c:pt idx="1406">
                  <c:v>117.1080475727</c:v>
                </c:pt>
                <c:pt idx="1407">
                  <c:v>117.09725304529999</c:v>
                </c:pt>
                <c:pt idx="1408">
                  <c:v>117.0864585179</c:v>
                </c:pt>
                <c:pt idx="1409">
                  <c:v>117.0756639905</c:v>
                </c:pt>
                <c:pt idx="1410">
                  <c:v>117.0648694631</c:v>
                </c:pt>
                <c:pt idx="1411">
                  <c:v>117.0540749357</c:v>
                </c:pt>
                <c:pt idx="1412">
                  <c:v>117.04328040830001</c:v>
                </c:pt>
                <c:pt idx="1413">
                  <c:v>117.0324858809</c:v>
                </c:pt>
                <c:pt idx="1414">
                  <c:v>117.0216913535</c:v>
                </c:pt>
                <c:pt idx="1415">
                  <c:v>117.01089682609999</c:v>
                </c:pt>
                <c:pt idx="1416">
                  <c:v>117.0001022987</c:v>
                </c:pt>
                <c:pt idx="1417">
                  <c:v>116.98930777130001</c:v>
                </c:pt>
                <c:pt idx="1418">
                  <c:v>116.9785132439</c:v>
                </c:pt>
                <c:pt idx="1419">
                  <c:v>116.9677187165</c:v>
                </c:pt>
                <c:pt idx="1420">
                  <c:v>116.95692418909999</c:v>
                </c:pt>
                <c:pt idx="1421">
                  <c:v>116.9461296617</c:v>
                </c:pt>
                <c:pt idx="1422">
                  <c:v>116.93533513430999</c:v>
                </c:pt>
                <c:pt idx="1423">
                  <c:v>116.92454060691</c:v>
                </c:pt>
                <c:pt idx="1424">
                  <c:v>116.91374607951001</c:v>
                </c:pt>
                <c:pt idx="1425">
                  <c:v>116.90295155211</c:v>
                </c:pt>
                <c:pt idx="1426">
                  <c:v>116.89215702471</c:v>
                </c:pt>
                <c:pt idx="1427">
                  <c:v>116.88136249730999</c:v>
                </c:pt>
                <c:pt idx="1428">
                  <c:v>116.87056796991</c:v>
                </c:pt>
                <c:pt idx="1429">
                  <c:v>116.85977344251</c:v>
                </c:pt>
                <c:pt idx="1430">
                  <c:v>116.84897891511</c:v>
                </c:pt>
                <c:pt idx="1431">
                  <c:v>116.83818438771</c:v>
                </c:pt>
                <c:pt idx="1432">
                  <c:v>116.82738986031001</c:v>
                </c:pt>
                <c:pt idx="1433">
                  <c:v>116.81659533291</c:v>
                </c:pt>
                <c:pt idx="1434">
                  <c:v>116.80580080551</c:v>
                </c:pt>
                <c:pt idx="1435">
                  <c:v>116.79500627810999</c:v>
                </c:pt>
                <c:pt idx="1436">
                  <c:v>116.78421175071</c:v>
                </c:pt>
                <c:pt idx="1437">
                  <c:v>116.77341722331001</c:v>
                </c:pt>
                <c:pt idx="1438">
                  <c:v>116.76262269591</c:v>
                </c:pt>
                <c:pt idx="1439">
                  <c:v>116.75182816851</c:v>
                </c:pt>
                <c:pt idx="1440">
                  <c:v>116.74103364110999</c:v>
                </c:pt>
                <c:pt idx="1441">
                  <c:v>116.73023911371</c:v>
                </c:pt>
                <c:pt idx="1442">
                  <c:v>116.71944458631</c:v>
                </c:pt>
                <c:pt idx="1443">
                  <c:v>116.70865005891</c:v>
                </c:pt>
                <c:pt idx="1444">
                  <c:v>116.69785553151</c:v>
                </c:pt>
                <c:pt idx="1445">
                  <c:v>116.68706100412</c:v>
                </c:pt>
                <c:pt idx="1446">
                  <c:v>116.67626647672</c:v>
                </c:pt>
                <c:pt idx="1447">
                  <c:v>116.66547194931999</c:v>
                </c:pt>
                <c:pt idx="1448">
                  <c:v>116.65467742192</c:v>
                </c:pt>
                <c:pt idx="1449">
                  <c:v>116.64388289452</c:v>
                </c:pt>
                <c:pt idx="1450">
                  <c:v>116.63308836712</c:v>
                </c:pt>
                <c:pt idx="1451">
                  <c:v>116.62229383971</c:v>
                </c:pt>
                <c:pt idx="1452">
                  <c:v>116.61149931232001</c:v>
                </c:pt>
                <c:pt idx="1453">
                  <c:v>116.60070478492</c:v>
                </c:pt>
                <c:pt idx="1454">
                  <c:v>116.58991025752</c:v>
                </c:pt>
                <c:pt idx="1455">
                  <c:v>116.57911573011999</c:v>
                </c:pt>
                <c:pt idx="1456">
                  <c:v>116.56832120272</c:v>
                </c:pt>
                <c:pt idx="1457">
                  <c:v>116.55752667532001</c:v>
                </c:pt>
                <c:pt idx="1458">
                  <c:v>116.54673214792</c:v>
                </c:pt>
                <c:pt idx="1459">
                  <c:v>116.53593762052</c:v>
                </c:pt>
                <c:pt idx="1460">
                  <c:v>116.52514309311999</c:v>
                </c:pt>
                <c:pt idx="1461">
                  <c:v>116.51434856572</c:v>
                </c:pt>
                <c:pt idx="1462">
                  <c:v>116.50355403832</c:v>
                </c:pt>
                <c:pt idx="1463">
                  <c:v>116.49275951092</c:v>
                </c:pt>
                <c:pt idx="1464">
                  <c:v>116.48196498352</c:v>
                </c:pt>
                <c:pt idx="1465">
                  <c:v>116.47117045612001</c:v>
                </c:pt>
                <c:pt idx="1466">
                  <c:v>116.46037592872</c:v>
                </c:pt>
                <c:pt idx="1467">
                  <c:v>116.44958140132</c:v>
                </c:pt>
                <c:pt idx="1468">
                  <c:v>116.43878687391999</c:v>
                </c:pt>
                <c:pt idx="1469">
                  <c:v>116.42799234653</c:v>
                </c:pt>
                <c:pt idx="1470">
                  <c:v>116.41719781912001</c:v>
                </c:pt>
                <c:pt idx="1471">
                  <c:v>116.40640329172</c:v>
                </c:pt>
                <c:pt idx="1472">
                  <c:v>116.39560876432</c:v>
                </c:pt>
                <c:pt idx="1473">
                  <c:v>116.38481423691999</c:v>
                </c:pt>
                <c:pt idx="1474">
                  <c:v>116.37401970952</c:v>
                </c:pt>
                <c:pt idx="1475">
                  <c:v>116.36322518212999</c:v>
                </c:pt>
                <c:pt idx="1476">
                  <c:v>116.35243065473</c:v>
                </c:pt>
                <c:pt idx="1477">
                  <c:v>116.34163612733001</c:v>
                </c:pt>
                <c:pt idx="1478">
                  <c:v>116.33084159993</c:v>
                </c:pt>
                <c:pt idx="1479">
                  <c:v>116.32004707253</c:v>
                </c:pt>
                <c:pt idx="1480">
                  <c:v>116.30925254512999</c:v>
                </c:pt>
                <c:pt idx="1481">
                  <c:v>116.29845801773</c:v>
                </c:pt>
                <c:pt idx="1482">
                  <c:v>116.28766349033</c:v>
                </c:pt>
                <c:pt idx="1483">
                  <c:v>116.27686896293</c:v>
                </c:pt>
                <c:pt idx="1484">
                  <c:v>116.26607443553</c:v>
                </c:pt>
                <c:pt idx="1485">
                  <c:v>116.25527990813001</c:v>
                </c:pt>
                <c:pt idx="1486">
                  <c:v>116.24448538073</c:v>
                </c:pt>
                <c:pt idx="1487">
                  <c:v>116.23369085333</c:v>
                </c:pt>
                <c:pt idx="1488">
                  <c:v>116.22289632592999</c:v>
                </c:pt>
                <c:pt idx="1489">
                  <c:v>116.21210179853</c:v>
                </c:pt>
                <c:pt idx="1490">
                  <c:v>116.20130727113001</c:v>
                </c:pt>
                <c:pt idx="1491">
                  <c:v>116.19051274373</c:v>
                </c:pt>
                <c:pt idx="1492">
                  <c:v>116.17971821633</c:v>
                </c:pt>
                <c:pt idx="1493">
                  <c:v>116.16892368892999</c:v>
                </c:pt>
                <c:pt idx="1494">
                  <c:v>116.15812916153</c:v>
                </c:pt>
                <c:pt idx="1495">
                  <c:v>116.14733463413</c:v>
                </c:pt>
                <c:pt idx="1496">
                  <c:v>116.13654010673</c:v>
                </c:pt>
                <c:pt idx="1497">
                  <c:v>116.12574557933</c:v>
                </c:pt>
                <c:pt idx="1498">
                  <c:v>116.11495105194</c:v>
                </c:pt>
                <c:pt idx="1499">
                  <c:v>116.10415652454</c:v>
                </c:pt>
                <c:pt idx="1500">
                  <c:v>116.09336199713999</c:v>
                </c:pt>
                <c:pt idx="1501">
                  <c:v>116.08256746974</c:v>
                </c:pt>
                <c:pt idx="1502">
                  <c:v>116.07177294234</c:v>
                </c:pt>
                <c:pt idx="1503">
                  <c:v>116.06097841494</c:v>
                </c:pt>
                <c:pt idx="1504">
                  <c:v>116.05018388754</c:v>
                </c:pt>
                <c:pt idx="1505">
                  <c:v>116.03938936014001</c:v>
                </c:pt>
                <c:pt idx="1506">
                  <c:v>116.02859483274</c:v>
                </c:pt>
                <c:pt idx="1507">
                  <c:v>116.01780030534</c:v>
                </c:pt>
                <c:pt idx="1508">
                  <c:v>116.00700577793999</c:v>
                </c:pt>
                <c:pt idx="1509">
                  <c:v>115.99621125054</c:v>
                </c:pt>
                <c:pt idx="1510">
                  <c:v>115.98541672314001</c:v>
                </c:pt>
                <c:pt idx="1511">
                  <c:v>115.97462219574</c:v>
                </c:pt>
                <c:pt idx="1512">
                  <c:v>115.96382766834</c:v>
                </c:pt>
                <c:pt idx="1513">
                  <c:v>115.95303314093999</c:v>
                </c:pt>
                <c:pt idx="1514">
                  <c:v>115.94223861354</c:v>
                </c:pt>
                <c:pt idx="1515">
                  <c:v>115.93144408614</c:v>
                </c:pt>
                <c:pt idx="1516">
                  <c:v>115.92064955874</c:v>
                </c:pt>
                <c:pt idx="1517">
                  <c:v>115.90985503134</c:v>
                </c:pt>
                <c:pt idx="1518">
                  <c:v>115.89906050394001</c:v>
                </c:pt>
                <c:pt idx="1519">
                  <c:v>115.88826597654</c:v>
                </c:pt>
                <c:pt idx="1520">
                  <c:v>115.87747144914</c:v>
                </c:pt>
                <c:pt idx="1521">
                  <c:v>115.86667692175</c:v>
                </c:pt>
                <c:pt idx="1522">
                  <c:v>115.85588239435</c:v>
                </c:pt>
                <c:pt idx="1523">
                  <c:v>115.84508786695</c:v>
                </c:pt>
                <c:pt idx="1524">
                  <c:v>115.83429333955</c:v>
                </c:pt>
                <c:pt idx="1525">
                  <c:v>115.82349881215001</c:v>
                </c:pt>
                <c:pt idx="1526">
                  <c:v>115.81270428475</c:v>
                </c:pt>
                <c:pt idx="1527">
                  <c:v>115.80190975735</c:v>
                </c:pt>
                <c:pt idx="1528">
                  <c:v>115.79111522994999</c:v>
                </c:pt>
                <c:pt idx="1529">
                  <c:v>115.78032070255</c:v>
                </c:pt>
                <c:pt idx="1530">
                  <c:v>115.76952617515001</c:v>
                </c:pt>
                <c:pt idx="1531">
                  <c:v>115.75873164775</c:v>
                </c:pt>
                <c:pt idx="1532">
                  <c:v>115.74793712035</c:v>
                </c:pt>
                <c:pt idx="1533">
                  <c:v>115.73714259294999</c:v>
                </c:pt>
                <c:pt idx="1534">
                  <c:v>115.72634806555</c:v>
                </c:pt>
                <c:pt idx="1535">
                  <c:v>115.71555353815</c:v>
                </c:pt>
                <c:pt idx="1536">
                  <c:v>115.70475901075</c:v>
                </c:pt>
                <c:pt idx="1537">
                  <c:v>115.69396448335</c:v>
                </c:pt>
                <c:pt idx="1538">
                  <c:v>115.68316995595001</c:v>
                </c:pt>
                <c:pt idx="1539">
                  <c:v>115.67237542855</c:v>
                </c:pt>
                <c:pt idx="1540">
                  <c:v>115.66158090115</c:v>
                </c:pt>
                <c:pt idx="1541">
                  <c:v>115.65078637374999</c:v>
                </c:pt>
                <c:pt idx="1542">
                  <c:v>115.63999184635</c:v>
                </c:pt>
                <c:pt idx="1543">
                  <c:v>115.62919731895001</c:v>
                </c:pt>
                <c:pt idx="1544">
                  <c:v>115.61840279156</c:v>
                </c:pt>
                <c:pt idx="1545">
                  <c:v>115.60760826416001</c:v>
                </c:pt>
                <c:pt idx="1546">
                  <c:v>115.59681373676</c:v>
                </c:pt>
                <c:pt idx="1547">
                  <c:v>115.58601920935</c:v>
                </c:pt>
                <c:pt idx="1548">
                  <c:v>115.57522468195</c:v>
                </c:pt>
                <c:pt idx="1549">
                  <c:v>115.56443015455</c:v>
                </c:pt>
                <c:pt idx="1550">
                  <c:v>115.55363562716001</c:v>
                </c:pt>
                <c:pt idx="1551">
                  <c:v>115.54284109976</c:v>
                </c:pt>
                <c:pt idx="1552">
                  <c:v>115.53204657236</c:v>
                </c:pt>
                <c:pt idx="1553">
                  <c:v>115.52125204495999</c:v>
                </c:pt>
                <c:pt idx="1554">
                  <c:v>115.51045751756</c:v>
                </c:pt>
                <c:pt idx="1555">
                  <c:v>115.49966299016</c:v>
                </c:pt>
                <c:pt idx="1556">
                  <c:v>115.48886846276</c:v>
                </c:pt>
                <c:pt idx="1557">
                  <c:v>115.47807393536</c:v>
                </c:pt>
                <c:pt idx="1558">
                  <c:v>115.46727940796001</c:v>
                </c:pt>
                <c:pt idx="1559">
                  <c:v>115.45648488056</c:v>
                </c:pt>
                <c:pt idx="1560">
                  <c:v>115.44569035316</c:v>
                </c:pt>
                <c:pt idx="1561">
                  <c:v>115.43489582575999</c:v>
                </c:pt>
                <c:pt idx="1562">
                  <c:v>115.42410129836</c:v>
                </c:pt>
                <c:pt idx="1563">
                  <c:v>115.41330677096001</c:v>
                </c:pt>
                <c:pt idx="1564">
                  <c:v>115.40251224356</c:v>
                </c:pt>
                <c:pt idx="1565">
                  <c:v>115.39171771616</c:v>
                </c:pt>
                <c:pt idx="1566">
                  <c:v>115.38092318875999</c:v>
                </c:pt>
                <c:pt idx="1567">
                  <c:v>115.37012866136</c:v>
                </c:pt>
                <c:pt idx="1568">
                  <c:v>115.35933413396</c:v>
                </c:pt>
                <c:pt idx="1569">
                  <c:v>115.34853960656</c:v>
                </c:pt>
                <c:pt idx="1570">
                  <c:v>115.33774507916</c:v>
                </c:pt>
                <c:pt idx="1571">
                  <c:v>115.32695055176001</c:v>
                </c:pt>
                <c:pt idx="1572">
                  <c:v>115.31615602436</c:v>
                </c:pt>
                <c:pt idx="1573">
                  <c:v>115.30536149696</c:v>
                </c:pt>
                <c:pt idx="1574">
                  <c:v>115.29456696957</c:v>
                </c:pt>
                <c:pt idx="1575">
                  <c:v>115.28377244217</c:v>
                </c:pt>
                <c:pt idx="1576">
                  <c:v>115.27297791477</c:v>
                </c:pt>
                <c:pt idx="1577">
                  <c:v>115.26218338737</c:v>
                </c:pt>
                <c:pt idx="1578">
                  <c:v>115.25138885997001</c:v>
                </c:pt>
                <c:pt idx="1579">
                  <c:v>115.24059433257</c:v>
                </c:pt>
                <c:pt idx="1580">
                  <c:v>115.22979980517</c:v>
                </c:pt>
                <c:pt idx="1581">
                  <c:v>115.21900527776999</c:v>
                </c:pt>
                <c:pt idx="1582">
                  <c:v>115.20821075037</c:v>
                </c:pt>
                <c:pt idx="1583">
                  <c:v>115.19741622297001</c:v>
                </c:pt>
                <c:pt idx="1584">
                  <c:v>115.18662169557</c:v>
                </c:pt>
                <c:pt idx="1585">
                  <c:v>115.17582716817</c:v>
                </c:pt>
                <c:pt idx="1586">
                  <c:v>115.16503264076999</c:v>
                </c:pt>
                <c:pt idx="1587">
                  <c:v>115.15423811337</c:v>
                </c:pt>
                <c:pt idx="1588">
                  <c:v>115.14344358597</c:v>
                </c:pt>
                <c:pt idx="1589">
                  <c:v>115.13264905857</c:v>
                </c:pt>
                <c:pt idx="1590">
                  <c:v>115.12185453117</c:v>
                </c:pt>
                <c:pt idx="1591">
                  <c:v>115.11106000377001</c:v>
                </c:pt>
                <c:pt idx="1592">
                  <c:v>115.10026547637</c:v>
                </c:pt>
                <c:pt idx="1593">
                  <c:v>115.08947094897</c:v>
                </c:pt>
                <c:pt idx="1594">
                  <c:v>115.07867642156999</c:v>
                </c:pt>
                <c:pt idx="1595">
                  <c:v>115.06788189417</c:v>
                </c:pt>
                <c:pt idx="1596">
                  <c:v>115.05708736677001</c:v>
                </c:pt>
                <c:pt idx="1597">
                  <c:v>115.04629283938</c:v>
                </c:pt>
                <c:pt idx="1598">
                  <c:v>115.03549831198001</c:v>
                </c:pt>
                <c:pt idx="1599">
                  <c:v>115.02470378458</c:v>
                </c:pt>
                <c:pt idx="1600">
                  <c:v>115.01390925718</c:v>
                </c:pt>
                <c:pt idx="1601">
                  <c:v>115.00311472977999</c:v>
                </c:pt>
                <c:pt idx="1602">
                  <c:v>114.99232020238</c:v>
                </c:pt>
                <c:pt idx="1603">
                  <c:v>114.98152567498001</c:v>
                </c:pt>
                <c:pt idx="1604">
                  <c:v>114.97073114758</c:v>
                </c:pt>
                <c:pt idx="1605">
                  <c:v>114.95993662018</c:v>
                </c:pt>
                <c:pt idx="1606">
                  <c:v>114.94914209277999</c:v>
                </c:pt>
                <c:pt idx="1607">
                  <c:v>114.93834756538</c:v>
                </c:pt>
                <c:pt idx="1608">
                  <c:v>114.92755303798</c:v>
                </c:pt>
                <c:pt idx="1609">
                  <c:v>114.91675851058</c:v>
                </c:pt>
                <c:pt idx="1610">
                  <c:v>114.90596398318</c:v>
                </c:pt>
                <c:pt idx="1611">
                  <c:v>114.89516945578001</c:v>
                </c:pt>
                <c:pt idx="1612">
                  <c:v>114.88437492838</c:v>
                </c:pt>
                <c:pt idx="1613">
                  <c:v>114.87358040098</c:v>
                </c:pt>
                <c:pt idx="1614">
                  <c:v>114.86278587357999</c:v>
                </c:pt>
                <c:pt idx="1615">
                  <c:v>114.85199134618</c:v>
                </c:pt>
                <c:pt idx="1616">
                  <c:v>114.84119681878001</c:v>
                </c:pt>
                <c:pt idx="1617">
                  <c:v>114.83040229138</c:v>
                </c:pt>
                <c:pt idx="1618">
                  <c:v>114.81960776398</c:v>
                </c:pt>
                <c:pt idx="1619">
                  <c:v>114.80881323657999</c:v>
                </c:pt>
                <c:pt idx="1620">
                  <c:v>114.79801870919</c:v>
                </c:pt>
                <c:pt idx="1621">
                  <c:v>114.78722418178999</c:v>
                </c:pt>
                <c:pt idx="1622">
                  <c:v>114.77642965439</c:v>
                </c:pt>
                <c:pt idx="1623">
                  <c:v>114.76563512699001</c:v>
                </c:pt>
                <c:pt idx="1624">
                  <c:v>114.75484059958001</c:v>
                </c:pt>
                <c:pt idx="1625">
                  <c:v>114.74404607218</c:v>
                </c:pt>
                <c:pt idx="1626">
                  <c:v>114.73325154478999</c:v>
                </c:pt>
                <c:pt idx="1627">
                  <c:v>114.72245701739</c:v>
                </c:pt>
                <c:pt idx="1628">
                  <c:v>114.71166248999</c:v>
                </c:pt>
                <c:pt idx="1629">
                  <c:v>114.70086796259</c:v>
                </c:pt>
                <c:pt idx="1630">
                  <c:v>114.69007343519</c:v>
                </c:pt>
                <c:pt idx="1631">
                  <c:v>114.67927890779001</c:v>
                </c:pt>
                <c:pt idx="1632">
                  <c:v>114.66848438039</c:v>
                </c:pt>
                <c:pt idx="1633">
                  <c:v>114.65768985299</c:v>
                </c:pt>
                <c:pt idx="1634">
                  <c:v>114.64689532558999</c:v>
                </c:pt>
                <c:pt idx="1635">
                  <c:v>114.63610079819</c:v>
                </c:pt>
                <c:pt idx="1636">
                  <c:v>114.62530627079001</c:v>
                </c:pt>
                <c:pt idx="1637">
                  <c:v>114.61451174339</c:v>
                </c:pt>
                <c:pt idx="1638">
                  <c:v>114.60371721599</c:v>
                </c:pt>
                <c:pt idx="1639">
                  <c:v>114.59292268858999</c:v>
                </c:pt>
                <c:pt idx="1640">
                  <c:v>114.58212816119</c:v>
                </c:pt>
                <c:pt idx="1641">
                  <c:v>114.57133363379</c:v>
                </c:pt>
                <c:pt idx="1642">
                  <c:v>114.56053910639</c:v>
                </c:pt>
                <c:pt idx="1643">
                  <c:v>114.54974457899</c:v>
                </c:pt>
                <c:pt idx="1644">
                  <c:v>114.53895005159001</c:v>
                </c:pt>
                <c:pt idx="1645">
                  <c:v>114.52815552419</c:v>
                </c:pt>
                <c:pt idx="1646">
                  <c:v>114.51736099679</c:v>
                </c:pt>
                <c:pt idx="1647">
                  <c:v>114.50656646938999</c:v>
                </c:pt>
                <c:pt idx="1648">
                  <c:v>114.49577194199</c:v>
                </c:pt>
                <c:pt idx="1649">
                  <c:v>114.4849774146</c:v>
                </c:pt>
                <c:pt idx="1650">
                  <c:v>114.4741828872</c:v>
                </c:pt>
                <c:pt idx="1651">
                  <c:v>114.46338835980001</c:v>
                </c:pt>
                <c:pt idx="1652">
                  <c:v>114.4525938324</c:v>
                </c:pt>
                <c:pt idx="1653">
                  <c:v>114.441799305</c:v>
                </c:pt>
                <c:pt idx="1654">
                  <c:v>114.43100477759999</c:v>
                </c:pt>
                <c:pt idx="1655">
                  <c:v>114.4202102502</c:v>
                </c:pt>
                <c:pt idx="1656">
                  <c:v>114.40941572280001</c:v>
                </c:pt>
                <c:pt idx="1657">
                  <c:v>114.3986211954</c:v>
                </c:pt>
                <c:pt idx="1658">
                  <c:v>114.387826668</c:v>
                </c:pt>
                <c:pt idx="1659">
                  <c:v>114.37703214059999</c:v>
                </c:pt>
                <c:pt idx="1660">
                  <c:v>114.3662376132</c:v>
                </c:pt>
                <c:pt idx="1661">
                  <c:v>114.3554430858</c:v>
                </c:pt>
                <c:pt idx="1662">
                  <c:v>114.3446485584</c:v>
                </c:pt>
                <c:pt idx="1663">
                  <c:v>114.333854031</c:v>
                </c:pt>
                <c:pt idx="1664">
                  <c:v>114.32305950360001</c:v>
                </c:pt>
                <c:pt idx="1665">
                  <c:v>114.3122649762</c:v>
                </c:pt>
                <c:pt idx="1666">
                  <c:v>114.3014704488</c:v>
                </c:pt>
                <c:pt idx="1667">
                  <c:v>114.29067592139999</c:v>
                </c:pt>
                <c:pt idx="1668">
                  <c:v>114.279881394</c:v>
                </c:pt>
                <c:pt idx="1669">
                  <c:v>114.26908686660001</c:v>
                </c:pt>
                <c:pt idx="1670">
                  <c:v>114.2582923392</c:v>
                </c:pt>
                <c:pt idx="1671">
                  <c:v>114.2474978118</c:v>
                </c:pt>
                <c:pt idx="1672">
                  <c:v>114.23670328439999</c:v>
                </c:pt>
                <c:pt idx="1673">
                  <c:v>114.22590875701</c:v>
                </c:pt>
                <c:pt idx="1674">
                  <c:v>114.21511422960999</c:v>
                </c:pt>
                <c:pt idx="1675">
                  <c:v>114.20431970221</c:v>
                </c:pt>
                <c:pt idx="1676">
                  <c:v>114.19352517481001</c:v>
                </c:pt>
                <c:pt idx="1677">
                  <c:v>114.18273064741</c:v>
                </c:pt>
                <c:pt idx="1678">
                  <c:v>114.17193612001</c:v>
                </c:pt>
                <c:pt idx="1679">
                  <c:v>114.16114159260999</c:v>
                </c:pt>
                <c:pt idx="1680">
                  <c:v>114.15034706521</c:v>
                </c:pt>
                <c:pt idx="1681">
                  <c:v>114.13955253781</c:v>
                </c:pt>
                <c:pt idx="1682">
                  <c:v>114.12875801041</c:v>
                </c:pt>
                <c:pt idx="1683">
                  <c:v>114.11796348301</c:v>
                </c:pt>
                <c:pt idx="1684">
                  <c:v>114.10716895561001</c:v>
                </c:pt>
                <c:pt idx="1685">
                  <c:v>114.09637442821</c:v>
                </c:pt>
                <c:pt idx="1686">
                  <c:v>114.08557990081</c:v>
                </c:pt>
                <c:pt idx="1687">
                  <c:v>114.07478537340999</c:v>
                </c:pt>
                <c:pt idx="1688">
                  <c:v>114.06399084601</c:v>
                </c:pt>
                <c:pt idx="1689">
                  <c:v>114.05319631861001</c:v>
                </c:pt>
                <c:pt idx="1690">
                  <c:v>114.04240179121</c:v>
                </c:pt>
                <c:pt idx="1691">
                  <c:v>114.03160726381</c:v>
                </c:pt>
                <c:pt idx="1692">
                  <c:v>114.02081273640999</c:v>
                </c:pt>
                <c:pt idx="1693">
                  <c:v>114.01001820901</c:v>
                </c:pt>
                <c:pt idx="1694">
                  <c:v>113.99922368161</c:v>
                </c:pt>
                <c:pt idx="1695">
                  <c:v>113.98842915421</c:v>
                </c:pt>
                <c:pt idx="1696">
                  <c:v>113.97763462682001</c:v>
                </c:pt>
                <c:pt idx="1697">
                  <c:v>113.96684009942</c:v>
                </c:pt>
                <c:pt idx="1698">
                  <c:v>113.95604557202</c:v>
                </c:pt>
                <c:pt idx="1699">
                  <c:v>113.94525104461999</c:v>
                </c:pt>
                <c:pt idx="1700">
                  <c:v>113.93445651722</c:v>
                </c:pt>
                <c:pt idx="1701">
                  <c:v>113.92366198981</c:v>
                </c:pt>
                <c:pt idx="1702">
                  <c:v>113.91286746242</c:v>
                </c:pt>
                <c:pt idx="1703">
                  <c:v>113.90207293502</c:v>
                </c:pt>
                <c:pt idx="1704">
                  <c:v>113.89127840762001</c:v>
                </c:pt>
                <c:pt idx="1705">
                  <c:v>113.88048388022</c:v>
                </c:pt>
                <c:pt idx="1706">
                  <c:v>113.86968935282</c:v>
                </c:pt>
                <c:pt idx="1707">
                  <c:v>113.85889482541999</c:v>
                </c:pt>
                <c:pt idx="1708">
                  <c:v>113.84810029802</c:v>
                </c:pt>
                <c:pt idx="1709">
                  <c:v>113.83730577062001</c:v>
                </c:pt>
                <c:pt idx="1710">
                  <c:v>113.82651124322</c:v>
                </c:pt>
                <c:pt idx="1711">
                  <c:v>113.81571671582</c:v>
                </c:pt>
                <c:pt idx="1712">
                  <c:v>113.80492218841999</c:v>
                </c:pt>
                <c:pt idx="1713">
                  <c:v>113.79412766102</c:v>
                </c:pt>
                <c:pt idx="1714">
                  <c:v>113.78333313362</c:v>
                </c:pt>
                <c:pt idx="1715">
                  <c:v>113.77253860622</c:v>
                </c:pt>
                <c:pt idx="1716">
                  <c:v>113.76174407882</c:v>
                </c:pt>
                <c:pt idx="1717">
                  <c:v>113.75094955142001</c:v>
                </c:pt>
                <c:pt idx="1718">
                  <c:v>113.74015502402</c:v>
                </c:pt>
                <c:pt idx="1719">
                  <c:v>113.72936049662999</c:v>
                </c:pt>
                <c:pt idx="1720">
                  <c:v>113.71856596921999</c:v>
                </c:pt>
                <c:pt idx="1721">
                  <c:v>113.70777144182</c:v>
                </c:pt>
                <c:pt idx="1722">
                  <c:v>113.69697691442001</c:v>
                </c:pt>
                <c:pt idx="1723">
                  <c:v>113.68618238702</c:v>
                </c:pt>
                <c:pt idx="1724">
                  <c:v>113.67538785962</c:v>
                </c:pt>
                <c:pt idx="1725">
                  <c:v>113.66459333223</c:v>
                </c:pt>
                <c:pt idx="1726">
                  <c:v>113.65379880483</c:v>
                </c:pt>
                <c:pt idx="1727">
                  <c:v>113.64300427742999</c:v>
                </c:pt>
                <c:pt idx="1728">
                  <c:v>113.63220975003</c:v>
                </c:pt>
                <c:pt idx="1729">
                  <c:v>113.62141522263001</c:v>
                </c:pt>
                <c:pt idx="1730">
                  <c:v>113.61062069523</c:v>
                </c:pt>
                <c:pt idx="1731">
                  <c:v>113.59982616783</c:v>
                </c:pt>
                <c:pt idx="1732">
                  <c:v>113.58903164042999</c:v>
                </c:pt>
                <c:pt idx="1733">
                  <c:v>113.57823711303</c:v>
                </c:pt>
                <c:pt idx="1734">
                  <c:v>113.56744258563</c:v>
                </c:pt>
                <c:pt idx="1735">
                  <c:v>113.55664805823</c:v>
                </c:pt>
                <c:pt idx="1736">
                  <c:v>113.54585353083</c:v>
                </c:pt>
                <c:pt idx="1737">
                  <c:v>113.53505900343001</c:v>
                </c:pt>
                <c:pt idx="1738">
                  <c:v>113.52426447603</c:v>
                </c:pt>
                <c:pt idx="1739">
                  <c:v>113.51346994863</c:v>
                </c:pt>
                <c:pt idx="1740">
                  <c:v>113.50267542122999</c:v>
                </c:pt>
                <c:pt idx="1741">
                  <c:v>113.49188089383</c:v>
                </c:pt>
                <c:pt idx="1742">
                  <c:v>113.48108636643001</c:v>
                </c:pt>
                <c:pt idx="1743">
                  <c:v>113.47029183903</c:v>
                </c:pt>
                <c:pt idx="1744">
                  <c:v>113.45949731163</c:v>
                </c:pt>
                <c:pt idx="1745">
                  <c:v>113.44870278422999</c:v>
                </c:pt>
                <c:pt idx="1746">
                  <c:v>113.43790825683</c:v>
                </c:pt>
                <c:pt idx="1747">
                  <c:v>113.42711372943</c:v>
                </c:pt>
                <c:pt idx="1748">
                  <c:v>113.41631920204</c:v>
                </c:pt>
                <c:pt idx="1749">
                  <c:v>113.40552467464001</c:v>
                </c:pt>
                <c:pt idx="1750">
                  <c:v>113.39473014724</c:v>
                </c:pt>
                <c:pt idx="1751">
                  <c:v>113.38393561984</c:v>
                </c:pt>
                <c:pt idx="1752">
                  <c:v>113.37314109243999</c:v>
                </c:pt>
                <c:pt idx="1753">
                  <c:v>113.36234656504</c:v>
                </c:pt>
                <c:pt idx="1754">
                  <c:v>113.35155203764</c:v>
                </c:pt>
                <c:pt idx="1755">
                  <c:v>113.34075751024</c:v>
                </c:pt>
                <c:pt idx="1756">
                  <c:v>113.32996298284</c:v>
                </c:pt>
                <c:pt idx="1757">
                  <c:v>113.31916845544001</c:v>
                </c:pt>
                <c:pt idx="1758">
                  <c:v>113.30837392804</c:v>
                </c:pt>
                <c:pt idx="1759">
                  <c:v>113.29757940064</c:v>
                </c:pt>
                <c:pt idx="1760">
                  <c:v>113.28678487323999</c:v>
                </c:pt>
                <c:pt idx="1761">
                  <c:v>113.27599034584</c:v>
                </c:pt>
                <c:pt idx="1762">
                  <c:v>113.26519581844001</c:v>
                </c:pt>
                <c:pt idx="1763">
                  <c:v>113.25440129104</c:v>
                </c:pt>
                <c:pt idx="1764">
                  <c:v>113.24360676364</c:v>
                </c:pt>
                <c:pt idx="1765">
                  <c:v>113.23281223623999</c:v>
                </c:pt>
                <c:pt idx="1766">
                  <c:v>113.22201770884</c:v>
                </c:pt>
                <c:pt idx="1767">
                  <c:v>113.21122318144</c:v>
                </c:pt>
                <c:pt idx="1768">
                  <c:v>113.20042865404</c:v>
                </c:pt>
                <c:pt idx="1769">
                  <c:v>113.18963412664</c:v>
                </c:pt>
                <c:pt idx="1770">
                  <c:v>113.17883959924001</c:v>
                </c:pt>
                <c:pt idx="1771">
                  <c:v>113.16804507184</c:v>
                </c:pt>
                <c:pt idx="1772">
                  <c:v>113.15725054444999</c:v>
                </c:pt>
                <c:pt idx="1773">
                  <c:v>113.14645601705</c:v>
                </c:pt>
                <c:pt idx="1774">
                  <c:v>113.13566148965</c:v>
                </c:pt>
                <c:pt idx="1775">
                  <c:v>113.12486696225</c:v>
                </c:pt>
                <c:pt idx="1776">
                  <c:v>113.11407243485</c:v>
                </c:pt>
                <c:pt idx="1777">
                  <c:v>113.10327790745001</c:v>
                </c:pt>
                <c:pt idx="1778">
                  <c:v>113.09248338005</c:v>
                </c:pt>
                <c:pt idx="1779">
                  <c:v>113.08168885265</c:v>
                </c:pt>
                <c:pt idx="1780">
                  <c:v>113.07089432524999</c:v>
                </c:pt>
                <c:pt idx="1781">
                  <c:v>113.06009979785</c:v>
                </c:pt>
                <c:pt idx="1782">
                  <c:v>113.04930527045001</c:v>
                </c:pt>
                <c:pt idx="1783">
                  <c:v>113.03851074305</c:v>
                </c:pt>
                <c:pt idx="1784">
                  <c:v>113.02771621565</c:v>
                </c:pt>
                <c:pt idx="1785">
                  <c:v>113.01692168824999</c:v>
                </c:pt>
                <c:pt idx="1786">
                  <c:v>113.00612716085</c:v>
                </c:pt>
                <c:pt idx="1787">
                  <c:v>112.99533263345</c:v>
                </c:pt>
                <c:pt idx="1788">
                  <c:v>112.98453810605</c:v>
                </c:pt>
                <c:pt idx="1789">
                  <c:v>112.97374357865</c:v>
                </c:pt>
                <c:pt idx="1790">
                  <c:v>112.96294905125001</c:v>
                </c:pt>
                <c:pt idx="1791">
                  <c:v>112.95215452385</c:v>
                </c:pt>
                <c:pt idx="1792">
                  <c:v>112.94135999645</c:v>
                </c:pt>
                <c:pt idx="1793">
                  <c:v>112.93056546904999</c:v>
                </c:pt>
                <c:pt idx="1794">
                  <c:v>112.91977094165</c:v>
                </c:pt>
                <c:pt idx="1795">
                  <c:v>112.90897641426</c:v>
                </c:pt>
                <c:pt idx="1796">
                  <c:v>112.89818188686</c:v>
                </c:pt>
                <c:pt idx="1797">
                  <c:v>112.88738735945</c:v>
                </c:pt>
                <c:pt idx="1798">
                  <c:v>112.87659283204999</c:v>
                </c:pt>
                <c:pt idx="1799">
                  <c:v>112.86579830465</c:v>
                </c:pt>
                <c:pt idx="1800">
                  <c:v>112.85500377725</c:v>
                </c:pt>
                <c:pt idx="1801">
                  <c:v>112.84420924986</c:v>
                </c:pt>
                <c:pt idx="1802">
                  <c:v>112.83341472246001</c:v>
                </c:pt>
                <c:pt idx="1803">
                  <c:v>112.82262019506</c:v>
                </c:pt>
                <c:pt idx="1804">
                  <c:v>112.81182566766</c:v>
                </c:pt>
                <c:pt idx="1805">
                  <c:v>112.80103114025999</c:v>
                </c:pt>
                <c:pt idx="1806">
                  <c:v>112.79023661286</c:v>
                </c:pt>
                <c:pt idx="1807">
                  <c:v>112.77944208546</c:v>
                </c:pt>
                <c:pt idx="1808">
                  <c:v>112.76864755806</c:v>
                </c:pt>
                <c:pt idx="1809">
                  <c:v>112.75785303066</c:v>
                </c:pt>
                <c:pt idx="1810">
                  <c:v>112.74705850326001</c:v>
                </c:pt>
                <c:pt idx="1811">
                  <c:v>112.73626397586</c:v>
                </c:pt>
                <c:pt idx="1812">
                  <c:v>112.72546944846</c:v>
                </c:pt>
                <c:pt idx="1813">
                  <c:v>112.71467492105999</c:v>
                </c:pt>
                <c:pt idx="1814">
                  <c:v>112.70388039366</c:v>
                </c:pt>
                <c:pt idx="1815">
                  <c:v>112.69308586626001</c:v>
                </c:pt>
                <c:pt idx="1816">
                  <c:v>112.68229133886</c:v>
                </c:pt>
                <c:pt idx="1817">
                  <c:v>112.67149681146</c:v>
                </c:pt>
                <c:pt idx="1818">
                  <c:v>112.66070228405999</c:v>
                </c:pt>
                <c:pt idx="1819">
                  <c:v>112.64990775666</c:v>
                </c:pt>
                <c:pt idx="1820">
                  <c:v>112.63911322926</c:v>
                </c:pt>
                <c:pt idx="1821">
                  <c:v>112.62831870186</c:v>
                </c:pt>
                <c:pt idx="1822">
                  <c:v>112.61752417446</c:v>
                </c:pt>
                <c:pt idx="1823">
                  <c:v>112.60672964706001</c:v>
                </c:pt>
                <c:pt idx="1824">
                  <c:v>112.59593511967</c:v>
                </c:pt>
                <c:pt idx="1825">
                  <c:v>112.58514059226999</c:v>
                </c:pt>
                <c:pt idx="1826">
                  <c:v>112.57434606487</c:v>
                </c:pt>
                <c:pt idx="1827">
                  <c:v>112.56355153747</c:v>
                </c:pt>
                <c:pt idx="1828">
                  <c:v>112.55275701007</c:v>
                </c:pt>
                <c:pt idx="1829">
                  <c:v>112.54196248267</c:v>
                </c:pt>
                <c:pt idx="1830">
                  <c:v>112.53116795527001</c:v>
                </c:pt>
                <c:pt idx="1831">
                  <c:v>112.52037342787</c:v>
                </c:pt>
                <c:pt idx="1832">
                  <c:v>112.50957890047</c:v>
                </c:pt>
                <c:pt idx="1833">
                  <c:v>112.49878437307</c:v>
                </c:pt>
                <c:pt idx="1834">
                  <c:v>112.48798984567</c:v>
                </c:pt>
                <c:pt idx="1835">
                  <c:v>112.47719531827001</c:v>
                </c:pt>
                <c:pt idx="1836">
                  <c:v>112.46640079087</c:v>
                </c:pt>
                <c:pt idx="1837">
                  <c:v>112.45560626347</c:v>
                </c:pt>
                <c:pt idx="1838">
                  <c:v>112.44481173606999</c:v>
                </c:pt>
                <c:pt idx="1839">
                  <c:v>112.43401720867</c:v>
                </c:pt>
                <c:pt idx="1840">
                  <c:v>112.42322268127</c:v>
                </c:pt>
                <c:pt idx="1841">
                  <c:v>112.41242815387</c:v>
                </c:pt>
                <c:pt idx="1842">
                  <c:v>112.40163362647</c:v>
                </c:pt>
                <c:pt idx="1843">
                  <c:v>112.39083909907001</c:v>
                </c:pt>
                <c:pt idx="1844">
                  <c:v>112.38004457167</c:v>
                </c:pt>
                <c:pt idx="1845">
                  <c:v>112.36925004427</c:v>
                </c:pt>
                <c:pt idx="1846">
                  <c:v>112.35845551686999</c:v>
                </c:pt>
                <c:pt idx="1847">
                  <c:v>112.34766098948</c:v>
                </c:pt>
                <c:pt idx="1848">
                  <c:v>112.33686646208</c:v>
                </c:pt>
                <c:pt idx="1849">
                  <c:v>112.32607193468</c:v>
                </c:pt>
                <c:pt idx="1850">
                  <c:v>112.31527740728001</c:v>
                </c:pt>
                <c:pt idx="1851">
                  <c:v>112.30448287988</c:v>
                </c:pt>
                <c:pt idx="1852">
                  <c:v>112.29368835248</c:v>
                </c:pt>
                <c:pt idx="1853">
                  <c:v>112.28289382508</c:v>
                </c:pt>
                <c:pt idx="1854">
                  <c:v>112.27209929768</c:v>
                </c:pt>
                <c:pt idx="1855">
                  <c:v>112.26130477028001</c:v>
                </c:pt>
                <c:pt idx="1856">
                  <c:v>112.25051024288</c:v>
                </c:pt>
                <c:pt idx="1857">
                  <c:v>112.23971571548</c:v>
                </c:pt>
                <c:pt idx="1858">
                  <c:v>112.22892118807999</c:v>
                </c:pt>
                <c:pt idx="1859">
                  <c:v>112.21812666068</c:v>
                </c:pt>
                <c:pt idx="1860">
                  <c:v>112.20733213328</c:v>
                </c:pt>
                <c:pt idx="1861">
                  <c:v>112.19653760588</c:v>
                </c:pt>
                <c:pt idx="1862">
                  <c:v>112.18574307848</c:v>
                </c:pt>
                <c:pt idx="1863">
                  <c:v>112.17494855108001</c:v>
                </c:pt>
                <c:pt idx="1864">
                  <c:v>112.16415402368</c:v>
                </c:pt>
                <c:pt idx="1865">
                  <c:v>112.15335949628</c:v>
                </c:pt>
                <c:pt idx="1866">
                  <c:v>112.14256496888</c:v>
                </c:pt>
                <c:pt idx="1867">
                  <c:v>112.13177044148</c:v>
                </c:pt>
                <c:pt idx="1868">
                  <c:v>112.12097591408001</c:v>
                </c:pt>
                <c:pt idx="1869">
                  <c:v>112.11018138668</c:v>
                </c:pt>
                <c:pt idx="1870">
                  <c:v>112.09938685928999</c:v>
                </c:pt>
                <c:pt idx="1871">
                  <c:v>112.08859233189</c:v>
                </c:pt>
                <c:pt idx="1872">
                  <c:v>112.07779780449</c:v>
                </c:pt>
                <c:pt idx="1873">
                  <c:v>112.06700327709</c:v>
                </c:pt>
                <c:pt idx="1874">
                  <c:v>112.05620874969</c:v>
                </c:pt>
                <c:pt idx="1875">
                  <c:v>112.04541422228</c:v>
                </c:pt>
                <c:pt idx="1876">
                  <c:v>112.03461969488001</c:v>
                </c:pt>
                <c:pt idx="1877">
                  <c:v>112.02382516749</c:v>
                </c:pt>
                <c:pt idx="1878">
                  <c:v>112.01303064008999</c:v>
                </c:pt>
                <c:pt idx="1879">
                  <c:v>112.00223611269</c:v>
                </c:pt>
                <c:pt idx="1880">
                  <c:v>111.99144158529</c:v>
                </c:pt>
                <c:pt idx="1881">
                  <c:v>111.98064705789</c:v>
                </c:pt>
                <c:pt idx="1882">
                  <c:v>111.96985253049</c:v>
                </c:pt>
                <c:pt idx="1883">
                  <c:v>111.95905800309001</c:v>
                </c:pt>
                <c:pt idx="1884">
                  <c:v>111.94826347569</c:v>
                </c:pt>
                <c:pt idx="1885">
                  <c:v>111.93746894829</c:v>
                </c:pt>
                <c:pt idx="1886">
                  <c:v>111.92667442089</c:v>
                </c:pt>
                <c:pt idx="1887">
                  <c:v>111.91587989349</c:v>
                </c:pt>
                <c:pt idx="1888">
                  <c:v>111.90508536609001</c:v>
                </c:pt>
                <c:pt idx="1889">
                  <c:v>111.89429083869</c:v>
                </c:pt>
                <c:pt idx="1890">
                  <c:v>111.88349631129</c:v>
                </c:pt>
                <c:pt idx="1891">
                  <c:v>111.87270178388999</c:v>
                </c:pt>
                <c:pt idx="1892">
                  <c:v>111.86190725649</c:v>
                </c:pt>
                <c:pt idx="1893">
                  <c:v>111.85111272909</c:v>
                </c:pt>
                <c:pt idx="1894">
                  <c:v>111.84031820169</c:v>
                </c:pt>
                <c:pt idx="1895">
                  <c:v>111.82952367429</c:v>
                </c:pt>
                <c:pt idx="1896">
                  <c:v>111.81872914689001</c:v>
                </c:pt>
                <c:pt idx="1897">
                  <c:v>111.80793461949</c:v>
                </c:pt>
                <c:pt idx="1898">
                  <c:v>111.79714009209</c:v>
                </c:pt>
                <c:pt idx="1899">
                  <c:v>111.78634556469</c:v>
                </c:pt>
                <c:pt idx="1900">
                  <c:v>111.7755510373</c:v>
                </c:pt>
                <c:pt idx="1901">
                  <c:v>111.7647565099</c:v>
                </c:pt>
                <c:pt idx="1902">
                  <c:v>111.7539619825</c:v>
                </c:pt>
                <c:pt idx="1903">
                  <c:v>111.74316745509999</c:v>
                </c:pt>
                <c:pt idx="1904">
                  <c:v>111.7323729277</c:v>
                </c:pt>
                <c:pt idx="1905">
                  <c:v>111.7215784003</c:v>
                </c:pt>
                <c:pt idx="1906">
                  <c:v>111.7107838729</c:v>
                </c:pt>
                <c:pt idx="1907">
                  <c:v>111.6999893455</c:v>
                </c:pt>
                <c:pt idx="1908">
                  <c:v>111.68919481810001</c:v>
                </c:pt>
                <c:pt idx="1909">
                  <c:v>111.6784002907</c:v>
                </c:pt>
                <c:pt idx="1910">
                  <c:v>111.6676057633</c:v>
                </c:pt>
                <c:pt idx="1911">
                  <c:v>111.65681123589999</c:v>
                </c:pt>
                <c:pt idx="1912">
                  <c:v>111.6460167085</c:v>
                </c:pt>
                <c:pt idx="1913">
                  <c:v>111.6352221811</c:v>
                </c:pt>
                <c:pt idx="1914">
                  <c:v>111.6244276537</c:v>
                </c:pt>
                <c:pt idx="1915">
                  <c:v>111.6136331263</c:v>
                </c:pt>
                <c:pt idx="1916">
                  <c:v>111.60283859889999</c:v>
                </c:pt>
                <c:pt idx="1917">
                  <c:v>111.5920440715</c:v>
                </c:pt>
                <c:pt idx="1918">
                  <c:v>111.5812495441</c:v>
                </c:pt>
                <c:pt idx="1919">
                  <c:v>111.5704550167</c:v>
                </c:pt>
                <c:pt idx="1920">
                  <c:v>111.5596604893</c:v>
                </c:pt>
                <c:pt idx="1921">
                  <c:v>111.54886596190001</c:v>
                </c:pt>
                <c:pt idx="1922">
                  <c:v>111.5380714345</c:v>
                </c:pt>
                <c:pt idx="1923">
                  <c:v>111.52727690710999</c:v>
                </c:pt>
                <c:pt idx="1924">
                  <c:v>111.51648237971</c:v>
                </c:pt>
                <c:pt idx="1925">
                  <c:v>111.50568785231</c:v>
                </c:pt>
                <c:pt idx="1926">
                  <c:v>111.49489332491</c:v>
                </c:pt>
                <c:pt idx="1927">
                  <c:v>111.48409879751</c:v>
                </c:pt>
                <c:pt idx="1928">
                  <c:v>111.47330427011001</c:v>
                </c:pt>
                <c:pt idx="1929">
                  <c:v>111.46250974271</c:v>
                </c:pt>
                <c:pt idx="1930">
                  <c:v>111.45171521531</c:v>
                </c:pt>
                <c:pt idx="1931">
                  <c:v>111.44092068790999</c:v>
                </c:pt>
                <c:pt idx="1932">
                  <c:v>111.43012616051</c:v>
                </c:pt>
                <c:pt idx="1933">
                  <c:v>111.41933163311</c:v>
                </c:pt>
                <c:pt idx="1934">
                  <c:v>111.40853710571</c:v>
                </c:pt>
                <c:pt idx="1935">
                  <c:v>111.39774257831</c:v>
                </c:pt>
                <c:pt idx="1936">
                  <c:v>111.38694805090999</c:v>
                </c:pt>
                <c:pt idx="1937">
                  <c:v>111.37615352351</c:v>
                </c:pt>
                <c:pt idx="1938">
                  <c:v>111.36535899611</c:v>
                </c:pt>
                <c:pt idx="1939">
                  <c:v>111.35456446871</c:v>
                </c:pt>
                <c:pt idx="1940">
                  <c:v>111.34376994131</c:v>
                </c:pt>
                <c:pt idx="1941">
                  <c:v>111.33297541391001</c:v>
                </c:pt>
                <c:pt idx="1942">
                  <c:v>111.32218088651</c:v>
                </c:pt>
                <c:pt idx="1943">
                  <c:v>111.31138635911</c:v>
                </c:pt>
                <c:pt idx="1944">
                  <c:v>111.30059183170999</c:v>
                </c:pt>
                <c:pt idx="1945">
                  <c:v>111.28979730431</c:v>
                </c:pt>
                <c:pt idx="1946">
                  <c:v>111.27900277692</c:v>
                </c:pt>
                <c:pt idx="1947">
                  <c:v>111.26820824952</c:v>
                </c:pt>
                <c:pt idx="1948">
                  <c:v>111.25741372212001</c:v>
                </c:pt>
                <c:pt idx="1949">
                  <c:v>111.24661919472</c:v>
                </c:pt>
                <c:pt idx="1950">
                  <c:v>111.23582466732</c:v>
                </c:pt>
                <c:pt idx="1951">
                  <c:v>111.22503013991999</c:v>
                </c:pt>
                <c:pt idx="1952">
                  <c:v>111.21423561252</c:v>
                </c:pt>
                <c:pt idx="1953">
                  <c:v>111.20344108512001</c:v>
                </c:pt>
                <c:pt idx="1954">
                  <c:v>111.19264655772</c:v>
                </c:pt>
                <c:pt idx="1955">
                  <c:v>111.18185203032</c:v>
                </c:pt>
                <c:pt idx="1956">
                  <c:v>111.17105750291999</c:v>
                </c:pt>
                <c:pt idx="1957">
                  <c:v>111.16026297552</c:v>
                </c:pt>
                <c:pt idx="1958">
                  <c:v>111.14946844812</c:v>
                </c:pt>
                <c:pt idx="1959">
                  <c:v>111.13867392072</c:v>
                </c:pt>
                <c:pt idx="1960">
                  <c:v>111.12787939332</c:v>
                </c:pt>
                <c:pt idx="1961">
                  <c:v>111.11708486592001</c:v>
                </c:pt>
                <c:pt idx="1962">
                  <c:v>111.10629033852</c:v>
                </c:pt>
                <c:pt idx="1963">
                  <c:v>111.09549581112</c:v>
                </c:pt>
                <c:pt idx="1964">
                  <c:v>111.08470128371999</c:v>
                </c:pt>
                <c:pt idx="1965">
                  <c:v>111.07390675632</c:v>
                </c:pt>
                <c:pt idx="1966">
                  <c:v>111.06311222892001</c:v>
                </c:pt>
                <c:pt idx="1967">
                  <c:v>111.05231770152</c:v>
                </c:pt>
                <c:pt idx="1968">
                  <c:v>111.04152317412</c:v>
                </c:pt>
                <c:pt idx="1969">
                  <c:v>111.03072864673</c:v>
                </c:pt>
                <c:pt idx="1970">
                  <c:v>111.01993411933</c:v>
                </c:pt>
                <c:pt idx="1971">
                  <c:v>111.00913959192</c:v>
                </c:pt>
                <c:pt idx="1972">
                  <c:v>110.99834506452</c:v>
                </c:pt>
                <c:pt idx="1973">
                  <c:v>110.98755053712</c:v>
                </c:pt>
                <c:pt idx="1974">
                  <c:v>110.97675600972001</c:v>
                </c:pt>
                <c:pt idx="1975">
                  <c:v>110.96596148232</c:v>
                </c:pt>
                <c:pt idx="1976">
                  <c:v>110.95516695492999</c:v>
                </c:pt>
                <c:pt idx="1977">
                  <c:v>110.94437242753</c:v>
                </c:pt>
                <c:pt idx="1978">
                  <c:v>110.93357790013</c:v>
                </c:pt>
                <c:pt idx="1979">
                  <c:v>110.92278337273</c:v>
                </c:pt>
                <c:pt idx="1980">
                  <c:v>110.91198884533</c:v>
                </c:pt>
                <c:pt idx="1981">
                  <c:v>110.90119431793001</c:v>
                </c:pt>
                <c:pt idx="1982">
                  <c:v>110.89039979053</c:v>
                </c:pt>
                <c:pt idx="1983">
                  <c:v>110.87960526313</c:v>
                </c:pt>
                <c:pt idx="1984">
                  <c:v>110.86881073572999</c:v>
                </c:pt>
                <c:pt idx="1985">
                  <c:v>110.85801620833</c:v>
                </c:pt>
                <c:pt idx="1986">
                  <c:v>110.84722168093001</c:v>
                </c:pt>
                <c:pt idx="1987">
                  <c:v>110.83642715353</c:v>
                </c:pt>
                <c:pt idx="1988">
                  <c:v>110.82563262613</c:v>
                </c:pt>
                <c:pt idx="1989">
                  <c:v>110.81483809872999</c:v>
                </c:pt>
                <c:pt idx="1990">
                  <c:v>110.80404357133</c:v>
                </c:pt>
                <c:pt idx="1991">
                  <c:v>110.79324904393</c:v>
                </c:pt>
                <c:pt idx="1992">
                  <c:v>110.78245451653</c:v>
                </c:pt>
                <c:pt idx="1993">
                  <c:v>110.77165998913</c:v>
                </c:pt>
                <c:pt idx="1994">
                  <c:v>110.76086546173001</c:v>
                </c:pt>
                <c:pt idx="1995">
                  <c:v>110.75007093433</c:v>
                </c:pt>
                <c:pt idx="1996">
                  <c:v>110.73927640693</c:v>
                </c:pt>
                <c:pt idx="1997">
                  <c:v>110.72848187952999</c:v>
                </c:pt>
                <c:pt idx="1998">
                  <c:v>110.71768735213</c:v>
                </c:pt>
                <c:pt idx="1999">
                  <c:v>110.70689282474</c:v>
                </c:pt>
                <c:pt idx="2000">
                  <c:v>110.69609829734</c:v>
                </c:pt>
                <c:pt idx="2001">
                  <c:v>110.68530376994001</c:v>
                </c:pt>
                <c:pt idx="2002">
                  <c:v>110.67450924254</c:v>
                </c:pt>
                <c:pt idx="2003">
                  <c:v>110.66371471514</c:v>
                </c:pt>
                <c:pt idx="2004">
                  <c:v>110.65292018773999</c:v>
                </c:pt>
                <c:pt idx="2005">
                  <c:v>110.64212566034</c:v>
                </c:pt>
                <c:pt idx="2006">
                  <c:v>110.63133113294001</c:v>
                </c:pt>
                <c:pt idx="2007">
                  <c:v>110.62053660554</c:v>
                </c:pt>
                <c:pt idx="2008">
                  <c:v>110.60974207814</c:v>
                </c:pt>
                <c:pt idx="2009">
                  <c:v>110.59894755073999</c:v>
                </c:pt>
                <c:pt idx="2010">
                  <c:v>110.58815302334</c:v>
                </c:pt>
                <c:pt idx="2011">
                  <c:v>110.57735849594</c:v>
                </c:pt>
                <c:pt idx="2012">
                  <c:v>110.56656396854</c:v>
                </c:pt>
                <c:pt idx="2013">
                  <c:v>110.55576944114</c:v>
                </c:pt>
                <c:pt idx="2014">
                  <c:v>110.54497491374001</c:v>
                </c:pt>
                <c:pt idx="2015">
                  <c:v>110.53418038634</c:v>
                </c:pt>
                <c:pt idx="2016">
                  <c:v>110.52338585894</c:v>
                </c:pt>
                <c:pt idx="2017">
                  <c:v>110.51259133153999</c:v>
                </c:pt>
                <c:pt idx="2018">
                  <c:v>110.50179680414</c:v>
                </c:pt>
                <c:pt idx="2019">
                  <c:v>110.49100227674001</c:v>
                </c:pt>
                <c:pt idx="2020">
                  <c:v>110.48020774934</c:v>
                </c:pt>
                <c:pt idx="2021">
                  <c:v>110.46941322194</c:v>
                </c:pt>
                <c:pt idx="2022">
                  <c:v>110.45861869455</c:v>
                </c:pt>
                <c:pt idx="2023">
                  <c:v>110.44782416715</c:v>
                </c:pt>
                <c:pt idx="2024">
                  <c:v>110.43702963974999</c:v>
                </c:pt>
                <c:pt idx="2025">
                  <c:v>110.42623511235</c:v>
                </c:pt>
                <c:pt idx="2026">
                  <c:v>110.41544058495001</c:v>
                </c:pt>
                <c:pt idx="2027">
                  <c:v>110.40464605755</c:v>
                </c:pt>
                <c:pt idx="2028">
                  <c:v>110.39385153015</c:v>
                </c:pt>
                <c:pt idx="2029">
                  <c:v>110.38305700274999</c:v>
                </c:pt>
                <c:pt idx="2030">
                  <c:v>110.37226247535</c:v>
                </c:pt>
                <c:pt idx="2031">
                  <c:v>110.36146794795</c:v>
                </c:pt>
                <c:pt idx="2032">
                  <c:v>110.35067342055</c:v>
                </c:pt>
                <c:pt idx="2033">
                  <c:v>110.33987889315</c:v>
                </c:pt>
                <c:pt idx="2034">
                  <c:v>110.32908436575001</c:v>
                </c:pt>
                <c:pt idx="2035">
                  <c:v>110.31828983835</c:v>
                </c:pt>
                <c:pt idx="2036">
                  <c:v>110.30749531095</c:v>
                </c:pt>
                <c:pt idx="2037">
                  <c:v>110.29670078354999</c:v>
                </c:pt>
                <c:pt idx="2038">
                  <c:v>110.28590625615</c:v>
                </c:pt>
                <c:pt idx="2039">
                  <c:v>110.27511172875001</c:v>
                </c:pt>
                <c:pt idx="2040">
                  <c:v>110.26431720135</c:v>
                </c:pt>
                <c:pt idx="2041">
                  <c:v>110.25352267395</c:v>
                </c:pt>
                <c:pt idx="2042">
                  <c:v>110.24272814654999</c:v>
                </c:pt>
                <c:pt idx="2043">
                  <c:v>110.23193361915</c:v>
                </c:pt>
                <c:pt idx="2044">
                  <c:v>110.22113909175</c:v>
                </c:pt>
                <c:pt idx="2045">
                  <c:v>110.21034456436</c:v>
                </c:pt>
                <c:pt idx="2046">
                  <c:v>110.19955003696001</c:v>
                </c:pt>
                <c:pt idx="2047">
                  <c:v>110.18875550956</c:v>
                </c:pt>
                <c:pt idx="2048">
                  <c:v>110.17796098215</c:v>
                </c:pt>
                <c:pt idx="2049">
                  <c:v>110.16716645475</c:v>
                </c:pt>
                <c:pt idx="2050">
                  <c:v>110.15637192734999</c:v>
                </c:pt>
                <c:pt idx="2051">
                  <c:v>110.14557739996</c:v>
                </c:pt>
                <c:pt idx="2052">
                  <c:v>110.13478287256</c:v>
                </c:pt>
                <c:pt idx="2053">
                  <c:v>110.12398834516</c:v>
                </c:pt>
                <c:pt idx="2054">
                  <c:v>110.11319381776001</c:v>
                </c:pt>
                <c:pt idx="2055">
                  <c:v>110.10239929036</c:v>
                </c:pt>
                <c:pt idx="2056">
                  <c:v>110.09160476296</c:v>
                </c:pt>
                <c:pt idx="2057">
                  <c:v>110.08081023555999</c:v>
                </c:pt>
                <c:pt idx="2058">
                  <c:v>110.07001570816</c:v>
                </c:pt>
                <c:pt idx="2059">
                  <c:v>110.05922118076001</c:v>
                </c:pt>
                <c:pt idx="2060">
                  <c:v>110.04842665336</c:v>
                </c:pt>
                <c:pt idx="2061">
                  <c:v>110.03763212596</c:v>
                </c:pt>
                <c:pt idx="2062">
                  <c:v>110.02683759855999</c:v>
                </c:pt>
                <c:pt idx="2063">
                  <c:v>110.01604307116</c:v>
                </c:pt>
                <c:pt idx="2064">
                  <c:v>110.00524854376</c:v>
                </c:pt>
                <c:pt idx="2065">
                  <c:v>109.99445401636</c:v>
                </c:pt>
                <c:pt idx="2066">
                  <c:v>109.98365948896</c:v>
                </c:pt>
                <c:pt idx="2067">
                  <c:v>109.97286496156001</c:v>
                </c:pt>
                <c:pt idx="2068">
                  <c:v>109.96207043416</c:v>
                </c:pt>
                <c:pt idx="2069">
                  <c:v>109.95127590676</c:v>
                </c:pt>
                <c:pt idx="2070">
                  <c:v>109.94048137935999</c:v>
                </c:pt>
                <c:pt idx="2071">
                  <c:v>109.92968685196</c:v>
                </c:pt>
                <c:pt idx="2072">
                  <c:v>109.91889232456001</c:v>
                </c:pt>
                <c:pt idx="2073">
                  <c:v>109.90809779716</c:v>
                </c:pt>
                <c:pt idx="2074">
                  <c:v>109.89730326976</c:v>
                </c:pt>
                <c:pt idx="2075">
                  <c:v>109.88650874237</c:v>
                </c:pt>
                <c:pt idx="2076">
                  <c:v>109.87571421497</c:v>
                </c:pt>
                <c:pt idx="2077">
                  <c:v>109.86491968756999</c:v>
                </c:pt>
                <c:pt idx="2078">
                  <c:v>109.85412516017</c:v>
                </c:pt>
                <c:pt idx="2079">
                  <c:v>109.84333063277001</c:v>
                </c:pt>
                <c:pt idx="2080">
                  <c:v>109.83253610537</c:v>
                </c:pt>
                <c:pt idx="2081">
                  <c:v>109.82174157797</c:v>
                </c:pt>
                <c:pt idx="2082">
                  <c:v>109.81094705056999</c:v>
                </c:pt>
                <c:pt idx="2083">
                  <c:v>109.80015252317</c:v>
                </c:pt>
                <c:pt idx="2084">
                  <c:v>109.78935799577</c:v>
                </c:pt>
                <c:pt idx="2085">
                  <c:v>109.77856346837</c:v>
                </c:pt>
                <c:pt idx="2086">
                  <c:v>109.76776894097</c:v>
                </c:pt>
                <c:pt idx="2087">
                  <c:v>109.75697441357001</c:v>
                </c:pt>
                <c:pt idx="2088">
                  <c:v>109.74617988617</c:v>
                </c:pt>
                <c:pt idx="2089">
                  <c:v>109.73538535877</c:v>
                </c:pt>
                <c:pt idx="2090">
                  <c:v>109.72459083136999</c:v>
                </c:pt>
                <c:pt idx="2091">
                  <c:v>109.71379630397</c:v>
                </c:pt>
                <c:pt idx="2092">
                  <c:v>109.70300177657001</c:v>
                </c:pt>
                <c:pt idx="2093">
                  <c:v>109.69220724917</c:v>
                </c:pt>
                <c:pt idx="2094">
                  <c:v>109.68141272177</c:v>
                </c:pt>
                <c:pt idx="2095">
                  <c:v>109.67061819436999</c:v>
                </c:pt>
                <c:pt idx="2096">
                  <c:v>109.65982366697</c:v>
                </c:pt>
                <c:pt idx="2097">
                  <c:v>109.64902913957</c:v>
                </c:pt>
                <c:pt idx="2098">
                  <c:v>109.63823461218</c:v>
                </c:pt>
                <c:pt idx="2099">
                  <c:v>109.62744008478001</c:v>
                </c:pt>
                <c:pt idx="2100">
                  <c:v>109.61664555738</c:v>
                </c:pt>
                <c:pt idx="2101">
                  <c:v>109.60585102998</c:v>
                </c:pt>
                <c:pt idx="2102">
                  <c:v>109.59505650257999</c:v>
                </c:pt>
                <c:pt idx="2103">
                  <c:v>109.58426197518</c:v>
                </c:pt>
                <c:pt idx="2104">
                  <c:v>109.57346744778</c:v>
                </c:pt>
                <c:pt idx="2105">
                  <c:v>109.56267292038</c:v>
                </c:pt>
                <c:pt idx="2106">
                  <c:v>109.55187839298</c:v>
                </c:pt>
                <c:pt idx="2107">
                  <c:v>109.54108386558001</c:v>
                </c:pt>
                <c:pt idx="2108">
                  <c:v>109.53028933818</c:v>
                </c:pt>
                <c:pt idx="2109">
                  <c:v>109.51949481078</c:v>
                </c:pt>
                <c:pt idx="2110">
                  <c:v>109.50870028337999</c:v>
                </c:pt>
                <c:pt idx="2111">
                  <c:v>109.49790575598</c:v>
                </c:pt>
                <c:pt idx="2112">
                  <c:v>109.48711122858001</c:v>
                </c:pt>
                <c:pt idx="2113">
                  <c:v>109.47631670118</c:v>
                </c:pt>
                <c:pt idx="2114">
                  <c:v>109.46552217378</c:v>
                </c:pt>
                <c:pt idx="2115">
                  <c:v>109.45472764637999</c:v>
                </c:pt>
                <c:pt idx="2116">
                  <c:v>109.44393311898</c:v>
                </c:pt>
                <c:pt idx="2117">
                  <c:v>109.43313859158</c:v>
                </c:pt>
                <c:pt idx="2118">
                  <c:v>109.42234406418</c:v>
                </c:pt>
                <c:pt idx="2119">
                  <c:v>109.41154953678</c:v>
                </c:pt>
                <c:pt idx="2120">
                  <c:v>109.40075500938001</c:v>
                </c:pt>
                <c:pt idx="2121">
                  <c:v>109.38996048199</c:v>
                </c:pt>
                <c:pt idx="2122">
                  <c:v>109.37916595458999</c:v>
                </c:pt>
                <c:pt idx="2123">
                  <c:v>109.36837142719</c:v>
                </c:pt>
                <c:pt idx="2124">
                  <c:v>109.35757689979</c:v>
                </c:pt>
                <c:pt idx="2125">
                  <c:v>109.34678237238001</c:v>
                </c:pt>
                <c:pt idx="2126">
                  <c:v>109.33598784498</c:v>
                </c:pt>
                <c:pt idx="2127">
                  <c:v>109.32519331759001</c:v>
                </c:pt>
                <c:pt idx="2128">
                  <c:v>109.31439879019</c:v>
                </c:pt>
                <c:pt idx="2129">
                  <c:v>109.30360426279</c:v>
                </c:pt>
                <c:pt idx="2130">
                  <c:v>109.29280973538999</c:v>
                </c:pt>
                <c:pt idx="2131">
                  <c:v>109.28201520799</c:v>
                </c:pt>
                <c:pt idx="2132">
                  <c:v>109.27122068059001</c:v>
                </c:pt>
                <c:pt idx="2133">
                  <c:v>109.26042615319</c:v>
                </c:pt>
                <c:pt idx="2134">
                  <c:v>109.24963162579</c:v>
                </c:pt>
                <c:pt idx="2135">
                  <c:v>109.23883709838999</c:v>
                </c:pt>
                <c:pt idx="2136">
                  <c:v>109.22804257099</c:v>
                </c:pt>
                <c:pt idx="2137">
                  <c:v>109.21724804359</c:v>
                </c:pt>
                <c:pt idx="2138">
                  <c:v>109.20645351619</c:v>
                </c:pt>
                <c:pt idx="2139">
                  <c:v>109.19565898879</c:v>
                </c:pt>
                <c:pt idx="2140">
                  <c:v>109.18486446139001</c:v>
                </c:pt>
                <c:pt idx="2141">
                  <c:v>109.17406993399</c:v>
                </c:pt>
                <c:pt idx="2142">
                  <c:v>109.16327540659</c:v>
                </c:pt>
                <c:pt idx="2143">
                  <c:v>109.15248087918999</c:v>
                </c:pt>
                <c:pt idx="2144">
                  <c:v>109.14168635179</c:v>
                </c:pt>
                <c:pt idx="2145">
                  <c:v>109.13089182439001</c:v>
                </c:pt>
                <c:pt idx="2146">
                  <c:v>109.12009729699</c:v>
                </c:pt>
                <c:pt idx="2147">
                  <c:v>109.10930276959</c:v>
                </c:pt>
                <c:pt idx="2148">
                  <c:v>109.09850824218999</c:v>
                </c:pt>
                <c:pt idx="2149">
                  <c:v>109.08771371479</c:v>
                </c:pt>
                <c:pt idx="2150">
                  <c:v>109.07691918739999</c:v>
                </c:pt>
                <c:pt idx="2151">
                  <c:v>109.06612466</c:v>
                </c:pt>
                <c:pt idx="2152">
                  <c:v>109.05533013260001</c:v>
                </c:pt>
                <c:pt idx="2153">
                  <c:v>109.0445356052</c:v>
                </c:pt>
                <c:pt idx="2154">
                  <c:v>109.0337410778</c:v>
                </c:pt>
                <c:pt idx="2155">
                  <c:v>109.02294655039999</c:v>
                </c:pt>
                <c:pt idx="2156">
                  <c:v>109.012152023</c:v>
                </c:pt>
                <c:pt idx="2157">
                  <c:v>109.0013574956</c:v>
                </c:pt>
                <c:pt idx="2158">
                  <c:v>108.9905629682</c:v>
                </c:pt>
                <c:pt idx="2159">
                  <c:v>108.9797684408</c:v>
                </c:pt>
                <c:pt idx="2160">
                  <c:v>108.96897391340001</c:v>
                </c:pt>
                <c:pt idx="2161">
                  <c:v>108.958179386</c:v>
                </c:pt>
                <c:pt idx="2162">
                  <c:v>108.9473848586</c:v>
                </c:pt>
                <c:pt idx="2163">
                  <c:v>108.93659033119999</c:v>
                </c:pt>
                <c:pt idx="2164">
                  <c:v>108.9257958038</c:v>
                </c:pt>
                <c:pt idx="2165">
                  <c:v>108.91500127640001</c:v>
                </c:pt>
                <c:pt idx="2166">
                  <c:v>108.904206749</c:v>
                </c:pt>
                <c:pt idx="2167">
                  <c:v>108.8934122216</c:v>
                </c:pt>
                <c:pt idx="2168">
                  <c:v>108.88261769419999</c:v>
                </c:pt>
                <c:pt idx="2169">
                  <c:v>108.8718231668</c:v>
                </c:pt>
                <c:pt idx="2170">
                  <c:v>108.8610286394</c:v>
                </c:pt>
                <c:pt idx="2171">
                  <c:v>108.850234112</c:v>
                </c:pt>
                <c:pt idx="2172">
                  <c:v>108.8394395846</c:v>
                </c:pt>
                <c:pt idx="2173">
                  <c:v>108.82864505720001</c:v>
                </c:pt>
                <c:pt idx="2174">
                  <c:v>108.81785052981</c:v>
                </c:pt>
                <c:pt idx="2175">
                  <c:v>108.80705600240999</c:v>
                </c:pt>
                <c:pt idx="2176">
                  <c:v>108.79626147501</c:v>
                </c:pt>
                <c:pt idx="2177">
                  <c:v>108.78546694761</c:v>
                </c:pt>
                <c:pt idx="2178">
                  <c:v>108.77467242021</c:v>
                </c:pt>
                <c:pt idx="2179">
                  <c:v>108.76387789281</c:v>
                </c:pt>
                <c:pt idx="2180">
                  <c:v>108.75308336541001</c:v>
                </c:pt>
                <c:pt idx="2181">
                  <c:v>108.74228883801</c:v>
                </c:pt>
                <c:pt idx="2182">
                  <c:v>108.73149431061</c:v>
                </c:pt>
                <c:pt idx="2183">
                  <c:v>108.72069978320999</c:v>
                </c:pt>
                <c:pt idx="2184">
                  <c:v>108.70990525581</c:v>
                </c:pt>
                <c:pt idx="2185">
                  <c:v>108.69911072841001</c:v>
                </c:pt>
                <c:pt idx="2186">
                  <c:v>108.68831620101</c:v>
                </c:pt>
                <c:pt idx="2187">
                  <c:v>108.67752167361</c:v>
                </c:pt>
                <c:pt idx="2188">
                  <c:v>108.66672714620999</c:v>
                </c:pt>
                <c:pt idx="2189">
                  <c:v>108.65593261881</c:v>
                </c:pt>
                <c:pt idx="2190">
                  <c:v>108.64513809141</c:v>
                </c:pt>
                <c:pt idx="2191">
                  <c:v>108.63434356401</c:v>
                </c:pt>
                <c:pt idx="2192">
                  <c:v>108.62354903661</c:v>
                </c:pt>
                <c:pt idx="2193">
                  <c:v>108.61275450921001</c:v>
                </c:pt>
                <c:pt idx="2194">
                  <c:v>108.60195998181</c:v>
                </c:pt>
                <c:pt idx="2195">
                  <c:v>108.59116545441</c:v>
                </c:pt>
                <c:pt idx="2196">
                  <c:v>108.58037092700999</c:v>
                </c:pt>
                <c:pt idx="2197">
                  <c:v>108.56957639962</c:v>
                </c:pt>
                <c:pt idx="2198">
                  <c:v>108.55878187222</c:v>
                </c:pt>
                <c:pt idx="2199">
                  <c:v>108.54798734482</c:v>
                </c:pt>
                <c:pt idx="2200">
                  <c:v>108.53719281742001</c:v>
                </c:pt>
                <c:pt idx="2201">
                  <c:v>108.52639829002</c:v>
                </c:pt>
                <c:pt idx="2202">
                  <c:v>108.51560376261</c:v>
                </c:pt>
                <c:pt idx="2203">
                  <c:v>108.50480923521999</c:v>
                </c:pt>
                <c:pt idx="2204">
                  <c:v>108.49401470782</c:v>
                </c:pt>
                <c:pt idx="2205">
                  <c:v>108.48322018042001</c:v>
                </c:pt>
                <c:pt idx="2206">
                  <c:v>108.47242565302</c:v>
                </c:pt>
                <c:pt idx="2207">
                  <c:v>108.46163112562</c:v>
                </c:pt>
                <c:pt idx="2208">
                  <c:v>108.45083659821999</c:v>
                </c:pt>
                <c:pt idx="2209">
                  <c:v>108.44004207082</c:v>
                </c:pt>
                <c:pt idx="2210">
                  <c:v>108.42924754342</c:v>
                </c:pt>
                <c:pt idx="2211">
                  <c:v>108.41845301602</c:v>
                </c:pt>
                <c:pt idx="2212">
                  <c:v>108.40765848862</c:v>
                </c:pt>
                <c:pt idx="2213">
                  <c:v>108.39686396122001</c:v>
                </c:pt>
                <c:pt idx="2214">
                  <c:v>108.38606943382</c:v>
                </c:pt>
                <c:pt idx="2215">
                  <c:v>108.37527490642</c:v>
                </c:pt>
                <c:pt idx="2216">
                  <c:v>108.36448037901999</c:v>
                </c:pt>
                <c:pt idx="2217">
                  <c:v>108.35368585162</c:v>
                </c:pt>
                <c:pt idx="2218">
                  <c:v>108.34289132422001</c:v>
                </c:pt>
                <c:pt idx="2219">
                  <c:v>108.33209679682</c:v>
                </c:pt>
                <c:pt idx="2220">
                  <c:v>108.32130226943001</c:v>
                </c:pt>
                <c:pt idx="2221">
                  <c:v>108.31050774201999</c:v>
                </c:pt>
                <c:pt idx="2222">
                  <c:v>108.29971321462</c:v>
                </c:pt>
                <c:pt idx="2223">
                  <c:v>108.28891868722</c:v>
                </c:pt>
                <c:pt idx="2224">
                  <c:v>108.27812415982</c:v>
                </c:pt>
                <c:pt idx="2225">
                  <c:v>108.26732963242</c:v>
                </c:pt>
                <c:pt idx="2226">
                  <c:v>108.25653510503</c:v>
                </c:pt>
                <c:pt idx="2227">
                  <c:v>108.24574057763</c:v>
                </c:pt>
                <c:pt idx="2228">
                  <c:v>108.23494605022999</c:v>
                </c:pt>
                <c:pt idx="2229">
                  <c:v>108.22415152283</c:v>
                </c:pt>
                <c:pt idx="2230">
                  <c:v>108.21335699543</c:v>
                </c:pt>
                <c:pt idx="2231">
                  <c:v>108.20256246803</c:v>
                </c:pt>
                <c:pt idx="2232">
                  <c:v>108.19176794063</c:v>
                </c:pt>
                <c:pt idx="2233">
                  <c:v>108.18097341323001</c:v>
                </c:pt>
                <c:pt idx="2234">
                  <c:v>108.17017888583</c:v>
                </c:pt>
                <c:pt idx="2235">
                  <c:v>108.15938435843</c:v>
                </c:pt>
                <c:pt idx="2236">
                  <c:v>108.14858983102999</c:v>
                </c:pt>
                <c:pt idx="2237">
                  <c:v>108.13779530363</c:v>
                </c:pt>
                <c:pt idx="2238">
                  <c:v>108.12700077623001</c:v>
                </c:pt>
                <c:pt idx="2239">
                  <c:v>108.11620624883</c:v>
                </c:pt>
                <c:pt idx="2240">
                  <c:v>108.10541172143</c:v>
                </c:pt>
                <c:pt idx="2241">
                  <c:v>108.09461719402999</c:v>
                </c:pt>
                <c:pt idx="2242">
                  <c:v>108.08382266663</c:v>
                </c:pt>
                <c:pt idx="2243">
                  <c:v>108.07302813923</c:v>
                </c:pt>
                <c:pt idx="2244">
                  <c:v>108.06223361183</c:v>
                </c:pt>
                <c:pt idx="2245">
                  <c:v>108.05143908443</c:v>
                </c:pt>
                <c:pt idx="2246">
                  <c:v>108.04064455703001</c:v>
                </c:pt>
                <c:pt idx="2247">
                  <c:v>108.02985002963</c:v>
                </c:pt>
                <c:pt idx="2248">
                  <c:v>108.01905550223</c:v>
                </c:pt>
                <c:pt idx="2249">
                  <c:v>108.00826097484</c:v>
                </c:pt>
                <c:pt idx="2250">
                  <c:v>107.99746644744</c:v>
                </c:pt>
                <c:pt idx="2251">
                  <c:v>107.98667192004</c:v>
                </c:pt>
                <c:pt idx="2252">
                  <c:v>107.97587739264</c:v>
                </c:pt>
                <c:pt idx="2253">
                  <c:v>107.96508286524001</c:v>
                </c:pt>
                <c:pt idx="2254">
                  <c:v>107.95428833784</c:v>
                </c:pt>
                <c:pt idx="2255">
                  <c:v>107.94349381044</c:v>
                </c:pt>
                <c:pt idx="2256">
                  <c:v>107.93269928303999</c:v>
                </c:pt>
                <c:pt idx="2257">
                  <c:v>107.92190475564</c:v>
                </c:pt>
                <c:pt idx="2258">
                  <c:v>107.91111022824001</c:v>
                </c:pt>
                <c:pt idx="2259">
                  <c:v>107.90031570084</c:v>
                </c:pt>
                <c:pt idx="2260">
                  <c:v>107.88952117344</c:v>
                </c:pt>
                <c:pt idx="2261">
                  <c:v>107.87872664603999</c:v>
                </c:pt>
                <c:pt idx="2262">
                  <c:v>107.86793211864</c:v>
                </c:pt>
                <c:pt idx="2263">
                  <c:v>107.85713759124</c:v>
                </c:pt>
                <c:pt idx="2264">
                  <c:v>107.84634306384</c:v>
                </c:pt>
                <c:pt idx="2265">
                  <c:v>107.83554853644</c:v>
                </c:pt>
                <c:pt idx="2266">
                  <c:v>107.82475400904001</c:v>
                </c:pt>
                <c:pt idx="2267">
                  <c:v>107.81395948164</c:v>
                </c:pt>
                <c:pt idx="2268">
                  <c:v>107.80316495424</c:v>
                </c:pt>
                <c:pt idx="2269">
                  <c:v>107.79237042683999</c:v>
                </c:pt>
                <c:pt idx="2270">
                  <c:v>107.78157589944</c:v>
                </c:pt>
                <c:pt idx="2271">
                  <c:v>107.77078137204001</c:v>
                </c:pt>
                <c:pt idx="2272">
                  <c:v>107.75998684465</c:v>
                </c:pt>
                <c:pt idx="2273">
                  <c:v>107.74919231725001</c:v>
                </c:pt>
                <c:pt idx="2274">
                  <c:v>107.73839778985</c:v>
                </c:pt>
                <c:pt idx="2275">
                  <c:v>107.72760326245</c:v>
                </c:pt>
                <c:pt idx="2276">
                  <c:v>107.71680873504999</c:v>
                </c:pt>
                <c:pt idx="2277">
                  <c:v>107.70601420765</c:v>
                </c:pt>
                <c:pt idx="2278">
                  <c:v>107.69521968025001</c:v>
                </c:pt>
                <c:pt idx="2279">
                  <c:v>107.68442515285</c:v>
                </c:pt>
                <c:pt idx="2280">
                  <c:v>107.67363062545</c:v>
                </c:pt>
                <c:pt idx="2281">
                  <c:v>107.66283609804999</c:v>
                </c:pt>
                <c:pt idx="2282">
                  <c:v>107.65204157065</c:v>
                </c:pt>
                <c:pt idx="2283">
                  <c:v>107.64124704325</c:v>
                </c:pt>
                <c:pt idx="2284">
                  <c:v>107.63045251585</c:v>
                </c:pt>
                <c:pt idx="2285">
                  <c:v>107.61965798845</c:v>
                </c:pt>
                <c:pt idx="2286">
                  <c:v>107.60886346105001</c:v>
                </c:pt>
                <c:pt idx="2287">
                  <c:v>107.59806893365</c:v>
                </c:pt>
                <c:pt idx="2288">
                  <c:v>107.58727440625</c:v>
                </c:pt>
                <c:pt idx="2289">
                  <c:v>107.57647987884999</c:v>
                </c:pt>
                <c:pt idx="2290">
                  <c:v>107.56568535145</c:v>
                </c:pt>
                <c:pt idx="2291">
                  <c:v>107.55489082405001</c:v>
                </c:pt>
                <c:pt idx="2292">
                  <c:v>107.54409629665</c:v>
                </c:pt>
                <c:pt idx="2293">
                  <c:v>107.53330176925</c:v>
                </c:pt>
                <c:pt idx="2294">
                  <c:v>107.52250724184999</c:v>
                </c:pt>
                <c:pt idx="2295">
                  <c:v>107.51171271445</c:v>
                </c:pt>
                <c:pt idx="2296">
                  <c:v>107.50091818705999</c:v>
                </c:pt>
                <c:pt idx="2297">
                  <c:v>107.49012365966</c:v>
                </c:pt>
                <c:pt idx="2298">
                  <c:v>107.47932913225</c:v>
                </c:pt>
                <c:pt idx="2299">
                  <c:v>107.46853460485001</c:v>
                </c:pt>
                <c:pt idx="2300">
                  <c:v>107.45774007745</c:v>
                </c:pt>
                <c:pt idx="2301">
                  <c:v>107.44694555005</c:v>
                </c:pt>
                <c:pt idx="2302">
                  <c:v>107.43615102266</c:v>
                </c:pt>
                <c:pt idx="2303">
                  <c:v>107.42535649526</c:v>
                </c:pt>
                <c:pt idx="2304">
                  <c:v>107.41456196786</c:v>
                </c:pt>
                <c:pt idx="2305">
                  <c:v>107.40376744046</c:v>
                </c:pt>
                <c:pt idx="2306">
                  <c:v>107.39297291306001</c:v>
                </c:pt>
                <c:pt idx="2307">
                  <c:v>107.38217838566</c:v>
                </c:pt>
                <c:pt idx="2308">
                  <c:v>107.37138385826</c:v>
                </c:pt>
                <c:pt idx="2309">
                  <c:v>107.36058933085999</c:v>
                </c:pt>
                <c:pt idx="2310">
                  <c:v>107.34979480346</c:v>
                </c:pt>
                <c:pt idx="2311">
                  <c:v>107.33900027606001</c:v>
                </c:pt>
                <c:pt idx="2312">
                  <c:v>107.32820574866</c:v>
                </c:pt>
                <c:pt idx="2313">
                  <c:v>107.31741122126</c:v>
                </c:pt>
                <c:pt idx="2314">
                  <c:v>107.30661669385999</c:v>
                </c:pt>
                <c:pt idx="2315">
                  <c:v>107.29582216646</c:v>
                </c:pt>
                <c:pt idx="2316">
                  <c:v>107.28502763906</c:v>
                </c:pt>
                <c:pt idx="2317">
                  <c:v>107.27423311166</c:v>
                </c:pt>
                <c:pt idx="2318">
                  <c:v>107.26343858426</c:v>
                </c:pt>
                <c:pt idx="2319">
                  <c:v>107.25264405686001</c:v>
                </c:pt>
                <c:pt idx="2320">
                  <c:v>107.24184952946</c:v>
                </c:pt>
                <c:pt idx="2321">
                  <c:v>107.23105500206</c:v>
                </c:pt>
                <c:pt idx="2322">
                  <c:v>107.22026047465999</c:v>
                </c:pt>
                <c:pt idx="2323">
                  <c:v>107.20946594726</c:v>
                </c:pt>
                <c:pt idx="2324">
                  <c:v>107.19867141986001</c:v>
                </c:pt>
                <c:pt idx="2325">
                  <c:v>107.18787689247</c:v>
                </c:pt>
                <c:pt idx="2326">
                  <c:v>107.17708236507001</c:v>
                </c:pt>
                <c:pt idx="2327">
                  <c:v>107.16628783767</c:v>
                </c:pt>
                <c:pt idx="2328">
                  <c:v>107.15549331027</c:v>
                </c:pt>
                <c:pt idx="2329">
                  <c:v>107.14469878286999</c:v>
                </c:pt>
                <c:pt idx="2330">
                  <c:v>107.13390425547</c:v>
                </c:pt>
                <c:pt idx="2331">
                  <c:v>107.12310972807001</c:v>
                </c:pt>
                <c:pt idx="2332">
                  <c:v>107.11231520067</c:v>
                </c:pt>
                <c:pt idx="2333">
                  <c:v>107.10152067327</c:v>
                </c:pt>
                <c:pt idx="2334">
                  <c:v>107.09072614586999</c:v>
                </c:pt>
                <c:pt idx="2335">
                  <c:v>107.07993161847</c:v>
                </c:pt>
                <c:pt idx="2336">
                  <c:v>107.06913709107</c:v>
                </c:pt>
                <c:pt idx="2337">
                  <c:v>107.05834256367</c:v>
                </c:pt>
                <c:pt idx="2338">
                  <c:v>107.04754803627</c:v>
                </c:pt>
                <c:pt idx="2339">
                  <c:v>107.03675350887001</c:v>
                </c:pt>
                <c:pt idx="2340">
                  <c:v>107.02595898147</c:v>
                </c:pt>
                <c:pt idx="2341">
                  <c:v>107.01516445407</c:v>
                </c:pt>
                <c:pt idx="2342">
                  <c:v>107.00436992666999</c:v>
                </c:pt>
                <c:pt idx="2343">
                  <c:v>106.99357539927</c:v>
                </c:pt>
                <c:pt idx="2344">
                  <c:v>106.98278087187001</c:v>
                </c:pt>
                <c:pt idx="2345">
                  <c:v>106.97198634447</c:v>
                </c:pt>
                <c:pt idx="2346">
                  <c:v>106.96119181707</c:v>
                </c:pt>
                <c:pt idx="2347">
                  <c:v>106.95039728966999</c:v>
                </c:pt>
                <c:pt idx="2348">
                  <c:v>106.93960276228</c:v>
                </c:pt>
                <c:pt idx="2349">
                  <c:v>106.92880823487999</c:v>
                </c:pt>
                <c:pt idx="2350">
                  <c:v>106.91801370748</c:v>
                </c:pt>
                <c:pt idx="2351">
                  <c:v>106.90721918008001</c:v>
                </c:pt>
                <c:pt idx="2352">
                  <c:v>106.89642465268</c:v>
                </c:pt>
                <c:pt idx="2353">
                  <c:v>106.88563012528</c:v>
                </c:pt>
                <c:pt idx="2354">
                  <c:v>106.87483559787999</c:v>
                </c:pt>
                <c:pt idx="2355">
                  <c:v>106.86404107048</c:v>
                </c:pt>
                <c:pt idx="2356">
                  <c:v>106.85324654308</c:v>
                </c:pt>
                <c:pt idx="2357">
                  <c:v>106.84245201568</c:v>
                </c:pt>
                <c:pt idx="2358">
                  <c:v>106.83165748828</c:v>
                </c:pt>
                <c:pt idx="2359">
                  <c:v>106.82086296088001</c:v>
                </c:pt>
                <c:pt idx="2360">
                  <c:v>106.81006843348</c:v>
                </c:pt>
                <c:pt idx="2361">
                  <c:v>106.79927390608</c:v>
                </c:pt>
                <c:pt idx="2362">
                  <c:v>106.78847937867999</c:v>
                </c:pt>
                <c:pt idx="2363">
                  <c:v>106.77768485128</c:v>
                </c:pt>
                <c:pt idx="2364">
                  <c:v>106.76689032388001</c:v>
                </c:pt>
                <c:pt idx="2365">
                  <c:v>106.75609579648</c:v>
                </c:pt>
                <c:pt idx="2366">
                  <c:v>106.74530126908</c:v>
                </c:pt>
                <c:pt idx="2367">
                  <c:v>106.73450674167999</c:v>
                </c:pt>
                <c:pt idx="2368">
                  <c:v>106.72371221428</c:v>
                </c:pt>
                <c:pt idx="2369">
                  <c:v>106.71291768688</c:v>
                </c:pt>
                <c:pt idx="2370">
                  <c:v>106.70212315948</c:v>
                </c:pt>
                <c:pt idx="2371">
                  <c:v>106.69132863209001</c:v>
                </c:pt>
                <c:pt idx="2372">
                  <c:v>106.68053410469</c:v>
                </c:pt>
                <c:pt idx="2373">
                  <c:v>106.66973957729</c:v>
                </c:pt>
                <c:pt idx="2374">
                  <c:v>106.65894504988999</c:v>
                </c:pt>
                <c:pt idx="2375">
                  <c:v>106.64815052247999</c:v>
                </c:pt>
                <c:pt idx="2376">
                  <c:v>106.63735599508</c:v>
                </c:pt>
                <c:pt idx="2377">
                  <c:v>106.62656146768001</c:v>
                </c:pt>
                <c:pt idx="2378">
                  <c:v>106.61576694029</c:v>
                </c:pt>
                <c:pt idx="2379">
                  <c:v>106.60497241289001</c:v>
                </c:pt>
                <c:pt idx="2380">
                  <c:v>106.59417788549</c:v>
                </c:pt>
                <c:pt idx="2381">
                  <c:v>106.58338335809</c:v>
                </c:pt>
                <c:pt idx="2382">
                  <c:v>106.57258883068999</c:v>
                </c:pt>
                <c:pt idx="2383">
                  <c:v>106.56179430329</c:v>
                </c:pt>
                <c:pt idx="2384">
                  <c:v>106.55099977589001</c:v>
                </c:pt>
                <c:pt idx="2385">
                  <c:v>106.54020524849</c:v>
                </c:pt>
                <c:pt idx="2386">
                  <c:v>106.52941072109</c:v>
                </c:pt>
                <c:pt idx="2387">
                  <c:v>106.51861619368999</c:v>
                </c:pt>
                <c:pt idx="2388">
                  <c:v>106.50782166629</c:v>
                </c:pt>
                <c:pt idx="2389">
                  <c:v>106.49702713889</c:v>
                </c:pt>
                <c:pt idx="2390">
                  <c:v>106.48623261149</c:v>
                </c:pt>
                <c:pt idx="2391">
                  <c:v>106.47543808409</c:v>
                </c:pt>
                <c:pt idx="2392">
                  <c:v>106.46464355669001</c:v>
                </c:pt>
                <c:pt idx="2393">
                  <c:v>106.45384902929</c:v>
                </c:pt>
                <c:pt idx="2394">
                  <c:v>106.44305450189</c:v>
                </c:pt>
                <c:pt idx="2395">
                  <c:v>106.43225997448999</c:v>
                </c:pt>
                <c:pt idx="2396">
                  <c:v>106.42146544709</c:v>
                </c:pt>
                <c:pt idx="2397">
                  <c:v>106.41067091969001</c:v>
                </c:pt>
                <c:pt idx="2398">
                  <c:v>106.39987639229</c:v>
                </c:pt>
                <c:pt idx="2399">
                  <c:v>106.38908186489</c:v>
                </c:pt>
                <c:pt idx="2400">
                  <c:v>106.37828733748999</c:v>
                </c:pt>
                <c:pt idx="2401">
                  <c:v>106.3674928101</c:v>
                </c:pt>
                <c:pt idx="2402">
                  <c:v>106.35669828269999</c:v>
                </c:pt>
                <c:pt idx="2403">
                  <c:v>106.3459037553</c:v>
                </c:pt>
                <c:pt idx="2404">
                  <c:v>106.33510922790001</c:v>
                </c:pt>
                <c:pt idx="2405">
                  <c:v>106.3243147005</c:v>
                </c:pt>
                <c:pt idx="2406">
                  <c:v>106.3135201731</c:v>
                </c:pt>
                <c:pt idx="2407">
                  <c:v>106.30272564569999</c:v>
                </c:pt>
                <c:pt idx="2408">
                  <c:v>106.2919311183</c:v>
                </c:pt>
                <c:pt idx="2409">
                  <c:v>106.2811365909</c:v>
                </c:pt>
                <c:pt idx="2410">
                  <c:v>106.2703420635</c:v>
                </c:pt>
                <c:pt idx="2411">
                  <c:v>106.2595475361</c:v>
                </c:pt>
                <c:pt idx="2412">
                  <c:v>106.24875300870001</c:v>
                </c:pt>
                <c:pt idx="2413">
                  <c:v>106.2379584813</c:v>
                </c:pt>
                <c:pt idx="2414">
                  <c:v>106.2271639539</c:v>
                </c:pt>
                <c:pt idx="2415">
                  <c:v>106.21636942649999</c:v>
                </c:pt>
                <c:pt idx="2416">
                  <c:v>106.2055748991</c:v>
                </c:pt>
                <c:pt idx="2417">
                  <c:v>106.19478037170001</c:v>
                </c:pt>
                <c:pt idx="2418">
                  <c:v>106.1839858443</c:v>
                </c:pt>
                <c:pt idx="2419">
                  <c:v>106.1731913169</c:v>
                </c:pt>
                <c:pt idx="2420">
                  <c:v>106.16239678949999</c:v>
                </c:pt>
                <c:pt idx="2421">
                  <c:v>106.1516022621</c:v>
                </c:pt>
                <c:pt idx="2422">
                  <c:v>106.1408077347</c:v>
                </c:pt>
                <c:pt idx="2423">
                  <c:v>106.1300132073</c:v>
                </c:pt>
                <c:pt idx="2424">
                  <c:v>106.11921867991001</c:v>
                </c:pt>
                <c:pt idx="2425">
                  <c:v>106.10842415251</c:v>
                </c:pt>
                <c:pt idx="2426">
                  <c:v>106.09762962511</c:v>
                </c:pt>
                <c:pt idx="2427">
                  <c:v>106.08683509770999</c:v>
                </c:pt>
                <c:pt idx="2428">
                  <c:v>106.07604057031</c:v>
                </c:pt>
                <c:pt idx="2429">
                  <c:v>106.06524604291</c:v>
                </c:pt>
                <c:pt idx="2430">
                  <c:v>106.05445151551</c:v>
                </c:pt>
                <c:pt idx="2431">
                  <c:v>106.04365698811</c:v>
                </c:pt>
                <c:pt idx="2432">
                  <c:v>106.03286246071001</c:v>
                </c:pt>
                <c:pt idx="2433">
                  <c:v>106.02206793331</c:v>
                </c:pt>
                <c:pt idx="2434">
                  <c:v>106.01127340591</c:v>
                </c:pt>
                <c:pt idx="2435">
                  <c:v>106.00047887850999</c:v>
                </c:pt>
                <c:pt idx="2436">
                  <c:v>105.98968435111</c:v>
                </c:pt>
                <c:pt idx="2437">
                  <c:v>105.97888982371001</c:v>
                </c:pt>
                <c:pt idx="2438">
                  <c:v>105.96809529631</c:v>
                </c:pt>
                <c:pt idx="2439">
                  <c:v>105.95730076891</c:v>
                </c:pt>
                <c:pt idx="2440">
                  <c:v>105.94650624150999</c:v>
                </c:pt>
                <c:pt idx="2441">
                  <c:v>105.93571171411</c:v>
                </c:pt>
                <c:pt idx="2442">
                  <c:v>105.92491718671</c:v>
                </c:pt>
                <c:pt idx="2443">
                  <c:v>105.91412265931</c:v>
                </c:pt>
                <c:pt idx="2444">
                  <c:v>105.90332813191</c:v>
                </c:pt>
                <c:pt idx="2445">
                  <c:v>105.89253360451001</c:v>
                </c:pt>
                <c:pt idx="2446">
                  <c:v>105.88173907711</c:v>
                </c:pt>
                <c:pt idx="2447">
                  <c:v>105.87094454971999</c:v>
                </c:pt>
                <c:pt idx="2448">
                  <c:v>105.86015002232</c:v>
                </c:pt>
                <c:pt idx="2449">
                  <c:v>105.84935549492</c:v>
                </c:pt>
                <c:pt idx="2450">
                  <c:v>105.83856096752</c:v>
                </c:pt>
                <c:pt idx="2451">
                  <c:v>105.82776644012</c:v>
                </c:pt>
                <c:pt idx="2452">
                  <c:v>105.81697191271</c:v>
                </c:pt>
                <c:pt idx="2453">
                  <c:v>105.80617738532</c:v>
                </c:pt>
                <c:pt idx="2454">
                  <c:v>105.79538285792</c:v>
                </c:pt>
                <c:pt idx="2455">
                  <c:v>105.78458833051999</c:v>
                </c:pt>
                <c:pt idx="2456">
                  <c:v>105.77379380312</c:v>
                </c:pt>
                <c:pt idx="2457">
                  <c:v>105.76299927572001</c:v>
                </c:pt>
                <c:pt idx="2458">
                  <c:v>105.75220474832</c:v>
                </c:pt>
                <c:pt idx="2459">
                  <c:v>105.74141022092</c:v>
                </c:pt>
                <c:pt idx="2460">
                  <c:v>105.73061569351999</c:v>
                </c:pt>
                <c:pt idx="2461">
                  <c:v>105.71982116612</c:v>
                </c:pt>
                <c:pt idx="2462">
                  <c:v>105.70902663872</c:v>
                </c:pt>
                <c:pt idx="2463">
                  <c:v>105.69823211132</c:v>
                </c:pt>
                <c:pt idx="2464">
                  <c:v>105.68743758392</c:v>
                </c:pt>
                <c:pt idx="2465">
                  <c:v>105.67664305652001</c:v>
                </c:pt>
                <c:pt idx="2466">
                  <c:v>105.66584852912</c:v>
                </c:pt>
                <c:pt idx="2467">
                  <c:v>105.65505400172</c:v>
                </c:pt>
                <c:pt idx="2468">
                  <c:v>105.64425947431999</c:v>
                </c:pt>
                <c:pt idx="2469">
                  <c:v>105.63346494692</c:v>
                </c:pt>
                <c:pt idx="2470">
                  <c:v>105.62267041953</c:v>
                </c:pt>
                <c:pt idx="2471">
                  <c:v>105.61187589213</c:v>
                </c:pt>
                <c:pt idx="2472">
                  <c:v>105.60108136472</c:v>
                </c:pt>
                <c:pt idx="2473">
                  <c:v>105.59028683731999</c:v>
                </c:pt>
                <c:pt idx="2474">
                  <c:v>105.57949230992</c:v>
                </c:pt>
                <c:pt idx="2475">
                  <c:v>105.56869778252</c:v>
                </c:pt>
                <c:pt idx="2476">
                  <c:v>105.55790325512</c:v>
                </c:pt>
                <c:pt idx="2477">
                  <c:v>105.54710872773001</c:v>
                </c:pt>
                <c:pt idx="2478">
                  <c:v>105.53631420033</c:v>
                </c:pt>
                <c:pt idx="2479">
                  <c:v>105.52551967293</c:v>
                </c:pt>
                <c:pt idx="2480">
                  <c:v>105.51472514552999</c:v>
                </c:pt>
                <c:pt idx="2481">
                  <c:v>105.50393061813</c:v>
                </c:pt>
                <c:pt idx="2482">
                  <c:v>105.49313609073</c:v>
                </c:pt>
                <c:pt idx="2483">
                  <c:v>105.48234156333</c:v>
                </c:pt>
                <c:pt idx="2484">
                  <c:v>105.47154703593</c:v>
                </c:pt>
                <c:pt idx="2485">
                  <c:v>105.46075250853001</c:v>
                </c:pt>
                <c:pt idx="2486">
                  <c:v>105.44995798113</c:v>
                </c:pt>
                <c:pt idx="2487">
                  <c:v>105.43916345373</c:v>
                </c:pt>
                <c:pt idx="2488">
                  <c:v>105.42836892632999</c:v>
                </c:pt>
                <c:pt idx="2489">
                  <c:v>105.41757439893</c:v>
                </c:pt>
                <c:pt idx="2490">
                  <c:v>105.40677987153001</c:v>
                </c:pt>
                <c:pt idx="2491">
                  <c:v>105.39598534413</c:v>
                </c:pt>
                <c:pt idx="2492">
                  <c:v>105.38519081673</c:v>
                </c:pt>
                <c:pt idx="2493">
                  <c:v>105.37439628932999</c:v>
                </c:pt>
                <c:pt idx="2494">
                  <c:v>105.36360176193</c:v>
                </c:pt>
                <c:pt idx="2495">
                  <c:v>105.35280723453</c:v>
                </c:pt>
                <c:pt idx="2496">
                  <c:v>105.34201270713</c:v>
                </c:pt>
                <c:pt idx="2497">
                  <c:v>105.33121817973</c:v>
                </c:pt>
                <c:pt idx="2498">
                  <c:v>105.32042365233001</c:v>
                </c:pt>
                <c:pt idx="2499">
                  <c:v>105.30962912493</c:v>
                </c:pt>
                <c:pt idx="2500">
                  <c:v>105.29883459753999</c:v>
                </c:pt>
                <c:pt idx="2501">
                  <c:v>105.28804007014</c:v>
                </c:pt>
                <c:pt idx="2502">
                  <c:v>105.27724554274</c:v>
                </c:pt>
                <c:pt idx="2503">
                  <c:v>105.26645101534</c:v>
                </c:pt>
                <c:pt idx="2504">
                  <c:v>105.25565648794</c:v>
                </c:pt>
                <c:pt idx="2505">
                  <c:v>105.24486196054001</c:v>
                </c:pt>
                <c:pt idx="2506">
                  <c:v>105.23406743314</c:v>
                </c:pt>
                <c:pt idx="2507">
                  <c:v>105.22327290574</c:v>
                </c:pt>
                <c:pt idx="2508">
                  <c:v>105.21247837833999</c:v>
                </c:pt>
                <c:pt idx="2509">
                  <c:v>105.20168385094</c:v>
                </c:pt>
                <c:pt idx="2510">
                  <c:v>105.19088932354001</c:v>
                </c:pt>
                <c:pt idx="2511">
                  <c:v>105.18009479614</c:v>
                </c:pt>
                <c:pt idx="2512">
                  <c:v>105.16930026874</c:v>
                </c:pt>
                <c:pt idx="2513">
                  <c:v>105.15850574133999</c:v>
                </c:pt>
                <c:pt idx="2514">
                  <c:v>105.14771121394</c:v>
                </c:pt>
                <c:pt idx="2515">
                  <c:v>105.13691668654</c:v>
                </c:pt>
                <c:pt idx="2516">
                  <c:v>105.12612215914</c:v>
                </c:pt>
                <c:pt idx="2517">
                  <c:v>105.11532763174</c:v>
                </c:pt>
                <c:pt idx="2518">
                  <c:v>105.10453310434001</c:v>
                </c:pt>
                <c:pt idx="2519">
                  <c:v>105.09373857694</c:v>
                </c:pt>
                <c:pt idx="2520">
                  <c:v>105.08294404954</c:v>
                </c:pt>
                <c:pt idx="2521">
                  <c:v>105.07214952213999</c:v>
                </c:pt>
                <c:pt idx="2522">
                  <c:v>105.06135499474</c:v>
                </c:pt>
                <c:pt idx="2523">
                  <c:v>105.05056046735</c:v>
                </c:pt>
                <c:pt idx="2524">
                  <c:v>105.03976593995</c:v>
                </c:pt>
                <c:pt idx="2525">
                  <c:v>105.02897141255001</c:v>
                </c:pt>
                <c:pt idx="2526">
                  <c:v>105.01817688515</c:v>
                </c:pt>
                <c:pt idx="2527">
                  <c:v>105.00738235775</c:v>
                </c:pt>
                <c:pt idx="2528">
                  <c:v>104.99658783034999</c:v>
                </c:pt>
                <c:pt idx="2529">
                  <c:v>104.98579330295</c:v>
                </c:pt>
                <c:pt idx="2530">
                  <c:v>104.97499877555001</c:v>
                </c:pt>
                <c:pt idx="2531">
                  <c:v>104.96420424815</c:v>
                </c:pt>
                <c:pt idx="2532">
                  <c:v>104.95340972075</c:v>
                </c:pt>
                <c:pt idx="2533">
                  <c:v>104.94261519334999</c:v>
                </c:pt>
                <c:pt idx="2534">
                  <c:v>104.93182066595</c:v>
                </c:pt>
                <c:pt idx="2535">
                  <c:v>104.92102613855</c:v>
                </c:pt>
                <c:pt idx="2536">
                  <c:v>104.91023161115</c:v>
                </c:pt>
                <c:pt idx="2537">
                  <c:v>104.89943708375</c:v>
                </c:pt>
                <c:pt idx="2538">
                  <c:v>104.88864255635001</c:v>
                </c:pt>
                <c:pt idx="2539">
                  <c:v>104.87784802895</c:v>
                </c:pt>
                <c:pt idx="2540">
                  <c:v>104.86705350155</c:v>
                </c:pt>
                <c:pt idx="2541">
                  <c:v>104.85625897414999</c:v>
                </c:pt>
                <c:pt idx="2542">
                  <c:v>104.84546444675</c:v>
                </c:pt>
                <c:pt idx="2543">
                  <c:v>104.83466991935001</c:v>
                </c:pt>
                <c:pt idx="2544">
                  <c:v>104.82387539195</c:v>
                </c:pt>
                <c:pt idx="2545">
                  <c:v>104.81308086455</c:v>
                </c:pt>
                <c:pt idx="2546">
                  <c:v>104.80228633716</c:v>
                </c:pt>
                <c:pt idx="2547">
                  <c:v>104.79149180976</c:v>
                </c:pt>
                <c:pt idx="2548">
                  <c:v>104.78069728235999</c:v>
                </c:pt>
                <c:pt idx="2549">
                  <c:v>104.76990275495</c:v>
                </c:pt>
                <c:pt idx="2550">
                  <c:v>104.75910822755</c:v>
                </c:pt>
                <c:pt idx="2551">
                  <c:v>104.74831370015001</c:v>
                </c:pt>
                <c:pt idx="2552">
                  <c:v>104.73751917276</c:v>
                </c:pt>
                <c:pt idx="2553">
                  <c:v>104.72672464535999</c:v>
                </c:pt>
                <c:pt idx="2554">
                  <c:v>104.71593011796</c:v>
                </c:pt>
                <c:pt idx="2555">
                  <c:v>104.70513559056</c:v>
                </c:pt>
                <c:pt idx="2556">
                  <c:v>104.69434106316</c:v>
                </c:pt>
                <c:pt idx="2557">
                  <c:v>104.68354653576</c:v>
                </c:pt>
                <c:pt idx="2558">
                  <c:v>104.67275200836001</c:v>
                </c:pt>
                <c:pt idx="2559">
                  <c:v>104.66195748096</c:v>
                </c:pt>
                <c:pt idx="2560">
                  <c:v>104.65116295356</c:v>
                </c:pt>
                <c:pt idx="2561">
                  <c:v>104.64036842615999</c:v>
                </c:pt>
                <c:pt idx="2562">
                  <c:v>104.62957389876</c:v>
                </c:pt>
                <c:pt idx="2563">
                  <c:v>104.61877937136001</c:v>
                </c:pt>
                <c:pt idx="2564">
                  <c:v>104.60798484396</c:v>
                </c:pt>
                <c:pt idx="2565">
                  <c:v>104.59719031656</c:v>
                </c:pt>
                <c:pt idx="2566">
                  <c:v>104.58639578915999</c:v>
                </c:pt>
                <c:pt idx="2567">
                  <c:v>104.57560126176</c:v>
                </c:pt>
                <c:pt idx="2568">
                  <c:v>104.56480673436</c:v>
                </c:pt>
                <c:pt idx="2569">
                  <c:v>104.55401220696</c:v>
                </c:pt>
                <c:pt idx="2570">
                  <c:v>104.54321767956</c:v>
                </c:pt>
                <c:pt idx="2571">
                  <c:v>104.53242315216001</c:v>
                </c:pt>
                <c:pt idx="2572">
                  <c:v>104.52162862476</c:v>
                </c:pt>
                <c:pt idx="2573">
                  <c:v>104.51083409736</c:v>
                </c:pt>
                <c:pt idx="2574">
                  <c:v>104.50003956995999</c:v>
                </c:pt>
                <c:pt idx="2575">
                  <c:v>104.48924504257</c:v>
                </c:pt>
                <c:pt idx="2576">
                  <c:v>104.47845051517</c:v>
                </c:pt>
                <c:pt idx="2577">
                  <c:v>104.46765598777</c:v>
                </c:pt>
                <c:pt idx="2578">
                  <c:v>104.45686146037001</c:v>
                </c:pt>
                <c:pt idx="2579">
                  <c:v>104.44606693297</c:v>
                </c:pt>
                <c:pt idx="2580">
                  <c:v>104.43527240557</c:v>
                </c:pt>
                <c:pt idx="2581">
                  <c:v>104.42447787816999</c:v>
                </c:pt>
                <c:pt idx="2582">
                  <c:v>104.41368335077</c:v>
                </c:pt>
                <c:pt idx="2583">
                  <c:v>104.40288882337001</c:v>
                </c:pt>
                <c:pt idx="2584">
                  <c:v>104.39209429597</c:v>
                </c:pt>
                <c:pt idx="2585">
                  <c:v>104.38129976857</c:v>
                </c:pt>
                <c:pt idx="2586">
                  <c:v>104.37050524116999</c:v>
                </c:pt>
                <c:pt idx="2587">
                  <c:v>104.35971071377</c:v>
                </c:pt>
                <c:pt idx="2588">
                  <c:v>104.34891618637</c:v>
                </c:pt>
                <c:pt idx="2589">
                  <c:v>104.33812165897</c:v>
                </c:pt>
                <c:pt idx="2590">
                  <c:v>104.32732713157</c:v>
                </c:pt>
                <c:pt idx="2591">
                  <c:v>104.31653260417001</c:v>
                </c:pt>
                <c:pt idx="2592">
                  <c:v>104.30573807677</c:v>
                </c:pt>
                <c:pt idx="2593">
                  <c:v>104.29494354937</c:v>
                </c:pt>
                <c:pt idx="2594">
                  <c:v>104.28414902196999</c:v>
                </c:pt>
                <c:pt idx="2595">
                  <c:v>104.27335449457</c:v>
                </c:pt>
                <c:pt idx="2596">
                  <c:v>104.26255996717001</c:v>
                </c:pt>
                <c:pt idx="2597">
                  <c:v>104.25176543977</c:v>
                </c:pt>
                <c:pt idx="2598">
                  <c:v>104.24097091237</c:v>
                </c:pt>
                <c:pt idx="2599">
                  <c:v>104.23017638498</c:v>
                </c:pt>
                <c:pt idx="2600">
                  <c:v>104.21938185758</c:v>
                </c:pt>
                <c:pt idx="2601">
                  <c:v>104.20858733017999</c:v>
                </c:pt>
                <c:pt idx="2602">
                  <c:v>104.19779280278</c:v>
                </c:pt>
                <c:pt idx="2603">
                  <c:v>104.18699827538001</c:v>
                </c:pt>
                <c:pt idx="2604">
                  <c:v>104.17620374798</c:v>
                </c:pt>
                <c:pt idx="2605">
                  <c:v>104.16540922058</c:v>
                </c:pt>
                <c:pt idx="2606">
                  <c:v>104.15461469317999</c:v>
                </c:pt>
                <c:pt idx="2607">
                  <c:v>104.14382016578</c:v>
                </c:pt>
                <c:pt idx="2608">
                  <c:v>104.13302563838</c:v>
                </c:pt>
                <c:pt idx="2609">
                  <c:v>104.12223111098</c:v>
                </c:pt>
                <c:pt idx="2610">
                  <c:v>104.11143658358</c:v>
                </c:pt>
                <c:pt idx="2611">
                  <c:v>104.10064205618001</c:v>
                </c:pt>
                <c:pt idx="2612">
                  <c:v>104.08984752878</c:v>
                </c:pt>
                <c:pt idx="2613">
                  <c:v>104.07905300138</c:v>
                </c:pt>
                <c:pt idx="2614">
                  <c:v>104.06825847397999</c:v>
                </c:pt>
                <c:pt idx="2615">
                  <c:v>104.05746394658</c:v>
                </c:pt>
                <c:pt idx="2616">
                  <c:v>104.04666941918001</c:v>
                </c:pt>
                <c:pt idx="2617">
                  <c:v>104.03587489178</c:v>
                </c:pt>
                <c:pt idx="2618">
                  <c:v>104.02508036438</c:v>
                </c:pt>
                <c:pt idx="2619">
                  <c:v>104.01428583697999</c:v>
                </c:pt>
                <c:pt idx="2620">
                  <c:v>104.00349130958</c:v>
                </c:pt>
                <c:pt idx="2621">
                  <c:v>103.99269678218</c:v>
                </c:pt>
                <c:pt idx="2622">
                  <c:v>103.98190225479</c:v>
                </c:pt>
                <c:pt idx="2623">
                  <c:v>103.97110772739001</c:v>
                </c:pt>
                <c:pt idx="2624">
                  <c:v>103.96031319999</c:v>
                </c:pt>
                <c:pt idx="2625">
                  <c:v>103.94951867259</c:v>
                </c:pt>
                <c:pt idx="2626">
                  <c:v>103.93872414518</c:v>
                </c:pt>
                <c:pt idx="2627">
                  <c:v>103.92792961777999</c:v>
                </c:pt>
                <c:pt idx="2628">
                  <c:v>103.91713509039</c:v>
                </c:pt>
                <c:pt idx="2629">
                  <c:v>103.90634056299</c:v>
                </c:pt>
                <c:pt idx="2630">
                  <c:v>103.89554603559</c:v>
                </c:pt>
                <c:pt idx="2631">
                  <c:v>103.88475150819001</c:v>
                </c:pt>
                <c:pt idx="2632">
                  <c:v>103.87395698079</c:v>
                </c:pt>
                <c:pt idx="2633">
                  <c:v>103.86316245339</c:v>
                </c:pt>
                <c:pt idx="2634">
                  <c:v>103.85236792599</c:v>
                </c:pt>
                <c:pt idx="2635">
                  <c:v>103.84157339859</c:v>
                </c:pt>
                <c:pt idx="2636">
                  <c:v>103.83077887119001</c:v>
                </c:pt>
                <c:pt idx="2637">
                  <c:v>103.81998434379</c:v>
                </c:pt>
                <c:pt idx="2638">
                  <c:v>103.80918981639</c:v>
                </c:pt>
                <c:pt idx="2639">
                  <c:v>103.79839528898999</c:v>
                </c:pt>
                <c:pt idx="2640">
                  <c:v>103.78760076159</c:v>
                </c:pt>
                <c:pt idx="2641">
                  <c:v>103.77680623419</c:v>
                </c:pt>
                <c:pt idx="2642">
                  <c:v>103.76601170679</c:v>
                </c:pt>
                <c:pt idx="2643">
                  <c:v>103.75521717939</c:v>
                </c:pt>
                <c:pt idx="2644">
                  <c:v>103.74442265199001</c:v>
                </c:pt>
                <c:pt idx="2645">
                  <c:v>103.73362812459</c:v>
                </c:pt>
                <c:pt idx="2646">
                  <c:v>103.72283359719</c:v>
                </c:pt>
                <c:pt idx="2647">
                  <c:v>103.71203906978999</c:v>
                </c:pt>
                <c:pt idx="2648">
                  <c:v>103.70124454239</c:v>
                </c:pt>
                <c:pt idx="2649">
                  <c:v>103.69045001499001</c:v>
                </c:pt>
                <c:pt idx="2650">
                  <c:v>103.67965548759</c:v>
                </c:pt>
                <c:pt idx="2651">
                  <c:v>103.66886096020001</c:v>
                </c:pt>
                <c:pt idx="2652">
                  <c:v>103.6580664328</c:v>
                </c:pt>
                <c:pt idx="2653">
                  <c:v>103.6472719054</c:v>
                </c:pt>
                <c:pt idx="2654">
                  <c:v>103.636477378</c:v>
                </c:pt>
                <c:pt idx="2655">
                  <c:v>103.6256828506</c:v>
                </c:pt>
                <c:pt idx="2656">
                  <c:v>103.61488832320001</c:v>
                </c:pt>
                <c:pt idx="2657">
                  <c:v>103.6040937958</c:v>
                </c:pt>
                <c:pt idx="2658">
                  <c:v>103.5932992684</c:v>
                </c:pt>
                <c:pt idx="2659">
                  <c:v>103.58250474099999</c:v>
                </c:pt>
                <c:pt idx="2660">
                  <c:v>103.5717102136</c:v>
                </c:pt>
                <c:pt idx="2661">
                  <c:v>103.5609156862</c:v>
                </c:pt>
                <c:pt idx="2662">
                  <c:v>103.5501211588</c:v>
                </c:pt>
                <c:pt idx="2663">
                  <c:v>103.5393266314</c:v>
                </c:pt>
                <c:pt idx="2664">
                  <c:v>103.52853210400001</c:v>
                </c:pt>
                <c:pt idx="2665">
                  <c:v>103.5177375766</c:v>
                </c:pt>
                <c:pt idx="2666">
                  <c:v>103.5069430492</c:v>
                </c:pt>
                <c:pt idx="2667">
                  <c:v>103.4961485218</c:v>
                </c:pt>
                <c:pt idx="2668">
                  <c:v>103.4853539944</c:v>
                </c:pt>
                <c:pt idx="2669">
                  <c:v>103.47455946700001</c:v>
                </c:pt>
                <c:pt idx="2670">
                  <c:v>103.4637649396</c:v>
                </c:pt>
                <c:pt idx="2671">
                  <c:v>103.4529704122</c:v>
                </c:pt>
                <c:pt idx="2672">
                  <c:v>103.44217588479999</c:v>
                </c:pt>
                <c:pt idx="2673">
                  <c:v>103.4313813574</c:v>
                </c:pt>
                <c:pt idx="2674">
                  <c:v>103.42058683001</c:v>
                </c:pt>
                <c:pt idx="2675">
                  <c:v>103.40979230261</c:v>
                </c:pt>
                <c:pt idx="2676">
                  <c:v>103.39899777521001</c:v>
                </c:pt>
                <c:pt idx="2677">
                  <c:v>103.38820324781</c:v>
                </c:pt>
                <c:pt idx="2678">
                  <c:v>103.37740872041</c:v>
                </c:pt>
                <c:pt idx="2679">
                  <c:v>103.36661419300999</c:v>
                </c:pt>
                <c:pt idx="2680">
                  <c:v>103.35581966561</c:v>
                </c:pt>
                <c:pt idx="2681">
                  <c:v>103.34502513821</c:v>
                </c:pt>
                <c:pt idx="2682">
                  <c:v>103.33423061081</c:v>
                </c:pt>
                <c:pt idx="2683">
                  <c:v>103.32343608341</c:v>
                </c:pt>
                <c:pt idx="2684">
                  <c:v>103.31264155601001</c:v>
                </c:pt>
                <c:pt idx="2685">
                  <c:v>103.30184702861</c:v>
                </c:pt>
                <c:pt idx="2686">
                  <c:v>103.29105250121</c:v>
                </c:pt>
                <c:pt idx="2687">
                  <c:v>103.28025797381</c:v>
                </c:pt>
                <c:pt idx="2688">
                  <c:v>103.26946344641</c:v>
                </c:pt>
                <c:pt idx="2689">
                  <c:v>103.25866891901001</c:v>
                </c:pt>
                <c:pt idx="2690">
                  <c:v>103.24787439161</c:v>
                </c:pt>
                <c:pt idx="2691">
                  <c:v>103.23707986421</c:v>
                </c:pt>
                <c:pt idx="2692">
                  <c:v>103.22628533680999</c:v>
                </c:pt>
                <c:pt idx="2693">
                  <c:v>103.21549080941</c:v>
                </c:pt>
                <c:pt idx="2694">
                  <c:v>103.20469628201</c:v>
                </c:pt>
                <c:pt idx="2695">
                  <c:v>103.19390175461</c:v>
                </c:pt>
                <c:pt idx="2696">
                  <c:v>103.18310722721</c:v>
                </c:pt>
                <c:pt idx="2697">
                  <c:v>103.17231269981001</c:v>
                </c:pt>
                <c:pt idx="2698">
                  <c:v>103.16151817242</c:v>
                </c:pt>
                <c:pt idx="2699">
                  <c:v>103.15072364501999</c:v>
                </c:pt>
                <c:pt idx="2700">
                  <c:v>103.13992911762</c:v>
                </c:pt>
                <c:pt idx="2701">
                  <c:v>103.12913459022</c:v>
                </c:pt>
                <c:pt idx="2702">
                  <c:v>103.11834006282</c:v>
                </c:pt>
                <c:pt idx="2703">
                  <c:v>103.10754553541</c:v>
                </c:pt>
                <c:pt idx="2704">
                  <c:v>103.09675100801999</c:v>
                </c:pt>
                <c:pt idx="2705">
                  <c:v>103.08595648062</c:v>
                </c:pt>
                <c:pt idx="2706">
                  <c:v>103.07516195322</c:v>
                </c:pt>
                <c:pt idx="2707">
                  <c:v>103.06436742582</c:v>
                </c:pt>
                <c:pt idx="2708">
                  <c:v>103.05357289842</c:v>
                </c:pt>
                <c:pt idx="2709">
                  <c:v>103.04277837102001</c:v>
                </c:pt>
                <c:pt idx="2710">
                  <c:v>103.03198384362</c:v>
                </c:pt>
                <c:pt idx="2711">
                  <c:v>103.02118931622</c:v>
                </c:pt>
                <c:pt idx="2712">
                  <c:v>103.01039478881999</c:v>
                </c:pt>
                <c:pt idx="2713">
                  <c:v>102.99960026142</c:v>
                </c:pt>
                <c:pt idx="2714">
                  <c:v>102.98880573402</c:v>
                </c:pt>
                <c:pt idx="2715">
                  <c:v>102.97801120662</c:v>
                </c:pt>
                <c:pt idx="2716">
                  <c:v>102.96721667922</c:v>
                </c:pt>
                <c:pt idx="2717">
                  <c:v>102.95642215181999</c:v>
                </c:pt>
                <c:pt idx="2718">
                  <c:v>102.94562762442</c:v>
                </c:pt>
                <c:pt idx="2719">
                  <c:v>102.93483309702</c:v>
                </c:pt>
                <c:pt idx="2720">
                  <c:v>102.92403856962</c:v>
                </c:pt>
                <c:pt idx="2721">
                  <c:v>102.91324404223</c:v>
                </c:pt>
                <c:pt idx="2722">
                  <c:v>102.90244951482001</c:v>
                </c:pt>
                <c:pt idx="2723">
                  <c:v>102.89165498742</c:v>
                </c:pt>
                <c:pt idx="2724">
                  <c:v>102.88086046002</c:v>
                </c:pt>
                <c:pt idx="2725">
                  <c:v>102.87006593261999</c:v>
                </c:pt>
                <c:pt idx="2726">
                  <c:v>102.85927140522</c:v>
                </c:pt>
                <c:pt idx="2727">
                  <c:v>102.84847687783</c:v>
                </c:pt>
                <c:pt idx="2728">
                  <c:v>102.83768235043</c:v>
                </c:pt>
                <c:pt idx="2729">
                  <c:v>102.82688782303001</c:v>
                </c:pt>
                <c:pt idx="2730">
                  <c:v>102.81609329563</c:v>
                </c:pt>
                <c:pt idx="2731">
                  <c:v>102.80529876823</c:v>
                </c:pt>
                <c:pt idx="2732">
                  <c:v>102.79450424082999</c:v>
                </c:pt>
                <c:pt idx="2733">
                  <c:v>102.78370971343</c:v>
                </c:pt>
                <c:pt idx="2734">
                  <c:v>102.77291518603</c:v>
                </c:pt>
                <c:pt idx="2735">
                  <c:v>102.76212065863</c:v>
                </c:pt>
                <c:pt idx="2736">
                  <c:v>102.75132613123</c:v>
                </c:pt>
                <c:pt idx="2737">
                  <c:v>102.74053160382999</c:v>
                </c:pt>
                <c:pt idx="2738">
                  <c:v>102.72973707643</c:v>
                </c:pt>
                <c:pt idx="2739">
                  <c:v>102.71894254903</c:v>
                </c:pt>
                <c:pt idx="2740">
                  <c:v>102.70814802163</c:v>
                </c:pt>
                <c:pt idx="2741">
                  <c:v>102.69735349423</c:v>
                </c:pt>
                <c:pt idx="2742">
                  <c:v>102.68655896683001</c:v>
                </c:pt>
                <c:pt idx="2743">
                  <c:v>102.67576443943</c:v>
                </c:pt>
                <c:pt idx="2744">
                  <c:v>102.66496991203</c:v>
                </c:pt>
                <c:pt idx="2745">
                  <c:v>102.65417538462999</c:v>
                </c:pt>
                <c:pt idx="2746">
                  <c:v>102.64338085723</c:v>
                </c:pt>
                <c:pt idx="2747">
                  <c:v>102.63258632983</c:v>
                </c:pt>
                <c:pt idx="2748">
                  <c:v>102.62179180243</c:v>
                </c:pt>
                <c:pt idx="2749">
                  <c:v>102.61099727503</c:v>
                </c:pt>
                <c:pt idx="2750">
                  <c:v>102.60020274764</c:v>
                </c:pt>
                <c:pt idx="2751">
                  <c:v>102.58940822024</c:v>
                </c:pt>
                <c:pt idx="2752">
                  <c:v>102.57861369283999</c:v>
                </c:pt>
                <c:pt idx="2753">
                  <c:v>102.56781916544</c:v>
                </c:pt>
                <c:pt idx="2754">
                  <c:v>102.55702463804001</c:v>
                </c:pt>
                <c:pt idx="2755">
                  <c:v>102.54623011064</c:v>
                </c:pt>
                <c:pt idx="2756">
                  <c:v>102.53543558324</c:v>
                </c:pt>
                <c:pt idx="2757">
                  <c:v>102.52464105583999</c:v>
                </c:pt>
                <c:pt idx="2758">
                  <c:v>102.51384652844</c:v>
                </c:pt>
                <c:pt idx="2759">
                  <c:v>102.50305200104</c:v>
                </c:pt>
                <c:pt idx="2760">
                  <c:v>102.49225747364</c:v>
                </c:pt>
                <c:pt idx="2761">
                  <c:v>102.48146294624</c:v>
                </c:pt>
                <c:pt idx="2762">
                  <c:v>102.47066841884001</c:v>
                </c:pt>
                <c:pt idx="2763">
                  <c:v>102.45987389144</c:v>
                </c:pt>
                <c:pt idx="2764">
                  <c:v>102.44907936404</c:v>
                </c:pt>
                <c:pt idx="2765">
                  <c:v>102.43828483663999</c:v>
                </c:pt>
                <c:pt idx="2766">
                  <c:v>102.42749030924</c:v>
                </c:pt>
                <c:pt idx="2767">
                  <c:v>102.41669578184</c:v>
                </c:pt>
                <c:pt idx="2768">
                  <c:v>102.40590125444</c:v>
                </c:pt>
                <c:pt idx="2769">
                  <c:v>102.39510672704</c:v>
                </c:pt>
                <c:pt idx="2770">
                  <c:v>102.38431219963999</c:v>
                </c:pt>
                <c:pt idx="2771">
                  <c:v>102.37351767224</c:v>
                </c:pt>
                <c:pt idx="2772">
                  <c:v>102.36272314484</c:v>
                </c:pt>
                <c:pt idx="2773">
                  <c:v>102.35192861745</c:v>
                </c:pt>
                <c:pt idx="2774">
                  <c:v>102.34113409005001</c:v>
                </c:pt>
                <c:pt idx="2775">
                  <c:v>102.33033956265</c:v>
                </c:pt>
                <c:pt idx="2776">
                  <c:v>102.31954503525</c:v>
                </c:pt>
                <c:pt idx="2777">
                  <c:v>102.30875050784999</c:v>
                </c:pt>
                <c:pt idx="2778">
                  <c:v>102.29795598045</c:v>
                </c:pt>
                <c:pt idx="2779">
                  <c:v>102.28716145305</c:v>
                </c:pt>
                <c:pt idx="2780">
                  <c:v>102.27636692565</c:v>
                </c:pt>
                <c:pt idx="2781">
                  <c:v>102.26557239825</c:v>
                </c:pt>
                <c:pt idx="2782">
                  <c:v>102.25477787085001</c:v>
                </c:pt>
                <c:pt idx="2783">
                  <c:v>102.24398334345</c:v>
                </c:pt>
                <c:pt idx="2784">
                  <c:v>102.23318881605</c:v>
                </c:pt>
                <c:pt idx="2785">
                  <c:v>102.22239428864999</c:v>
                </c:pt>
                <c:pt idx="2786">
                  <c:v>102.21159976125</c:v>
                </c:pt>
                <c:pt idx="2787">
                  <c:v>102.20080523385001</c:v>
                </c:pt>
                <c:pt idx="2788">
                  <c:v>102.19001070645</c:v>
                </c:pt>
                <c:pt idx="2789">
                  <c:v>102.17921617905</c:v>
                </c:pt>
                <c:pt idx="2790">
                  <c:v>102.16842165164999</c:v>
                </c:pt>
                <c:pt idx="2791">
                  <c:v>102.15762712425</c:v>
                </c:pt>
                <c:pt idx="2792">
                  <c:v>102.14683259685</c:v>
                </c:pt>
                <c:pt idx="2793">
                  <c:v>102.13603806945</c:v>
                </c:pt>
                <c:pt idx="2794">
                  <c:v>102.12524354205</c:v>
                </c:pt>
                <c:pt idx="2795">
                  <c:v>102.11444901465001</c:v>
                </c:pt>
                <c:pt idx="2796">
                  <c:v>102.10365448725</c:v>
                </c:pt>
                <c:pt idx="2797">
                  <c:v>102.09285995985999</c:v>
                </c:pt>
                <c:pt idx="2798">
                  <c:v>102.08206543246</c:v>
                </c:pt>
                <c:pt idx="2799">
                  <c:v>102.07127090505</c:v>
                </c:pt>
                <c:pt idx="2800">
                  <c:v>102.06047637765001</c:v>
                </c:pt>
                <c:pt idx="2801">
                  <c:v>102.04968185025</c:v>
                </c:pt>
                <c:pt idx="2802">
                  <c:v>102.03888732285</c:v>
                </c:pt>
                <c:pt idx="2803">
                  <c:v>102.02809279546</c:v>
                </c:pt>
                <c:pt idx="2804">
                  <c:v>102.01729826806</c:v>
                </c:pt>
                <c:pt idx="2805">
                  <c:v>102.00650374065999</c:v>
                </c:pt>
                <c:pt idx="2806">
                  <c:v>101.99570921326</c:v>
                </c:pt>
                <c:pt idx="2807">
                  <c:v>101.98491468586001</c:v>
                </c:pt>
                <c:pt idx="2808">
                  <c:v>101.97412015846</c:v>
                </c:pt>
                <c:pt idx="2809">
                  <c:v>101.96332563106</c:v>
                </c:pt>
                <c:pt idx="2810">
                  <c:v>101.95253110365999</c:v>
                </c:pt>
                <c:pt idx="2811">
                  <c:v>101.94173657626</c:v>
                </c:pt>
                <c:pt idx="2812">
                  <c:v>101.93094204886</c:v>
                </c:pt>
                <c:pt idx="2813">
                  <c:v>101.92014752146</c:v>
                </c:pt>
                <c:pt idx="2814">
                  <c:v>101.90935299406</c:v>
                </c:pt>
                <c:pt idx="2815">
                  <c:v>101.89855846666001</c:v>
                </c:pt>
                <c:pt idx="2816">
                  <c:v>101.88776393926</c:v>
                </c:pt>
                <c:pt idx="2817">
                  <c:v>101.87696941186</c:v>
                </c:pt>
                <c:pt idx="2818">
                  <c:v>101.86617488445999</c:v>
                </c:pt>
                <c:pt idx="2819">
                  <c:v>101.85538035706</c:v>
                </c:pt>
                <c:pt idx="2820">
                  <c:v>101.84458582966001</c:v>
                </c:pt>
                <c:pt idx="2821">
                  <c:v>101.83379130226</c:v>
                </c:pt>
                <c:pt idx="2822">
                  <c:v>101.82299677486</c:v>
                </c:pt>
                <c:pt idx="2823">
                  <c:v>101.81220224745999</c:v>
                </c:pt>
                <c:pt idx="2824">
                  <c:v>101.80140772006</c:v>
                </c:pt>
                <c:pt idx="2825">
                  <c:v>101.79061319266</c:v>
                </c:pt>
                <c:pt idx="2826">
                  <c:v>101.77981866527</c:v>
                </c:pt>
                <c:pt idx="2827">
                  <c:v>101.76902413787001</c:v>
                </c:pt>
                <c:pt idx="2828">
                  <c:v>101.75822961047</c:v>
                </c:pt>
                <c:pt idx="2829">
                  <c:v>101.74743508307</c:v>
                </c:pt>
                <c:pt idx="2830">
                  <c:v>101.73664055566999</c:v>
                </c:pt>
                <c:pt idx="2831">
                  <c:v>101.72584602827</c:v>
                </c:pt>
                <c:pt idx="2832">
                  <c:v>101.71505150087</c:v>
                </c:pt>
                <c:pt idx="2833">
                  <c:v>101.70425697347</c:v>
                </c:pt>
                <c:pt idx="2834">
                  <c:v>101.69346244607</c:v>
                </c:pt>
                <c:pt idx="2835">
                  <c:v>101.68266791867001</c:v>
                </c:pt>
                <c:pt idx="2836">
                  <c:v>101.67187339127</c:v>
                </c:pt>
                <c:pt idx="2837">
                  <c:v>101.66107886387</c:v>
                </c:pt>
                <c:pt idx="2838">
                  <c:v>101.65028433646999</c:v>
                </c:pt>
                <c:pt idx="2839">
                  <c:v>101.63948980907</c:v>
                </c:pt>
                <c:pt idx="2840">
                  <c:v>101.62869528167001</c:v>
                </c:pt>
                <c:pt idx="2841">
                  <c:v>101.61790075427</c:v>
                </c:pt>
                <c:pt idx="2842">
                  <c:v>101.60710622687</c:v>
                </c:pt>
                <c:pt idx="2843">
                  <c:v>101.59631169946999</c:v>
                </c:pt>
                <c:pt idx="2844">
                  <c:v>101.58551717207</c:v>
                </c:pt>
                <c:pt idx="2845">
                  <c:v>101.57472264467</c:v>
                </c:pt>
                <c:pt idx="2846">
                  <c:v>101.56392811727</c:v>
                </c:pt>
                <c:pt idx="2847">
                  <c:v>101.55313358987</c:v>
                </c:pt>
                <c:pt idx="2848">
                  <c:v>101.54233906247001</c:v>
                </c:pt>
                <c:pt idx="2849">
                  <c:v>101.53154453508</c:v>
                </c:pt>
                <c:pt idx="2850">
                  <c:v>101.52075000767999</c:v>
                </c:pt>
                <c:pt idx="2851">
                  <c:v>101.50995548028</c:v>
                </c:pt>
                <c:pt idx="2852">
                  <c:v>101.49916095288</c:v>
                </c:pt>
                <c:pt idx="2853">
                  <c:v>101.48836642548</c:v>
                </c:pt>
                <c:pt idx="2854">
                  <c:v>101.47757189808</c:v>
                </c:pt>
                <c:pt idx="2855">
                  <c:v>101.46677737068001</c:v>
                </c:pt>
                <c:pt idx="2856">
                  <c:v>101.45598284328</c:v>
                </c:pt>
                <c:pt idx="2857">
                  <c:v>101.44518831588</c:v>
                </c:pt>
                <c:pt idx="2858">
                  <c:v>101.43439378847999</c:v>
                </c:pt>
                <c:pt idx="2859">
                  <c:v>101.42359926108</c:v>
                </c:pt>
                <c:pt idx="2860">
                  <c:v>101.41280473368001</c:v>
                </c:pt>
                <c:pt idx="2861">
                  <c:v>101.40201020628</c:v>
                </c:pt>
                <c:pt idx="2862">
                  <c:v>101.39121567888</c:v>
                </c:pt>
                <c:pt idx="2863">
                  <c:v>101.38042115147999</c:v>
                </c:pt>
                <c:pt idx="2864">
                  <c:v>101.36962662408</c:v>
                </c:pt>
                <c:pt idx="2865">
                  <c:v>101.35883209668</c:v>
                </c:pt>
                <c:pt idx="2866">
                  <c:v>101.34803756928</c:v>
                </c:pt>
                <c:pt idx="2867">
                  <c:v>101.33724304188</c:v>
                </c:pt>
                <c:pt idx="2868">
                  <c:v>101.32644851448001</c:v>
                </c:pt>
                <c:pt idx="2869">
                  <c:v>101.31565398708</c:v>
                </c:pt>
                <c:pt idx="2870">
                  <c:v>101.30485945968</c:v>
                </c:pt>
                <c:pt idx="2871">
                  <c:v>101.29406493227999</c:v>
                </c:pt>
                <c:pt idx="2872">
                  <c:v>101.28327040489</c:v>
                </c:pt>
                <c:pt idx="2873">
                  <c:v>101.27247587749</c:v>
                </c:pt>
                <c:pt idx="2874">
                  <c:v>101.26168135009</c:v>
                </c:pt>
                <c:pt idx="2875">
                  <c:v>101.25088682269001</c:v>
                </c:pt>
                <c:pt idx="2876">
                  <c:v>101.24009229527999</c:v>
                </c:pt>
                <c:pt idx="2877">
                  <c:v>101.22929776788</c:v>
                </c:pt>
                <c:pt idx="2878">
                  <c:v>101.21850324048999</c:v>
                </c:pt>
                <c:pt idx="2879">
                  <c:v>101.20770871309</c:v>
                </c:pt>
                <c:pt idx="2880">
                  <c:v>101.19691418569001</c:v>
                </c:pt>
                <c:pt idx="2881">
                  <c:v>101.18611965829</c:v>
                </c:pt>
                <c:pt idx="2882">
                  <c:v>101.17532513089</c:v>
                </c:pt>
                <c:pt idx="2883">
                  <c:v>101.16453060348999</c:v>
                </c:pt>
                <c:pt idx="2884">
                  <c:v>101.15373607609</c:v>
                </c:pt>
                <c:pt idx="2885">
                  <c:v>101.14294154869</c:v>
                </c:pt>
                <c:pt idx="2886">
                  <c:v>101.13214702129</c:v>
                </c:pt>
                <c:pt idx="2887">
                  <c:v>101.12135249389</c:v>
                </c:pt>
                <c:pt idx="2888">
                  <c:v>101.11055796649001</c:v>
                </c:pt>
                <c:pt idx="2889">
                  <c:v>101.09976343909</c:v>
                </c:pt>
                <c:pt idx="2890">
                  <c:v>101.08896891169</c:v>
                </c:pt>
                <c:pt idx="2891">
                  <c:v>101.07817438428999</c:v>
                </c:pt>
                <c:pt idx="2892">
                  <c:v>101.06737985689</c:v>
                </c:pt>
                <c:pt idx="2893">
                  <c:v>101.05658532949001</c:v>
                </c:pt>
                <c:pt idx="2894">
                  <c:v>101.04579080209</c:v>
                </c:pt>
                <c:pt idx="2895">
                  <c:v>101.03499627469</c:v>
                </c:pt>
                <c:pt idx="2896">
                  <c:v>101.02420174728999</c:v>
                </c:pt>
                <c:pt idx="2897">
                  <c:v>101.01340721989</c:v>
                </c:pt>
                <c:pt idx="2898">
                  <c:v>101.00261269249</c:v>
                </c:pt>
                <c:pt idx="2899">
                  <c:v>100.99181816509</c:v>
                </c:pt>
                <c:pt idx="2900">
                  <c:v>100.98102363769</c:v>
                </c:pt>
                <c:pt idx="2901">
                  <c:v>100.97022911029001</c:v>
                </c:pt>
                <c:pt idx="2902">
                  <c:v>100.9594345829</c:v>
                </c:pt>
                <c:pt idx="2903">
                  <c:v>100.94864005549999</c:v>
                </c:pt>
                <c:pt idx="2904">
                  <c:v>100.9378455281</c:v>
                </c:pt>
                <c:pt idx="2905">
                  <c:v>100.9270510007</c:v>
                </c:pt>
                <c:pt idx="2906">
                  <c:v>100.9162564733</c:v>
                </c:pt>
                <c:pt idx="2907">
                  <c:v>100.9054619459</c:v>
                </c:pt>
                <c:pt idx="2908">
                  <c:v>100.89466741850001</c:v>
                </c:pt>
                <c:pt idx="2909">
                  <c:v>100.8838728911</c:v>
                </c:pt>
                <c:pt idx="2910">
                  <c:v>100.8730783637</c:v>
                </c:pt>
                <c:pt idx="2911">
                  <c:v>100.86228383629999</c:v>
                </c:pt>
                <c:pt idx="2912">
                  <c:v>100.8514893089</c:v>
                </c:pt>
                <c:pt idx="2913">
                  <c:v>100.84069478150001</c:v>
                </c:pt>
                <c:pt idx="2914">
                  <c:v>100.8299002541</c:v>
                </c:pt>
                <c:pt idx="2915">
                  <c:v>100.8191057267</c:v>
                </c:pt>
                <c:pt idx="2916">
                  <c:v>100.80831119929999</c:v>
                </c:pt>
                <c:pt idx="2917">
                  <c:v>100.7975166719</c:v>
                </c:pt>
                <c:pt idx="2918">
                  <c:v>100.7867221445</c:v>
                </c:pt>
                <c:pt idx="2919">
                  <c:v>100.7759276171</c:v>
                </c:pt>
                <c:pt idx="2920">
                  <c:v>100.7651330897</c:v>
                </c:pt>
                <c:pt idx="2921">
                  <c:v>100.75433856230001</c:v>
                </c:pt>
                <c:pt idx="2922">
                  <c:v>100.7435440349</c:v>
                </c:pt>
                <c:pt idx="2923">
                  <c:v>100.7327495075</c:v>
                </c:pt>
                <c:pt idx="2924">
                  <c:v>100.72195498009999</c:v>
                </c:pt>
                <c:pt idx="2925">
                  <c:v>100.71116045271</c:v>
                </c:pt>
                <c:pt idx="2926">
                  <c:v>100.70036592531</c:v>
                </c:pt>
                <c:pt idx="2927">
                  <c:v>100.68957139791</c:v>
                </c:pt>
                <c:pt idx="2928">
                  <c:v>100.67877687051001</c:v>
                </c:pt>
                <c:pt idx="2929">
                  <c:v>100.66798234311</c:v>
                </c:pt>
                <c:pt idx="2930">
                  <c:v>100.65718781571</c:v>
                </c:pt>
                <c:pt idx="2931">
                  <c:v>100.64639328830999</c:v>
                </c:pt>
                <c:pt idx="2932">
                  <c:v>100.63559876091</c:v>
                </c:pt>
                <c:pt idx="2933">
                  <c:v>100.62480423351001</c:v>
                </c:pt>
                <c:pt idx="2934">
                  <c:v>100.61400970611</c:v>
                </c:pt>
                <c:pt idx="2935">
                  <c:v>100.60321517871</c:v>
                </c:pt>
                <c:pt idx="2936">
                  <c:v>100.59242065130999</c:v>
                </c:pt>
                <c:pt idx="2937">
                  <c:v>100.58162612391</c:v>
                </c:pt>
                <c:pt idx="2938">
                  <c:v>100.57083159651</c:v>
                </c:pt>
                <c:pt idx="2939">
                  <c:v>100.56003706911</c:v>
                </c:pt>
                <c:pt idx="2940">
                  <c:v>100.54924254171</c:v>
                </c:pt>
                <c:pt idx="2941">
                  <c:v>100.53844801431001</c:v>
                </c:pt>
                <c:pt idx="2942">
                  <c:v>100.52765348691</c:v>
                </c:pt>
                <c:pt idx="2943">
                  <c:v>100.51685895951</c:v>
                </c:pt>
                <c:pt idx="2944">
                  <c:v>100.50606443210999</c:v>
                </c:pt>
                <c:pt idx="2945">
                  <c:v>100.49526990471</c:v>
                </c:pt>
                <c:pt idx="2946">
                  <c:v>100.48447537731001</c:v>
                </c:pt>
                <c:pt idx="2947">
                  <c:v>100.47368084991</c:v>
                </c:pt>
                <c:pt idx="2948">
                  <c:v>100.46288632252001</c:v>
                </c:pt>
                <c:pt idx="2949">
                  <c:v>100.45209179512</c:v>
                </c:pt>
                <c:pt idx="2950">
                  <c:v>100.44129726772</c:v>
                </c:pt>
                <c:pt idx="2951">
                  <c:v>100.43050274031999</c:v>
                </c:pt>
                <c:pt idx="2952">
                  <c:v>100.41970821292</c:v>
                </c:pt>
                <c:pt idx="2953">
                  <c:v>100.40891368551</c:v>
                </c:pt>
                <c:pt idx="2954">
                  <c:v>100.39811915812</c:v>
                </c:pt>
                <c:pt idx="2955">
                  <c:v>100.38732463072</c:v>
                </c:pt>
                <c:pt idx="2956">
                  <c:v>100.37653010331999</c:v>
                </c:pt>
                <c:pt idx="2957">
                  <c:v>100.36573557592</c:v>
                </c:pt>
                <c:pt idx="2958">
                  <c:v>100.35494104852</c:v>
                </c:pt>
                <c:pt idx="2959">
                  <c:v>100.34414652112</c:v>
                </c:pt>
                <c:pt idx="2960">
                  <c:v>100.33335199372</c:v>
                </c:pt>
                <c:pt idx="2961">
                  <c:v>100.32255746632001</c:v>
                </c:pt>
                <c:pt idx="2962">
                  <c:v>100.31176293892</c:v>
                </c:pt>
                <c:pt idx="2963">
                  <c:v>100.30096841152</c:v>
                </c:pt>
                <c:pt idx="2964">
                  <c:v>100.29017388411999</c:v>
                </c:pt>
                <c:pt idx="2965">
                  <c:v>100.27937935672</c:v>
                </c:pt>
                <c:pt idx="2966">
                  <c:v>100.26858482932001</c:v>
                </c:pt>
                <c:pt idx="2967">
                  <c:v>100.25779030192</c:v>
                </c:pt>
                <c:pt idx="2968">
                  <c:v>100.24699577452</c:v>
                </c:pt>
                <c:pt idx="2969">
                  <c:v>100.23620124711999</c:v>
                </c:pt>
                <c:pt idx="2970">
                  <c:v>100.22540671972</c:v>
                </c:pt>
                <c:pt idx="2971">
                  <c:v>100.21461219232999</c:v>
                </c:pt>
                <c:pt idx="2972">
                  <c:v>100.20381766492</c:v>
                </c:pt>
                <c:pt idx="2973">
                  <c:v>100.19302313752</c:v>
                </c:pt>
                <c:pt idx="2974">
                  <c:v>100.18222861012001</c:v>
                </c:pt>
                <c:pt idx="2975">
                  <c:v>100.17143408272</c:v>
                </c:pt>
                <c:pt idx="2976">
                  <c:v>100.16063955532</c:v>
                </c:pt>
                <c:pt idx="2977">
                  <c:v>100.14984502793</c:v>
                </c:pt>
                <c:pt idx="2978">
                  <c:v>100.13905050053</c:v>
                </c:pt>
                <c:pt idx="2979">
                  <c:v>100.12825597313</c:v>
                </c:pt>
                <c:pt idx="2980">
                  <c:v>100.11746144573</c:v>
                </c:pt>
                <c:pt idx="2981">
                  <c:v>100.10666691833001</c:v>
                </c:pt>
                <c:pt idx="2982">
                  <c:v>100.09587239093</c:v>
                </c:pt>
                <c:pt idx="2983">
                  <c:v>100.08507786353</c:v>
                </c:pt>
                <c:pt idx="2984">
                  <c:v>100.07428333612999</c:v>
                </c:pt>
                <c:pt idx="2985">
                  <c:v>100.06348880873</c:v>
                </c:pt>
                <c:pt idx="2986">
                  <c:v>100.05269428133001</c:v>
                </c:pt>
                <c:pt idx="2987">
                  <c:v>100.04189975393</c:v>
                </c:pt>
                <c:pt idx="2988">
                  <c:v>100.03110522653</c:v>
                </c:pt>
                <c:pt idx="2989">
                  <c:v>100.02031069912999</c:v>
                </c:pt>
                <c:pt idx="2990">
                  <c:v>100.00951617173</c:v>
                </c:pt>
                <c:pt idx="2991">
                  <c:v>99.998721644333003</c:v>
                </c:pt>
                <c:pt idx="2992">
                  <c:v>99.987927116929995</c:v>
                </c:pt>
                <c:pt idx="2993">
                  <c:v>99.977132589530996</c:v>
                </c:pt>
                <c:pt idx="2994">
                  <c:v>99.966338062131001</c:v>
                </c:pt>
                <c:pt idx="2995">
                  <c:v>99.955543534732001</c:v>
                </c:pt>
                <c:pt idx="2996">
                  <c:v>99.944749007333002</c:v>
                </c:pt>
                <c:pt idx="2997">
                  <c:v>99.933954479933007</c:v>
                </c:pt>
                <c:pt idx="2998">
                  <c:v>99.923159952533993</c:v>
                </c:pt>
                <c:pt idx="2999">
                  <c:v>99.912365425133999</c:v>
                </c:pt>
                <c:pt idx="3000">
                  <c:v>99.901570897734999</c:v>
                </c:pt>
                <c:pt idx="3001">
                  <c:v>99.890776370335999</c:v>
                </c:pt>
                <c:pt idx="3002">
                  <c:v>99.879981842936004</c:v>
                </c:pt>
                <c:pt idx="3003">
                  <c:v>99.869187315537005</c:v>
                </c:pt>
                <c:pt idx="3004">
                  <c:v>99.858392788136996</c:v>
                </c:pt>
                <c:pt idx="3005">
                  <c:v>99.847598260737996</c:v>
                </c:pt>
                <c:pt idx="3006">
                  <c:v>99.836803733338002</c:v>
                </c:pt>
                <c:pt idx="3007">
                  <c:v>99.826009205939002</c:v>
                </c:pt>
                <c:pt idx="3008">
                  <c:v>99.815214678540002</c:v>
                </c:pt>
                <c:pt idx="3009">
                  <c:v>99.804420151139993</c:v>
                </c:pt>
                <c:pt idx="3010">
                  <c:v>99.793625623740994</c:v>
                </c:pt>
                <c:pt idx="3011">
                  <c:v>99.782831096338001</c:v>
                </c:pt>
                <c:pt idx="3012">
                  <c:v>99.772036568938006</c:v>
                </c:pt>
                <c:pt idx="3013">
                  <c:v>99.761242041539006</c:v>
                </c:pt>
                <c:pt idx="3014">
                  <c:v>99.750447514140006</c:v>
                </c:pt>
                <c:pt idx="3015">
                  <c:v>99.739652986739998</c:v>
                </c:pt>
                <c:pt idx="3016">
                  <c:v>99.728858459340998</c:v>
                </c:pt>
                <c:pt idx="3017">
                  <c:v>99.718063931941003</c:v>
                </c:pt>
                <c:pt idx="3018">
                  <c:v>99.707269404542004</c:v>
                </c:pt>
                <c:pt idx="3019">
                  <c:v>99.696474877141995</c:v>
                </c:pt>
                <c:pt idx="3020">
                  <c:v>99.685680349742995</c:v>
                </c:pt>
                <c:pt idx="3021">
                  <c:v>99.674885822343995</c:v>
                </c:pt>
                <c:pt idx="3022">
                  <c:v>99.664091294944001</c:v>
                </c:pt>
                <c:pt idx="3023">
                  <c:v>99.653296767545001</c:v>
                </c:pt>
                <c:pt idx="3024">
                  <c:v>99.642502240145006</c:v>
                </c:pt>
                <c:pt idx="3025">
                  <c:v>99.631707712746007</c:v>
                </c:pt>
                <c:pt idx="3026">
                  <c:v>99.620913185347007</c:v>
                </c:pt>
                <c:pt idx="3027">
                  <c:v>99.610118657946998</c:v>
                </c:pt>
                <c:pt idx="3028">
                  <c:v>99.599324130547998</c:v>
                </c:pt>
                <c:pt idx="3029">
                  <c:v>99.588529603148004</c:v>
                </c:pt>
                <c:pt idx="3030">
                  <c:v>99.577735075744997</c:v>
                </c:pt>
                <c:pt idx="3031">
                  <c:v>99.566940548345997</c:v>
                </c:pt>
                <c:pt idx="3032">
                  <c:v>99.556146020946002</c:v>
                </c:pt>
                <c:pt idx="3033">
                  <c:v>99.545351493547003</c:v>
                </c:pt>
                <c:pt idx="3034">
                  <c:v>99.534556966148003</c:v>
                </c:pt>
                <c:pt idx="3035">
                  <c:v>99.523762438747994</c:v>
                </c:pt>
                <c:pt idx="3036">
                  <c:v>99.512967911348994</c:v>
                </c:pt>
                <c:pt idx="3037">
                  <c:v>99.502173383949</c:v>
                </c:pt>
                <c:pt idx="3038">
                  <c:v>99.49137885655</c:v>
                </c:pt>
                <c:pt idx="3039">
                  <c:v>99.480584329151</c:v>
                </c:pt>
                <c:pt idx="3040">
                  <c:v>99.469789801751006</c:v>
                </c:pt>
                <c:pt idx="3041">
                  <c:v>99.458995274352006</c:v>
                </c:pt>
                <c:pt idx="3042">
                  <c:v>99.448200746951997</c:v>
                </c:pt>
                <c:pt idx="3043">
                  <c:v>99.437406219552997</c:v>
                </c:pt>
                <c:pt idx="3044">
                  <c:v>99.426611692153998</c:v>
                </c:pt>
                <c:pt idx="3045">
                  <c:v>99.415817164754003</c:v>
                </c:pt>
                <c:pt idx="3046">
                  <c:v>99.405022637355003</c:v>
                </c:pt>
                <c:pt idx="3047">
                  <c:v>99.394228109954994</c:v>
                </c:pt>
                <c:pt idx="3048">
                  <c:v>99.383433582555995</c:v>
                </c:pt>
                <c:pt idx="3049">
                  <c:v>99.372639055153002</c:v>
                </c:pt>
                <c:pt idx="3050">
                  <c:v>99.361844527752993</c:v>
                </c:pt>
                <c:pt idx="3051">
                  <c:v>99.351050000353993</c:v>
                </c:pt>
                <c:pt idx="3052">
                  <c:v>99.340255472954993</c:v>
                </c:pt>
                <c:pt idx="3053">
                  <c:v>99.329460945554999</c:v>
                </c:pt>
                <c:pt idx="3054">
                  <c:v>99.318666418155999</c:v>
                </c:pt>
                <c:pt idx="3055">
                  <c:v>99.307871890756005</c:v>
                </c:pt>
                <c:pt idx="3056">
                  <c:v>99.297077363357005</c:v>
                </c:pt>
                <c:pt idx="3057">
                  <c:v>99.286282835958005</c:v>
                </c:pt>
                <c:pt idx="3058">
                  <c:v>99.275488308557996</c:v>
                </c:pt>
                <c:pt idx="3059">
                  <c:v>99.264693781158996</c:v>
                </c:pt>
                <c:pt idx="3060">
                  <c:v>99.253899253759002</c:v>
                </c:pt>
                <c:pt idx="3061">
                  <c:v>99.243104726360002</c:v>
                </c:pt>
                <c:pt idx="3062">
                  <c:v>99.232310198959993</c:v>
                </c:pt>
                <c:pt idx="3063">
                  <c:v>99.221515671560994</c:v>
                </c:pt>
                <c:pt idx="3064">
                  <c:v>99.210721144161994</c:v>
                </c:pt>
                <c:pt idx="3065">
                  <c:v>99.199926616761999</c:v>
                </c:pt>
                <c:pt idx="3066">
                  <c:v>99.189132089363</c:v>
                </c:pt>
                <c:pt idx="3067">
                  <c:v>99.178337561963005</c:v>
                </c:pt>
                <c:pt idx="3068">
                  <c:v>99.167543034564005</c:v>
                </c:pt>
                <c:pt idx="3069">
                  <c:v>99.156748507160998</c:v>
                </c:pt>
                <c:pt idx="3070">
                  <c:v>99.145953979761998</c:v>
                </c:pt>
                <c:pt idx="3071">
                  <c:v>99.135159452362004</c:v>
                </c:pt>
                <c:pt idx="3072">
                  <c:v>99.124364924963004</c:v>
                </c:pt>
                <c:pt idx="3073">
                  <c:v>99.113570397562995</c:v>
                </c:pt>
                <c:pt idx="3074">
                  <c:v>99.102775870163995</c:v>
                </c:pt>
                <c:pt idx="3075">
                  <c:v>99.091981342764001</c:v>
                </c:pt>
                <c:pt idx="3076">
                  <c:v>99.081186815365001</c:v>
                </c:pt>
                <c:pt idx="3077">
                  <c:v>99.070392287966001</c:v>
                </c:pt>
                <c:pt idx="3078">
                  <c:v>99.059597760566007</c:v>
                </c:pt>
                <c:pt idx="3079">
                  <c:v>99.048803233167007</c:v>
                </c:pt>
                <c:pt idx="3080">
                  <c:v>99.038008705766998</c:v>
                </c:pt>
                <c:pt idx="3081">
                  <c:v>99.027214178367998</c:v>
                </c:pt>
                <c:pt idx="3082">
                  <c:v>99.016419650968999</c:v>
                </c:pt>
                <c:pt idx="3083">
                  <c:v>99.005625123569004</c:v>
                </c:pt>
                <c:pt idx="3084">
                  <c:v>98.994830596170004</c:v>
                </c:pt>
                <c:pt idx="3085">
                  <c:v>98.984036068769996</c:v>
                </c:pt>
                <c:pt idx="3086">
                  <c:v>98.973241541370996</c:v>
                </c:pt>
                <c:pt idx="3087">
                  <c:v>98.962447013971996</c:v>
                </c:pt>
                <c:pt idx="3088">
                  <c:v>98.951652486567994</c:v>
                </c:pt>
                <c:pt idx="3089">
                  <c:v>98.940857959168994</c:v>
                </c:pt>
                <c:pt idx="3090">
                  <c:v>98.930063431769995</c:v>
                </c:pt>
                <c:pt idx="3091">
                  <c:v>98.91926890437</c:v>
                </c:pt>
                <c:pt idx="3092">
                  <c:v>98.908474376971</c:v>
                </c:pt>
                <c:pt idx="3093">
                  <c:v>98.897679849571006</c:v>
                </c:pt>
                <c:pt idx="3094">
                  <c:v>98.886885322172006</c:v>
                </c:pt>
                <c:pt idx="3095">
                  <c:v>98.876090794773006</c:v>
                </c:pt>
                <c:pt idx="3096">
                  <c:v>98.865296267372997</c:v>
                </c:pt>
                <c:pt idx="3097">
                  <c:v>98.854501739973998</c:v>
                </c:pt>
                <c:pt idx="3098">
                  <c:v>98.843707212574003</c:v>
                </c:pt>
                <c:pt idx="3099">
                  <c:v>98.832912685175003</c:v>
                </c:pt>
                <c:pt idx="3100">
                  <c:v>98.822118157776003</c:v>
                </c:pt>
                <c:pt idx="3101">
                  <c:v>98.811323630375995</c:v>
                </c:pt>
                <c:pt idx="3102">
                  <c:v>98.800529102976995</c:v>
                </c:pt>
                <c:pt idx="3103">
                  <c:v>98.789734575577</c:v>
                </c:pt>
                <c:pt idx="3104">
                  <c:v>98.778940048178001</c:v>
                </c:pt>
                <c:pt idx="3105">
                  <c:v>98.768145520778006</c:v>
                </c:pt>
                <c:pt idx="3106">
                  <c:v>98.757350993379006</c:v>
                </c:pt>
                <c:pt idx="3107">
                  <c:v>98.746556465975999</c:v>
                </c:pt>
                <c:pt idx="3108">
                  <c:v>98.735761938576999</c:v>
                </c:pt>
                <c:pt idx="3109">
                  <c:v>98.724967411177005</c:v>
                </c:pt>
                <c:pt idx="3110">
                  <c:v>98.714172883778005</c:v>
                </c:pt>
                <c:pt idx="3111">
                  <c:v>98.703378356377996</c:v>
                </c:pt>
                <c:pt idx="3112">
                  <c:v>98.692583828978997</c:v>
                </c:pt>
                <c:pt idx="3113">
                  <c:v>98.681789301579997</c:v>
                </c:pt>
                <c:pt idx="3114">
                  <c:v>98.670994774180002</c:v>
                </c:pt>
                <c:pt idx="3115">
                  <c:v>98.660200246781002</c:v>
                </c:pt>
                <c:pt idx="3116">
                  <c:v>98.649405719380994</c:v>
                </c:pt>
                <c:pt idx="3117">
                  <c:v>98.638611191981994</c:v>
                </c:pt>
                <c:pt idx="3118">
                  <c:v>98.627816664581999</c:v>
                </c:pt>
                <c:pt idx="3119">
                  <c:v>98.617022137183</c:v>
                </c:pt>
                <c:pt idx="3120">
                  <c:v>98.606227609784</c:v>
                </c:pt>
                <c:pt idx="3121">
                  <c:v>98.595433082384005</c:v>
                </c:pt>
                <c:pt idx="3122">
                  <c:v>98.584638554985005</c:v>
                </c:pt>
                <c:pt idx="3123">
                  <c:v>98.573844027584997</c:v>
                </c:pt>
                <c:pt idx="3124">
                  <c:v>98.563049500185997</c:v>
                </c:pt>
                <c:pt idx="3125">
                  <c:v>98.552254972786997</c:v>
                </c:pt>
                <c:pt idx="3126">
                  <c:v>98.541460445384004</c:v>
                </c:pt>
                <c:pt idx="3127">
                  <c:v>98.530665917983995</c:v>
                </c:pt>
                <c:pt idx="3128">
                  <c:v>98.519871390584996</c:v>
                </c:pt>
                <c:pt idx="3129">
                  <c:v>98.509076863185001</c:v>
                </c:pt>
                <c:pt idx="3130">
                  <c:v>98.498282335786001</c:v>
                </c:pt>
                <c:pt idx="3131">
                  <c:v>98.487487808387002</c:v>
                </c:pt>
                <c:pt idx="3132">
                  <c:v>98.476693280987007</c:v>
                </c:pt>
                <c:pt idx="3133">
                  <c:v>98.465898753587993</c:v>
                </c:pt>
                <c:pt idx="3134">
                  <c:v>98.455104226187999</c:v>
                </c:pt>
                <c:pt idx="3135">
                  <c:v>98.444309698788999</c:v>
                </c:pt>
                <c:pt idx="3136">
                  <c:v>98.433515171389004</c:v>
                </c:pt>
                <c:pt idx="3137">
                  <c:v>98.422720643990004</c:v>
                </c:pt>
                <c:pt idx="3138">
                  <c:v>98.411926116591005</c:v>
                </c:pt>
                <c:pt idx="3139">
                  <c:v>98.401131589190996</c:v>
                </c:pt>
                <c:pt idx="3140">
                  <c:v>98.390337061791996</c:v>
                </c:pt>
                <c:pt idx="3141">
                  <c:v>98.379542534392002</c:v>
                </c:pt>
                <c:pt idx="3142">
                  <c:v>98.368748006993002</c:v>
                </c:pt>
                <c:pt idx="3143">
                  <c:v>98.357953479594002</c:v>
                </c:pt>
                <c:pt idx="3144">
                  <c:v>98.347158952193993</c:v>
                </c:pt>
                <c:pt idx="3145">
                  <c:v>98.336364424794994</c:v>
                </c:pt>
                <c:pt idx="3146">
                  <c:v>98.325569897392</c:v>
                </c:pt>
                <c:pt idx="3147">
                  <c:v>98.314775369992006</c:v>
                </c:pt>
                <c:pt idx="3148">
                  <c:v>98.303980842593006</c:v>
                </c:pt>
                <c:pt idx="3149">
                  <c:v>98.293186315192997</c:v>
                </c:pt>
                <c:pt idx="3150">
                  <c:v>98.282391787793998</c:v>
                </c:pt>
                <c:pt idx="3151">
                  <c:v>98.271597260394998</c:v>
                </c:pt>
                <c:pt idx="3152">
                  <c:v>98.260802732995003</c:v>
                </c:pt>
                <c:pt idx="3153">
                  <c:v>98.250008205596004</c:v>
                </c:pt>
                <c:pt idx="3154">
                  <c:v>98.239213678195995</c:v>
                </c:pt>
                <c:pt idx="3155">
                  <c:v>98.228419150796995</c:v>
                </c:pt>
                <c:pt idx="3156">
                  <c:v>98.217624623397995</c:v>
                </c:pt>
                <c:pt idx="3157">
                  <c:v>98.206830095998001</c:v>
                </c:pt>
                <c:pt idx="3158">
                  <c:v>98.196035568599001</c:v>
                </c:pt>
                <c:pt idx="3159">
                  <c:v>98.185241041199006</c:v>
                </c:pt>
                <c:pt idx="3160">
                  <c:v>98.174446513800007</c:v>
                </c:pt>
                <c:pt idx="3161">
                  <c:v>98.163651986401007</c:v>
                </c:pt>
                <c:pt idx="3162">
                  <c:v>98.152857459000998</c:v>
                </c:pt>
                <c:pt idx="3163">
                  <c:v>98.142062931601998</c:v>
                </c:pt>
                <c:pt idx="3164">
                  <c:v>98.131268404202004</c:v>
                </c:pt>
                <c:pt idx="3165">
                  <c:v>98.120473876798997</c:v>
                </c:pt>
                <c:pt idx="3166">
                  <c:v>98.109679349399997</c:v>
                </c:pt>
                <c:pt idx="3167">
                  <c:v>98.098884822000002</c:v>
                </c:pt>
                <c:pt idx="3168">
                  <c:v>98.088090294601002</c:v>
                </c:pt>
                <c:pt idx="3169">
                  <c:v>98.077295767202003</c:v>
                </c:pt>
                <c:pt idx="3170">
                  <c:v>98.066501239801994</c:v>
                </c:pt>
                <c:pt idx="3171">
                  <c:v>98.055706712402994</c:v>
                </c:pt>
                <c:pt idx="3172">
                  <c:v>98.044912185003</c:v>
                </c:pt>
                <c:pt idx="3173">
                  <c:v>98.034117657604</c:v>
                </c:pt>
                <c:pt idx="3174">
                  <c:v>98.023323130205</c:v>
                </c:pt>
                <c:pt idx="3175">
                  <c:v>98.012528602805006</c:v>
                </c:pt>
                <c:pt idx="3176">
                  <c:v>98.001734075406006</c:v>
                </c:pt>
                <c:pt idx="3177">
                  <c:v>97.990939548005997</c:v>
                </c:pt>
                <c:pt idx="3178">
                  <c:v>97.980145020606997</c:v>
                </c:pt>
                <c:pt idx="3179">
                  <c:v>97.969350493207003</c:v>
                </c:pt>
                <c:pt idx="3180">
                  <c:v>97.958555965808003</c:v>
                </c:pt>
                <c:pt idx="3181">
                  <c:v>97.947761438409003</c:v>
                </c:pt>
                <c:pt idx="3182">
                  <c:v>97.936966911008994</c:v>
                </c:pt>
                <c:pt idx="3183">
                  <c:v>97.926172383609995</c:v>
                </c:pt>
                <c:pt idx="3184">
                  <c:v>97.915377856207002</c:v>
                </c:pt>
                <c:pt idx="3185">
                  <c:v>97.904583328807007</c:v>
                </c:pt>
                <c:pt idx="3186">
                  <c:v>97.893788801407993</c:v>
                </c:pt>
                <c:pt idx="3187">
                  <c:v>97.882994274008993</c:v>
                </c:pt>
                <c:pt idx="3188">
                  <c:v>97.872199746608999</c:v>
                </c:pt>
                <c:pt idx="3189">
                  <c:v>97.861405219209999</c:v>
                </c:pt>
                <c:pt idx="3190">
                  <c:v>97.850610691810004</c:v>
                </c:pt>
                <c:pt idx="3191">
                  <c:v>97.839816164411005</c:v>
                </c:pt>
                <c:pt idx="3192">
                  <c:v>97.829021637010996</c:v>
                </c:pt>
                <c:pt idx="3193">
                  <c:v>97.818227109611996</c:v>
                </c:pt>
                <c:pt idx="3194">
                  <c:v>97.807432582212996</c:v>
                </c:pt>
                <c:pt idx="3195">
                  <c:v>97.796638054813002</c:v>
                </c:pt>
                <c:pt idx="3196">
                  <c:v>97.785843527414002</c:v>
                </c:pt>
                <c:pt idx="3197">
                  <c:v>97.775049000013993</c:v>
                </c:pt>
                <c:pt idx="3198">
                  <c:v>97.764254472614994</c:v>
                </c:pt>
                <c:pt idx="3199">
                  <c:v>97.753459945215994</c:v>
                </c:pt>
                <c:pt idx="3200">
                  <c:v>97.742665417815999</c:v>
                </c:pt>
                <c:pt idx="3201">
                  <c:v>97.731870890416999</c:v>
                </c:pt>
                <c:pt idx="3202">
                  <c:v>97.721076363017005</c:v>
                </c:pt>
                <c:pt idx="3203">
                  <c:v>97.710281835618005</c:v>
                </c:pt>
                <c:pt idx="3204">
                  <c:v>97.699487308214998</c:v>
                </c:pt>
                <c:pt idx="3205">
                  <c:v>97.688692780815003</c:v>
                </c:pt>
                <c:pt idx="3206">
                  <c:v>97.677898253416004</c:v>
                </c:pt>
                <c:pt idx="3207">
                  <c:v>97.667103726017004</c:v>
                </c:pt>
                <c:pt idx="3208">
                  <c:v>97.656309198616995</c:v>
                </c:pt>
                <c:pt idx="3209">
                  <c:v>97.645514671217995</c:v>
                </c:pt>
                <c:pt idx="3210">
                  <c:v>97.634720143818001</c:v>
                </c:pt>
                <c:pt idx="3211">
                  <c:v>97.623925616419001</c:v>
                </c:pt>
                <c:pt idx="3212">
                  <c:v>97.613131089020001</c:v>
                </c:pt>
                <c:pt idx="3213">
                  <c:v>97.602336561620007</c:v>
                </c:pt>
                <c:pt idx="3214">
                  <c:v>97.591542034221007</c:v>
                </c:pt>
                <c:pt idx="3215">
                  <c:v>97.580747506820998</c:v>
                </c:pt>
                <c:pt idx="3216">
                  <c:v>97.569952979421998</c:v>
                </c:pt>
                <c:pt idx="3217">
                  <c:v>97.559158452022999</c:v>
                </c:pt>
                <c:pt idx="3218">
                  <c:v>97.548363924623004</c:v>
                </c:pt>
                <c:pt idx="3219">
                  <c:v>97.537569397224004</c:v>
                </c:pt>
                <c:pt idx="3220">
                  <c:v>97.526774869823996</c:v>
                </c:pt>
                <c:pt idx="3221">
                  <c:v>97.515980342424996</c:v>
                </c:pt>
                <c:pt idx="3222">
                  <c:v>97.505185815025001</c:v>
                </c:pt>
                <c:pt idx="3223">
                  <c:v>97.494391287621994</c:v>
                </c:pt>
                <c:pt idx="3224">
                  <c:v>97.483596760222994</c:v>
                </c:pt>
                <c:pt idx="3225">
                  <c:v>97.472802232823994</c:v>
                </c:pt>
                <c:pt idx="3226">
                  <c:v>97.462007705424</c:v>
                </c:pt>
                <c:pt idx="3227">
                  <c:v>97.451213178025</c:v>
                </c:pt>
                <c:pt idx="3228">
                  <c:v>97.440418650625006</c:v>
                </c:pt>
                <c:pt idx="3229">
                  <c:v>97.429624123226006</c:v>
                </c:pt>
                <c:pt idx="3230">
                  <c:v>97.418829595827006</c:v>
                </c:pt>
                <c:pt idx="3231">
                  <c:v>97.408035068426997</c:v>
                </c:pt>
                <c:pt idx="3232">
                  <c:v>97.397240541027998</c:v>
                </c:pt>
                <c:pt idx="3233">
                  <c:v>97.386446013628003</c:v>
                </c:pt>
                <c:pt idx="3234">
                  <c:v>97.375651486229003</c:v>
                </c:pt>
                <c:pt idx="3235">
                  <c:v>97.364856958828994</c:v>
                </c:pt>
                <c:pt idx="3236">
                  <c:v>97.354062431429995</c:v>
                </c:pt>
                <c:pt idx="3237">
                  <c:v>97.343267904030995</c:v>
                </c:pt>
                <c:pt idx="3238">
                  <c:v>97.332473376631</c:v>
                </c:pt>
                <c:pt idx="3239">
                  <c:v>97.321678849232001</c:v>
                </c:pt>
                <c:pt idx="3240">
                  <c:v>97.310884321832006</c:v>
                </c:pt>
                <c:pt idx="3241">
                  <c:v>97.300089794433006</c:v>
                </c:pt>
                <c:pt idx="3242">
                  <c:v>97.289295267029999</c:v>
                </c:pt>
                <c:pt idx="3243">
                  <c:v>97.278500739630999</c:v>
                </c:pt>
                <c:pt idx="3244">
                  <c:v>97.267706212231005</c:v>
                </c:pt>
                <c:pt idx="3245">
                  <c:v>97.256911684832005</c:v>
                </c:pt>
                <c:pt idx="3246">
                  <c:v>97.246117157431996</c:v>
                </c:pt>
                <c:pt idx="3247">
                  <c:v>97.235322630032996</c:v>
                </c:pt>
                <c:pt idx="3248">
                  <c:v>97.224528102633002</c:v>
                </c:pt>
                <c:pt idx="3249">
                  <c:v>97.213733575234002</c:v>
                </c:pt>
                <c:pt idx="3250">
                  <c:v>97.202939047835002</c:v>
                </c:pt>
                <c:pt idx="3251">
                  <c:v>97.192144520434994</c:v>
                </c:pt>
                <c:pt idx="3252">
                  <c:v>97.181349993035994</c:v>
                </c:pt>
                <c:pt idx="3253">
                  <c:v>97.170555465635999</c:v>
                </c:pt>
                <c:pt idx="3254">
                  <c:v>97.159760938237</c:v>
                </c:pt>
                <c:pt idx="3255">
                  <c:v>97.148966410838</c:v>
                </c:pt>
                <c:pt idx="3256">
                  <c:v>97.138171883438005</c:v>
                </c:pt>
                <c:pt idx="3257">
                  <c:v>97.127377356039005</c:v>
                </c:pt>
                <c:pt idx="3258">
                  <c:v>97.116582828638997</c:v>
                </c:pt>
                <c:pt idx="3259">
                  <c:v>97.105788301239997</c:v>
                </c:pt>
                <c:pt idx="3260">
                  <c:v>97.094993773840997</c:v>
                </c:pt>
                <c:pt idx="3261">
                  <c:v>97.084199246436995</c:v>
                </c:pt>
                <c:pt idx="3262">
                  <c:v>97.073404719037995</c:v>
                </c:pt>
                <c:pt idx="3263">
                  <c:v>97.062610191638996</c:v>
                </c:pt>
                <c:pt idx="3264">
                  <c:v>97.051815664239001</c:v>
                </c:pt>
                <c:pt idx="3265">
                  <c:v>97.041021136840001</c:v>
                </c:pt>
                <c:pt idx="3266">
                  <c:v>97.030226609440007</c:v>
                </c:pt>
                <c:pt idx="3267">
                  <c:v>97.019432082041007</c:v>
                </c:pt>
                <c:pt idx="3268">
                  <c:v>97.008637554641993</c:v>
                </c:pt>
                <c:pt idx="3269">
                  <c:v>96.997843027241998</c:v>
                </c:pt>
                <c:pt idx="3270">
                  <c:v>96.987048499842999</c:v>
                </c:pt>
                <c:pt idx="3271">
                  <c:v>96.976253972443004</c:v>
                </c:pt>
                <c:pt idx="3272">
                  <c:v>96.965459445044004</c:v>
                </c:pt>
                <c:pt idx="3273">
                  <c:v>96.954664917645005</c:v>
                </c:pt>
                <c:pt idx="3274">
                  <c:v>96.943870390244996</c:v>
                </c:pt>
                <c:pt idx="3275">
                  <c:v>96.933075862845996</c:v>
                </c:pt>
                <c:pt idx="3276">
                  <c:v>96.922281335446002</c:v>
                </c:pt>
                <c:pt idx="3277">
                  <c:v>96.911486808047002</c:v>
                </c:pt>
                <c:pt idx="3278">
                  <c:v>96.900692280646993</c:v>
                </c:pt>
                <c:pt idx="3279">
                  <c:v>96.889897753247993</c:v>
                </c:pt>
                <c:pt idx="3280">
                  <c:v>96.879103225848993</c:v>
                </c:pt>
                <c:pt idx="3281">
                  <c:v>96.868308698446</c:v>
                </c:pt>
                <c:pt idx="3282">
                  <c:v>96.857514171046006</c:v>
                </c:pt>
                <c:pt idx="3283">
                  <c:v>96.846719643647006</c:v>
                </c:pt>
                <c:pt idx="3284">
                  <c:v>96.835925116246997</c:v>
                </c:pt>
                <c:pt idx="3285">
                  <c:v>96.825130588847998</c:v>
                </c:pt>
                <c:pt idx="3286">
                  <c:v>96.814336061448998</c:v>
                </c:pt>
                <c:pt idx="3287">
                  <c:v>96.803541534049003</c:v>
                </c:pt>
                <c:pt idx="3288">
                  <c:v>96.792747006650004</c:v>
                </c:pt>
                <c:pt idx="3289">
                  <c:v>96.781952479249995</c:v>
                </c:pt>
                <c:pt idx="3290">
                  <c:v>96.771157951850995</c:v>
                </c:pt>
                <c:pt idx="3291">
                  <c:v>96.760363424451</c:v>
                </c:pt>
                <c:pt idx="3292">
                  <c:v>96.749568897052001</c:v>
                </c:pt>
                <c:pt idx="3293">
                  <c:v>96.738774369653001</c:v>
                </c:pt>
                <c:pt idx="3294">
                  <c:v>96.727979842253006</c:v>
                </c:pt>
                <c:pt idx="3295">
                  <c:v>96.717185314854007</c:v>
                </c:pt>
                <c:pt idx="3296">
                  <c:v>96.706390787453998</c:v>
                </c:pt>
                <c:pt idx="3297">
                  <c:v>96.695596260054998</c:v>
                </c:pt>
                <c:pt idx="3298">
                  <c:v>96.684801732655998</c:v>
                </c:pt>
                <c:pt idx="3299">
                  <c:v>96.674007205256004</c:v>
                </c:pt>
                <c:pt idx="3300">
                  <c:v>96.663212677852997</c:v>
                </c:pt>
                <c:pt idx="3301">
                  <c:v>96.652418150453997</c:v>
                </c:pt>
                <c:pt idx="3302">
                  <c:v>96.641623623054002</c:v>
                </c:pt>
                <c:pt idx="3303">
                  <c:v>96.630829095655002</c:v>
                </c:pt>
                <c:pt idx="3304">
                  <c:v>96.620034568256003</c:v>
                </c:pt>
                <c:pt idx="3305">
                  <c:v>96.609240040855994</c:v>
                </c:pt>
                <c:pt idx="3306">
                  <c:v>96.598445513456994</c:v>
                </c:pt>
                <c:pt idx="3307">
                  <c:v>96.587650986057</c:v>
                </c:pt>
                <c:pt idx="3308">
                  <c:v>96.576856458658</c:v>
                </c:pt>
                <c:pt idx="3309">
                  <c:v>96.566061931258005</c:v>
                </c:pt>
                <c:pt idx="3310">
                  <c:v>96.555267403859006</c:v>
                </c:pt>
                <c:pt idx="3311">
                  <c:v>96.544472876460006</c:v>
                </c:pt>
                <c:pt idx="3312">
                  <c:v>96.533678349059997</c:v>
                </c:pt>
                <c:pt idx="3313">
                  <c:v>96.522883821660997</c:v>
                </c:pt>
                <c:pt idx="3314">
                  <c:v>96.512089294261003</c:v>
                </c:pt>
                <c:pt idx="3315">
                  <c:v>96.501294766862003</c:v>
                </c:pt>
                <c:pt idx="3316">
                  <c:v>96.490500239463003</c:v>
                </c:pt>
                <c:pt idx="3317">
                  <c:v>96.479705712062994</c:v>
                </c:pt>
                <c:pt idx="3318">
                  <c:v>96.468911184663995</c:v>
                </c:pt>
                <c:pt idx="3319">
                  <c:v>96.458116657261002</c:v>
                </c:pt>
                <c:pt idx="3320">
                  <c:v>96.447322129861007</c:v>
                </c:pt>
                <c:pt idx="3321">
                  <c:v>96.436527602461993</c:v>
                </c:pt>
                <c:pt idx="3322">
                  <c:v>96.425733075061999</c:v>
                </c:pt>
                <c:pt idx="3323">
                  <c:v>96.414938547662999</c:v>
                </c:pt>
                <c:pt idx="3324">
                  <c:v>96.404144020263999</c:v>
                </c:pt>
                <c:pt idx="3325">
                  <c:v>96.393349492864004</c:v>
                </c:pt>
                <c:pt idx="3326">
                  <c:v>96.382554965465005</c:v>
                </c:pt>
                <c:pt idx="3327">
                  <c:v>96.371760438064996</c:v>
                </c:pt>
                <c:pt idx="3328">
                  <c:v>96.360965910665996</c:v>
                </c:pt>
                <c:pt idx="3329">
                  <c:v>96.350171383266996</c:v>
                </c:pt>
                <c:pt idx="3330">
                  <c:v>96.339376855867002</c:v>
                </c:pt>
                <c:pt idx="3331">
                  <c:v>96.328582328468002</c:v>
                </c:pt>
                <c:pt idx="3332">
                  <c:v>96.317787801067993</c:v>
                </c:pt>
                <c:pt idx="3333">
                  <c:v>96.306993273668994</c:v>
                </c:pt>
                <c:pt idx="3334">
                  <c:v>96.296198746269994</c:v>
                </c:pt>
                <c:pt idx="3335">
                  <c:v>96.285404218869999</c:v>
                </c:pt>
                <c:pt idx="3336">
                  <c:v>96.274609691470999</c:v>
                </c:pt>
                <c:pt idx="3337">
                  <c:v>96.263815164071005</c:v>
                </c:pt>
                <c:pt idx="3338">
                  <c:v>96.253020636667998</c:v>
                </c:pt>
                <c:pt idx="3339">
                  <c:v>96.242226109268998</c:v>
                </c:pt>
                <c:pt idx="3340">
                  <c:v>96.231431581869003</c:v>
                </c:pt>
                <c:pt idx="3341">
                  <c:v>96.220637054470004</c:v>
                </c:pt>
                <c:pt idx="3342">
                  <c:v>96.209842527071004</c:v>
                </c:pt>
                <c:pt idx="3343">
                  <c:v>96.199047999670995</c:v>
                </c:pt>
                <c:pt idx="3344">
                  <c:v>96.188253472271995</c:v>
                </c:pt>
                <c:pt idx="3345">
                  <c:v>96.177458944872001</c:v>
                </c:pt>
                <c:pt idx="3346">
                  <c:v>96.166664417473001</c:v>
                </c:pt>
                <c:pt idx="3347">
                  <c:v>96.155869890074001</c:v>
                </c:pt>
                <c:pt idx="3348">
                  <c:v>96.145075362674007</c:v>
                </c:pt>
                <c:pt idx="3349">
                  <c:v>96.134280835275007</c:v>
                </c:pt>
                <c:pt idx="3350">
                  <c:v>96.123486307874998</c:v>
                </c:pt>
                <c:pt idx="3351">
                  <c:v>96.112691780475998</c:v>
                </c:pt>
                <c:pt idx="3352">
                  <c:v>96.101897253076004</c:v>
                </c:pt>
                <c:pt idx="3353">
                  <c:v>96.091102725677004</c:v>
                </c:pt>
                <c:pt idx="3354">
                  <c:v>96.080308198278004</c:v>
                </c:pt>
                <c:pt idx="3355">
                  <c:v>96.069513670877996</c:v>
                </c:pt>
                <c:pt idx="3356">
                  <c:v>96.058719143478996</c:v>
                </c:pt>
                <c:pt idx="3357">
                  <c:v>96.047924616079001</c:v>
                </c:pt>
                <c:pt idx="3358">
                  <c:v>96.037130088675994</c:v>
                </c:pt>
                <c:pt idx="3359">
                  <c:v>96.026335561276994</c:v>
                </c:pt>
                <c:pt idx="3360">
                  <c:v>96.015541033877994</c:v>
                </c:pt>
                <c:pt idx="3361">
                  <c:v>96.004746506478</c:v>
                </c:pt>
                <c:pt idx="3362">
                  <c:v>95.993951979079</c:v>
                </c:pt>
                <c:pt idx="3363">
                  <c:v>95.983157451679006</c:v>
                </c:pt>
                <c:pt idx="3364">
                  <c:v>95.972362924280006</c:v>
                </c:pt>
                <c:pt idx="3365">
                  <c:v>95.961568396879997</c:v>
                </c:pt>
                <c:pt idx="3366">
                  <c:v>95.950773869480997</c:v>
                </c:pt>
                <c:pt idx="3367">
                  <c:v>95.939979342081998</c:v>
                </c:pt>
                <c:pt idx="3368">
                  <c:v>95.929184814682003</c:v>
                </c:pt>
                <c:pt idx="3369">
                  <c:v>95.918390287283003</c:v>
                </c:pt>
                <c:pt idx="3370">
                  <c:v>95.907595759882994</c:v>
                </c:pt>
                <c:pt idx="3371">
                  <c:v>95.896801232483995</c:v>
                </c:pt>
                <c:pt idx="3372">
                  <c:v>95.886006705084995</c:v>
                </c:pt>
                <c:pt idx="3373">
                  <c:v>95.875212177685</c:v>
                </c:pt>
                <c:pt idx="3374">
                  <c:v>95.864417650286001</c:v>
                </c:pt>
                <c:pt idx="3375">
                  <c:v>95.853623122886006</c:v>
                </c:pt>
                <c:pt idx="3376">
                  <c:v>95.842828595487006</c:v>
                </c:pt>
                <c:pt idx="3377">
                  <c:v>95.832034068083999</c:v>
                </c:pt>
                <c:pt idx="3378">
                  <c:v>95.821239540684005</c:v>
                </c:pt>
                <c:pt idx="3379">
                  <c:v>95.810445013285005</c:v>
                </c:pt>
                <c:pt idx="3380">
                  <c:v>95.799650485886005</c:v>
                </c:pt>
                <c:pt idx="3381">
                  <c:v>95.788855958485996</c:v>
                </c:pt>
                <c:pt idx="3382">
                  <c:v>95.778061431086996</c:v>
                </c:pt>
                <c:pt idx="3383">
                  <c:v>95.767266903687002</c:v>
                </c:pt>
                <c:pt idx="3384">
                  <c:v>95.756472376288002</c:v>
                </c:pt>
                <c:pt idx="3385">
                  <c:v>95.745677848889002</c:v>
                </c:pt>
                <c:pt idx="3386">
                  <c:v>95.734883321488994</c:v>
                </c:pt>
                <c:pt idx="3387">
                  <c:v>95.724088794089994</c:v>
                </c:pt>
                <c:pt idx="3388">
                  <c:v>95.713294266689999</c:v>
                </c:pt>
                <c:pt idx="3389">
                  <c:v>95.702499739291</c:v>
                </c:pt>
                <c:pt idx="3390">
                  <c:v>95.691705211892</c:v>
                </c:pt>
                <c:pt idx="3391">
                  <c:v>95.680910684492005</c:v>
                </c:pt>
                <c:pt idx="3392">
                  <c:v>95.670116157093005</c:v>
                </c:pt>
                <c:pt idx="3393">
                  <c:v>95.659321629692997</c:v>
                </c:pt>
                <c:pt idx="3394">
                  <c:v>95.648527102293997</c:v>
                </c:pt>
                <c:pt idx="3395">
                  <c:v>95.637732574894002</c:v>
                </c:pt>
                <c:pt idx="3396">
                  <c:v>95.626938047490995</c:v>
                </c:pt>
                <c:pt idx="3397">
                  <c:v>95.616143520091995</c:v>
                </c:pt>
                <c:pt idx="3398">
                  <c:v>95.605348992692996</c:v>
                </c:pt>
                <c:pt idx="3399">
                  <c:v>95.594554465293001</c:v>
                </c:pt>
                <c:pt idx="3400">
                  <c:v>95.583759937894001</c:v>
                </c:pt>
                <c:pt idx="3401">
                  <c:v>95.572965410494007</c:v>
                </c:pt>
                <c:pt idx="3402">
                  <c:v>95.562170883095007</c:v>
                </c:pt>
                <c:pt idx="3403">
                  <c:v>95.551376355695993</c:v>
                </c:pt>
                <c:pt idx="3404">
                  <c:v>95.540581828295998</c:v>
                </c:pt>
                <c:pt idx="3405">
                  <c:v>95.529787300896999</c:v>
                </c:pt>
                <c:pt idx="3406">
                  <c:v>95.518992773497004</c:v>
                </c:pt>
                <c:pt idx="3407">
                  <c:v>95.508198246098004</c:v>
                </c:pt>
                <c:pt idx="3408">
                  <c:v>95.497403718697996</c:v>
                </c:pt>
                <c:pt idx="3409">
                  <c:v>95.486609191298996</c:v>
                </c:pt>
                <c:pt idx="3410">
                  <c:v>95.475814663899996</c:v>
                </c:pt>
                <c:pt idx="3411">
                  <c:v>95.465020136500002</c:v>
                </c:pt>
                <c:pt idx="3412">
                  <c:v>95.454225609101002</c:v>
                </c:pt>
                <c:pt idx="3413">
                  <c:v>95.443431081700993</c:v>
                </c:pt>
                <c:pt idx="3414">
                  <c:v>95.432636554301993</c:v>
                </c:pt>
                <c:pt idx="3415">
                  <c:v>95.421842026899</c:v>
                </c:pt>
                <c:pt idx="3416">
                  <c:v>95.4110474995</c:v>
                </c:pt>
                <c:pt idx="3417">
                  <c:v>95.400252972100006</c:v>
                </c:pt>
                <c:pt idx="3418">
                  <c:v>95.389458444701006</c:v>
                </c:pt>
                <c:pt idx="3419">
                  <c:v>95.378663917300997</c:v>
                </c:pt>
                <c:pt idx="3420">
                  <c:v>95.367869389901998</c:v>
                </c:pt>
                <c:pt idx="3421">
                  <c:v>95.357074862502003</c:v>
                </c:pt>
                <c:pt idx="3422">
                  <c:v>95.346280335103003</c:v>
                </c:pt>
                <c:pt idx="3423">
                  <c:v>95.335485807704003</c:v>
                </c:pt>
                <c:pt idx="3424">
                  <c:v>95.324691280303995</c:v>
                </c:pt>
                <c:pt idx="3425">
                  <c:v>95.313896752904995</c:v>
                </c:pt>
                <c:pt idx="3426">
                  <c:v>95.303102225505</c:v>
                </c:pt>
                <c:pt idx="3427">
                  <c:v>95.292307698106001</c:v>
                </c:pt>
                <c:pt idx="3428">
                  <c:v>95.281513170707001</c:v>
                </c:pt>
                <c:pt idx="3429">
                  <c:v>95.270718643307006</c:v>
                </c:pt>
                <c:pt idx="3430">
                  <c:v>95.259924115908007</c:v>
                </c:pt>
                <c:pt idx="3431">
                  <c:v>95.249129588507998</c:v>
                </c:pt>
                <c:pt idx="3432">
                  <c:v>95.238335061108998</c:v>
                </c:pt>
                <c:pt idx="3433">
                  <c:v>95.227540533709998</c:v>
                </c:pt>
                <c:pt idx="3434">
                  <c:v>95.216746006310004</c:v>
                </c:pt>
                <c:pt idx="3435">
                  <c:v>95.205951478906996</c:v>
                </c:pt>
                <c:pt idx="3436">
                  <c:v>95.195156951507997</c:v>
                </c:pt>
                <c:pt idx="3437">
                  <c:v>95.184362424108002</c:v>
                </c:pt>
                <c:pt idx="3438">
                  <c:v>95.173567896709002</c:v>
                </c:pt>
                <c:pt idx="3439">
                  <c:v>95.162773369308994</c:v>
                </c:pt>
                <c:pt idx="3440">
                  <c:v>95.151978841909994</c:v>
                </c:pt>
                <c:pt idx="3441">
                  <c:v>95.141184314510994</c:v>
                </c:pt>
                <c:pt idx="3442">
                  <c:v>95.130389787111</c:v>
                </c:pt>
                <c:pt idx="3443">
                  <c:v>95.119595259712</c:v>
                </c:pt>
                <c:pt idx="3444">
                  <c:v>95.108800732312005</c:v>
                </c:pt>
                <c:pt idx="3445">
                  <c:v>95.098006204913005</c:v>
                </c:pt>
                <c:pt idx="3446">
                  <c:v>95.087211677514006</c:v>
                </c:pt>
                <c:pt idx="3447">
                  <c:v>95.076417150113997</c:v>
                </c:pt>
                <c:pt idx="3448">
                  <c:v>95.065622622714997</c:v>
                </c:pt>
                <c:pt idx="3449">
                  <c:v>95.054828095315003</c:v>
                </c:pt>
                <c:pt idx="3450">
                  <c:v>95.044033567916003</c:v>
                </c:pt>
                <c:pt idx="3451">
                  <c:v>95.033239040515994</c:v>
                </c:pt>
                <c:pt idx="3452">
                  <c:v>95.022444513116994</c:v>
                </c:pt>
                <c:pt idx="3453">
                  <c:v>95.011649985717995</c:v>
                </c:pt>
                <c:pt idx="3454">
                  <c:v>95.000855458315002</c:v>
                </c:pt>
                <c:pt idx="3455">
                  <c:v>94.990060930915007</c:v>
                </c:pt>
                <c:pt idx="3456">
                  <c:v>94.979266403515993</c:v>
                </c:pt>
                <c:pt idx="3457">
                  <c:v>94.968471876115998</c:v>
                </c:pt>
                <c:pt idx="3458">
                  <c:v>94.957677348716999</c:v>
                </c:pt>
                <c:pt idx="3459">
                  <c:v>94.946882821317999</c:v>
                </c:pt>
                <c:pt idx="3460">
                  <c:v>94.936088293918004</c:v>
                </c:pt>
                <c:pt idx="3461">
                  <c:v>94.925293766519005</c:v>
                </c:pt>
                <c:pt idx="3462">
                  <c:v>94.914499239118996</c:v>
                </c:pt>
                <c:pt idx="3463">
                  <c:v>94.903704711719996</c:v>
                </c:pt>
                <c:pt idx="3464">
                  <c:v>94.892910184320002</c:v>
                </c:pt>
                <c:pt idx="3465">
                  <c:v>94.882115656921002</c:v>
                </c:pt>
                <c:pt idx="3466">
                  <c:v>94.871321129522002</c:v>
                </c:pt>
                <c:pt idx="3467">
                  <c:v>94.860526602121993</c:v>
                </c:pt>
                <c:pt idx="3468">
                  <c:v>94.849732074722994</c:v>
                </c:pt>
                <c:pt idx="3469">
                  <c:v>94.838937547322999</c:v>
                </c:pt>
                <c:pt idx="3470">
                  <c:v>94.828143019923999</c:v>
                </c:pt>
                <c:pt idx="3471">
                  <c:v>94.817348492524999</c:v>
                </c:pt>
                <c:pt idx="3472">
                  <c:v>94.806553965125005</c:v>
                </c:pt>
                <c:pt idx="3473">
                  <c:v>94.795759437721998</c:v>
                </c:pt>
                <c:pt idx="3474">
                  <c:v>94.784964910322998</c:v>
                </c:pt>
                <c:pt idx="3475">
                  <c:v>94.774170382923003</c:v>
                </c:pt>
                <c:pt idx="3476">
                  <c:v>94.763375855524004</c:v>
                </c:pt>
                <c:pt idx="3477">
                  <c:v>94.752581328125004</c:v>
                </c:pt>
                <c:pt idx="3478">
                  <c:v>94.741786800724995</c:v>
                </c:pt>
                <c:pt idx="3479">
                  <c:v>94.730992273325995</c:v>
                </c:pt>
                <c:pt idx="3480">
                  <c:v>94.720197745926001</c:v>
                </c:pt>
                <c:pt idx="3481">
                  <c:v>94.709403218527001</c:v>
                </c:pt>
                <c:pt idx="3482">
                  <c:v>94.698608691127006</c:v>
                </c:pt>
                <c:pt idx="3483">
                  <c:v>94.687814163728007</c:v>
                </c:pt>
                <c:pt idx="3484">
                  <c:v>94.677019636329007</c:v>
                </c:pt>
                <c:pt idx="3485">
                  <c:v>94.666225108928998</c:v>
                </c:pt>
                <c:pt idx="3486">
                  <c:v>94.655430581529998</c:v>
                </c:pt>
                <c:pt idx="3487">
                  <c:v>94.644636054130004</c:v>
                </c:pt>
                <c:pt idx="3488">
                  <c:v>94.633841526731004</c:v>
                </c:pt>
                <c:pt idx="3489">
                  <c:v>94.623046999332004</c:v>
                </c:pt>
                <c:pt idx="3490">
                  <c:v>94.612252471931996</c:v>
                </c:pt>
                <c:pt idx="3491">
                  <c:v>94.601457944532996</c:v>
                </c:pt>
                <c:pt idx="3492">
                  <c:v>94.590663417130003</c:v>
                </c:pt>
                <c:pt idx="3493">
                  <c:v>94.579868889729994</c:v>
                </c:pt>
                <c:pt idx="3494">
                  <c:v>94.569074362330994</c:v>
                </c:pt>
                <c:pt idx="3495">
                  <c:v>94.558279834931</c:v>
                </c:pt>
                <c:pt idx="3496">
                  <c:v>94.547485307532</c:v>
                </c:pt>
                <c:pt idx="3497">
                  <c:v>94.536690780133</c:v>
                </c:pt>
                <c:pt idx="3498">
                  <c:v>94.525896252733006</c:v>
                </c:pt>
                <c:pt idx="3499">
                  <c:v>94.515101725334006</c:v>
                </c:pt>
                <c:pt idx="3500">
                  <c:v>94.504307197933997</c:v>
                </c:pt>
                <c:pt idx="3501">
                  <c:v>94.493512670534997</c:v>
                </c:pt>
                <c:pt idx="3502">
                  <c:v>94.482718143135997</c:v>
                </c:pt>
                <c:pt idx="3503">
                  <c:v>94.471923615736003</c:v>
                </c:pt>
                <c:pt idx="3504">
                  <c:v>94.461129088337003</c:v>
                </c:pt>
                <c:pt idx="3505">
                  <c:v>94.450334560936994</c:v>
                </c:pt>
                <c:pt idx="3506">
                  <c:v>94.439540033537995</c:v>
                </c:pt>
                <c:pt idx="3507">
                  <c:v>94.428745506138995</c:v>
                </c:pt>
                <c:pt idx="3508">
                  <c:v>94.417950978739</c:v>
                </c:pt>
                <c:pt idx="3509">
                  <c:v>94.407156451340001</c:v>
                </c:pt>
                <c:pt idx="3510">
                  <c:v>94.396361923940006</c:v>
                </c:pt>
                <c:pt idx="3511">
                  <c:v>94.385567396541006</c:v>
                </c:pt>
                <c:pt idx="3512">
                  <c:v>94.374772869137999</c:v>
                </c:pt>
                <c:pt idx="3513">
                  <c:v>94.363978341738004</c:v>
                </c:pt>
                <c:pt idx="3514">
                  <c:v>94.353183814339005</c:v>
                </c:pt>
                <c:pt idx="3515">
                  <c:v>94.342389286940005</c:v>
                </c:pt>
                <c:pt idx="3516">
                  <c:v>94.331594759539996</c:v>
                </c:pt>
                <c:pt idx="3517">
                  <c:v>94.320800232140996</c:v>
                </c:pt>
                <c:pt idx="3518">
                  <c:v>94.310005704741002</c:v>
                </c:pt>
                <c:pt idx="3519">
                  <c:v>94.299211177342002</c:v>
                </c:pt>
                <c:pt idx="3520">
                  <c:v>94.288416649943002</c:v>
                </c:pt>
                <c:pt idx="3521">
                  <c:v>94.277622122542994</c:v>
                </c:pt>
                <c:pt idx="3522">
                  <c:v>94.266827595143994</c:v>
                </c:pt>
                <c:pt idx="3523">
                  <c:v>94.256033067743999</c:v>
                </c:pt>
                <c:pt idx="3524">
                  <c:v>94.245238540344999</c:v>
                </c:pt>
                <c:pt idx="3525">
                  <c:v>94.234444012945005</c:v>
                </c:pt>
                <c:pt idx="3526">
                  <c:v>94.223649485546005</c:v>
                </c:pt>
                <c:pt idx="3527">
                  <c:v>94.212854958147005</c:v>
                </c:pt>
                <c:pt idx="3528">
                  <c:v>94.202060430746997</c:v>
                </c:pt>
                <c:pt idx="3529">
                  <c:v>94.191265903347997</c:v>
                </c:pt>
                <c:pt idx="3530">
                  <c:v>94.180471375948002</c:v>
                </c:pt>
                <c:pt idx="3531">
                  <c:v>94.169676848544995</c:v>
                </c:pt>
                <c:pt idx="3532">
                  <c:v>94.158882321145995</c:v>
                </c:pt>
                <c:pt idx="3533">
                  <c:v>94.148087793746996</c:v>
                </c:pt>
                <c:pt idx="3534">
                  <c:v>94.137293266347001</c:v>
                </c:pt>
                <c:pt idx="3535">
                  <c:v>94.126498738948001</c:v>
                </c:pt>
                <c:pt idx="3536">
                  <c:v>94.115704211548007</c:v>
                </c:pt>
                <c:pt idx="3537">
                  <c:v>94.104909684149007</c:v>
                </c:pt>
                <c:pt idx="3538">
                  <c:v>94.094115156748998</c:v>
                </c:pt>
                <c:pt idx="3539">
                  <c:v>94.083320629349998</c:v>
                </c:pt>
                <c:pt idx="3540">
                  <c:v>94.072526101950999</c:v>
                </c:pt>
                <c:pt idx="3541">
                  <c:v>94.061731574551004</c:v>
                </c:pt>
                <c:pt idx="3542">
                  <c:v>94.050937047152004</c:v>
                </c:pt>
                <c:pt idx="3543">
                  <c:v>94.040142519751996</c:v>
                </c:pt>
                <c:pt idx="3544">
                  <c:v>94.029347992352996</c:v>
                </c:pt>
                <c:pt idx="3545">
                  <c:v>94.018553464953996</c:v>
                </c:pt>
                <c:pt idx="3546">
                  <c:v>94.007758937554001</c:v>
                </c:pt>
                <c:pt idx="3547">
                  <c:v>93.996964410155002</c:v>
                </c:pt>
                <c:pt idx="3548">
                  <c:v>93.986169882754993</c:v>
                </c:pt>
                <c:pt idx="3549">
                  <c:v>93.975375355355993</c:v>
                </c:pt>
                <c:pt idx="3550">
                  <c:v>93.964580827953</c:v>
                </c:pt>
                <c:pt idx="3551">
                  <c:v>93.953786300553006</c:v>
                </c:pt>
                <c:pt idx="3552">
                  <c:v>93.942991773154006</c:v>
                </c:pt>
                <c:pt idx="3553">
                  <c:v>93.932197245755006</c:v>
                </c:pt>
                <c:pt idx="3554">
                  <c:v>93.921402718354997</c:v>
                </c:pt>
                <c:pt idx="3555">
                  <c:v>93.910608190955998</c:v>
                </c:pt>
                <c:pt idx="3556">
                  <c:v>93.899813663556003</c:v>
                </c:pt>
                <c:pt idx="3557">
                  <c:v>93.889019136157003</c:v>
                </c:pt>
                <c:pt idx="3558">
                  <c:v>93.878224608758003</c:v>
                </c:pt>
                <c:pt idx="3559">
                  <c:v>93.867430081357995</c:v>
                </c:pt>
                <c:pt idx="3560">
                  <c:v>93.856635553958995</c:v>
                </c:pt>
                <c:pt idx="3561">
                  <c:v>93.845841026559</c:v>
                </c:pt>
                <c:pt idx="3562">
                  <c:v>93.835046499160001</c:v>
                </c:pt>
                <c:pt idx="3563">
                  <c:v>93.824251971761001</c:v>
                </c:pt>
                <c:pt idx="3564">
                  <c:v>93.813457444361006</c:v>
                </c:pt>
                <c:pt idx="3565">
                  <c:v>93.802662916962007</c:v>
                </c:pt>
                <c:pt idx="3566">
                  <c:v>93.791868389561998</c:v>
                </c:pt>
                <c:pt idx="3567">
                  <c:v>93.781073862162998</c:v>
                </c:pt>
                <c:pt idx="3568">
                  <c:v>93.770279334763003</c:v>
                </c:pt>
                <c:pt idx="3569">
                  <c:v>93.759484807364004</c:v>
                </c:pt>
                <c:pt idx="3570">
                  <c:v>93.748690279960996</c:v>
                </c:pt>
                <c:pt idx="3571">
                  <c:v>93.737895752561997</c:v>
                </c:pt>
                <c:pt idx="3572">
                  <c:v>93.727101225162002</c:v>
                </c:pt>
                <c:pt idx="3573">
                  <c:v>93.716306697763002</c:v>
                </c:pt>
                <c:pt idx="3574">
                  <c:v>93.705512170362994</c:v>
                </c:pt>
                <c:pt idx="3575">
                  <c:v>93.694717642963994</c:v>
                </c:pt>
                <c:pt idx="3576">
                  <c:v>93.683923115564994</c:v>
                </c:pt>
                <c:pt idx="3577">
                  <c:v>93.673128588165</c:v>
                </c:pt>
                <c:pt idx="3578">
                  <c:v>93.662334060766</c:v>
                </c:pt>
                <c:pt idx="3579">
                  <c:v>93.651539533366005</c:v>
                </c:pt>
                <c:pt idx="3580">
                  <c:v>93.640745005967005</c:v>
                </c:pt>
                <c:pt idx="3581">
                  <c:v>93.629950478566997</c:v>
                </c:pt>
                <c:pt idx="3582">
                  <c:v>93.619155951167997</c:v>
                </c:pt>
                <c:pt idx="3583">
                  <c:v>93.608361423768997</c:v>
                </c:pt>
                <c:pt idx="3584">
                  <c:v>93.597566896369003</c:v>
                </c:pt>
                <c:pt idx="3585">
                  <c:v>93.586772368970003</c:v>
                </c:pt>
                <c:pt idx="3586">
                  <c:v>93.575977841569994</c:v>
                </c:pt>
                <c:pt idx="3587">
                  <c:v>93.565183314170994</c:v>
                </c:pt>
                <c:pt idx="3588">
                  <c:v>93.554388786771995</c:v>
                </c:pt>
                <c:pt idx="3589">
                  <c:v>93.543594259369002</c:v>
                </c:pt>
                <c:pt idx="3590">
                  <c:v>93.532799731969007</c:v>
                </c:pt>
                <c:pt idx="3591">
                  <c:v>93.522005204569993</c:v>
                </c:pt>
                <c:pt idx="3592">
                  <c:v>93.511210677169998</c:v>
                </c:pt>
                <c:pt idx="3593">
                  <c:v>93.500416149770999</c:v>
                </c:pt>
                <c:pt idx="3594">
                  <c:v>93.489621622371004</c:v>
                </c:pt>
                <c:pt idx="3595">
                  <c:v>93.478827094972004</c:v>
                </c:pt>
                <c:pt idx="3596">
                  <c:v>93.468032567573005</c:v>
                </c:pt>
                <c:pt idx="3597">
                  <c:v>93.457238040172996</c:v>
                </c:pt>
                <c:pt idx="3598">
                  <c:v>93.446443512773996</c:v>
                </c:pt>
                <c:pt idx="3599">
                  <c:v>93.435648985374002</c:v>
                </c:pt>
                <c:pt idx="3600">
                  <c:v>93.424854457975002</c:v>
                </c:pt>
                <c:pt idx="3601">
                  <c:v>93.414059930576002</c:v>
                </c:pt>
                <c:pt idx="3602">
                  <c:v>93.403265403175993</c:v>
                </c:pt>
                <c:pt idx="3603">
                  <c:v>93.392470875776993</c:v>
                </c:pt>
                <c:pt idx="3604">
                  <c:v>93.381676348376999</c:v>
                </c:pt>
                <c:pt idx="3605">
                  <c:v>93.370881820977999</c:v>
                </c:pt>
                <c:pt idx="3606">
                  <c:v>93.360087293578999</c:v>
                </c:pt>
                <c:pt idx="3607">
                  <c:v>93.349292766179005</c:v>
                </c:pt>
                <c:pt idx="3608">
                  <c:v>93.338498238775998</c:v>
                </c:pt>
                <c:pt idx="3609">
                  <c:v>93.327703711376998</c:v>
                </c:pt>
                <c:pt idx="3610">
                  <c:v>93.316909183977003</c:v>
                </c:pt>
                <c:pt idx="3611">
                  <c:v>93.306114656578004</c:v>
                </c:pt>
                <c:pt idx="3612">
                  <c:v>93.295320129177995</c:v>
                </c:pt>
                <c:pt idx="3613">
                  <c:v>93.284525601778995</c:v>
                </c:pt>
                <c:pt idx="3614">
                  <c:v>93.273731074379995</c:v>
                </c:pt>
                <c:pt idx="3615">
                  <c:v>93.262936546980001</c:v>
                </c:pt>
                <c:pt idx="3616">
                  <c:v>93.252142019581001</c:v>
                </c:pt>
                <c:pt idx="3617">
                  <c:v>93.241347492181006</c:v>
                </c:pt>
                <c:pt idx="3618">
                  <c:v>93.230552964782007</c:v>
                </c:pt>
                <c:pt idx="3619">
                  <c:v>93.219758437383007</c:v>
                </c:pt>
                <c:pt idx="3620">
                  <c:v>93.208963909982998</c:v>
                </c:pt>
                <c:pt idx="3621">
                  <c:v>93.198169382583998</c:v>
                </c:pt>
                <c:pt idx="3622">
                  <c:v>93.187374855184004</c:v>
                </c:pt>
                <c:pt idx="3623">
                  <c:v>93.176580327785004</c:v>
                </c:pt>
                <c:pt idx="3624">
                  <c:v>93.165785800384995</c:v>
                </c:pt>
                <c:pt idx="3625">
                  <c:v>93.154991272985995</c:v>
                </c:pt>
                <c:pt idx="3626">
                  <c:v>93.144196745586996</c:v>
                </c:pt>
                <c:pt idx="3627">
                  <c:v>93.133402218184003</c:v>
                </c:pt>
                <c:pt idx="3628">
                  <c:v>93.122607690783994</c:v>
                </c:pt>
                <c:pt idx="3629">
                  <c:v>93.111813163384994</c:v>
                </c:pt>
                <c:pt idx="3630">
                  <c:v>93.101018635985</c:v>
                </c:pt>
                <c:pt idx="3631">
                  <c:v>93.090224108586</c:v>
                </c:pt>
                <c:pt idx="3632">
                  <c:v>93.079429581187</c:v>
                </c:pt>
                <c:pt idx="3633">
                  <c:v>93.068635053787006</c:v>
                </c:pt>
                <c:pt idx="3634">
                  <c:v>93.057840526388006</c:v>
                </c:pt>
                <c:pt idx="3635">
                  <c:v>93.047045998987997</c:v>
                </c:pt>
                <c:pt idx="3636">
                  <c:v>93.036251471588997</c:v>
                </c:pt>
                <c:pt idx="3637">
                  <c:v>93.025456944189997</c:v>
                </c:pt>
                <c:pt idx="3638">
                  <c:v>93.014662416790003</c:v>
                </c:pt>
                <c:pt idx="3639">
                  <c:v>93.003867889391003</c:v>
                </c:pt>
                <c:pt idx="3640">
                  <c:v>92.993073361990994</c:v>
                </c:pt>
                <c:pt idx="3641">
                  <c:v>92.982278834591995</c:v>
                </c:pt>
                <c:pt idx="3642">
                  <c:v>92.971484307192</c:v>
                </c:pt>
                <c:pt idx="3643">
                  <c:v>92.960689779793</c:v>
                </c:pt>
                <c:pt idx="3644">
                  <c:v>92.949895252394001</c:v>
                </c:pt>
                <c:pt idx="3645">
                  <c:v>92.939100724994006</c:v>
                </c:pt>
                <c:pt idx="3646">
                  <c:v>92.928306197595006</c:v>
                </c:pt>
                <c:pt idx="3647">
                  <c:v>92.917511670191999</c:v>
                </c:pt>
                <c:pt idx="3648">
                  <c:v>92.906717142792004</c:v>
                </c:pt>
                <c:pt idx="3649">
                  <c:v>92.895922615393005</c:v>
                </c:pt>
                <c:pt idx="3650">
                  <c:v>92.885128087994005</c:v>
                </c:pt>
                <c:pt idx="3651">
                  <c:v>92.874333560593996</c:v>
                </c:pt>
                <c:pt idx="3652">
                  <c:v>92.863539033194996</c:v>
                </c:pt>
                <c:pt idx="3653">
                  <c:v>92.852744505795002</c:v>
                </c:pt>
                <c:pt idx="3654">
                  <c:v>92.841949978396002</c:v>
                </c:pt>
                <c:pt idx="3655">
                  <c:v>92.831155450995993</c:v>
                </c:pt>
                <c:pt idx="3656">
                  <c:v>92.820360923596994</c:v>
                </c:pt>
                <c:pt idx="3657">
                  <c:v>92.809566396197994</c:v>
                </c:pt>
                <c:pt idx="3658">
                  <c:v>92.798771868797999</c:v>
                </c:pt>
                <c:pt idx="3659">
                  <c:v>92.787977341398999</c:v>
                </c:pt>
                <c:pt idx="3660">
                  <c:v>92.777182813999005</c:v>
                </c:pt>
                <c:pt idx="3661">
                  <c:v>92.766388286600005</c:v>
                </c:pt>
                <c:pt idx="3662">
                  <c:v>92.755593759201005</c:v>
                </c:pt>
                <c:pt idx="3663">
                  <c:v>92.744799231800997</c:v>
                </c:pt>
                <c:pt idx="3664">
                  <c:v>92.734004704401997</c:v>
                </c:pt>
                <c:pt idx="3665">
                  <c:v>92.723210177002002</c:v>
                </c:pt>
                <c:pt idx="3666">
                  <c:v>92.712415649598995</c:v>
                </c:pt>
                <c:pt idx="3667">
                  <c:v>92.701621122199995</c:v>
                </c:pt>
                <c:pt idx="3668">
                  <c:v>92.690826594800001</c:v>
                </c:pt>
                <c:pt idx="3669">
                  <c:v>92.680032067401001</c:v>
                </c:pt>
                <c:pt idx="3670">
                  <c:v>92.669237540002001</c:v>
                </c:pt>
                <c:pt idx="3671">
                  <c:v>92.658443012602007</c:v>
                </c:pt>
                <c:pt idx="3672">
                  <c:v>92.647648485203007</c:v>
                </c:pt>
                <c:pt idx="3673">
                  <c:v>92.636853957802998</c:v>
                </c:pt>
                <c:pt idx="3674">
                  <c:v>92.626059430403998</c:v>
                </c:pt>
                <c:pt idx="3675">
                  <c:v>92.615264903004999</c:v>
                </c:pt>
                <c:pt idx="3676">
                  <c:v>92.604470375605004</c:v>
                </c:pt>
                <c:pt idx="3677">
                  <c:v>92.593675848206004</c:v>
                </c:pt>
                <c:pt idx="3678">
                  <c:v>92.582881320805996</c:v>
                </c:pt>
                <c:pt idx="3679">
                  <c:v>92.572086793406996</c:v>
                </c:pt>
                <c:pt idx="3680">
                  <c:v>92.561292266007996</c:v>
                </c:pt>
                <c:pt idx="3681">
                  <c:v>92.550497738608001</c:v>
                </c:pt>
                <c:pt idx="3682">
                  <c:v>92.539703211209002</c:v>
                </c:pt>
                <c:pt idx="3683">
                  <c:v>92.528908683808993</c:v>
                </c:pt>
                <c:pt idx="3684">
                  <c:v>92.518114156409993</c:v>
                </c:pt>
                <c:pt idx="3685">
                  <c:v>92.507319629007</c:v>
                </c:pt>
                <c:pt idx="3686">
                  <c:v>92.496525101607006</c:v>
                </c:pt>
                <c:pt idx="3687">
                  <c:v>92.485730574208006</c:v>
                </c:pt>
                <c:pt idx="3688">
                  <c:v>92.474936046809006</c:v>
                </c:pt>
                <c:pt idx="3689">
                  <c:v>92.464141519408997</c:v>
                </c:pt>
                <c:pt idx="3690">
                  <c:v>92.453346992009998</c:v>
                </c:pt>
                <c:pt idx="3691">
                  <c:v>92.442552464610003</c:v>
                </c:pt>
                <c:pt idx="3692">
                  <c:v>92.431757937211003</c:v>
                </c:pt>
                <c:pt idx="3693">
                  <c:v>92.420963409812003</c:v>
                </c:pt>
                <c:pt idx="3694">
                  <c:v>92.410168882411995</c:v>
                </c:pt>
                <c:pt idx="3695">
                  <c:v>92.399374355012995</c:v>
                </c:pt>
                <c:pt idx="3696">
                  <c:v>92.388579827613</c:v>
                </c:pt>
                <c:pt idx="3697">
                  <c:v>92.377785300214001</c:v>
                </c:pt>
                <c:pt idx="3698">
                  <c:v>92.366990772814006</c:v>
                </c:pt>
                <c:pt idx="3699">
                  <c:v>92.356196245415006</c:v>
                </c:pt>
                <c:pt idx="3700">
                  <c:v>92.345401718016006</c:v>
                </c:pt>
                <c:pt idx="3701">
                  <c:v>92.334607190615998</c:v>
                </c:pt>
                <c:pt idx="3702">
                  <c:v>92.323812663216998</c:v>
                </c:pt>
                <c:pt idx="3703">
                  <c:v>92.313018135817003</c:v>
                </c:pt>
                <c:pt idx="3704">
                  <c:v>92.302223608413996</c:v>
                </c:pt>
                <c:pt idx="3705">
                  <c:v>92.291429081014996</c:v>
                </c:pt>
                <c:pt idx="3706">
                  <c:v>92.280634553615997</c:v>
                </c:pt>
                <c:pt idx="3707">
                  <c:v>92.269840026216002</c:v>
                </c:pt>
                <c:pt idx="3708">
                  <c:v>92.259045498817002</c:v>
                </c:pt>
                <c:pt idx="3709">
                  <c:v>92.248250971416994</c:v>
                </c:pt>
                <c:pt idx="3710">
                  <c:v>92.237456444017994</c:v>
                </c:pt>
                <c:pt idx="3711">
                  <c:v>92.226661916617999</c:v>
                </c:pt>
                <c:pt idx="3712">
                  <c:v>92.215867389219</c:v>
                </c:pt>
                <c:pt idx="3713">
                  <c:v>92.20507286182</c:v>
                </c:pt>
                <c:pt idx="3714">
                  <c:v>92.194278334420005</c:v>
                </c:pt>
                <c:pt idx="3715">
                  <c:v>92.183483807021005</c:v>
                </c:pt>
                <c:pt idx="3716">
                  <c:v>92.172689279620997</c:v>
                </c:pt>
                <c:pt idx="3717">
                  <c:v>92.161894752221997</c:v>
                </c:pt>
                <c:pt idx="3718">
                  <c:v>92.151100224822997</c:v>
                </c:pt>
                <c:pt idx="3719">
                  <c:v>92.140305697423003</c:v>
                </c:pt>
                <c:pt idx="3720">
                  <c:v>92.129511170024003</c:v>
                </c:pt>
                <c:pt idx="3721">
                  <c:v>92.118716642623994</c:v>
                </c:pt>
                <c:pt idx="3722">
                  <c:v>92.107922115224994</c:v>
                </c:pt>
                <c:pt idx="3723">
                  <c:v>92.097127587825995</c:v>
                </c:pt>
                <c:pt idx="3724">
                  <c:v>92.086333060422007</c:v>
                </c:pt>
                <c:pt idx="3725">
                  <c:v>92.075538533023007</c:v>
                </c:pt>
                <c:pt idx="3726">
                  <c:v>92.064744005623993</c:v>
                </c:pt>
                <c:pt idx="3727">
                  <c:v>92.053949478223998</c:v>
                </c:pt>
                <c:pt idx="3728">
                  <c:v>92.043154950824999</c:v>
                </c:pt>
                <c:pt idx="3729">
                  <c:v>92.032360423425004</c:v>
                </c:pt>
                <c:pt idx="3730">
                  <c:v>92.021565896026004</c:v>
                </c:pt>
                <c:pt idx="3731">
                  <c:v>92.010771368627005</c:v>
                </c:pt>
                <c:pt idx="3732">
                  <c:v>91.999976841226996</c:v>
                </c:pt>
                <c:pt idx="3733">
                  <c:v>91.989182313827996</c:v>
                </c:pt>
                <c:pt idx="3734">
                  <c:v>91.978387786428002</c:v>
                </c:pt>
                <c:pt idx="3735">
                  <c:v>91.967593259029002</c:v>
                </c:pt>
                <c:pt idx="3736">
                  <c:v>91.956798731630002</c:v>
                </c:pt>
                <c:pt idx="3737">
                  <c:v>91.946004204229993</c:v>
                </c:pt>
                <c:pt idx="3738">
                  <c:v>91.935209676830993</c:v>
                </c:pt>
                <c:pt idx="3739">
                  <c:v>91.924415149430999</c:v>
                </c:pt>
                <c:pt idx="3740">
                  <c:v>91.913620622031999</c:v>
                </c:pt>
                <c:pt idx="3741">
                  <c:v>91.902826094632005</c:v>
                </c:pt>
                <c:pt idx="3742">
                  <c:v>91.892031567233005</c:v>
                </c:pt>
                <c:pt idx="3743">
                  <c:v>91.881237039829998</c:v>
                </c:pt>
                <c:pt idx="3744">
                  <c:v>91.870442512430998</c:v>
                </c:pt>
                <c:pt idx="3745">
                  <c:v>91.859647985031003</c:v>
                </c:pt>
                <c:pt idx="3746">
                  <c:v>91.848853457632003</c:v>
                </c:pt>
                <c:pt idx="3747">
                  <c:v>91.838058930231995</c:v>
                </c:pt>
                <c:pt idx="3748">
                  <c:v>91.827264402832995</c:v>
                </c:pt>
                <c:pt idx="3749">
                  <c:v>91.816469875433995</c:v>
                </c:pt>
                <c:pt idx="3750">
                  <c:v>91.805675348034001</c:v>
                </c:pt>
                <c:pt idx="3751">
                  <c:v>91.794880820635001</c:v>
                </c:pt>
                <c:pt idx="3752">
                  <c:v>91.784086293235006</c:v>
                </c:pt>
                <c:pt idx="3753">
                  <c:v>91.773291765836007</c:v>
                </c:pt>
                <c:pt idx="3754">
                  <c:v>91.762497238435998</c:v>
                </c:pt>
                <c:pt idx="3755">
                  <c:v>91.751702711036998</c:v>
                </c:pt>
                <c:pt idx="3756">
                  <c:v>91.740908183637998</c:v>
                </c:pt>
                <c:pt idx="3757">
                  <c:v>91.730113656238004</c:v>
                </c:pt>
                <c:pt idx="3758">
                  <c:v>91.719319128839004</c:v>
                </c:pt>
                <c:pt idx="3759">
                  <c:v>91.708524601438995</c:v>
                </c:pt>
                <c:pt idx="3760">
                  <c:v>91.697730074039995</c:v>
                </c:pt>
                <c:pt idx="3761">
                  <c:v>91.686935546640996</c:v>
                </c:pt>
                <c:pt idx="3762">
                  <c:v>91.676141019238003</c:v>
                </c:pt>
                <c:pt idx="3763">
                  <c:v>91.665346491837994</c:v>
                </c:pt>
                <c:pt idx="3764">
                  <c:v>91.654551964438994</c:v>
                </c:pt>
                <c:pt idx="3765">
                  <c:v>91.643757437039</c:v>
                </c:pt>
                <c:pt idx="3766">
                  <c:v>91.63296290964</c:v>
                </c:pt>
                <c:pt idx="3767">
                  <c:v>91.622168382240005</c:v>
                </c:pt>
                <c:pt idx="3768">
                  <c:v>91.611373854841005</c:v>
                </c:pt>
                <c:pt idx="3769">
                  <c:v>91.600579327442006</c:v>
                </c:pt>
                <c:pt idx="3770">
                  <c:v>91.589784800041997</c:v>
                </c:pt>
                <c:pt idx="3771">
                  <c:v>91.578990272642997</c:v>
                </c:pt>
                <c:pt idx="3772">
                  <c:v>91.568195745243003</c:v>
                </c:pt>
                <c:pt idx="3773">
                  <c:v>91.557401217844003</c:v>
                </c:pt>
                <c:pt idx="3774">
                  <c:v>91.546606690445003</c:v>
                </c:pt>
                <c:pt idx="3775">
                  <c:v>91.535812163044994</c:v>
                </c:pt>
                <c:pt idx="3776">
                  <c:v>91.525017635645995</c:v>
                </c:pt>
                <c:pt idx="3777">
                  <c:v>91.514223108246</c:v>
                </c:pt>
                <c:pt idx="3778">
                  <c:v>91.503428580847</c:v>
                </c:pt>
                <c:pt idx="3779">
                  <c:v>91.492634053448</c:v>
                </c:pt>
                <c:pt idx="3780">
                  <c:v>91.481839526048006</c:v>
                </c:pt>
                <c:pt idx="3781">
                  <c:v>91.471044998644999</c:v>
                </c:pt>
                <c:pt idx="3782">
                  <c:v>91.460250471245999</c:v>
                </c:pt>
                <c:pt idx="3783">
                  <c:v>91.449455943846004</c:v>
                </c:pt>
                <c:pt idx="3784">
                  <c:v>91.438661416447005</c:v>
                </c:pt>
                <c:pt idx="3785">
                  <c:v>91.427866889046996</c:v>
                </c:pt>
                <c:pt idx="3786">
                  <c:v>91.417072361647996</c:v>
                </c:pt>
                <c:pt idx="3787">
                  <c:v>91.406277834248996</c:v>
                </c:pt>
                <c:pt idx="3788">
                  <c:v>91.395483306849002</c:v>
                </c:pt>
                <c:pt idx="3789">
                  <c:v>91.384688779450002</c:v>
                </c:pt>
                <c:pt idx="3790">
                  <c:v>91.373894252049993</c:v>
                </c:pt>
                <c:pt idx="3791">
                  <c:v>91.363099724650993</c:v>
                </c:pt>
                <c:pt idx="3792">
                  <c:v>91.352305197251994</c:v>
                </c:pt>
                <c:pt idx="3793">
                  <c:v>91.341510669851999</c:v>
                </c:pt>
                <c:pt idx="3794">
                  <c:v>91.330716142452999</c:v>
                </c:pt>
                <c:pt idx="3795">
                  <c:v>91.319921615053005</c:v>
                </c:pt>
                <c:pt idx="3796">
                  <c:v>91.309127087654005</c:v>
                </c:pt>
                <c:pt idx="3797">
                  <c:v>91.298332560253996</c:v>
                </c:pt>
                <c:pt idx="3798">
                  <c:v>91.287538032854997</c:v>
                </c:pt>
                <c:pt idx="3799">
                  <c:v>91.276743505455997</c:v>
                </c:pt>
                <c:pt idx="3800">
                  <c:v>91.265948978056002</c:v>
                </c:pt>
                <c:pt idx="3801">
                  <c:v>91.255154450652995</c:v>
                </c:pt>
                <c:pt idx="3802">
                  <c:v>91.244359923253995</c:v>
                </c:pt>
                <c:pt idx="3803">
                  <c:v>91.233565395854001</c:v>
                </c:pt>
                <c:pt idx="3804">
                  <c:v>91.222770868455001</c:v>
                </c:pt>
                <c:pt idx="3805">
                  <c:v>91.211976341056001</c:v>
                </c:pt>
                <c:pt idx="3806">
                  <c:v>91.201181813656007</c:v>
                </c:pt>
                <c:pt idx="3807">
                  <c:v>91.190387286257007</c:v>
                </c:pt>
                <c:pt idx="3808">
                  <c:v>91.179592758856998</c:v>
                </c:pt>
                <c:pt idx="3809">
                  <c:v>91.168798231457998</c:v>
                </c:pt>
                <c:pt idx="3810">
                  <c:v>91.158003704058999</c:v>
                </c:pt>
                <c:pt idx="3811">
                  <c:v>91.147209176659004</c:v>
                </c:pt>
                <c:pt idx="3812">
                  <c:v>91.136414649260004</c:v>
                </c:pt>
                <c:pt idx="3813">
                  <c:v>91.125620121859995</c:v>
                </c:pt>
                <c:pt idx="3814">
                  <c:v>91.114825594460996</c:v>
                </c:pt>
                <c:pt idx="3815">
                  <c:v>91.104031067061001</c:v>
                </c:pt>
                <c:pt idx="3816">
                  <c:v>91.093236539662001</c:v>
                </c:pt>
                <c:pt idx="3817">
                  <c:v>91.082442012263002</c:v>
                </c:pt>
                <c:pt idx="3818">
                  <c:v>91.071647484863007</c:v>
                </c:pt>
                <c:pt idx="3819">
                  <c:v>91.060852957463993</c:v>
                </c:pt>
                <c:pt idx="3820">
                  <c:v>91.050058430061</c:v>
                </c:pt>
                <c:pt idx="3821">
                  <c:v>91.039263902661006</c:v>
                </c:pt>
                <c:pt idx="3822">
                  <c:v>91.028469375262006</c:v>
                </c:pt>
                <c:pt idx="3823">
                  <c:v>91.017674847863006</c:v>
                </c:pt>
                <c:pt idx="3824">
                  <c:v>91.006880320462997</c:v>
                </c:pt>
                <c:pt idx="3825">
                  <c:v>90.996085793063997</c:v>
                </c:pt>
                <c:pt idx="3826">
                  <c:v>90.985291265664003</c:v>
                </c:pt>
                <c:pt idx="3827">
                  <c:v>90.974496738265003</c:v>
                </c:pt>
                <c:pt idx="3828">
                  <c:v>90.963702210864994</c:v>
                </c:pt>
                <c:pt idx="3829">
                  <c:v>90.952907683465995</c:v>
                </c:pt>
                <c:pt idx="3830">
                  <c:v>90.942113156066995</c:v>
                </c:pt>
                <c:pt idx="3831">
                  <c:v>90.931318628667</c:v>
                </c:pt>
                <c:pt idx="3832">
                  <c:v>90.920524101268001</c:v>
                </c:pt>
                <c:pt idx="3833">
                  <c:v>90.909729573868006</c:v>
                </c:pt>
                <c:pt idx="3834">
                  <c:v>90.898935046469006</c:v>
                </c:pt>
                <c:pt idx="3835">
                  <c:v>90.888140519070006</c:v>
                </c:pt>
                <c:pt idx="3836">
                  <c:v>90.877345991669998</c:v>
                </c:pt>
                <c:pt idx="3837">
                  <c:v>90.866551464270998</c:v>
                </c:pt>
                <c:pt idx="3838">
                  <c:v>90.855756936871003</c:v>
                </c:pt>
                <c:pt idx="3839">
                  <c:v>90.844962409467996</c:v>
                </c:pt>
                <c:pt idx="3840">
                  <c:v>90.834167882068996</c:v>
                </c:pt>
                <c:pt idx="3841">
                  <c:v>90.823373354669002</c:v>
                </c:pt>
                <c:pt idx="3842">
                  <c:v>90.812578827270002</c:v>
                </c:pt>
                <c:pt idx="3843">
                  <c:v>90.801784299871002</c:v>
                </c:pt>
                <c:pt idx="3844">
                  <c:v>90.790989772470994</c:v>
                </c:pt>
                <c:pt idx="3845">
                  <c:v>90.780195245071994</c:v>
                </c:pt>
                <c:pt idx="3846">
                  <c:v>90.769400717671999</c:v>
                </c:pt>
                <c:pt idx="3847">
                  <c:v>90.758606190272999</c:v>
                </c:pt>
                <c:pt idx="3848">
                  <c:v>90.747811662874</c:v>
                </c:pt>
                <c:pt idx="3849">
                  <c:v>90.737017135474005</c:v>
                </c:pt>
                <c:pt idx="3850">
                  <c:v>90.726222608075005</c:v>
                </c:pt>
                <c:pt idx="3851">
                  <c:v>90.715428080674997</c:v>
                </c:pt>
                <c:pt idx="3852">
                  <c:v>90.704633553275997</c:v>
                </c:pt>
                <c:pt idx="3853">
                  <c:v>90.693839025876997</c:v>
                </c:pt>
                <c:pt idx="3854">
                  <c:v>90.683044498477003</c:v>
                </c:pt>
                <c:pt idx="3855">
                  <c:v>90.672249971078003</c:v>
                </c:pt>
                <c:pt idx="3856">
                  <c:v>90.661455443677994</c:v>
                </c:pt>
                <c:pt idx="3857">
                  <c:v>90.650660916278994</c:v>
                </c:pt>
                <c:pt idx="3858">
                  <c:v>90.639866388876001</c:v>
                </c:pt>
                <c:pt idx="3859">
                  <c:v>90.629071861476007</c:v>
                </c:pt>
                <c:pt idx="3860">
                  <c:v>90.618277334077007</c:v>
                </c:pt>
                <c:pt idx="3861">
                  <c:v>90.607482806677993</c:v>
                </c:pt>
                <c:pt idx="3862">
                  <c:v>90.596688279277998</c:v>
                </c:pt>
                <c:pt idx="3863">
                  <c:v>90.585893751878999</c:v>
                </c:pt>
                <c:pt idx="3864">
                  <c:v>90.575099224479004</c:v>
                </c:pt>
                <c:pt idx="3865">
                  <c:v>90.564304697080004</c:v>
                </c:pt>
                <c:pt idx="3866">
                  <c:v>90.553510169681005</c:v>
                </c:pt>
                <c:pt idx="3867">
                  <c:v>90.542715642280996</c:v>
                </c:pt>
                <c:pt idx="3868">
                  <c:v>90.531921114881996</c:v>
                </c:pt>
                <c:pt idx="3869">
                  <c:v>90.521126587482001</c:v>
                </c:pt>
                <c:pt idx="3870">
                  <c:v>90.510332060083002</c:v>
                </c:pt>
                <c:pt idx="3871">
                  <c:v>90.499537532682993</c:v>
                </c:pt>
                <c:pt idx="3872">
                  <c:v>90.488743005283993</c:v>
                </c:pt>
                <c:pt idx="3873">
                  <c:v>90.477948477884993</c:v>
                </c:pt>
                <c:pt idx="3874">
                  <c:v>90.467153950484999</c:v>
                </c:pt>
                <c:pt idx="3875">
                  <c:v>90.456359423085999</c:v>
                </c:pt>
                <c:pt idx="3876">
                  <c:v>90.445564895686005</c:v>
                </c:pt>
                <c:pt idx="3877">
                  <c:v>90.434770368287005</c:v>
                </c:pt>
                <c:pt idx="3878">
                  <c:v>90.423975840883998</c:v>
                </c:pt>
                <c:pt idx="3879">
                  <c:v>90.413181313484998</c:v>
                </c:pt>
                <c:pt idx="3880">
                  <c:v>90.402386786085003</c:v>
                </c:pt>
                <c:pt idx="3881">
                  <c:v>90.391592258686003</c:v>
                </c:pt>
                <c:pt idx="3882">
                  <c:v>90.380797731285995</c:v>
                </c:pt>
                <c:pt idx="3883">
                  <c:v>90.370003203886995</c:v>
                </c:pt>
                <c:pt idx="3884">
                  <c:v>90.359208676487</c:v>
                </c:pt>
                <c:pt idx="3885">
                  <c:v>90.348414149088001</c:v>
                </c:pt>
                <c:pt idx="3886">
                  <c:v>90.337619621689001</c:v>
                </c:pt>
                <c:pt idx="3887">
                  <c:v>90.326825094289006</c:v>
                </c:pt>
                <c:pt idx="3888">
                  <c:v>90.316030566890007</c:v>
                </c:pt>
                <c:pt idx="3889">
                  <c:v>90.305236039489998</c:v>
                </c:pt>
                <c:pt idx="3890">
                  <c:v>90.294441512090998</c:v>
                </c:pt>
                <c:pt idx="3891">
                  <c:v>90.283646984691998</c:v>
                </c:pt>
                <c:pt idx="3892">
                  <c:v>90.272852457292004</c:v>
                </c:pt>
                <c:pt idx="3893">
                  <c:v>90.262057929893004</c:v>
                </c:pt>
                <c:pt idx="3894">
                  <c:v>90.251263402492995</c:v>
                </c:pt>
                <c:pt idx="3895">
                  <c:v>90.240468875093995</c:v>
                </c:pt>
                <c:pt idx="3896">
                  <c:v>90.229674347694996</c:v>
                </c:pt>
                <c:pt idx="3897">
                  <c:v>90.218879820290994</c:v>
                </c:pt>
                <c:pt idx="3898">
                  <c:v>90.208085292891994</c:v>
                </c:pt>
                <c:pt idx="3899">
                  <c:v>90.197290765492994</c:v>
                </c:pt>
                <c:pt idx="3900">
                  <c:v>90.186496238093</c:v>
                </c:pt>
                <c:pt idx="3901">
                  <c:v>90.175701710694</c:v>
                </c:pt>
                <c:pt idx="3902">
                  <c:v>90.164907183294005</c:v>
                </c:pt>
                <c:pt idx="3903">
                  <c:v>90.154112655895005</c:v>
                </c:pt>
                <c:pt idx="3904">
                  <c:v>90.143318128496006</c:v>
                </c:pt>
                <c:pt idx="3905">
                  <c:v>90.132523601095997</c:v>
                </c:pt>
                <c:pt idx="3906">
                  <c:v>90.121729073696997</c:v>
                </c:pt>
                <c:pt idx="3907">
                  <c:v>90.110934546297003</c:v>
                </c:pt>
                <c:pt idx="3908">
                  <c:v>90.100140018898003</c:v>
                </c:pt>
                <c:pt idx="3909">
                  <c:v>90.089345491499003</c:v>
                </c:pt>
                <c:pt idx="3910">
                  <c:v>90.078550964098994</c:v>
                </c:pt>
                <c:pt idx="3911">
                  <c:v>90.067756436699995</c:v>
                </c:pt>
                <c:pt idx="3912">
                  <c:v>90.0569619093</c:v>
                </c:pt>
                <c:pt idx="3913">
                  <c:v>90.046167381901</c:v>
                </c:pt>
                <c:pt idx="3914">
                  <c:v>90.035372854501006</c:v>
                </c:pt>
                <c:pt idx="3915">
                  <c:v>90.024578327102006</c:v>
                </c:pt>
                <c:pt idx="3916">
                  <c:v>90.013783799698999</c:v>
                </c:pt>
                <c:pt idx="3917">
                  <c:v>90.002989272299999</c:v>
                </c:pt>
                <c:pt idx="3918">
                  <c:v>89.992194744900004</c:v>
                </c:pt>
                <c:pt idx="3919">
                  <c:v>89.981400217501005</c:v>
                </c:pt>
                <c:pt idx="3920">
                  <c:v>89.970605690100996</c:v>
                </c:pt>
                <c:pt idx="3921">
                  <c:v>89.959811162701996</c:v>
                </c:pt>
                <c:pt idx="3922">
                  <c:v>89.949016635302996</c:v>
                </c:pt>
                <c:pt idx="3923">
                  <c:v>89.938222107903002</c:v>
                </c:pt>
                <c:pt idx="3924">
                  <c:v>89.927427580504002</c:v>
                </c:pt>
                <c:pt idx="3925">
                  <c:v>89.916633053103993</c:v>
                </c:pt>
                <c:pt idx="3926">
                  <c:v>89.905838525704993</c:v>
                </c:pt>
                <c:pt idx="3927">
                  <c:v>89.895043998304999</c:v>
                </c:pt>
                <c:pt idx="3928">
                  <c:v>89.884249470905999</c:v>
                </c:pt>
                <c:pt idx="3929">
                  <c:v>89.873454943506999</c:v>
                </c:pt>
                <c:pt idx="3930">
                  <c:v>89.862660416107005</c:v>
                </c:pt>
                <c:pt idx="3931">
                  <c:v>89.851865888708005</c:v>
                </c:pt>
                <c:pt idx="3932">
                  <c:v>89.841071361307996</c:v>
                </c:pt>
                <c:pt idx="3933">
                  <c:v>89.830276833908997</c:v>
                </c:pt>
                <c:pt idx="3934">
                  <c:v>89.819482306509997</c:v>
                </c:pt>
                <c:pt idx="3935">
                  <c:v>89.808687779107004</c:v>
                </c:pt>
                <c:pt idx="3936">
                  <c:v>89.797893251706995</c:v>
                </c:pt>
                <c:pt idx="3937">
                  <c:v>89.787098724307995</c:v>
                </c:pt>
                <c:pt idx="3938">
                  <c:v>89.776304196908001</c:v>
                </c:pt>
                <c:pt idx="3939">
                  <c:v>89.765509669509001</c:v>
                </c:pt>
                <c:pt idx="3940">
                  <c:v>89.754715142109006</c:v>
                </c:pt>
                <c:pt idx="3941">
                  <c:v>89.743920614710007</c:v>
                </c:pt>
                <c:pt idx="3942">
                  <c:v>89.733126087311007</c:v>
                </c:pt>
                <c:pt idx="3943">
                  <c:v>89.722331559910998</c:v>
                </c:pt>
                <c:pt idx="3944">
                  <c:v>89.711537032511998</c:v>
                </c:pt>
                <c:pt idx="3945">
                  <c:v>89.700742505112004</c:v>
                </c:pt>
                <c:pt idx="3946">
                  <c:v>89.689947977713004</c:v>
                </c:pt>
                <c:pt idx="3947">
                  <c:v>89.679153450314004</c:v>
                </c:pt>
                <c:pt idx="3948">
                  <c:v>89.668358922913995</c:v>
                </c:pt>
                <c:pt idx="3949">
                  <c:v>89.657564395514996</c:v>
                </c:pt>
                <c:pt idx="3950">
                  <c:v>89.646769868115001</c:v>
                </c:pt>
                <c:pt idx="3951">
                  <c:v>89.635975340716001</c:v>
                </c:pt>
                <c:pt idx="3952">
                  <c:v>89.625180813317002</c:v>
                </c:pt>
                <c:pt idx="3953">
                  <c:v>89.614386285917007</c:v>
                </c:pt>
                <c:pt idx="3954">
                  <c:v>89.603591758517993</c:v>
                </c:pt>
                <c:pt idx="3955">
                  <c:v>89.592797231115</c:v>
                </c:pt>
                <c:pt idx="3956">
                  <c:v>89.582002703715006</c:v>
                </c:pt>
                <c:pt idx="3957">
                  <c:v>89.571208176316006</c:v>
                </c:pt>
                <c:pt idx="3958">
                  <c:v>89.560413648915997</c:v>
                </c:pt>
                <c:pt idx="3959">
                  <c:v>89.549619121516997</c:v>
                </c:pt>
                <c:pt idx="3960">
                  <c:v>89.538824594117997</c:v>
                </c:pt>
                <c:pt idx="3961">
                  <c:v>89.528030066718003</c:v>
                </c:pt>
                <c:pt idx="3962">
                  <c:v>89.517235539319003</c:v>
                </c:pt>
                <c:pt idx="3963">
                  <c:v>89.506441011918994</c:v>
                </c:pt>
                <c:pt idx="3964">
                  <c:v>89.495646484519995</c:v>
                </c:pt>
                <c:pt idx="3965">
                  <c:v>89.484851957120995</c:v>
                </c:pt>
                <c:pt idx="3966">
                  <c:v>89.474057429721</c:v>
                </c:pt>
                <c:pt idx="3967">
                  <c:v>89.463262902322001</c:v>
                </c:pt>
                <c:pt idx="3968">
                  <c:v>89.452468374922006</c:v>
                </c:pt>
                <c:pt idx="3969">
                  <c:v>89.441673847523006</c:v>
                </c:pt>
                <c:pt idx="3970">
                  <c:v>89.430879320122997</c:v>
                </c:pt>
                <c:pt idx="3971">
                  <c:v>89.420084792723998</c:v>
                </c:pt>
                <c:pt idx="3972">
                  <c:v>89.409290265324998</c:v>
                </c:pt>
                <c:pt idx="3973">
                  <c:v>89.398495737925003</c:v>
                </c:pt>
                <c:pt idx="3974">
                  <c:v>89.387701210521996</c:v>
                </c:pt>
                <c:pt idx="3975">
                  <c:v>89.376906683122996</c:v>
                </c:pt>
                <c:pt idx="3976">
                  <c:v>89.366112155723002</c:v>
                </c:pt>
                <c:pt idx="3977">
                  <c:v>89.355317628324002</c:v>
                </c:pt>
                <c:pt idx="3978">
                  <c:v>89.344523100925002</c:v>
                </c:pt>
                <c:pt idx="3979">
                  <c:v>89.333728573524994</c:v>
                </c:pt>
                <c:pt idx="3980">
                  <c:v>89.322934046125994</c:v>
                </c:pt>
                <c:pt idx="3981">
                  <c:v>89.312139518725999</c:v>
                </c:pt>
                <c:pt idx="3982">
                  <c:v>89.301344991326999</c:v>
                </c:pt>
                <c:pt idx="3983">
                  <c:v>89.290550463928</c:v>
                </c:pt>
                <c:pt idx="3984">
                  <c:v>89.279755936528005</c:v>
                </c:pt>
                <c:pt idx="3985">
                  <c:v>89.268961409129005</c:v>
                </c:pt>
                <c:pt idx="3986">
                  <c:v>89.258166881728997</c:v>
                </c:pt>
                <c:pt idx="3987">
                  <c:v>89.247372354329997</c:v>
                </c:pt>
                <c:pt idx="3988">
                  <c:v>89.236577826930002</c:v>
                </c:pt>
                <c:pt idx="3989">
                  <c:v>89.225783299531003</c:v>
                </c:pt>
                <c:pt idx="3990">
                  <c:v>89.214988772132003</c:v>
                </c:pt>
                <c:pt idx="3991">
                  <c:v>89.204194244731994</c:v>
                </c:pt>
                <c:pt idx="3992">
                  <c:v>89.193399717332994</c:v>
                </c:pt>
                <c:pt idx="3993">
                  <c:v>89.182605189930001</c:v>
                </c:pt>
                <c:pt idx="3994">
                  <c:v>89.171810662530007</c:v>
                </c:pt>
                <c:pt idx="3995">
                  <c:v>89.161016135131007</c:v>
                </c:pt>
                <c:pt idx="3996">
                  <c:v>89.150221607732007</c:v>
                </c:pt>
                <c:pt idx="3997">
                  <c:v>89.139427080331998</c:v>
                </c:pt>
                <c:pt idx="3998">
                  <c:v>89.128632552932999</c:v>
                </c:pt>
                <c:pt idx="3999">
                  <c:v>89.117838025533004</c:v>
                </c:pt>
                <c:pt idx="4000">
                  <c:v>89.107043498134004</c:v>
                </c:pt>
                <c:pt idx="4001">
                  <c:v>89.096248970733996</c:v>
                </c:pt>
                <c:pt idx="4002">
                  <c:v>89.085454443334996</c:v>
                </c:pt>
                <c:pt idx="4003">
                  <c:v>89.074659915935996</c:v>
                </c:pt>
                <c:pt idx="4004">
                  <c:v>89.063865388536001</c:v>
                </c:pt>
                <c:pt idx="4005">
                  <c:v>89.053070861137002</c:v>
                </c:pt>
                <c:pt idx="4006">
                  <c:v>89.042276333736993</c:v>
                </c:pt>
                <c:pt idx="4007">
                  <c:v>89.031481806337993</c:v>
                </c:pt>
                <c:pt idx="4008">
                  <c:v>89.020687278938993</c:v>
                </c:pt>
                <c:pt idx="4009">
                  <c:v>89.009892751538999</c:v>
                </c:pt>
                <c:pt idx="4010">
                  <c:v>88.999098224139999</c:v>
                </c:pt>
                <c:pt idx="4011">
                  <c:v>88.988303696740005</c:v>
                </c:pt>
                <c:pt idx="4012">
                  <c:v>88.977509169341005</c:v>
                </c:pt>
                <c:pt idx="4013">
                  <c:v>88.966714641937997</c:v>
                </c:pt>
                <c:pt idx="4014">
                  <c:v>88.955920114538003</c:v>
                </c:pt>
                <c:pt idx="4015">
                  <c:v>88.945125587139003</c:v>
                </c:pt>
                <c:pt idx="4016">
                  <c:v>88.934331059740003</c:v>
                </c:pt>
                <c:pt idx="4017">
                  <c:v>88.923536532339995</c:v>
                </c:pt>
                <c:pt idx="4018">
                  <c:v>88.912742004940995</c:v>
                </c:pt>
                <c:pt idx="4019">
                  <c:v>88.901947477541</c:v>
                </c:pt>
                <c:pt idx="4020">
                  <c:v>88.891152950142001</c:v>
                </c:pt>
                <c:pt idx="4021">
                  <c:v>88.880358422743001</c:v>
                </c:pt>
                <c:pt idx="4022">
                  <c:v>88.869563895343006</c:v>
                </c:pt>
                <c:pt idx="4023">
                  <c:v>88.858769367944006</c:v>
                </c:pt>
                <c:pt idx="4024">
                  <c:v>88.847974840543998</c:v>
                </c:pt>
                <c:pt idx="4025">
                  <c:v>88.837180313144998</c:v>
                </c:pt>
                <c:pt idx="4026">
                  <c:v>88.826385785745998</c:v>
                </c:pt>
                <c:pt idx="4027">
                  <c:v>88.815591258346004</c:v>
                </c:pt>
                <c:pt idx="4028">
                  <c:v>88.804796730947004</c:v>
                </c:pt>
                <c:pt idx="4029">
                  <c:v>88.794002203546995</c:v>
                </c:pt>
                <c:pt idx="4030">
                  <c:v>88.783207676147995</c:v>
                </c:pt>
                <c:pt idx="4031">
                  <c:v>88.772413148748001</c:v>
                </c:pt>
                <c:pt idx="4032">
                  <c:v>88.761618621344994</c:v>
                </c:pt>
                <c:pt idx="4033">
                  <c:v>88.750824093945994</c:v>
                </c:pt>
                <c:pt idx="4034">
                  <c:v>88.740029566546994</c:v>
                </c:pt>
                <c:pt idx="4035">
                  <c:v>88.729235039146999</c:v>
                </c:pt>
                <c:pt idx="4036">
                  <c:v>88.718440511748</c:v>
                </c:pt>
                <c:pt idx="4037">
                  <c:v>88.707645984348005</c:v>
                </c:pt>
                <c:pt idx="4038">
                  <c:v>88.696851456949005</c:v>
                </c:pt>
                <c:pt idx="4039">
                  <c:v>88.686056929550006</c:v>
                </c:pt>
                <c:pt idx="4040">
                  <c:v>88.675262402149997</c:v>
                </c:pt>
                <c:pt idx="4041">
                  <c:v>88.664467874750997</c:v>
                </c:pt>
                <c:pt idx="4042">
                  <c:v>88.653673347351003</c:v>
                </c:pt>
                <c:pt idx="4043">
                  <c:v>88.642878819952003</c:v>
                </c:pt>
                <c:pt idx="4044">
                  <c:v>88.632084292551994</c:v>
                </c:pt>
                <c:pt idx="4045">
                  <c:v>88.621289765152994</c:v>
                </c:pt>
                <c:pt idx="4046">
                  <c:v>88.610495237753995</c:v>
                </c:pt>
                <c:pt idx="4047">
                  <c:v>88.599700710354</c:v>
                </c:pt>
                <c:pt idx="4048">
                  <c:v>88.588906182955</c:v>
                </c:pt>
                <c:pt idx="4049">
                  <c:v>88.578111655555006</c:v>
                </c:pt>
                <c:pt idx="4050">
                  <c:v>88.567317128156006</c:v>
                </c:pt>
                <c:pt idx="4051">
                  <c:v>88.556522600752999</c:v>
                </c:pt>
                <c:pt idx="4052">
                  <c:v>88.545728073353999</c:v>
                </c:pt>
                <c:pt idx="4053">
                  <c:v>88.534933545954004</c:v>
                </c:pt>
                <c:pt idx="4054">
                  <c:v>88.524139018555005</c:v>
                </c:pt>
                <c:pt idx="4055">
                  <c:v>88.513344491154996</c:v>
                </c:pt>
                <c:pt idx="4056">
                  <c:v>88.502549963755996</c:v>
                </c:pt>
                <c:pt idx="4057">
                  <c:v>88.491755436356001</c:v>
                </c:pt>
                <c:pt idx="4058">
                  <c:v>88.480960908957002</c:v>
                </c:pt>
                <c:pt idx="4059">
                  <c:v>88.470166381558002</c:v>
                </c:pt>
                <c:pt idx="4060">
                  <c:v>88.459371854157993</c:v>
                </c:pt>
                <c:pt idx="4061">
                  <c:v>88.448577326758993</c:v>
                </c:pt>
                <c:pt idx="4062">
                  <c:v>88.437782799358999</c:v>
                </c:pt>
                <c:pt idx="4063">
                  <c:v>88.426988271959999</c:v>
                </c:pt>
                <c:pt idx="4064">
                  <c:v>88.416193744560999</c:v>
                </c:pt>
                <c:pt idx="4065">
                  <c:v>88.405399217161005</c:v>
                </c:pt>
                <c:pt idx="4066">
                  <c:v>88.394604689762005</c:v>
                </c:pt>
                <c:pt idx="4067">
                  <c:v>88.383810162361996</c:v>
                </c:pt>
                <c:pt idx="4068">
                  <c:v>88.373015634962997</c:v>
                </c:pt>
                <c:pt idx="4069">
                  <c:v>88.362221107563997</c:v>
                </c:pt>
                <c:pt idx="4070">
                  <c:v>88.351426580159995</c:v>
                </c:pt>
                <c:pt idx="4071">
                  <c:v>88.340632052760995</c:v>
                </c:pt>
                <c:pt idx="4072">
                  <c:v>88.329837525361995</c:v>
                </c:pt>
                <c:pt idx="4073">
                  <c:v>88.319042997962001</c:v>
                </c:pt>
                <c:pt idx="4074">
                  <c:v>88.308248470563001</c:v>
                </c:pt>
                <c:pt idx="4075">
                  <c:v>88.297453943163006</c:v>
                </c:pt>
                <c:pt idx="4076">
                  <c:v>88.286659415764007</c:v>
                </c:pt>
                <c:pt idx="4077">
                  <c:v>88.275864888365007</c:v>
                </c:pt>
                <c:pt idx="4078">
                  <c:v>88.265070360964998</c:v>
                </c:pt>
                <c:pt idx="4079">
                  <c:v>88.254275833565998</c:v>
                </c:pt>
                <c:pt idx="4080">
                  <c:v>88.243481306166004</c:v>
                </c:pt>
                <c:pt idx="4081">
                  <c:v>88.232686778767004</c:v>
                </c:pt>
                <c:pt idx="4082">
                  <c:v>88.221892251368004</c:v>
                </c:pt>
                <c:pt idx="4083">
                  <c:v>88.211097723967995</c:v>
                </c:pt>
                <c:pt idx="4084">
                  <c:v>88.200303196568996</c:v>
                </c:pt>
                <c:pt idx="4085">
                  <c:v>88.189508669169001</c:v>
                </c:pt>
                <c:pt idx="4086">
                  <c:v>88.178714141770001</c:v>
                </c:pt>
                <c:pt idx="4087">
                  <c:v>88.167919614370007</c:v>
                </c:pt>
                <c:pt idx="4088">
                  <c:v>88.157125086971007</c:v>
                </c:pt>
                <c:pt idx="4089">
                  <c:v>88.146330559571993</c:v>
                </c:pt>
                <c:pt idx="4090">
                  <c:v>88.135536032169</c:v>
                </c:pt>
                <c:pt idx="4091">
                  <c:v>88.124741504769005</c:v>
                </c:pt>
                <c:pt idx="4092">
                  <c:v>88.113946977370006</c:v>
                </c:pt>
                <c:pt idx="4093">
                  <c:v>88.103152449969997</c:v>
                </c:pt>
                <c:pt idx="4094">
                  <c:v>88.092357922570997</c:v>
                </c:pt>
                <c:pt idx="4095">
                  <c:v>88.081563395171997</c:v>
                </c:pt>
                <c:pt idx="4096">
                  <c:v>88.070768867772003</c:v>
                </c:pt>
                <c:pt idx="4097">
                  <c:v>88.059974340373003</c:v>
                </c:pt>
                <c:pt idx="4098">
                  <c:v>88.049179812972994</c:v>
                </c:pt>
                <c:pt idx="4099">
                  <c:v>88.038385285573995</c:v>
                </c:pt>
                <c:pt idx="4100">
                  <c:v>88.027590758174</c:v>
                </c:pt>
                <c:pt idx="4101">
                  <c:v>88.016796230775</c:v>
                </c:pt>
                <c:pt idx="4102">
                  <c:v>88.006001703376</c:v>
                </c:pt>
                <c:pt idx="4103">
                  <c:v>87.995207175976006</c:v>
                </c:pt>
                <c:pt idx="4104">
                  <c:v>87.984412648577006</c:v>
                </c:pt>
                <c:pt idx="4105">
                  <c:v>87.973618121176997</c:v>
                </c:pt>
                <c:pt idx="4106">
                  <c:v>87.962823593777998</c:v>
                </c:pt>
                <c:pt idx="4107">
                  <c:v>87.952029066378998</c:v>
                </c:pt>
                <c:pt idx="4108">
                  <c:v>87.941234538979003</c:v>
                </c:pt>
                <c:pt idx="4109">
                  <c:v>87.930440011575996</c:v>
                </c:pt>
                <c:pt idx="4110">
                  <c:v>87.919645484176996</c:v>
                </c:pt>
                <c:pt idx="4111">
                  <c:v>87.908850956777002</c:v>
                </c:pt>
                <c:pt idx="4112">
                  <c:v>87.898056429378002</c:v>
                </c:pt>
                <c:pt idx="4113">
                  <c:v>87.887261901977993</c:v>
                </c:pt>
                <c:pt idx="4114">
                  <c:v>87.876467374578993</c:v>
                </c:pt>
                <c:pt idx="4115">
                  <c:v>87.865672847179994</c:v>
                </c:pt>
                <c:pt idx="4116">
                  <c:v>87.854878319779999</c:v>
                </c:pt>
                <c:pt idx="4117">
                  <c:v>87.844083792380999</c:v>
                </c:pt>
                <c:pt idx="4118">
                  <c:v>87.833289264981005</c:v>
                </c:pt>
                <c:pt idx="4119">
                  <c:v>87.822494737582005</c:v>
                </c:pt>
                <c:pt idx="4120">
                  <c:v>87.811700210183005</c:v>
                </c:pt>
                <c:pt idx="4121">
                  <c:v>87.800905682782997</c:v>
                </c:pt>
                <c:pt idx="4122">
                  <c:v>87.790111155383997</c:v>
                </c:pt>
                <c:pt idx="4123">
                  <c:v>87.779316627984002</c:v>
                </c:pt>
                <c:pt idx="4124">
                  <c:v>87.768522100585002</c:v>
                </c:pt>
                <c:pt idx="4125">
                  <c:v>87.757727573186003</c:v>
                </c:pt>
                <c:pt idx="4126">
                  <c:v>87.746933045785994</c:v>
                </c:pt>
                <c:pt idx="4127">
                  <c:v>87.736138518386994</c:v>
                </c:pt>
                <c:pt idx="4128">
                  <c:v>87.725343990984001</c:v>
                </c:pt>
                <c:pt idx="4129">
                  <c:v>87.714549463584007</c:v>
                </c:pt>
                <c:pt idx="4130">
                  <c:v>87.703754936185007</c:v>
                </c:pt>
                <c:pt idx="4131">
                  <c:v>87.692960408784998</c:v>
                </c:pt>
                <c:pt idx="4132">
                  <c:v>87.682165881385998</c:v>
                </c:pt>
                <c:pt idx="4133">
                  <c:v>87.671371353986999</c:v>
                </c:pt>
                <c:pt idx="4134">
                  <c:v>87.660576826587004</c:v>
                </c:pt>
                <c:pt idx="4135">
                  <c:v>87.649782299188004</c:v>
                </c:pt>
                <c:pt idx="4136">
                  <c:v>87.638987771787995</c:v>
                </c:pt>
                <c:pt idx="4137">
                  <c:v>87.628193244388996</c:v>
                </c:pt>
                <c:pt idx="4138">
                  <c:v>87.617398716989996</c:v>
                </c:pt>
                <c:pt idx="4139">
                  <c:v>87.606604189590001</c:v>
                </c:pt>
                <c:pt idx="4140">
                  <c:v>87.595809662191002</c:v>
                </c:pt>
                <c:pt idx="4141">
                  <c:v>87.585015134791007</c:v>
                </c:pt>
                <c:pt idx="4142">
                  <c:v>87.574220607391993</c:v>
                </c:pt>
                <c:pt idx="4143">
                  <c:v>87.563426079991999</c:v>
                </c:pt>
                <c:pt idx="4144">
                  <c:v>87.552631552592999</c:v>
                </c:pt>
                <c:pt idx="4145">
                  <c:v>87.541837025193999</c:v>
                </c:pt>
                <c:pt idx="4146">
                  <c:v>87.531042497794004</c:v>
                </c:pt>
                <c:pt idx="4147">
                  <c:v>87.520247970390997</c:v>
                </c:pt>
                <c:pt idx="4148">
                  <c:v>87.509453442991997</c:v>
                </c:pt>
                <c:pt idx="4149">
                  <c:v>87.498658915592003</c:v>
                </c:pt>
                <c:pt idx="4150">
                  <c:v>87.487864388193003</c:v>
                </c:pt>
                <c:pt idx="4151">
                  <c:v>87.477069860794003</c:v>
                </c:pt>
                <c:pt idx="4152">
                  <c:v>87.466275333393995</c:v>
                </c:pt>
                <c:pt idx="4153">
                  <c:v>87.455480805994995</c:v>
                </c:pt>
                <c:pt idx="4154">
                  <c:v>87.444686278595</c:v>
                </c:pt>
                <c:pt idx="4155">
                  <c:v>87.433891751196001</c:v>
                </c:pt>
                <c:pt idx="4156">
                  <c:v>87.423097223797001</c:v>
                </c:pt>
                <c:pt idx="4157">
                  <c:v>87.412302696397006</c:v>
                </c:pt>
                <c:pt idx="4158">
                  <c:v>87.401508168998006</c:v>
                </c:pt>
                <c:pt idx="4159">
                  <c:v>87.390713641597998</c:v>
                </c:pt>
                <c:pt idx="4160">
                  <c:v>87.379919114198998</c:v>
                </c:pt>
                <c:pt idx="4161">
                  <c:v>87.369124586799003</c:v>
                </c:pt>
                <c:pt idx="4162">
                  <c:v>87.358330059400004</c:v>
                </c:pt>
                <c:pt idx="4163">
                  <c:v>87.347535532001004</c:v>
                </c:pt>
                <c:pt idx="4164">
                  <c:v>87.336741004600995</c:v>
                </c:pt>
                <c:pt idx="4165">
                  <c:v>87.325946477201995</c:v>
                </c:pt>
                <c:pt idx="4166">
                  <c:v>87.315151949802001</c:v>
                </c:pt>
                <c:pt idx="4167">
                  <c:v>87.304357422398994</c:v>
                </c:pt>
                <c:pt idx="4168">
                  <c:v>87.293562894999994</c:v>
                </c:pt>
                <c:pt idx="4169">
                  <c:v>87.282768367600994</c:v>
                </c:pt>
                <c:pt idx="4170">
                  <c:v>87.271973840200999</c:v>
                </c:pt>
                <c:pt idx="4171">
                  <c:v>87.261179312802</c:v>
                </c:pt>
                <c:pt idx="4172">
                  <c:v>87.250384785402005</c:v>
                </c:pt>
                <c:pt idx="4173">
                  <c:v>87.239590258003005</c:v>
                </c:pt>
                <c:pt idx="4174">
                  <c:v>87.228795730602997</c:v>
                </c:pt>
                <c:pt idx="4175">
                  <c:v>87.218001203203997</c:v>
                </c:pt>
                <c:pt idx="4176">
                  <c:v>87.207206675804997</c:v>
                </c:pt>
                <c:pt idx="4177">
                  <c:v>87.196412148405003</c:v>
                </c:pt>
                <c:pt idx="4178">
                  <c:v>87.185617621006003</c:v>
                </c:pt>
                <c:pt idx="4179">
                  <c:v>87.174823093605994</c:v>
                </c:pt>
                <c:pt idx="4180">
                  <c:v>87.164028566206994</c:v>
                </c:pt>
                <c:pt idx="4181">
                  <c:v>87.153234038807994</c:v>
                </c:pt>
                <c:pt idx="4182">
                  <c:v>87.142439511408</c:v>
                </c:pt>
                <c:pt idx="4183">
                  <c:v>87.131644984009</c:v>
                </c:pt>
                <c:pt idx="4184">
                  <c:v>87.120850456609006</c:v>
                </c:pt>
                <c:pt idx="4185">
                  <c:v>87.110055929210006</c:v>
                </c:pt>
                <c:pt idx="4186">
                  <c:v>87.099261401806999</c:v>
                </c:pt>
                <c:pt idx="4187">
                  <c:v>87.088466874407004</c:v>
                </c:pt>
                <c:pt idx="4188">
                  <c:v>87.077672347008004</c:v>
                </c:pt>
                <c:pt idx="4189">
                  <c:v>87.066877819609005</c:v>
                </c:pt>
                <c:pt idx="4190">
                  <c:v>87.056083292208996</c:v>
                </c:pt>
                <c:pt idx="4191">
                  <c:v>87.045288764809996</c:v>
                </c:pt>
                <c:pt idx="4192">
                  <c:v>87.034494237410001</c:v>
                </c:pt>
                <c:pt idx="4193">
                  <c:v>87.023699710011002</c:v>
                </c:pt>
                <c:pt idx="4194">
                  <c:v>87.012905182612002</c:v>
                </c:pt>
                <c:pt idx="4195">
                  <c:v>87.002110655211993</c:v>
                </c:pt>
                <c:pt idx="4196">
                  <c:v>86.991316127812993</c:v>
                </c:pt>
                <c:pt idx="4197">
                  <c:v>86.980521600412999</c:v>
                </c:pt>
                <c:pt idx="4198">
                  <c:v>86.969727073013999</c:v>
                </c:pt>
                <c:pt idx="4199">
                  <c:v>86.958932545614999</c:v>
                </c:pt>
                <c:pt idx="4200">
                  <c:v>86.948138018215005</c:v>
                </c:pt>
                <c:pt idx="4201">
                  <c:v>86.937343490816005</c:v>
                </c:pt>
                <c:pt idx="4202">
                  <c:v>86.926548963415996</c:v>
                </c:pt>
                <c:pt idx="4203">
                  <c:v>86.915754436016996</c:v>
                </c:pt>
                <c:pt idx="4204">
                  <c:v>86.904959908617002</c:v>
                </c:pt>
                <c:pt idx="4205">
                  <c:v>86.894165381213995</c:v>
                </c:pt>
                <c:pt idx="4206">
                  <c:v>86.883370853814995</c:v>
                </c:pt>
                <c:pt idx="4207">
                  <c:v>86.872576326415995</c:v>
                </c:pt>
                <c:pt idx="4208">
                  <c:v>86.861781799016001</c:v>
                </c:pt>
                <c:pt idx="4209">
                  <c:v>86.850987271617001</c:v>
                </c:pt>
                <c:pt idx="4210">
                  <c:v>86.840192744217006</c:v>
                </c:pt>
                <c:pt idx="4211">
                  <c:v>86.829398216818007</c:v>
                </c:pt>
                <c:pt idx="4212">
                  <c:v>86.818603689419007</c:v>
                </c:pt>
                <c:pt idx="4213">
                  <c:v>86.807809162018998</c:v>
                </c:pt>
                <c:pt idx="4214">
                  <c:v>86.797014634619998</c:v>
                </c:pt>
                <c:pt idx="4215">
                  <c:v>86.786220107220004</c:v>
                </c:pt>
                <c:pt idx="4216">
                  <c:v>86.775425579821004</c:v>
                </c:pt>
                <c:pt idx="4217">
                  <c:v>86.764631052420995</c:v>
                </c:pt>
                <c:pt idx="4218">
                  <c:v>86.753836525021995</c:v>
                </c:pt>
                <c:pt idx="4219">
                  <c:v>86.743041997622996</c:v>
                </c:pt>
                <c:pt idx="4220">
                  <c:v>86.732247470223001</c:v>
                </c:pt>
                <c:pt idx="4221">
                  <c:v>86.721452942824001</c:v>
                </c:pt>
                <c:pt idx="4222">
                  <c:v>86.710658415424007</c:v>
                </c:pt>
                <c:pt idx="4223">
                  <c:v>86.699863888025007</c:v>
                </c:pt>
                <c:pt idx="4224">
                  <c:v>86.689069360622</c:v>
                </c:pt>
                <c:pt idx="4225">
                  <c:v>86.678274833223</c:v>
                </c:pt>
                <c:pt idx="4226">
                  <c:v>86.667480305823005</c:v>
                </c:pt>
                <c:pt idx="4227">
                  <c:v>86.656685778424006</c:v>
                </c:pt>
                <c:pt idx="4228">
                  <c:v>86.645891251023997</c:v>
                </c:pt>
                <c:pt idx="4229">
                  <c:v>86.635096723624997</c:v>
                </c:pt>
                <c:pt idx="4230">
                  <c:v>86.624302196225003</c:v>
                </c:pt>
                <c:pt idx="4231">
                  <c:v>86.613507668826003</c:v>
                </c:pt>
                <c:pt idx="4232">
                  <c:v>86.602713141427003</c:v>
                </c:pt>
                <c:pt idx="4233">
                  <c:v>86.591918614026994</c:v>
                </c:pt>
                <c:pt idx="4234">
                  <c:v>86.581124086627995</c:v>
                </c:pt>
                <c:pt idx="4235">
                  <c:v>86.570329559228</c:v>
                </c:pt>
                <c:pt idx="4236">
                  <c:v>86.559535031829</c:v>
                </c:pt>
                <c:pt idx="4237">
                  <c:v>86.54874050443</c:v>
                </c:pt>
                <c:pt idx="4238">
                  <c:v>86.537945977030006</c:v>
                </c:pt>
                <c:pt idx="4239">
                  <c:v>86.527151449631006</c:v>
                </c:pt>
                <c:pt idx="4240">
                  <c:v>86.516356922230997</c:v>
                </c:pt>
                <c:pt idx="4241">
                  <c:v>86.505562394831998</c:v>
                </c:pt>
                <c:pt idx="4242">
                  <c:v>86.494767867432998</c:v>
                </c:pt>
                <c:pt idx="4243">
                  <c:v>86.483973340033003</c:v>
                </c:pt>
                <c:pt idx="4244">
                  <c:v>86.473178812629996</c:v>
                </c:pt>
                <c:pt idx="4245">
                  <c:v>86.462384285230996</c:v>
                </c:pt>
                <c:pt idx="4246">
                  <c:v>86.451589757831002</c:v>
                </c:pt>
                <c:pt idx="4247">
                  <c:v>86.440795230432002</c:v>
                </c:pt>
                <c:pt idx="4248">
                  <c:v>86.430000703031993</c:v>
                </c:pt>
                <c:pt idx="4249">
                  <c:v>86.419206175632993</c:v>
                </c:pt>
                <c:pt idx="4250">
                  <c:v>86.408411648233994</c:v>
                </c:pt>
                <c:pt idx="4251">
                  <c:v>86.397617120833999</c:v>
                </c:pt>
                <c:pt idx="4252">
                  <c:v>86.386822593434999</c:v>
                </c:pt>
                <c:pt idx="4253">
                  <c:v>86.376028066035005</c:v>
                </c:pt>
                <c:pt idx="4254">
                  <c:v>86.365233538636005</c:v>
                </c:pt>
                <c:pt idx="4255">
                  <c:v>86.354439011237005</c:v>
                </c:pt>
                <c:pt idx="4256">
                  <c:v>86.343644483836997</c:v>
                </c:pt>
                <c:pt idx="4257">
                  <c:v>86.332849956437997</c:v>
                </c:pt>
                <c:pt idx="4258">
                  <c:v>86.322055429038002</c:v>
                </c:pt>
                <c:pt idx="4259">
                  <c:v>86.311260901639002</c:v>
                </c:pt>
                <c:pt idx="4260">
                  <c:v>86.300466374238994</c:v>
                </c:pt>
                <c:pt idx="4261">
                  <c:v>86.289671846839994</c:v>
                </c:pt>
                <c:pt idx="4262">
                  <c:v>86.278877319440994</c:v>
                </c:pt>
                <c:pt idx="4263">
                  <c:v>86.268082792038001</c:v>
                </c:pt>
                <c:pt idx="4264">
                  <c:v>86.257288264638007</c:v>
                </c:pt>
                <c:pt idx="4265">
                  <c:v>86.246493737239007</c:v>
                </c:pt>
                <c:pt idx="4266">
                  <c:v>86.235699209838998</c:v>
                </c:pt>
                <c:pt idx="4267">
                  <c:v>86.224904682439998</c:v>
                </c:pt>
                <c:pt idx="4268">
                  <c:v>86.214110155040999</c:v>
                </c:pt>
                <c:pt idx="4269">
                  <c:v>86.203315627641004</c:v>
                </c:pt>
                <c:pt idx="4270">
                  <c:v>86.192521100242004</c:v>
                </c:pt>
                <c:pt idx="4271">
                  <c:v>86.181726572841995</c:v>
                </c:pt>
                <c:pt idx="4272">
                  <c:v>86.170932045442996</c:v>
                </c:pt>
                <c:pt idx="4273">
                  <c:v>86.160137518043001</c:v>
                </c:pt>
                <c:pt idx="4274">
                  <c:v>86.149342990644001</c:v>
                </c:pt>
                <c:pt idx="4275">
                  <c:v>86.138548463245002</c:v>
                </c:pt>
                <c:pt idx="4276">
                  <c:v>86.127753935845007</c:v>
                </c:pt>
                <c:pt idx="4277">
                  <c:v>86.116959408445993</c:v>
                </c:pt>
                <c:pt idx="4278">
                  <c:v>86.106164881045999</c:v>
                </c:pt>
                <c:pt idx="4279">
                  <c:v>86.095370353646999</c:v>
                </c:pt>
                <c:pt idx="4280">
                  <c:v>86.084575826247999</c:v>
                </c:pt>
                <c:pt idx="4281">
                  <c:v>86.073781298848004</c:v>
                </c:pt>
                <c:pt idx="4282">
                  <c:v>86.062986771444997</c:v>
                </c:pt>
                <c:pt idx="4283">
                  <c:v>86.052192244045997</c:v>
                </c:pt>
                <c:pt idx="4284">
                  <c:v>86.041397716646003</c:v>
                </c:pt>
                <c:pt idx="4285">
                  <c:v>86.030603189247003</c:v>
                </c:pt>
                <c:pt idx="4286">
                  <c:v>86.019808661846994</c:v>
                </c:pt>
                <c:pt idx="4287">
                  <c:v>86.009014134447995</c:v>
                </c:pt>
                <c:pt idx="4288">
                  <c:v>85.998219607048995</c:v>
                </c:pt>
                <c:pt idx="4289">
                  <c:v>85.987425079649</c:v>
                </c:pt>
                <c:pt idx="4290">
                  <c:v>85.976630552250001</c:v>
                </c:pt>
                <c:pt idx="4291">
                  <c:v>85.965836024850006</c:v>
                </c:pt>
                <c:pt idx="4292">
                  <c:v>85.955041497451006</c:v>
                </c:pt>
                <c:pt idx="4293">
                  <c:v>85.944246970052006</c:v>
                </c:pt>
                <c:pt idx="4294">
                  <c:v>85.933452442651998</c:v>
                </c:pt>
                <c:pt idx="4295">
                  <c:v>85.922657915252998</c:v>
                </c:pt>
                <c:pt idx="4296">
                  <c:v>85.911863387853003</c:v>
                </c:pt>
                <c:pt idx="4297">
                  <c:v>85.901068860454004</c:v>
                </c:pt>
                <c:pt idx="4298">
                  <c:v>85.890274333055004</c:v>
                </c:pt>
                <c:pt idx="4299">
                  <c:v>85.879479805654995</c:v>
                </c:pt>
                <c:pt idx="4300">
                  <c:v>85.868685278255995</c:v>
                </c:pt>
                <c:pt idx="4301">
                  <c:v>85.857890750853002</c:v>
                </c:pt>
                <c:pt idx="4302">
                  <c:v>85.847096223452994</c:v>
                </c:pt>
                <c:pt idx="4303">
                  <c:v>85.836301696053994</c:v>
                </c:pt>
                <c:pt idx="4304">
                  <c:v>85.825507168653999</c:v>
                </c:pt>
                <c:pt idx="4305">
                  <c:v>85.814712641254999</c:v>
                </c:pt>
                <c:pt idx="4306">
                  <c:v>85.803918113856</c:v>
                </c:pt>
                <c:pt idx="4307">
                  <c:v>85.793123586456005</c:v>
                </c:pt>
                <c:pt idx="4308">
                  <c:v>85.782329059057005</c:v>
                </c:pt>
                <c:pt idx="4309">
                  <c:v>85.771534531656997</c:v>
                </c:pt>
                <c:pt idx="4310">
                  <c:v>85.760740004257997</c:v>
                </c:pt>
                <c:pt idx="4311">
                  <c:v>85.749945476858997</c:v>
                </c:pt>
                <c:pt idx="4312">
                  <c:v>85.739150949459003</c:v>
                </c:pt>
                <c:pt idx="4313">
                  <c:v>85.728356422060003</c:v>
                </c:pt>
                <c:pt idx="4314">
                  <c:v>85.717561894659994</c:v>
                </c:pt>
                <c:pt idx="4315">
                  <c:v>85.706767367260994</c:v>
                </c:pt>
                <c:pt idx="4316">
                  <c:v>85.695972839861</c:v>
                </c:pt>
                <c:pt idx="4317">
                  <c:v>85.685178312462</c:v>
                </c:pt>
                <c:pt idx="4318">
                  <c:v>85.674383785063</c:v>
                </c:pt>
                <c:pt idx="4319">
                  <c:v>85.663589257663006</c:v>
                </c:pt>
                <c:pt idx="4320">
                  <c:v>85.652794730264006</c:v>
                </c:pt>
                <c:pt idx="4321">
                  <c:v>85.642000202860999</c:v>
                </c:pt>
                <c:pt idx="4322">
                  <c:v>85.631205675461004</c:v>
                </c:pt>
                <c:pt idx="4323">
                  <c:v>85.620411148062004</c:v>
                </c:pt>
                <c:pt idx="4324">
                  <c:v>85.609616620663004</c:v>
                </c:pt>
                <c:pt idx="4325">
                  <c:v>85.598822093262996</c:v>
                </c:pt>
                <c:pt idx="4326">
                  <c:v>85.588027565863996</c:v>
                </c:pt>
                <c:pt idx="4327">
                  <c:v>85.577233038464001</c:v>
                </c:pt>
                <c:pt idx="4328">
                  <c:v>85.566438511065002</c:v>
                </c:pt>
                <c:pt idx="4329">
                  <c:v>85.555643983666002</c:v>
                </c:pt>
                <c:pt idx="4330">
                  <c:v>85.544849456265993</c:v>
                </c:pt>
                <c:pt idx="4331">
                  <c:v>85.534054928866993</c:v>
                </c:pt>
                <c:pt idx="4332">
                  <c:v>85.523260401466999</c:v>
                </c:pt>
                <c:pt idx="4333">
                  <c:v>85.512465874067999</c:v>
                </c:pt>
                <c:pt idx="4334">
                  <c:v>85.501671346668005</c:v>
                </c:pt>
                <c:pt idx="4335">
                  <c:v>85.490876819269005</c:v>
                </c:pt>
                <c:pt idx="4336">
                  <c:v>85.480082291870005</c:v>
                </c:pt>
                <c:pt idx="4337">
                  <c:v>85.469287764469996</c:v>
                </c:pt>
                <c:pt idx="4338">
                  <c:v>85.458493237070996</c:v>
                </c:pt>
                <c:pt idx="4339">
                  <c:v>85.447698709671002</c:v>
                </c:pt>
                <c:pt idx="4340">
                  <c:v>85.436904182267995</c:v>
                </c:pt>
                <c:pt idx="4341">
                  <c:v>85.426109654868995</c:v>
                </c:pt>
                <c:pt idx="4342">
                  <c:v>85.415315127469995</c:v>
                </c:pt>
                <c:pt idx="4343">
                  <c:v>85.404520600070001</c:v>
                </c:pt>
                <c:pt idx="4344">
                  <c:v>85.393726072671001</c:v>
                </c:pt>
                <c:pt idx="4345">
                  <c:v>85.382931545271006</c:v>
                </c:pt>
                <c:pt idx="4346">
                  <c:v>85.372137017872006</c:v>
                </c:pt>
                <c:pt idx="4347">
                  <c:v>85.361342490471998</c:v>
                </c:pt>
                <c:pt idx="4348">
                  <c:v>85.350547963072998</c:v>
                </c:pt>
                <c:pt idx="4349">
                  <c:v>85.339753435673998</c:v>
                </c:pt>
                <c:pt idx="4350">
                  <c:v>85.328958908274004</c:v>
                </c:pt>
                <c:pt idx="4351">
                  <c:v>85.318164380875004</c:v>
                </c:pt>
                <c:pt idx="4352">
                  <c:v>85.307369853474995</c:v>
                </c:pt>
                <c:pt idx="4353">
                  <c:v>85.296575326075995</c:v>
                </c:pt>
                <c:pt idx="4354">
                  <c:v>85.285780798676996</c:v>
                </c:pt>
                <c:pt idx="4355">
                  <c:v>85.274986271277001</c:v>
                </c:pt>
                <c:pt idx="4356">
                  <c:v>85.264191743878001</c:v>
                </c:pt>
                <c:pt idx="4357">
                  <c:v>85.253397216478007</c:v>
                </c:pt>
                <c:pt idx="4358">
                  <c:v>85.242602689079007</c:v>
                </c:pt>
                <c:pt idx="4359">
                  <c:v>85.231808161676</c:v>
                </c:pt>
                <c:pt idx="4360">
                  <c:v>85.221013634276005</c:v>
                </c:pt>
                <c:pt idx="4361">
                  <c:v>85.210219106877005</c:v>
                </c:pt>
                <c:pt idx="4362">
                  <c:v>85.199424579478006</c:v>
                </c:pt>
                <c:pt idx="4363">
                  <c:v>85.188630052077997</c:v>
                </c:pt>
                <c:pt idx="4364">
                  <c:v>85.177835524678997</c:v>
                </c:pt>
                <c:pt idx="4365">
                  <c:v>85.167040997279003</c:v>
                </c:pt>
                <c:pt idx="4366">
                  <c:v>85.156246469880003</c:v>
                </c:pt>
                <c:pt idx="4367">
                  <c:v>85.145451942481003</c:v>
                </c:pt>
                <c:pt idx="4368">
                  <c:v>85.134657415080994</c:v>
                </c:pt>
                <c:pt idx="4369">
                  <c:v>85.123862887681994</c:v>
                </c:pt>
                <c:pt idx="4370">
                  <c:v>85.113068360282</c:v>
                </c:pt>
                <c:pt idx="4371">
                  <c:v>85.102273832883</c:v>
                </c:pt>
                <c:pt idx="4372">
                  <c:v>85.091479305484</c:v>
                </c:pt>
                <c:pt idx="4373">
                  <c:v>85.080684778084006</c:v>
                </c:pt>
                <c:pt idx="4374">
                  <c:v>85.069890250685006</c:v>
                </c:pt>
                <c:pt idx="4375">
                  <c:v>85.059095723284997</c:v>
                </c:pt>
                <c:pt idx="4376">
                  <c:v>85.048301195885998</c:v>
                </c:pt>
                <c:pt idx="4377">
                  <c:v>85.037506668486003</c:v>
                </c:pt>
                <c:pt idx="4378">
                  <c:v>85.026712141082996</c:v>
                </c:pt>
                <c:pt idx="4379">
                  <c:v>85.015917613683996</c:v>
                </c:pt>
                <c:pt idx="4380">
                  <c:v>85.005123086284996</c:v>
                </c:pt>
                <c:pt idx="4381">
                  <c:v>84.994328558885002</c:v>
                </c:pt>
                <c:pt idx="4382">
                  <c:v>84.983534031486002</c:v>
                </c:pt>
                <c:pt idx="4383">
                  <c:v>84.972739504085993</c:v>
                </c:pt>
                <c:pt idx="4384">
                  <c:v>84.961944976686993</c:v>
                </c:pt>
                <c:pt idx="4385">
                  <c:v>84.951150449287994</c:v>
                </c:pt>
                <c:pt idx="4386">
                  <c:v>84.940355921887999</c:v>
                </c:pt>
                <c:pt idx="4387">
                  <c:v>84.929561394488999</c:v>
                </c:pt>
                <c:pt idx="4388">
                  <c:v>84.918766867089005</c:v>
                </c:pt>
                <c:pt idx="4389">
                  <c:v>84.907972339690005</c:v>
                </c:pt>
                <c:pt idx="4390">
                  <c:v>84.897177812289996</c:v>
                </c:pt>
                <c:pt idx="4391">
                  <c:v>84.886383284890996</c:v>
                </c:pt>
                <c:pt idx="4392">
                  <c:v>84.875588757491997</c:v>
                </c:pt>
                <c:pt idx="4393">
                  <c:v>84.864794230092002</c:v>
                </c:pt>
                <c:pt idx="4394">
                  <c:v>84.853999702693002</c:v>
                </c:pt>
                <c:pt idx="4395">
                  <c:v>84.843205175292994</c:v>
                </c:pt>
                <c:pt idx="4396">
                  <c:v>84.832410647893994</c:v>
                </c:pt>
                <c:pt idx="4397">
                  <c:v>84.821616120494994</c:v>
                </c:pt>
                <c:pt idx="4398">
                  <c:v>84.810821593092001</c:v>
                </c:pt>
                <c:pt idx="4399">
                  <c:v>84.800027065692007</c:v>
                </c:pt>
                <c:pt idx="4400">
                  <c:v>84.789232538293007</c:v>
                </c:pt>
                <c:pt idx="4401">
                  <c:v>84.778438010892998</c:v>
                </c:pt>
                <c:pt idx="4402">
                  <c:v>84.767643483493998</c:v>
                </c:pt>
                <c:pt idx="4403">
                  <c:v>84.756848956094004</c:v>
                </c:pt>
                <c:pt idx="4404">
                  <c:v>84.746054428695004</c:v>
                </c:pt>
                <c:pt idx="4405">
                  <c:v>84.735259901296004</c:v>
                </c:pt>
                <c:pt idx="4406">
                  <c:v>84.724465373895995</c:v>
                </c:pt>
                <c:pt idx="4407">
                  <c:v>84.713670846496996</c:v>
                </c:pt>
                <c:pt idx="4408">
                  <c:v>84.702876319097001</c:v>
                </c:pt>
                <c:pt idx="4409">
                  <c:v>84.692081791698001</c:v>
                </c:pt>
                <c:pt idx="4410">
                  <c:v>84.681287264299002</c:v>
                </c:pt>
                <c:pt idx="4411">
                  <c:v>84.670492736899007</c:v>
                </c:pt>
                <c:pt idx="4412">
                  <c:v>84.659698209499993</c:v>
                </c:pt>
                <c:pt idx="4413">
                  <c:v>84.648903682099998</c:v>
                </c:pt>
                <c:pt idx="4414">
                  <c:v>84.638109154700999</c:v>
                </c:pt>
                <c:pt idx="4415">
                  <c:v>84.627314627301999</c:v>
                </c:pt>
                <c:pt idx="4416">
                  <c:v>84.616520099902004</c:v>
                </c:pt>
                <c:pt idx="4417">
                  <c:v>84.605725572498997</c:v>
                </c:pt>
                <c:pt idx="4418">
                  <c:v>84.594931045099997</c:v>
                </c:pt>
                <c:pt idx="4419">
                  <c:v>84.584136517700003</c:v>
                </c:pt>
                <c:pt idx="4420">
                  <c:v>84.573341990301003</c:v>
                </c:pt>
                <c:pt idx="4421">
                  <c:v>84.562547462900994</c:v>
                </c:pt>
                <c:pt idx="4422">
                  <c:v>84.551752935501995</c:v>
                </c:pt>
                <c:pt idx="4423">
                  <c:v>84.540958408102995</c:v>
                </c:pt>
                <c:pt idx="4424">
                  <c:v>84.530163880703</c:v>
                </c:pt>
                <c:pt idx="4425">
                  <c:v>84.519369353304</c:v>
                </c:pt>
                <c:pt idx="4426">
                  <c:v>84.508574825904006</c:v>
                </c:pt>
                <c:pt idx="4427">
                  <c:v>84.497780298505006</c:v>
                </c:pt>
                <c:pt idx="4428">
                  <c:v>84.486985771106006</c:v>
                </c:pt>
                <c:pt idx="4429">
                  <c:v>84.476191243705998</c:v>
                </c:pt>
                <c:pt idx="4430">
                  <c:v>84.465396716306998</c:v>
                </c:pt>
                <c:pt idx="4431">
                  <c:v>84.454602188907003</c:v>
                </c:pt>
                <c:pt idx="4432">
                  <c:v>84.443807661508004</c:v>
                </c:pt>
                <c:pt idx="4433">
                  <c:v>84.433013134107995</c:v>
                </c:pt>
                <c:pt idx="4434">
                  <c:v>84.422218606708995</c:v>
                </c:pt>
                <c:pt idx="4435">
                  <c:v>84.411424079309995</c:v>
                </c:pt>
                <c:pt idx="4436">
                  <c:v>84.400629551907002</c:v>
                </c:pt>
                <c:pt idx="4437">
                  <c:v>84.389835024506993</c:v>
                </c:pt>
                <c:pt idx="4438">
                  <c:v>84.379040497107994</c:v>
                </c:pt>
                <c:pt idx="4439">
                  <c:v>84.368245969707999</c:v>
                </c:pt>
                <c:pt idx="4440">
                  <c:v>84.357451442308999</c:v>
                </c:pt>
                <c:pt idx="4441">
                  <c:v>84.34665691491</c:v>
                </c:pt>
                <c:pt idx="4442">
                  <c:v>84.335862387510005</c:v>
                </c:pt>
                <c:pt idx="4443">
                  <c:v>84.325067860111005</c:v>
                </c:pt>
                <c:pt idx="4444">
                  <c:v>84.314273332710997</c:v>
                </c:pt>
                <c:pt idx="4445">
                  <c:v>84.303478805311997</c:v>
                </c:pt>
                <c:pt idx="4446">
                  <c:v>84.292684277912002</c:v>
                </c:pt>
                <c:pt idx="4447">
                  <c:v>84.281889750513002</c:v>
                </c:pt>
                <c:pt idx="4448">
                  <c:v>84.271095223114003</c:v>
                </c:pt>
                <c:pt idx="4449">
                  <c:v>84.260300695713994</c:v>
                </c:pt>
                <c:pt idx="4450">
                  <c:v>84.249506168314994</c:v>
                </c:pt>
                <c:pt idx="4451">
                  <c:v>84.238711640915</c:v>
                </c:pt>
                <c:pt idx="4452">
                  <c:v>84.227917113516</c:v>
                </c:pt>
                <c:pt idx="4453">
                  <c:v>84.217122586117</c:v>
                </c:pt>
                <c:pt idx="4454">
                  <c:v>84.206328058717006</c:v>
                </c:pt>
                <c:pt idx="4455">
                  <c:v>84.195533531318006</c:v>
                </c:pt>
                <c:pt idx="4456">
                  <c:v>84.184739003914999</c:v>
                </c:pt>
                <c:pt idx="4457">
                  <c:v>84.173944476515004</c:v>
                </c:pt>
                <c:pt idx="4458">
                  <c:v>84.163149949116004</c:v>
                </c:pt>
                <c:pt idx="4459">
                  <c:v>84.152355421715995</c:v>
                </c:pt>
                <c:pt idx="4460">
                  <c:v>84.141560894316996</c:v>
                </c:pt>
                <c:pt idx="4461">
                  <c:v>84.130766366917996</c:v>
                </c:pt>
                <c:pt idx="4462">
                  <c:v>84.119971839518001</c:v>
                </c:pt>
                <c:pt idx="4463">
                  <c:v>84.109177312119002</c:v>
                </c:pt>
                <c:pt idx="4464">
                  <c:v>84.098382784719007</c:v>
                </c:pt>
                <c:pt idx="4465">
                  <c:v>84.087588257319993</c:v>
                </c:pt>
                <c:pt idx="4466">
                  <c:v>84.076793729920993</c:v>
                </c:pt>
                <c:pt idx="4467">
                  <c:v>84.065999202520999</c:v>
                </c:pt>
                <c:pt idx="4468">
                  <c:v>84.055204675121999</c:v>
                </c:pt>
                <c:pt idx="4469">
                  <c:v>84.044410147722004</c:v>
                </c:pt>
                <c:pt idx="4470">
                  <c:v>84.033615620323005</c:v>
                </c:pt>
                <c:pt idx="4471">
                  <c:v>84.022821092924005</c:v>
                </c:pt>
                <c:pt idx="4472">
                  <c:v>84.012026565523996</c:v>
                </c:pt>
                <c:pt idx="4473">
                  <c:v>84.001232038124996</c:v>
                </c:pt>
                <c:pt idx="4474">
                  <c:v>83.990437510725002</c:v>
                </c:pt>
                <c:pt idx="4475">
                  <c:v>83.979642983321995</c:v>
                </c:pt>
                <c:pt idx="4476">
                  <c:v>83.968848455922995</c:v>
                </c:pt>
                <c:pt idx="4477">
                  <c:v>83.958053928523</c:v>
                </c:pt>
                <c:pt idx="4478">
                  <c:v>83.947259401124001</c:v>
                </c:pt>
                <c:pt idx="4479">
                  <c:v>83.936464873725001</c:v>
                </c:pt>
                <c:pt idx="4480">
                  <c:v>83.925670346325006</c:v>
                </c:pt>
                <c:pt idx="4481">
                  <c:v>83.914875818926006</c:v>
                </c:pt>
                <c:pt idx="4482">
                  <c:v>83.904081291525998</c:v>
                </c:pt>
                <c:pt idx="4483">
                  <c:v>83.893286764126998</c:v>
                </c:pt>
                <c:pt idx="4484">
                  <c:v>83.882492236727998</c:v>
                </c:pt>
                <c:pt idx="4485">
                  <c:v>83.871697709328004</c:v>
                </c:pt>
                <c:pt idx="4486">
                  <c:v>83.860903181929004</c:v>
                </c:pt>
                <c:pt idx="4487">
                  <c:v>83.850108654528995</c:v>
                </c:pt>
                <c:pt idx="4488">
                  <c:v>83.839314127129995</c:v>
                </c:pt>
                <c:pt idx="4489">
                  <c:v>83.828519599730001</c:v>
                </c:pt>
                <c:pt idx="4490">
                  <c:v>83.817725072331001</c:v>
                </c:pt>
                <c:pt idx="4491">
                  <c:v>83.806930544932001</c:v>
                </c:pt>
                <c:pt idx="4492">
                  <c:v>83.796136017532007</c:v>
                </c:pt>
                <c:pt idx="4493">
                  <c:v>83.785341490133007</c:v>
                </c:pt>
                <c:pt idx="4494">
                  <c:v>83.77454696273</c:v>
                </c:pt>
                <c:pt idx="4495">
                  <c:v>83.763752435330005</c:v>
                </c:pt>
                <c:pt idx="4496">
                  <c:v>83.752957907931005</c:v>
                </c:pt>
                <c:pt idx="4497">
                  <c:v>83.742163380532006</c:v>
                </c:pt>
                <c:pt idx="4498">
                  <c:v>83.731368853131997</c:v>
                </c:pt>
                <c:pt idx="4499">
                  <c:v>83.720574325732997</c:v>
                </c:pt>
                <c:pt idx="4500">
                  <c:v>83.709779798333003</c:v>
                </c:pt>
                <c:pt idx="4501">
                  <c:v>83.698985270934003</c:v>
                </c:pt>
                <c:pt idx="4502">
                  <c:v>83.688190743535003</c:v>
                </c:pt>
                <c:pt idx="4503">
                  <c:v>83.677396216134994</c:v>
                </c:pt>
                <c:pt idx="4504">
                  <c:v>83.666601688735994</c:v>
                </c:pt>
                <c:pt idx="4505">
                  <c:v>83.655807161336</c:v>
                </c:pt>
                <c:pt idx="4506">
                  <c:v>83.645012633937</c:v>
                </c:pt>
                <c:pt idx="4507">
                  <c:v>83.634218106537006</c:v>
                </c:pt>
                <c:pt idx="4508">
                  <c:v>83.623423579138006</c:v>
                </c:pt>
                <c:pt idx="4509">
                  <c:v>83.612629051739006</c:v>
                </c:pt>
                <c:pt idx="4510">
                  <c:v>83.601834524338997</c:v>
                </c:pt>
                <c:pt idx="4511">
                  <c:v>83.591039996939998</c:v>
                </c:pt>
                <c:pt idx="4512">
                  <c:v>83.580245469540003</c:v>
                </c:pt>
                <c:pt idx="4513">
                  <c:v>83.569450942136996</c:v>
                </c:pt>
                <c:pt idx="4514">
                  <c:v>83.558656414737996</c:v>
                </c:pt>
                <c:pt idx="4515">
                  <c:v>83.547861887338996</c:v>
                </c:pt>
                <c:pt idx="4516">
                  <c:v>83.537067359939002</c:v>
                </c:pt>
                <c:pt idx="4517">
                  <c:v>83.526272832540002</c:v>
                </c:pt>
                <c:pt idx="4518">
                  <c:v>83.515478305139993</c:v>
                </c:pt>
                <c:pt idx="4519">
                  <c:v>83.504683777740993</c:v>
                </c:pt>
                <c:pt idx="4520">
                  <c:v>83.493889250340999</c:v>
                </c:pt>
                <c:pt idx="4521">
                  <c:v>83.483094722941999</c:v>
                </c:pt>
                <c:pt idx="4522">
                  <c:v>83.472300195542999</c:v>
                </c:pt>
                <c:pt idx="4523">
                  <c:v>83.461505668143005</c:v>
                </c:pt>
                <c:pt idx="4524">
                  <c:v>83.450711140744005</c:v>
                </c:pt>
                <c:pt idx="4525">
                  <c:v>83.439916613343996</c:v>
                </c:pt>
                <c:pt idx="4526">
                  <c:v>83.429122085944996</c:v>
                </c:pt>
                <c:pt idx="4527">
                  <c:v>83.418327558545997</c:v>
                </c:pt>
                <c:pt idx="4528">
                  <c:v>83.407533031146002</c:v>
                </c:pt>
                <c:pt idx="4529">
                  <c:v>83.396738503747002</c:v>
                </c:pt>
                <c:pt idx="4530">
                  <c:v>83.385943976346994</c:v>
                </c:pt>
                <c:pt idx="4531">
                  <c:v>83.375149448947994</c:v>
                </c:pt>
                <c:pt idx="4532">
                  <c:v>83.364354921548994</c:v>
                </c:pt>
                <c:pt idx="4533">
                  <c:v>83.353560394145006</c:v>
                </c:pt>
                <c:pt idx="4534">
                  <c:v>83.342765866746007</c:v>
                </c:pt>
                <c:pt idx="4535">
                  <c:v>83.331971339347007</c:v>
                </c:pt>
                <c:pt idx="4536">
                  <c:v>83.321176811946998</c:v>
                </c:pt>
                <c:pt idx="4537">
                  <c:v>83.310382284547998</c:v>
                </c:pt>
                <c:pt idx="4538">
                  <c:v>83.299587757148004</c:v>
                </c:pt>
                <c:pt idx="4539">
                  <c:v>83.288793229749004</c:v>
                </c:pt>
                <c:pt idx="4540">
                  <c:v>83.277998702350004</c:v>
                </c:pt>
                <c:pt idx="4541">
                  <c:v>83.267204174949995</c:v>
                </c:pt>
                <c:pt idx="4542">
                  <c:v>83.256409647550996</c:v>
                </c:pt>
                <c:pt idx="4543">
                  <c:v>83.245615120151001</c:v>
                </c:pt>
                <c:pt idx="4544">
                  <c:v>83.234820592752001</c:v>
                </c:pt>
                <c:pt idx="4545">
                  <c:v>83.224026065353002</c:v>
                </c:pt>
                <c:pt idx="4546">
                  <c:v>83.213231537953007</c:v>
                </c:pt>
                <c:pt idx="4547">
                  <c:v>83.202437010553993</c:v>
                </c:pt>
                <c:pt idx="4548">
                  <c:v>83.191642483153998</c:v>
                </c:pt>
                <c:pt idx="4549">
                  <c:v>83.180847955754999</c:v>
                </c:pt>
                <c:pt idx="4550">
                  <c:v>83.170053428355004</c:v>
                </c:pt>
                <c:pt idx="4551">
                  <c:v>83.159258900956004</c:v>
                </c:pt>
                <c:pt idx="4552">
                  <c:v>83.148464373552997</c:v>
                </c:pt>
                <c:pt idx="4553">
                  <c:v>83.137669846153997</c:v>
                </c:pt>
                <c:pt idx="4554">
                  <c:v>83.126875318754003</c:v>
                </c:pt>
                <c:pt idx="4555">
                  <c:v>83.116080791355003</c:v>
                </c:pt>
                <c:pt idx="4556">
                  <c:v>83.105286263954994</c:v>
                </c:pt>
                <c:pt idx="4557">
                  <c:v>83.094491736555995</c:v>
                </c:pt>
                <c:pt idx="4558">
                  <c:v>83.083697209156995</c:v>
                </c:pt>
                <c:pt idx="4559">
                  <c:v>83.072902681757</c:v>
                </c:pt>
                <c:pt idx="4560">
                  <c:v>83.062108154358</c:v>
                </c:pt>
                <c:pt idx="4561">
                  <c:v>83.051313626958006</c:v>
                </c:pt>
                <c:pt idx="4562">
                  <c:v>83.040519099559006</c:v>
                </c:pt>
                <c:pt idx="4563">
                  <c:v>83.029724572158997</c:v>
                </c:pt>
                <c:pt idx="4564">
                  <c:v>83.018930044759998</c:v>
                </c:pt>
                <c:pt idx="4565">
                  <c:v>83.008135517360998</c:v>
                </c:pt>
                <c:pt idx="4566">
                  <c:v>82.997340989961003</c:v>
                </c:pt>
                <c:pt idx="4567">
                  <c:v>82.986546462562004</c:v>
                </c:pt>
                <c:pt idx="4568">
                  <c:v>82.975751935161995</c:v>
                </c:pt>
                <c:pt idx="4569">
                  <c:v>82.964957407762995</c:v>
                </c:pt>
                <c:pt idx="4570">
                  <c:v>82.954162880363995</c:v>
                </c:pt>
                <c:pt idx="4571">
                  <c:v>82.943368352961002</c:v>
                </c:pt>
                <c:pt idx="4572">
                  <c:v>82.932573825560993</c:v>
                </c:pt>
                <c:pt idx="4573">
                  <c:v>82.921779298161994</c:v>
                </c:pt>
                <c:pt idx="4574">
                  <c:v>82.910984770761999</c:v>
                </c:pt>
                <c:pt idx="4575">
                  <c:v>82.900190243362999</c:v>
                </c:pt>
                <c:pt idx="4576">
                  <c:v>82.889395715963005</c:v>
                </c:pt>
                <c:pt idx="4577">
                  <c:v>82.878601188564005</c:v>
                </c:pt>
                <c:pt idx="4578">
                  <c:v>82.867806661165005</c:v>
                </c:pt>
                <c:pt idx="4579">
                  <c:v>82.857012133764997</c:v>
                </c:pt>
                <c:pt idx="4580">
                  <c:v>82.846217606365997</c:v>
                </c:pt>
                <c:pt idx="4581">
                  <c:v>82.835423078966002</c:v>
                </c:pt>
                <c:pt idx="4582">
                  <c:v>82.824628551567002</c:v>
                </c:pt>
                <c:pt idx="4583">
                  <c:v>82.813834024168003</c:v>
                </c:pt>
                <c:pt idx="4584">
                  <c:v>82.803039496767994</c:v>
                </c:pt>
                <c:pt idx="4585">
                  <c:v>82.792244969368994</c:v>
                </c:pt>
                <c:pt idx="4586">
                  <c:v>82.781450441969</c:v>
                </c:pt>
                <c:pt idx="4587">
                  <c:v>82.77065591457</c:v>
                </c:pt>
                <c:pt idx="4588">
                  <c:v>82.759861387171</c:v>
                </c:pt>
                <c:pt idx="4589">
                  <c:v>82.749066859771006</c:v>
                </c:pt>
                <c:pt idx="4590">
                  <c:v>82.738272332367998</c:v>
                </c:pt>
                <c:pt idx="4591">
                  <c:v>82.727477804968998</c:v>
                </c:pt>
                <c:pt idx="4592">
                  <c:v>82.716683277569004</c:v>
                </c:pt>
                <c:pt idx="4593">
                  <c:v>82.705888750170004</c:v>
                </c:pt>
                <c:pt idx="4594">
                  <c:v>82.695094222769995</c:v>
                </c:pt>
                <c:pt idx="4595">
                  <c:v>82.684299695370996</c:v>
                </c:pt>
                <c:pt idx="4596">
                  <c:v>82.673505167971996</c:v>
                </c:pt>
                <c:pt idx="4597">
                  <c:v>82.662710640572001</c:v>
                </c:pt>
                <c:pt idx="4598">
                  <c:v>82.651916113173002</c:v>
                </c:pt>
                <c:pt idx="4599">
                  <c:v>82.641121585773007</c:v>
                </c:pt>
                <c:pt idx="4600">
                  <c:v>82.630327058373993</c:v>
                </c:pt>
                <c:pt idx="4601">
                  <c:v>82.619532530974993</c:v>
                </c:pt>
                <c:pt idx="4602">
                  <c:v>82.608738003574999</c:v>
                </c:pt>
                <c:pt idx="4603">
                  <c:v>82.597943476175999</c:v>
                </c:pt>
                <c:pt idx="4604">
                  <c:v>82.587148948776004</c:v>
                </c:pt>
                <c:pt idx="4605">
                  <c:v>82.576354421377005</c:v>
                </c:pt>
                <c:pt idx="4606">
                  <c:v>82.565559893976996</c:v>
                </c:pt>
                <c:pt idx="4607">
                  <c:v>82.554765366577996</c:v>
                </c:pt>
                <c:pt idx="4608">
                  <c:v>82.543970839178996</c:v>
                </c:pt>
                <c:pt idx="4609">
                  <c:v>82.533176311779002</c:v>
                </c:pt>
                <c:pt idx="4610">
                  <c:v>82.522381784375995</c:v>
                </c:pt>
                <c:pt idx="4611">
                  <c:v>82.511587256976995</c:v>
                </c:pt>
                <c:pt idx="4612">
                  <c:v>82.500792729577</c:v>
                </c:pt>
                <c:pt idx="4613">
                  <c:v>82.489998202178</c:v>
                </c:pt>
                <c:pt idx="4614">
                  <c:v>82.479203674779001</c:v>
                </c:pt>
                <c:pt idx="4615">
                  <c:v>82.468409147379006</c:v>
                </c:pt>
                <c:pt idx="4616">
                  <c:v>82.457614619980006</c:v>
                </c:pt>
                <c:pt idx="4617">
                  <c:v>82.446820092579998</c:v>
                </c:pt>
                <c:pt idx="4618">
                  <c:v>82.436025565180998</c:v>
                </c:pt>
                <c:pt idx="4619">
                  <c:v>82.425231037781003</c:v>
                </c:pt>
                <c:pt idx="4620">
                  <c:v>82.414436510382004</c:v>
                </c:pt>
                <c:pt idx="4621">
                  <c:v>82.403641982983004</c:v>
                </c:pt>
                <c:pt idx="4622">
                  <c:v>82.392847455582995</c:v>
                </c:pt>
                <c:pt idx="4623">
                  <c:v>82.382052928183995</c:v>
                </c:pt>
                <c:pt idx="4624">
                  <c:v>82.371258400784001</c:v>
                </c:pt>
                <c:pt idx="4625">
                  <c:v>82.360463873385001</c:v>
                </c:pt>
                <c:pt idx="4626">
                  <c:v>82.349669345986001</c:v>
                </c:pt>
                <c:pt idx="4627">
                  <c:v>82.338874818586007</c:v>
                </c:pt>
                <c:pt idx="4628">
                  <c:v>82.328080291187007</c:v>
                </c:pt>
                <c:pt idx="4629">
                  <c:v>82.317285763784</c:v>
                </c:pt>
                <c:pt idx="4630">
                  <c:v>82.306491236384005</c:v>
                </c:pt>
                <c:pt idx="4631">
                  <c:v>82.295696708985005</c:v>
                </c:pt>
                <c:pt idx="4632">
                  <c:v>82.284902181584997</c:v>
                </c:pt>
                <c:pt idx="4633">
                  <c:v>82.274107654185997</c:v>
                </c:pt>
                <c:pt idx="4634">
                  <c:v>82.263313126786997</c:v>
                </c:pt>
                <c:pt idx="4635">
                  <c:v>82.252518599387002</c:v>
                </c:pt>
                <c:pt idx="4636">
                  <c:v>82.241724071988003</c:v>
                </c:pt>
                <c:pt idx="4637">
                  <c:v>82.230929544587994</c:v>
                </c:pt>
                <c:pt idx="4638">
                  <c:v>82.220135017188994</c:v>
                </c:pt>
                <c:pt idx="4639">
                  <c:v>82.209340489789994</c:v>
                </c:pt>
                <c:pt idx="4640">
                  <c:v>82.19854596239</c:v>
                </c:pt>
                <c:pt idx="4641">
                  <c:v>82.187751434991</c:v>
                </c:pt>
                <c:pt idx="4642">
                  <c:v>82.176956907591006</c:v>
                </c:pt>
                <c:pt idx="4643">
                  <c:v>82.166162380192006</c:v>
                </c:pt>
                <c:pt idx="4644">
                  <c:v>82.155367852793006</c:v>
                </c:pt>
                <c:pt idx="4645">
                  <c:v>82.144573325392997</c:v>
                </c:pt>
                <c:pt idx="4646">
                  <c:v>82.133778797993998</c:v>
                </c:pt>
                <c:pt idx="4647">
                  <c:v>82.122984270594003</c:v>
                </c:pt>
                <c:pt idx="4648">
                  <c:v>82.112189743190996</c:v>
                </c:pt>
                <c:pt idx="4649">
                  <c:v>82.101395215791996</c:v>
                </c:pt>
                <c:pt idx="4650">
                  <c:v>82.090600688392001</c:v>
                </c:pt>
                <c:pt idx="4651">
                  <c:v>82.079806160993002</c:v>
                </c:pt>
                <c:pt idx="4652">
                  <c:v>82.069011633594002</c:v>
                </c:pt>
                <c:pt idx="4653">
                  <c:v>82.058217106193993</c:v>
                </c:pt>
                <c:pt idx="4654">
                  <c:v>82.047422578794993</c:v>
                </c:pt>
                <c:pt idx="4655">
                  <c:v>82.036628051394999</c:v>
                </c:pt>
                <c:pt idx="4656">
                  <c:v>82.025833523995999</c:v>
                </c:pt>
                <c:pt idx="4657">
                  <c:v>82.015038996596999</c:v>
                </c:pt>
                <c:pt idx="4658">
                  <c:v>82.004244469197005</c:v>
                </c:pt>
                <c:pt idx="4659">
                  <c:v>81.993449941798005</c:v>
                </c:pt>
                <c:pt idx="4660">
                  <c:v>81.982655414397996</c:v>
                </c:pt>
                <c:pt idx="4661">
                  <c:v>81.971860886998996</c:v>
                </c:pt>
                <c:pt idx="4662">
                  <c:v>81.961066359599002</c:v>
                </c:pt>
                <c:pt idx="4663">
                  <c:v>81.950271832200002</c:v>
                </c:pt>
                <c:pt idx="4664">
                  <c:v>81.939477304801002</c:v>
                </c:pt>
                <c:pt idx="4665">
                  <c:v>81.928682777400994</c:v>
                </c:pt>
                <c:pt idx="4666">
                  <c:v>81.917888250001994</c:v>
                </c:pt>
                <c:pt idx="4667">
                  <c:v>81.907093722599001</c:v>
                </c:pt>
                <c:pt idx="4668">
                  <c:v>81.896299195199006</c:v>
                </c:pt>
                <c:pt idx="4669">
                  <c:v>81.885504667800006</c:v>
                </c:pt>
                <c:pt idx="4670">
                  <c:v>81.874710140401007</c:v>
                </c:pt>
                <c:pt idx="4671">
                  <c:v>81.863915613000998</c:v>
                </c:pt>
                <c:pt idx="4672">
                  <c:v>81.853121085601998</c:v>
                </c:pt>
                <c:pt idx="4673">
                  <c:v>81.842326558202004</c:v>
                </c:pt>
                <c:pt idx="4674">
                  <c:v>81.831532030803004</c:v>
                </c:pt>
                <c:pt idx="4675">
                  <c:v>81.820737503404004</c:v>
                </c:pt>
                <c:pt idx="4676">
                  <c:v>81.809942976003995</c:v>
                </c:pt>
                <c:pt idx="4677">
                  <c:v>81.799148448604996</c:v>
                </c:pt>
                <c:pt idx="4678">
                  <c:v>81.788353921205001</c:v>
                </c:pt>
                <c:pt idx="4679">
                  <c:v>81.777559393806001</c:v>
                </c:pt>
                <c:pt idx="4680">
                  <c:v>81.766764866406007</c:v>
                </c:pt>
                <c:pt idx="4681">
                  <c:v>81.755970339007007</c:v>
                </c:pt>
                <c:pt idx="4682">
                  <c:v>81.745175811607993</c:v>
                </c:pt>
                <c:pt idx="4683">
                  <c:v>81.734381284207998</c:v>
                </c:pt>
                <c:pt idx="4684">
                  <c:v>81.723586756808999</c:v>
                </c:pt>
                <c:pt idx="4685">
                  <c:v>81.712792229409004</c:v>
                </c:pt>
                <c:pt idx="4686">
                  <c:v>81.701997702010004</c:v>
                </c:pt>
                <c:pt idx="4687">
                  <c:v>81.691203174606997</c:v>
                </c:pt>
                <c:pt idx="4688">
                  <c:v>81.680408647207997</c:v>
                </c:pt>
                <c:pt idx="4689">
                  <c:v>81.669614119808003</c:v>
                </c:pt>
                <c:pt idx="4690">
                  <c:v>81.658819592409003</c:v>
                </c:pt>
                <c:pt idx="4691">
                  <c:v>81.648025065008994</c:v>
                </c:pt>
                <c:pt idx="4692">
                  <c:v>81.637230537609994</c:v>
                </c:pt>
                <c:pt idx="4693">
                  <c:v>81.62643601021</c:v>
                </c:pt>
                <c:pt idx="4694">
                  <c:v>81.615641482811</c:v>
                </c:pt>
                <c:pt idx="4695">
                  <c:v>81.604846955412</c:v>
                </c:pt>
                <c:pt idx="4696">
                  <c:v>81.594052428012006</c:v>
                </c:pt>
                <c:pt idx="4697">
                  <c:v>81.583257900613006</c:v>
                </c:pt>
                <c:pt idx="4698">
                  <c:v>81.572463373212997</c:v>
                </c:pt>
                <c:pt idx="4699">
                  <c:v>81.561668845813998</c:v>
                </c:pt>
                <c:pt idx="4700">
                  <c:v>81.550874318414998</c:v>
                </c:pt>
                <c:pt idx="4701">
                  <c:v>81.540079791015003</c:v>
                </c:pt>
                <c:pt idx="4702">
                  <c:v>81.529285263616003</c:v>
                </c:pt>
                <c:pt idx="4703">
                  <c:v>81.518490736215995</c:v>
                </c:pt>
                <c:pt idx="4704">
                  <c:v>81.507696208816995</c:v>
                </c:pt>
                <c:pt idx="4705">
                  <c:v>81.496901681417995</c:v>
                </c:pt>
                <c:pt idx="4706">
                  <c:v>81.486107154013993</c:v>
                </c:pt>
                <c:pt idx="4707">
                  <c:v>81.475312626614993</c:v>
                </c:pt>
                <c:pt idx="4708">
                  <c:v>81.464518099215994</c:v>
                </c:pt>
                <c:pt idx="4709">
                  <c:v>81.453723571815999</c:v>
                </c:pt>
                <c:pt idx="4710">
                  <c:v>81.442929044416999</c:v>
                </c:pt>
                <c:pt idx="4711">
                  <c:v>81.432134517017005</c:v>
                </c:pt>
                <c:pt idx="4712">
                  <c:v>81.421339989618005</c:v>
                </c:pt>
                <c:pt idx="4713">
                  <c:v>81.410545462219005</c:v>
                </c:pt>
                <c:pt idx="4714">
                  <c:v>81.399750934818996</c:v>
                </c:pt>
                <c:pt idx="4715">
                  <c:v>81.388956407419997</c:v>
                </c:pt>
                <c:pt idx="4716">
                  <c:v>81.378161880020002</c:v>
                </c:pt>
                <c:pt idx="4717">
                  <c:v>81.367367352621002</c:v>
                </c:pt>
                <c:pt idx="4718">
                  <c:v>81.356572825222003</c:v>
                </c:pt>
                <c:pt idx="4719">
                  <c:v>81.345778297821994</c:v>
                </c:pt>
                <c:pt idx="4720">
                  <c:v>81.334983770422994</c:v>
                </c:pt>
                <c:pt idx="4721">
                  <c:v>81.324189243023</c:v>
                </c:pt>
                <c:pt idx="4722">
                  <c:v>81.313394715624</c:v>
                </c:pt>
                <c:pt idx="4723">
                  <c:v>81.302600188224005</c:v>
                </c:pt>
                <c:pt idx="4724">
                  <c:v>81.291805660825005</c:v>
                </c:pt>
                <c:pt idx="4725">
                  <c:v>81.281011133421998</c:v>
                </c:pt>
                <c:pt idx="4726">
                  <c:v>81.270216606022998</c:v>
                </c:pt>
                <c:pt idx="4727">
                  <c:v>81.259422078623004</c:v>
                </c:pt>
                <c:pt idx="4728">
                  <c:v>81.248627551224004</c:v>
                </c:pt>
                <c:pt idx="4729">
                  <c:v>81.237833023823995</c:v>
                </c:pt>
                <c:pt idx="4730">
                  <c:v>81.227038496424996</c:v>
                </c:pt>
                <c:pt idx="4731">
                  <c:v>81.216243969025996</c:v>
                </c:pt>
                <c:pt idx="4732">
                  <c:v>81.205449441626001</c:v>
                </c:pt>
                <c:pt idx="4733">
                  <c:v>81.194654914227002</c:v>
                </c:pt>
                <c:pt idx="4734">
                  <c:v>81.183860386827007</c:v>
                </c:pt>
                <c:pt idx="4735">
                  <c:v>81.173065859427993</c:v>
                </c:pt>
                <c:pt idx="4736">
                  <c:v>81.162271332027998</c:v>
                </c:pt>
                <c:pt idx="4737">
                  <c:v>81.151476804628999</c:v>
                </c:pt>
                <c:pt idx="4738">
                  <c:v>81.140682277229999</c:v>
                </c:pt>
                <c:pt idx="4739">
                  <c:v>81.129887749830004</c:v>
                </c:pt>
                <c:pt idx="4740">
                  <c:v>81.119093222431005</c:v>
                </c:pt>
                <c:pt idx="4741">
                  <c:v>81.108298695030996</c:v>
                </c:pt>
                <c:pt idx="4742">
                  <c:v>81.097504167631996</c:v>
                </c:pt>
                <c:pt idx="4743">
                  <c:v>81.086709640232996</c:v>
                </c:pt>
                <c:pt idx="4744">
                  <c:v>81.075915112830003</c:v>
                </c:pt>
                <c:pt idx="4745">
                  <c:v>81.065120585429995</c:v>
                </c:pt>
                <c:pt idx="4746">
                  <c:v>81.054326058030995</c:v>
                </c:pt>
                <c:pt idx="4747">
                  <c:v>81.043531530631</c:v>
                </c:pt>
                <c:pt idx="4748">
                  <c:v>81.032737003232</c:v>
                </c:pt>
                <c:pt idx="4749">
                  <c:v>81.021942475832006</c:v>
                </c:pt>
                <c:pt idx="4750">
                  <c:v>81.011147948433006</c:v>
                </c:pt>
                <c:pt idx="4751">
                  <c:v>81.000353421034006</c:v>
                </c:pt>
                <c:pt idx="4752">
                  <c:v>80.989558893633998</c:v>
                </c:pt>
                <c:pt idx="4753">
                  <c:v>80.978764366234998</c:v>
                </c:pt>
                <c:pt idx="4754">
                  <c:v>80.967969838835003</c:v>
                </c:pt>
                <c:pt idx="4755">
                  <c:v>80.957175311436004</c:v>
                </c:pt>
                <c:pt idx="4756">
                  <c:v>80.946380784037004</c:v>
                </c:pt>
                <c:pt idx="4757">
                  <c:v>80.935586256636995</c:v>
                </c:pt>
                <c:pt idx="4758">
                  <c:v>80.924791729237995</c:v>
                </c:pt>
                <c:pt idx="4759">
                  <c:v>80.913997201838001</c:v>
                </c:pt>
                <c:pt idx="4760">
                  <c:v>80.903202674439001</c:v>
                </c:pt>
                <c:pt idx="4761">
                  <c:v>80.892408147040001</c:v>
                </c:pt>
                <c:pt idx="4762">
                  <c:v>80.881613619640007</c:v>
                </c:pt>
                <c:pt idx="4763">
                  <c:v>80.870819092241007</c:v>
                </c:pt>
                <c:pt idx="4764">
                  <c:v>80.860024564838</c:v>
                </c:pt>
                <c:pt idx="4765">
                  <c:v>80.849230037438005</c:v>
                </c:pt>
                <c:pt idx="4766">
                  <c:v>80.838435510039005</c:v>
                </c:pt>
                <c:pt idx="4767">
                  <c:v>80.827640982638997</c:v>
                </c:pt>
                <c:pt idx="4768">
                  <c:v>80.816846455239997</c:v>
                </c:pt>
                <c:pt idx="4769">
                  <c:v>80.806051927840997</c:v>
                </c:pt>
                <c:pt idx="4770">
                  <c:v>80.795257400441002</c:v>
                </c:pt>
                <c:pt idx="4771">
                  <c:v>80.784462873042003</c:v>
                </c:pt>
                <c:pt idx="4772">
                  <c:v>80.773668345641994</c:v>
                </c:pt>
                <c:pt idx="4773">
                  <c:v>80.762873818242994</c:v>
                </c:pt>
                <c:pt idx="4774">
                  <c:v>80.752079290843994</c:v>
                </c:pt>
                <c:pt idx="4775">
                  <c:v>80.741284763444</c:v>
                </c:pt>
                <c:pt idx="4776">
                  <c:v>80.730490236045</c:v>
                </c:pt>
                <c:pt idx="4777">
                  <c:v>80.719695708645006</c:v>
                </c:pt>
                <c:pt idx="4778">
                  <c:v>80.708901181246006</c:v>
                </c:pt>
                <c:pt idx="4779">
                  <c:v>80.698106653845997</c:v>
                </c:pt>
                <c:pt idx="4780">
                  <c:v>80.687312126446997</c:v>
                </c:pt>
                <c:pt idx="4781">
                  <c:v>80.676517599047997</c:v>
                </c:pt>
                <c:pt idx="4782">
                  <c:v>80.665723071648003</c:v>
                </c:pt>
                <c:pt idx="4783">
                  <c:v>80.654928544244996</c:v>
                </c:pt>
                <c:pt idx="4784">
                  <c:v>80.644134016845996</c:v>
                </c:pt>
                <c:pt idx="4785">
                  <c:v>80.633339489446001</c:v>
                </c:pt>
                <c:pt idx="4786">
                  <c:v>80.622544962047002</c:v>
                </c:pt>
                <c:pt idx="4787">
                  <c:v>80.611750434648002</c:v>
                </c:pt>
                <c:pt idx="4788">
                  <c:v>80.600955907247993</c:v>
                </c:pt>
                <c:pt idx="4789">
                  <c:v>80.590161379848993</c:v>
                </c:pt>
                <c:pt idx="4790">
                  <c:v>80.579366852448999</c:v>
                </c:pt>
                <c:pt idx="4791">
                  <c:v>80.568572325049999</c:v>
                </c:pt>
                <c:pt idx="4792">
                  <c:v>80.557777797650004</c:v>
                </c:pt>
                <c:pt idx="4793">
                  <c:v>80.546983270251005</c:v>
                </c:pt>
                <c:pt idx="4794">
                  <c:v>80.536188742852005</c:v>
                </c:pt>
                <c:pt idx="4795">
                  <c:v>80.525394215451996</c:v>
                </c:pt>
                <c:pt idx="4796">
                  <c:v>80.514599688052996</c:v>
                </c:pt>
                <c:pt idx="4797">
                  <c:v>80.503805160653002</c:v>
                </c:pt>
                <c:pt idx="4798">
                  <c:v>80.493010633254002</c:v>
                </c:pt>
                <c:pt idx="4799">
                  <c:v>80.482216105855002</c:v>
                </c:pt>
                <c:pt idx="4800">
                  <c:v>80.471421578454994</c:v>
                </c:pt>
                <c:pt idx="4801">
                  <c:v>80.460627051055994</c:v>
                </c:pt>
                <c:pt idx="4802">
                  <c:v>80.449832523653001</c:v>
                </c:pt>
                <c:pt idx="4803">
                  <c:v>80.439037996253006</c:v>
                </c:pt>
                <c:pt idx="4804">
                  <c:v>80.428243468854006</c:v>
                </c:pt>
                <c:pt idx="4805">
                  <c:v>80.417448941453998</c:v>
                </c:pt>
                <c:pt idx="4806">
                  <c:v>80.406654414054998</c:v>
                </c:pt>
                <c:pt idx="4807">
                  <c:v>80.395859886655998</c:v>
                </c:pt>
                <c:pt idx="4808">
                  <c:v>80.385065359256004</c:v>
                </c:pt>
                <c:pt idx="4809">
                  <c:v>80.374270831857004</c:v>
                </c:pt>
                <c:pt idx="4810">
                  <c:v>80.363476304456995</c:v>
                </c:pt>
                <c:pt idx="4811">
                  <c:v>80.352681777057995</c:v>
                </c:pt>
                <c:pt idx="4812">
                  <c:v>80.341887249658996</c:v>
                </c:pt>
                <c:pt idx="4813">
                  <c:v>80.331092722259001</c:v>
                </c:pt>
                <c:pt idx="4814">
                  <c:v>80.320298194860001</c:v>
                </c:pt>
                <c:pt idx="4815">
                  <c:v>80.309503667460007</c:v>
                </c:pt>
                <c:pt idx="4816">
                  <c:v>80.298709140061007</c:v>
                </c:pt>
                <c:pt idx="4817">
                  <c:v>80.287914612661993</c:v>
                </c:pt>
                <c:pt idx="4818">
                  <c:v>80.277120085261998</c:v>
                </c:pt>
                <c:pt idx="4819">
                  <c:v>80.266325557862999</c:v>
                </c:pt>
                <c:pt idx="4820">
                  <c:v>80.255531030463004</c:v>
                </c:pt>
                <c:pt idx="4821">
                  <c:v>80.244736503059997</c:v>
                </c:pt>
                <c:pt idx="4822">
                  <c:v>80.233941975660997</c:v>
                </c:pt>
                <c:pt idx="4823">
                  <c:v>80.223147448261003</c:v>
                </c:pt>
                <c:pt idx="4824">
                  <c:v>80.212352920862003</c:v>
                </c:pt>
                <c:pt idx="4825">
                  <c:v>80.201558393463003</c:v>
                </c:pt>
                <c:pt idx="4826">
                  <c:v>80.190763866062994</c:v>
                </c:pt>
                <c:pt idx="4827">
                  <c:v>80.179969338663994</c:v>
                </c:pt>
                <c:pt idx="4828">
                  <c:v>80.169174811264</c:v>
                </c:pt>
                <c:pt idx="4829">
                  <c:v>80.158380283865</c:v>
                </c:pt>
                <c:pt idx="4830">
                  <c:v>80.147585756466</c:v>
                </c:pt>
                <c:pt idx="4831">
                  <c:v>80.136791229066006</c:v>
                </c:pt>
                <c:pt idx="4832">
                  <c:v>80.125996701667006</c:v>
                </c:pt>
                <c:pt idx="4833">
                  <c:v>80.115202174266997</c:v>
                </c:pt>
                <c:pt idx="4834">
                  <c:v>80.104407646867998</c:v>
                </c:pt>
                <c:pt idx="4835">
                  <c:v>80.093613119468998</c:v>
                </c:pt>
                <c:pt idx="4836">
                  <c:v>80.082818592069003</c:v>
                </c:pt>
                <c:pt idx="4837">
                  <c:v>80.072024064670003</c:v>
                </c:pt>
                <c:pt idx="4838">
                  <c:v>80.061229537269995</c:v>
                </c:pt>
                <c:pt idx="4839">
                  <c:v>80.050435009870995</c:v>
                </c:pt>
                <c:pt idx="4840">
                  <c:v>80.039640482471</c:v>
                </c:pt>
                <c:pt idx="4841">
                  <c:v>80.028845955067993</c:v>
                </c:pt>
                <c:pt idx="4842">
                  <c:v>80.018051427668993</c:v>
                </c:pt>
                <c:pt idx="4843">
                  <c:v>80.007256900269994</c:v>
                </c:pt>
                <c:pt idx="4844">
                  <c:v>79.996462372869999</c:v>
                </c:pt>
                <c:pt idx="4845">
                  <c:v>79.985667845470999</c:v>
                </c:pt>
                <c:pt idx="4846">
                  <c:v>79.974873318071005</c:v>
                </c:pt>
                <c:pt idx="4847">
                  <c:v>79.964078790672005</c:v>
                </c:pt>
                <c:pt idx="4848">
                  <c:v>79.953284263273005</c:v>
                </c:pt>
                <c:pt idx="4849">
                  <c:v>79.942489735872996</c:v>
                </c:pt>
                <c:pt idx="4850">
                  <c:v>79.931695208473997</c:v>
                </c:pt>
                <c:pt idx="4851">
                  <c:v>79.920900681074002</c:v>
                </c:pt>
                <c:pt idx="4852">
                  <c:v>79.910106153675002</c:v>
                </c:pt>
                <c:pt idx="4853">
                  <c:v>79.899311626274994</c:v>
                </c:pt>
                <c:pt idx="4854">
                  <c:v>79.888517098875994</c:v>
                </c:pt>
                <c:pt idx="4855">
                  <c:v>79.877722571476994</c:v>
                </c:pt>
                <c:pt idx="4856">
                  <c:v>79.866928044077</c:v>
                </c:pt>
                <c:pt idx="4857">
                  <c:v>79.856133516678</c:v>
                </c:pt>
                <c:pt idx="4858">
                  <c:v>79.845338989278005</c:v>
                </c:pt>
                <c:pt idx="4859">
                  <c:v>79.834544461879005</c:v>
                </c:pt>
                <c:pt idx="4860">
                  <c:v>79.823749934475998</c:v>
                </c:pt>
                <c:pt idx="4861">
                  <c:v>79.812955407076998</c:v>
                </c:pt>
                <c:pt idx="4862">
                  <c:v>79.802160879677004</c:v>
                </c:pt>
                <c:pt idx="4863">
                  <c:v>79.791366352278004</c:v>
                </c:pt>
                <c:pt idx="4864">
                  <c:v>79.780571824877995</c:v>
                </c:pt>
                <c:pt idx="4865">
                  <c:v>79.769777297478996</c:v>
                </c:pt>
                <c:pt idx="4866">
                  <c:v>79.758982770079001</c:v>
                </c:pt>
                <c:pt idx="4867">
                  <c:v>79.748188242680001</c:v>
                </c:pt>
                <c:pt idx="4868">
                  <c:v>79.737393715281002</c:v>
                </c:pt>
                <c:pt idx="4869">
                  <c:v>79.726599187881007</c:v>
                </c:pt>
                <c:pt idx="4870">
                  <c:v>79.715804660481993</c:v>
                </c:pt>
                <c:pt idx="4871">
                  <c:v>79.705010133081998</c:v>
                </c:pt>
                <c:pt idx="4872">
                  <c:v>79.694215605682999</c:v>
                </c:pt>
                <c:pt idx="4873">
                  <c:v>79.683421078283999</c:v>
                </c:pt>
                <c:pt idx="4874">
                  <c:v>79.672626550884004</c:v>
                </c:pt>
                <c:pt idx="4875">
                  <c:v>79.661832023485005</c:v>
                </c:pt>
                <c:pt idx="4876">
                  <c:v>79.651037496084996</c:v>
                </c:pt>
                <c:pt idx="4877">
                  <c:v>79.640242968685996</c:v>
                </c:pt>
                <c:pt idx="4878">
                  <c:v>79.629448441286996</c:v>
                </c:pt>
                <c:pt idx="4879">
                  <c:v>79.618653913882994</c:v>
                </c:pt>
                <c:pt idx="4880">
                  <c:v>79.607859386483995</c:v>
                </c:pt>
                <c:pt idx="4881">
                  <c:v>79.597064859084995</c:v>
                </c:pt>
                <c:pt idx="4882">
                  <c:v>79.586270331685</c:v>
                </c:pt>
                <c:pt idx="4883">
                  <c:v>79.575475804286</c:v>
                </c:pt>
                <c:pt idx="4884">
                  <c:v>79.564681276886006</c:v>
                </c:pt>
                <c:pt idx="4885">
                  <c:v>79.553886749487006</c:v>
                </c:pt>
                <c:pt idx="4886">
                  <c:v>79.543092222088006</c:v>
                </c:pt>
                <c:pt idx="4887">
                  <c:v>79.532297694687998</c:v>
                </c:pt>
                <c:pt idx="4888">
                  <c:v>79.521503167288998</c:v>
                </c:pt>
                <c:pt idx="4889">
                  <c:v>79.510708639889003</c:v>
                </c:pt>
                <c:pt idx="4890">
                  <c:v>79.499914112490004</c:v>
                </c:pt>
                <c:pt idx="4891">
                  <c:v>79.489119585091004</c:v>
                </c:pt>
                <c:pt idx="4892">
                  <c:v>79.478325057690995</c:v>
                </c:pt>
                <c:pt idx="4893">
                  <c:v>79.467530530291995</c:v>
                </c:pt>
                <c:pt idx="4894">
                  <c:v>79.456736002892001</c:v>
                </c:pt>
                <c:pt idx="4895">
                  <c:v>79.445941475493001</c:v>
                </c:pt>
                <c:pt idx="4896">
                  <c:v>79.435146948093006</c:v>
                </c:pt>
                <c:pt idx="4897">
                  <c:v>79.424352420694007</c:v>
                </c:pt>
                <c:pt idx="4898">
                  <c:v>79.413557893295007</c:v>
                </c:pt>
                <c:pt idx="4899">
                  <c:v>79.402763365892</c:v>
                </c:pt>
                <c:pt idx="4900">
                  <c:v>79.391968838492005</c:v>
                </c:pt>
                <c:pt idx="4901">
                  <c:v>79.381174311093005</c:v>
                </c:pt>
                <c:pt idx="4902">
                  <c:v>79.370379783692997</c:v>
                </c:pt>
                <c:pt idx="4903">
                  <c:v>79.359585256293997</c:v>
                </c:pt>
                <c:pt idx="4904">
                  <c:v>79.348790728894997</c:v>
                </c:pt>
                <c:pt idx="4905">
                  <c:v>79.337996201495002</c:v>
                </c:pt>
                <c:pt idx="4906">
                  <c:v>79.327201674096003</c:v>
                </c:pt>
                <c:pt idx="4907">
                  <c:v>79.316407146695994</c:v>
                </c:pt>
                <c:pt idx="4908">
                  <c:v>79.305612619296994</c:v>
                </c:pt>
                <c:pt idx="4909">
                  <c:v>79.294818091897</c:v>
                </c:pt>
                <c:pt idx="4910">
                  <c:v>79.284023564498</c:v>
                </c:pt>
                <c:pt idx="4911">
                  <c:v>79.273229037099</c:v>
                </c:pt>
                <c:pt idx="4912">
                  <c:v>79.262434509699006</c:v>
                </c:pt>
                <c:pt idx="4913">
                  <c:v>79.251639982300006</c:v>
                </c:pt>
                <c:pt idx="4914">
                  <c:v>79.240845454899997</c:v>
                </c:pt>
                <c:pt idx="4915">
                  <c:v>79.230050927500997</c:v>
                </c:pt>
                <c:pt idx="4916">
                  <c:v>79.219256400101997</c:v>
                </c:pt>
                <c:pt idx="4917">
                  <c:v>79.208461872702003</c:v>
                </c:pt>
                <c:pt idx="4918">
                  <c:v>79.197667345298996</c:v>
                </c:pt>
                <c:pt idx="4919">
                  <c:v>79.186872817899996</c:v>
                </c:pt>
                <c:pt idx="4920">
                  <c:v>79.176078290500001</c:v>
                </c:pt>
                <c:pt idx="4921">
                  <c:v>79.165283763101002</c:v>
                </c:pt>
                <c:pt idx="4922">
                  <c:v>79.154489235701007</c:v>
                </c:pt>
                <c:pt idx="4923">
                  <c:v>79.143694708301993</c:v>
                </c:pt>
                <c:pt idx="4924">
                  <c:v>79.132900180902993</c:v>
                </c:pt>
                <c:pt idx="4925">
                  <c:v>79.122105653502999</c:v>
                </c:pt>
                <c:pt idx="4926">
                  <c:v>79.111311126103999</c:v>
                </c:pt>
                <c:pt idx="4927">
                  <c:v>79.100516598704004</c:v>
                </c:pt>
                <c:pt idx="4928">
                  <c:v>79.089722071305005</c:v>
                </c:pt>
                <c:pt idx="4929">
                  <c:v>79.078927543906005</c:v>
                </c:pt>
                <c:pt idx="4930">
                  <c:v>79.068133016505996</c:v>
                </c:pt>
                <c:pt idx="4931">
                  <c:v>79.057338489106996</c:v>
                </c:pt>
                <c:pt idx="4932">
                  <c:v>79.046543961707002</c:v>
                </c:pt>
                <c:pt idx="4933">
                  <c:v>79.035749434308002</c:v>
                </c:pt>
                <c:pt idx="4934">
                  <c:v>79.024954906909002</c:v>
                </c:pt>
                <c:pt idx="4935">
                  <c:v>79.014160379508994</c:v>
                </c:pt>
                <c:pt idx="4936">
                  <c:v>79.003365852109994</c:v>
                </c:pt>
                <c:pt idx="4937">
                  <c:v>78.992571324707001</c:v>
                </c:pt>
                <c:pt idx="4938">
                  <c:v>78.981776797307006</c:v>
                </c:pt>
                <c:pt idx="4939">
                  <c:v>78.970982269908006</c:v>
                </c:pt>
                <c:pt idx="4940">
                  <c:v>78.960187742507998</c:v>
                </c:pt>
                <c:pt idx="4941">
                  <c:v>78.949393215108998</c:v>
                </c:pt>
                <c:pt idx="4942">
                  <c:v>78.938598687709998</c:v>
                </c:pt>
                <c:pt idx="4943">
                  <c:v>78.927804160310004</c:v>
                </c:pt>
                <c:pt idx="4944">
                  <c:v>78.917009632911004</c:v>
                </c:pt>
                <c:pt idx="4945">
                  <c:v>78.906215105510995</c:v>
                </c:pt>
                <c:pt idx="4946">
                  <c:v>78.895420578111995</c:v>
                </c:pt>
                <c:pt idx="4947">
                  <c:v>78.884626050712995</c:v>
                </c:pt>
                <c:pt idx="4948">
                  <c:v>78.873831523313001</c:v>
                </c:pt>
                <c:pt idx="4949">
                  <c:v>78.863036995914001</c:v>
                </c:pt>
                <c:pt idx="4950">
                  <c:v>78.852242468514007</c:v>
                </c:pt>
                <c:pt idx="4951">
                  <c:v>78.841447941115007</c:v>
                </c:pt>
                <c:pt idx="4952">
                  <c:v>78.830653413714998</c:v>
                </c:pt>
                <c:pt idx="4953">
                  <c:v>78.819858886315998</c:v>
                </c:pt>
                <c:pt idx="4954">
                  <c:v>78.809064358916999</c:v>
                </c:pt>
                <c:pt idx="4955">
                  <c:v>78.798269831517004</c:v>
                </c:pt>
                <c:pt idx="4956">
                  <c:v>78.787475304113997</c:v>
                </c:pt>
                <c:pt idx="4957">
                  <c:v>78.776680776714997</c:v>
                </c:pt>
                <c:pt idx="4958">
                  <c:v>78.765886249315002</c:v>
                </c:pt>
                <c:pt idx="4959">
                  <c:v>78.755091721916003</c:v>
                </c:pt>
                <c:pt idx="4960">
                  <c:v>78.744297194517003</c:v>
                </c:pt>
                <c:pt idx="4961">
                  <c:v>78.733502667116994</c:v>
                </c:pt>
                <c:pt idx="4962">
                  <c:v>78.722708139717994</c:v>
                </c:pt>
                <c:pt idx="4963">
                  <c:v>78.711913612318</c:v>
                </c:pt>
                <c:pt idx="4964">
                  <c:v>78.701119084919</c:v>
                </c:pt>
                <c:pt idx="4965">
                  <c:v>78.690324557519006</c:v>
                </c:pt>
                <c:pt idx="4966">
                  <c:v>78.679530030120006</c:v>
                </c:pt>
                <c:pt idx="4967">
                  <c:v>78.668735502721006</c:v>
                </c:pt>
                <c:pt idx="4968">
                  <c:v>78.657940975320997</c:v>
                </c:pt>
                <c:pt idx="4969">
                  <c:v>78.647146447921997</c:v>
                </c:pt>
                <c:pt idx="4970">
                  <c:v>78.636351920522003</c:v>
                </c:pt>
                <c:pt idx="4971">
                  <c:v>78.625557393123003</c:v>
                </c:pt>
                <c:pt idx="4972">
                  <c:v>78.614762865724003</c:v>
                </c:pt>
                <c:pt idx="4973">
                  <c:v>78.603968338323995</c:v>
                </c:pt>
                <c:pt idx="4974">
                  <c:v>78.593173810924995</c:v>
                </c:pt>
                <c:pt idx="4975">
                  <c:v>78.582379283525</c:v>
                </c:pt>
                <c:pt idx="4976">
                  <c:v>78.571584756121993</c:v>
                </c:pt>
                <c:pt idx="4977">
                  <c:v>78.560790228722993</c:v>
                </c:pt>
                <c:pt idx="4978">
                  <c:v>78.549995701322999</c:v>
                </c:pt>
                <c:pt idx="4979">
                  <c:v>78.539201173923999</c:v>
                </c:pt>
                <c:pt idx="4980">
                  <c:v>78.528406646524999</c:v>
                </c:pt>
                <c:pt idx="4981">
                  <c:v>78.517612119125005</c:v>
                </c:pt>
                <c:pt idx="4982">
                  <c:v>78.506817591726005</c:v>
                </c:pt>
                <c:pt idx="4983">
                  <c:v>78.496023064325996</c:v>
                </c:pt>
                <c:pt idx="4984">
                  <c:v>78.485228536926996</c:v>
                </c:pt>
                <c:pt idx="4985">
                  <c:v>78.474434009527997</c:v>
                </c:pt>
                <c:pt idx="4986">
                  <c:v>78.463639482128002</c:v>
                </c:pt>
                <c:pt idx="4987">
                  <c:v>78.452844954729002</c:v>
                </c:pt>
                <c:pt idx="4988">
                  <c:v>78.442050427328994</c:v>
                </c:pt>
                <c:pt idx="4989">
                  <c:v>78.431255899929994</c:v>
                </c:pt>
                <c:pt idx="4990">
                  <c:v>78.420461372530994</c:v>
                </c:pt>
                <c:pt idx="4991">
                  <c:v>78.409666845130999</c:v>
                </c:pt>
                <c:pt idx="4992">
                  <c:v>78.398872317732</c:v>
                </c:pt>
                <c:pt idx="4993">
                  <c:v>78.388077790332005</c:v>
                </c:pt>
                <c:pt idx="4994">
                  <c:v>78.377283262933005</c:v>
                </c:pt>
                <c:pt idx="4995">
                  <c:v>78.366488735529998</c:v>
                </c:pt>
                <c:pt idx="4996">
                  <c:v>78.355694208130004</c:v>
                </c:pt>
                <c:pt idx="4997">
                  <c:v>78.344899680731004</c:v>
                </c:pt>
                <c:pt idx="4998">
                  <c:v>78.334105153332004</c:v>
                </c:pt>
                <c:pt idx="4999">
                  <c:v>78.323310625931995</c:v>
                </c:pt>
                <c:pt idx="5000">
                  <c:v>78.312516098532996</c:v>
                </c:pt>
              </c:numCache>
            </c:numRef>
          </c:yVal>
          <c:smooth val="0"/>
          <c:extLst>
            <c:ext xmlns:c16="http://schemas.microsoft.com/office/drawing/2014/chart" uri="{C3380CC4-5D6E-409C-BE32-E72D297353CC}">
              <c16:uniqueId val="{00000000-22D6-40F9-BA57-3A8099281AD4}"/>
            </c:ext>
          </c:extLst>
        </c:ser>
        <c:ser>
          <c:idx val="2"/>
          <c:order val="1"/>
          <c:tx>
            <c:strRef>
              <c:f>Relativity!$AG$1</c:f>
              <c:strCache>
                <c:ptCount val="1"/>
                <c:pt idx="0">
                  <c:v>G4 DSL2</c:v>
                </c:pt>
              </c:strCache>
            </c:strRef>
          </c:tx>
          <c:spPr>
            <a:ln w="25400" cap="rnd">
              <a:noFill/>
              <a:round/>
            </a:ln>
            <a:effectLst/>
          </c:spPr>
          <c:marker>
            <c:symbol val="circle"/>
            <c:size val="5"/>
            <c:spPr>
              <a:solidFill>
                <a:srgbClr val="00FF00"/>
              </a:solidFill>
              <a:ln w="9525">
                <a:noFill/>
              </a:ln>
              <a:effectLst/>
            </c:spPr>
          </c:marker>
          <c:xVal>
            <c:numRef>
              <c:f>Relativity!$AM$3:$AM$1002</c:f>
              <c:numCache>
                <c:formatCode>General</c:formatCode>
                <c:ptCount val="1000"/>
                <c:pt idx="0">
                  <c:v>28.5505</c:v>
                </c:pt>
                <c:pt idx="1">
                  <c:v>48.0259</c:v>
                </c:pt>
                <c:pt idx="2">
                  <c:v>31.255500000000001</c:v>
                </c:pt>
                <c:pt idx="3">
                  <c:v>52.203400000000002</c:v>
                </c:pt>
                <c:pt idx="4">
                  <c:v>37.175400000000003</c:v>
                </c:pt>
                <c:pt idx="5">
                  <c:v>47.197000000000003</c:v>
                </c:pt>
                <c:pt idx="6">
                  <c:v>33.566099999999999</c:v>
                </c:pt>
                <c:pt idx="7">
                  <c:v>27.5946</c:v>
                </c:pt>
                <c:pt idx="8">
                  <c:v>35.2973</c:v>
                </c:pt>
                <c:pt idx="9">
                  <c:v>39.200699999999998</c:v>
                </c:pt>
                <c:pt idx="10">
                  <c:v>51.889299999999999</c:v>
                </c:pt>
                <c:pt idx="11">
                  <c:v>34.759599999999999</c:v>
                </c:pt>
                <c:pt idx="12">
                  <c:v>33.646900000000002</c:v>
                </c:pt>
                <c:pt idx="13">
                  <c:v>29.7502</c:v>
                </c:pt>
                <c:pt idx="14">
                  <c:v>50.461100000000002</c:v>
                </c:pt>
                <c:pt idx="15">
                  <c:v>52.387700000000002</c:v>
                </c:pt>
                <c:pt idx="16">
                  <c:v>31.591000000000001</c:v>
                </c:pt>
                <c:pt idx="17">
                  <c:v>39.1663</c:v>
                </c:pt>
                <c:pt idx="18">
                  <c:v>29.146999999999998</c:v>
                </c:pt>
                <c:pt idx="19">
                  <c:v>43.145899999999997</c:v>
                </c:pt>
                <c:pt idx="20">
                  <c:v>51.025199999999998</c:v>
                </c:pt>
                <c:pt idx="21">
                  <c:v>34.1477</c:v>
                </c:pt>
                <c:pt idx="22">
                  <c:v>49.744799999999998</c:v>
                </c:pt>
                <c:pt idx="23">
                  <c:v>42.856200000000001</c:v>
                </c:pt>
                <c:pt idx="24">
                  <c:v>35.852200000000003</c:v>
                </c:pt>
                <c:pt idx="25">
                  <c:v>44.622199999999999</c:v>
                </c:pt>
                <c:pt idx="26">
                  <c:v>46.7607</c:v>
                </c:pt>
                <c:pt idx="27">
                  <c:v>50.972799999999999</c:v>
                </c:pt>
                <c:pt idx="28">
                  <c:v>31.1708</c:v>
                </c:pt>
                <c:pt idx="29">
                  <c:v>44.436300000000003</c:v>
                </c:pt>
                <c:pt idx="30">
                  <c:v>46.239699999999999</c:v>
                </c:pt>
                <c:pt idx="31">
                  <c:v>38.574800000000003</c:v>
                </c:pt>
                <c:pt idx="32">
                  <c:v>35.933300000000003</c:v>
                </c:pt>
                <c:pt idx="33">
                  <c:v>31.105799999999999</c:v>
                </c:pt>
                <c:pt idx="34">
                  <c:v>40.47</c:v>
                </c:pt>
                <c:pt idx="35">
                  <c:v>29.607399999999998</c:v>
                </c:pt>
                <c:pt idx="36">
                  <c:v>33.904499999999999</c:v>
                </c:pt>
                <c:pt idx="37">
                  <c:v>52.546300000000002</c:v>
                </c:pt>
                <c:pt idx="38">
                  <c:v>30.751200000000001</c:v>
                </c:pt>
                <c:pt idx="39">
                  <c:v>32.241</c:v>
                </c:pt>
                <c:pt idx="40">
                  <c:v>36.7699</c:v>
                </c:pt>
                <c:pt idx="41">
                  <c:v>40.234999999999999</c:v>
                </c:pt>
                <c:pt idx="42">
                  <c:v>45.432499999999997</c:v>
                </c:pt>
                <c:pt idx="43">
                  <c:v>39.288699999999999</c:v>
                </c:pt>
                <c:pt idx="44">
                  <c:v>35.683799999999998</c:v>
                </c:pt>
                <c:pt idx="45">
                  <c:v>50.9345</c:v>
                </c:pt>
                <c:pt idx="46">
                  <c:v>37.506900000000002</c:v>
                </c:pt>
                <c:pt idx="47">
                  <c:v>52.818899999999999</c:v>
                </c:pt>
                <c:pt idx="48">
                  <c:v>30.780799999999999</c:v>
                </c:pt>
                <c:pt idx="49">
                  <c:v>41.354500000000002</c:v>
                </c:pt>
                <c:pt idx="50">
                  <c:v>39.847099999999998</c:v>
                </c:pt>
                <c:pt idx="51">
                  <c:v>42.096800000000002</c:v>
                </c:pt>
                <c:pt idx="52">
                  <c:v>32.570799999999998</c:v>
                </c:pt>
                <c:pt idx="53">
                  <c:v>46.296500000000002</c:v>
                </c:pt>
                <c:pt idx="54">
                  <c:v>29.393899999999999</c:v>
                </c:pt>
                <c:pt idx="55">
                  <c:v>33.762500000000003</c:v>
                </c:pt>
                <c:pt idx="56">
                  <c:v>53.193899999999999</c:v>
                </c:pt>
                <c:pt idx="57">
                  <c:v>50.5092</c:v>
                </c:pt>
                <c:pt idx="58">
                  <c:v>27.703499999999998</c:v>
                </c:pt>
                <c:pt idx="59">
                  <c:v>43.589100000000002</c:v>
                </c:pt>
                <c:pt idx="60">
                  <c:v>42.57</c:v>
                </c:pt>
                <c:pt idx="61">
                  <c:v>28.568899999999999</c:v>
                </c:pt>
                <c:pt idx="62">
                  <c:v>28.843499999999999</c:v>
                </c:pt>
                <c:pt idx="63">
                  <c:v>36.721499999999999</c:v>
                </c:pt>
                <c:pt idx="64">
                  <c:v>36.126399999999997</c:v>
                </c:pt>
                <c:pt idx="65">
                  <c:v>34.0349</c:v>
                </c:pt>
                <c:pt idx="66">
                  <c:v>43.517400000000002</c:v>
                </c:pt>
                <c:pt idx="67">
                  <c:v>32.2256</c:v>
                </c:pt>
                <c:pt idx="68">
                  <c:v>36.156399999999998</c:v>
                </c:pt>
                <c:pt idx="69">
                  <c:v>48.039000000000001</c:v>
                </c:pt>
                <c:pt idx="70">
                  <c:v>47.322400000000002</c:v>
                </c:pt>
                <c:pt idx="71">
                  <c:v>36.539099999999998</c:v>
                </c:pt>
                <c:pt idx="72">
                  <c:v>46.493600000000001</c:v>
                </c:pt>
                <c:pt idx="73">
                  <c:v>29.292100000000001</c:v>
                </c:pt>
                <c:pt idx="74">
                  <c:v>42.0259</c:v>
                </c:pt>
                <c:pt idx="75">
                  <c:v>39.7866</c:v>
                </c:pt>
                <c:pt idx="76">
                  <c:v>40.621400000000001</c:v>
                </c:pt>
                <c:pt idx="77">
                  <c:v>35.182499999999997</c:v>
                </c:pt>
                <c:pt idx="78">
                  <c:v>35.904600000000002</c:v>
                </c:pt>
                <c:pt idx="79">
                  <c:v>37.227699999999999</c:v>
                </c:pt>
                <c:pt idx="80">
                  <c:v>32.501300000000001</c:v>
                </c:pt>
                <c:pt idx="81">
                  <c:v>28.371500000000001</c:v>
                </c:pt>
                <c:pt idx="82">
                  <c:v>29.809699999999999</c:v>
                </c:pt>
                <c:pt idx="83">
                  <c:v>48.517499999999998</c:v>
                </c:pt>
                <c:pt idx="84">
                  <c:v>47.001199999999997</c:v>
                </c:pt>
                <c:pt idx="85">
                  <c:v>46.808999999999997</c:v>
                </c:pt>
                <c:pt idx="86">
                  <c:v>50.676699999999997</c:v>
                </c:pt>
                <c:pt idx="87">
                  <c:v>33.285299999999999</c:v>
                </c:pt>
                <c:pt idx="88">
                  <c:v>46.9011</c:v>
                </c:pt>
                <c:pt idx="89">
                  <c:v>42.262599999999999</c:v>
                </c:pt>
                <c:pt idx="90">
                  <c:v>38.211199999999998</c:v>
                </c:pt>
                <c:pt idx="91">
                  <c:v>30.6187</c:v>
                </c:pt>
                <c:pt idx="92">
                  <c:v>38.660899999999998</c:v>
                </c:pt>
                <c:pt idx="93">
                  <c:v>47.688800000000001</c:v>
                </c:pt>
                <c:pt idx="94">
                  <c:v>42.456899999999997</c:v>
                </c:pt>
                <c:pt idx="95">
                  <c:v>46.402700000000003</c:v>
                </c:pt>
                <c:pt idx="96">
                  <c:v>41.727400000000003</c:v>
                </c:pt>
                <c:pt idx="97">
                  <c:v>47.955300000000001</c:v>
                </c:pt>
                <c:pt idx="98">
                  <c:v>40.552300000000002</c:v>
                </c:pt>
                <c:pt idx="99">
                  <c:v>35.449300000000001</c:v>
                </c:pt>
                <c:pt idx="100">
                  <c:v>37.502000000000002</c:v>
                </c:pt>
                <c:pt idx="101">
                  <c:v>33.793300000000002</c:v>
                </c:pt>
                <c:pt idx="102">
                  <c:v>44.982799999999997</c:v>
                </c:pt>
                <c:pt idx="103">
                  <c:v>32.110199999999999</c:v>
                </c:pt>
                <c:pt idx="104">
                  <c:v>49.980600000000003</c:v>
                </c:pt>
                <c:pt idx="105">
                  <c:v>39.873100000000001</c:v>
                </c:pt>
                <c:pt idx="106">
                  <c:v>31.046500000000002</c:v>
                </c:pt>
                <c:pt idx="107">
                  <c:v>42.653799999999997</c:v>
                </c:pt>
                <c:pt idx="108">
                  <c:v>38.336399999999998</c:v>
                </c:pt>
                <c:pt idx="109">
                  <c:v>38.7532</c:v>
                </c:pt>
                <c:pt idx="110">
                  <c:v>36.799199999999999</c:v>
                </c:pt>
                <c:pt idx="111">
                  <c:v>30.047000000000001</c:v>
                </c:pt>
                <c:pt idx="112">
                  <c:v>52.046100000000003</c:v>
                </c:pt>
                <c:pt idx="113">
                  <c:v>36.781999999999996</c:v>
                </c:pt>
                <c:pt idx="114">
                  <c:v>37.998600000000003</c:v>
                </c:pt>
                <c:pt idx="115">
                  <c:v>49.955500000000001</c:v>
                </c:pt>
                <c:pt idx="116">
                  <c:v>53.5197</c:v>
                </c:pt>
                <c:pt idx="117">
                  <c:v>45.948799999999999</c:v>
                </c:pt>
                <c:pt idx="118">
                  <c:v>53.030500000000004</c:v>
                </c:pt>
                <c:pt idx="119">
                  <c:v>31.2622</c:v>
                </c:pt>
                <c:pt idx="120">
                  <c:v>31.1874</c:v>
                </c:pt>
                <c:pt idx="121">
                  <c:v>45.807299999999998</c:v>
                </c:pt>
                <c:pt idx="122">
                  <c:v>27.563500000000001</c:v>
                </c:pt>
                <c:pt idx="123">
                  <c:v>32.803199999999997</c:v>
                </c:pt>
                <c:pt idx="124">
                  <c:v>35.489600000000003</c:v>
                </c:pt>
                <c:pt idx="125">
                  <c:v>47.733699999999999</c:v>
                </c:pt>
                <c:pt idx="126">
                  <c:v>31.005099999999999</c:v>
                </c:pt>
                <c:pt idx="127">
                  <c:v>35.749299999999998</c:v>
                </c:pt>
                <c:pt idx="128">
                  <c:v>39.771599999999999</c:v>
                </c:pt>
                <c:pt idx="129">
                  <c:v>38.757599999999996</c:v>
                </c:pt>
                <c:pt idx="130">
                  <c:v>51.411299999999997</c:v>
                </c:pt>
                <c:pt idx="131">
                  <c:v>53.014299999999999</c:v>
                </c:pt>
                <c:pt idx="132">
                  <c:v>35.290100000000002</c:v>
                </c:pt>
                <c:pt idx="133">
                  <c:v>31.847899999999999</c:v>
                </c:pt>
                <c:pt idx="134">
                  <c:v>40.0867</c:v>
                </c:pt>
                <c:pt idx="135">
                  <c:v>32.06</c:v>
                </c:pt>
                <c:pt idx="136">
                  <c:v>46.776299999999999</c:v>
                </c:pt>
                <c:pt idx="137">
                  <c:v>49.369799999999998</c:v>
                </c:pt>
                <c:pt idx="138">
                  <c:v>31.118600000000001</c:v>
                </c:pt>
                <c:pt idx="139">
                  <c:v>44.961500000000001</c:v>
                </c:pt>
                <c:pt idx="140">
                  <c:v>40.938400000000001</c:v>
                </c:pt>
                <c:pt idx="141">
                  <c:v>41.9099</c:v>
                </c:pt>
                <c:pt idx="142">
                  <c:v>45.607399999999998</c:v>
                </c:pt>
                <c:pt idx="143">
                  <c:v>37.483899999999998</c:v>
                </c:pt>
                <c:pt idx="144">
                  <c:v>33.150599999999997</c:v>
                </c:pt>
                <c:pt idx="145">
                  <c:v>27.381599999999999</c:v>
                </c:pt>
                <c:pt idx="146">
                  <c:v>42.903799999999997</c:v>
                </c:pt>
                <c:pt idx="147">
                  <c:v>46.7941</c:v>
                </c:pt>
                <c:pt idx="148">
                  <c:v>51.798699999999997</c:v>
                </c:pt>
                <c:pt idx="149">
                  <c:v>32.904000000000003</c:v>
                </c:pt>
                <c:pt idx="150">
                  <c:v>51.4298</c:v>
                </c:pt>
                <c:pt idx="151">
                  <c:v>48.664700000000003</c:v>
                </c:pt>
                <c:pt idx="152">
                  <c:v>27.925000000000001</c:v>
                </c:pt>
                <c:pt idx="153">
                  <c:v>39.601999999999997</c:v>
                </c:pt>
                <c:pt idx="154">
                  <c:v>44.129399999999997</c:v>
                </c:pt>
                <c:pt idx="155">
                  <c:v>40.053199999999997</c:v>
                </c:pt>
                <c:pt idx="156">
                  <c:v>28.130299999999998</c:v>
                </c:pt>
                <c:pt idx="157">
                  <c:v>38.155500000000004</c:v>
                </c:pt>
                <c:pt idx="158">
                  <c:v>41.9255</c:v>
                </c:pt>
                <c:pt idx="159">
                  <c:v>53.115200000000002</c:v>
                </c:pt>
                <c:pt idx="160">
                  <c:v>53.298499999999997</c:v>
                </c:pt>
                <c:pt idx="161">
                  <c:v>51.048299999999998</c:v>
                </c:pt>
                <c:pt idx="162">
                  <c:v>43.5227</c:v>
                </c:pt>
                <c:pt idx="163">
                  <c:v>28.801200000000001</c:v>
                </c:pt>
                <c:pt idx="164">
                  <c:v>40.358499999999999</c:v>
                </c:pt>
                <c:pt idx="165">
                  <c:v>46.4739</c:v>
                </c:pt>
                <c:pt idx="166">
                  <c:v>39.146500000000003</c:v>
                </c:pt>
                <c:pt idx="167">
                  <c:v>42.039700000000003</c:v>
                </c:pt>
                <c:pt idx="168">
                  <c:v>37.853099999999998</c:v>
                </c:pt>
                <c:pt idx="169">
                  <c:v>38.284700000000001</c:v>
                </c:pt>
                <c:pt idx="170">
                  <c:v>43.401899999999998</c:v>
                </c:pt>
                <c:pt idx="171">
                  <c:v>44.840800000000002</c:v>
                </c:pt>
                <c:pt idx="172">
                  <c:v>40.038899999999998</c:v>
                </c:pt>
                <c:pt idx="173">
                  <c:v>28.385000000000002</c:v>
                </c:pt>
                <c:pt idx="174">
                  <c:v>46.119900000000001</c:v>
                </c:pt>
                <c:pt idx="175">
                  <c:v>47.359900000000003</c:v>
                </c:pt>
                <c:pt idx="176">
                  <c:v>30.8718</c:v>
                </c:pt>
                <c:pt idx="177">
                  <c:v>53.651299999999999</c:v>
                </c:pt>
                <c:pt idx="178">
                  <c:v>35.045000000000002</c:v>
                </c:pt>
                <c:pt idx="179">
                  <c:v>40.779400000000003</c:v>
                </c:pt>
                <c:pt idx="180">
                  <c:v>50.5169</c:v>
                </c:pt>
                <c:pt idx="181">
                  <c:v>45.099499999999999</c:v>
                </c:pt>
                <c:pt idx="182">
                  <c:v>31.412500000000001</c:v>
                </c:pt>
                <c:pt idx="183">
                  <c:v>33.164700000000003</c:v>
                </c:pt>
                <c:pt idx="184">
                  <c:v>34.819600000000001</c:v>
                </c:pt>
                <c:pt idx="185">
                  <c:v>29.8812</c:v>
                </c:pt>
                <c:pt idx="186">
                  <c:v>53.630899999999997</c:v>
                </c:pt>
                <c:pt idx="187">
                  <c:v>44.558</c:v>
                </c:pt>
                <c:pt idx="188">
                  <c:v>50.110300000000002</c:v>
                </c:pt>
                <c:pt idx="189">
                  <c:v>31.427399999999999</c:v>
                </c:pt>
                <c:pt idx="190">
                  <c:v>42.815899999999999</c:v>
                </c:pt>
                <c:pt idx="191">
                  <c:v>32.686199999999999</c:v>
                </c:pt>
                <c:pt idx="192">
                  <c:v>32.162700000000001</c:v>
                </c:pt>
                <c:pt idx="193">
                  <c:v>34.207700000000003</c:v>
                </c:pt>
                <c:pt idx="194">
                  <c:v>31.7561</c:v>
                </c:pt>
                <c:pt idx="195">
                  <c:v>49.6526</c:v>
                </c:pt>
                <c:pt idx="196">
                  <c:v>50.777900000000002</c:v>
                </c:pt>
                <c:pt idx="197">
                  <c:v>41.391599999999997</c:v>
                </c:pt>
                <c:pt idx="198">
                  <c:v>51.653100000000002</c:v>
                </c:pt>
                <c:pt idx="199">
                  <c:v>40.179000000000002</c:v>
                </c:pt>
                <c:pt idx="200">
                  <c:v>43.830100000000002</c:v>
                </c:pt>
                <c:pt idx="201">
                  <c:v>38.329000000000001</c:v>
                </c:pt>
                <c:pt idx="202">
                  <c:v>47.541800000000002</c:v>
                </c:pt>
                <c:pt idx="203">
                  <c:v>28.486799999999999</c:v>
                </c:pt>
                <c:pt idx="204">
                  <c:v>42.297699999999999</c:v>
                </c:pt>
                <c:pt idx="205">
                  <c:v>37.160800000000002</c:v>
                </c:pt>
                <c:pt idx="206">
                  <c:v>50.593499999999999</c:v>
                </c:pt>
                <c:pt idx="207">
                  <c:v>35.533700000000003</c:v>
                </c:pt>
                <c:pt idx="208">
                  <c:v>51.406399999999998</c:v>
                </c:pt>
                <c:pt idx="209">
                  <c:v>28.6724</c:v>
                </c:pt>
                <c:pt idx="210">
                  <c:v>49.182200000000002</c:v>
                </c:pt>
                <c:pt idx="211">
                  <c:v>41.881300000000003</c:v>
                </c:pt>
                <c:pt idx="212">
                  <c:v>38.581200000000003</c:v>
                </c:pt>
                <c:pt idx="213">
                  <c:v>46.731999999999999</c:v>
                </c:pt>
                <c:pt idx="214">
                  <c:v>36.608800000000002</c:v>
                </c:pt>
                <c:pt idx="215">
                  <c:v>49.551299999999998</c:v>
                </c:pt>
                <c:pt idx="216">
                  <c:v>30.792899999999999</c:v>
                </c:pt>
                <c:pt idx="217">
                  <c:v>41.190399999999997</c:v>
                </c:pt>
                <c:pt idx="218">
                  <c:v>37.311300000000003</c:v>
                </c:pt>
                <c:pt idx="219">
                  <c:v>29.887</c:v>
                </c:pt>
                <c:pt idx="220">
                  <c:v>32.640099999999997</c:v>
                </c:pt>
                <c:pt idx="221">
                  <c:v>45.882399999999997</c:v>
                </c:pt>
                <c:pt idx="222">
                  <c:v>33.790599999999998</c:v>
                </c:pt>
                <c:pt idx="223">
                  <c:v>45.222799999999999</c:v>
                </c:pt>
                <c:pt idx="224">
                  <c:v>28.854700000000001</c:v>
                </c:pt>
                <c:pt idx="225">
                  <c:v>47.436700000000002</c:v>
                </c:pt>
                <c:pt idx="226">
                  <c:v>44.354799999999997</c:v>
                </c:pt>
                <c:pt idx="227">
                  <c:v>30.8218</c:v>
                </c:pt>
                <c:pt idx="228">
                  <c:v>40.488900000000001</c:v>
                </c:pt>
                <c:pt idx="229">
                  <c:v>47.583500000000001</c:v>
                </c:pt>
                <c:pt idx="230">
                  <c:v>37.5383</c:v>
                </c:pt>
                <c:pt idx="231">
                  <c:v>31.939699999999998</c:v>
                </c:pt>
                <c:pt idx="232">
                  <c:v>38.464100000000002</c:v>
                </c:pt>
                <c:pt idx="233">
                  <c:v>50.698500000000003</c:v>
                </c:pt>
                <c:pt idx="234">
                  <c:v>36.096499999999999</c:v>
                </c:pt>
                <c:pt idx="235">
                  <c:v>37.3337</c:v>
                </c:pt>
                <c:pt idx="236">
                  <c:v>27.736499999999999</c:v>
                </c:pt>
                <c:pt idx="237">
                  <c:v>29.7349</c:v>
                </c:pt>
                <c:pt idx="238">
                  <c:v>31.142800000000001</c:v>
                </c:pt>
                <c:pt idx="239">
                  <c:v>51.235500000000002</c:v>
                </c:pt>
                <c:pt idx="240">
                  <c:v>35.771999999999998</c:v>
                </c:pt>
                <c:pt idx="241">
                  <c:v>31.296399999999998</c:v>
                </c:pt>
                <c:pt idx="242">
                  <c:v>32.000900000000001</c:v>
                </c:pt>
                <c:pt idx="243">
                  <c:v>48.048000000000002</c:v>
                </c:pt>
                <c:pt idx="244">
                  <c:v>36.091900000000003</c:v>
                </c:pt>
                <c:pt idx="245">
                  <c:v>47.017099999999999</c:v>
                </c:pt>
                <c:pt idx="246">
                  <c:v>33.819600000000001</c:v>
                </c:pt>
                <c:pt idx="247">
                  <c:v>49.888199999999998</c:v>
                </c:pt>
                <c:pt idx="248">
                  <c:v>35.968800000000002</c:v>
                </c:pt>
                <c:pt idx="249">
                  <c:v>53.056399999999996</c:v>
                </c:pt>
                <c:pt idx="250">
                  <c:v>53.180399999999999</c:v>
                </c:pt>
                <c:pt idx="251">
                  <c:v>32.868099999999998</c:v>
                </c:pt>
                <c:pt idx="252">
                  <c:v>47.279899999999998</c:v>
                </c:pt>
                <c:pt idx="253">
                  <c:v>44.594900000000003</c:v>
                </c:pt>
                <c:pt idx="254">
                  <c:v>49.597299999999997</c:v>
                </c:pt>
                <c:pt idx="255">
                  <c:v>51.991300000000003</c:v>
                </c:pt>
                <c:pt idx="256">
                  <c:v>35.878300000000003</c:v>
                </c:pt>
                <c:pt idx="257">
                  <c:v>40.8551</c:v>
                </c:pt>
                <c:pt idx="258">
                  <c:v>52.496299999999998</c:v>
                </c:pt>
                <c:pt idx="259">
                  <c:v>28.596900000000002</c:v>
                </c:pt>
                <c:pt idx="260">
                  <c:v>43.609000000000002</c:v>
                </c:pt>
                <c:pt idx="261">
                  <c:v>42.4694</c:v>
                </c:pt>
                <c:pt idx="262">
                  <c:v>30.9146</c:v>
                </c:pt>
                <c:pt idx="263">
                  <c:v>31.855799999999999</c:v>
                </c:pt>
                <c:pt idx="264">
                  <c:v>43.539099999999998</c:v>
                </c:pt>
                <c:pt idx="265">
                  <c:v>41.661700000000003</c:v>
                </c:pt>
                <c:pt idx="266">
                  <c:v>52.734699999999997</c:v>
                </c:pt>
                <c:pt idx="267">
                  <c:v>27.635999999999999</c:v>
                </c:pt>
                <c:pt idx="268">
                  <c:v>40.019500000000001</c:v>
                </c:pt>
                <c:pt idx="269">
                  <c:v>51.221400000000003</c:v>
                </c:pt>
                <c:pt idx="270">
                  <c:v>42.2408</c:v>
                </c:pt>
                <c:pt idx="271">
                  <c:v>28.590599999999998</c:v>
                </c:pt>
                <c:pt idx="272">
                  <c:v>31.987300000000001</c:v>
                </c:pt>
                <c:pt idx="273">
                  <c:v>42.337899999999998</c:v>
                </c:pt>
                <c:pt idx="274">
                  <c:v>52.3262</c:v>
                </c:pt>
                <c:pt idx="275">
                  <c:v>52.812399999999997</c:v>
                </c:pt>
                <c:pt idx="276">
                  <c:v>34.351500000000001</c:v>
                </c:pt>
                <c:pt idx="277">
                  <c:v>34.602600000000002</c:v>
                </c:pt>
                <c:pt idx="278">
                  <c:v>29.199300000000001</c:v>
                </c:pt>
                <c:pt idx="279">
                  <c:v>50.935000000000002</c:v>
                </c:pt>
                <c:pt idx="280">
                  <c:v>39.416600000000003</c:v>
                </c:pt>
                <c:pt idx="281">
                  <c:v>37.932000000000002</c:v>
                </c:pt>
                <c:pt idx="282">
                  <c:v>37.4621</c:v>
                </c:pt>
                <c:pt idx="283">
                  <c:v>29.674800000000001</c:v>
                </c:pt>
                <c:pt idx="284">
                  <c:v>47.545699999999997</c:v>
                </c:pt>
                <c:pt idx="285">
                  <c:v>30.7563</c:v>
                </c:pt>
                <c:pt idx="286">
                  <c:v>40.662799999999997</c:v>
                </c:pt>
                <c:pt idx="287">
                  <c:v>34.472900000000003</c:v>
                </c:pt>
                <c:pt idx="288">
                  <c:v>31.283200000000001</c:v>
                </c:pt>
                <c:pt idx="289">
                  <c:v>43.788699999999999</c:v>
                </c:pt>
                <c:pt idx="290">
                  <c:v>37.008000000000003</c:v>
                </c:pt>
                <c:pt idx="291">
                  <c:v>29.845300000000002</c:v>
                </c:pt>
                <c:pt idx="292">
                  <c:v>46.330599999999997</c:v>
                </c:pt>
                <c:pt idx="293">
                  <c:v>37.327199999999998</c:v>
                </c:pt>
                <c:pt idx="294">
                  <c:v>52.101399999999998</c:v>
                </c:pt>
                <c:pt idx="295">
                  <c:v>36.757599999999996</c:v>
                </c:pt>
                <c:pt idx="296">
                  <c:v>31.679099999999998</c:v>
                </c:pt>
                <c:pt idx="297">
                  <c:v>35.097700000000003</c:v>
                </c:pt>
                <c:pt idx="298">
                  <c:v>28.6312</c:v>
                </c:pt>
                <c:pt idx="299">
                  <c:v>32.392200000000003</c:v>
                </c:pt>
                <c:pt idx="300">
                  <c:v>36.096800000000002</c:v>
                </c:pt>
                <c:pt idx="301">
                  <c:v>32.960999999999999</c:v>
                </c:pt>
                <c:pt idx="302">
                  <c:v>29.19</c:v>
                </c:pt>
                <c:pt idx="303">
                  <c:v>28.050599999999999</c:v>
                </c:pt>
                <c:pt idx="304">
                  <c:v>50.032699999999998</c:v>
                </c:pt>
                <c:pt idx="305">
                  <c:v>27.9817</c:v>
                </c:pt>
                <c:pt idx="306">
                  <c:v>39.115000000000002</c:v>
                </c:pt>
                <c:pt idx="307">
                  <c:v>35.379399999999997</c:v>
                </c:pt>
                <c:pt idx="308">
                  <c:v>44.812399999999997</c:v>
                </c:pt>
                <c:pt idx="309">
                  <c:v>33.9602</c:v>
                </c:pt>
                <c:pt idx="310">
                  <c:v>48.563200000000002</c:v>
                </c:pt>
                <c:pt idx="311">
                  <c:v>33.878</c:v>
                </c:pt>
                <c:pt idx="312">
                  <c:v>42.6297</c:v>
                </c:pt>
                <c:pt idx="313">
                  <c:v>37.742600000000003</c:v>
                </c:pt>
                <c:pt idx="314">
                  <c:v>49.688800000000001</c:v>
                </c:pt>
                <c:pt idx="315">
                  <c:v>30.501899999999999</c:v>
                </c:pt>
                <c:pt idx="316">
                  <c:v>27.607199999999999</c:v>
                </c:pt>
                <c:pt idx="317">
                  <c:v>38.979100000000003</c:v>
                </c:pt>
                <c:pt idx="318">
                  <c:v>29.145</c:v>
                </c:pt>
                <c:pt idx="319">
                  <c:v>29.984300000000001</c:v>
                </c:pt>
                <c:pt idx="320">
                  <c:v>39.695099999999996</c:v>
                </c:pt>
                <c:pt idx="321">
                  <c:v>39.6477</c:v>
                </c:pt>
                <c:pt idx="322">
                  <c:v>36.367199999999997</c:v>
                </c:pt>
                <c:pt idx="323">
                  <c:v>35.249600000000001</c:v>
                </c:pt>
                <c:pt idx="324">
                  <c:v>33.534599999999998</c:v>
                </c:pt>
                <c:pt idx="325">
                  <c:v>46.633800000000001</c:v>
                </c:pt>
                <c:pt idx="326">
                  <c:v>49.003500000000003</c:v>
                </c:pt>
                <c:pt idx="327">
                  <c:v>43.156999999999996</c:v>
                </c:pt>
                <c:pt idx="328">
                  <c:v>51.352400000000003</c:v>
                </c:pt>
                <c:pt idx="329">
                  <c:v>32.816600000000001</c:v>
                </c:pt>
                <c:pt idx="330">
                  <c:v>27.939</c:v>
                </c:pt>
                <c:pt idx="331">
                  <c:v>48.469499999999996</c:v>
                </c:pt>
                <c:pt idx="332">
                  <c:v>37.460599999999999</c:v>
                </c:pt>
                <c:pt idx="333">
                  <c:v>38.3703</c:v>
                </c:pt>
                <c:pt idx="334">
                  <c:v>29.2576</c:v>
                </c:pt>
                <c:pt idx="335">
                  <c:v>29.192900000000002</c:v>
                </c:pt>
                <c:pt idx="336">
                  <c:v>45.198500000000003</c:v>
                </c:pt>
                <c:pt idx="337">
                  <c:v>49.907299999999999</c:v>
                </c:pt>
                <c:pt idx="338">
                  <c:v>44.517099999999999</c:v>
                </c:pt>
                <c:pt idx="339">
                  <c:v>29.730399999999999</c:v>
                </c:pt>
                <c:pt idx="340">
                  <c:v>30.166399999999999</c:v>
                </c:pt>
                <c:pt idx="341">
                  <c:v>34.444299999999998</c:v>
                </c:pt>
                <c:pt idx="342">
                  <c:v>44.2363</c:v>
                </c:pt>
                <c:pt idx="343">
                  <c:v>52.277900000000002</c:v>
                </c:pt>
                <c:pt idx="344">
                  <c:v>43.295299999999997</c:v>
                </c:pt>
                <c:pt idx="345">
                  <c:v>32.603400000000001</c:v>
                </c:pt>
                <c:pt idx="346">
                  <c:v>48.092599999999997</c:v>
                </c:pt>
                <c:pt idx="347">
                  <c:v>53.732100000000003</c:v>
                </c:pt>
                <c:pt idx="348">
                  <c:v>39.656999999999996</c:v>
                </c:pt>
                <c:pt idx="349">
                  <c:v>30.891500000000001</c:v>
                </c:pt>
                <c:pt idx="350">
                  <c:v>48.329799999999999</c:v>
                </c:pt>
                <c:pt idx="351">
                  <c:v>27.422699999999999</c:v>
                </c:pt>
                <c:pt idx="352">
                  <c:v>43.240400000000001</c:v>
                </c:pt>
                <c:pt idx="353">
                  <c:v>43.095599999999997</c:v>
                </c:pt>
                <c:pt idx="354">
                  <c:v>30.518000000000001</c:v>
                </c:pt>
                <c:pt idx="355">
                  <c:v>37.662599999999998</c:v>
                </c:pt>
                <c:pt idx="356">
                  <c:v>50.9465</c:v>
                </c:pt>
                <c:pt idx="357">
                  <c:v>31.374400000000001</c:v>
                </c:pt>
                <c:pt idx="358">
                  <c:v>29.4069</c:v>
                </c:pt>
                <c:pt idx="359">
                  <c:v>49.13</c:v>
                </c:pt>
                <c:pt idx="360">
                  <c:v>51.512500000000003</c:v>
                </c:pt>
                <c:pt idx="361">
                  <c:v>33.220799999999997</c:v>
                </c:pt>
                <c:pt idx="362">
                  <c:v>41.245800000000003</c:v>
                </c:pt>
                <c:pt idx="363">
                  <c:v>38.734000000000002</c:v>
                </c:pt>
                <c:pt idx="364">
                  <c:v>37.590200000000003</c:v>
                </c:pt>
                <c:pt idx="365">
                  <c:v>34.939300000000003</c:v>
                </c:pt>
                <c:pt idx="366">
                  <c:v>43.371400000000001</c:v>
                </c:pt>
                <c:pt idx="367">
                  <c:v>48.735100000000003</c:v>
                </c:pt>
                <c:pt idx="368">
                  <c:v>48.563699999999997</c:v>
                </c:pt>
                <c:pt idx="369">
                  <c:v>33.565600000000003</c:v>
                </c:pt>
                <c:pt idx="370">
                  <c:v>45.870199999999997</c:v>
                </c:pt>
                <c:pt idx="371">
                  <c:v>32.286200000000001</c:v>
                </c:pt>
                <c:pt idx="372">
                  <c:v>30.427099999999999</c:v>
                </c:pt>
                <c:pt idx="373">
                  <c:v>38.864699999999999</c:v>
                </c:pt>
                <c:pt idx="374">
                  <c:v>28.706</c:v>
                </c:pt>
                <c:pt idx="375">
                  <c:v>35.881300000000003</c:v>
                </c:pt>
                <c:pt idx="376">
                  <c:v>36.989100000000001</c:v>
                </c:pt>
                <c:pt idx="377">
                  <c:v>30.361799999999999</c:v>
                </c:pt>
                <c:pt idx="378">
                  <c:v>33.402999999999999</c:v>
                </c:pt>
                <c:pt idx="379">
                  <c:v>39.4101</c:v>
                </c:pt>
                <c:pt idx="380">
                  <c:v>47.569600000000001</c:v>
                </c:pt>
                <c:pt idx="381">
                  <c:v>49.647100000000002</c:v>
                </c:pt>
                <c:pt idx="382">
                  <c:v>34.186999999999998</c:v>
                </c:pt>
                <c:pt idx="383">
                  <c:v>29.046099999999999</c:v>
                </c:pt>
                <c:pt idx="384">
                  <c:v>43.476700000000001</c:v>
                </c:pt>
                <c:pt idx="385">
                  <c:v>34.156999999999996</c:v>
                </c:pt>
                <c:pt idx="386">
                  <c:v>29.884799999999998</c:v>
                </c:pt>
                <c:pt idx="387">
                  <c:v>53.017600000000002</c:v>
                </c:pt>
                <c:pt idx="388">
                  <c:v>49.6355</c:v>
                </c:pt>
                <c:pt idx="389">
                  <c:v>52.448700000000002</c:v>
                </c:pt>
                <c:pt idx="390">
                  <c:v>48.825499999999998</c:v>
                </c:pt>
                <c:pt idx="391">
                  <c:v>52.8444</c:v>
                </c:pt>
                <c:pt idx="392">
                  <c:v>30.512499999999999</c:v>
                </c:pt>
                <c:pt idx="393">
                  <c:v>32.798999999999999</c:v>
                </c:pt>
                <c:pt idx="394">
                  <c:v>48.919600000000003</c:v>
                </c:pt>
                <c:pt idx="395">
                  <c:v>43.150199999999998</c:v>
                </c:pt>
                <c:pt idx="396">
                  <c:v>29.2805</c:v>
                </c:pt>
                <c:pt idx="397">
                  <c:v>39.007399999999997</c:v>
                </c:pt>
                <c:pt idx="398">
                  <c:v>41.9026</c:v>
                </c:pt>
                <c:pt idx="399">
                  <c:v>30.4818</c:v>
                </c:pt>
                <c:pt idx="400">
                  <c:v>34.902700000000003</c:v>
                </c:pt>
                <c:pt idx="401">
                  <c:v>34.1173</c:v>
                </c:pt>
                <c:pt idx="402">
                  <c:v>45.834000000000003</c:v>
                </c:pt>
                <c:pt idx="403">
                  <c:v>36.849200000000003</c:v>
                </c:pt>
                <c:pt idx="404">
                  <c:v>38.582799999999999</c:v>
                </c:pt>
                <c:pt idx="405">
                  <c:v>44.377600000000001</c:v>
                </c:pt>
                <c:pt idx="406">
                  <c:v>28.618400000000001</c:v>
                </c:pt>
                <c:pt idx="407">
                  <c:v>49.218899999999998</c:v>
                </c:pt>
                <c:pt idx="408">
                  <c:v>42.5916</c:v>
                </c:pt>
                <c:pt idx="409">
                  <c:v>34.880299999999998</c:v>
                </c:pt>
                <c:pt idx="410">
                  <c:v>47.825600000000001</c:v>
                </c:pt>
                <c:pt idx="411">
                  <c:v>33.625399999999999</c:v>
                </c:pt>
                <c:pt idx="412">
                  <c:v>45.767400000000002</c:v>
                </c:pt>
                <c:pt idx="413">
                  <c:v>36.180500000000002</c:v>
                </c:pt>
                <c:pt idx="414">
                  <c:v>38.124600000000001</c:v>
                </c:pt>
                <c:pt idx="415">
                  <c:v>27.529599999999999</c:v>
                </c:pt>
                <c:pt idx="416">
                  <c:v>41.969900000000003</c:v>
                </c:pt>
                <c:pt idx="417">
                  <c:v>37.7119</c:v>
                </c:pt>
                <c:pt idx="418">
                  <c:v>28.0425</c:v>
                </c:pt>
                <c:pt idx="419">
                  <c:v>31.247199999999999</c:v>
                </c:pt>
                <c:pt idx="420">
                  <c:v>50.601900000000001</c:v>
                </c:pt>
                <c:pt idx="421">
                  <c:v>35.091700000000003</c:v>
                </c:pt>
                <c:pt idx="422">
                  <c:v>28.6553</c:v>
                </c:pt>
                <c:pt idx="423">
                  <c:v>27.758900000000001</c:v>
                </c:pt>
                <c:pt idx="424">
                  <c:v>41.532400000000003</c:v>
                </c:pt>
                <c:pt idx="425">
                  <c:v>35.185600000000001</c:v>
                </c:pt>
                <c:pt idx="426">
                  <c:v>31.336400000000001</c:v>
                </c:pt>
                <c:pt idx="427">
                  <c:v>31.946999999999999</c:v>
                </c:pt>
                <c:pt idx="428">
                  <c:v>50.487099999999998</c:v>
                </c:pt>
                <c:pt idx="429">
                  <c:v>53.338299999999997</c:v>
                </c:pt>
                <c:pt idx="430">
                  <c:v>41.889400000000002</c:v>
                </c:pt>
                <c:pt idx="431">
                  <c:v>47.540999999999997</c:v>
                </c:pt>
                <c:pt idx="432">
                  <c:v>28.745899999999999</c:v>
                </c:pt>
                <c:pt idx="433">
                  <c:v>43.139000000000003</c:v>
                </c:pt>
                <c:pt idx="434">
                  <c:v>42.622399999999999</c:v>
                </c:pt>
                <c:pt idx="435">
                  <c:v>30.313500000000001</c:v>
                </c:pt>
                <c:pt idx="436">
                  <c:v>44.657800000000002</c:v>
                </c:pt>
                <c:pt idx="437">
                  <c:v>29.3416</c:v>
                </c:pt>
                <c:pt idx="438">
                  <c:v>40.073700000000002</c:v>
                </c:pt>
                <c:pt idx="439">
                  <c:v>36.858199999999997</c:v>
                </c:pt>
                <c:pt idx="440">
                  <c:v>31.379000000000001</c:v>
                </c:pt>
                <c:pt idx="441">
                  <c:v>50.319499999999998</c:v>
                </c:pt>
                <c:pt idx="442">
                  <c:v>32.394599999999997</c:v>
                </c:pt>
                <c:pt idx="443">
                  <c:v>43.777500000000003</c:v>
                </c:pt>
                <c:pt idx="444">
                  <c:v>27.384599999999999</c:v>
                </c:pt>
                <c:pt idx="445">
                  <c:v>34.637799999999999</c:v>
                </c:pt>
                <c:pt idx="446">
                  <c:v>30.993099999999998</c:v>
                </c:pt>
                <c:pt idx="447">
                  <c:v>44.805300000000003</c:v>
                </c:pt>
                <c:pt idx="448">
                  <c:v>40.027799999999999</c:v>
                </c:pt>
                <c:pt idx="449">
                  <c:v>33.453699999999998</c:v>
                </c:pt>
                <c:pt idx="450">
                  <c:v>47.616700000000002</c:v>
                </c:pt>
                <c:pt idx="451">
                  <c:v>48.414200000000001</c:v>
                </c:pt>
                <c:pt idx="452">
                  <c:v>43.457299999999996</c:v>
                </c:pt>
                <c:pt idx="453">
                  <c:v>40.138199999999998</c:v>
                </c:pt>
                <c:pt idx="454">
                  <c:v>51.808900000000001</c:v>
                </c:pt>
                <c:pt idx="455">
                  <c:v>29.766200000000001</c:v>
                </c:pt>
                <c:pt idx="456">
                  <c:v>42.110999999999997</c:v>
                </c:pt>
                <c:pt idx="457">
                  <c:v>35.730400000000003</c:v>
                </c:pt>
                <c:pt idx="458">
                  <c:v>36.959600000000002</c:v>
                </c:pt>
                <c:pt idx="459">
                  <c:v>34.982199999999999</c:v>
                </c:pt>
                <c:pt idx="460">
                  <c:v>31.9133</c:v>
                </c:pt>
                <c:pt idx="461">
                  <c:v>39.814700000000002</c:v>
                </c:pt>
                <c:pt idx="462">
                  <c:v>34.628799999999998</c:v>
                </c:pt>
                <c:pt idx="463">
                  <c:v>27.535799999999998</c:v>
                </c:pt>
                <c:pt idx="464">
                  <c:v>51.062100000000001</c:v>
                </c:pt>
                <c:pt idx="465">
                  <c:v>27.509</c:v>
                </c:pt>
                <c:pt idx="466">
                  <c:v>34.424799999999998</c:v>
                </c:pt>
                <c:pt idx="467">
                  <c:v>32.240200000000002</c:v>
                </c:pt>
                <c:pt idx="468">
                  <c:v>48.0366</c:v>
                </c:pt>
                <c:pt idx="469">
                  <c:v>43.145800000000001</c:v>
                </c:pt>
                <c:pt idx="470">
                  <c:v>29.976099999999999</c:v>
                </c:pt>
                <c:pt idx="471">
                  <c:v>35.847900000000003</c:v>
                </c:pt>
                <c:pt idx="472">
                  <c:v>50.746499999999997</c:v>
                </c:pt>
                <c:pt idx="473">
                  <c:v>38.582700000000003</c:v>
                </c:pt>
                <c:pt idx="474">
                  <c:v>28.404</c:v>
                </c:pt>
                <c:pt idx="475">
                  <c:v>52.490200000000002</c:v>
                </c:pt>
                <c:pt idx="476">
                  <c:v>41.671599999999998</c:v>
                </c:pt>
                <c:pt idx="477">
                  <c:v>53.357100000000003</c:v>
                </c:pt>
                <c:pt idx="478">
                  <c:v>32.083399999999997</c:v>
                </c:pt>
                <c:pt idx="479">
                  <c:v>42.187800000000003</c:v>
                </c:pt>
                <c:pt idx="480">
                  <c:v>45.581099999999999</c:v>
                </c:pt>
                <c:pt idx="481">
                  <c:v>30.224900000000002</c:v>
                </c:pt>
                <c:pt idx="482">
                  <c:v>29.789300000000001</c:v>
                </c:pt>
                <c:pt idx="483">
                  <c:v>33.683399999999999</c:v>
                </c:pt>
                <c:pt idx="484">
                  <c:v>37.603999999999999</c:v>
                </c:pt>
                <c:pt idx="485">
                  <c:v>30.3522</c:v>
                </c:pt>
                <c:pt idx="486">
                  <c:v>34.491500000000002</c:v>
                </c:pt>
                <c:pt idx="487">
                  <c:v>33.277500000000003</c:v>
                </c:pt>
                <c:pt idx="488">
                  <c:v>52.569499999999998</c:v>
                </c:pt>
                <c:pt idx="489">
                  <c:v>47.291400000000003</c:v>
                </c:pt>
                <c:pt idx="490">
                  <c:v>36.415900000000001</c:v>
                </c:pt>
                <c:pt idx="491">
                  <c:v>39.180399999999999</c:v>
                </c:pt>
                <c:pt idx="492">
                  <c:v>37.225000000000001</c:v>
                </c:pt>
                <c:pt idx="493">
                  <c:v>40.027799999999999</c:v>
                </c:pt>
                <c:pt idx="494">
                  <c:v>36.664000000000001</c:v>
                </c:pt>
                <c:pt idx="495">
                  <c:v>45.868000000000002</c:v>
                </c:pt>
                <c:pt idx="496">
                  <c:v>44.14</c:v>
                </c:pt>
                <c:pt idx="497">
                  <c:v>41.048699999999997</c:v>
                </c:pt>
                <c:pt idx="498">
                  <c:v>31.976299999999998</c:v>
                </c:pt>
                <c:pt idx="499">
                  <c:v>38.265300000000003</c:v>
                </c:pt>
                <c:pt idx="500">
                  <c:v>42.341700000000003</c:v>
                </c:pt>
                <c:pt idx="501">
                  <c:v>33.483400000000003</c:v>
                </c:pt>
                <c:pt idx="502">
                  <c:v>32.7483</c:v>
                </c:pt>
                <c:pt idx="503">
                  <c:v>36.204999999999998</c:v>
                </c:pt>
                <c:pt idx="504">
                  <c:v>31.144500000000001</c:v>
                </c:pt>
                <c:pt idx="505">
                  <c:v>41.211799999999997</c:v>
                </c:pt>
                <c:pt idx="506">
                  <c:v>35.804000000000002</c:v>
                </c:pt>
                <c:pt idx="507">
                  <c:v>45.257399999999997</c:v>
                </c:pt>
                <c:pt idx="508">
                  <c:v>33.911299999999997</c:v>
                </c:pt>
                <c:pt idx="509">
                  <c:v>30.5745</c:v>
                </c:pt>
                <c:pt idx="510">
                  <c:v>29.4343</c:v>
                </c:pt>
                <c:pt idx="511">
                  <c:v>51.208599999999997</c:v>
                </c:pt>
                <c:pt idx="512">
                  <c:v>50.389099999999999</c:v>
                </c:pt>
                <c:pt idx="513">
                  <c:v>28.573699999999999</c:v>
                </c:pt>
                <c:pt idx="514">
                  <c:v>40.133499999999998</c:v>
                </c:pt>
                <c:pt idx="515">
                  <c:v>31.834099999999999</c:v>
                </c:pt>
                <c:pt idx="516">
                  <c:v>41.670099999999998</c:v>
                </c:pt>
                <c:pt idx="517">
                  <c:v>49.245899999999999</c:v>
                </c:pt>
                <c:pt idx="518">
                  <c:v>53.5212</c:v>
                </c:pt>
                <c:pt idx="519">
                  <c:v>38.581299999999999</c:v>
                </c:pt>
                <c:pt idx="520">
                  <c:v>33.563699999999997</c:v>
                </c:pt>
                <c:pt idx="521">
                  <c:v>52.965600000000002</c:v>
                </c:pt>
                <c:pt idx="522">
                  <c:v>47.091700000000003</c:v>
                </c:pt>
                <c:pt idx="523">
                  <c:v>43.540999999999997</c:v>
                </c:pt>
                <c:pt idx="524">
                  <c:v>29.0153</c:v>
                </c:pt>
                <c:pt idx="525">
                  <c:v>45.224400000000003</c:v>
                </c:pt>
                <c:pt idx="526">
                  <c:v>32.394199999999998</c:v>
                </c:pt>
                <c:pt idx="527">
                  <c:v>33.2288</c:v>
                </c:pt>
                <c:pt idx="528">
                  <c:v>40.679600000000001</c:v>
                </c:pt>
                <c:pt idx="529">
                  <c:v>32.557099999999998</c:v>
                </c:pt>
                <c:pt idx="530">
                  <c:v>48.644300000000001</c:v>
                </c:pt>
                <c:pt idx="531">
                  <c:v>53.050699999999999</c:v>
                </c:pt>
                <c:pt idx="532">
                  <c:v>48.999299999999998</c:v>
                </c:pt>
                <c:pt idx="533">
                  <c:v>29.686699999999998</c:v>
                </c:pt>
                <c:pt idx="534">
                  <c:v>39.567100000000003</c:v>
                </c:pt>
                <c:pt idx="535">
                  <c:v>41.062899999999999</c:v>
                </c:pt>
                <c:pt idx="536">
                  <c:v>44.426299999999998</c:v>
                </c:pt>
                <c:pt idx="537">
                  <c:v>44.272500000000001</c:v>
                </c:pt>
                <c:pt idx="538">
                  <c:v>34.205300000000001</c:v>
                </c:pt>
                <c:pt idx="539">
                  <c:v>34.3431</c:v>
                </c:pt>
                <c:pt idx="540">
                  <c:v>27.442</c:v>
                </c:pt>
                <c:pt idx="541">
                  <c:v>31.956600000000002</c:v>
                </c:pt>
                <c:pt idx="542">
                  <c:v>39.355200000000004</c:v>
                </c:pt>
                <c:pt idx="543">
                  <c:v>30.030799999999999</c:v>
                </c:pt>
                <c:pt idx="544">
                  <c:v>49.359099999999998</c:v>
                </c:pt>
                <c:pt idx="545">
                  <c:v>48.253100000000003</c:v>
                </c:pt>
                <c:pt idx="546">
                  <c:v>52.306100000000001</c:v>
                </c:pt>
                <c:pt idx="547">
                  <c:v>45.052</c:v>
                </c:pt>
                <c:pt idx="548">
                  <c:v>32.224299999999999</c:v>
                </c:pt>
                <c:pt idx="549">
                  <c:v>44.604500000000002</c:v>
                </c:pt>
                <c:pt idx="550">
                  <c:v>49.0764</c:v>
                </c:pt>
                <c:pt idx="551">
                  <c:v>38.468200000000003</c:v>
                </c:pt>
                <c:pt idx="552">
                  <c:v>42.983699999999999</c:v>
                </c:pt>
                <c:pt idx="553">
                  <c:v>35.705399999999997</c:v>
                </c:pt>
                <c:pt idx="554">
                  <c:v>34.167099999999998</c:v>
                </c:pt>
                <c:pt idx="555">
                  <c:v>29.323599999999999</c:v>
                </c:pt>
                <c:pt idx="556">
                  <c:v>42.177100000000003</c:v>
                </c:pt>
                <c:pt idx="557">
                  <c:v>45.305999999999997</c:v>
                </c:pt>
                <c:pt idx="558">
                  <c:v>52.398299999999999</c:v>
                </c:pt>
                <c:pt idx="559">
                  <c:v>34.303899999999999</c:v>
                </c:pt>
                <c:pt idx="560">
                  <c:v>43.328099999999999</c:v>
                </c:pt>
                <c:pt idx="561">
                  <c:v>36.2012</c:v>
                </c:pt>
                <c:pt idx="562">
                  <c:v>29.479900000000001</c:v>
                </c:pt>
                <c:pt idx="563">
                  <c:v>37.017499999999998</c:v>
                </c:pt>
                <c:pt idx="564">
                  <c:v>34.500599999999999</c:v>
                </c:pt>
                <c:pt idx="565">
                  <c:v>50.479300000000002</c:v>
                </c:pt>
                <c:pt idx="566">
                  <c:v>52.402299999999997</c:v>
                </c:pt>
                <c:pt idx="567">
                  <c:v>39.270099999999999</c:v>
                </c:pt>
                <c:pt idx="568">
                  <c:v>37.3491</c:v>
                </c:pt>
                <c:pt idx="569">
                  <c:v>28.0061</c:v>
                </c:pt>
                <c:pt idx="570">
                  <c:v>48.170299999999997</c:v>
                </c:pt>
                <c:pt idx="571">
                  <c:v>36.527200000000001</c:v>
                </c:pt>
                <c:pt idx="572">
                  <c:v>28.234200000000001</c:v>
                </c:pt>
                <c:pt idx="573">
                  <c:v>48.628599999999999</c:v>
                </c:pt>
                <c:pt idx="574">
                  <c:v>34.1066</c:v>
                </c:pt>
                <c:pt idx="575">
                  <c:v>35.5152</c:v>
                </c:pt>
                <c:pt idx="576">
                  <c:v>52.672600000000003</c:v>
                </c:pt>
                <c:pt idx="577">
                  <c:v>30.061599999999999</c:v>
                </c:pt>
                <c:pt idx="578">
                  <c:v>32.279400000000003</c:v>
                </c:pt>
                <c:pt idx="579">
                  <c:v>51.600299999999997</c:v>
                </c:pt>
                <c:pt idx="580">
                  <c:v>50.266599999999997</c:v>
                </c:pt>
                <c:pt idx="581">
                  <c:v>47.546599999999998</c:v>
                </c:pt>
                <c:pt idx="582">
                  <c:v>49.082700000000003</c:v>
                </c:pt>
                <c:pt idx="583">
                  <c:v>36.679400000000001</c:v>
                </c:pt>
                <c:pt idx="584">
                  <c:v>39.442100000000003</c:v>
                </c:pt>
                <c:pt idx="585">
                  <c:v>48.225900000000003</c:v>
                </c:pt>
                <c:pt idx="586">
                  <c:v>51.101300000000002</c:v>
                </c:pt>
                <c:pt idx="587">
                  <c:v>38.255000000000003</c:v>
                </c:pt>
                <c:pt idx="588">
                  <c:v>35.005200000000002</c:v>
                </c:pt>
                <c:pt idx="589">
                  <c:v>38.851500000000001</c:v>
                </c:pt>
                <c:pt idx="590">
                  <c:v>41.491300000000003</c:v>
                </c:pt>
                <c:pt idx="591">
                  <c:v>37.118899999999996</c:v>
                </c:pt>
                <c:pt idx="592">
                  <c:v>27.733699999999999</c:v>
                </c:pt>
                <c:pt idx="593">
                  <c:v>36.704900000000002</c:v>
                </c:pt>
                <c:pt idx="594">
                  <c:v>29.955300000000001</c:v>
                </c:pt>
                <c:pt idx="595">
                  <c:v>33.098700000000001</c:v>
                </c:pt>
                <c:pt idx="596">
                  <c:v>43.976199999999999</c:v>
                </c:pt>
                <c:pt idx="597">
                  <c:v>48.423699999999997</c:v>
                </c:pt>
                <c:pt idx="598">
                  <c:v>43.2134</c:v>
                </c:pt>
                <c:pt idx="599">
                  <c:v>27.408999999999999</c:v>
                </c:pt>
                <c:pt idx="600">
                  <c:v>35.165799999999997</c:v>
                </c:pt>
                <c:pt idx="601">
                  <c:v>39.795499999999997</c:v>
                </c:pt>
                <c:pt idx="602">
                  <c:v>41.482199999999999</c:v>
                </c:pt>
                <c:pt idx="603">
                  <c:v>47.111699999999999</c:v>
                </c:pt>
                <c:pt idx="604">
                  <c:v>40.559699999999999</c:v>
                </c:pt>
                <c:pt idx="605">
                  <c:v>49.487299999999998</c:v>
                </c:pt>
                <c:pt idx="606">
                  <c:v>40.281300000000002</c:v>
                </c:pt>
                <c:pt idx="607">
                  <c:v>32.28</c:v>
                </c:pt>
                <c:pt idx="608">
                  <c:v>48.196300000000001</c:v>
                </c:pt>
                <c:pt idx="609">
                  <c:v>46.410800000000002</c:v>
                </c:pt>
                <c:pt idx="610">
                  <c:v>43.592100000000002</c:v>
                </c:pt>
                <c:pt idx="611">
                  <c:v>53.562800000000003</c:v>
                </c:pt>
                <c:pt idx="612">
                  <c:v>48.512500000000003</c:v>
                </c:pt>
                <c:pt idx="613">
                  <c:v>37.895200000000003</c:v>
                </c:pt>
                <c:pt idx="614">
                  <c:v>47.212299999999999</c:v>
                </c:pt>
                <c:pt idx="615">
                  <c:v>38.536700000000003</c:v>
                </c:pt>
                <c:pt idx="616">
                  <c:v>32.814100000000003</c:v>
                </c:pt>
                <c:pt idx="617">
                  <c:v>52.105699999999999</c:v>
                </c:pt>
                <c:pt idx="618">
                  <c:v>49.738500000000002</c:v>
                </c:pt>
                <c:pt idx="619">
                  <c:v>40.635399999999997</c:v>
                </c:pt>
                <c:pt idx="620">
                  <c:v>51.7883</c:v>
                </c:pt>
                <c:pt idx="621">
                  <c:v>35.2331</c:v>
                </c:pt>
                <c:pt idx="622">
                  <c:v>46.884799999999998</c:v>
                </c:pt>
                <c:pt idx="623">
                  <c:v>28.234100000000002</c:v>
                </c:pt>
                <c:pt idx="624">
                  <c:v>46.487000000000002</c:v>
                </c:pt>
                <c:pt idx="625">
                  <c:v>40.190399999999997</c:v>
                </c:pt>
                <c:pt idx="626">
                  <c:v>42.270499999999998</c:v>
                </c:pt>
                <c:pt idx="627">
                  <c:v>50.186900000000001</c:v>
                </c:pt>
                <c:pt idx="628">
                  <c:v>28.012499999999999</c:v>
                </c:pt>
                <c:pt idx="629">
                  <c:v>45.002099999999999</c:v>
                </c:pt>
                <c:pt idx="630">
                  <c:v>30.811299999999999</c:v>
                </c:pt>
                <c:pt idx="631">
                  <c:v>48.343400000000003</c:v>
                </c:pt>
                <c:pt idx="632">
                  <c:v>34.443800000000003</c:v>
                </c:pt>
                <c:pt idx="633">
                  <c:v>47.659700000000001</c:v>
                </c:pt>
                <c:pt idx="634">
                  <c:v>48.266599999999997</c:v>
                </c:pt>
                <c:pt idx="635">
                  <c:v>47.144199999999998</c:v>
                </c:pt>
                <c:pt idx="636">
                  <c:v>50.203400000000002</c:v>
                </c:pt>
                <c:pt idx="637">
                  <c:v>39.587299999999999</c:v>
                </c:pt>
                <c:pt idx="638">
                  <c:v>35.959699999999998</c:v>
                </c:pt>
                <c:pt idx="639">
                  <c:v>28.398900000000001</c:v>
                </c:pt>
                <c:pt idx="640">
                  <c:v>47.331000000000003</c:v>
                </c:pt>
                <c:pt idx="641">
                  <c:v>39.508499999999998</c:v>
                </c:pt>
                <c:pt idx="642">
                  <c:v>43.982599999999998</c:v>
                </c:pt>
                <c:pt idx="643">
                  <c:v>37.695099999999996</c:v>
                </c:pt>
                <c:pt idx="644">
                  <c:v>31.875</c:v>
                </c:pt>
                <c:pt idx="645">
                  <c:v>33.886800000000001</c:v>
                </c:pt>
                <c:pt idx="646">
                  <c:v>44.924500000000002</c:v>
                </c:pt>
                <c:pt idx="647">
                  <c:v>46.7986</c:v>
                </c:pt>
                <c:pt idx="648">
                  <c:v>45.5002</c:v>
                </c:pt>
                <c:pt idx="649">
                  <c:v>29.695900000000002</c:v>
                </c:pt>
                <c:pt idx="650">
                  <c:v>32.512</c:v>
                </c:pt>
                <c:pt idx="651">
                  <c:v>39.590200000000003</c:v>
                </c:pt>
                <c:pt idx="652">
                  <c:v>32.0794</c:v>
                </c:pt>
                <c:pt idx="653">
                  <c:v>43.739100000000001</c:v>
                </c:pt>
                <c:pt idx="654">
                  <c:v>39.6327</c:v>
                </c:pt>
                <c:pt idx="655">
                  <c:v>51.424300000000002</c:v>
                </c:pt>
                <c:pt idx="656">
                  <c:v>48.282400000000003</c:v>
                </c:pt>
                <c:pt idx="657">
                  <c:v>34.319899999999997</c:v>
                </c:pt>
                <c:pt idx="658">
                  <c:v>39.701900000000002</c:v>
                </c:pt>
                <c:pt idx="659">
                  <c:v>42.0839</c:v>
                </c:pt>
                <c:pt idx="660">
                  <c:v>35.962600000000002</c:v>
                </c:pt>
                <c:pt idx="661">
                  <c:v>28.660799999999998</c:v>
                </c:pt>
                <c:pt idx="662">
                  <c:v>35.726799999999997</c:v>
                </c:pt>
                <c:pt idx="663">
                  <c:v>52.529400000000003</c:v>
                </c:pt>
                <c:pt idx="664">
                  <c:v>45.680100000000003</c:v>
                </c:pt>
                <c:pt idx="665">
                  <c:v>46.851199999999999</c:v>
                </c:pt>
                <c:pt idx="666">
                  <c:v>37.72</c:v>
                </c:pt>
                <c:pt idx="667">
                  <c:v>47.551600000000001</c:v>
                </c:pt>
                <c:pt idx="668">
                  <c:v>50.051000000000002</c:v>
                </c:pt>
                <c:pt idx="669">
                  <c:v>30.565100000000001</c:v>
                </c:pt>
                <c:pt idx="670">
                  <c:v>52.045900000000003</c:v>
                </c:pt>
                <c:pt idx="671">
                  <c:v>42.304699999999997</c:v>
                </c:pt>
                <c:pt idx="672">
                  <c:v>35.544600000000003</c:v>
                </c:pt>
                <c:pt idx="673">
                  <c:v>42.661999999999999</c:v>
                </c:pt>
                <c:pt idx="674">
                  <c:v>37.834000000000003</c:v>
                </c:pt>
                <c:pt idx="675">
                  <c:v>41.086199999999998</c:v>
                </c:pt>
                <c:pt idx="676">
                  <c:v>32.939900000000002</c:v>
                </c:pt>
                <c:pt idx="677">
                  <c:v>41.929400000000001</c:v>
                </c:pt>
                <c:pt idx="678">
                  <c:v>34.628900000000002</c:v>
                </c:pt>
                <c:pt idx="679">
                  <c:v>37.649500000000003</c:v>
                </c:pt>
                <c:pt idx="680">
                  <c:v>41.765099999999997</c:v>
                </c:pt>
                <c:pt idx="681">
                  <c:v>39.023400000000002</c:v>
                </c:pt>
                <c:pt idx="682">
                  <c:v>45.501600000000003</c:v>
                </c:pt>
                <c:pt idx="683">
                  <c:v>41.3489</c:v>
                </c:pt>
                <c:pt idx="684">
                  <c:v>39.656599999999997</c:v>
                </c:pt>
                <c:pt idx="685">
                  <c:v>36.258400000000002</c:v>
                </c:pt>
                <c:pt idx="686">
                  <c:v>34.4255</c:v>
                </c:pt>
                <c:pt idx="687">
                  <c:v>27.730699999999999</c:v>
                </c:pt>
                <c:pt idx="688">
                  <c:v>49.280200000000001</c:v>
                </c:pt>
                <c:pt idx="689">
                  <c:v>38.927199999999999</c:v>
                </c:pt>
                <c:pt idx="690">
                  <c:v>50.428800000000003</c:v>
                </c:pt>
                <c:pt idx="691">
                  <c:v>31.778099999999998</c:v>
                </c:pt>
                <c:pt idx="692">
                  <c:v>41.334200000000003</c:v>
                </c:pt>
                <c:pt idx="693">
                  <c:v>33.935699999999997</c:v>
                </c:pt>
                <c:pt idx="694">
                  <c:v>45.652200000000001</c:v>
                </c:pt>
                <c:pt idx="695">
                  <c:v>41.482199999999999</c:v>
                </c:pt>
                <c:pt idx="696">
                  <c:v>34.494</c:v>
                </c:pt>
                <c:pt idx="697">
                  <c:v>41.984400000000001</c:v>
                </c:pt>
                <c:pt idx="698">
                  <c:v>52.250700000000002</c:v>
                </c:pt>
                <c:pt idx="699">
                  <c:v>42.149700000000003</c:v>
                </c:pt>
                <c:pt idx="700">
                  <c:v>41.717500000000001</c:v>
                </c:pt>
                <c:pt idx="701">
                  <c:v>41.1235</c:v>
                </c:pt>
                <c:pt idx="702">
                  <c:v>27.3291</c:v>
                </c:pt>
                <c:pt idx="703">
                  <c:v>46.451099999999997</c:v>
                </c:pt>
                <c:pt idx="704">
                  <c:v>45.954300000000003</c:v>
                </c:pt>
                <c:pt idx="705">
                  <c:v>46.2196</c:v>
                </c:pt>
                <c:pt idx="706">
                  <c:v>38.496400000000001</c:v>
                </c:pt>
                <c:pt idx="707">
                  <c:v>35.150399999999998</c:v>
                </c:pt>
                <c:pt idx="708">
                  <c:v>51.109900000000003</c:v>
                </c:pt>
                <c:pt idx="709">
                  <c:v>49.466099999999997</c:v>
                </c:pt>
                <c:pt idx="710">
                  <c:v>52.705199999999998</c:v>
                </c:pt>
                <c:pt idx="711">
                  <c:v>44.076099999999997</c:v>
                </c:pt>
                <c:pt idx="712">
                  <c:v>45.255899999999997</c:v>
                </c:pt>
                <c:pt idx="713">
                  <c:v>45.393599999999999</c:v>
                </c:pt>
                <c:pt idx="714">
                  <c:v>32.318899999999999</c:v>
                </c:pt>
                <c:pt idx="715">
                  <c:v>38.474600000000002</c:v>
                </c:pt>
                <c:pt idx="716">
                  <c:v>52.113999999999997</c:v>
                </c:pt>
                <c:pt idx="717">
                  <c:v>39.336100000000002</c:v>
                </c:pt>
                <c:pt idx="718">
                  <c:v>43.444800000000001</c:v>
                </c:pt>
                <c:pt idx="719">
                  <c:v>38.028500000000001</c:v>
                </c:pt>
                <c:pt idx="720">
                  <c:v>45.455800000000004</c:v>
                </c:pt>
                <c:pt idx="721">
                  <c:v>34.860500000000002</c:v>
                </c:pt>
                <c:pt idx="722">
                  <c:v>33.679699999999997</c:v>
                </c:pt>
                <c:pt idx="723">
                  <c:v>40.072499999999998</c:v>
                </c:pt>
                <c:pt idx="724">
                  <c:v>38.252800000000001</c:v>
                </c:pt>
                <c:pt idx="725">
                  <c:v>40.711599999999997</c:v>
                </c:pt>
                <c:pt idx="726">
                  <c:v>44.607900000000001</c:v>
                </c:pt>
                <c:pt idx="727">
                  <c:v>28.697800000000001</c:v>
                </c:pt>
                <c:pt idx="728">
                  <c:v>53.632199999999997</c:v>
                </c:pt>
                <c:pt idx="729">
                  <c:v>53.543100000000003</c:v>
                </c:pt>
                <c:pt idx="730">
                  <c:v>37.001399999999997</c:v>
                </c:pt>
                <c:pt idx="731">
                  <c:v>52.474299999999999</c:v>
                </c:pt>
                <c:pt idx="732">
                  <c:v>34.4833</c:v>
                </c:pt>
                <c:pt idx="733">
                  <c:v>53.743200000000002</c:v>
                </c:pt>
                <c:pt idx="734">
                  <c:v>40.361600000000003</c:v>
                </c:pt>
                <c:pt idx="735">
                  <c:v>46.691800000000001</c:v>
                </c:pt>
                <c:pt idx="736">
                  <c:v>47.559899999999999</c:v>
                </c:pt>
                <c:pt idx="737">
                  <c:v>40.672899999999998</c:v>
                </c:pt>
                <c:pt idx="738">
                  <c:v>36.717300000000002</c:v>
                </c:pt>
                <c:pt idx="739">
                  <c:v>36.669899999999998</c:v>
                </c:pt>
                <c:pt idx="740">
                  <c:v>35.7652</c:v>
                </c:pt>
                <c:pt idx="741">
                  <c:v>48.624499999999998</c:v>
                </c:pt>
                <c:pt idx="742">
                  <c:v>36.159399999999998</c:v>
                </c:pt>
                <c:pt idx="743">
                  <c:v>38.019399999999997</c:v>
                </c:pt>
                <c:pt idx="744">
                  <c:v>28.7651</c:v>
                </c:pt>
                <c:pt idx="745">
                  <c:v>44.53</c:v>
                </c:pt>
                <c:pt idx="746">
                  <c:v>46.598599999999998</c:v>
                </c:pt>
                <c:pt idx="747">
                  <c:v>43.302199999999999</c:v>
                </c:pt>
                <c:pt idx="748">
                  <c:v>44.3386</c:v>
                </c:pt>
                <c:pt idx="749">
                  <c:v>29.729800000000001</c:v>
                </c:pt>
                <c:pt idx="750">
                  <c:v>50.753599999999999</c:v>
                </c:pt>
                <c:pt idx="751">
                  <c:v>42.119300000000003</c:v>
                </c:pt>
                <c:pt idx="752">
                  <c:v>31.867100000000001</c:v>
                </c:pt>
                <c:pt idx="753">
                  <c:v>46.160600000000002</c:v>
                </c:pt>
                <c:pt idx="754">
                  <c:v>53.1434</c:v>
                </c:pt>
                <c:pt idx="755">
                  <c:v>45.983899999999998</c:v>
                </c:pt>
                <c:pt idx="756">
                  <c:v>50.964500000000001</c:v>
                </c:pt>
                <c:pt idx="757">
                  <c:v>30.062799999999999</c:v>
                </c:pt>
                <c:pt idx="758">
                  <c:v>37.761800000000001</c:v>
                </c:pt>
                <c:pt idx="759">
                  <c:v>27.293199999999999</c:v>
                </c:pt>
                <c:pt idx="760">
                  <c:v>43.7014</c:v>
                </c:pt>
                <c:pt idx="761">
                  <c:v>44.891800000000003</c:v>
                </c:pt>
                <c:pt idx="762">
                  <c:v>34.784700000000001</c:v>
                </c:pt>
                <c:pt idx="763">
                  <c:v>44.734099999999998</c:v>
                </c:pt>
                <c:pt idx="764">
                  <c:v>43.262700000000002</c:v>
                </c:pt>
                <c:pt idx="765">
                  <c:v>37.576799999999999</c:v>
                </c:pt>
                <c:pt idx="766">
                  <c:v>36.301499999999997</c:v>
                </c:pt>
                <c:pt idx="767">
                  <c:v>33.040799999999997</c:v>
                </c:pt>
                <c:pt idx="768">
                  <c:v>52.347200000000001</c:v>
                </c:pt>
                <c:pt idx="769">
                  <c:v>36.608499999999999</c:v>
                </c:pt>
                <c:pt idx="770">
                  <c:v>46.657200000000003</c:v>
                </c:pt>
                <c:pt idx="771">
                  <c:v>41.137999999999998</c:v>
                </c:pt>
                <c:pt idx="772">
                  <c:v>47.563600000000001</c:v>
                </c:pt>
                <c:pt idx="773">
                  <c:v>47.503999999999998</c:v>
                </c:pt>
                <c:pt idx="774">
                  <c:v>52.100999999999999</c:v>
                </c:pt>
                <c:pt idx="775">
                  <c:v>30.434000000000001</c:v>
                </c:pt>
                <c:pt idx="776">
                  <c:v>44.591999999999999</c:v>
                </c:pt>
                <c:pt idx="777">
                  <c:v>38.707599999999999</c:v>
                </c:pt>
                <c:pt idx="778">
                  <c:v>49.4161</c:v>
                </c:pt>
                <c:pt idx="779">
                  <c:v>31.361499999999999</c:v>
                </c:pt>
                <c:pt idx="780">
                  <c:v>52.721499999999999</c:v>
                </c:pt>
                <c:pt idx="781">
                  <c:v>34.008299999999998</c:v>
                </c:pt>
                <c:pt idx="782">
                  <c:v>46.1858</c:v>
                </c:pt>
                <c:pt idx="783">
                  <c:v>40.591000000000001</c:v>
                </c:pt>
                <c:pt idx="784">
                  <c:v>31.125699999999998</c:v>
                </c:pt>
                <c:pt idx="785">
                  <c:v>39.936199999999999</c:v>
                </c:pt>
                <c:pt idx="786">
                  <c:v>31.178000000000001</c:v>
                </c:pt>
                <c:pt idx="787">
                  <c:v>53.5349</c:v>
                </c:pt>
                <c:pt idx="788">
                  <c:v>46.270600000000002</c:v>
                </c:pt>
                <c:pt idx="789">
                  <c:v>28.430299999999999</c:v>
                </c:pt>
                <c:pt idx="790">
                  <c:v>34.702100000000002</c:v>
                </c:pt>
                <c:pt idx="791">
                  <c:v>27.942799999999998</c:v>
                </c:pt>
                <c:pt idx="792">
                  <c:v>49.842700000000001</c:v>
                </c:pt>
                <c:pt idx="793">
                  <c:v>36.836100000000002</c:v>
                </c:pt>
                <c:pt idx="794">
                  <c:v>37.8339</c:v>
                </c:pt>
                <c:pt idx="795">
                  <c:v>27.377199999999998</c:v>
                </c:pt>
                <c:pt idx="796">
                  <c:v>51.1828</c:v>
                </c:pt>
                <c:pt idx="797">
                  <c:v>40.765500000000003</c:v>
                </c:pt>
                <c:pt idx="798">
                  <c:v>45.6434</c:v>
                </c:pt>
                <c:pt idx="799">
                  <c:v>36.543100000000003</c:v>
                </c:pt>
                <c:pt idx="800">
                  <c:v>43.212800000000001</c:v>
                </c:pt>
                <c:pt idx="801">
                  <c:v>27.855</c:v>
                </c:pt>
                <c:pt idx="802">
                  <c:v>27.6724</c:v>
                </c:pt>
                <c:pt idx="803">
                  <c:v>42.771700000000003</c:v>
                </c:pt>
                <c:pt idx="804">
                  <c:v>30.133600000000001</c:v>
                </c:pt>
                <c:pt idx="805">
                  <c:v>47.125900000000001</c:v>
                </c:pt>
                <c:pt idx="806">
                  <c:v>30.275600000000001</c:v>
                </c:pt>
                <c:pt idx="807">
                  <c:v>43.580300000000001</c:v>
                </c:pt>
                <c:pt idx="808">
                  <c:v>51.56</c:v>
                </c:pt>
                <c:pt idx="809">
                  <c:v>43.750300000000003</c:v>
                </c:pt>
                <c:pt idx="810">
                  <c:v>32.449300000000001</c:v>
                </c:pt>
                <c:pt idx="811">
                  <c:v>52.0505</c:v>
                </c:pt>
                <c:pt idx="812">
                  <c:v>27.633900000000001</c:v>
                </c:pt>
                <c:pt idx="813">
                  <c:v>37.495199999999997</c:v>
                </c:pt>
                <c:pt idx="814">
                  <c:v>41.022399999999998</c:v>
                </c:pt>
                <c:pt idx="815">
                  <c:v>51.630699999999997</c:v>
                </c:pt>
                <c:pt idx="816">
                  <c:v>30.582899999999999</c:v>
                </c:pt>
                <c:pt idx="817">
                  <c:v>27.421800000000001</c:v>
                </c:pt>
                <c:pt idx="818">
                  <c:v>50.168900000000001</c:v>
                </c:pt>
                <c:pt idx="819">
                  <c:v>38.904800000000002</c:v>
                </c:pt>
                <c:pt idx="820">
                  <c:v>34.406100000000002</c:v>
                </c:pt>
                <c:pt idx="821">
                  <c:v>39.358699999999999</c:v>
                </c:pt>
                <c:pt idx="822">
                  <c:v>30.375699999999998</c:v>
                </c:pt>
                <c:pt idx="823">
                  <c:v>52.107500000000002</c:v>
                </c:pt>
                <c:pt idx="824">
                  <c:v>41.279000000000003</c:v>
                </c:pt>
                <c:pt idx="825">
                  <c:v>44.695</c:v>
                </c:pt>
                <c:pt idx="826">
                  <c:v>38.677599999999998</c:v>
                </c:pt>
                <c:pt idx="827">
                  <c:v>30.057500000000001</c:v>
                </c:pt>
                <c:pt idx="828">
                  <c:v>31.413799999999998</c:v>
                </c:pt>
                <c:pt idx="829">
                  <c:v>49.886299999999999</c:v>
                </c:pt>
                <c:pt idx="830">
                  <c:v>34.9985</c:v>
                </c:pt>
                <c:pt idx="831">
                  <c:v>36.0122</c:v>
                </c:pt>
                <c:pt idx="832">
                  <c:v>33.0289</c:v>
                </c:pt>
                <c:pt idx="833">
                  <c:v>33.346499999999999</c:v>
                </c:pt>
                <c:pt idx="834">
                  <c:v>39.574199999999998</c:v>
                </c:pt>
                <c:pt idx="835">
                  <c:v>34.216700000000003</c:v>
                </c:pt>
                <c:pt idx="836">
                  <c:v>32.919499999999999</c:v>
                </c:pt>
                <c:pt idx="837">
                  <c:v>30.7683</c:v>
                </c:pt>
                <c:pt idx="838">
                  <c:v>48.330399999999997</c:v>
                </c:pt>
                <c:pt idx="839">
                  <c:v>30.3507</c:v>
                </c:pt>
                <c:pt idx="840">
                  <c:v>42.836199999999998</c:v>
                </c:pt>
                <c:pt idx="841">
                  <c:v>37.942799999999998</c:v>
                </c:pt>
                <c:pt idx="842">
                  <c:v>39.287300000000002</c:v>
                </c:pt>
                <c:pt idx="843">
                  <c:v>49.9726</c:v>
                </c:pt>
                <c:pt idx="844">
                  <c:v>50.703499999999998</c:v>
                </c:pt>
                <c:pt idx="845">
                  <c:v>34.798200000000001</c:v>
                </c:pt>
                <c:pt idx="846">
                  <c:v>31.52</c:v>
                </c:pt>
                <c:pt idx="847">
                  <c:v>28.310099999999998</c:v>
                </c:pt>
                <c:pt idx="848">
                  <c:v>44.871899999999997</c:v>
                </c:pt>
                <c:pt idx="849">
                  <c:v>33.401600000000002</c:v>
                </c:pt>
                <c:pt idx="850">
                  <c:v>40.117800000000003</c:v>
                </c:pt>
                <c:pt idx="851">
                  <c:v>27.607399999999998</c:v>
                </c:pt>
                <c:pt idx="852">
                  <c:v>33.218499999999999</c:v>
                </c:pt>
                <c:pt idx="853">
                  <c:v>50.6265</c:v>
                </c:pt>
                <c:pt idx="854">
                  <c:v>47.066200000000002</c:v>
                </c:pt>
                <c:pt idx="855">
                  <c:v>42.5608</c:v>
                </c:pt>
                <c:pt idx="856">
                  <c:v>35.295699999999997</c:v>
                </c:pt>
                <c:pt idx="857">
                  <c:v>44.797800000000002</c:v>
                </c:pt>
                <c:pt idx="858">
                  <c:v>43.8581</c:v>
                </c:pt>
                <c:pt idx="859">
                  <c:v>38.522300000000001</c:v>
                </c:pt>
                <c:pt idx="860">
                  <c:v>49.150100000000002</c:v>
                </c:pt>
                <c:pt idx="861">
                  <c:v>52.819699999999997</c:v>
                </c:pt>
                <c:pt idx="862">
                  <c:v>30.47</c:v>
                </c:pt>
                <c:pt idx="863">
                  <c:v>40.803100000000001</c:v>
                </c:pt>
                <c:pt idx="864">
                  <c:v>52.942</c:v>
                </c:pt>
                <c:pt idx="865">
                  <c:v>42.847900000000003</c:v>
                </c:pt>
                <c:pt idx="866">
                  <c:v>38.000900000000001</c:v>
                </c:pt>
                <c:pt idx="867">
                  <c:v>27.7303</c:v>
                </c:pt>
                <c:pt idx="868">
                  <c:v>39.121299999999998</c:v>
                </c:pt>
                <c:pt idx="869">
                  <c:v>46.621000000000002</c:v>
                </c:pt>
                <c:pt idx="870">
                  <c:v>41.817599999999999</c:v>
                </c:pt>
                <c:pt idx="871">
                  <c:v>39.545400000000001</c:v>
                </c:pt>
                <c:pt idx="872">
                  <c:v>34.65</c:v>
                </c:pt>
                <c:pt idx="873">
                  <c:v>33.3035</c:v>
                </c:pt>
                <c:pt idx="874">
                  <c:v>34.112499999999997</c:v>
                </c:pt>
                <c:pt idx="875">
                  <c:v>42.128399999999999</c:v>
                </c:pt>
                <c:pt idx="876">
                  <c:v>29.5793</c:v>
                </c:pt>
                <c:pt idx="877">
                  <c:v>52.222700000000003</c:v>
                </c:pt>
                <c:pt idx="878">
                  <c:v>51.207900000000002</c:v>
                </c:pt>
                <c:pt idx="879">
                  <c:v>39.4328</c:v>
                </c:pt>
                <c:pt idx="880">
                  <c:v>36.594200000000001</c:v>
                </c:pt>
                <c:pt idx="881">
                  <c:v>50.557299999999998</c:v>
                </c:pt>
                <c:pt idx="882">
                  <c:v>30.374400000000001</c:v>
                </c:pt>
                <c:pt idx="883">
                  <c:v>38.569099999999999</c:v>
                </c:pt>
                <c:pt idx="884">
                  <c:v>34.709299999999999</c:v>
                </c:pt>
                <c:pt idx="885">
                  <c:v>34.286700000000003</c:v>
                </c:pt>
                <c:pt idx="886">
                  <c:v>41.382399999999997</c:v>
                </c:pt>
                <c:pt idx="887">
                  <c:v>49.397799999999997</c:v>
                </c:pt>
                <c:pt idx="888">
                  <c:v>33.726300000000002</c:v>
                </c:pt>
                <c:pt idx="889">
                  <c:v>41.850299999999997</c:v>
                </c:pt>
                <c:pt idx="890">
                  <c:v>37.601999999999997</c:v>
                </c:pt>
                <c:pt idx="891">
                  <c:v>34.4681</c:v>
                </c:pt>
                <c:pt idx="892">
                  <c:v>51.549700000000001</c:v>
                </c:pt>
                <c:pt idx="893">
                  <c:v>28.379100000000001</c:v>
                </c:pt>
                <c:pt idx="894">
                  <c:v>39.482700000000001</c:v>
                </c:pt>
                <c:pt idx="895">
                  <c:v>35.2211</c:v>
                </c:pt>
                <c:pt idx="896">
                  <c:v>50.878300000000003</c:v>
                </c:pt>
                <c:pt idx="897">
                  <c:v>52.144100000000002</c:v>
                </c:pt>
                <c:pt idx="898">
                  <c:v>27.4163</c:v>
                </c:pt>
                <c:pt idx="899">
                  <c:v>31.641999999999999</c:v>
                </c:pt>
                <c:pt idx="900">
                  <c:v>32.203000000000003</c:v>
                </c:pt>
                <c:pt idx="901">
                  <c:v>53.520600000000002</c:v>
                </c:pt>
                <c:pt idx="902">
                  <c:v>27.5335</c:v>
                </c:pt>
                <c:pt idx="903">
                  <c:v>47.077399999999997</c:v>
                </c:pt>
                <c:pt idx="904">
                  <c:v>47.954900000000002</c:v>
                </c:pt>
                <c:pt idx="905">
                  <c:v>29.998000000000001</c:v>
                </c:pt>
                <c:pt idx="906">
                  <c:v>35.007300000000001</c:v>
                </c:pt>
                <c:pt idx="907">
                  <c:v>53.051099999999998</c:v>
                </c:pt>
                <c:pt idx="908">
                  <c:v>50.379600000000003</c:v>
                </c:pt>
                <c:pt idx="909">
                  <c:v>31.953099999999999</c:v>
                </c:pt>
                <c:pt idx="910">
                  <c:v>40.021000000000001</c:v>
                </c:pt>
                <c:pt idx="911">
                  <c:v>32.714599999999997</c:v>
                </c:pt>
                <c:pt idx="912">
                  <c:v>33.072000000000003</c:v>
                </c:pt>
                <c:pt idx="913">
                  <c:v>50.4514</c:v>
                </c:pt>
                <c:pt idx="914">
                  <c:v>40.869700000000002</c:v>
                </c:pt>
                <c:pt idx="915">
                  <c:v>34.464599999999997</c:v>
                </c:pt>
                <c:pt idx="916">
                  <c:v>44.073399999999999</c:v>
                </c:pt>
                <c:pt idx="917">
                  <c:v>29.878599999999999</c:v>
                </c:pt>
                <c:pt idx="918">
                  <c:v>45.195300000000003</c:v>
                </c:pt>
                <c:pt idx="919">
                  <c:v>40.747</c:v>
                </c:pt>
                <c:pt idx="920">
                  <c:v>38.232900000000001</c:v>
                </c:pt>
                <c:pt idx="921">
                  <c:v>39.202100000000002</c:v>
                </c:pt>
                <c:pt idx="922">
                  <c:v>52.884700000000002</c:v>
                </c:pt>
                <c:pt idx="923">
                  <c:v>30.4862</c:v>
                </c:pt>
                <c:pt idx="924">
                  <c:v>42.929200000000002</c:v>
                </c:pt>
                <c:pt idx="925">
                  <c:v>33.235900000000001</c:v>
                </c:pt>
                <c:pt idx="926">
                  <c:v>51.462899999999998</c:v>
                </c:pt>
                <c:pt idx="927">
                  <c:v>33.369900000000001</c:v>
                </c:pt>
                <c:pt idx="928">
                  <c:v>36.024900000000002</c:v>
                </c:pt>
                <c:pt idx="929">
                  <c:v>31.919799999999999</c:v>
                </c:pt>
                <c:pt idx="930">
                  <c:v>33.508299999999998</c:v>
                </c:pt>
                <c:pt idx="931">
                  <c:v>28.1112</c:v>
                </c:pt>
                <c:pt idx="932">
                  <c:v>46.2121</c:v>
                </c:pt>
                <c:pt idx="933">
                  <c:v>37.455300000000001</c:v>
                </c:pt>
                <c:pt idx="934">
                  <c:v>31.581199999999999</c:v>
                </c:pt>
                <c:pt idx="935">
                  <c:v>30.4435</c:v>
                </c:pt>
                <c:pt idx="936">
                  <c:v>51.886899999999997</c:v>
                </c:pt>
                <c:pt idx="937">
                  <c:v>29.033200000000001</c:v>
                </c:pt>
                <c:pt idx="938">
                  <c:v>53.231499999999997</c:v>
                </c:pt>
                <c:pt idx="939">
                  <c:v>40.363700000000001</c:v>
                </c:pt>
                <c:pt idx="940">
                  <c:v>42.5852</c:v>
                </c:pt>
                <c:pt idx="941">
                  <c:v>41.840200000000003</c:v>
                </c:pt>
                <c:pt idx="942">
                  <c:v>51.032400000000003</c:v>
                </c:pt>
                <c:pt idx="943">
                  <c:v>37.624299999999998</c:v>
                </c:pt>
                <c:pt idx="944">
                  <c:v>38.612699999999997</c:v>
                </c:pt>
                <c:pt idx="945">
                  <c:v>41.859200000000001</c:v>
                </c:pt>
                <c:pt idx="946">
                  <c:v>36.676000000000002</c:v>
                </c:pt>
                <c:pt idx="947">
                  <c:v>30.773599999999998</c:v>
                </c:pt>
                <c:pt idx="948">
                  <c:v>36.355499999999999</c:v>
                </c:pt>
                <c:pt idx="949">
                  <c:v>32.6798</c:v>
                </c:pt>
                <c:pt idx="950">
                  <c:v>48.8628</c:v>
                </c:pt>
                <c:pt idx="951">
                  <c:v>27.552700000000002</c:v>
                </c:pt>
                <c:pt idx="952">
                  <c:v>42.371299999999998</c:v>
                </c:pt>
                <c:pt idx="953">
                  <c:v>27.270600000000002</c:v>
                </c:pt>
                <c:pt idx="954">
                  <c:v>42.106000000000002</c:v>
                </c:pt>
                <c:pt idx="955">
                  <c:v>32.597000000000001</c:v>
                </c:pt>
                <c:pt idx="956">
                  <c:v>49.305999999999997</c:v>
                </c:pt>
                <c:pt idx="957">
                  <c:v>36.432699999999997</c:v>
                </c:pt>
                <c:pt idx="958">
                  <c:v>38.553899999999999</c:v>
                </c:pt>
                <c:pt idx="959">
                  <c:v>38.391599999999997</c:v>
                </c:pt>
                <c:pt idx="960">
                  <c:v>41.238500000000002</c:v>
                </c:pt>
                <c:pt idx="961">
                  <c:v>36.184600000000003</c:v>
                </c:pt>
                <c:pt idx="962">
                  <c:v>43.374200000000002</c:v>
                </c:pt>
                <c:pt idx="963">
                  <c:v>33.945500000000003</c:v>
                </c:pt>
                <c:pt idx="964">
                  <c:v>38.707000000000001</c:v>
                </c:pt>
                <c:pt idx="965">
                  <c:v>35.178100000000001</c:v>
                </c:pt>
                <c:pt idx="966">
                  <c:v>50.8902</c:v>
                </c:pt>
                <c:pt idx="967">
                  <c:v>30.989599999999999</c:v>
                </c:pt>
                <c:pt idx="968">
                  <c:v>43.369399999999999</c:v>
                </c:pt>
                <c:pt idx="969">
                  <c:v>28.1586</c:v>
                </c:pt>
                <c:pt idx="970">
                  <c:v>46.216000000000001</c:v>
                </c:pt>
                <c:pt idx="971">
                  <c:v>40.570399999999999</c:v>
                </c:pt>
                <c:pt idx="972">
                  <c:v>28.4665</c:v>
                </c:pt>
                <c:pt idx="973">
                  <c:v>33.892699999999998</c:v>
                </c:pt>
                <c:pt idx="974">
                  <c:v>35.605400000000003</c:v>
                </c:pt>
                <c:pt idx="975">
                  <c:v>38.073799999999999</c:v>
                </c:pt>
                <c:pt idx="976">
                  <c:v>34.354999999999997</c:v>
                </c:pt>
                <c:pt idx="977">
                  <c:v>45.245899999999999</c:v>
                </c:pt>
                <c:pt idx="978">
                  <c:v>37.9756</c:v>
                </c:pt>
                <c:pt idx="979">
                  <c:v>32.184199999999997</c:v>
                </c:pt>
                <c:pt idx="980">
                  <c:v>52.6128</c:v>
                </c:pt>
                <c:pt idx="981">
                  <c:v>39.591700000000003</c:v>
                </c:pt>
                <c:pt idx="982">
                  <c:v>32.551299999999998</c:v>
                </c:pt>
                <c:pt idx="983">
                  <c:v>40.795200000000001</c:v>
                </c:pt>
                <c:pt idx="984">
                  <c:v>53.139099999999999</c:v>
                </c:pt>
                <c:pt idx="985">
                  <c:v>33.092700000000001</c:v>
                </c:pt>
                <c:pt idx="986">
                  <c:v>52.475099999999998</c:v>
                </c:pt>
                <c:pt idx="987">
                  <c:v>41.124400000000001</c:v>
                </c:pt>
                <c:pt idx="988">
                  <c:v>44.116</c:v>
                </c:pt>
                <c:pt idx="989">
                  <c:v>37.323700000000002</c:v>
                </c:pt>
                <c:pt idx="990">
                  <c:v>30.082599999999999</c:v>
                </c:pt>
                <c:pt idx="991">
                  <c:v>36.323399999999999</c:v>
                </c:pt>
                <c:pt idx="992">
                  <c:v>46.439700000000002</c:v>
                </c:pt>
                <c:pt idx="993">
                  <c:v>44.116999999999997</c:v>
                </c:pt>
                <c:pt idx="994">
                  <c:v>48.483600000000003</c:v>
                </c:pt>
                <c:pt idx="995">
                  <c:v>29.866900000000001</c:v>
                </c:pt>
                <c:pt idx="996">
                  <c:v>52.712200000000003</c:v>
                </c:pt>
                <c:pt idx="997">
                  <c:v>37.502800000000001</c:v>
                </c:pt>
                <c:pt idx="998">
                  <c:v>34.829900000000002</c:v>
                </c:pt>
                <c:pt idx="999">
                  <c:v>40.0336</c:v>
                </c:pt>
              </c:numCache>
            </c:numRef>
          </c:xVal>
          <c:yVal>
            <c:numRef>
              <c:f>Relativity!$AG$3:$AG$1002</c:f>
              <c:numCache>
                <c:formatCode>General</c:formatCode>
                <c:ptCount val="1000"/>
                <c:pt idx="0">
                  <c:v>103.73399999999999</c:v>
                </c:pt>
                <c:pt idx="1">
                  <c:v>84.259</c:v>
                </c:pt>
                <c:pt idx="2">
                  <c:v>101.029</c:v>
                </c:pt>
                <c:pt idx="3">
                  <c:v>80.081500000000005</c:v>
                </c:pt>
                <c:pt idx="4">
                  <c:v>95.109499999999997</c:v>
                </c:pt>
                <c:pt idx="5">
                  <c:v>85.087900000000005</c:v>
                </c:pt>
                <c:pt idx="6">
                  <c:v>98.718800000000002</c:v>
                </c:pt>
                <c:pt idx="7">
                  <c:v>104.69</c:v>
                </c:pt>
                <c:pt idx="8">
                  <c:v>96.9876</c:v>
                </c:pt>
                <c:pt idx="9">
                  <c:v>93.084199999999996</c:v>
                </c:pt>
                <c:pt idx="10">
                  <c:v>80.395600000000002</c:v>
                </c:pt>
                <c:pt idx="11">
                  <c:v>97.525300000000001</c:v>
                </c:pt>
                <c:pt idx="12">
                  <c:v>98.638000000000005</c:v>
                </c:pt>
                <c:pt idx="13">
                  <c:v>102.535</c:v>
                </c:pt>
                <c:pt idx="14">
                  <c:v>81.823800000000006</c:v>
                </c:pt>
                <c:pt idx="15">
                  <c:v>79.897199999999998</c:v>
                </c:pt>
                <c:pt idx="16">
                  <c:v>100.694</c:v>
                </c:pt>
                <c:pt idx="17">
                  <c:v>93.118600000000001</c:v>
                </c:pt>
                <c:pt idx="18">
                  <c:v>103.13800000000001</c:v>
                </c:pt>
                <c:pt idx="19">
                  <c:v>89.138999999999996</c:v>
                </c:pt>
                <c:pt idx="20">
                  <c:v>81.259699999999995</c:v>
                </c:pt>
                <c:pt idx="21">
                  <c:v>98.137200000000007</c:v>
                </c:pt>
                <c:pt idx="22">
                  <c:v>82.540099999999995</c:v>
                </c:pt>
                <c:pt idx="23">
                  <c:v>89.428700000000006</c:v>
                </c:pt>
                <c:pt idx="24">
                  <c:v>96.432699999999997</c:v>
                </c:pt>
                <c:pt idx="25">
                  <c:v>87.662700000000001</c:v>
                </c:pt>
                <c:pt idx="26">
                  <c:v>85.524199999999993</c:v>
                </c:pt>
                <c:pt idx="27">
                  <c:v>81.312100000000001</c:v>
                </c:pt>
                <c:pt idx="28">
                  <c:v>101.114</c:v>
                </c:pt>
                <c:pt idx="29">
                  <c:v>87.848600000000005</c:v>
                </c:pt>
                <c:pt idx="30">
                  <c:v>86.045199999999994</c:v>
                </c:pt>
                <c:pt idx="31">
                  <c:v>93.710099999999997</c:v>
                </c:pt>
                <c:pt idx="32">
                  <c:v>96.351600000000005</c:v>
                </c:pt>
                <c:pt idx="33">
                  <c:v>101.179</c:v>
                </c:pt>
                <c:pt idx="34">
                  <c:v>91.814899999999994</c:v>
                </c:pt>
                <c:pt idx="35">
                  <c:v>102.67700000000001</c:v>
                </c:pt>
                <c:pt idx="36">
                  <c:v>98.380399999999995</c:v>
                </c:pt>
                <c:pt idx="37">
                  <c:v>79.738600000000005</c:v>
                </c:pt>
                <c:pt idx="38">
                  <c:v>101.53400000000001</c:v>
                </c:pt>
                <c:pt idx="39">
                  <c:v>100.044</c:v>
                </c:pt>
                <c:pt idx="40">
                  <c:v>95.515000000000001</c:v>
                </c:pt>
                <c:pt idx="41">
                  <c:v>92.049899999999994</c:v>
                </c:pt>
                <c:pt idx="42">
                  <c:v>86.852400000000003</c:v>
                </c:pt>
                <c:pt idx="43">
                  <c:v>92.996200000000002</c:v>
                </c:pt>
                <c:pt idx="44">
                  <c:v>96.601100000000002</c:v>
                </c:pt>
                <c:pt idx="45">
                  <c:v>81.350399999999993</c:v>
                </c:pt>
                <c:pt idx="46">
                  <c:v>94.778000000000006</c:v>
                </c:pt>
                <c:pt idx="47">
                  <c:v>79.465999999999994</c:v>
                </c:pt>
                <c:pt idx="48">
                  <c:v>101.504</c:v>
                </c:pt>
                <c:pt idx="49">
                  <c:v>90.930400000000006</c:v>
                </c:pt>
                <c:pt idx="50">
                  <c:v>92.437799999999996</c:v>
                </c:pt>
                <c:pt idx="51">
                  <c:v>90.188100000000006</c:v>
                </c:pt>
                <c:pt idx="52">
                  <c:v>99.714100000000002</c:v>
                </c:pt>
                <c:pt idx="53">
                  <c:v>85.988399999999999</c:v>
                </c:pt>
                <c:pt idx="54">
                  <c:v>102.89100000000001</c:v>
                </c:pt>
                <c:pt idx="55">
                  <c:v>98.522400000000005</c:v>
                </c:pt>
                <c:pt idx="56">
                  <c:v>79.090999999999994</c:v>
                </c:pt>
                <c:pt idx="57">
                  <c:v>81.775700000000001</c:v>
                </c:pt>
                <c:pt idx="58">
                  <c:v>104.581</c:v>
                </c:pt>
                <c:pt idx="59">
                  <c:v>88.695800000000006</c:v>
                </c:pt>
                <c:pt idx="60">
                  <c:v>89.7149</c:v>
                </c:pt>
                <c:pt idx="61">
                  <c:v>103.71599999999999</c:v>
                </c:pt>
                <c:pt idx="62">
                  <c:v>103.441</c:v>
                </c:pt>
                <c:pt idx="63">
                  <c:v>95.563400000000001</c:v>
                </c:pt>
                <c:pt idx="64">
                  <c:v>96.158500000000004</c:v>
                </c:pt>
                <c:pt idx="65">
                  <c:v>98.25</c:v>
                </c:pt>
                <c:pt idx="66">
                  <c:v>88.767499999999998</c:v>
                </c:pt>
                <c:pt idx="67">
                  <c:v>100.059</c:v>
                </c:pt>
                <c:pt idx="68">
                  <c:v>96.128500000000003</c:v>
                </c:pt>
                <c:pt idx="69">
                  <c:v>84.245900000000006</c:v>
                </c:pt>
                <c:pt idx="70">
                  <c:v>84.962500000000006</c:v>
                </c:pt>
                <c:pt idx="71">
                  <c:v>95.745800000000003</c:v>
                </c:pt>
                <c:pt idx="72">
                  <c:v>85.791300000000007</c:v>
                </c:pt>
                <c:pt idx="73">
                  <c:v>102.99299999999999</c:v>
                </c:pt>
                <c:pt idx="74">
                  <c:v>90.259</c:v>
                </c:pt>
                <c:pt idx="75">
                  <c:v>92.4983</c:v>
                </c:pt>
                <c:pt idx="76">
                  <c:v>91.663499999999999</c:v>
                </c:pt>
                <c:pt idx="77">
                  <c:v>97.102400000000003</c:v>
                </c:pt>
                <c:pt idx="78">
                  <c:v>96.380300000000005</c:v>
                </c:pt>
                <c:pt idx="79">
                  <c:v>95.057199999999995</c:v>
                </c:pt>
                <c:pt idx="80">
                  <c:v>99.783600000000007</c:v>
                </c:pt>
                <c:pt idx="81">
                  <c:v>103.913</c:v>
                </c:pt>
                <c:pt idx="82">
                  <c:v>102.47499999999999</c:v>
                </c:pt>
                <c:pt idx="83">
                  <c:v>83.767399999999995</c:v>
                </c:pt>
                <c:pt idx="84">
                  <c:v>85.283699999999996</c:v>
                </c:pt>
                <c:pt idx="85">
                  <c:v>85.475899999999996</c:v>
                </c:pt>
                <c:pt idx="86">
                  <c:v>81.608199999999997</c:v>
                </c:pt>
                <c:pt idx="87">
                  <c:v>98.999600000000001</c:v>
                </c:pt>
                <c:pt idx="88">
                  <c:v>85.383799999999994</c:v>
                </c:pt>
                <c:pt idx="89">
                  <c:v>90.022300000000001</c:v>
                </c:pt>
                <c:pt idx="90">
                  <c:v>94.073700000000002</c:v>
                </c:pt>
                <c:pt idx="91">
                  <c:v>101.666</c:v>
                </c:pt>
                <c:pt idx="92">
                  <c:v>93.623999999999995</c:v>
                </c:pt>
                <c:pt idx="93">
                  <c:v>84.596100000000007</c:v>
                </c:pt>
                <c:pt idx="94">
                  <c:v>89.828000000000003</c:v>
                </c:pt>
                <c:pt idx="95">
                  <c:v>85.882199999999997</c:v>
                </c:pt>
                <c:pt idx="96">
                  <c:v>90.557500000000005</c:v>
                </c:pt>
                <c:pt idx="97">
                  <c:v>84.329599999999999</c:v>
                </c:pt>
                <c:pt idx="98">
                  <c:v>91.732600000000005</c:v>
                </c:pt>
                <c:pt idx="99">
                  <c:v>96.835599999999999</c:v>
                </c:pt>
                <c:pt idx="100">
                  <c:v>94.782899999999998</c:v>
                </c:pt>
                <c:pt idx="101">
                  <c:v>98.491600000000005</c:v>
                </c:pt>
                <c:pt idx="102">
                  <c:v>87.302099999999996</c:v>
                </c:pt>
                <c:pt idx="103">
                  <c:v>100.175</c:v>
                </c:pt>
                <c:pt idx="104">
                  <c:v>82.304299999999998</c:v>
                </c:pt>
                <c:pt idx="105">
                  <c:v>92.411799999999999</c:v>
                </c:pt>
                <c:pt idx="106">
                  <c:v>101.238</c:v>
                </c:pt>
                <c:pt idx="107">
                  <c:v>89.631100000000004</c:v>
                </c:pt>
                <c:pt idx="108">
                  <c:v>93.948499999999996</c:v>
                </c:pt>
                <c:pt idx="109">
                  <c:v>93.531700000000001</c:v>
                </c:pt>
                <c:pt idx="110">
                  <c:v>95.485699999999994</c:v>
                </c:pt>
                <c:pt idx="111">
                  <c:v>102.238</c:v>
                </c:pt>
                <c:pt idx="112">
                  <c:v>80.238799999999998</c:v>
                </c:pt>
                <c:pt idx="113">
                  <c:v>95.502899999999997</c:v>
                </c:pt>
                <c:pt idx="114">
                  <c:v>94.286299999999997</c:v>
                </c:pt>
                <c:pt idx="115">
                  <c:v>82.329400000000007</c:v>
                </c:pt>
                <c:pt idx="116">
                  <c:v>78.765199999999993</c:v>
                </c:pt>
                <c:pt idx="117">
                  <c:v>86.336100000000002</c:v>
                </c:pt>
                <c:pt idx="118">
                  <c:v>79.254400000000004</c:v>
                </c:pt>
                <c:pt idx="119">
                  <c:v>101.023</c:v>
                </c:pt>
                <c:pt idx="120">
                  <c:v>101.09699999999999</c:v>
                </c:pt>
                <c:pt idx="121">
                  <c:v>86.477599999999995</c:v>
                </c:pt>
                <c:pt idx="122">
                  <c:v>104.721</c:v>
                </c:pt>
                <c:pt idx="123">
                  <c:v>99.481700000000004</c:v>
                </c:pt>
                <c:pt idx="124">
                  <c:v>96.795299999999997</c:v>
                </c:pt>
                <c:pt idx="125">
                  <c:v>84.551199999999994</c:v>
                </c:pt>
                <c:pt idx="126">
                  <c:v>101.28</c:v>
                </c:pt>
                <c:pt idx="127">
                  <c:v>96.535600000000002</c:v>
                </c:pt>
                <c:pt idx="128">
                  <c:v>92.513300000000001</c:v>
                </c:pt>
                <c:pt idx="129">
                  <c:v>93.527299999999997</c:v>
                </c:pt>
                <c:pt idx="130">
                  <c:v>80.873599999999996</c:v>
                </c:pt>
                <c:pt idx="131">
                  <c:v>79.270600000000002</c:v>
                </c:pt>
                <c:pt idx="132">
                  <c:v>96.994799999999998</c:v>
                </c:pt>
                <c:pt idx="133">
                  <c:v>100.437</c:v>
                </c:pt>
                <c:pt idx="134">
                  <c:v>92.1982</c:v>
                </c:pt>
                <c:pt idx="135">
                  <c:v>100.22499999999999</c:v>
                </c:pt>
                <c:pt idx="136">
                  <c:v>85.508600000000001</c:v>
                </c:pt>
                <c:pt idx="137">
                  <c:v>82.915099999999995</c:v>
                </c:pt>
                <c:pt idx="138">
                  <c:v>101.166</c:v>
                </c:pt>
                <c:pt idx="139">
                  <c:v>87.323400000000007</c:v>
                </c:pt>
                <c:pt idx="140">
                  <c:v>91.346500000000006</c:v>
                </c:pt>
                <c:pt idx="141">
                  <c:v>90.375</c:v>
                </c:pt>
                <c:pt idx="142">
                  <c:v>86.677499999999995</c:v>
                </c:pt>
                <c:pt idx="143">
                  <c:v>94.801000000000002</c:v>
                </c:pt>
                <c:pt idx="144">
                  <c:v>99.134299999999996</c:v>
                </c:pt>
                <c:pt idx="145">
                  <c:v>104.90300000000001</c:v>
                </c:pt>
                <c:pt idx="146">
                  <c:v>89.381100000000004</c:v>
                </c:pt>
                <c:pt idx="147">
                  <c:v>85.490799999999993</c:v>
                </c:pt>
                <c:pt idx="148">
                  <c:v>80.486199999999997</c:v>
                </c:pt>
                <c:pt idx="149">
                  <c:v>99.380899999999997</c:v>
                </c:pt>
                <c:pt idx="150">
                  <c:v>80.855099999999993</c:v>
                </c:pt>
                <c:pt idx="151">
                  <c:v>83.620199999999997</c:v>
                </c:pt>
                <c:pt idx="152">
                  <c:v>104.36</c:v>
                </c:pt>
                <c:pt idx="153">
                  <c:v>92.682900000000004</c:v>
                </c:pt>
                <c:pt idx="154">
                  <c:v>88.155500000000004</c:v>
                </c:pt>
                <c:pt idx="155">
                  <c:v>92.231700000000004</c:v>
                </c:pt>
                <c:pt idx="156">
                  <c:v>104.155</c:v>
                </c:pt>
                <c:pt idx="157">
                  <c:v>94.129400000000004</c:v>
                </c:pt>
                <c:pt idx="158">
                  <c:v>90.359399999999994</c:v>
                </c:pt>
                <c:pt idx="159">
                  <c:v>79.169700000000006</c:v>
                </c:pt>
                <c:pt idx="160">
                  <c:v>78.986400000000003</c:v>
                </c:pt>
                <c:pt idx="161">
                  <c:v>81.236599999999996</c:v>
                </c:pt>
                <c:pt idx="162">
                  <c:v>88.762200000000007</c:v>
                </c:pt>
                <c:pt idx="163">
                  <c:v>103.48399999999999</c:v>
                </c:pt>
                <c:pt idx="164">
                  <c:v>91.926400000000001</c:v>
                </c:pt>
                <c:pt idx="165">
                  <c:v>85.811000000000007</c:v>
                </c:pt>
                <c:pt idx="166">
                  <c:v>93.138400000000004</c:v>
                </c:pt>
                <c:pt idx="167">
                  <c:v>90.245199999999997</c:v>
                </c:pt>
                <c:pt idx="168">
                  <c:v>94.431799999999996</c:v>
                </c:pt>
                <c:pt idx="169">
                  <c:v>94.000200000000007</c:v>
                </c:pt>
                <c:pt idx="170">
                  <c:v>88.882999999999996</c:v>
                </c:pt>
                <c:pt idx="171">
                  <c:v>87.444100000000006</c:v>
                </c:pt>
                <c:pt idx="172">
                  <c:v>92.245999999999995</c:v>
                </c:pt>
                <c:pt idx="173">
                  <c:v>103.9</c:v>
                </c:pt>
                <c:pt idx="174">
                  <c:v>86.165000000000006</c:v>
                </c:pt>
                <c:pt idx="175">
                  <c:v>84.924999999999997</c:v>
                </c:pt>
                <c:pt idx="176">
                  <c:v>101.413</c:v>
                </c:pt>
                <c:pt idx="177">
                  <c:v>78.633600000000001</c:v>
                </c:pt>
                <c:pt idx="178">
                  <c:v>97.239900000000006</c:v>
                </c:pt>
                <c:pt idx="179">
                  <c:v>91.505499999999998</c:v>
                </c:pt>
                <c:pt idx="180">
                  <c:v>81.768000000000001</c:v>
                </c:pt>
                <c:pt idx="181">
                  <c:v>87.185400000000001</c:v>
                </c:pt>
                <c:pt idx="182">
                  <c:v>100.872</c:v>
                </c:pt>
                <c:pt idx="183">
                  <c:v>99.120199999999997</c:v>
                </c:pt>
                <c:pt idx="184">
                  <c:v>97.465299999999999</c:v>
                </c:pt>
                <c:pt idx="185">
                  <c:v>102.404</c:v>
                </c:pt>
                <c:pt idx="186">
                  <c:v>78.653999999999996</c:v>
                </c:pt>
                <c:pt idx="187">
                  <c:v>87.726900000000001</c:v>
                </c:pt>
                <c:pt idx="188">
                  <c:v>82.174599999999998</c:v>
                </c:pt>
                <c:pt idx="189">
                  <c:v>100.858</c:v>
                </c:pt>
                <c:pt idx="190">
                  <c:v>89.468999999999994</c:v>
                </c:pt>
                <c:pt idx="191">
                  <c:v>99.598699999999994</c:v>
                </c:pt>
                <c:pt idx="192">
                  <c:v>100.122</c:v>
                </c:pt>
                <c:pt idx="193">
                  <c:v>98.077200000000005</c:v>
                </c:pt>
                <c:pt idx="194">
                  <c:v>100.529</c:v>
                </c:pt>
                <c:pt idx="195">
                  <c:v>82.632300000000001</c:v>
                </c:pt>
                <c:pt idx="196">
                  <c:v>81.507000000000005</c:v>
                </c:pt>
                <c:pt idx="197">
                  <c:v>90.893299999999996</c:v>
                </c:pt>
                <c:pt idx="198">
                  <c:v>80.631799999999998</c:v>
                </c:pt>
                <c:pt idx="199">
                  <c:v>92.105900000000005</c:v>
                </c:pt>
                <c:pt idx="200">
                  <c:v>88.454800000000006</c:v>
                </c:pt>
                <c:pt idx="201">
                  <c:v>93.9559</c:v>
                </c:pt>
                <c:pt idx="202">
                  <c:v>84.743099999999998</c:v>
                </c:pt>
                <c:pt idx="203">
                  <c:v>103.798</c:v>
                </c:pt>
                <c:pt idx="204">
                  <c:v>89.987200000000001</c:v>
                </c:pt>
                <c:pt idx="205">
                  <c:v>95.124099999999999</c:v>
                </c:pt>
                <c:pt idx="206">
                  <c:v>81.691400000000002</c:v>
                </c:pt>
                <c:pt idx="207">
                  <c:v>96.751199999999997</c:v>
                </c:pt>
                <c:pt idx="208">
                  <c:v>80.878500000000003</c:v>
                </c:pt>
                <c:pt idx="209">
                  <c:v>103.61199999999999</c:v>
                </c:pt>
                <c:pt idx="210">
                  <c:v>83.102699999999999</c:v>
                </c:pt>
                <c:pt idx="211">
                  <c:v>90.403599999999997</c:v>
                </c:pt>
                <c:pt idx="212">
                  <c:v>93.703699999999998</c:v>
                </c:pt>
                <c:pt idx="213">
                  <c:v>85.552899999999994</c:v>
                </c:pt>
                <c:pt idx="214">
                  <c:v>95.676100000000005</c:v>
                </c:pt>
                <c:pt idx="215">
                  <c:v>82.733599999999996</c:v>
                </c:pt>
                <c:pt idx="216">
                  <c:v>101.492</c:v>
                </c:pt>
                <c:pt idx="217">
                  <c:v>91.094499999999996</c:v>
                </c:pt>
                <c:pt idx="218">
                  <c:v>94.973600000000005</c:v>
                </c:pt>
                <c:pt idx="219">
                  <c:v>102.398</c:v>
                </c:pt>
                <c:pt idx="220">
                  <c:v>99.644800000000004</c:v>
                </c:pt>
                <c:pt idx="221">
                  <c:v>86.402500000000003</c:v>
                </c:pt>
                <c:pt idx="222">
                  <c:v>98.494299999999996</c:v>
                </c:pt>
                <c:pt idx="223">
                  <c:v>87.062100000000001</c:v>
                </c:pt>
                <c:pt idx="224">
                  <c:v>103.43</c:v>
                </c:pt>
                <c:pt idx="225">
                  <c:v>84.848200000000006</c:v>
                </c:pt>
                <c:pt idx="226">
                  <c:v>87.930099999999996</c:v>
                </c:pt>
                <c:pt idx="227">
                  <c:v>101.46299999999999</c:v>
                </c:pt>
                <c:pt idx="228">
                  <c:v>91.796000000000006</c:v>
                </c:pt>
                <c:pt idx="229">
                  <c:v>84.701400000000007</c:v>
                </c:pt>
                <c:pt idx="230">
                  <c:v>94.746600000000001</c:v>
                </c:pt>
                <c:pt idx="231">
                  <c:v>100.345</c:v>
                </c:pt>
                <c:pt idx="232">
                  <c:v>93.820800000000006</c:v>
                </c:pt>
                <c:pt idx="233">
                  <c:v>81.586399999999998</c:v>
                </c:pt>
                <c:pt idx="234">
                  <c:v>96.188400000000001</c:v>
                </c:pt>
                <c:pt idx="235">
                  <c:v>94.9512</c:v>
                </c:pt>
                <c:pt idx="236">
                  <c:v>104.548</c:v>
                </c:pt>
                <c:pt idx="237">
                  <c:v>102.55</c:v>
                </c:pt>
                <c:pt idx="238">
                  <c:v>101.142</c:v>
                </c:pt>
                <c:pt idx="239">
                  <c:v>81.049400000000006</c:v>
                </c:pt>
                <c:pt idx="240">
                  <c:v>96.512900000000002</c:v>
                </c:pt>
                <c:pt idx="241">
                  <c:v>100.988</c:v>
                </c:pt>
                <c:pt idx="242">
                  <c:v>100.28400000000001</c:v>
                </c:pt>
                <c:pt idx="243">
                  <c:v>84.236900000000006</c:v>
                </c:pt>
                <c:pt idx="244">
                  <c:v>96.192999999999998</c:v>
                </c:pt>
                <c:pt idx="245">
                  <c:v>85.267799999999994</c:v>
                </c:pt>
                <c:pt idx="246">
                  <c:v>98.465299999999999</c:v>
                </c:pt>
                <c:pt idx="247">
                  <c:v>82.396699999999996</c:v>
                </c:pt>
                <c:pt idx="248">
                  <c:v>96.316100000000006</c:v>
                </c:pt>
                <c:pt idx="249">
                  <c:v>79.228499999999997</c:v>
                </c:pt>
                <c:pt idx="250">
                  <c:v>79.104500000000002</c:v>
                </c:pt>
                <c:pt idx="251">
                  <c:v>99.416799999999995</c:v>
                </c:pt>
                <c:pt idx="252">
                  <c:v>85.004999999999995</c:v>
                </c:pt>
                <c:pt idx="253">
                  <c:v>87.69</c:v>
                </c:pt>
                <c:pt idx="254">
                  <c:v>82.687600000000003</c:v>
                </c:pt>
                <c:pt idx="255">
                  <c:v>80.293599999999998</c:v>
                </c:pt>
                <c:pt idx="256">
                  <c:v>96.406599999999997</c:v>
                </c:pt>
                <c:pt idx="257">
                  <c:v>91.4298</c:v>
                </c:pt>
                <c:pt idx="258">
                  <c:v>79.788600000000002</c:v>
                </c:pt>
                <c:pt idx="259">
                  <c:v>103.688</c:v>
                </c:pt>
                <c:pt idx="260">
                  <c:v>88.675899999999999</c:v>
                </c:pt>
                <c:pt idx="261">
                  <c:v>89.8155</c:v>
                </c:pt>
                <c:pt idx="262">
                  <c:v>101.37</c:v>
                </c:pt>
                <c:pt idx="263">
                  <c:v>100.429</c:v>
                </c:pt>
                <c:pt idx="264">
                  <c:v>88.745800000000003</c:v>
                </c:pt>
                <c:pt idx="265">
                  <c:v>90.623199999999997</c:v>
                </c:pt>
                <c:pt idx="266">
                  <c:v>79.550200000000004</c:v>
                </c:pt>
                <c:pt idx="267">
                  <c:v>104.649</c:v>
                </c:pt>
                <c:pt idx="268">
                  <c:v>92.2654</c:v>
                </c:pt>
                <c:pt idx="269">
                  <c:v>81.063500000000005</c:v>
                </c:pt>
                <c:pt idx="270">
                  <c:v>90.0441</c:v>
                </c:pt>
                <c:pt idx="271">
                  <c:v>103.694</c:v>
                </c:pt>
                <c:pt idx="272">
                  <c:v>100.298</c:v>
                </c:pt>
                <c:pt idx="273">
                  <c:v>89.947000000000003</c:v>
                </c:pt>
                <c:pt idx="274">
                  <c:v>79.958699999999993</c:v>
                </c:pt>
                <c:pt idx="275">
                  <c:v>79.472499999999997</c:v>
                </c:pt>
                <c:pt idx="276">
                  <c:v>97.933400000000006</c:v>
                </c:pt>
                <c:pt idx="277">
                  <c:v>97.682299999999998</c:v>
                </c:pt>
                <c:pt idx="278">
                  <c:v>103.086</c:v>
                </c:pt>
                <c:pt idx="279">
                  <c:v>81.349900000000005</c:v>
                </c:pt>
                <c:pt idx="280">
                  <c:v>92.868300000000005</c:v>
                </c:pt>
                <c:pt idx="281">
                  <c:v>94.352900000000005</c:v>
                </c:pt>
                <c:pt idx="282">
                  <c:v>94.822800000000001</c:v>
                </c:pt>
                <c:pt idx="283">
                  <c:v>102.61</c:v>
                </c:pt>
                <c:pt idx="284">
                  <c:v>84.739199999999997</c:v>
                </c:pt>
                <c:pt idx="285">
                  <c:v>101.529</c:v>
                </c:pt>
                <c:pt idx="286">
                  <c:v>91.622100000000003</c:v>
                </c:pt>
                <c:pt idx="287">
                  <c:v>97.811999999999998</c:v>
                </c:pt>
                <c:pt idx="288">
                  <c:v>101.002</c:v>
                </c:pt>
                <c:pt idx="289">
                  <c:v>88.496200000000002</c:v>
                </c:pt>
                <c:pt idx="290">
                  <c:v>95.276899999999998</c:v>
                </c:pt>
                <c:pt idx="291">
                  <c:v>102.44</c:v>
                </c:pt>
                <c:pt idx="292">
                  <c:v>85.954300000000003</c:v>
                </c:pt>
                <c:pt idx="293">
                  <c:v>94.957700000000003</c:v>
                </c:pt>
                <c:pt idx="294">
                  <c:v>80.183499999999995</c:v>
                </c:pt>
                <c:pt idx="295">
                  <c:v>95.527299999999997</c:v>
                </c:pt>
                <c:pt idx="296">
                  <c:v>100.60599999999999</c:v>
                </c:pt>
                <c:pt idx="297">
                  <c:v>97.187200000000004</c:v>
                </c:pt>
                <c:pt idx="298">
                  <c:v>103.654</c:v>
                </c:pt>
                <c:pt idx="299">
                  <c:v>99.892700000000005</c:v>
                </c:pt>
                <c:pt idx="300">
                  <c:v>96.188100000000006</c:v>
                </c:pt>
                <c:pt idx="301">
                  <c:v>99.323899999999995</c:v>
                </c:pt>
                <c:pt idx="302">
                  <c:v>103.095</c:v>
                </c:pt>
                <c:pt idx="303">
                  <c:v>104.23399999999999</c:v>
                </c:pt>
                <c:pt idx="304">
                  <c:v>82.252200000000002</c:v>
                </c:pt>
                <c:pt idx="305">
                  <c:v>104.303</c:v>
                </c:pt>
                <c:pt idx="306">
                  <c:v>93.169899999999998</c:v>
                </c:pt>
                <c:pt idx="307">
                  <c:v>96.905500000000004</c:v>
                </c:pt>
                <c:pt idx="308">
                  <c:v>87.472499999999997</c:v>
                </c:pt>
                <c:pt idx="309">
                  <c:v>98.324700000000007</c:v>
                </c:pt>
                <c:pt idx="310">
                  <c:v>83.721699999999998</c:v>
                </c:pt>
                <c:pt idx="311">
                  <c:v>98.406899999999993</c:v>
                </c:pt>
                <c:pt idx="312">
                  <c:v>89.655199999999994</c:v>
                </c:pt>
                <c:pt idx="313">
                  <c:v>94.542299999999997</c:v>
                </c:pt>
                <c:pt idx="314">
                  <c:v>82.596100000000007</c:v>
                </c:pt>
                <c:pt idx="315">
                  <c:v>101.783</c:v>
                </c:pt>
                <c:pt idx="316">
                  <c:v>104.678</c:v>
                </c:pt>
                <c:pt idx="317">
                  <c:v>93.305800000000005</c:v>
                </c:pt>
                <c:pt idx="318">
                  <c:v>103.14</c:v>
                </c:pt>
                <c:pt idx="319">
                  <c:v>102.301</c:v>
                </c:pt>
                <c:pt idx="320">
                  <c:v>92.589799999999997</c:v>
                </c:pt>
                <c:pt idx="321">
                  <c:v>92.637200000000007</c:v>
                </c:pt>
                <c:pt idx="322">
                  <c:v>95.917699999999996</c:v>
                </c:pt>
                <c:pt idx="323">
                  <c:v>97.035300000000007</c:v>
                </c:pt>
                <c:pt idx="324">
                  <c:v>98.750299999999996</c:v>
                </c:pt>
                <c:pt idx="325">
                  <c:v>85.6511</c:v>
                </c:pt>
                <c:pt idx="326">
                  <c:v>83.281400000000005</c:v>
                </c:pt>
                <c:pt idx="327">
                  <c:v>89.127899999999997</c:v>
                </c:pt>
                <c:pt idx="328">
                  <c:v>80.932500000000005</c:v>
                </c:pt>
                <c:pt idx="329">
                  <c:v>99.468299999999999</c:v>
                </c:pt>
                <c:pt idx="330">
                  <c:v>104.346</c:v>
                </c:pt>
                <c:pt idx="331">
                  <c:v>83.815399999999997</c:v>
                </c:pt>
                <c:pt idx="332">
                  <c:v>94.824299999999994</c:v>
                </c:pt>
                <c:pt idx="333">
                  <c:v>93.914599999999993</c:v>
                </c:pt>
                <c:pt idx="334">
                  <c:v>103.027</c:v>
                </c:pt>
                <c:pt idx="335">
                  <c:v>103.092</c:v>
                </c:pt>
                <c:pt idx="336">
                  <c:v>87.086399999999998</c:v>
                </c:pt>
                <c:pt idx="337">
                  <c:v>82.377600000000001</c:v>
                </c:pt>
                <c:pt idx="338">
                  <c:v>87.767799999999994</c:v>
                </c:pt>
                <c:pt idx="339">
                  <c:v>102.554</c:v>
                </c:pt>
                <c:pt idx="340">
                  <c:v>102.119</c:v>
                </c:pt>
                <c:pt idx="341">
                  <c:v>97.840599999999995</c:v>
                </c:pt>
                <c:pt idx="342">
                  <c:v>88.048599999999993</c:v>
                </c:pt>
                <c:pt idx="343">
                  <c:v>80.007000000000005</c:v>
                </c:pt>
                <c:pt idx="344">
                  <c:v>88.989599999999996</c:v>
                </c:pt>
                <c:pt idx="345">
                  <c:v>99.6815</c:v>
                </c:pt>
                <c:pt idx="346">
                  <c:v>84.192300000000003</c:v>
                </c:pt>
                <c:pt idx="347">
                  <c:v>78.552800000000005</c:v>
                </c:pt>
                <c:pt idx="348">
                  <c:v>92.627899999999997</c:v>
                </c:pt>
                <c:pt idx="349">
                  <c:v>101.393</c:v>
                </c:pt>
                <c:pt idx="350">
                  <c:v>83.955100000000002</c:v>
                </c:pt>
                <c:pt idx="351">
                  <c:v>104.86199999999999</c:v>
                </c:pt>
                <c:pt idx="352">
                  <c:v>89.044499999999999</c:v>
                </c:pt>
                <c:pt idx="353">
                  <c:v>89.189300000000003</c:v>
                </c:pt>
                <c:pt idx="354">
                  <c:v>101.767</c:v>
                </c:pt>
                <c:pt idx="355">
                  <c:v>94.622299999999996</c:v>
                </c:pt>
                <c:pt idx="356">
                  <c:v>81.338399999999993</c:v>
                </c:pt>
                <c:pt idx="357">
                  <c:v>100.91</c:v>
                </c:pt>
                <c:pt idx="358">
                  <c:v>102.878</c:v>
                </c:pt>
                <c:pt idx="359">
                  <c:v>83.154899999999998</c:v>
                </c:pt>
                <c:pt idx="360">
                  <c:v>80.772400000000005</c:v>
                </c:pt>
                <c:pt idx="361">
                  <c:v>99.064099999999996</c:v>
                </c:pt>
                <c:pt idx="362">
                  <c:v>91.039100000000005</c:v>
                </c:pt>
                <c:pt idx="363">
                  <c:v>93.550899999999999</c:v>
                </c:pt>
                <c:pt idx="364">
                  <c:v>94.694699999999997</c:v>
                </c:pt>
                <c:pt idx="365">
                  <c:v>97.345600000000005</c:v>
                </c:pt>
                <c:pt idx="366">
                  <c:v>88.913499999999999</c:v>
                </c:pt>
                <c:pt idx="367">
                  <c:v>83.549800000000005</c:v>
                </c:pt>
                <c:pt idx="368">
                  <c:v>83.721199999999996</c:v>
                </c:pt>
                <c:pt idx="369">
                  <c:v>98.719300000000004</c:v>
                </c:pt>
                <c:pt idx="370">
                  <c:v>86.414699999999996</c:v>
                </c:pt>
                <c:pt idx="371">
                  <c:v>99.998699999999999</c:v>
                </c:pt>
                <c:pt idx="372">
                  <c:v>101.858</c:v>
                </c:pt>
                <c:pt idx="373">
                  <c:v>93.420199999999994</c:v>
                </c:pt>
                <c:pt idx="374">
                  <c:v>103.57899999999999</c:v>
                </c:pt>
                <c:pt idx="375">
                  <c:v>96.403599999999997</c:v>
                </c:pt>
                <c:pt idx="376">
                  <c:v>95.2958</c:v>
                </c:pt>
                <c:pt idx="377">
                  <c:v>101.923</c:v>
                </c:pt>
                <c:pt idx="378">
                  <c:v>98.881900000000002</c:v>
                </c:pt>
                <c:pt idx="379">
                  <c:v>92.874799999999993</c:v>
                </c:pt>
                <c:pt idx="380">
                  <c:v>84.715299999999999</c:v>
                </c:pt>
                <c:pt idx="381">
                  <c:v>82.637799999999999</c:v>
                </c:pt>
                <c:pt idx="382">
                  <c:v>98.097899999999996</c:v>
                </c:pt>
                <c:pt idx="383">
                  <c:v>103.239</c:v>
                </c:pt>
                <c:pt idx="384">
                  <c:v>88.808199999999999</c:v>
                </c:pt>
                <c:pt idx="385">
                  <c:v>98.127899999999997</c:v>
                </c:pt>
                <c:pt idx="386">
                  <c:v>102.4</c:v>
                </c:pt>
                <c:pt idx="387">
                  <c:v>79.267300000000006</c:v>
                </c:pt>
                <c:pt idx="388">
                  <c:v>82.6494</c:v>
                </c:pt>
                <c:pt idx="389">
                  <c:v>79.836200000000005</c:v>
                </c:pt>
                <c:pt idx="390">
                  <c:v>83.459400000000002</c:v>
                </c:pt>
                <c:pt idx="391">
                  <c:v>79.4405</c:v>
                </c:pt>
                <c:pt idx="392">
                  <c:v>101.77200000000001</c:v>
                </c:pt>
                <c:pt idx="393">
                  <c:v>99.485900000000001</c:v>
                </c:pt>
                <c:pt idx="394">
                  <c:v>83.365300000000005</c:v>
                </c:pt>
                <c:pt idx="395">
                  <c:v>89.134699999999995</c:v>
                </c:pt>
                <c:pt idx="396">
                  <c:v>103.004</c:v>
                </c:pt>
                <c:pt idx="397">
                  <c:v>93.277500000000003</c:v>
                </c:pt>
                <c:pt idx="398">
                  <c:v>90.382300000000001</c:v>
                </c:pt>
                <c:pt idx="399">
                  <c:v>101.803</c:v>
                </c:pt>
                <c:pt idx="400">
                  <c:v>97.382199999999997</c:v>
                </c:pt>
                <c:pt idx="401">
                  <c:v>98.167599999999993</c:v>
                </c:pt>
                <c:pt idx="402">
                  <c:v>86.450900000000004</c:v>
                </c:pt>
                <c:pt idx="403">
                  <c:v>95.435699999999997</c:v>
                </c:pt>
                <c:pt idx="404">
                  <c:v>93.702100000000002</c:v>
                </c:pt>
                <c:pt idx="405">
                  <c:v>87.907300000000006</c:v>
                </c:pt>
                <c:pt idx="406">
                  <c:v>103.667</c:v>
                </c:pt>
                <c:pt idx="407">
                  <c:v>83.066000000000003</c:v>
                </c:pt>
                <c:pt idx="408">
                  <c:v>89.693299999999994</c:v>
                </c:pt>
                <c:pt idx="409">
                  <c:v>97.404600000000002</c:v>
                </c:pt>
                <c:pt idx="410">
                  <c:v>84.459299999999999</c:v>
                </c:pt>
                <c:pt idx="411">
                  <c:v>98.659499999999994</c:v>
                </c:pt>
                <c:pt idx="412">
                  <c:v>86.517499999999998</c:v>
                </c:pt>
                <c:pt idx="413">
                  <c:v>96.104399999999998</c:v>
                </c:pt>
                <c:pt idx="414">
                  <c:v>94.160300000000007</c:v>
                </c:pt>
                <c:pt idx="415">
                  <c:v>104.755</c:v>
                </c:pt>
                <c:pt idx="416">
                  <c:v>90.314999999999998</c:v>
                </c:pt>
                <c:pt idx="417">
                  <c:v>94.572999999999993</c:v>
                </c:pt>
                <c:pt idx="418">
                  <c:v>104.242</c:v>
                </c:pt>
                <c:pt idx="419">
                  <c:v>101.038</c:v>
                </c:pt>
                <c:pt idx="420">
                  <c:v>81.683000000000007</c:v>
                </c:pt>
                <c:pt idx="421">
                  <c:v>97.193200000000004</c:v>
                </c:pt>
                <c:pt idx="422">
                  <c:v>103.63</c:v>
                </c:pt>
                <c:pt idx="423">
                  <c:v>104.526</c:v>
                </c:pt>
                <c:pt idx="424">
                  <c:v>90.752499999999998</c:v>
                </c:pt>
                <c:pt idx="425">
                  <c:v>97.099299999999999</c:v>
                </c:pt>
                <c:pt idx="426">
                  <c:v>100.94799999999999</c:v>
                </c:pt>
                <c:pt idx="427">
                  <c:v>100.33799999999999</c:v>
                </c:pt>
                <c:pt idx="428">
                  <c:v>81.797799999999995</c:v>
                </c:pt>
                <c:pt idx="429">
                  <c:v>78.946600000000004</c:v>
                </c:pt>
                <c:pt idx="430">
                  <c:v>90.395499999999998</c:v>
                </c:pt>
                <c:pt idx="431">
                  <c:v>84.743899999999996</c:v>
                </c:pt>
                <c:pt idx="432">
                  <c:v>103.539</c:v>
                </c:pt>
                <c:pt idx="433">
                  <c:v>89.145899999999997</c:v>
                </c:pt>
                <c:pt idx="434">
                  <c:v>89.662499999999994</c:v>
                </c:pt>
                <c:pt idx="435">
                  <c:v>101.971</c:v>
                </c:pt>
                <c:pt idx="436">
                  <c:v>87.627099999999999</c:v>
                </c:pt>
                <c:pt idx="437">
                  <c:v>102.943</c:v>
                </c:pt>
                <c:pt idx="438">
                  <c:v>92.211200000000005</c:v>
                </c:pt>
                <c:pt idx="439">
                  <c:v>95.426699999999997</c:v>
                </c:pt>
                <c:pt idx="440">
                  <c:v>100.90600000000001</c:v>
                </c:pt>
                <c:pt idx="441">
                  <c:v>81.965400000000002</c:v>
                </c:pt>
                <c:pt idx="442">
                  <c:v>99.890299999999996</c:v>
                </c:pt>
                <c:pt idx="443">
                  <c:v>88.507400000000004</c:v>
                </c:pt>
                <c:pt idx="444">
                  <c:v>104.9</c:v>
                </c:pt>
                <c:pt idx="445">
                  <c:v>97.647099999999995</c:v>
                </c:pt>
                <c:pt idx="446">
                  <c:v>101.292</c:v>
                </c:pt>
                <c:pt idx="447">
                  <c:v>87.479600000000005</c:v>
                </c:pt>
                <c:pt idx="448">
                  <c:v>92.257099999999994</c:v>
                </c:pt>
                <c:pt idx="449">
                  <c:v>98.831199999999995</c:v>
                </c:pt>
                <c:pt idx="450">
                  <c:v>84.668199999999999</c:v>
                </c:pt>
                <c:pt idx="451">
                  <c:v>83.870699999999999</c:v>
                </c:pt>
                <c:pt idx="452">
                  <c:v>88.827600000000004</c:v>
                </c:pt>
                <c:pt idx="453">
                  <c:v>92.146699999999996</c:v>
                </c:pt>
                <c:pt idx="454">
                  <c:v>80.475999999999999</c:v>
                </c:pt>
                <c:pt idx="455">
                  <c:v>102.51900000000001</c:v>
                </c:pt>
                <c:pt idx="456">
                  <c:v>90.173900000000003</c:v>
                </c:pt>
                <c:pt idx="457">
                  <c:v>96.554500000000004</c:v>
                </c:pt>
                <c:pt idx="458">
                  <c:v>95.325299999999999</c:v>
                </c:pt>
                <c:pt idx="459">
                  <c:v>97.302700000000002</c:v>
                </c:pt>
                <c:pt idx="460">
                  <c:v>100.372</c:v>
                </c:pt>
                <c:pt idx="461">
                  <c:v>92.470200000000006</c:v>
                </c:pt>
                <c:pt idx="462">
                  <c:v>97.656099999999995</c:v>
                </c:pt>
                <c:pt idx="463">
                  <c:v>104.749</c:v>
                </c:pt>
                <c:pt idx="464">
                  <c:v>81.222800000000007</c:v>
                </c:pt>
                <c:pt idx="465">
                  <c:v>104.776</c:v>
                </c:pt>
                <c:pt idx="466">
                  <c:v>97.860100000000003</c:v>
                </c:pt>
                <c:pt idx="467">
                  <c:v>100.045</c:v>
                </c:pt>
                <c:pt idx="468">
                  <c:v>84.2483</c:v>
                </c:pt>
                <c:pt idx="469">
                  <c:v>89.139099999999999</c:v>
                </c:pt>
                <c:pt idx="470">
                  <c:v>102.309</c:v>
                </c:pt>
                <c:pt idx="471">
                  <c:v>96.436999999999998</c:v>
                </c:pt>
                <c:pt idx="472">
                  <c:v>81.538399999999996</c:v>
                </c:pt>
                <c:pt idx="473">
                  <c:v>93.702200000000005</c:v>
                </c:pt>
                <c:pt idx="474">
                  <c:v>103.881</c:v>
                </c:pt>
                <c:pt idx="475">
                  <c:v>79.794700000000006</c:v>
                </c:pt>
                <c:pt idx="476">
                  <c:v>90.613299999999995</c:v>
                </c:pt>
                <c:pt idx="477">
                  <c:v>78.927800000000005</c:v>
                </c:pt>
                <c:pt idx="478">
                  <c:v>100.202</c:v>
                </c:pt>
                <c:pt idx="479">
                  <c:v>90.097099999999998</c:v>
                </c:pt>
                <c:pt idx="480">
                  <c:v>86.703800000000001</c:v>
                </c:pt>
                <c:pt idx="481">
                  <c:v>102.06</c:v>
                </c:pt>
                <c:pt idx="482">
                  <c:v>102.496</c:v>
                </c:pt>
                <c:pt idx="483">
                  <c:v>98.601500000000001</c:v>
                </c:pt>
                <c:pt idx="484">
                  <c:v>94.680899999999994</c:v>
                </c:pt>
                <c:pt idx="485">
                  <c:v>101.93300000000001</c:v>
                </c:pt>
                <c:pt idx="486">
                  <c:v>97.793400000000005</c:v>
                </c:pt>
                <c:pt idx="487">
                  <c:v>99.007400000000004</c:v>
                </c:pt>
                <c:pt idx="488">
                  <c:v>79.715400000000002</c:v>
                </c:pt>
                <c:pt idx="489">
                  <c:v>84.993499999999997</c:v>
                </c:pt>
                <c:pt idx="490">
                  <c:v>95.869</c:v>
                </c:pt>
                <c:pt idx="491">
                  <c:v>93.104500000000002</c:v>
                </c:pt>
                <c:pt idx="492">
                  <c:v>95.059899999999999</c:v>
                </c:pt>
                <c:pt idx="493">
                  <c:v>92.257099999999994</c:v>
                </c:pt>
                <c:pt idx="494">
                  <c:v>95.620900000000006</c:v>
                </c:pt>
                <c:pt idx="495">
                  <c:v>86.416899999999998</c:v>
                </c:pt>
                <c:pt idx="496">
                  <c:v>88.144900000000007</c:v>
                </c:pt>
                <c:pt idx="497">
                  <c:v>91.236199999999997</c:v>
                </c:pt>
                <c:pt idx="498">
                  <c:v>100.309</c:v>
                </c:pt>
                <c:pt idx="499">
                  <c:v>94.019599999999997</c:v>
                </c:pt>
                <c:pt idx="500">
                  <c:v>89.943200000000004</c:v>
                </c:pt>
                <c:pt idx="501">
                  <c:v>98.801500000000004</c:v>
                </c:pt>
                <c:pt idx="502">
                  <c:v>99.536600000000007</c:v>
                </c:pt>
                <c:pt idx="503">
                  <c:v>96.079899999999995</c:v>
                </c:pt>
                <c:pt idx="504">
                  <c:v>101.14</c:v>
                </c:pt>
                <c:pt idx="505">
                  <c:v>91.073099999999997</c:v>
                </c:pt>
                <c:pt idx="506">
                  <c:v>96.480900000000005</c:v>
                </c:pt>
                <c:pt idx="507">
                  <c:v>87.027500000000003</c:v>
                </c:pt>
                <c:pt idx="508">
                  <c:v>98.373599999999996</c:v>
                </c:pt>
                <c:pt idx="509">
                  <c:v>101.71</c:v>
                </c:pt>
                <c:pt idx="510">
                  <c:v>102.851</c:v>
                </c:pt>
                <c:pt idx="511">
                  <c:v>81.076300000000003</c:v>
                </c:pt>
                <c:pt idx="512">
                  <c:v>81.895799999999994</c:v>
                </c:pt>
                <c:pt idx="513">
                  <c:v>103.711</c:v>
                </c:pt>
                <c:pt idx="514">
                  <c:v>92.151399999999995</c:v>
                </c:pt>
                <c:pt idx="515">
                  <c:v>100.45099999999999</c:v>
                </c:pt>
                <c:pt idx="516">
                  <c:v>90.614800000000002</c:v>
                </c:pt>
                <c:pt idx="517">
                  <c:v>83.039000000000001</c:v>
                </c:pt>
                <c:pt idx="518">
                  <c:v>78.7637</c:v>
                </c:pt>
                <c:pt idx="519">
                  <c:v>93.703599999999994</c:v>
                </c:pt>
                <c:pt idx="520">
                  <c:v>98.721199999999996</c:v>
                </c:pt>
                <c:pt idx="521">
                  <c:v>79.319299999999998</c:v>
                </c:pt>
                <c:pt idx="522">
                  <c:v>85.193200000000004</c:v>
                </c:pt>
                <c:pt idx="523">
                  <c:v>88.743899999999996</c:v>
                </c:pt>
                <c:pt idx="524">
                  <c:v>103.27</c:v>
                </c:pt>
                <c:pt idx="525">
                  <c:v>87.060500000000005</c:v>
                </c:pt>
                <c:pt idx="526">
                  <c:v>99.890699999999995</c:v>
                </c:pt>
                <c:pt idx="527">
                  <c:v>99.056100000000001</c:v>
                </c:pt>
                <c:pt idx="528">
                  <c:v>91.6053</c:v>
                </c:pt>
                <c:pt idx="529">
                  <c:v>99.727800000000002</c:v>
                </c:pt>
                <c:pt idx="530">
                  <c:v>83.640600000000006</c:v>
                </c:pt>
                <c:pt idx="531">
                  <c:v>79.234200000000001</c:v>
                </c:pt>
                <c:pt idx="532">
                  <c:v>83.285600000000002</c:v>
                </c:pt>
                <c:pt idx="533">
                  <c:v>102.598</c:v>
                </c:pt>
                <c:pt idx="534">
                  <c:v>92.717799999999997</c:v>
                </c:pt>
                <c:pt idx="535">
                  <c:v>91.221999999999994</c:v>
                </c:pt>
                <c:pt idx="536">
                  <c:v>87.858599999999996</c:v>
                </c:pt>
                <c:pt idx="537">
                  <c:v>88.0124</c:v>
                </c:pt>
                <c:pt idx="538">
                  <c:v>98.079599999999999</c:v>
                </c:pt>
                <c:pt idx="539">
                  <c:v>97.941800000000001</c:v>
                </c:pt>
                <c:pt idx="540">
                  <c:v>104.843</c:v>
                </c:pt>
                <c:pt idx="541">
                  <c:v>100.328</c:v>
                </c:pt>
                <c:pt idx="542">
                  <c:v>92.929699999999997</c:v>
                </c:pt>
                <c:pt idx="543">
                  <c:v>102.254</c:v>
                </c:pt>
                <c:pt idx="544">
                  <c:v>82.925799999999995</c:v>
                </c:pt>
                <c:pt idx="545">
                  <c:v>84.031800000000004</c:v>
                </c:pt>
                <c:pt idx="546">
                  <c:v>79.978800000000007</c:v>
                </c:pt>
                <c:pt idx="547">
                  <c:v>87.232900000000001</c:v>
                </c:pt>
                <c:pt idx="548">
                  <c:v>100.06100000000001</c:v>
                </c:pt>
                <c:pt idx="549">
                  <c:v>87.680400000000006</c:v>
                </c:pt>
                <c:pt idx="550">
                  <c:v>83.208500000000001</c:v>
                </c:pt>
                <c:pt idx="551">
                  <c:v>93.816699999999997</c:v>
                </c:pt>
                <c:pt idx="552">
                  <c:v>89.301199999999994</c:v>
                </c:pt>
                <c:pt idx="553">
                  <c:v>96.579499999999996</c:v>
                </c:pt>
                <c:pt idx="554">
                  <c:v>98.117800000000003</c:v>
                </c:pt>
                <c:pt idx="555">
                  <c:v>102.961</c:v>
                </c:pt>
                <c:pt idx="556">
                  <c:v>90.107799999999997</c:v>
                </c:pt>
                <c:pt idx="557">
                  <c:v>86.978899999999996</c:v>
                </c:pt>
                <c:pt idx="558">
                  <c:v>79.886600000000001</c:v>
                </c:pt>
                <c:pt idx="559">
                  <c:v>97.980999999999995</c:v>
                </c:pt>
                <c:pt idx="560">
                  <c:v>88.956800000000001</c:v>
                </c:pt>
                <c:pt idx="561">
                  <c:v>96.083699999999993</c:v>
                </c:pt>
                <c:pt idx="562">
                  <c:v>102.80500000000001</c:v>
                </c:pt>
                <c:pt idx="563">
                  <c:v>95.267399999999995</c:v>
                </c:pt>
                <c:pt idx="564">
                  <c:v>97.784300000000002</c:v>
                </c:pt>
                <c:pt idx="565">
                  <c:v>81.805599999999998</c:v>
                </c:pt>
                <c:pt idx="566">
                  <c:v>79.882599999999996</c:v>
                </c:pt>
                <c:pt idx="567">
                  <c:v>93.014799999999994</c:v>
                </c:pt>
                <c:pt idx="568">
                  <c:v>94.9358</c:v>
                </c:pt>
                <c:pt idx="569">
                  <c:v>104.279</c:v>
                </c:pt>
                <c:pt idx="570">
                  <c:v>84.114599999999996</c:v>
                </c:pt>
                <c:pt idx="571">
                  <c:v>95.7577</c:v>
                </c:pt>
                <c:pt idx="572">
                  <c:v>104.051</c:v>
                </c:pt>
                <c:pt idx="573">
                  <c:v>83.656300000000002</c:v>
                </c:pt>
                <c:pt idx="574">
                  <c:v>98.178299999999993</c:v>
                </c:pt>
                <c:pt idx="575">
                  <c:v>96.7697</c:v>
                </c:pt>
                <c:pt idx="576">
                  <c:v>79.612300000000005</c:v>
                </c:pt>
                <c:pt idx="577">
                  <c:v>102.223</c:v>
                </c:pt>
                <c:pt idx="578">
                  <c:v>100.005</c:v>
                </c:pt>
                <c:pt idx="579">
                  <c:v>80.684600000000003</c:v>
                </c:pt>
                <c:pt idx="580">
                  <c:v>82.018299999999996</c:v>
                </c:pt>
                <c:pt idx="581">
                  <c:v>84.738299999999995</c:v>
                </c:pt>
                <c:pt idx="582">
                  <c:v>83.202200000000005</c:v>
                </c:pt>
                <c:pt idx="583">
                  <c:v>95.605500000000006</c:v>
                </c:pt>
                <c:pt idx="584">
                  <c:v>92.842799999999997</c:v>
                </c:pt>
                <c:pt idx="585">
                  <c:v>84.058999999999997</c:v>
                </c:pt>
                <c:pt idx="586">
                  <c:v>81.183599999999998</c:v>
                </c:pt>
                <c:pt idx="587">
                  <c:v>94.029899999999998</c:v>
                </c:pt>
                <c:pt idx="588">
                  <c:v>97.279700000000005</c:v>
                </c:pt>
                <c:pt idx="589">
                  <c:v>93.433400000000006</c:v>
                </c:pt>
                <c:pt idx="590">
                  <c:v>90.793599999999998</c:v>
                </c:pt>
                <c:pt idx="591">
                  <c:v>95.165999999999997</c:v>
                </c:pt>
                <c:pt idx="592">
                  <c:v>104.551</c:v>
                </c:pt>
                <c:pt idx="593">
                  <c:v>95.58</c:v>
                </c:pt>
                <c:pt idx="594">
                  <c:v>102.33</c:v>
                </c:pt>
                <c:pt idx="595">
                  <c:v>99.186199999999999</c:v>
                </c:pt>
                <c:pt idx="596">
                  <c:v>88.308700000000002</c:v>
                </c:pt>
                <c:pt idx="597">
                  <c:v>83.861199999999997</c:v>
                </c:pt>
                <c:pt idx="598">
                  <c:v>89.0715</c:v>
                </c:pt>
                <c:pt idx="599">
                  <c:v>104.876</c:v>
                </c:pt>
                <c:pt idx="600">
                  <c:v>97.119100000000003</c:v>
                </c:pt>
                <c:pt idx="601">
                  <c:v>92.489400000000003</c:v>
                </c:pt>
                <c:pt idx="602">
                  <c:v>90.802700000000002</c:v>
                </c:pt>
                <c:pt idx="603">
                  <c:v>85.173199999999994</c:v>
                </c:pt>
                <c:pt idx="604">
                  <c:v>91.725200000000001</c:v>
                </c:pt>
                <c:pt idx="605">
                  <c:v>82.797600000000003</c:v>
                </c:pt>
                <c:pt idx="606">
                  <c:v>92.003600000000006</c:v>
                </c:pt>
                <c:pt idx="607">
                  <c:v>100.005</c:v>
                </c:pt>
                <c:pt idx="608">
                  <c:v>84.0886</c:v>
                </c:pt>
                <c:pt idx="609">
                  <c:v>85.874099999999999</c:v>
                </c:pt>
                <c:pt idx="610">
                  <c:v>88.692800000000005</c:v>
                </c:pt>
                <c:pt idx="611">
                  <c:v>78.722099999999998</c:v>
                </c:pt>
                <c:pt idx="612">
                  <c:v>83.772400000000005</c:v>
                </c:pt>
                <c:pt idx="613">
                  <c:v>94.389700000000005</c:v>
                </c:pt>
                <c:pt idx="614">
                  <c:v>85.072599999999994</c:v>
                </c:pt>
                <c:pt idx="615">
                  <c:v>93.748199999999997</c:v>
                </c:pt>
                <c:pt idx="616">
                  <c:v>99.470799999999997</c:v>
                </c:pt>
                <c:pt idx="617">
                  <c:v>80.179199999999994</c:v>
                </c:pt>
                <c:pt idx="618">
                  <c:v>82.546400000000006</c:v>
                </c:pt>
                <c:pt idx="619">
                  <c:v>91.649500000000003</c:v>
                </c:pt>
                <c:pt idx="620">
                  <c:v>80.496600000000001</c:v>
                </c:pt>
                <c:pt idx="621">
                  <c:v>97.0518</c:v>
                </c:pt>
                <c:pt idx="622">
                  <c:v>85.400099999999995</c:v>
                </c:pt>
                <c:pt idx="623">
                  <c:v>104.051</c:v>
                </c:pt>
                <c:pt idx="624">
                  <c:v>85.797899999999998</c:v>
                </c:pt>
                <c:pt idx="625">
                  <c:v>92.094499999999996</c:v>
                </c:pt>
                <c:pt idx="626">
                  <c:v>90.014399999999995</c:v>
                </c:pt>
                <c:pt idx="627">
                  <c:v>82.097999999999999</c:v>
                </c:pt>
                <c:pt idx="628">
                  <c:v>104.27200000000001</c:v>
                </c:pt>
                <c:pt idx="629">
                  <c:v>87.282799999999995</c:v>
                </c:pt>
                <c:pt idx="630">
                  <c:v>101.474</c:v>
                </c:pt>
                <c:pt idx="631">
                  <c:v>83.941500000000005</c:v>
                </c:pt>
                <c:pt idx="632">
                  <c:v>97.841099999999997</c:v>
                </c:pt>
                <c:pt idx="633">
                  <c:v>84.625200000000007</c:v>
                </c:pt>
                <c:pt idx="634">
                  <c:v>84.018299999999996</c:v>
                </c:pt>
                <c:pt idx="635">
                  <c:v>85.140699999999995</c:v>
                </c:pt>
                <c:pt idx="636">
                  <c:v>82.081500000000005</c:v>
                </c:pt>
                <c:pt idx="637">
                  <c:v>92.697599999999994</c:v>
                </c:pt>
                <c:pt idx="638">
                  <c:v>96.325199999999995</c:v>
                </c:pt>
                <c:pt idx="639">
                  <c:v>103.886</c:v>
                </c:pt>
                <c:pt idx="640">
                  <c:v>84.953900000000004</c:v>
                </c:pt>
                <c:pt idx="641">
                  <c:v>92.776399999999995</c:v>
                </c:pt>
                <c:pt idx="642">
                  <c:v>88.302300000000002</c:v>
                </c:pt>
                <c:pt idx="643">
                  <c:v>94.589799999999997</c:v>
                </c:pt>
                <c:pt idx="644">
                  <c:v>100.41</c:v>
                </c:pt>
                <c:pt idx="645">
                  <c:v>98.398099999999999</c:v>
                </c:pt>
                <c:pt idx="646">
                  <c:v>87.360399999999998</c:v>
                </c:pt>
                <c:pt idx="647">
                  <c:v>85.4863</c:v>
                </c:pt>
                <c:pt idx="648">
                  <c:v>86.784700000000001</c:v>
                </c:pt>
                <c:pt idx="649">
                  <c:v>102.589</c:v>
                </c:pt>
                <c:pt idx="650">
                  <c:v>99.772900000000007</c:v>
                </c:pt>
                <c:pt idx="651">
                  <c:v>92.694699999999997</c:v>
                </c:pt>
                <c:pt idx="652">
                  <c:v>100.205</c:v>
                </c:pt>
                <c:pt idx="653">
                  <c:v>88.5458</c:v>
                </c:pt>
                <c:pt idx="654">
                  <c:v>92.652199999999993</c:v>
                </c:pt>
                <c:pt idx="655">
                  <c:v>80.860600000000005</c:v>
                </c:pt>
                <c:pt idx="656">
                  <c:v>84.002499999999998</c:v>
                </c:pt>
                <c:pt idx="657">
                  <c:v>97.965000000000003</c:v>
                </c:pt>
                <c:pt idx="658">
                  <c:v>92.582999999999998</c:v>
                </c:pt>
                <c:pt idx="659">
                  <c:v>90.200999999999993</c:v>
                </c:pt>
                <c:pt idx="660">
                  <c:v>96.322299999999998</c:v>
                </c:pt>
                <c:pt idx="661">
                  <c:v>103.624</c:v>
                </c:pt>
                <c:pt idx="662">
                  <c:v>96.558099999999996</c:v>
                </c:pt>
                <c:pt idx="663">
                  <c:v>79.755499999999998</c:v>
                </c:pt>
                <c:pt idx="664">
                  <c:v>86.604799999999997</c:v>
                </c:pt>
                <c:pt idx="665">
                  <c:v>85.433700000000002</c:v>
                </c:pt>
                <c:pt idx="666">
                  <c:v>94.564899999999994</c:v>
                </c:pt>
                <c:pt idx="667">
                  <c:v>84.7333</c:v>
                </c:pt>
                <c:pt idx="668">
                  <c:v>82.233900000000006</c:v>
                </c:pt>
                <c:pt idx="669">
                  <c:v>101.72</c:v>
                </c:pt>
                <c:pt idx="670">
                  <c:v>80.239000000000004</c:v>
                </c:pt>
                <c:pt idx="671">
                  <c:v>89.980199999999996</c:v>
                </c:pt>
                <c:pt idx="672">
                  <c:v>96.740300000000005</c:v>
                </c:pt>
                <c:pt idx="673">
                  <c:v>89.622900000000001</c:v>
                </c:pt>
                <c:pt idx="674">
                  <c:v>94.450900000000004</c:v>
                </c:pt>
                <c:pt idx="675">
                  <c:v>91.198700000000002</c:v>
                </c:pt>
                <c:pt idx="676">
                  <c:v>99.344999999999999</c:v>
                </c:pt>
                <c:pt idx="677">
                  <c:v>90.355500000000006</c:v>
                </c:pt>
                <c:pt idx="678">
                  <c:v>97.656000000000006</c:v>
                </c:pt>
                <c:pt idx="679">
                  <c:v>94.635400000000004</c:v>
                </c:pt>
                <c:pt idx="680">
                  <c:v>90.519800000000004</c:v>
                </c:pt>
                <c:pt idx="681">
                  <c:v>93.261499999999998</c:v>
                </c:pt>
                <c:pt idx="682">
                  <c:v>86.783299999999997</c:v>
                </c:pt>
                <c:pt idx="683">
                  <c:v>90.936000000000007</c:v>
                </c:pt>
                <c:pt idx="684">
                  <c:v>92.628299999999996</c:v>
                </c:pt>
                <c:pt idx="685">
                  <c:v>96.026499999999999</c:v>
                </c:pt>
                <c:pt idx="686">
                  <c:v>97.859399999999994</c:v>
                </c:pt>
                <c:pt idx="687">
                  <c:v>104.554</c:v>
                </c:pt>
                <c:pt idx="688">
                  <c:v>83.0047</c:v>
                </c:pt>
                <c:pt idx="689">
                  <c:v>93.357699999999994</c:v>
                </c:pt>
                <c:pt idx="690">
                  <c:v>81.856099999999998</c:v>
                </c:pt>
                <c:pt idx="691">
                  <c:v>100.50700000000001</c:v>
                </c:pt>
                <c:pt idx="692">
                  <c:v>90.950699999999998</c:v>
                </c:pt>
                <c:pt idx="693">
                  <c:v>98.349199999999996</c:v>
                </c:pt>
                <c:pt idx="694">
                  <c:v>86.6327</c:v>
                </c:pt>
                <c:pt idx="695">
                  <c:v>90.802700000000002</c:v>
                </c:pt>
                <c:pt idx="696">
                  <c:v>97.790899999999993</c:v>
                </c:pt>
                <c:pt idx="697">
                  <c:v>90.3005</c:v>
                </c:pt>
                <c:pt idx="698">
                  <c:v>80.034199999999998</c:v>
                </c:pt>
                <c:pt idx="699">
                  <c:v>90.135199999999998</c:v>
                </c:pt>
                <c:pt idx="700">
                  <c:v>90.567400000000006</c:v>
                </c:pt>
                <c:pt idx="701">
                  <c:v>91.1614</c:v>
                </c:pt>
                <c:pt idx="702">
                  <c:v>104.956</c:v>
                </c:pt>
                <c:pt idx="703">
                  <c:v>85.833799999999997</c:v>
                </c:pt>
                <c:pt idx="704">
                  <c:v>86.330600000000004</c:v>
                </c:pt>
                <c:pt idx="705">
                  <c:v>86.065299999999993</c:v>
                </c:pt>
                <c:pt idx="706">
                  <c:v>93.788499999999999</c:v>
                </c:pt>
                <c:pt idx="707">
                  <c:v>97.134500000000003</c:v>
                </c:pt>
                <c:pt idx="708">
                  <c:v>81.174999999999997</c:v>
                </c:pt>
                <c:pt idx="709">
                  <c:v>82.818799999999996</c:v>
                </c:pt>
                <c:pt idx="710">
                  <c:v>79.579700000000003</c:v>
                </c:pt>
                <c:pt idx="711">
                  <c:v>88.208799999999997</c:v>
                </c:pt>
                <c:pt idx="712">
                  <c:v>87.028999999999996</c:v>
                </c:pt>
                <c:pt idx="713">
                  <c:v>86.891300000000001</c:v>
                </c:pt>
                <c:pt idx="714">
                  <c:v>99.965999999999994</c:v>
                </c:pt>
                <c:pt idx="715">
                  <c:v>93.810299999999998</c:v>
                </c:pt>
                <c:pt idx="716">
                  <c:v>80.170900000000003</c:v>
                </c:pt>
                <c:pt idx="717">
                  <c:v>92.948800000000006</c:v>
                </c:pt>
                <c:pt idx="718">
                  <c:v>88.840100000000007</c:v>
                </c:pt>
                <c:pt idx="719">
                  <c:v>94.256399999999999</c:v>
                </c:pt>
                <c:pt idx="720">
                  <c:v>86.829099999999997</c:v>
                </c:pt>
                <c:pt idx="721">
                  <c:v>97.424400000000006</c:v>
                </c:pt>
                <c:pt idx="722">
                  <c:v>98.605199999999996</c:v>
                </c:pt>
                <c:pt idx="723">
                  <c:v>92.212400000000002</c:v>
                </c:pt>
                <c:pt idx="724">
                  <c:v>94.0321</c:v>
                </c:pt>
                <c:pt idx="725">
                  <c:v>91.573300000000003</c:v>
                </c:pt>
                <c:pt idx="726">
                  <c:v>87.677000000000007</c:v>
                </c:pt>
                <c:pt idx="727">
                  <c:v>103.587</c:v>
                </c:pt>
                <c:pt idx="728">
                  <c:v>78.652699999999996</c:v>
                </c:pt>
                <c:pt idx="729">
                  <c:v>78.741799999999998</c:v>
                </c:pt>
                <c:pt idx="730">
                  <c:v>95.283500000000004</c:v>
                </c:pt>
                <c:pt idx="731">
                  <c:v>79.810599999999994</c:v>
                </c:pt>
                <c:pt idx="732">
                  <c:v>97.801599999999993</c:v>
                </c:pt>
                <c:pt idx="733">
                  <c:v>78.541700000000006</c:v>
                </c:pt>
                <c:pt idx="734">
                  <c:v>91.923299999999998</c:v>
                </c:pt>
                <c:pt idx="735">
                  <c:v>85.593100000000007</c:v>
                </c:pt>
                <c:pt idx="736">
                  <c:v>84.724999999999994</c:v>
                </c:pt>
                <c:pt idx="737">
                  <c:v>91.611999999999995</c:v>
                </c:pt>
                <c:pt idx="738">
                  <c:v>95.567599999999999</c:v>
                </c:pt>
                <c:pt idx="739">
                  <c:v>95.614999999999995</c:v>
                </c:pt>
                <c:pt idx="740">
                  <c:v>96.5197</c:v>
                </c:pt>
                <c:pt idx="741">
                  <c:v>83.660399999999996</c:v>
                </c:pt>
                <c:pt idx="742">
                  <c:v>96.125500000000002</c:v>
                </c:pt>
                <c:pt idx="743">
                  <c:v>94.265500000000003</c:v>
                </c:pt>
                <c:pt idx="744">
                  <c:v>103.52</c:v>
                </c:pt>
                <c:pt idx="745">
                  <c:v>87.754900000000006</c:v>
                </c:pt>
                <c:pt idx="746">
                  <c:v>85.686300000000003</c:v>
                </c:pt>
                <c:pt idx="747">
                  <c:v>88.982699999999994</c:v>
                </c:pt>
                <c:pt idx="748">
                  <c:v>87.946299999999994</c:v>
                </c:pt>
                <c:pt idx="749">
                  <c:v>102.55500000000001</c:v>
                </c:pt>
                <c:pt idx="750">
                  <c:v>81.531300000000002</c:v>
                </c:pt>
                <c:pt idx="751">
                  <c:v>90.165599999999998</c:v>
                </c:pt>
                <c:pt idx="752">
                  <c:v>100.41800000000001</c:v>
                </c:pt>
                <c:pt idx="753">
                  <c:v>86.124300000000005</c:v>
                </c:pt>
                <c:pt idx="754">
                  <c:v>79.141499999999994</c:v>
                </c:pt>
                <c:pt idx="755">
                  <c:v>86.301000000000002</c:v>
                </c:pt>
                <c:pt idx="756">
                  <c:v>81.320400000000006</c:v>
                </c:pt>
                <c:pt idx="757">
                  <c:v>102.22199999999999</c:v>
                </c:pt>
                <c:pt idx="758">
                  <c:v>94.523099999999999</c:v>
                </c:pt>
                <c:pt idx="759">
                  <c:v>104.992</c:v>
                </c:pt>
                <c:pt idx="760">
                  <c:v>88.583500000000001</c:v>
                </c:pt>
                <c:pt idx="761">
                  <c:v>87.393100000000004</c:v>
                </c:pt>
                <c:pt idx="762">
                  <c:v>97.500200000000007</c:v>
                </c:pt>
                <c:pt idx="763">
                  <c:v>87.550799999999995</c:v>
                </c:pt>
                <c:pt idx="764">
                  <c:v>89.022199999999998</c:v>
                </c:pt>
                <c:pt idx="765">
                  <c:v>94.708100000000002</c:v>
                </c:pt>
                <c:pt idx="766">
                  <c:v>95.983400000000003</c:v>
                </c:pt>
                <c:pt idx="767">
                  <c:v>99.244100000000003</c:v>
                </c:pt>
                <c:pt idx="768">
                  <c:v>79.937700000000007</c:v>
                </c:pt>
                <c:pt idx="769">
                  <c:v>95.676400000000001</c:v>
                </c:pt>
                <c:pt idx="770">
                  <c:v>85.627700000000004</c:v>
                </c:pt>
                <c:pt idx="771">
                  <c:v>91.146900000000002</c:v>
                </c:pt>
                <c:pt idx="772">
                  <c:v>84.721299999999999</c:v>
                </c:pt>
                <c:pt idx="773">
                  <c:v>84.780900000000003</c:v>
                </c:pt>
                <c:pt idx="774">
                  <c:v>80.183899999999994</c:v>
                </c:pt>
                <c:pt idx="775">
                  <c:v>101.851</c:v>
                </c:pt>
                <c:pt idx="776">
                  <c:v>87.692899999999995</c:v>
                </c:pt>
                <c:pt idx="777">
                  <c:v>93.577299999999994</c:v>
                </c:pt>
                <c:pt idx="778">
                  <c:v>82.868799999999993</c:v>
                </c:pt>
                <c:pt idx="779">
                  <c:v>100.923</c:v>
                </c:pt>
                <c:pt idx="780">
                  <c:v>79.563400000000001</c:v>
                </c:pt>
                <c:pt idx="781">
                  <c:v>98.276600000000002</c:v>
                </c:pt>
                <c:pt idx="782">
                  <c:v>86.099100000000007</c:v>
                </c:pt>
                <c:pt idx="783">
                  <c:v>91.693899999999999</c:v>
                </c:pt>
                <c:pt idx="784">
                  <c:v>101.15900000000001</c:v>
                </c:pt>
                <c:pt idx="785">
                  <c:v>92.348699999999994</c:v>
                </c:pt>
                <c:pt idx="786">
                  <c:v>101.107</c:v>
                </c:pt>
                <c:pt idx="787">
                  <c:v>78.75</c:v>
                </c:pt>
                <c:pt idx="788">
                  <c:v>86.014300000000006</c:v>
                </c:pt>
                <c:pt idx="789">
                  <c:v>103.855</c:v>
                </c:pt>
                <c:pt idx="790">
                  <c:v>97.582800000000006</c:v>
                </c:pt>
                <c:pt idx="791">
                  <c:v>104.342</c:v>
                </c:pt>
                <c:pt idx="792">
                  <c:v>82.4422</c:v>
                </c:pt>
                <c:pt idx="793">
                  <c:v>95.448800000000006</c:v>
                </c:pt>
                <c:pt idx="794">
                  <c:v>94.450999999999993</c:v>
                </c:pt>
                <c:pt idx="795">
                  <c:v>104.908</c:v>
                </c:pt>
                <c:pt idx="796">
                  <c:v>81.102099999999993</c:v>
                </c:pt>
                <c:pt idx="797">
                  <c:v>91.519400000000005</c:v>
                </c:pt>
                <c:pt idx="798">
                  <c:v>86.641499999999994</c:v>
                </c:pt>
                <c:pt idx="799">
                  <c:v>95.741799999999998</c:v>
                </c:pt>
                <c:pt idx="800">
                  <c:v>89.072100000000006</c:v>
                </c:pt>
                <c:pt idx="801">
                  <c:v>104.43</c:v>
                </c:pt>
                <c:pt idx="802">
                  <c:v>104.61199999999999</c:v>
                </c:pt>
                <c:pt idx="803">
                  <c:v>89.513199999999998</c:v>
                </c:pt>
                <c:pt idx="804">
                  <c:v>102.151</c:v>
                </c:pt>
                <c:pt idx="805">
                  <c:v>85.159000000000006</c:v>
                </c:pt>
                <c:pt idx="806">
                  <c:v>102.009</c:v>
                </c:pt>
                <c:pt idx="807">
                  <c:v>88.704599999999999</c:v>
                </c:pt>
                <c:pt idx="808">
                  <c:v>80.724900000000005</c:v>
                </c:pt>
                <c:pt idx="809">
                  <c:v>88.534599999999998</c:v>
                </c:pt>
                <c:pt idx="810">
                  <c:v>99.835599999999999</c:v>
                </c:pt>
                <c:pt idx="811">
                  <c:v>80.234399999999994</c:v>
                </c:pt>
                <c:pt idx="812">
                  <c:v>104.651</c:v>
                </c:pt>
                <c:pt idx="813">
                  <c:v>94.789699999999996</c:v>
                </c:pt>
                <c:pt idx="814">
                  <c:v>91.262500000000003</c:v>
                </c:pt>
                <c:pt idx="815">
                  <c:v>80.654200000000003</c:v>
                </c:pt>
                <c:pt idx="816">
                  <c:v>101.702</c:v>
                </c:pt>
                <c:pt idx="817">
                  <c:v>104.863</c:v>
                </c:pt>
                <c:pt idx="818">
                  <c:v>82.116</c:v>
                </c:pt>
                <c:pt idx="819">
                  <c:v>93.380099999999999</c:v>
                </c:pt>
                <c:pt idx="820">
                  <c:v>97.878799999999998</c:v>
                </c:pt>
                <c:pt idx="821">
                  <c:v>92.926199999999994</c:v>
                </c:pt>
                <c:pt idx="822">
                  <c:v>101.90900000000001</c:v>
                </c:pt>
                <c:pt idx="823">
                  <c:v>80.177400000000006</c:v>
                </c:pt>
                <c:pt idx="824">
                  <c:v>91.005899999999997</c:v>
                </c:pt>
                <c:pt idx="825">
                  <c:v>87.5899</c:v>
                </c:pt>
                <c:pt idx="826">
                  <c:v>93.607299999999995</c:v>
                </c:pt>
                <c:pt idx="827">
                  <c:v>102.227</c:v>
                </c:pt>
                <c:pt idx="828">
                  <c:v>100.871</c:v>
                </c:pt>
                <c:pt idx="829">
                  <c:v>82.398600000000002</c:v>
                </c:pt>
                <c:pt idx="830">
                  <c:v>97.2864</c:v>
                </c:pt>
                <c:pt idx="831">
                  <c:v>96.2727</c:v>
                </c:pt>
                <c:pt idx="832">
                  <c:v>99.256</c:v>
                </c:pt>
                <c:pt idx="833">
                  <c:v>98.938400000000001</c:v>
                </c:pt>
                <c:pt idx="834">
                  <c:v>92.710700000000003</c:v>
                </c:pt>
                <c:pt idx="835">
                  <c:v>98.068200000000004</c:v>
                </c:pt>
                <c:pt idx="836">
                  <c:v>99.365399999999994</c:v>
                </c:pt>
                <c:pt idx="837">
                  <c:v>101.517</c:v>
                </c:pt>
                <c:pt idx="838">
                  <c:v>83.954499999999996</c:v>
                </c:pt>
                <c:pt idx="839">
                  <c:v>101.934</c:v>
                </c:pt>
                <c:pt idx="840">
                  <c:v>89.448700000000002</c:v>
                </c:pt>
                <c:pt idx="841">
                  <c:v>94.342100000000002</c:v>
                </c:pt>
                <c:pt idx="842">
                  <c:v>92.997600000000006</c:v>
                </c:pt>
                <c:pt idx="843">
                  <c:v>82.312299999999993</c:v>
                </c:pt>
                <c:pt idx="844">
                  <c:v>81.581400000000002</c:v>
                </c:pt>
                <c:pt idx="845">
                  <c:v>97.486699999999999</c:v>
                </c:pt>
                <c:pt idx="846">
                  <c:v>100.765</c:v>
                </c:pt>
                <c:pt idx="847">
                  <c:v>103.97499999999999</c:v>
                </c:pt>
                <c:pt idx="848">
                  <c:v>87.412999999999997</c:v>
                </c:pt>
                <c:pt idx="849">
                  <c:v>98.883300000000006</c:v>
                </c:pt>
                <c:pt idx="850">
                  <c:v>92.167100000000005</c:v>
                </c:pt>
                <c:pt idx="851">
                  <c:v>104.678</c:v>
                </c:pt>
                <c:pt idx="852">
                  <c:v>99.066400000000002</c:v>
                </c:pt>
                <c:pt idx="853">
                  <c:v>81.6584</c:v>
                </c:pt>
                <c:pt idx="854">
                  <c:v>85.218699999999998</c:v>
                </c:pt>
                <c:pt idx="855">
                  <c:v>89.724100000000007</c:v>
                </c:pt>
                <c:pt idx="856">
                  <c:v>96.989199999999997</c:v>
                </c:pt>
                <c:pt idx="857">
                  <c:v>87.487099999999998</c:v>
                </c:pt>
                <c:pt idx="858">
                  <c:v>88.4268</c:v>
                </c:pt>
                <c:pt idx="859">
                  <c:v>93.762600000000006</c:v>
                </c:pt>
                <c:pt idx="860">
                  <c:v>83.134799999999998</c:v>
                </c:pt>
                <c:pt idx="861">
                  <c:v>79.465199999999996</c:v>
                </c:pt>
                <c:pt idx="862">
                  <c:v>101.815</c:v>
                </c:pt>
                <c:pt idx="863">
                  <c:v>91.481800000000007</c:v>
                </c:pt>
                <c:pt idx="864">
                  <c:v>79.3429</c:v>
                </c:pt>
                <c:pt idx="865">
                  <c:v>89.436999999999998</c:v>
                </c:pt>
                <c:pt idx="866">
                  <c:v>94.284000000000006</c:v>
                </c:pt>
                <c:pt idx="867">
                  <c:v>104.55500000000001</c:v>
                </c:pt>
                <c:pt idx="868">
                  <c:v>93.163600000000002</c:v>
                </c:pt>
                <c:pt idx="869">
                  <c:v>85.663899999999998</c:v>
                </c:pt>
                <c:pt idx="870">
                  <c:v>90.467299999999994</c:v>
                </c:pt>
                <c:pt idx="871">
                  <c:v>92.739500000000007</c:v>
                </c:pt>
                <c:pt idx="872">
                  <c:v>97.634900000000002</c:v>
                </c:pt>
                <c:pt idx="873">
                  <c:v>98.981399999999994</c:v>
                </c:pt>
                <c:pt idx="874">
                  <c:v>98.172399999999996</c:v>
                </c:pt>
                <c:pt idx="875">
                  <c:v>90.156499999999994</c:v>
                </c:pt>
                <c:pt idx="876">
                  <c:v>102.706</c:v>
                </c:pt>
                <c:pt idx="877">
                  <c:v>80.062200000000004</c:v>
                </c:pt>
                <c:pt idx="878">
                  <c:v>81.076999999999998</c:v>
                </c:pt>
                <c:pt idx="879">
                  <c:v>92.852099999999993</c:v>
                </c:pt>
                <c:pt idx="880">
                  <c:v>95.690700000000007</c:v>
                </c:pt>
                <c:pt idx="881">
                  <c:v>81.727599999999995</c:v>
                </c:pt>
                <c:pt idx="882">
                  <c:v>101.91</c:v>
                </c:pt>
                <c:pt idx="883">
                  <c:v>93.715800000000002</c:v>
                </c:pt>
                <c:pt idx="884">
                  <c:v>97.575599999999994</c:v>
                </c:pt>
                <c:pt idx="885">
                  <c:v>97.998199999999997</c:v>
                </c:pt>
                <c:pt idx="886">
                  <c:v>90.902500000000003</c:v>
                </c:pt>
                <c:pt idx="887">
                  <c:v>82.887100000000004</c:v>
                </c:pt>
                <c:pt idx="888">
                  <c:v>98.558599999999998</c:v>
                </c:pt>
                <c:pt idx="889">
                  <c:v>90.434600000000003</c:v>
                </c:pt>
                <c:pt idx="890">
                  <c:v>94.682900000000004</c:v>
                </c:pt>
                <c:pt idx="891">
                  <c:v>97.816800000000001</c:v>
                </c:pt>
                <c:pt idx="892">
                  <c:v>80.735200000000006</c:v>
                </c:pt>
                <c:pt idx="893">
                  <c:v>103.90600000000001</c:v>
                </c:pt>
                <c:pt idx="894">
                  <c:v>92.802199999999999</c:v>
                </c:pt>
                <c:pt idx="895">
                  <c:v>97.063800000000001</c:v>
                </c:pt>
                <c:pt idx="896">
                  <c:v>81.406599999999997</c:v>
                </c:pt>
                <c:pt idx="897">
                  <c:v>80.140799999999999</c:v>
                </c:pt>
                <c:pt idx="898">
                  <c:v>104.869</c:v>
                </c:pt>
                <c:pt idx="899">
                  <c:v>100.643</c:v>
                </c:pt>
                <c:pt idx="900">
                  <c:v>100.08199999999999</c:v>
                </c:pt>
                <c:pt idx="901">
                  <c:v>78.764300000000006</c:v>
                </c:pt>
                <c:pt idx="902">
                  <c:v>104.751</c:v>
                </c:pt>
                <c:pt idx="903">
                  <c:v>85.207499999999996</c:v>
                </c:pt>
                <c:pt idx="904">
                  <c:v>84.33</c:v>
                </c:pt>
                <c:pt idx="905">
                  <c:v>102.28700000000001</c:v>
                </c:pt>
                <c:pt idx="906">
                  <c:v>97.277600000000007</c:v>
                </c:pt>
                <c:pt idx="907">
                  <c:v>79.233800000000002</c:v>
                </c:pt>
                <c:pt idx="908">
                  <c:v>81.905299999999997</c:v>
                </c:pt>
                <c:pt idx="909">
                  <c:v>100.33199999999999</c:v>
                </c:pt>
                <c:pt idx="910">
                  <c:v>92.263900000000007</c:v>
                </c:pt>
                <c:pt idx="911">
                  <c:v>99.570300000000003</c:v>
                </c:pt>
                <c:pt idx="912">
                  <c:v>99.212900000000005</c:v>
                </c:pt>
                <c:pt idx="913">
                  <c:v>81.833500000000001</c:v>
                </c:pt>
                <c:pt idx="914">
                  <c:v>91.415199999999999</c:v>
                </c:pt>
                <c:pt idx="915">
                  <c:v>97.820300000000003</c:v>
                </c:pt>
                <c:pt idx="916">
                  <c:v>88.211500000000001</c:v>
                </c:pt>
                <c:pt idx="917">
                  <c:v>102.40600000000001</c:v>
                </c:pt>
                <c:pt idx="918">
                  <c:v>87.089600000000004</c:v>
                </c:pt>
                <c:pt idx="919">
                  <c:v>91.537899999999993</c:v>
                </c:pt>
                <c:pt idx="920">
                  <c:v>94.052000000000007</c:v>
                </c:pt>
                <c:pt idx="921">
                  <c:v>93.082800000000006</c:v>
                </c:pt>
                <c:pt idx="922">
                  <c:v>79.400199999999998</c:v>
                </c:pt>
                <c:pt idx="923">
                  <c:v>101.79900000000001</c:v>
                </c:pt>
                <c:pt idx="924">
                  <c:v>89.355699999999999</c:v>
                </c:pt>
                <c:pt idx="925">
                  <c:v>99.049000000000007</c:v>
                </c:pt>
                <c:pt idx="926">
                  <c:v>80.822000000000003</c:v>
                </c:pt>
                <c:pt idx="927">
                  <c:v>98.915000000000006</c:v>
                </c:pt>
                <c:pt idx="928">
                  <c:v>96.26</c:v>
                </c:pt>
                <c:pt idx="929">
                  <c:v>100.36499999999999</c:v>
                </c:pt>
                <c:pt idx="930">
                  <c:v>98.776600000000002</c:v>
                </c:pt>
                <c:pt idx="931">
                  <c:v>104.17400000000001</c:v>
                </c:pt>
                <c:pt idx="932">
                  <c:v>86.072800000000001</c:v>
                </c:pt>
                <c:pt idx="933">
                  <c:v>94.829599999999999</c:v>
                </c:pt>
                <c:pt idx="934">
                  <c:v>100.70399999999999</c:v>
                </c:pt>
                <c:pt idx="935">
                  <c:v>101.84099999999999</c:v>
                </c:pt>
                <c:pt idx="936">
                  <c:v>80.397999999999996</c:v>
                </c:pt>
                <c:pt idx="937">
                  <c:v>103.252</c:v>
                </c:pt>
                <c:pt idx="938">
                  <c:v>79.053399999999996</c:v>
                </c:pt>
                <c:pt idx="939">
                  <c:v>91.921199999999999</c:v>
                </c:pt>
                <c:pt idx="940">
                  <c:v>89.699700000000007</c:v>
                </c:pt>
                <c:pt idx="941">
                  <c:v>90.444699999999997</c:v>
                </c:pt>
                <c:pt idx="942">
                  <c:v>81.252499999999998</c:v>
                </c:pt>
                <c:pt idx="943">
                  <c:v>94.660600000000002</c:v>
                </c:pt>
                <c:pt idx="944">
                  <c:v>93.672200000000004</c:v>
                </c:pt>
                <c:pt idx="945">
                  <c:v>90.425700000000006</c:v>
                </c:pt>
                <c:pt idx="946">
                  <c:v>95.608900000000006</c:v>
                </c:pt>
                <c:pt idx="947">
                  <c:v>101.511</c:v>
                </c:pt>
                <c:pt idx="948">
                  <c:v>95.929400000000001</c:v>
                </c:pt>
                <c:pt idx="949">
                  <c:v>99.605099999999993</c:v>
                </c:pt>
                <c:pt idx="950">
                  <c:v>83.4221</c:v>
                </c:pt>
                <c:pt idx="951">
                  <c:v>104.732</c:v>
                </c:pt>
                <c:pt idx="952">
                  <c:v>89.913600000000002</c:v>
                </c:pt>
                <c:pt idx="953">
                  <c:v>105.014</c:v>
                </c:pt>
                <c:pt idx="954">
                  <c:v>90.178899999999999</c:v>
                </c:pt>
                <c:pt idx="955">
                  <c:v>99.687899999999999</c:v>
                </c:pt>
                <c:pt idx="956">
                  <c:v>82.978899999999996</c:v>
                </c:pt>
                <c:pt idx="957">
                  <c:v>95.852199999999996</c:v>
                </c:pt>
                <c:pt idx="958">
                  <c:v>93.730999999999995</c:v>
                </c:pt>
                <c:pt idx="959">
                  <c:v>93.893299999999996</c:v>
                </c:pt>
                <c:pt idx="960">
                  <c:v>91.046400000000006</c:v>
                </c:pt>
                <c:pt idx="961">
                  <c:v>96.100300000000004</c:v>
                </c:pt>
                <c:pt idx="962">
                  <c:v>88.910700000000006</c:v>
                </c:pt>
                <c:pt idx="963">
                  <c:v>98.339399999999998</c:v>
                </c:pt>
                <c:pt idx="964">
                  <c:v>93.5779</c:v>
                </c:pt>
                <c:pt idx="965">
                  <c:v>97.106800000000007</c:v>
                </c:pt>
                <c:pt idx="966">
                  <c:v>81.3947</c:v>
                </c:pt>
                <c:pt idx="967">
                  <c:v>101.295</c:v>
                </c:pt>
                <c:pt idx="968">
                  <c:v>88.915499999999994</c:v>
                </c:pt>
                <c:pt idx="969">
                  <c:v>104.126</c:v>
                </c:pt>
                <c:pt idx="970">
                  <c:v>86.068899999999999</c:v>
                </c:pt>
                <c:pt idx="971">
                  <c:v>91.714500000000001</c:v>
                </c:pt>
                <c:pt idx="972">
                  <c:v>103.818</c:v>
                </c:pt>
                <c:pt idx="973">
                  <c:v>98.392200000000003</c:v>
                </c:pt>
                <c:pt idx="974">
                  <c:v>96.679500000000004</c:v>
                </c:pt>
                <c:pt idx="975">
                  <c:v>94.211100000000002</c:v>
                </c:pt>
                <c:pt idx="976">
                  <c:v>97.929900000000004</c:v>
                </c:pt>
                <c:pt idx="977">
                  <c:v>87.039000000000001</c:v>
                </c:pt>
                <c:pt idx="978">
                  <c:v>94.309299999999993</c:v>
                </c:pt>
                <c:pt idx="979">
                  <c:v>100.101</c:v>
                </c:pt>
                <c:pt idx="980">
                  <c:v>79.6721</c:v>
                </c:pt>
                <c:pt idx="981">
                  <c:v>92.693200000000004</c:v>
                </c:pt>
                <c:pt idx="982">
                  <c:v>99.733599999999996</c:v>
                </c:pt>
                <c:pt idx="983">
                  <c:v>91.489699999999999</c:v>
                </c:pt>
                <c:pt idx="984">
                  <c:v>79.145799999999994</c:v>
                </c:pt>
                <c:pt idx="985">
                  <c:v>99.1922</c:v>
                </c:pt>
                <c:pt idx="986">
                  <c:v>79.809799999999996</c:v>
                </c:pt>
                <c:pt idx="987">
                  <c:v>91.160499999999999</c:v>
                </c:pt>
                <c:pt idx="988">
                  <c:v>88.168899999999994</c:v>
                </c:pt>
                <c:pt idx="989">
                  <c:v>94.961200000000005</c:v>
                </c:pt>
                <c:pt idx="990">
                  <c:v>102.202</c:v>
                </c:pt>
                <c:pt idx="991">
                  <c:v>95.961500000000001</c:v>
                </c:pt>
                <c:pt idx="992">
                  <c:v>85.845200000000006</c:v>
                </c:pt>
                <c:pt idx="993">
                  <c:v>88.167900000000003</c:v>
                </c:pt>
                <c:pt idx="994">
                  <c:v>83.801299999999998</c:v>
                </c:pt>
                <c:pt idx="995">
                  <c:v>102.41800000000001</c:v>
                </c:pt>
                <c:pt idx="996">
                  <c:v>79.572699999999998</c:v>
                </c:pt>
                <c:pt idx="997">
                  <c:v>94.7821</c:v>
                </c:pt>
                <c:pt idx="998">
                  <c:v>97.454999999999998</c:v>
                </c:pt>
                <c:pt idx="999">
                  <c:v>92.251300000000001</c:v>
                </c:pt>
              </c:numCache>
            </c:numRef>
          </c:yVal>
          <c:smooth val="0"/>
          <c:extLst>
            <c:ext xmlns:c16="http://schemas.microsoft.com/office/drawing/2014/chart" uri="{C3380CC4-5D6E-409C-BE32-E72D297353CC}">
              <c16:uniqueId val="{00000001-22D6-40F9-BA57-3A8099281AD4}"/>
            </c:ext>
          </c:extLst>
        </c:ser>
        <c:ser>
          <c:idx val="1"/>
          <c:order val="2"/>
          <c:tx>
            <c:strRef>
              <c:f>Relativity!$T$1</c:f>
              <c:strCache>
                <c:ptCount val="1"/>
                <c:pt idx="0">
                  <c:v>G4 DSL1</c:v>
                </c:pt>
              </c:strCache>
            </c:strRef>
          </c:tx>
          <c:spPr>
            <a:ln w="25400" cap="rnd">
              <a:noFill/>
              <a:round/>
            </a:ln>
            <a:effectLst/>
          </c:spPr>
          <c:marker>
            <c:symbol val="circle"/>
            <c:size val="5"/>
            <c:spPr>
              <a:solidFill>
                <a:srgbClr val="FF0000"/>
              </a:solidFill>
              <a:ln w="9525">
                <a:noFill/>
              </a:ln>
              <a:effectLst/>
            </c:spPr>
          </c:marker>
          <c:xVal>
            <c:numRef>
              <c:f>Relativity!$Z$3:$Z$1002</c:f>
              <c:numCache>
                <c:formatCode>General</c:formatCode>
                <c:ptCount val="1000"/>
                <c:pt idx="0">
                  <c:v>52.484000000000002</c:v>
                </c:pt>
                <c:pt idx="1">
                  <c:v>52.182899999999997</c:v>
                </c:pt>
                <c:pt idx="2">
                  <c:v>51.727899999999998</c:v>
                </c:pt>
                <c:pt idx="3">
                  <c:v>51.575000000000003</c:v>
                </c:pt>
                <c:pt idx="4">
                  <c:v>50.714100000000002</c:v>
                </c:pt>
                <c:pt idx="5">
                  <c:v>52.195799999999998</c:v>
                </c:pt>
                <c:pt idx="6">
                  <c:v>50.767299999999999</c:v>
                </c:pt>
                <c:pt idx="7">
                  <c:v>51.790999999999997</c:v>
                </c:pt>
                <c:pt idx="8">
                  <c:v>51.741700000000002</c:v>
                </c:pt>
                <c:pt idx="9">
                  <c:v>51.353099999999998</c:v>
                </c:pt>
                <c:pt idx="10">
                  <c:v>52.1175</c:v>
                </c:pt>
                <c:pt idx="11">
                  <c:v>52.5396</c:v>
                </c:pt>
                <c:pt idx="12">
                  <c:v>53.772399999999998</c:v>
                </c:pt>
                <c:pt idx="13">
                  <c:v>52.891599999999997</c:v>
                </c:pt>
                <c:pt idx="14">
                  <c:v>52.514600000000002</c:v>
                </c:pt>
                <c:pt idx="15">
                  <c:v>51.961399999999998</c:v>
                </c:pt>
                <c:pt idx="16">
                  <c:v>52.708100000000002</c:v>
                </c:pt>
                <c:pt idx="17">
                  <c:v>51.666400000000003</c:v>
                </c:pt>
                <c:pt idx="18">
                  <c:v>52.512500000000003</c:v>
                </c:pt>
                <c:pt idx="19">
                  <c:v>51.332999999999998</c:v>
                </c:pt>
                <c:pt idx="20">
                  <c:v>51.246299999999998</c:v>
                </c:pt>
                <c:pt idx="21">
                  <c:v>53.430999999999997</c:v>
                </c:pt>
                <c:pt idx="22">
                  <c:v>50.947099999999999</c:v>
                </c:pt>
                <c:pt idx="23">
                  <c:v>53.251100000000001</c:v>
                </c:pt>
                <c:pt idx="24">
                  <c:v>53.5259</c:v>
                </c:pt>
                <c:pt idx="25">
                  <c:v>52.148000000000003</c:v>
                </c:pt>
                <c:pt idx="26">
                  <c:v>51.275700000000001</c:v>
                </c:pt>
                <c:pt idx="27">
                  <c:v>52.822400000000002</c:v>
                </c:pt>
                <c:pt idx="28">
                  <c:v>53.029000000000003</c:v>
                </c:pt>
                <c:pt idx="29">
                  <c:v>51.333300000000001</c:v>
                </c:pt>
                <c:pt idx="30">
                  <c:v>51.436700000000002</c:v>
                </c:pt>
                <c:pt idx="31">
                  <c:v>52.704500000000003</c:v>
                </c:pt>
                <c:pt idx="32">
                  <c:v>52.9925</c:v>
                </c:pt>
                <c:pt idx="33">
                  <c:v>53.407499999999999</c:v>
                </c:pt>
                <c:pt idx="34">
                  <c:v>52.820599999999999</c:v>
                </c:pt>
                <c:pt idx="35">
                  <c:v>53.314100000000003</c:v>
                </c:pt>
                <c:pt idx="36">
                  <c:v>53.439100000000003</c:v>
                </c:pt>
                <c:pt idx="37">
                  <c:v>51.797600000000003</c:v>
                </c:pt>
                <c:pt idx="38">
                  <c:v>51.5229</c:v>
                </c:pt>
                <c:pt idx="39">
                  <c:v>50.7729</c:v>
                </c:pt>
                <c:pt idx="40">
                  <c:v>51.833599999999997</c:v>
                </c:pt>
                <c:pt idx="41">
                  <c:v>51.321300000000001</c:v>
                </c:pt>
                <c:pt idx="42">
                  <c:v>52.910699999999999</c:v>
                </c:pt>
                <c:pt idx="43">
                  <c:v>51.908900000000003</c:v>
                </c:pt>
                <c:pt idx="44">
                  <c:v>50.885399999999997</c:v>
                </c:pt>
                <c:pt idx="45">
                  <c:v>53.081400000000002</c:v>
                </c:pt>
                <c:pt idx="46">
                  <c:v>52.160499999999999</c:v>
                </c:pt>
                <c:pt idx="47">
                  <c:v>52.473599999999998</c:v>
                </c:pt>
                <c:pt idx="48">
                  <c:v>51.418300000000002</c:v>
                </c:pt>
                <c:pt idx="49">
                  <c:v>53.060499999999998</c:v>
                </c:pt>
                <c:pt idx="50">
                  <c:v>53.692900000000002</c:v>
                </c:pt>
                <c:pt idx="51">
                  <c:v>52.173699999999997</c:v>
                </c:pt>
                <c:pt idx="52">
                  <c:v>52.447800000000001</c:v>
                </c:pt>
                <c:pt idx="53">
                  <c:v>51.743400000000001</c:v>
                </c:pt>
                <c:pt idx="54">
                  <c:v>53.087499999999999</c:v>
                </c:pt>
                <c:pt idx="55">
                  <c:v>50.867600000000003</c:v>
                </c:pt>
                <c:pt idx="56">
                  <c:v>52.376800000000003</c:v>
                </c:pt>
                <c:pt idx="57">
                  <c:v>50.840899999999998</c:v>
                </c:pt>
                <c:pt idx="58">
                  <c:v>52.877499999999998</c:v>
                </c:pt>
                <c:pt idx="59">
                  <c:v>51.514299999999999</c:v>
                </c:pt>
                <c:pt idx="60">
                  <c:v>51.918199999999999</c:v>
                </c:pt>
                <c:pt idx="61">
                  <c:v>52.812600000000003</c:v>
                </c:pt>
                <c:pt idx="62">
                  <c:v>52.653399999999998</c:v>
                </c:pt>
                <c:pt idx="63">
                  <c:v>51.337899999999998</c:v>
                </c:pt>
                <c:pt idx="64">
                  <c:v>53.317599999999999</c:v>
                </c:pt>
                <c:pt idx="65">
                  <c:v>51.500900000000001</c:v>
                </c:pt>
                <c:pt idx="66">
                  <c:v>51.744900000000001</c:v>
                </c:pt>
                <c:pt idx="67">
                  <c:v>51.099499999999999</c:v>
                </c:pt>
                <c:pt idx="68">
                  <c:v>52.147500000000001</c:v>
                </c:pt>
                <c:pt idx="69">
                  <c:v>51.269100000000002</c:v>
                </c:pt>
                <c:pt idx="70">
                  <c:v>50.809399999999997</c:v>
                </c:pt>
                <c:pt idx="71">
                  <c:v>52.866100000000003</c:v>
                </c:pt>
                <c:pt idx="72">
                  <c:v>52.074100000000001</c:v>
                </c:pt>
                <c:pt idx="73">
                  <c:v>53.539700000000003</c:v>
                </c:pt>
                <c:pt idx="74">
                  <c:v>51.893999999999998</c:v>
                </c:pt>
                <c:pt idx="75">
                  <c:v>52.997100000000003</c:v>
                </c:pt>
                <c:pt idx="76">
                  <c:v>52.9114</c:v>
                </c:pt>
                <c:pt idx="77">
                  <c:v>52.518799999999999</c:v>
                </c:pt>
                <c:pt idx="78">
                  <c:v>52.903700000000001</c:v>
                </c:pt>
                <c:pt idx="79">
                  <c:v>50.805500000000002</c:v>
                </c:pt>
                <c:pt idx="80">
                  <c:v>51.418900000000001</c:v>
                </c:pt>
                <c:pt idx="81">
                  <c:v>52.347099999999998</c:v>
                </c:pt>
                <c:pt idx="82">
                  <c:v>51.035200000000003</c:v>
                </c:pt>
                <c:pt idx="83">
                  <c:v>51.4039</c:v>
                </c:pt>
                <c:pt idx="84">
                  <c:v>50.9131</c:v>
                </c:pt>
                <c:pt idx="85">
                  <c:v>52.495800000000003</c:v>
                </c:pt>
                <c:pt idx="86">
                  <c:v>51.360799999999998</c:v>
                </c:pt>
                <c:pt idx="87">
                  <c:v>52.695099999999996</c:v>
                </c:pt>
                <c:pt idx="88">
                  <c:v>50.810400000000001</c:v>
                </c:pt>
                <c:pt idx="89">
                  <c:v>53.342700000000001</c:v>
                </c:pt>
                <c:pt idx="90">
                  <c:v>53.280299999999997</c:v>
                </c:pt>
                <c:pt idx="91">
                  <c:v>50.701999999999998</c:v>
                </c:pt>
                <c:pt idx="92">
                  <c:v>51.793500000000002</c:v>
                </c:pt>
                <c:pt idx="93">
                  <c:v>53.573099999999997</c:v>
                </c:pt>
                <c:pt idx="94">
                  <c:v>51.4651</c:v>
                </c:pt>
                <c:pt idx="95">
                  <c:v>51.925699999999999</c:v>
                </c:pt>
                <c:pt idx="96">
                  <c:v>50.639400000000002</c:v>
                </c:pt>
                <c:pt idx="97">
                  <c:v>50.7117</c:v>
                </c:pt>
                <c:pt idx="98">
                  <c:v>51.7727</c:v>
                </c:pt>
                <c:pt idx="99">
                  <c:v>53.0792</c:v>
                </c:pt>
                <c:pt idx="100">
                  <c:v>53.7684</c:v>
                </c:pt>
                <c:pt idx="101">
                  <c:v>52.819400000000002</c:v>
                </c:pt>
                <c:pt idx="102">
                  <c:v>52.477800000000002</c:v>
                </c:pt>
                <c:pt idx="103">
                  <c:v>51.406599999999997</c:v>
                </c:pt>
                <c:pt idx="104">
                  <c:v>53.730400000000003</c:v>
                </c:pt>
                <c:pt idx="105">
                  <c:v>51.676299999999998</c:v>
                </c:pt>
                <c:pt idx="106">
                  <c:v>52.175699999999999</c:v>
                </c:pt>
                <c:pt idx="107">
                  <c:v>50.895699999999998</c:v>
                </c:pt>
                <c:pt idx="108">
                  <c:v>50.825000000000003</c:v>
                </c:pt>
                <c:pt idx="109">
                  <c:v>51.4358</c:v>
                </c:pt>
                <c:pt idx="110">
                  <c:v>53.32</c:v>
                </c:pt>
                <c:pt idx="111">
                  <c:v>51.341700000000003</c:v>
                </c:pt>
                <c:pt idx="112">
                  <c:v>50.857399999999998</c:v>
                </c:pt>
                <c:pt idx="113">
                  <c:v>51.619300000000003</c:v>
                </c:pt>
                <c:pt idx="114">
                  <c:v>53.0807</c:v>
                </c:pt>
                <c:pt idx="115">
                  <c:v>52.921900000000001</c:v>
                </c:pt>
                <c:pt idx="116">
                  <c:v>52.3996</c:v>
                </c:pt>
                <c:pt idx="117">
                  <c:v>50.913200000000003</c:v>
                </c:pt>
                <c:pt idx="118">
                  <c:v>51.345599999999997</c:v>
                </c:pt>
                <c:pt idx="119">
                  <c:v>53.714799999999997</c:v>
                </c:pt>
                <c:pt idx="120">
                  <c:v>51.432699999999997</c:v>
                </c:pt>
                <c:pt idx="121">
                  <c:v>51.874699999999997</c:v>
                </c:pt>
                <c:pt idx="122">
                  <c:v>52.148600000000002</c:v>
                </c:pt>
                <c:pt idx="123">
                  <c:v>50.972799999999999</c:v>
                </c:pt>
                <c:pt idx="124">
                  <c:v>51.896900000000002</c:v>
                </c:pt>
                <c:pt idx="125">
                  <c:v>50.945300000000003</c:v>
                </c:pt>
                <c:pt idx="126">
                  <c:v>50.765099999999997</c:v>
                </c:pt>
                <c:pt idx="127">
                  <c:v>53.503700000000002</c:v>
                </c:pt>
                <c:pt idx="128">
                  <c:v>50.959800000000001</c:v>
                </c:pt>
                <c:pt idx="129">
                  <c:v>51.825099999999999</c:v>
                </c:pt>
                <c:pt idx="130">
                  <c:v>50.81</c:v>
                </c:pt>
                <c:pt idx="131">
                  <c:v>52.678199999999997</c:v>
                </c:pt>
                <c:pt idx="132">
                  <c:v>52.507599999999996</c:v>
                </c:pt>
                <c:pt idx="133">
                  <c:v>51.019399999999997</c:v>
                </c:pt>
                <c:pt idx="134">
                  <c:v>51.908999999999999</c:v>
                </c:pt>
                <c:pt idx="135">
                  <c:v>53.674799999999998</c:v>
                </c:pt>
                <c:pt idx="136">
                  <c:v>53.055300000000003</c:v>
                </c:pt>
                <c:pt idx="137">
                  <c:v>52.3264</c:v>
                </c:pt>
                <c:pt idx="138">
                  <c:v>50.640999999999998</c:v>
                </c:pt>
                <c:pt idx="139">
                  <c:v>51.553899999999999</c:v>
                </c:pt>
                <c:pt idx="140">
                  <c:v>52.509300000000003</c:v>
                </c:pt>
                <c:pt idx="141">
                  <c:v>52.7849</c:v>
                </c:pt>
                <c:pt idx="142">
                  <c:v>51.999200000000002</c:v>
                </c:pt>
                <c:pt idx="143">
                  <c:v>51.927199999999999</c:v>
                </c:pt>
                <c:pt idx="144">
                  <c:v>51.042700000000004</c:v>
                </c:pt>
                <c:pt idx="145">
                  <c:v>53.588999999999999</c:v>
                </c:pt>
                <c:pt idx="146">
                  <c:v>53.551699999999997</c:v>
                </c:pt>
                <c:pt idx="147">
                  <c:v>52.501199999999997</c:v>
                </c:pt>
                <c:pt idx="148">
                  <c:v>52.200200000000002</c:v>
                </c:pt>
                <c:pt idx="149">
                  <c:v>51.235500000000002</c:v>
                </c:pt>
                <c:pt idx="150">
                  <c:v>52.766300000000001</c:v>
                </c:pt>
                <c:pt idx="151">
                  <c:v>50.8065</c:v>
                </c:pt>
                <c:pt idx="152">
                  <c:v>52.545900000000003</c:v>
                </c:pt>
                <c:pt idx="153">
                  <c:v>52.541200000000003</c:v>
                </c:pt>
                <c:pt idx="154">
                  <c:v>50.847999999999999</c:v>
                </c:pt>
                <c:pt idx="155">
                  <c:v>52.858199999999997</c:v>
                </c:pt>
                <c:pt idx="156">
                  <c:v>51.804299999999998</c:v>
                </c:pt>
                <c:pt idx="157">
                  <c:v>51.210799999999999</c:v>
                </c:pt>
                <c:pt idx="158">
                  <c:v>53.727600000000002</c:v>
                </c:pt>
                <c:pt idx="159">
                  <c:v>51.249400000000001</c:v>
                </c:pt>
                <c:pt idx="160">
                  <c:v>53.663200000000003</c:v>
                </c:pt>
                <c:pt idx="161">
                  <c:v>53.260599999999997</c:v>
                </c:pt>
                <c:pt idx="162">
                  <c:v>52.629199999999997</c:v>
                </c:pt>
                <c:pt idx="163">
                  <c:v>52.700099999999999</c:v>
                </c:pt>
                <c:pt idx="164">
                  <c:v>50.922600000000003</c:v>
                </c:pt>
                <c:pt idx="165">
                  <c:v>52.468400000000003</c:v>
                </c:pt>
                <c:pt idx="166">
                  <c:v>52.919600000000003</c:v>
                </c:pt>
                <c:pt idx="167">
                  <c:v>52.250700000000002</c:v>
                </c:pt>
                <c:pt idx="168">
                  <c:v>52.083599999999997</c:v>
                </c:pt>
                <c:pt idx="169">
                  <c:v>52.719299999999997</c:v>
                </c:pt>
                <c:pt idx="170">
                  <c:v>51.978700000000003</c:v>
                </c:pt>
                <c:pt idx="171">
                  <c:v>51.568899999999999</c:v>
                </c:pt>
                <c:pt idx="172">
                  <c:v>53.606200000000001</c:v>
                </c:pt>
                <c:pt idx="173">
                  <c:v>50.883299999999998</c:v>
                </c:pt>
                <c:pt idx="174">
                  <c:v>50.676299999999998</c:v>
                </c:pt>
                <c:pt idx="175">
                  <c:v>51.0274</c:v>
                </c:pt>
                <c:pt idx="176">
                  <c:v>52.491799999999998</c:v>
                </c:pt>
                <c:pt idx="177">
                  <c:v>51.756100000000004</c:v>
                </c:pt>
                <c:pt idx="178">
                  <c:v>50.7971</c:v>
                </c:pt>
                <c:pt idx="179">
                  <c:v>53.7151</c:v>
                </c:pt>
                <c:pt idx="180">
                  <c:v>50.861699999999999</c:v>
                </c:pt>
                <c:pt idx="181">
                  <c:v>51.456400000000002</c:v>
                </c:pt>
                <c:pt idx="182">
                  <c:v>51.965400000000002</c:v>
                </c:pt>
                <c:pt idx="183">
                  <c:v>51.030999999999999</c:v>
                </c:pt>
                <c:pt idx="184">
                  <c:v>52.000799999999998</c:v>
                </c:pt>
                <c:pt idx="185">
                  <c:v>51.03</c:v>
                </c:pt>
                <c:pt idx="186">
                  <c:v>51.243600000000001</c:v>
                </c:pt>
                <c:pt idx="187">
                  <c:v>51.887700000000002</c:v>
                </c:pt>
                <c:pt idx="188">
                  <c:v>52.689500000000002</c:v>
                </c:pt>
                <c:pt idx="189">
                  <c:v>53.201799999999999</c:v>
                </c:pt>
                <c:pt idx="190">
                  <c:v>51.654699999999998</c:v>
                </c:pt>
                <c:pt idx="191">
                  <c:v>53.3172</c:v>
                </c:pt>
                <c:pt idx="192">
                  <c:v>51.630499999999998</c:v>
                </c:pt>
                <c:pt idx="193">
                  <c:v>52.091099999999997</c:v>
                </c:pt>
                <c:pt idx="194">
                  <c:v>53.122700000000002</c:v>
                </c:pt>
                <c:pt idx="195">
                  <c:v>52.932299999999998</c:v>
                </c:pt>
                <c:pt idx="196">
                  <c:v>53.561500000000002</c:v>
                </c:pt>
                <c:pt idx="197">
                  <c:v>51.225099999999998</c:v>
                </c:pt>
                <c:pt idx="198">
                  <c:v>51.142200000000003</c:v>
                </c:pt>
                <c:pt idx="199">
                  <c:v>52.295200000000001</c:v>
                </c:pt>
                <c:pt idx="200">
                  <c:v>52.8093</c:v>
                </c:pt>
                <c:pt idx="201">
                  <c:v>52.7254</c:v>
                </c:pt>
                <c:pt idx="202">
                  <c:v>53.499099999999999</c:v>
                </c:pt>
                <c:pt idx="203">
                  <c:v>52.405799999999999</c:v>
                </c:pt>
                <c:pt idx="204">
                  <c:v>52.037300000000002</c:v>
                </c:pt>
                <c:pt idx="205">
                  <c:v>52.4482</c:v>
                </c:pt>
                <c:pt idx="206">
                  <c:v>52.724499999999999</c:v>
                </c:pt>
                <c:pt idx="207">
                  <c:v>53.518799999999999</c:v>
                </c:pt>
                <c:pt idx="208">
                  <c:v>52.271799999999999</c:v>
                </c:pt>
                <c:pt idx="209">
                  <c:v>53.656999999999996</c:v>
                </c:pt>
                <c:pt idx="210">
                  <c:v>51.310099999999998</c:v>
                </c:pt>
                <c:pt idx="211">
                  <c:v>52.706800000000001</c:v>
                </c:pt>
                <c:pt idx="212">
                  <c:v>50.721699999999998</c:v>
                </c:pt>
                <c:pt idx="213">
                  <c:v>51.201599999999999</c:v>
                </c:pt>
                <c:pt idx="214">
                  <c:v>51.914000000000001</c:v>
                </c:pt>
                <c:pt idx="215">
                  <c:v>51.645499999999998</c:v>
                </c:pt>
                <c:pt idx="216">
                  <c:v>52.304200000000002</c:v>
                </c:pt>
                <c:pt idx="217">
                  <c:v>51.8583</c:v>
                </c:pt>
                <c:pt idx="218">
                  <c:v>51.644199999999998</c:v>
                </c:pt>
                <c:pt idx="219">
                  <c:v>53.520600000000002</c:v>
                </c:pt>
                <c:pt idx="220">
                  <c:v>52.2562</c:v>
                </c:pt>
                <c:pt idx="221">
                  <c:v>53.177799999999998</c:v>
                </c:pt>
                <c:pt idx="222">
                  <c:v>52.624699999999997</c:v>
                </c:pt>
                <c:pt idx="223">
                  <c:v>51.902700000000003</c:v>
                </c:pt>
                <c:pt idx="224">
                  <c:v>53.311399999999999</c:v>
                </c:pt>
                <c:pt idx="225">
                  <c:v>53.227699999999999</c:v>
                </c:pt>
                <c:pt idx="226">
                  <c:v>52.882399999999997</c:v>
                </c:pt>
                <c:pt idx="227">
                  <c:v>52.259700000000002</c:v>
                </c:pt>
                <c:pt idx="228">
                  <c:v>51.900300000000001</c:v>
                </c:pt>
                <c:pt idx="229">
                  <c:v>51.249299999999998</c:v>
                </c:pt>
                <c:pt idx="230">
                  <c:v>50.6693</c:v>
                </c:pt>
                <c:pt idx="231">
                  <c:v>52.208100000000002</c:v>
                </c:pt>
                <c:pt idx="232">
                  <c:v>50.764600000000002</c:v>
                </c:pt>
                <c:pt idx="233">
                  <c:v>51.734400000000001</c:v>
                </c:pt>
                <c:pt idx="234">
                  <c:v>51.119799999999998</c:v>
                </c:pt>
                <c:pt idx="235">
                  <c:v>52.194499999999998</c:v>
                </c:pt>
                <c:pt idx="236">
                  <c:v>53.520400000000002</c:v>
                </c:pt>
                <c:pt idx="237">
                  <c:v>50.8628</c:v>
                </c:pt>
                <c:pt idx="238">
                  <c:v>52.670099999999998</c:v>
                </c:pt>
                <c:pt idx="239">
                  <c:v>53.233400000000003</c:v>
                </c:pt>
                <c:pt idx="240">
                  <c:v>51.074599999999997</c:v>
                </c:pt>
                <c:pt idx="241">
                  <c:v>52.836199999999998</c:v>
                </c:pt>
                <c:pt idx="242">
                  <c:v>53.762300000000003</c:v>
                </c:pt>
                <c:pt idx="243">
                  <c:v>51.158200000000001</c:v>
                </c:pt>
                <c:pt idx="244">
                  <c:v>51.266300000000001</c:v>
                </c:pt>
                <c:pt idx="245">
                  <c:v>53.5396</c:v>
                </c:pt>
                <c:pt idx="246">
                  <c:v>53.335999999999999</c:v>
                </c:pt>
                <c:pt idx="247">
                  <c:v>51.153100000000002</c:v>
                </c:pt>
                <c:pt idx="248">
                  <c:v>53.3782</c:v>
                </c:pt>
                <c:pt idx="249">
                  <c:v>53.137099999999997</c:v>
                </c:pt>
                <c:pt idx="250">
                  <c:v>53.216900000000003</c:v>
                </c:pt>
                <c:pt idx="251">
                  <c:v>53.123699999999999</c:v>
                </c:pt>
                <c:pt idx="252">
                  <c:v>53.331099999999999</c:v>
                </c:pt>
                <c:pt idx="253">
                  <c:v>52.121000000000002</c:v>
                </c:pt>
                <c:pt idx="254">
                  <c:v>51.488700000000001</c:v>
                </c:pt>
                <c:pt idx="255">
                  <c:v>52.914000000000001</c:v>
                </c:pt>
                <c:pt idx="256">
                  <c:v>51.761099999999999</c:v>
                </c:pt>
                <c:pt idx="257">
                  <c:v>52.351700000000001</c:v>
                </c:pt>
                <c:pt idx="258">
                  <c:v>52.533499999999997</c:v>
                </c:pt>
                <c:pt idx="259">
                  <c:v>51.820500000000003</c:v>
                </c:pt>
                <c:pt idx="260">
                  <c:v>51.851199999999999</c:v>
                </c:pt>
                <c:pt idx="261">
                  <c:v>51.414700000000003</c:v>
                </c:pt>
                <c:pt idx="262">
                  <c:v>51.848199999999999</c:v>
                </c:pt>
                <c:pt idx="263">
                  <c:v>50.685699999999997</c:v>
                </c:pt>
                <c:pt idx="264">
                  <c:v>50.950600000000001</c:v>
                </c:pt>
                <c:pt idx="265">
                  <c:v>53.725099999999998</c:v>
                </c:pt>
                <c:pt idx="266">
                  <c:v>51.439599999999999</c:v>
                </c:pt>
                <c:pt idx="267">
                  <c:v>53.711300000000001</c:v>
                </c:pt>
                <c:pt idx="268">
                  <c:v>51.154899999999998</c:v>
                </c:pt>
                <c:pt idx="269">
                  <c:v>53.414999999999999</c:v>
                </c:pt>
                <c:pt idx="270">
                  <c:v>51.088999999999999</c:v>
                </c:pt>
                <c:pt idx="271">
                  <c:v>53.334499999999998</c:v>
                </c:pt>
                <c:pt idx="272">
                  <c:v>50.664400000000001</c:v>
                </c:pt>
                <c:pt idx="273">
                  <c:v>51.120600000000003</c:v>
                </c:pt>
                <c:pt idx="274">
                  <c:v>53.402799999999999</c:v>
                </c:pt>
                <c:pt idx="275">
                  <c:v>51.541499999999999</c:v>
                </c:pt>
                <c:pt idx="276">
                  <c:v>52.1892</c:v>
                </c:pt>
                <c:pt idx="277">
                  <c:v>53.344799999999999</c:v>
                </c:pt>
                <c:pt idx="278">
                  <c:v>51.060899999999997</c:v>
                </c:pt>
                <c:pt idx="279">
                  <c:v>52.294199999999996</c:v>
                </c:pt>
                <c:pt idx="280">
                  <c:v>52.305900000000001</c:v>
                </c:pt>
                <c:pt idx="281">
                  <c:v>51.939700000000002</c:v>
                </c:pt>
                <c:pt idx="282">
                  <c:v>53.136499999999998</c:v>
                </c:pt>
                <c:pt idx="283">
                  <c:v>53.222999999999999</c:v>
                </c:pt>
                <c:pt idx="284">
                  <c:v>52.491700000000002</c:v>
                </c:pt>
                <c:pt idx="285">
                  <c:v>52.877099999999999</c:v>
                </c:pt>
                <c:pt idx="286">
                  <c:v>51.561500000000002</c:v>
                </c:pt>
                <c:pt idx="287">
                  <c:v>52.981299999999997</c:v>
                </c:pt>
                <c:pt idx="288">
                  <c:v>53.107100000000003</c:v>
                </c:pt>
                <c:pt idx="289">
                  <c:v>52.349400000000003</c:v>
                </c:pt>
                <c:pt idx="290">
                  <c:v>51.783900000000003</c:v>
                </c:pt>
                <c:pt idx="291">
                  <c:v>51.679000000000002</c:v>
                </c:pt>
                <c:pt idx="292">
                  <c:v>52.578899999999997</c:v>
                </c:pt>
                <c:pt idx="293">
                  <c:v>51.900100000000002</c:v>
                </c:pt>
                <c:pt idx="294">
                  <c:v>50.6661</c:v>
                </c:pt>
                <c:pt idx="295">
                  <c:v>53.503900000000002</c:v>
                </c:pt>
                <c:pt idx="296">
                  <c:v>52.254600000000003</c:v>
                </c:pt>
                <c:pt idx="297">
                  <c:v>52.023699999999998</c:v>
                </c:pt>
                <c:pt idx="298">
                  <c:v>50.9955</c:v>
                </c:pt>
                <c:pt idx="299">
                  <c:v>52.441400000000002</c:v>
                </c:pt>
                <c:pt idx="300">
                  <c:v>53.489899999999999</c:v>
                </c:pt>
                <c:pt idx="301">
                  <c:v>51.075600000000001</c:v>
                </c:pt>
                <c:pt idx="302">
                  <c:v>53.386000000000003</c:v>
                </c:pt>
                <c:pt idx="303">
                  <c:v>52.634799999999998</c:v>
                </c:pt>
                <c:pt idx="304">
                  <c:v>51.029899999999998</c:v>
                </c:pt>
                <c:pt idx="305">
                  <c:v>52.921399999999998</c:v>
                </c:pt>
                <c:pt idx="306">
                  <c:v>51.116900000000001</c:v>
                </c:pt>
                <c:pt idx="307">
                  <c:v>52.773400000000002</c:v>
                </c:pt>
                <c:pt idx="308">
                  <c:v>53.6907</c:v>
                </c:pt>
                <c:pt idx="309">
                  <c:v>52.144300000000001</c:v>
                </c:pt>
                <c:pt idx="310">
                  <c:v>53.099699999999999</c:v>
                </c:pt>
                <c:pt idx="311">
                  <c:v>53.139899999999997</c:v>
                </c:pt>
                <c:pt idx="312">
                  <c:v>50.816099999999999</c:v>
                </c:pt>
                <c:pt idx="313">
                  <c:v>53.599400000000003</c:v>
                </c:pt>
                <c:pt idx="314">
                  <c:v>50.711599999999997</c:v>
                </c:pt>
                <c:pt idx="315">
                  <c:v>51.786000000000001</c:v>
                </c:pt>
                <c:pt idx="316">
                  <c:v>50.625999999999998</c:v>
                </c:pt>
                <c:pt idx="317">
                  <c:v>52.025500000000001</c:v>
                </c:pt>
                <c:pt idx="318">
                  <c:v>52.222200000000001</c:v>
                </c:pt>
                <c:pt idx="319">
                  <c:v>51.644300000000001</c:v>
                </c:pt>
                <c:pt idx="320">
                  <c:v>52.363100000000003</c:v>
                </c:pt>
                <c:pt idx="321">
                  <c:v>52.834099999999999</c:v>
                </c:pt>
                <c:pt idx="322">
                  <c:v>52.744700000000002</c:v>
                </c:pt>
                <c:pt idx="323">
                  <c:v>53.3202</c:v>
                </c:pt>
                <c:pt idx="324">
                  <c:v>53.0381</c:v>
                </c:pt>
                <c:pt idx="325">
                  <c:v>52.558100000000003</c:v>
                </c:pt>
                <c:pt idx="326">
                  <c:v>51.384</c:v>
                </c:pt>
                <c:pt idx="327">
                  <c:v>53.3065</c:v>
                </c:pt>
                <c:pt idx="328">
                  <c:v>52.170900000000003</c:v>
                </c:pt>
                <c:pt idx="329">
                  <c:v>53.744700000000002</c:v>
                </c:pt>
                <c:pt idx="330">
                  <c:v>53.386499999999998</c:v>
                </c:pt>
                <c:pt idx="331">
                  <c:v>53.503399999999999</c:v>
                </c:pt>
                <c:pt idx="332">
                  <c:v>52.135599999999997</c:v>
                </c:pt>
                <c:pt idx="333">
                  <c:v>51.808</c:v>
                </c:pt>
                <c:pt idx="334">
                  <c:v>51.194800000000001</c:v>
                </c:pt>
                <c:pt idx="335">
                  <c:v>52.342399999999998</c:v>
                </c:pt>
                <c:pt idx="336">
                  <c:v>53.763199999999998</c:v>
                </c:pt>
                <c:pt idx="337">
                  <c:v>51.795299999999997</c:v>
                </c:pt>
                <c:pt idx="338">
                  <c:v>52.880499999999998</c:v>
                </c:pt>
                <c:pt idx="339">
                  <c:v>50.860599999999998</c:v>
                </c:pt>
                <c:pt idx="340">
                  <c:v>51.81</c:v>
                </c:pt>
                <c:pt idx="341">
                  <c:v>50.689100000000003</c:v>
                </c:pt>
                <c:pt idx="342">
                  <c:v>50.7256</c:v>
                </c:pt>
                <c:pt idx="343">
                  <c:v>53.076500000000003</c:v>
                </c:pt>
                <c:pt idx="344">
                  <c:v>52.745899999999999</c:v>
                </c:pt>
                <c:pt idx="345">
                  <c:v>51.531599999999997</c:v>
                </c:pt>
                <c:pt idx="346">
                  <c:v>53.212000000000003</c:v>
                </c:pt>
                <c:pt idx="347">
                  <c:v>52.008000000000003</c:v>
                </c:pt>
                <c:pt idx="348">
                  <c:v>51.613</c:v>
                </c:pt>
                <c:pt idx="349">
                  <c:v>52.716099999999997</c:v>
                </c:pt>
                <c:pt idx="350">
                  <c:v>53.214300000000001</c:v>
                </c:pt>
                <c:pt idx="351">
                  <c:v>50.9895</c:v>
                </c:pt>
                <c:pt idx="352">
                  <c:v>53.335099999999997</c:v>
                </c:pt>
                <c:pt idx="353">
                  <c:v>52.943600000000004</c:v>
                </c:pt>
                <c:pt idx="354">
                  <c:v>52.295900000000003</c:v>
                </c:pt>
                <c:pt idx="355">
                  <c:v>52.767000000000003</c:v>
                </c:pt>
                <c:pt idx="356">
                  <c:v>52.882800000000003</c:v>
                </c:pt>
                <c:pt idx="357">
                  <c:v>53.7288</c:v>
                </c:pt>
                <c:pt idx="358">
                  <c:v>50.918399999999998</c:v>
                </c:pt>
                <c:pt idx="359">
                  <c:v>53.625799999999998</c:v>
                </c:pt>
                <c:pt idx="360">
                  <c:v>52.812399999999997</c:v>
                </c:pt>
                <c:pt idx="361">
                  <c:v>53.669199999999996</c:v>
                </c:pt>
                <c:pt idx="362">
                  <c:v>53.139499999999998</c:v>
                </c:pt>
                <c:pt idx="363">
                  <c:v>52.327500000000001</c:v>
                </c:pt>
                <c:pt idx="364">
                  <c:v>52.284500000000001</c:v>
                </c:pt>
                <c:pt idx="365">
                  <c:v>52.275700000000001</c:v>
                </c:pt>
                <c:pt idx="366">
                  <c:v>53.5747</c:v>
                </c:pt>
                <c:pt idx="367">
                  <c:v>52.159700000000001</c:v>
                </c:pt>
                <c:pt idx="368">
                  <c:v>52.158299999999997</c:v>
                </c:pt>
                <c:pt idx="369">
                  <c:v>52.574199999999998</c:v>
                </c:pt>
                <c:pt idx="370">
                  <c:v>53.050899999999999</c:v>
                </c:pt>
                <c:pt idx="371">
                  <c:v>51.407499999999999</c:v>
                </c:pt>
                <c:pt idx="372">
                  <c:v>52.883800000000001</c:v>
                </c:pt>
                <c:pt idx="373">
                  <c:v>53.141100000000002</c:v>
                </c:pt>
                <c:pt idx="374">
                  <c:v>53.066000000000003</c:v>
                </c:pt>
                <c:pt idx="375">
                  <c:v>52.802100000000003</c:v>
                </c:pt>
                <c:pt idx="376">
                  <c:v>53.709200000000003</c:v>
                </c:pt>
                <c:pt idx="377">
                  <c:v>51.770800000000001</c:v>
                </c:pt>
                <c:pt idx="378">
                  <c:v>50.807200000000002</c:v>
                </c:pt>
                <c:pt idx="379">
                  <c:v>52.084000000000003</c:v>
                </c:pt>
                <c:pt idx="380">
                  <c:v>52.030900000000003</c:v>
                </c:pt>
                <c:pt idx="381">
                  <c:v>53.090400000000002</c:v>
                </c:pt>
                <c:pt idx="382">
                  <c:v>50.7057</c:v>
                </c:pt>
                <c:pt idx="383">
                  <c:v>51.740699999999997</c:v>
                </c:pt>
                <c:pt idx="384">
                  <c:v>51.7898</c:v>
                </c:pt>
                <c:pt idx="385">
                  <c:v>52.594299999999997</c:v>
                </c:pt>
                <c:pt idx="386">
                  <c:v>52.678100000000001</c:v>
                </c:pt>
                <c:pt idx="387">
                  <c:v>50.708100000000002</c:v>
                </c:pt>
                <c:pt idx="388">
                  <c:v>52.618499999999997</c:v>
                </c:pt>
                <c:pt idx="389">
                  <c:v>51.9726</c:v>
                </c:pt>
                <c:pt idx="390">
                  <c:v>52.770600000000002</c:v>
                </c:pt>
                <c:pt idx="391">
                  <c:v>50.789700000000003</c:v>
                </c:pt>
                <c:pt idx="392">
                  <c:v>51.479500000000002</c:v>
                </c:pt>
                <c:pt idx="393">
                  <c:v>53.650799999999997</c:v>
                </c:pt>
                <c:pt idx="394">
                  <c:v>53.476599999999998</c:v>
                </c:pt>
                <c:pt idx="395">
                  <c:v>53.654800000000002</c:v>
                </c:pt>
                <c:pt idx="396">
                  <c:v>52.750900000000001</c:v>
                </c:pt>
                <c:pt idx="397">
                  <c:v>52.818199999999997</c:v>
                </c:pt>
                <c:pt idx="398">
                  <c:v>50.950899999999997</c:v>
                </c:pt>
                <c:pt idx="399">
                  <c:v>50.872100000000003</c:v>
                </c:pt>
                <c:pt idx="400">
                  <c:v>51.939399999999999</c:v>
                </c:pt>
                <c:pt idx="401">
                  <c:v>53.336599999999997</c:v>
                </c:pt>
                <c:pt idx="402">
                  <c:v>51.746200000000002</c:v>
                </c:pt>
                <c:pt idx="403">
                  <c:v>52.026000000000003</c:v>
                </c:pt>
                <c:pt idx="404">
                  <c:v>53.735799999999998</c:v>
                </c:pt>
                <c:pt idx="405">
                  <c:v>52.874899999999997</c:v>
                </c:pt>
                <c:pt idx="406">
                  <c:v>52.491500000000002</c:v>
                </c:pt>
                <c:pt idx="407">
                  <c:v>50.912300000000002</c:v>
                </c:pt>
                <c:pt idx="408">
                  <c:v>53.185400000000001</c:v>
                </c:pt>
                <c:pt idx="409">
                  <c:v>51.004300000000001</c:v>
                </c:pt>
                <c:pt idx="410">
                  <c:v>53.612099999999998</c:v>
                </c:pt>
                <c:pt idx="411">
                  <c:v>51.034599999999998</c:v>
                </c:pt>
                <c:pt idx="412">
                  <c:v>53.495899999999999</c:v>
                </c:pt>
                <c:pt idx="413">
                  <c:v>51.892000000000003</c:v>
                </c:pt>
                <c:pt idx="414">
                  <c:v>51.246499999999997</c:v>
                </c:pt>
                <c:pt idx="415">
                  <c:v>53.450200000000002</c:v>
                </c:pt>
                <c:pt idx="416">
                  <c:v>53.554099999999998</c:v>
                </c:pt>
                <c:pt idx="417">
                  <c:v>52.354300000000002</c:v>
                </c:pt>
                <c:pt idx="418">
                  <c:v>53.529699999999998</c:v>
                </c:pt>
                <c:pt idx="419">
                  <c:v>51.009500000000003</c:v>
                </c:pt>
                <c:pt idx="420">
                  <c:v>51.023400000000002</c:v>
                </c:pt>
                <c:pt idx="421">
                  <c:v>51.081000000000003</c:v>
                </c:pt>
                <c:pt idx="422">
                  <c:v>51.9084</c:v>
                </c:pt>
                <c:pt idx="423">
                  <c:v>51.1023</c:v>
                </c:pt>
                <c:pt idx="424">
                  <c:v>51.510899999999999</c:v>
                </c:pt>
                <c:pt idx="425">
                  <c:v>52.874099999999999</c:v>
                </c:pt>
                <c:pt idx="426">
                  <c:v>53.301299999999998</c:v>
                </c:pt>
                <c:pt idx="427">
                  <c:v>51.424799999999998</c:v>
                </c:pt>
                <c:pt idx="428">
                  <c:v>52.489800000000002</c:v>
                </c:pt>
                <c:pt idx="429">
                  <c:v>53.534399999999998</c:v>
                </c:pt>
                <c:pt idx="430">
                  <c:v>51.241999999999997</c:v>
                </c:pt>
                <c:pt idx="431">
                  <c:v>50.936500000000002</c:v>
                </c:pt>
                <c:pt idx="432">
                  <c:v>51.879199999999997</c:v>
                </c:pt>
                <c:pt idx="433">
                  <c:v>51.990600000000001</c:v>
                </c:pt>
                <c:pt idx="434">
                  <c:v>53.592399999999998</c:v>
                </c:pt>
                <c:pt idx="435">
                  <c:v>53.057899999999997</c:v>
                </c:pt>
                <c:pt idx="436">
                  <c:v>52.107599999999998</c:v>
                </c:pt>
                <c:pt idx="437">
                  <c:v>51.877899999999997</c:v>
                </c:pt>
                <c:pt idx="438">
                  <c:v>50.944800000000001</c:v>
                </c:pt>
                <c:pt idx="439">
                  <c:v>52.718699999999998</c:v>
                </c:pt>
                <c:pt idx="440">
                  <c:v>53.1937</c:v>
                </c:pt>
                <c:pt idx="441">
                  <c:v>53.335500000000003</c:v>
                </c:pt>
                <c:pt idx="442">
                  <c:v>52.5929</c:v>
                </c:pt>
                <c:pt idx="443">
                  <c:v>53.231299999999997</c:v>
                </c:pt>
                <c:pt idx="444">
                  <c:v>51.6479</c:v>
                </c:pt>
                <c:pt idx="445">
                  <c:v>51.743400000000001</c:v>
                </c:pt>
                <c:pt idx="446">
                  <c:v>51.227899999999998</c:v>
                </c:pt>
                <c:pt idx="447">
                  <c:v>51.384599999999999</c:v>
                </c:pt>
                <c:pt idx="448">
                  <c:v>53.668700000000001</c:v>
                </c:pt>
                <c:pt idx="449">
                  <c:v>53.629199999999997</c:v>
                </c:pt>
                <c:pt idx="450">
                  <c:v>51.1785</c:v>
                </c:pt>
                <c:pt idx="451">
                  <c:v>53.697899999999997</c:v>
                </c:pt>
                <c:pt idx="452">
                  <c:v>51.8429</c:v>
                </c:pt>
                <c:pt idx="453">
                  <c:v>52.208599999999997</c:v>
                </c:pt>
                <c:pt idx="454">
                  <c:v>51.741599999999998</c:v>
                </c:pt>
                <c:pt idx="455">
                  <c:v>52.495600000000003</c:v>
                </c:pt>
                <c:pt idx="456">
                  <c:v>52.269100000000002</c:v>
                </c:pt>
                <c:pt idx="457">
                  <c:v>53.554000000000002</c:v>
                </c:pt>
                <c:pt idx="458">
                  <c:v>52.6205</c:v>
                </c:pt>
                <c:pt idx="459">
                  <c:v>52.482399999999998</c:v>
                </c:pt>
                <c:pt idx="460">
                  <c:v>52.406399999999998</c:v>
                </c:pt>
                <c:pt idx="461">
                  <c:v>53.336100000000002</c:v>
                </c:pt>
                <c:pt idx="462">
                  <c:v>51.669499999999999</c:v>
                </c:pt>
                <c:pt idx="463">
                  <c:v>51.471400000000003</c:v>
                </c:pt>
                <c:pt idx="464">
                  <c:v>50.999200000000002</c:v>
                </c:pt>
                <c:pt idx="465">
                  <c:v>52.7117</c:v>
                </c:pt>
                <c:pt idx="466">
                  <c:v>52.329300000000003</c:v>
                </c:pt>
                <c:pt idx="467">
                  <c:v>50.973300000000002</c:v>
                </c:pt>
                <c:pt idx="468">
                  <c:v>50.741999999999997</c:v>
                </c:pt>
                <c:pt idx="469">
                  <c:v>51.1477</c:v>
                </c:pt>
                <c:pt idx="470">
                  <c:v>53.309699999999999</c:v>
                </c:pt>
                <c:pt idx="471">
                  <c:v>51.449800000000003</c:v>
                </c:pt>
                <c:pt idx="472">
                  <c:v>52.271799999999999</c:v>
                </c:pt>
                <c:pt idx="473">
                  <c:v>51.580800000000004</c:v>
                </c:pt>
                <c:pt idx="474">
                  <c:v>50.940899999999999</c:v>
                </c:pt>
                <c:pt idx="475">
                  <c:v>53.1496</c:v>
                </c:pt>
                <c:pt idx="476">
                  <c:v>52.921599999999998</c:v>
                </c:pt>
                <c:pt idx="477">
                  <c:v>53.015799999999999</c:v>
                </c:pt>
                <c:pt idx="478">
                  <c:v>51.275100000000002</c:v>
                </c:pt>
                <c:pt idx="479">
                  <c:v>52.136200000000002</c:v>
                </c:pt>
                <c:pt idx="480">
                  <c:v>52.905799999999999</c:v>
                </c:pt>
                <c:pt idx="481">
                  <c:v>51.420099999999998</c:v>
                </c:pt>
                <c:pt idx="482">
                  <c:v>52.808700000000002</c:v>
                </c:pt>
                <c:pt idx="483">
                  <c:v>52.353200000000001</c:v>
                </c:pt>
                <c:pt idx="484">
                  <c:v>53.135300000000001</c:v>
                </c:pt>
                <c:pt idx="485">
                  <c:v>52.1892</c:v>
                </c:pt>
                <c:pt idx="486">
                  <c:v>53.030799999999999</c:v>
                </c:pt>
                <c:pt idx="487">
                  <c:v>51.944200000000002</c:v>
                </c:pt>
                <c:pt idx="488">
                  <c:v>53.548200000000001</c:v>
                </c:pt>
                <c:pt idx="489">
                  <c:v>52.854199999999999</c:v>
                </c:pt>
                <c:pt idx="490">
                  <c:v>53.307099999999998</c:v>
                </c:pt>
                <c:pt idx="491">
                  <c:v>51.683599999999998</c:v>
                </c:pt>
                <c:pt idx="492">
                  <c:v>51.564500000000002</c:v>
                </c:pt>
                <c:pt idx="493">
                  <c:v>52.5383</c:v>
                </c:pt>
                <c:pt idx="494">
                  <c:v>52.334499999999998</c:v>
                </c:pt>
                <c:pt idx="495">
                  <c:v>53.056699999999999</c:v>
                </c:pt>
                <c:pt idx="496">
                  <c:v>52.742899999999999</c:v>
                </c:pt>
                <c:pt idx="497">
                  <c:v>53.047199999999997</c:v>
                </c:pt>
                <c:pt idx="498">
                  <c:v>51.033000000000001</c:v>
                </c:pt>
                <c:pt idx="499">
                  <c:v>53.060600000000001</c:v>
                </c:pt>
                <c:pt idx="500">
                  <c:v>53.129399999999997</c:v>
                </c:pt>
                <c:pt idx="501">
                  <c:v>51.713700000000003</c:v>
                </c:pt>
                <c:pt idx="502">
                  <c:v>53.125399999999999</c:v>
                </c:pt>
                <c:pt idx="503">
                  <c:v>52.059899999999999</c:v>
                </c:pt>
                <c:pt idx="504">
                  <c:v>50.705300000000001</c:v>
                </c:pt>
                <c:pt idx="505">
                  <c:v>53.477400000000003</c:v>
                </c:pt>
                <c:pt idx="506">
                  <c:v>51.767400000000002</c:v>
                </c:pt>
                <c:pt idx="507">
                  <c:v>52.517099999999999</c:v>
                </c:pt>
                <c:pt idx="508">
                  <c:v>51.394100000000002</c:v>
                </c:pt>
                <c:pt idx="509">
                  <c:v>51.870199999999997</c:v>
                </c:pt>
                <c:pt idx="510">
                  <c:v>50.658999999999999</c:v>
                </c:pt>
                <c:pt idx="511">
                  <c:v>51.857799999999997</c:v>
                </c:pt>
                <c:pt idx="512">
                  <c:v>52.054900000000004</c:v>
                </c:pt>
                <c:pt idx="513">
                  <c:v>51.345399999999998</c:v>
                </c:pt>
                <c:pt idx="514">
                  <c:v>53.691000000000003</c:v>
                </c:pt>
                <c:pt idx="515">
                  <c:v>51.322400000000002</c:v>
                </c:pt>
                <c:pt idx="516">
                  <c:v>52.348399999999998</c:v>
                </c:pt>
                <c:pt idx="517">
                  <c:v>52.581400000000002</c:v>
                </c:pt>
                <c:pt idx="518">
                  <c:v>51.787300000000002</c:v>
                </c:pt>
                <c:pt idx="519">
                  <c:v>51.661900000000003</c:v>
                </c:pt>
                <c:pt idx="520">
                  <c:v>53.304000000000002</c:v>
                </c:pt>
                <c:pt idx="521">
                  <c:v>52.668500000000002</c:v>
                </c:pt>
                <c:pt idx="522">
                  <c:v>50.905999999999999</c:v>
                </c:pt>
                <c:pt idx="523">
                  <c:v>51.448</c:v>
                </c:pt>
                <c:pt idx="524">
                  <c:v>51.769199999999998</c:v>
                </c:pt>
                <c:pt idx="525">
                  <c:v>53.478400000000001</c:v>
                </c:pt>
                <c:pt idx="526">
                  <c:v>51.631900000000002</c:v>
                </c:pt>
                <c:pt idx="527">
                  <c:v>51.496899999999997</c:v>
                </c:pt>
                <c:pt idx="528">
                  <c:v>53.390999999999998</c:v>
                </c:pt>
                <c:pt idx="529">
                  <c:v>51.898600000000002</c:v>
                </c:pt>
                <c:pt idx="530">
                  <c:v>52.110399999999998</c:v>
                </c:pt>
                <c:pt idx="531">
                  <c:v>50.880699999999997</c:v>
                </c:pt>
                <c:pt idx="532">
                  <c:v>53.427199999999999</c:v>
                </c:pt>
                <c:pt idx="533">
                  <c:v>52.77</c:v>
                </c:pt>
                <c:pt idx="534">
                  <c:v>52.259900000000002</c:v>
                </c:pt>
                <c:pt idx="535">
                  <c:v>51.842399999999998</c:v>
                </c:pt>
                <c:pt idx="536">
                  <c:v>52.930900000000001</c:v>
                </c:pt>
                <c:pt idx="537">
                  <c:v>51.894399999999997</c:v>
                </c:pt>
                <c:pt idx="538">
                  <c:v>53.297699999999999</c:v>
                </c:pt>
                <c:pt idx="539">
                  <c:v>51.242800000000003</c:v>
                </c:pt>
                <c:pt idx="540">
                  <c:v>52.936500000000002</c:v>
                </c:pt>
                <c:pt idx="541">
                  <c:v>51.8035</c:v>
                </c:pt>
                <c:pt idx="542">
                  <c:v>52.660499999999999</c:v>
                </c:pt>
                <c:pt idx="543">
                  <c:v>51.908499999999997</c:v>
                </c:pt>
                <c:pt idx="544">
                  <c:v>52.125500000000002</c:v>
                </c:pt>
                <c:pt idx="545">
                  <c:v>53.2455</c:v>
                </c:pt>
                <c:pt idx="546">
                  <c:v>51.827199999999998</c:v>
                </c:pt>
                <c:pt idx="547">
                  <c:v>53.634099999999997</c:v>
                </c:pt>
                <c:pt idx="548">
                  <c:v>51.1374</c:v>
                </c:pt>
                <c:pt idx="549">
                  <c:v>51.310699999999997</c:v>
                </c:pt>
                <c:pt idx="550">
                  <c:v>52.074100000000001</c:v>
                </c:pt>
                <c:pt idx="551">
                  <c:v>52.392800000000001</c:v>
                </c:pt>
                <c:pt idx="552">
                  <c:v>51.296399999999998</c:v>
                </c:pt>
                <c:pt idx="553">
                  <c:v>51.838299999999997</c:v>
                </c:pt>
                <c:pt idx="554">
                  <c:v>51.559199999999997</c:v>
                </c:pt>
                <c:pt idx="555">
                  <c:v>53.130600000000001</c:v>
                </c:pt>
                <c:pt idx="556">
                  <c:v>51.821800000000003</c:v>
                </c:pt>
                <c:pt idx="557">
                  <c:v>52.417900000000003</c:v>
                </c:pt>
                <c:pt idx="558">
                  <c:v>53.273000000000003</c:v>
                </c:pt>
                <c:pt idx="559">
                  <c:v>50.9345</c:v>
                </c:pt>
                <c:pt idx="560">
                  <c:v>51.2896</c:v>
                </c:pt>
                <c:pt idx="561">
                  <c:v>52.610100000000003</c:v>
                </c:pt>
                <c:pt idx="562">
                  <c:v>52.706499999999998</c:v>
                </c:pt>
                <c:pt idx="563">
                  <c:v>53.240099999999998</c:v>
                </c:pt>
                <c:pt idx="564">
                  <c:v>53.041200000000003</c:v>
                </c:pt>
                <c:pt idx="565">
                  <c:v>50.990400000000001</c:v>
                </c:pt>
                <c:pt idx="566">
                  <c:v>50.728099999999998</c:v>
                </c:pt>
                <c:pt idx="567">
                  <c:v>51.836100000000002</c:v>
                </c:pt>
                <c:pt idx="568">
                  <c:v>51.636099999999999</c:v>
                </c:pt>
                <c:pt idx="569">
                  <c:v>53.339799999999997</c:v>
                </c:pt>
                <c:pt idx="570">
                  <c:v>52.153300000000002</c:v>
                </c:pt>
                <c:pt idx="571">
                  <c:v>53.5473</c:v>
                </c:pt>
                <c:pt idx="572">
                  <c:v>53.390999999999998</c:v>
                </c:pt>
                <c:pt idx="573">
                  <c:v>53.617199999999997</c:v>
                </c:pt>
                <c:pt idx="574">
                  <c:v>52.341200000000001</c:v>
                </c:pt>
                <c:pt idx="575">
                  <c:v>51.9831</c:v>
                </c:pt>
                <c:pt idx="576">
                  <c:v>52.985900000000001</c:v>
                </c:pt>
                <c:pt idx="577">
                  <c:v>51.860199999999999</c:v>
                </c:pt>
                <c:pt idx="578">
                  <c:v>51.26</c:v>
                </c:pt>
                <c:pt idx="579">
                  <c:v>53.458100000000002</c:v>
                </c:pt>
                <c:pt idx="580">
                  <c:v>52.785800000000002</c:v>
                </c:pt>
                <c:pt idx="581">
                  <c:v>53.233699999999999</c:v>
                </c:pt>
                <c:pt idx="582">
                  <c:v>53.375999999999998</c:v>
                </c:pt>
                <c:pt idx="583">
                  <c:v>51.967300000000002</c:v>
                </c:pt>
                <c:pt idx="584">
                  <c:v>51.964100000000002</c:v>
                </c:pt>
                <c:pt idx="585">
                  <c:v>50.895899999999997</c:v>
                </c:pt>
                <c:pt idx="586">
                  <c:v>51.502400000000002</c:v>
                </c:pt>
                <c:pt idx="587">
                  <c:v>52.028100000000002</c:v>
                </c:pt>
                <c:pt idx="588">
                  <c:v>53.398200000000003</c:v>
                </c:pt>
                <c:pt idx="589">
                  <c:v>51.132800000000003</c:v>
                </c:pt>
                <c:pt idx="590">
                  <c:v>52.672699999999999</c:v>
                </c:pt>
                <c:pt idx="591">
                  <c:v>52.869399999999999</c:v>
                </c:pt>
                <c:pt idx="592">
                  <c:v>52.191899999999997</c:v>
                </c:pt>
                <c:pt idx="593">
                  <c:v>53.478000000000002</c:v>
                </c:pt>
                <c:pt idx="594">
                  <c:v>53.636699999999998</c:v>
                </c:pt>
                <c:pt idx="595">
                  <c:v>52.597200000000001</c:v>
                </c:pt>
                <c:pt idx="596">
                  <c:v>52.857799999999997</c:v>
                </c:pt>
                <c:pt idx="597">
                  <c:v>51.470999999999997</c:v>
                </c:pt>
                <c:pt idx="598">
                  <c:v>53.624699999999997</c:v>
                </c:pt>
                <c:pt idx="599">
                  <c:v>51.261099999999999</c:v>
                </c:pt>
                <c:pt idx="600">
                  <c:v>53.072099999999999</c:v>
                </c:pt>
                <c:pt idx="601">
                  <c:v>53.1068</c:v>
                </c:pt>
                <c:pt idx="602">
                  <c:v>53.611800000000002</c:v>
                </c:pt>
                <c:pt idx="603">
                  <c:v>51.490099999999998</c:v>
                </c:pt>
                <c:pt idx="604">
                  <c:v>51.408799999999999</c:v>
                </c:pt>
                <c:pt idx="605">
                  <c:v>51.223700000000001</c:v>
                </c:pt>
                <c:pt idx="606">
                  <c:v>50.991799999999998</c:v>
                </c:pt>
                <c:pt idx="607">
                  <c:v>51.773099999999999</c:v>
                </c:pt>
                <c:pt idx="608">
                  <c:v>50.993099999999998</c:v>
                </c:pt>
                <c:pt idx="609">
                  <c:v>51.806199999999997</c:v>
                </c:pt>
                <c:pt idx="610">
                  <c:v>51.700299999999999</c:v>
                </c:pt>
                <c:pt idx="611">
                  <c:v>51.671100000000003</c:v>
                </c:pt>
                <c:pt idx="612">
                  <c:v>53.449599999999997</c:v>
                </c:pt>
                <c:pt idx="613">
                  <c:v>51.685899999999997</c:v>
                </c:pt>
                <c:pt idx="614">
                  <c:v>50.704700000000003</c:v>
                </c:pt>
                <c:pt idx="615">
                  <c:v>53.271799999999999</c:v>
                </c:pt>
                <c:pt idx="616">
                  <c:v>50.828000000000003</c:v>
                </c:pt>
                <c:pt idx="617">
                  <c:v>51.206499999999998</c:v>
                </c:pt>
                <c:pt idx="618">
                  <c:v>52.024700000000003</c:v>
                </c:pt>
                <c:pt idx="619">
                  <c:v>53.253999999999998</c:v>
                </c:pt>
                <c:pt idx="620">
                  <c:v>51.084400000000002</c:v>
                </c:pt>
                <c:pt idx="621">
                  <c:v>53.041800000000002</c:v>
                </c:pt>
                <c:pt idx="622">
                  <c:v>53.247300000000003</c:v>
                </c:pt>
                <c:pt idx="623">
                  <c:v>51.048699999999997</c:v>
                </c:pt>
                <c:pt idx="624">
                  <c:v>52.097099999999998</c:v>
                </c:pt>
                <c:pt idx="625">
                  <c:v>50.825600000000001</c:v>
                </c:pt>
                <c:pt idx="626">
                  <c:v>51.876899999999999</c:v>
                </c:pt>
                <c:pt idx="627">
                  <c:v>52.653300000000002</c:v>
                </c:pt>
                <c:pt idx="628">
                  <c:v>52.9572</c:v>
                </c:pt>
                <c:pt idx="629">
                  <c:v>52.339199999999998</c:v>
                </c:pt>
                <c:pt idx="630">
                  <c:v>50.715000000000003</c:v>
                </c:pt>
                <c:pt idx="631">
                  <c:v>51.068199999999997</c:v>
                </c:pt>
                <c:pt idx="632">
                  <c:v>51.604999999999997</c:v>
                </c:pt>
                <c:pt idx="633">
                  <c:v>51.369500000000002</c:v>
                </c:pt>
                <c:pt idx="634">
                  <c:v>51.146599999999999</c:v>
                </c:pt>
                <c:pt idx="635">
                  <c:v>52.475999999999999</c:v>
                </c:pt>
                <c:pt idx="636">
                  <c:v>53.103200000000001</c:v>
                </c:pt>
                <c:pt idx="637">
                  <c:v>51.280799999999999</c:v>
                </c:pt>
                <c:pt idx="638">
                  <c:v>51.2547</c:v>
                </c:pt>
                <c:pt idx="639">
                  <c:v>51.321800000000003</c:v>
                </c:pt>
                <c:pt idx="640">
                  <c:v>52.000700000000002</c:v>
                </c:pt>
                <c:pt idx="641">
                  <c:v>51.066800000000001</c:v>
                </c:pt>
                <c:pt idx="642">
                  <c:v>50.673000000000002</c:v>
                </c:pt>
                <c:pt idx="643">
                  <c:v>53.597099999999998</c:v>
                </c:pt>
                <c:pt idx="644">
                  <c:v>51.418399999999998</c:v>
                </c:pt>
                <c:pt idx="645">
                  <c:v>53.4876</c:v>
                </c:pt>
                <c:pt idx="646">
                  <c:v>50.668500000000002</c:v>
                </c:pt>
                <c:pt idx="647">
                  <c:v>50.917299999999997</c:v>
                </c:pt>
                <c:pt idx="648">
                  <c:v>50.747500000000002</c:v>
                </c:pt>
                <c:pt idx="649">
                  <c:v>51.9666</c:v>
                </c:pt>
                <c:pt idx="650">
                  <c:v>52.048299999999998</c:v>
                </c:pt>
                <c:pt idx="651">
                  <c:v>53.511499999999998</c:v>
                </c:pt>
                <c:pt idx="652">
                  <c:v>50.869199999999999</c:v>
                </c:pt>
                <c:pt idx="653">
                  <c:v>52.040100000000002</c:v>
                </c:pt>
                <c:pt idx="654">
                  <c:v>51.263100000000001</c:v>
                </c:pt>
                <c:pt idx="655">
                  <c:v>51.238999999999997</c:v>
                </c:pt>
                <c:pt idx="656">
                  <c:v>50.732399999999998</c:v>
                </c:pt>
                <c:pt idx="657">
                  <c:v>51.229300000000002</c:v>
                </c:pt>
                <c:pt idx="658">
                  <c:v>53.769199999999998</c:v>
                </c:pt>
                <c:pt idx="659">
                  <c:v>50.6524</c:v>
                </c:pt>
                <c:pt idx="660">
                  <c:v>53.531500000000001</c:v>
                </c:pt>
                <c:pt idx="661">
                  <c:v>53.170900000000003</c:v>
                </c:pt>
                <c:pt idx="662">
                  <c:v>53.213500000000003</c:v>
                </c:pt>
                <c:pt idx="663">
                  <c:v>53.3947</c:v>
                </c:pt>
                <c:pt idx="664">
                  <c:v>50.616399999999999</c:v>
                </c:pt>
                <c:pt idx="665">
                  <c:v>52.306199999999997</c:v>
                </c:pt>
                <c:pt idx="666">
                  <c:v>53.725900000000003</c:v>
                </c:pt>
                <c:pt idx="667">
                  <c:v>52.224800000000002</c:v>
                </c:pt>
                <c:pt idx="668">
                  <c:v>52.3688</c:v>
                </c:pt>
                <c:pt idx="669">
                  <c:v>51.028500000000001</c:v>
                </c:pt>
                <c:pt idx="670">
                  <c:v>50.934899999999999</c:v>
                </c:pt>
                <c:pt idx="671">
                  <c:v>52.847499999999997</c:v>
                </c:pt>
                <c:pt idx="672">
                  <c:v>51.3765</c:v>
                </c:pt>
                <c:pt idx="673">
                  <c:v>53.388399999999997</c:v>
                </c:pt>
                <c:pt idx="674">
                  <c:v>53.449800000000003</c:v>
                </c:pt>
                <c:pt idx="675">
                  <c:v>50.927300000000002</c:v>
                </c:pt>
                <c:pt idx="676">
                  <c:v>53.398499999999999</c:v>
                </c:pt>
                <c:pt idx="677">
                  <c:v>51.527500000000003</c:v>
                </c:pt>
                <c:pt idx="678">
                  <c:v>53.606999999999999</c:v>
                </c:pt>
                <c:pt idx="679">
                  <c:v>51.689500000000002</c:v>
                </c:pt>
                <c:pt idx="680">
                  <c:v>52.725099999999998</c:v>
                </c:pt>
                <c:pt idx="681">
                  <c:v>51.909500000000001</c:v>
                </c:pt>
                <c:pt idx="682">
                  <c:v>51.189900000000002</c:v>
                </c:pt>
                <c:pt idx="683">
                  <c:v>51.405500000000004</c:v>
                </c:pt>
                <c:pt idx="684">
                  <c:v>53.554900000000004</c:v>
                </c:pt>
                <c:pt idx="685">
                  <c:v>50.964300000000001</c:v>
                </c:pt>
                <c:pt idx="686">
                  <c:v>51.170200000000001</c:v>
                </c:pt>
                <c:pt idx="687">
                  <c:v>52.512500000000003</c:v>
                </c:pt>
                <c:pt idx="688">
                  <c:v>52.5229</c:v>
                </c:pt>
                <c:pt idx="689">
                  <c:v>53.613399999999999</c:v>
                </c:pt>
                <c:pt idx="690">
                  <c:v>53.678100000000001</c:v>
                </c:pt>
                <c:pt idx="691">
                  <c:v>52.810899999999997</c:v>
                </c:pt>
                <c:pt idx="692">
                  <c:v>52.657499999999999</c:v>
                </c:pt>
                <c:pt idx="693">
                  <c:v>53.368299999999998</c:v>
                </c:pt>
                <c:pt idx="694">
                  <c:v>51.247900000000001</c:v>
                </c:pt>
                <c:pt idx="695">
                  <c:v>53.6723</c:v>
                </c:pt>
                <c:pt idx="696">
                  <c:v>53.541600000000003</c:v>
                </c:pt>
                <c:pt idx="697">
                  <c:v>52.232999999999997</c:v>
                </c:pt>
                <c:pt idx="698">
                  <c:v>53.367600000000003</c:v>
                </c:pt>
                <c:pt idx="699">
                  <c:v>52.688099999999999</c:v>
                </c:pt>
                <c:pt idx="700">
                  <c:v>53.184399999999997</c:v>
                </c:pt>
                <c:pt idx="701">
                  <c:v>52.993200000000002</c:v>
                </c:pt>
                <c:pt idx="702">
                  <c:v>52.947699999999998</c:v>
                </c:pt>
                <c:pt idx="703">
                  <c:v>52.508200000000002</c:v>
                </c:pt>
                <c:pt idx="704">
                  <c:v>53.680500000000002</c:v>
                </c:pt>
                <c:pt idx="705">
                  <c:v>51.810699999999997</c:v>
                </c:pt>
                <c:pt idx="706">
                  <c:v>52.222000000000001</c:v>
                </c:pt>
                <c:pt idx="707">
                  <c:v>51.340299999999999</c:v>
                </c:pt>
                <c:pt idx="708">
                  <c:v>53.335099999999997</c:v>
                </c:pt>
                <c:pt idx="709">
                  <c:v>52.837000000000003</c:v>
                </c:pt>
                <c:pt idx="710">
                  <c:v>51.554299999999998</c:v>
                </c:pt>
                <c:pt idx="711">
                  <c:v>52.238100000000003</c:v>
                </c:pt>
                <c:pt idx="712">
                  <c:v>52.159500000000001</c:v>
                </c:pt>
                <c:pt idx="713">
                  <c:v>52.064399999999999</c:v>
                </c:pt>
                <c:pt idx="714">
                  <c:v>52.989400000000003</c:v>
                </c:pt>
                <c:pt idx="715">
                  <c:v>52.168999999999997</c:v>
                </c:pt>
                <c:pt idx="716">
                  <c:v>52.7363</c:v>
                </c:pt>
                <c:pt idx="717">
                  <c:v>52.5398</c:v>
                </c:pt>
                <c:pt idx="718">
                  <c:v>51.795299999999997</c:v>
                </c:pt>
                <c:pt idx="719">
                  <c:v>52.21</c:v>
                </c:pt>
                <c:pt idx="720">
                  <c:v>52.800899999999999</c:v>
                </c:pt>
                <c:pt idx="721">
                  <c:v>53.003900000000002</c:v>
                </c:pt>
                <c:pt idx="722">
                  <c:v>52.225700000000003</c:v>
                </c:pt>
                <c:pt idx="723">
                  <c:v>53.567599999999999</c:v>
                </c:pt>
                <c:pt idx="724">
                  <c:v>52.714500000000001</c:v>
                </c:pt>
                <c:pt idx="725">
                  <c:v>51.338299999999997</c:v>
                </c:pt>
                <c:pt idx="726">
                  <c:v>51.223100000000002</c:v>
                </c:pt>
                <c:pt idx="727">
                  <c:v>50.782299999999999</c:v>
                </c:pt>
                <c:pt idx="728">
                  <c:v>52.093800000000002</c:v>
                </c:pt>
                <c:pt idx="729">
                  <c:v>53.311599999999999</c:v>
                </c:pt>
                <c:pt idx="730">
                  <c:v>51.278300000000002</c:v>
                </c:pt>
                <c:pt idx="731">
                  <c:v>51.395499999999998</c:v>
                </c:pt>
                <c:pt idx="732">
                  <c:v>51.554299999999998</c:v>
                </c:pt>
                <c:pt idx="733">
                  <c:v>50.884099999999997</c:v>
                </c:pt>
                <c:pt idx="734">
                  <c:v>52.697099999999999</c:v>
                </c:pt>
                <c:pt idx="735">
                  <c:v>50.6374</c:v>
                </c:pt>
                <c:pt idx="736">
                  <c:v>51.889499999999998</c:v>
                </c:pt>
                <c:pt idx="737">
                  <c:v>50.787100000000002</c:v>
                </c:pt>
                <c:pt idx="738">
                  <c:v>51.824399999999997</c:v>
                </c:pt>
                <c:pt idx="739">
                  <c:v>52.088799999999999</c:v>
                </c:pt>
                <c:pt idx="740">
                  <c:v>52.074599999999997</c:v>
                </c:pt>
                <c:pt idx="741">
                  <c:v>53.098300000000002</c:v>
                </c:pt>
                <c:pt idx="742">
                  <c:v>52.505000000000003</c:v>
                </c:pt>
                <c:pt idx="743">
                  <c:v>53.746400000000001</c:v>
                </c:pt>
                <c:pt idx="744">
                  <c:v>51.911200000000001</c:v>
                </c:pt>
                <c:pt idx="745">
                  <c:v>53.382300000000001</c:v>
                </c:pt>
                <c:pt idx="746">
                  <c:v>51.005200000000002</c:v>
                </c:pt>
                <c:pt idx="747">
                  <c:v>52.819899999999997</c:v>
                </c:pt>
                <c:pt idx="748">
                  <c:v>51.218800000000002</c:v>
                </c:pt>
                <c:pt idx="749">
                  <c:v>52.616900000000001</c:v>
                </c:pt>
                <c:pt idx="750">
                  <c:v>53.036900000000003</c:v>
                </c:pt>
                <c:pt idx="751">
                  <c:v>51.619500000000002</c:v>
                </c:pt>
                <c:pt idx="752">
                  <c:v>51.6892</c:v>
                </c:pt>
                <c:pt idx="753">
                  <c:v>53.706000000000003</c:v>
                </c:pt>
                <c:pt idx="754">
                  <c:v>52.637099999999997</c:v>
                </c:pt>
                <c:pt idx="755">
                  <c:v>53.473100000000002</c:v>
                </c:pt>
                <c:pt idx="756">
                  <c:v>53.202199999999998</c:v>
                </c:pt>
                <c:pt idx="757">
                  <c:v>51.222900000000003</c:v>
                </c:pt>
                <c:pt idx="758">
                  <c:v>50.790100000000002</c:v>
                </c:pt>
                <c:pt idx="759">
                  <c:v>51.621299999999998</c:v>
                </c:pt>
                <c:pt idx="760">
                  <c:v>50.778599999999997</c:v>
                </c:pt>
                <c:pt idx="761">
                  <c:v>51.987099999999998</c:v>
                </c:pt>
                <c:pt idx="762">
                  <c:v>52.292099999999998</c:v>
                </c:pt>
                <c:pt idx="763">
                  <c:v>52.085000000000001</c:v>
                </c:pt>
                <c:pt idx="764">
                  <c:v>51.575699999999998</c:v>
                </c:pt>
                <c:pt idx="765">
                  <c:v>52.611699999999999</c:v>
                </c:pt>
                <c:pt idx="766">
                  <c:v>52.736899999999999</c:v>
                </c:pt>
                <c:pt idx="767">
                  <c:v>52.924799999999998</c:v>
                </c:pt>
                <c:pt idx="768">
                  <c:v>50.976300000000002</c:v>
                </c:pt>
                <c:pt idx="769">
                  <c:v>50.894100000000002</c:v>
                </c:pt>
                <c:pt idx="770">
                  <c:v>51.002899999999997</c:v>
                </c:pt>
                <c:pt idx="771">
                  <c:v>51.48</c:v>
                </c:pt>
                <c:pt idx="772">
                  <c:v>53.680700000000002</c:v>
                </c:pt>
                <c:pt idx="773">
                  <c:v>53.417299999999997</c:v>
                </c:pt>
                <c:pt idx="774">
                  <c:v>53.479599999999998</c:v>
                </c:pt>
                <c:pt idx="775">
                  <c:v>51.752200000000002</c:v>
                </c:pt>
                <c:pt idx="776">
                  <c:v>53.233499999999999</c:v>
                </c:pt>
                <c:pt idx="777">
                  <c:v>53.547899999999998</c:v>
                </c:pt>
                <c:pt idx="778">
                  <c:v>53.138599999999997</c:v>
                </c:pt>
                <c:pt idx="779">
                  <c:v>53.352800000000002</c:v>
                </c:pt>
                <c:pt idx="780">
                  <c:v>51.7851</c:v>
                </c:pt>
                <c:pt idx="781">
                  <c:v>52.848199999999999</c:v>
                </c:pt>
                <c:pt idx="782">
                  <c:v>52.125900000000001</c:v>
                </c:pt>
                <c:pt idx="783">
                  <c:v>52.506100000000004</c:v>
                </c:pt>
                <c:pt idx="784">
                  <c:v>51.059600000000003</c:v>
                </c:pt>
                <c:pt idx="785">
                  <c:v>50.7744</c:v>
                </c:pt>
                <c:pt idx="786">
                  <c:v>52.420999999999999</c:v>
                </c:pt>
                <c:pt idx="787">
                  <c:v>51.006799999999998</c:v>
                </c:pt>
                <c:pt idx="788">
                  <c:v>53.400599999999997</c:v>
                </c:pt>
                <c:pt idx="789">
                  <c:v>53.157400000000003</c:v>
                </c:pt>
                <c:pt idx="790">
                  <c:v>51.137</c:v>
                </c:pt>
                <c:pt idx="791">
                  <c:v>52.662300000000002</c:v>
                </c:pt>
                <c:pt idx="792">
                  <c:v>52.051400000000001</c:v>
                </c:pt>
                <c:pt idx="793">
                  <c:v>53.358499999999999</c:v>
                </c:pt>
                <c:pt idx="794">
                  <c:v>52.182899999999997</c:v>
                </c:pt>
                <c:pt idx="795">
                  <c:v>53.630200000000002</c:v>
                </c:pt>
                <c:pt idx="796">
                  <c:v>51.715000000000003</c:v>
                </c:pt>
                <c:pt idx="797">
                  <c:v>53.098999999999997</c:v>
                </c:pt>
                <c:pt idx="798">
                  <c:v>53.216799999999999</c:v>
                </c:pt>
                <c:pt idx="799">
                  <c:v>52.3414</c:v>
                </c:pt>
                <c:pt idx="800">
                  <c:v>51.521900000000002</c:v>
                </c:pt>
                <c:pt idx="801">
                  <c:v>50.925899999999999</c:v>
                </c:pt>
                <c:pt idx="802">
                  <c:v>53.682499999999997</c:v>
                </c:pt>
                <c:pt idx="803">
                  <c:v>51.597999999999999</c:v>
                </c:pt>
                <c:pt idx="804">
                  <c:v>50.950099999999999</c:v>
                </c:pt>
                <c:pt idx="805">
                  <c:v>50.886899999999997</c:v>
                </c:pt>
                <c:pt idx="806">
                  <c:v>53.472299999999997</c:v>
                </c:pt>
                <c:pt idx="807">
                  <c:v>50.746699999999997</c:v>
                </c:pt>
                <c:pt idx="808">
                  <c:v>51.386499999999998</c:v>
                </c:pt>
                <c:pt idx="809">
                  <c:v>51.921900000000001</c:v>
                </c:pt>
                <c:pt idx="810">
                  <c:v>52.395499999999998</c:v>
                </c:pt>
                <c:pt idx="811">
                  <c:v>51.566600000000001</c:v>
                </c:pt>
                <c:pt idx="812">
                  <c:v>52.386499999999998</c:v>
                </c:pt>
                <c:pt idx="813">
                  <c:v>53.298000000000002</c:v>
                </c:pt>
                <c:pt idx="814">
                  <c:v>53.113399999999999</c:v>
                </c:pt>
                <c:pt idx="815">
                  <c:v>52.375500000000002</c:v>
                </c:pt>
                <c:pt idx="816">
                  <c:v>52.479799999999997</c:v>
                </c:pt>
                <c:pt idx="817">
                  <c:v>51.209099999999999</c:v>
                </c:pt>
                <c:pt idx="818">
                  <c:v>50.796700000000001</c:v>
                </c:pt>
                <c:pt idx="819">
                  <c:v>53.516800000000003</c:v>
                </c:pt>
                <c:pt idx="820">
                  <c:v>52.0518</c:v>
                </c:pt>
                <c:pt idx="821">
                  <c:v>52.959400000000002</c:v>
                </c:pt>
                <c:pt idx="822">
                  <c:v>53.072200000000002</c:v>
                </c:pt>
                <c:pt idx="823">
                  <c:v>51.0501</c:v>
                </c:pt>
                <c:pt idx="824">
                  <c:v>53.724400000000003</c:v>
                </c:pt>
                <c:pt idx="825">
                  <c:v>51.451799999999999</c:v>
                </c:pt>
                <c:pt idx="826">
                  <c:v>52.942399999999999</c:v>
                </c:pt>
                <c:pt idx="827">
                  <c:v>51.581400000000002</c:v>
                </c:pt>
                <c:pt idx="828">
                  <c:v>52.513399999999997</c:v>
                </c:pt>
                <c:pt idx="829">
                  <c:v>53.274099999999997</c:v>
                </c:pt>
                <c:pt idx="830">
                  <c:v>51.976100000000002</c:v>
                </c:pt>
                <c:pt idx="831">
                  <c:v>51.1541</c:v>
                </c:pt>
                <c:pt idx="832">
                  <c:v>53.401400000000002</c:v>
                </c:pt>
                <c:pt idx="833">
                  <c:v>52.334000000000003</c:v>
                </c:pt>
                <c:pt idx="834">
                  <c:v>51.426900000000003</c:v>
                </c:pt>
                <c:pt idx="835">
                  <c:v>51.966900000000003</c:v>
                </c:pt>
                <c:pt idx="836">
                  <c:v>52.139400000000002</c:v>
                </c:pt>
                <c:pt idx="837">
                  <c:v>51.261000000000003</c:v>
                </c:pt>
                <c:pt idx="838">
                  <c:v>51.325899999999997</c:v>
                </c:pt>
                <c:pt idx="839">
                  <c:v>50.9788</c:v>
                </c:pt>
                <c:pt idx="840">
                  <c:v>51.219799999999999</c:v>
                </c:pt>
                <c:pt idx="841">
                  <c:v>52.724499999999999</c:v>
                </c:pt>
                <c:pt idx="842">
                  <c:v>52.011200000000002</c:v>
                </c:pt>
                <c:pt idx="843">
                  <c:v>52.848199999999999</c:v>
                </c:pt>
                <c:pt idx="844">
                  <c:v>50.789700000000003</c:v>
                </c:pt>
                <c:pt idx="845">
                  <c:v>52.807400000000001</c:v>
                </c:pt>
                <c:pt idx="846">
                  <c:v>53.221499999999999</c:v>
                </c:pt>
                <c:pt idx="847">
                  <c:v>52.4893</c:v>
                </c:pt>
                <c:pt idx="848">
                  <c:v>52.2485</c:v>
                </c:pt>
                <c:pt idx="849">
                  <c:v>53.4711</c:v>
                </c:pt>
                <c:pt idx="850">
                  <c:v>51.570599999999999</c:v>
                </c:pt>
                <c:pt idx="851">
                  <c:v>52.660600000000002</c:v>
                </c:pt>
                <c:pt idx="852">
                  <c:v>52.772500000000001</c:v>
                </c:pt>
                <c:pt idx="853">
                  <c:v>52.569699999999997</c:v>
                </c:pt>
                <c:pt idx="854">
                  <c:v>50.899099999999997</c:v>
                </c:pt>
                <c:pt idx="855">
                  <c:v>53.210599999999999</c:v>
                </c:pt>
                <c:pt idx="856">
                  <c:v>50.955300000000001</c:v>
                </c:pt>
                <c:pt idx="857">
                  <c:v>52.168599999999998</c:v>
                </c:pt>
                <c:pt idx="858">
                  <c:v>52.4696</c:v>
                </c:pt>
                <c:pt idx="859">
                  <c:v>53.098999999999997</c:v>
                </c:pt>
                <c:pt idx="860">
                  <c:v>50.889400000000002</c:v>
                </c:pt>
                <c:pt idx="861">
                  <c:v>53.479500000000002</c:v>
                </c:pt>
                <c:pt idx="862">
                  <c:v>51.142400000000002</c:v>
                </c:pt>
                <c:pt idx="863">
                  <c:v>53.308199999999999</c:v>
                </c:pt>
                <c:pt idx="864">
                  <c:v>53.357199999999999</c:v>
                </c:pt>
                <c:pt idx="865">
                  <c:v>50.940800000000003</c:v>
                </c:pt>
                <c:pt idx="866">
                  <c:v>50.822400000000002</c:v>
                </c:pt>
                <c:pt idx="867">
                  <c:v>51.733499999999999</c:v>
                </c:pt>
                <c:pt idx="868">
                  <c:v>51.946100000000001</c:v>
                </c:pt>
                <c:pt idx="869">
                  <c:v>51.267200000000003</c:v>
                </c:pt>
                <c:pt idx="870">
                  <c:v>52.539200000000001</c:v>
                </c:pt>
                <c:pt idx="871">
                  <c:v>51.896299999999997</c:v>
                </c:pt>
                <c:pt idx="872">
                  <c:v>52.273200000000003</c:v>
                </c:pt>
                <c:pt idx="873">
                  <c:v>51.144300000000001</c:v>
                </c:pt>
                <c:pt idx="874">
                  <c:v>52.625</c:v>
                </c:pt>
                <c:pt idx="875">
                  <c:v>51.645499999999998</c:v>
                </c:pt>
                <c:pt idx="876">
                  <c:v>51.626100000000001</c:v>
                </c:pt>
                <c:pt idx="877">
                  <c:v>50.867899999999999</c:v>
                </c:pt>
                <c:pt idx="878">
                  <c:v>51.140799999999999</c:v>
                </c:pt>
                <c:pt idx="879">
                  <c:v>51.785800000000002</c:v>
                </c:pt>
                <c:pt idx="880">
                  <c:v>51.671700000000001</c:v>
                </c:pt>
                <c:pt idx="881">
                  <c:v>51.174900000000001</c:v>
                </c:pt>
                <c:pt idx="882">
                  <c:v>51.061999999999998</c:v>
                </c:pt>
                <c:pt idx="883">
                  <c:v>52.938000000000002</c:v>
                </c:pt>
                <c:pt idx="884">
                  <c:v>53.273499999999999</c:v>
                </c:pt>
                <c:pt idx="885">
                  <c:v>53.738</c:v>
                </c:pt>
                <c:pt idx="886">
                  <c:v>51.893099999999997</c:v>
                </c:pt>
                <c:pt idx="887">
                  <c:v>52.097099999999998</c:v>
                </c:pt>
                <c:pt idx="888">
                  <c:v>50.872</c:v>
                </c:pt>
                <c:pt idx="889">
                  <c:v>50.632399999999997</c:v>
                </c:pt>
                <c:pt idx="890">
                  <c:v>52.372700000000002</c:v>
                </c:pt>
                <c:pt idx="891">
                  <c:v>50.9664</c:v>
                </c:pt>
                <c:pt idx="892">
                  <c:v>52.288800000000002</c:v>
                </c:pt>
                <c:pt idx="893">
                  <c:v>52.035400000000003</c:v>
                </c:pt>
                <c:pt idx="894">
                  <c:v>52.709800000000001</c:v>
                </c:pt>
                <c:pt idx="895">
                  <c:v>52.790900000000001</c:v>
                </c:pt>
                <c:pt idx="896">
                  <c:v>50.912700000000001</c:v>
                </c:pt>
                <c:pt idx="897">
                  <c:v>51.003900000000002</c:v>
                </c:pt>
                <c:pt idx="898">
                  <c:v>51.275399999999998</c:v>
                </c:pt>
                <c:pt idx="899">
                  <c:v>52.042000000000002</c:v>
                </c:pt>
                <c:pt idx="900">
                  <c:v>50.846200000000003</c:v>
                </c:pt>
                <c:pt idx="901">
                  <c:v>50.897399999999998</c:v>
                </c:pt>
                <c:pt idx="902">
                  <c:v>51.444600000000001</c:v>
                </c:pt>
                <c:pt idx="903">
                  <c:v>53.241999999999997</c:v>
                </c:pt>
                <c:pt idx="904">
                  <c:v>51.5227</c:v>
                </c:pt>
                <c:pt idx="905">
                  <c:v>53.221499999999999</c:v>
                </c:pt>
                <c:pt idx="906">
                  <c:v>52.015099999999997</c:v>
                </c:pt>
                <c:pt idx="907">
                  <c:v>52.646799999999999</c:v>
                </c:pt>
                <c:pt idx="908">
                  <c:v>51.310299999999998</c:v>
                </c:pt>
                <c:pt idx="909">
                  <c:v>52.932499999999997</c:v>
                </c:pt>
                <c:pt idx="910">
                  <c:v>51.690300000000001</c:v>
                </c:pt>
                <c:pt idx="911">
                  <c:v>51.883699999999997</c:v>
                </c:pt>
                <c:pt idx="912">
                  <c:v>52.375599999999999</c:v>
                </c:pt>
                <c:pt idx="913">
                  <c:v>51.164200000000001</c:v>
                </c:pt>
                <c:pt idx="914">
                  <c:v>50.663499999999999</c:v>
                </c:pt>
                <c:pt idx="915">
                  <c:v>51.786000000000001</c:v>
                </c:pt>
                <c:pt idx="916">
                  <c:v>53.046300000000002</c:v>
                </c:pt>
                <c:pt idx="917">
                  <c:v>51.030099999999997</c:v>
                </c:pt>
                <c:pt idx="918">
                  <c:v>51.3461</c:v>
                </c:pt>
                <c:pt idx="919">
                  <c:v>52.933599999999998</c:v>
                </c:pt>
                <c:pt idx="920">
                  <c:v>52.386600000000001</c:v>
                </c:pt>
                <c:pt idx="921">
                  <c:v>50.843800000000002</c:v>
                </c:pt>
                <c:pt idx="922">
                  <c:v>53.599299999999999</c:v>
                </c:pt>
                <c:pt idx="923">
                  <c:v>52.324199999999998</c:v>
                </c:pt>
                <c:pt idx="924">
                  <c:v>52.221299999999999</c:v>
                </c:pt>
                <c:pt idx="925">
                  <c:v>52.066000000000003</c:v>
                </c:pt>
                <c:pt idx="926">
                  <c:v>52.180100000000003</c:v>
                </c:pt>
                <c:pt idx="927">
                  <c:v>51.39</c:v>
                </c:pt>
                <c:pt idx="928">
                  <c:v>52.201099999999997</c:v>
                </c:pt>
                <c:pt idx="929">
                  <c:v>53.624099999999999</c:v>
                </c:pt>
                <c:pt idx="930">
                  <c:v>51.6648</c:v>
                </c:pt>
                <c:pt idx="931">
                  <c:v>52.807099999999998</c:v>
                </c:pt>
                <c:pt idx="932">
                  <c:v>51.1663</c:v>
                </c:pt>
                <c:pt idx="933">
                  <c:v>52.375799999999998</c:v>
                </c:pt>
                <c:pt idx="934">
                  <c:v>51.436999999999998</c:v>
                </c:pt>
                <c:pt idx="935">
                  <c:v>52.518999999999998</c:v>
                </c:pt>
                <c:pt idx="936">
                  <c:v>51.268799999999999</c:v>
                </c:pt>
                <c:pt idx="937">
                  <c:v>53.639400000000002</c:v>
                </c:pt>
                <c:pt idx="938">
                  <c:v>52.468000000000004</c:v>
                </c:pt>
                <c:pt idx="939">
                  <c:v>51.177599999999998</c:v>
                </c:pt>
                <c:pt idx="940">
                  <c:v>52.8675</c:v>
                </c:pt>
                <c:pt idx="941">
                  <c:v>51.273099999999999</c:v>
                </c:pt>
                <c:pt idx="942">
                  <c:v>52.904299999999999</c:v>
                </c:pt>
                <c:pt idx="943">
                  <c:v>50.738900000000001</c:v>
                </c:pt>
                <c:pt idx="944">
                  <c:v>53.706800000000001</c:v>
                </c:pt>
                <c:pt idx="945">
                  <c:v>51.291400000000003</c:v>
                </c:pt>
                <c:pt idx="946">
                  <c:v>52.490400000000001</c:v>
                </c:pt>
                <c:pt idx="947">
                  <c:v>53.56</c:v>
                </c:pt>
                <c:pt idx="948">
                  <c:v>51.455100000000002</c:v>
                </c:pt>
                <c:pt idx="949">
                  <c:v>52.9801</c:v>
                </c:pt>
                <c:pt idx="950">
                  <c:v>52.9251</c:v>
                </c:pt>
                <c:pt idx="951">
                  <c:v>52.296500000000002</c:v>
                </c:pt>
                <c:pt idx="952">
                  <c:v>51.161900000000003</c:v>
                </c:pt>
                <c:pt idx="953">
                  <c:v>51.570099999999996</c:v>
                </c:pt>
                <c:pt idx="954">
                  <c:v>53.214599999999997</c:v>
                </c:pt>
                <c:pt idx="955">
                  <c:v>53.348100000000002</c:v>
                </c:pt>
                <c:pt idx="956">
                  <c:v>51.3812</c:v>
                </c:pt>
                <c:pt idx="957">
                  <c:v>53.184600000000003</c:v>
                </c:pt>
                <c:pt idx="958">
                  <c:v>51.396799999999999</c:v>
                </c:pt>
                <c:pt idx="959">
                  <c:v>53.589100000000002</c:v>
                </c:pt>
                <c:pt idx="960">
                  <c:v>51.158499999999997</c:v>
                </c:pt>
                <c:pt idx="961">
                  <c:v>52.185099999999998</c:v>
                </c:pt>
                <c:pt idx="962">
                  <c:v>53.624099999999999</c:v>
                </c:pt>
                <c:pt idx="963">
                  <c:v>53.555199999999999</c:v>
                </c:pt>
                <c:pt idx="964">
                  <c:v>53.347200000000001</c:v>
                </c:pt>
                <c:pt idx="965">
                  <c:v>51.7879</c:v>
                </c:pt>
                <c:pt idx="966">
                  <c:v>52.429499999999997</c:v>
                </c:pt>
                <c:pt idx="967">
                  <c:v>51.052700000000002</c:v>
                </c:pt>
                <c:pt idx="968">
                  <c:v>52.088099999999997</c:v>
                </c:pt>
                <c:pt idx="969">
                  <c:v>53.667499999999997</c:v>
                </c:pt>
                <c:pt idx="970">
                  <c:v>53.408900000000003</c:v>
                </c:pt>
                <c:pt idx="971">
                  <c:v>52.931199999999997</c:v>
                </c:pt>
                <c:pt idx="972">
                  <c:v>53.2301</c:v>
                </c:pt>
                <c:pt idx="973">
                  <c:v>53.010100000000001</c:v>
                </c:pt>
                <c:pt idx="974">
                  <c:v>52.553100000000001</c:v>
                </c:pt>
                <c:pt idx="975">
                  <c:v>53.072499999999998</c:v>
                </c:pt>
                <c:pt idx="976">
                  <c:v>51.548200000000001</c:v>
                </c:pt>
                <c:pt idx="977">
                  <c:v>53.586399999999998</c:v>
                </c:pt>
                <c:pt idx="978">
                  <c:v>50.978700000000003</c:v>
                </c:pt>
                <c:pt idx="979">
                  <c:v>53.229900000000001</c:v>
                </c:pt>
                <c:pt idx="980">
                  <c:v>51.283900000000003</c:v>
                </c:pt>
                <c:pt idx="981">
                  <c:v>53.3568</c:v>
                </c:pt>
                <c:pt idx="982">
                  <c:v>51.813800000000001</c:v>
                </c:pt>
                <c:pt idx="983">
                  <c:v>52.741399999999999</c:v>
                </c:pt>
                <c:pt idx="984">
                  <c:v>52.643999999999998</c:v>
                </c:pt>
                <c:pt idx="985">
                  <c:v>53.233499999999999</c:v>
                </c:pt>
                <c:pt idx="986">
                  <c:v>52.854500000000002</c:v>
                </c:pt>
                <c:pt idx="987">
                  <c:v>51.8279</c:v>
                </c:pt>
                <c:pt idx="988">
                  <c:v>53.365400000000001</c:v>
                </c:pt>
                <c:pt idx="989">
                  <c:v>53.436199999999999</c:v>
                </c:pt>
                <c:pt idx="990">
                  <c:v>50.715600000000002</c:v>
                </c:pt>
                <c:pt idx="991">
                  <c:v>51.513399999999997</c:v>
                </c:pt>
                <c:pt idx="992">
                  <c:v>50.996499999999997</c:v>
                </c:pt>
                <c:pt idx="993">
                  <c:v>51.529800000000002</c:v>
                </c:pt>
                <c:pt idx="994">
                  <c:v>50.951700000000002</c:v>
                </c:pt>
                <c:pt idx="995">
                  <c:v>51.445</c:v>
                </c:pt>
                <c:pt idx="996">
                  <c:v>52.251199999999997</c:v>
                </c:pt>
                <c:pt idx="997">
                  <c:v>50.928199999999997</c:v>
                </c:pt>
                <c:pt idx="998">
                  <c:v>51.799500000000002</c:v>
                </c:pt>
                <c:pt idx="999">
                  <c:v>52.485399999999998</c:v>
                </c:pt>
              </c:numCache>
            </c:numRef>
          </c:xVal>
          <c:yVal>
            <c:numRef>
              <c:f>Relativity!$T$3:$T$1002</c:f>
              <c:numCache>
                <c:formatCode>General</c:formatCode>
                <c:ptCount val="1000"/>
                <c:pt idx="0">
                  <c:v>79.800899999999999</c:v>
                </c:pt>
                <c:pt idx="1">
                  <c:v>80.102000000000004</c:v>
                </c:pt>
                <c:pt idx="2">
                  <c:v>80.557000000000002</c:v>
                </c:pt>
                <c:pt idx="3">
                  <c:v>80.709900000000005</c:v>
                </c:pt>
                <c:pt idx="4">
                  <c:v>81.570800000000006</c:v>
                </c:pt>
                <c:pt idx="5">
                  <c:v>80.089100000000002</c:v>
                </c:pt>
                <c:pt idx="6">
                  <c:v>81.517600000000002</c:v>
                </c:pt>
                <c:pt idx="7">
                  <c:v>80.493899999999996</c:v>
                </c:pt>
                <c:pt idx="8">
                  <c:v>80.543199999999999</c:v>
                </c:pt>
                <c:pt idx="9">
                  <c:v>80.931799999999996</c:v>
                </c:pt>
                <c:pt idx="10">
                  <c:v>80.167400000000001</c:v>
                </c:pt>
                <c:pt idx="11">
                  <c:v>79.7453</c:v>
                </c:pt>
                <c:pt idx="12">
                  <c:v>78.512500000000003</c:v>
                </c:pt>
                <c:pt idx="13">
                  <c:v>79.393299999999996</c:v>
                </c:pt>
                <c:pt idx="14">
                  <c:v>79.770300000000006</c:v>
                </c:pt>
                <c:pt idx="15">
                  <c:v>80.323499999999996</c:v>
                </c:pt>
                <c:pt idx="16">
                  <c:v>79.576800000000006</c:v>
                </c:pt>
                <c:pt idx="17">
                  <c:v>80.618499999999997</c:v>
                </c:pt>
                <c:pt idx="18">
                  <c:v>79.772400000000005</c:v>
                </c:pt>
                <c:pt idx="19">
                  <c:v>80.951899999999995</c:v>
                </c:pt>
                <c:pt idx="20">
                  <c:v>81.038600000000002</c:v>
                </c:pt>
                <c:pt idx="21">
                  <c:v>78.853899999999996</c:v>
                </c:pt>
                <c:pt idx="22">
                  <c:v>81.337800000000001</c:v>
                </c:pt>
                <c:pt idx="23">
                  <c:v>79.033799999999999</c:v>
                </c:pt>
                <c:pt idx="24">
                  <c:v>78.759</c:v>
                </c:pt>
                <c:pt idx="25">
                  <c:v>80.136899999999997</c:v>
                </c:pt>
                <c:pt idx="26">
                  <c:v>81.009200000000007</c:v>
                </c:pt>
                <c:pt idx="27">
                  <c:v>79.462500000000006</c:v>
                </c:pt>
                <c:pt idx="28">
                  <c:v>79.255899999999997</c:v>
                </c:pt>
                <c:pt idx="29">
                  <c:v>80.951599999999999</c:v>
                </c:pt>
                <c:pt idx="30">
                  <c:v>80.848200000000006</c:v>
                </c:pt>
                <c:pt idx="31">
                  <c:v>79.580399999999997</c:v>
                </c:pt>
                <c:pt idx="32">
                  <c:v>79.292400000000001</c:v>
                </c:pt>
                <c:pt idx="33">
                  <c:v>78.877399999999994</c:v>
                </c:pt>
                <c:pt idx="34">
                  <c:v>79.464299999999994</c:v>
                </c:pt>
                <c:pt idx="35">
                  <c:v>78.970799999999997</c:v>
                </c:pt>
                <c:pt idx="36">
                  <c:v>78.845799999999997</c:v>
                </c:pt>
                <c:pt idx="37">
                  <c:v>80.487300000000005</c:v>
                </c:pt>
                <c:pt idx="38">
                  <c:v>80.762</c:v>
                </c:pt>
                <c:pt idx="39">
                  <c:v>81.512</c:v>
                </c:pt>
                <c:pt idx="40">
                  <c:v>80.451300000000003</c:v>
                </c:pt>
                <c:pt idx="41">
                  <c:v>80.9636</c:v>
                </c:pt>
                <c:pt idx="42">
                  <c:v>79.374200000000002</c:v>
                </c:pt>
                <c:pt idx="43">
                  <c:v>80.376000000000005</c:v>
                </c:pt>
                <c:pt idx="44">
                  <c:v>81.399500000000003</c:v>
                </c:pt>
                <c:pt idx="45">
                  <c:v>79.203500000000005</c:v>
                </c:pt>
                <c:pt idx="46">
                  <c:v>80.124399999999994</c:v>
                </c:pt>
                <c:pt idx="47">
                  <c:v>79.811300000000003</c:v>
                </c:pt>
                <c:pt idx="48">
                  <c:v>80.866600000000005</c:v>
                </c:pt>
                <c:pt idx="49">
                  <c:v>79.224400000000003</c:v>
                </c:pt>
                <c:pt idx="50">
                  <c:v>78.591999999999999</c:v>
                </c:pt>
                <c:pt idx="51">
                  <c:v>80.111199999999997</c:v>
                </c:pt>
                <c:pt idx="52">
                  <c:v>79.837100000000007</c:v>
                </c:pt>
                <c:pt idx="53">
                  <c:v>80.541499999999999</c:v>
                </c:pt>
                <c:pt idx="54">
                  <c:v>79.197400000000002</c:v>
                </c:pt>
                <c:pt idx="55">
                  <c:v>81.417299999999997</c:v>
                </c:pt>
                <c:pt idx="56">
                  <c:v>79.908100000000005</c:v>
                </c:pt>
                <c:pt idx="57">
                  <c:v>81.444000000000003</c:v>
                </c:pt>
                <c:pt idx="58">
                  <c:v>79.407399999999996</c:v>
                </c:pt>
                <c:pt idx="59">
                  <c:v>80.770600000000002</c:v>
                </c:pt>
                <c:pt idx="60">
                  <c:v>80.366699999999994</c:v>
                </c:pt>
                <c:pt idx="61">
                  <c:v>79.472300000000004</c:v>
                </c:pt>
                <c:pt idx="62">
                  <c:v>79.631500000000003</c:v>
                </c:pt>
                <c:pt idx="63">
                  <c:v>80.947000000000003</c:v>
                </c:pt>
                <c:pt idx="64">
                  <c:v>78.967299999999994</c:v>
                </c:pt>
                <c:pt idx="65">
                  <c:v>80.784000000000006</c:v>
                </c:pt>
                <c:pt idx="66">
                  <c:v>80.540000000000006</c:v>
                </c:pt>
                <c:pt idx="67">
                  <c:v>81.185400000000001</c:v>
                </c:pt>
                <c:pt idx="68">
                  <c:v>80.1374</c:v>
                </c:pt>
                <c:pt idx="69">
                  <c:v>81.015799999999999</c:v>
                </c:pt>
                <c:pt idx="70">
                  <c:v>81.475499999999997</c:v>
                </c:pt>
                <c:pt idx="71">
                  <c:v>79.418800000000005</c:v>
                </c:pt>
                <c:pt idx="72">
                  <c:v>80.210800000000006</c:v>
                </c:pt>
                <c:pt idx="73">
                  <c:v>78.745199999999997</c:v>
                </c:pt>
                <c:pt idx="74">
                  <c:v>80.390900000000002</c:v>
                </c:pt>
                <c:pt idx="75">
                  <c:v>79.287800000000004</c:v>
                </c:pt>
                <c:pt idx="76">
                  <c:v>79.373500000000007</c:v>
                </c:pt>
                <c:pt idx="77">
                  <c:v>79.766099999999994</c:v>
                </c:pt>
                <c:pt idx="78">
                  <c:v>79.381200000000007</c:v>
                </c:pt>
                <c:pt idx="79">
                  <c:v>81.479399999999998</c:v>
                </c:pt>
                <c:pt idx="80">
                  <c:v>80.866</c:v>
                </c:pt>
                <c:pt idx="81">
                  <c:v>79.937799999999996</c:v>
                </c:pt>
                <c:pt idx="82">
                  <c:v>81.249700000000004</c:v>
                </c:pt>
                <c:pt idx="83">
                  <c:v>80.881</c:v>
                </c:pt>
                <c:pt idx="84">
                  <c:v>81.371799999999993</c:v>
                </c:pt>
                <c:pt idx="85">
                  <c:v>79.789100000000005</c:v>
                </c:pt>
                <c:pt idx="86">
                  <c:v>80.924099999999996</c:v>
                </c:pt>
                <c:pt idx="87">
                  <c:v>79.589799999999997</c:v>
                </c:pt>
                <c:pt idx="88">
                  <c:v>81.474500000000006</c:v>
                </c:pt>
                <c:pt idx="89">
                  <c:v>78.9422</c:v>
                </c:pt>
                <c:pt idx="90">
                  <c:v>79.004599999999996</c:v>
                </c:pt>
                <c:pt idx="91">
                  <c:v>81.582899999999995</c:v>
                </c:pt>
                <c:pt idx="92">
                  <c:v>80.491399999999999</c:v>
                </c:pt>
                <c:pt idx="93">
                  <c:v>78.711799999999997</c:v>
                </c:pt>
                <c:pt idx="94">
                  <c:v>80.819800000000001</c:v>
                </c:pt>
                <c:pt idx="95">
                  <c:v>80.359200000000001</c:v>
                </c:pt>
                <c:pt idx="96">
                  <c:v>81.645499999999998</c:v>
                </c:pt>
                <c:pt idx="97">
                  <c:v>81.5732</c:v>
                </c:pt>
                <c:pt idx="98">
                  <c:v>80.512200000000007</c:v>
                </c:pt>
                <c:pt idx="99">
                  <c:v>79.205699999999993</c:v>
                </c:pt>
                <c:pt idx="100">
                  <c:v>78.516499999999994</c:v>
                </c:pt>
                <c:pt idx="101">
                  <c:v>79.465500000000006</c:v>
                </c:pt>
                <c:pt idx="102">
                  <c:v>79.807100000000005</c:v>
                </c:pt>
                <c:pt idx="103">
                  <c:v>80.878299999999996</c:v>
                </c:pt>
                <c:pt idx="104">
                  <c:v>78.554500000000004</c:v>
                </c:pt>
                <c:pt idx="105">
                  <c:v>80.608599999999996</c:v>
                </c:pt>
                <c:pt idx="106">
                  <c:v>80.109200000000001</c:v>
                </c:pt>
                <c:pt idx="107">
                  <c:v>81.389200000000002</c:v>
                </c:pt>
                <c:pt idx="108">
                  <c:v>81.459900000000005</c:v>
                </c:pt>
                <c:pt idx="109">
                  <c:v>80.849100000000007</c:v>
                </c:pt>
                <c:pt idx="110">
                  <c:v>78.9649</c:v>
                </c:pt>
                <c:pt idx="111">
                  <c:v>80.943200000000004</c:v>
                </c:pt>
                <c:pt idx="112">
                  <c:v>81.427499999999995</c:v>
                </c:pt>
                <c:pt idx="113">
                  <c:v>80.665599999999998</c:v>
                </c:pt>
                <c:pt idx="114">
                  <c:v>79.2042</c:v>
                </c:pt>
                <c:pt idx="115">
                  <c:v>79.363</c:v>
                </c:pt>
                <c:pt idx="116">
                  <c:v>79.885300000000001</c:v>
                </c:pt>
                <c:pt idx="117">
                  <c:v>81.371700000000004</c:v>
                </c:pt>
                <c:pt idx="118">
                  <c:v>80.939300000000003</c:v>
                </c:pt>
                <c:pt idx="119">
                  <c:v>78.570099999999996</c:v>
                </c:pt>
                <c:pt idx="120">
                  <c:v>80.852199999999996</c:v>
                </c:pt>
                <c:pt idx="121">
                  <c:v>80.410200000000003</c:v>
                </c:pt>
                <c:pt idx="122">
                  <c:v>80.136300000000006</c:v>
                </c:pt>
                <c:pt idx="123">
                  <c:v>81.312100000000001</c:v>
                </c:pt>
                <c:pt idx="124">
                  <c:v>80.388000000000005</c:v>
                </c:pt>
                <c:pt idx="125">
                  <c:v>81.339600000000004</c:v>
                </c:pt>
                <c:pt idx="126">
                  <c:v>81.519800000000004</c:v>
                </c:pt>
                <c:pt idx="127">
                  <c:v>78.781199999999998</c:v>
                </c:pt>
                <c:pt idx="128">
                  <c:v>81.325100000000006</c:v>
                </c:pt>
                <c:pt idx="129">
                  <c:v>80.459800000000001</c:v>
                </c:pt>
                <c:pt idx="130">
                  <c:v>81.474900000000005</c:v>
                </c:pt>
                <c:pt idx="131">
                  <c:v>79.606700000000004</c:v>
                </c:pt>
                <c:pt idx="132">
                  <c:v>79.777299999999997</c:v>
                </c:pt>
                <c:pt idx="133">
                  <c:v>81.265500000000003</c:v>
                </c:pt>
                <c:pt idx="134">
                  <c:v>80.375900000000001</c:v>
                </c:pt>
                <c:pt idx="135">
                  <c:v>78.610100000000003</c:v>
                </c:pt>
                <c:pt idx="136">
                  <c:v>79.229600000000005</c:v>
                </c:pt>
                <c:pt idx="137">
                  <c:v>79.958500000000001</c:v>
                </c:pt>
                <c:pt idx="138">
                  <c:v>81.643900000000002</c:v>
                </c:pt>
                <c:pt idx="139">
                  <c:v>80.730999999999995</c:v>
                </c:pt>
                <c:pt idx="140">
                  <c:v>79.775599999999997</c:v>
                </c:pt>
                <c:pt idx="141">
                  <c:v>79.5</c:v>
                </c:pt>
                <c:pt idx="142">
                  <c:v>80.285700000000006</c:v>
                </c:pt>
                <c:pt idx="143">
                  <c:v>80.357699999999994</c:v>
                </c:pt>
                <c:pt idx="144">
                  <c:v>81.242199999999997</c:v>
                </c:pt>
                <c:pt idx="145">
                  <c:v>78.695899999999995</c:v>
                </c:pt>
                <c:pt idx="146">
                  <c:v>78.733199999999997</c:v>
                </c:pt>
                <c:pt idx="147">
                  <c:v>79.783699999999996</c:v>
                </c:pt>
                <c:pt idx="148">
                  <c:v>80.084699999999998</c:v>
                </c:pt>
                <c:pt idx="149">
                  <c:v>81.049400000000006</c:v>
                </c:pt>
                <c:pt idx="150">
                  <c:v>79.518600000000006</c:v>
                </c:pt>
                <c:pt idx="151">
                  <c:v>81.478399999999993</c:v>
                </c:pt>
                <c:pt idx="152">
                  <c:v>79.739000000000004</c:v>
                </c:pt>
                <c:pt idx="153">
                  <c:v>79.743700000000004</c:v>
                </c:pt>
                <c:pt idx="154">
                  <c:v>81.436899999999994</c:v>
                </c:pt>
                <c:pt idx="155">
                  <c:v>79.426699999999997</c:v>
                </c:pt>
                <c:pt idx="156">
                  <c:v>80.480599999999995</c:v>
                </c:pt>
                <c:pt idx="157">
                  <c:v>81.074100000000001</c:v>
                </c:pt>
                <c:pt idx="158">
                  <c:v>78.557299999999998</c:v>
                </c:pt>
                <c:pt idx="159">
                  <c:v>81.035499999999999</c:v>
                </c:pt>
                <c:pt idx="160">
                  <c:v>78.621700000000004</c:v>
                </c:pt>
                <c:pt idx="161">
                  <c:v>79.024299999999997</c:v>
                </c:pt>
                <c:pt idx="162">
                  <c:v>79.655699999999996</c:v>
                </c:pt>
                <c:pt idx="163">
                  <c:v>79.584800000000001</c:v>
                </c:pt>
                <c:pt idx="164">
                  <c:v>81.362300000000005</c:v>
                </c:pt>
                <c:pt idx="165">
                  <c:v>79.816500000000005</c:v>
                </c:pt>
                <c:pt idx="166">
                  <c:v>79.365300000000005</c:v>
                </c:pt>
                <c:pt idx="167">
                  <c:v>80.034199999999998</c:v>
                </c:pt>
                <c:pt idx="168">
                  <c:v>80.201300000000003</c:v>
                </c:pt>
                <c:pt idx="169">
                  <c:v>79.565600000000003</c:v>
                </c:pt>
                <c:pt idx="170">
                  <c:v>80.306200000000004</c:v>
                </c:pt>
                <c:pt idx="171">
                  <c:v>80.715999999999994</c:v>
                </c:pt>
                <c:pt idx="172">
                  <c:v>78.678700000000006</c:v>
                </c:pt>
                <c:pt idx="173">
                  <c:v>81.401600000000002</c:v>
                </c:pt>
                <c:pt idx="174">
                  <c:v>81.608599999999996</c:v>
                </c:pt>
                <c:pt idx="175">
                  <c:v>81.257499999999993</c:v>
                </c:pt>
                <c:pt idx="176">
                  <c:v>79.793099999999995</c:v>
                </c:pt>
                <c:pt idx="177">
                  <c:v>80.528800000000004</c:v>
                </c:pt>
                <c:pt idx="178">
                  <c:v>81.487799999999993</c:v>
                </c:pt>
                <c:pt idx="179">
                  <c:v>78.569800000000001</c:v>
                </c:pt>
                <c:pt idx="180">
                  <c:v>81.423199999999994</c:v>
                </c:pt>
                <c:pt idx="181">
                  <c:v>80.828500000000005</c:v>
                </c:pt>
                <c:pt idx="182">
                  <c:v>80.319500000000005</c:v>
                </c:pt>
                <c:pt idx="183">
                  <c:v>81.253900000000002</c:v>
                </c:pt>
                <c:pt idx="184">
                  <c:v>80.284099999999995</c:v>
                </c:pt>
                <c:pt idx="185">
                  <c:v>81.254900000000006</c:v>
                </c:pt>
                <c:pt idx="186">
                  <c:v>81.041300000000007</c:v>
                </c:pt>
                <c:pt idx="187">
                  <c:v>80.397199999999998</c:v>
                </c:pt>
                <c:pt idx="188">
                  <c:v>79.595399999999998</c:v>
                </c:pt>
                <c:pt idx="189">
                  <c:v>79.083100000000002</c:v>
                </c:pt>
                <c:pt idx="190">
                  <c:v>80.630200000000002</c:v>
                </c:pt>
                <c:pt idx="191">
                  <c:v>78.967699999999994</c:v>
                </c:pt>
                <c:pt idx="192">
                  <c:v>80.654399999999995</c:v>
                </c:pt>
                <c:pt idx="193">
                  <c:v>80.193799999999996</c:v>
                </c:pt>
                <c:pt idx="194">
                  <c:v>79.162199999999999</c:v>
                </c:pt>
                <c:pt idx="195">
                  <c:v>79.352599999999995</c:v>
                </c:pt>
                <c:pt idx="196">
                  <c:v>78.723399999999998</c:v>
                </c:pt>
                <c:pt idx="197">
                  <c:v>81.059799999999996</c:v>
                </c:pt>
                <c:pt idx="198">
                  <c:v>81.142700000000005</c:v>
                </c:pt>
                <c:pt idx="199">
                  <c:v>79.989699999999999</c:v>
                </c:pt>
                <c:pt idx="200">
                  <c:v>79.4756</c:v>
                </c:pt>
                <c:pt idx="201">
                  <c:v>79.5595</c:v>
                </c:pt>
                <c:pt idx="202">
                  <c:v>78.785799999999995</c:v>
                </c:pt>
                <c:pt idx="203">
                  <c:v>79.879099999999994</c:v>
                </c:pt>
                <c:pt idx="204">
                  <c:v>80.247600000000006</c:v>
                </c:pt>
                <c:pt idx="205">
                  <c:v>79.836699999999993</c:v>
                </c:pt>
                <c:pt idx="206">
                  <c:v>79.560400000000001</c:v>
                </c:pt>
                <c:pt idx="207">
                  <c:v>78.766099999999994</c:v>
                </c:pt>
                <c:pt idx="208">
                  <c:v>80.013099999999994</c:v>
                </c:pt>
                <c:pt idx="209">
                  <c:v>78.627899999999997</c:v>
                </c:pt>
                <c:pt idx="210">
                  <c:v>80.974800000000002</c:v>
                </c:pt>
                <c:pt idx="211">
                  <c:v>79.578100000000006</c:v>
                </c:pt>
                <c:pt idx="212">
                  <c:v>81.563199999999995</c:v>
                </c:pt>
                <c:pt idx="213">
                  <c:v>81.083299999999994</c:v>
                </c:pt>
                <c:pt idx="214">
                  <c:v>80.370900000000006</c:v>
                </c:pt>
                <c:pt idx="215">
                  <c:v>80.639399999999995</c:v>
                </c:pt>
                <c:pt idx="216">
                  <c:v>79.980699999999999</c:v>
                </c:pt>
                <c:pt idx="217">
                  <c:v>80.426599999999993</c:v>
                </c:pt>
                <c:pt idx="218">
                  <c:v>80.640699999999995</c:v>
                </c:pt>
                <c:pt idx="219">
                  <c:v>78.764300000000006</c:v>
                </c:pt>
                <c:pt idx="220">
                  <c:v>80.028700000000001</c:v>
                </c:pt>
                <c:pt idx="221">
                  <c:v>79.107100000000003</c:v>
                </c:pt>
                <c:pt idx="222">
                  <c:v>79.660200000000003</c:v>
                </c:pt>
                <c:pt idx="223">
                  <c:v>80.382199999999997</c:v>
                </c:pt>
                <c:pt idx="224">
                  <c:v>78.973500000000001</c:v>
                </c:pt>
                <c:pt idx="225">
                  <c:v>79.057199999999995</c:v>
                </c:pt>
                <c:pt idx="226">
                  <c:v>79.402500000000003</c:v>
                </c:pt>
                <c:pt idx="227">
                  <c:v>80.025199999999998</c:v>
                </c:pt>
                <c:pt idx="228">
                  <c:v>80.384600000000006</c:v>
                </c:pt>
                <c:pt idx="229">
                  <c:v>81.035600000000002</c:v>
                </c:pt>
                <c:pt idx="230">
                  <c:v>81.615600000000001</c:v>
                </c:pt>
                <c:pt idx="231">
                  <c:v>80.076800000000006</c:v>
                </c:pt>
                <c:pt idx="232">
                  <c:v>81.520300000000006</c:v>
                </c:pt>
                <c:pt idx="233">
                  <c:v>80.5505</c:v>
                </c:pt>
                <c:pt idx="234">
                  <c:v>81.165099999999995</c:v>
                </c:pt>
                <c:pt idx="235">
                  <c:v>80.090400000000002</c:v>
                </c:pt>
                <c:pt idx="236">
                  <c:v>78.764499999999998</c:v>
                </c:pt>
                <c:pt idx="237">
                  <c:v>81.4221</c:v>
                </c:pt>
                <c:pt idx="238">
                  <c:v>79.614800000000002</c:v>
                </c:pt>
                <c:pt idx="239">
                  <c:v>79.051500000000004</c:v>
                </c:pt>
                <c:pt idx="240">
                  <c:v>81.210300000000004</c:v>
                </c:pt>
                <c:pt idx="241">
                  <c:v>79.448700000000002</c:v>
                </c:pt>
                <c:pt idx="242">
                  <c:v>78.522599999999997</c:v>
                </c:pt>
                <c:pt idx="243">
                  <c:v>81.1267</c:v>
                </c:pt>
                <c:pt idx="244">
                  <c:v>81.018600000000006</c:v>
                </c:pt>
                <c:pt idx="245">
                  <c:v>78.7453</c:v>
                </c:pt>
                <c:pt idx="246">
                  <c:v>78.948899999999995</c:v>
                </c:pt>
                <c:pt idx="247">
                  <c:v>81.131799999999998</c:v>
                </c:pt>
                <c:pt idx="248">
                  <c:v>78.906700000000001</c:v>
                </c:pt>
                <c:pt idx="249">
                  <c:v>79.147800000000004</c:v>
                </c:pt>
                <c:pt idx="250">
                  <c:v>79.067999999999998</c:v>
                </c:pt>
                <c:pt idx="251">
                  <c:v>79.161199999999994</c:v>
                </c:pt>
                <c:pt idx="252">
                  <c:v>78.953800000000001</c:v>
                </c:pt>
                <c:pt idx="253">
                  <c:v>80.163899999999998</c:v>
                </c:pt>
                <c:pt idx="254">
                  <c:v>80.796199999999999</c:v>
                </c:pt>
                <c:pt idx="255">
                  <c:v>79.370900000000006</c:v>
                </c:pt>
                <c:pt idx="256">
                  <c:v>80.523799999999994</c:v>
                </c:pt>
                <c:pt idx="257">
                  <c:v>79.933199999999999</c:v>
                </c:pt>
                <c:pt idx="258">
                  <c:v>79.751400000000004</c:v>
                </c:pt>
                <c:pt idx="259">
                  <c:v>80.464399999999998</c:v>
                </c:pt>
                <c:pt idx="260">
                  <c:v>80.433700000000002</c:v>
                </c:pt>
                <c:pt idx="261">
                  <c:v>80.870199999999997</c:v>
                </c:pt>
                <c:pt idx="262">
                  <c:v>80.436700000000002</c:v>
                </c:pt>
                <c:pt idx="263">
                  <c:v>81.599199999999996</c:v>
                </c:pt>
                <c:pt idx="264">
                  <c:v>81.334299999999999</c:v>
                </c:pt>
                <c:pt idx="265">
                  <c:v>78.559799999999996</c:v>
                </c:pt>
                <c:pt idx="266">
                  <c:v>80.845299999999995</c:v>
                </c:pt>
                <c:pt idx="267">
                  <c:v>78.573599999999999</c:v>
                </c:pt>
                <c:pt idx="268">
                  <c:v>81.13</c:v>
                </c:pt>
                <c:pt idx="269">
                  <c:v>78.869900000000001</c:v>
                </c:pt>
                <c:pt idx="270">
                  <c:v>81.195899999999995</c:v>
                </c:pt>
                <c:pt idx="271">
                  <c:v>78.950400000000002</c:v>
                </c:pt>
                <c:pt idx="272">
                  <c:v>81.620500000000007</c:v>
                </c:pt>
                <c:pt idx="273">
                  <c:v>81.164299999999997</c:v>
                </c:pt>
                <c:pt idx="274">
                  <c:v>78.882099999999994</c:v>
                </c:pt>
                <c:pt idx="275">
                  <c:v>80.743399999999994</c:v>
                </c:pt>
                <c:pt idx="276">
                  <c:v>80.095699999999994</c:v>
                </c:pt>
                <c:pt idx="277">
                  <c:v>78.940100000000001</c:v>
                </c:pt>
                <c:pt idx="278">
                  <c:v>81.224000000000004</c:v>
                </c:pt>
                <c:pt idx="279">
                  <c:v>79.990700000000004</c:v>
                </c:pt>
                <c:pt idx="280">
                  <c:v>79.978999999999999</c:v>
                </c:pt>
                <c:pt idx="281">
                  <c:v>80.345200000000006</c:v>
                </c:pt>
                <c:pt idx="282">
                  <c:v>79.148399999999995</c:v>
                </c:pt>
                <c:pt idx="283">
                  <c:v>79.061899999999994</c:v>
                </c:pt>
                <c:pt idx="284">
                  <c:v>79.793199999999999</c:v>
                </c:pt>
                <c:pt idx="285">
                  <c:v>79.407799999999995</c:v>
                </c:pt>
                <c:pt idx="286">
                  <c:v>80.723399999999998</c:v>
                </c:pt>
                <c:pt idx="287">
                  <c:v>79.303600000000003</c:v>
                </c:pt>
                <c:pt idx="288">
                  <c:v>79.177800000000005</c:v>
                </c:pt>
                <c:pt idx="289">
                  <c:v>79.935500000000005</c:v>
                </c:pt>
                <c:pt idx="290">
                  <c:v>80.501000000000005</c:v>
                </c:pt>
                <c:pt idx="291">
                  <c:v>80.605900000000005</c:v>
                </c:pt>
                <c:pt idx="292">
                  <c:v>79.706000000000003</c:v>
                </c:pt>
                <c:pt idx="293">
                  <c:v>80.384799999999998</c:v>
                </c:pt>
                <c:pt idx="294">
                  <c:v>81.618799999999993</c:v>
                </c:pt>
                <c:pt idx="295">
                  <c:v>78.781000000000006</c:v>
                </c:pt>
                <c:pt idx="296">
                  <c:v>80.030299999999997</c:v>
                </c:pt>
                <c:pt idx="297">
                  <c:v>80.261200000000002</c:v>
                </c:pt>
                <c:pt idx="298">
                  <c:v>81.289400000000001</c:v>
                </c:pt>
                <c:pt idx="299">
                  <c:v>79.843500000000006</c:v>
                </c:pt>
                <c:pt idx="300">
                  <c:v>78.795000000000002</c:v>
                </c:pt>
                <c:pt idx="301">
                  <c:v>81.209299999999999</c:v>
                </c:pt>
                <c:pt idx="302">
                  <c:v>78.898899999999998</c:v>
                </c:pt>
                <c:pt idx="303">
                  <c:v>79.650099999999995</c:v>
                </c:pt>
                <c:pt idx="304">
                  <c:v>81.254999999999995</c:v>
                </c:pt>
                <c:pt idx="305">
                  <c:v>79.363500000000002</c:v>
                </c:pt>
                <c:pt idx="306">
                  <c:v>81.168000000000006</c:v>
                </c:pt>
                <c:pt idx="307">
                  <c:v>79.511499999999998</c:v>
                </c:pt>
                <c:pt idx="308">
                  <c:v>78.594200000000001</c:v>
                </c:pt>
                <c:pt idx="309">
                  <c:v>80.140600000000006</c:v>
                </c:pt>
                <c:pt idx="310">
                  <c:v>79.185199999999995</c:v>
                </c:pt>
                <c:pt idx="311">
                  <c:v>79.144999999999996</c:v>
                </c:pt>
                <c:pt idx="312">
                  <c:v>81.468800000000002</c:v>
                </c:pt>
                <c:pt idx="313">
                  <c:v>78.685500000000005</c:v>
                </c:pt>
                <c:pt idx="314">
                  <c:v>81.573300000000003</c:v>
                </c:pt>
                <c:pt idx="315">
                  <c:v>80.498900000000006</c:v>
                </c:pt>
                <c:pt idx="316">
                  <c:v>81.658900000000003</c:v>
                </c:pt>
                <c:pt idx="317">
                  <c:v>80.259399999999999</c:v>
                </c:pt>
                <c:pt idx="318">
                  <c:v>80.062700000000007</c:v>
                </c:pt>
                <c:pt idx="319">
                  <c:v>80.640600000000006</c:v>
                </c:pt>
                <c:pt idx="320">
                  <c:v>79.921800000000005</c:v>
                </c:pt>
                <c:pt idx="321">
                  <c:v>79.450800000000001</c:v>
                </c:pt>
                <c:pt idx="322">
                  <c:v>79.540199999999999</c:v>
                </c:pt>
                <c:pt idx="323">
                  <c:v>78.964699999999993</c:v>
                </c:pt>
                <c:pt idx="324">
                  <c:v>79.246799999999993</c:v>
                </c:pt>
                <c:pt idx="325">
                  <c:v>79.726799999999997</c:v>
                </c:pt>
                <c:pt idx="326">
                  <c:v>80.900899999999993</c:v>
                </c:pt>
                <c:pt idx="327">
                  <c:v>78.978399999999993</c:v>
                </c:pt>
                <c:pt idx="328">
                  <c:v>80.114000000000004</c:v>
                </c:pt>
                <c:pt idx="329">
                  <c:v>78.540199999999999</c:v>
                </c:pt>
                <c:pt idx="330">
                  <c:v>78.898399999999995</c:v>
                </c:pt>
                <c:pt idx="331">
                  <c:v>78.781499999999994</c:v>
                </c:pt>
                <c:pt idx="332">
                  <c:v>80.149299999999997</c:v>
                </c:pt>
                <c:pt idx="333">
                  <c:v>80.476900000000001</c:v>
                </c:pt>
                <c:pt idx="334">
                  <c:v>81.090100000000007</c:v>
                </c:pt>
                <c:pt idx="335">
                  <c:v>79.942499999999995</c:v>
                </c:pt>
                <c:pt idx="336">
                  <c:v>78.521699999999996</c:v>
                </c:pt>
                <c:pt idx="337">
                  <c:v>80.489599999999996</c:v>
                </c:pt>
                <c:pt idx="338">
                  <c:v>79.404399999999995</c:v>
                </c:pt>
                <c:pt idx="339">
                  <c:v>81.424300000000002</c:v>
                </c:pt>
                <c:pt idx="340">
                  <c:v>80.474900000000005</c:v>
                </c:pt>
                <c:pt idx="341">
                  <c:v>81.595799999999997</c:v>
                </c:pt>
                <c:pt idx="342">
                  <c:v>81.559299999999993</c:v>
                </c:pt>
                <c:pt idx="343">
                  <c:v>79.208399999999997</c:v>
                </c:pt>
                <c:pt idx="344">
                  <c:v>79.539000000000001</c:v>
                </c:pt>
                <c:pt idx="345">
                  <c:v>80.753299999999996</c:v>
                </c:pt>
                <c:pt idx="346">
                  <c:v>79.072900000000004</c:v>
                </c:pt>
                <c:pt idx="347">
                  <c:v>80.276899999999998</c:v>
                </c:pt>
                <c:pt idx="348">
                  <c:v>80.671899999999994</c:v>
                </c:pt>
                <c:pt idx="349">
                  <c:v>79.568799999999996</c:v>
                </c:pt>
                <c:pt idx="350">
                  <c:v>79.070599999999999</c:v>
                </c:pt>
                <c:pt idx="351">
                  <c:v>81.295400000000001</c:v>
                </c:pt>
                <c:pt idx="352">
                  <c:v>78.949799999999996</c:v>
                </c:pt>
                <c:pt idx="353">
                  <c:v>79.341300000000004</c:v>
                </c:pt>
                <c:pt idx="354">
                  <c:v>79.989000000000004</c:v>
                </c:pt>
                <c:pt idx="355">
                  <c:v>79.517899999999997</c:v>
                </c:pt>
                <c:pt idx="356">
                  <c:v>79.402100000000004</c:v>
                </c:pt>
                <c:pt idx="357">
                  <c:v>78.556100000000001</c:v>
                </c:pt>
                <c:pt idx="358">
                  <c:v>81.366500000000002</c:v>
                </c:pt>
                <c:pt idx="359">
                  <c:v>78.659099999999995</c:v>
                </c:pt>
                <c:pt idx="360">
                  <c:v>79.472499999999997</c:v>
                </c:pt>
                <c:pt idx="361">
                  <c:v>78.615700000000004</c:v>
                </c:pt>
                <c:pt idx="362">
                  <c:v>79.145399999999995</c:v>
                </c:pt>
                <c:pt idx="363">
                  <c:v>79.957400000000007</c:v>
                </c:pt>
                <c:pt idx="364">
                  <c:v>80.000399999999999</c:v>
                </c:pt>
                <c:pt idx="365">
                  <c:v>80.009200000000007</c:v>
                </c:pt>
                <c:pt idx="366">
                  <c:v>78.7102</c:v>
                </c:pt>
                <c:pt idx="367">
                  <c:v>80.125200000000007</c:v>
                </c:pt>
                <c:pt idx="368">
                  <c:v>80.126599999999996</c:v>
                </c:pt>
                <c:pt idx="369">
                  <c:v>79.710700000000003</c:v>
                </c:pt>
                <c:pt idx="370">
                  <c:v>79.233999999999995</c:v>
                </c:pt>
                <c:pt idx="371">
                  <c:v>80.877399999999994</c:v>
                </c:pt>
                <c:pt idx="372">
                  <c:v>79.4011</c:v>
                </c:pt>
                <c:pt idx="373">
                  <c:v>79.143799999999999</c:v>
                </c:pt>
                <c:pt idx="374">
                  <c:v>79.218900000000005</c:v>
                </c:pt>
                <c:pt idx="375">
                  <c:v>79.482799999999997</c:v>
                </c:pt>
                <c:pt idx="376">
                  <c:v>78.575699999999998</c:v>
                </c:pt>
                <c:pt idx="377">
                  <c:v>80.514099999999999</c:v>
                </c:pt>
                <c:pt idx="378">
                  <c:v>81.477699999999999</c:v>
                </c:pt>
                <c:pt idx="379">
                  <c:v>80.200900000000004</c:v>
                </c:pt>
                <c:pt idx="380">
                  <c:v>80.254000000000005</c:v>
                </c:pt>
                <c:pt idx="381">
                  <c:v>79.194500000000005</c:v>
                </c:pt>
                <c:pt idx="382">
                  <c:v>81.5792</c:v>
                </c:pt>
                <c:pt idx="383">
                  <c:v>80.544200000000004</c:v>
                </c:pt>
                <c:pt idx="384">
                  <c:v>80.495099999999994</c:v>
                </c:pt>
                <c:pt idx="385">
                  <c:v>79.690600000000003</c:v>
                </c:pt>
                <c:pt idx="386">
                  <c:v>79.606800000000007</c:v>
                </c:pt>
                <c:pt idx="387">
                  <c:v>81.576800000000006</c:v>
                </c:pt>
                <c:pt idx="388">
                  <c:v>79.666399999999996</c:v>
                </c:pt>
                <c:pt idx="389">
                  <c:v>80.312299999999993</c:v>
                </c:pt>
                <c:pt idx="390">
                  <c:v>79.514300000000006</c:v>
                </c:pt>
                <c:pt idx="391">
                  <c:v>81.495199999999997</c:v>
                </c:pt>
                <c:pt idx="392">
                  <c:v>80.805400000000006</c:v>
                </c:pt>
                <c:pt idx="393">
                  <c:v>78.634100000000004</c:v>
                </c:pt>
                <c:pt idx="394">
                  <c:v>78.808300000000003</c:v>
                </c:pt>
                <c:pt idx="395">
                  <c:v>78.630099999999999</c:v>
                </c:pt>
                <c:pt idx="396">
                  <c:v>79.534000000000006</c:v>
                </c:pt>
                <c:pt idx="397">
                  <c:v>79.466700000000003</c:v>
                </c:pt>
                <c:pt idx="398">
                  <c:v>81.334000000000003</c:v>
                </c:pt>
                <c:pt idx="399">
                  <c:v>81.412800000000004</c:v>
                </c:pt>
                <c:pt idx="400">
                  <c:v>80.345500000000001</c:v>
                </c:pt>
                <c:pt idx="401">
                  <c:v>78.948300000000003</c:v>
                </c:pt>
                <c:pt idx="402">
                  <c:v>80.538700000000006</c:v>
                </c:pt>
                <c:pt idx="403">
                  <c:v>80.258899999999997</c:v>
                </c:pt>
                <c:pt idx="404">
                  <c:v>78.549099999999996</c:v>
                </c:pt>
                <c:pt idx="405">
                  <c:v>79.41</c:v>
                </c:pt>
                <c:pt idx="406">
                  <c:v>79.793400000000005</c:v>
                </c:pt>
                <c:pt idx="407">
                  <c:v>81.372600000000006</c:v>
                </c:pt>
                <c:pt idx="408">
                  <c:v>79.099500000000006</c:v>
                </c:pt>
                <c:pt idx="409">
                  <c:v>81.280600000000007</c:v>
                </c:pt>
                <c:pt idx="410">
                  <c:v>78.672799999999995</c:v>
                </c:pt>
                <c:pt idx="411">
                  <c:v>81.250299999999996</c:v>
                </c:pt>
                <c:pt idx="412">
                  <c:v>78.789000000000001</c:v>
                </c:pt>
                <c:pt idx="413">
                  <c:v>80.392899999999997</c:v>
                </c:pt>
                <c:pt idx="414">
                  <c:v>81.038399999999996</c:v>
                </c:pt>
                <c:pt idx="415">
                  <c:v>78.834699999999998</c:v>
                </c:pt>
                <c:pt idx="416">
                  <c:v>78.730800000000002</c:v>
                </c:pt>
                <c:pt idx="417">
                  <c:v>79.930599999999998</c:v>
                </c:pt>
                <c:pt idx="418">
                  <c:v>78.755200000000002</c:v>
                </c:pt>
                <c:pt idx="419">
                  <c:v>81.275400000000005</c:v>
                </c:pt>
                <c:pt idx="420">
                  <c:v>81.261499999999998</c:v>
                </c:pt>
                <c:pt idx="421">
                  <c:v>81.203900000000004</c:v>
                </c:pt>
                <c:pt idx="422">
                  <c:v>80.376499999999993</c:v>
                </c:pt>
                <c:pt idx="423">
                  <c:v>81.182599999999994</c:v>
                </c:pt>
                <c:pt idx="424">
                  <c:v>80.774000000000001</c:v>
                </c:pt>
                <c:pt idx="425">
                  <c:v>79.410799999999995</c:v>
                </c:pt>
                <c:pt idx="426">
                  <c:v>78.983599999999996</c:v>
                </c:pt>
                <c:pt idx="427">
                  <c:v>80.860100000000003</c:v>
                </c:pt>
                <c:pt idx="428">
                  <c:v>79.795100000000005</c:v>
                </c:pt>
                <c:pt idx="429">
                  <c:v>78.750500000000002</c:v>
                </c:pt>
                <c:pt idx="430">
                  <c:v>81.042900000000003</c:v>
                </c:pt>
                <c:pt idx="431">
                  <c:v>81.348399999999998</c:v>
                </c:pt>
                <c:pt idx="432">
                  <c:v>80.405699999999996</c:v>
                </c:pt>
                <c:pt idx="433">
                  <c:v>80.294300000000007</c:v>
                </c:pt>
                <c:pt idx="434">
                  <c:v>78.692499999999995</c:v>
                </c:pt>
                <c:pt idx="435">
                  <c:v>79.227000000000004</c:v>
                </c:pt>
                <c:pt idx="436">
                  <c:v>80.177300000000002</c:v>
                </c:pt>
                <c:pt idx="437">
                  <c:v>80.406999999999996</c:v>
                </c:pt>
                <c:pt idx="438">
                  <c:v>81.340100000000007</c:v>
                </c:pt>
                <c:pt idx="439">
                  <c:v>79.566199999999995</c:v>
                </c:pt>
                <c:pt idx="440">
                  <c:v>79.091200000000001</c:v>
                </c:pt>
                <c:pt idx="441">
                  <c:v>78.949399999999997</c:v>
                </c:pt>
                <c:pt idx="442">
                  <c:v>79.691999999999993</c:v>
                </c:pt>
                <c:pt idx="443">
                  <c:v>79.053600000000003</c:v>
                </c:pt>
                <c:pt idx="444">
                  <c:v>80.637</c:v>
                </c:pt>
                <c:pt idx="445">
                  <c:v>80.541499999999999</c:v>
                </c:pt>
                <c:pt idx="446">
                  <c:v>81.057000000000002</c:v>
                </c:pt>
                <c:pt idx="447">
                  <c:v>80.900300000000001</c:v>
                </c:pt>
                <c:pt idx="448">
                  <c:v>78.616200000000006</c:v>
                </c:pt>
                <c:pt idx="449">
                  <c:v>78.655699999999996</c:v>
                </c:pt>
                <c:pt idx="450">
                  <c:v>81.106399999999994</c:v>
                </c:pt>
                <c:pt idx="451">
                  <c:v>78.587000000000003</c:v>
                </c:pt>
                <c:pt idx="452">
                  <c:v>80.441999999999993</c:v>
                </c:pt>
                <c:pt idx="453">
                  <c:v>80.076300000000003</c:v>
                </c:pt>
                <c:pt idx="454">
                  <c:v>80.543300000000002</c:v>
                </c:pt>
                <c:pt idx="455">
                  <c:v>79.789299999999997</c:v>
                </c:pt>
                <c:pt idx="456">
                  <c:v>80.015799999999999</c:v>
                </c:pt>
                <c:pt idx="457">
                  <c:v>78.730900000000005</c:v>
                </c:pt>
                <c:pt idx="458">
                  <c:v>79.664400000000001</c:v>
                </c:pt>
                <c:pt idx="459">
                  <c:v>79.802499999999995</c:v>
                </c:pt>
                <c:pt idx="460">
                  <c:v>79.878500000000003</c:v>
                </c:pt>
                <c:pt idx="461">
                  <c:v>78.948800000000006</c:v>
                </c:pt>
                <c:pt idx="462">
                  <c:v>80.615399999999994</c:v>
                </c:pt>
                <c:pt idx="463">
                  <c:v>80.813500000000005</c:v>
                </c:pt>
                <c:pt idx="464">
                  <c:v>81.285700000000006</c:v>
                </c:pt>
                <c:pt idx="465">
                  <c:v>79.5732</c:v>
                </c:pt>
                <c:pt idx="466">
                  <c:v>79.955600000000004</c:v>
                </c:pt>
                <c:pt idx="467">
                  <c:v>81.311599999999999</c:v>
                </c:pt>
                <c:pt idx="468">
                  <c:v>81.542900000000003</c:v>
                </c:pt>
                <c:pt idx="469">
                  <c:v>81.137200000000007</c:v>
                </c:pt>
                <c:pt idx="470">
                  <c:v>78.975200000000001</c:v>
                </c:pt>
                <c:pt idx="471">
                  <c:v>80.835099999999997</c:v>
                </c:pt>
                <c:pt idx="472">
                  <c:v>80.013099999999994</c:v>
                </c:pt>
                <c:pt idx="473">
                  <c:v>80.704099999999997</c:v>
                </c:pt>
                <c:pt idx="474">
                  <c:v>81.343999999999994</c:v>
                </c:pt>
                <c:pt idx="475">
                  <c:v>79.135300000000001</c:v>
                </c:pt>
                <c:pt idx="476">
                  <c:v>79.363299999999995</c:v>
                </c:pt>
                <c:pt idx="477">
                  <c:v>79.269099999999995</c:v>
                </c:pt>
                <c:pt idx="478">
                  <c:v>81.009799999999998</c:v>
                </c:pt>
                <c:pt idx="479">
                  <c:v>80.148700000000005</c:v>
                </c:pt>
                <c:pt idx="480">
                  <c:v>79.379099999999994</c:v>
                </c:pt>
                <c:pt idx="481">
                  <c:v>80.864800000000002</c:v>
                </c:pt>
                <c:pt idx="482">
                  <c:v>79.476200000000006</c:v>
                </c:pt>
                <c:pt idx="483">
                  <c:v>79.931700000000006</c:v>
                </c:pt>
                <c:pt idx="484">
                  <c:v>79.149600000000007</c:v>
                </c:pt>
                <c:pt idx="485">
                  <c:v>80.095699999999994</c:v>
                </c:pt>
                <c:pt idx="486">
                  <c:v>79.254099999999994</c:v>
                </c:pt>
                <c:pt idx="487">
                  <c:v>80.340699999999998</c:v>
                </c:pt>
                <c:pt idx="488">
                  <c:v>78.736699999999999</c:v>
                </c:pt>
                <c:pt idx="489">
                  <c:v>79.430700000000002</c:v>
                </c:pt>
                <c:pt idx="490">
                  <c:v>78.977800000000002</c:v>
                </c:pt>
                <c:pt idx="491">
                  <c:v>80.601299999999995</c:v>
                </c:pt>
                <c:pt idx="492">
                  <c:v>80.720399999999998</c:v>
                </c:pt>
                <c:pt idx="493">
                  <c:v>79.746600000000001</c:v>
                </c:pt>
                <c:pt idx="494">
                  <c:v>79.950400000000002</c:v>
                </c:pt>
                <c:pt idx="495">
                  <c:v>79.228200000000001</c:v>
                </c:pt>
                <c:pt idx="496">
                  <c:v>79.542000000000002</c:v>
                </c:pt>
                <c:pt idx="497">
                  <c:v>79.237700000000004</c:v>
                </c:pt>
                <c:pt idx="498">
                  <c:v>81.251900000000006</c:v>
                </c:pt>
                <c:pt idx="499">
                  <c:v>79.224299999999999</c:v>
                </c:pt>
                <c:pt idx="500">
                  <c:v>79.155500000000004</c:v>
                </c:pt>
                <c:pt idx="501">
                  <c:v>80.571200000000005</c:v>
                </c:pt>
                <c:pt idx="502">
                  <c:v>79.159499999999994</c:v>
                </c:pt>
                <c:pt idx="503">
                  <c:v>80.224999999999994</c:v>
                </c:pt>
                <c:pt idx="504">
                  <c:v>81.579599999999999</c:v>
                </c:pt>
                <c:pt idx="505">
                  <c:v>78.807500000000005</c:v>
                </c:pt>
                <c:pt idx="506">
                  <c:v>80.517499999999998</c:v>
                </c:pt>
                <c:pt idx="507">
                  <c:v>79.767799999999994</c:v>
                </c:pt>
                <c:pt idx="508">
                  <c:v>80.890799999999999</c:v>
                </c:pt>
                <c:pt idx="509">
                  <c:v>80.414699999999996</c:v>
                </c:pt>
                <c:pt idx="510">
                  <c:v>81.625900000000001</c:v>
                </c:pt>
                <c:pt idx="511">
                  <c:v>80.427099999999996</c:v>
                </c:pt>
                <c:pt idx="512">
                  <c:v>80.23</c:v>
                </c:pt>
                <c:pt idx="513">
                  <c:v>80.939499999999995</c:v>
                </c:pt>
                <c:pt idx="514">
                  <c:v>78.593900000000005</c:v>
                </c:pt>
                <c:pt idx="515">
                  <c:v>80.962500000000006</c:v>
                </c:pt>
                <c:pt idx="516">
                  <c:v>79.936499999999995</c:v>
                </c:pt>
                <c:pt idx="517">
                  <c:v>79.703500000000005</c:v>
                </c:pt>
                <c:pt idx="518">
                  <c:v>80.497600000000006</c:v>
                </c:pt>
                <c:pt idx="519">
                  <c:v>80.623000000000005</c:v>
                </c:pt>
                <c:pt idx="520">
                  <c:v>78.980900000000005</c:v>
                </c:pt>
                <c:pt idx="521">
                  <c:v>79.616399999999999</c:v>
                </c:pt>
                <c:pt idx="522">
                  <c:v>81.378900000000002</c:v>
                </c:pt>
                <c:pt idx="523">
                  <c:v>80.8369</c:v>
                </c:pt>
                <c:pt idx="524">
                  <c:v>80.515699999999995</c:v>
                </c:pt>
                <c:pt idx="525">
                  <c:v>78.8065</c:v>
                </c:pt>
                <c:pt idx="526">
                  <c:v>80.653000000000006</c:v>
                </c:pt>
                <c:pt idx="527">
                  <c:v>80.787999999999997</c:v>
                </c:pt>
                <c:pt idx="528">
                  <c:v>78.893900000000002</c:v>
                </c:pt>
                <c:pt idx="529">
                  <c:v>80.386300000000006</c:v>
                </c:pt>
                <c:pt idx="530">
                  <c:v>80.174499999999995</c:v>
                </c:pt>
                <c:pt idx="531">
                  <c:v>81.404200000000003</c:v>
                </c:pt>
                <c:pt idx="532">
                  <c:v>78.857699999999994</c:v>
                </c:pt>
                <c:pt idx="533">
                  <c:v>79.514899999999997</c:v>
                </c:pt>
                <c:pt idx="534">
                  <c:v>80.025000000000006</c:v>
                </c:pt>
                <c:pt idx="535">
                  <c:v>80.442499999999995</c:v>
                </c:pt>
                <c:pt idx="536">
                  <c:v>79.353999999999999</c:v>
                </c:pt>
                <c:pt idx="537">
                  <c:v>80.390500000000003</c:v>
                </c:pt>
                <c:pt idx="538">
                  <c:v>78.987200000000001</c:v>
                </c:pt>
                <c:pt idx="539">
                  <c:v>81.042100000000005</c:v>
                </c:pt>
                <c:pt idx="540">
                  <c:v>79.348399999999998</c:v>
                </c:pt>
                <c:pt idx="541">
                  <c:v>80.481399999999994</c:v>
                </c:pt>
                <c:pt idx="542">
                  <c:v>79.624399999999994</c:v>
                </c:pt>
                <c:pt idx="543">
                  <c:v>80.376400000000004</c:v>
                </c:pt>
                <c:pt idx="544">
                  <c:v>80.159400000000005</c:v>
                </c:pt>
                <c:pt idx="545">
                  <c:v>79.039400000000001</c:v>
                </c:pt>
                <c:pt idx="546">
                  <c:v>80.457700000000003</c:v>
                </c:pt>
                <c:pt idx="547">
                  <c:v>78.650800000000004</c:v>
                </c:pt>
                <c:pt idx="548">
                  <c:v>81.147499999999994</c:v>
                </c:pt>
                <c:pt idx="549">
                  <c:v>80.974199999999996</c:v>
                </c:pt>
                <c:pt idx="550">
                  <c:v>80.210800000000006</c:v>
                </c:pt>
                <c:pt idx="551">
                  <c:v>79.892099999999999</c:v>
                </c:pt>
                <c:pt idx="552">
                  <c:v>80.988500000000002</c:v>
                </c:pt>
                <c:pt idx="553">
                  <c:v>80.446600000000004</c:v>
                </c:pt>
                <c:pt idx="554">
                  <c:v>80.725700000000003</c:v>
                </c:pt>
                <c:pt idx="555">
                  <c:v>79.154300000000006</c:v>
                </c:pt>
                <c:pt idx="556">
                  <c:v>80.463099999999997</c:v>
                </c:pt>
                <c:pt idx="557">
                  <c:v>79.867000000000004</c:v>
                </c:pt>
                <c:pt idx="558">
                  <c:v>79.011899999999997</c:v>
                </c:pt>
                <c:pt idx="559">
                  <c:v>81.350399999999993</c:v>
                </c:pt>
                <c:pt idx="560">
                  <c:v>80.9953</c:v>
                </c:pt>
                <c:pt idx="561">
                  <c:v>79.674800000000005</c:v>
                </c:pt>
                <c:pt idx="562">
                  <c:v>79.578400000000002</c:v>
                </c:pt>
                <c:pt idx="563">
                  <c:v>79.044799999999995</c:v>
                </c:pt>
                <c:pt idx="564">
                  <c:v>79.243700000000004</c:v>
                </c:pt>
                <c:pt idx="565">
                  <c:v>81.294499999999999</c:v>
                </c:pt>
                <c:pt idx="566">
                  <c:v>81.556799999999996</c:v>
                </c:pt>
                <c:pt idx="567">
                  <c:v>80.448800000000006</c:v>
                </c:pt>
                <c:pt idx="568">
                  <c:v>80.648799999999994</c:v>
                </c:pt>
                <c:pt idx="569">
                  <c:v>78.945099999999996</c:v>
                </c:pt>
                <c:pt idx="570">
                  <c:v>80.131600000000006</c:v>
                </c:pt>
                <c:pt idx="571">
                  <c:v>78.7376</c:v>
                </c:pt>
                <c:pt idx="572">
                  <c:v>78.893900000000002</c:v>
                </c:pt>
                <c:pt idx="573">
                  <c:v>78.667699999999996</c:v>
                </c:pt>
                <c:pt idx="574">
                  <c:v>79.943700000000007</c:v>
                </c:pt>
                <c:pt idx="575">
                  <c:v>80.3018</c:v>
                </c:pt>
                <c:pt idx="576">
                  <c:v>79.299000000000007</c:v>
                </c:pt>
                <c:pt idx="577">
                  <c:v>80.424700000000001</c:v>
                </c:pt>
                <c:pt idx="578">
                  <c:v>81.024900000000002</c:v>
                </c:pt>
                <c:pt idx="579">
                  <c:v>78.826800000000006</c:v>
                </c:pt>
                <c:pt idx="580">
                  <c:v>79.499099999999999</c:v>
                </c:pt>
                <c:pt idx="581">
                  <c:v>79.051199999999994</c:v>
                </c:pt>
                <c:pt idx="582">
                  <c:v>78.908900000000003</c:v>
                </c:pt>
                <c:pt idx="583">
                  <c:v>80.317599999999999</c:v>
                </c:pt>
                <c:pt idx="584">
                  <c:v>80.320800000000006</c:v>
                </c:pt>
                <c:pt idx="585">
                  <c:v>81.388999999999996</c:v>
                </c:pt>
                <c:pt idx="586">
                  <c:v>80.782499999999999</c:v>
                </c:pt>
                <c:pt idx="587">
                  <c:v>80.256799999999998</c:v>
                </c:pt>
                <c:pt idx="588">
                  <c:v>78.886700000000005</c:v>
                </c:pt>
                <c:pt idx="589">
                  <c:v>81.152100000000004</c:v>
                </c:pt>
                <c:pt idx="590">
                  <c:v>79.612200000000001</c:v>
                </c:pt>
                <c:pt idx="591">
                  <c:v>79.415499999999994</c:v>
                </c:pt>
                <c:pt idx="592">
                  <c:v>80.093000000000004</c:v>
                </c:pt>
                <c:pt idx="593">
                  <c:v>78.806899999999999</c:v>
                </c:pt>
                <c:pt idx="594">
                  <c:v>78.648200000000003</c:v>
                </c:pt>
                <c:pt idx="595">
                  <c:v>79.687700000000007</c:v>
                </c:pt>
                <c:pt idx="596">
                  <c:v>79.427099999999996</c:v>
                </c:pt>
                <c:pt idx="597">
                  <c:v>80.813900000000004</c:v>
                </c:pt>
                <c:pt idx="598">
                  <c:v>78.660200000000003</c:v>
                </c:pt>
                <c:pt idx="599">
                  <c:v>81.023799999999994</c:v>
                </c:pt>
                <c:pt idx="600">
                  <c:v>79.212800000000001</c:v>
                </c:pt>
                <c:pt idx="601">
                  <c:v>79.178100000000001</c:v>
                </c:pt>
                <c:pt idx="602">
                  <c:v>78.673100000000005</c:v>
                </c:pt>
                <c:pt idx="603">
                  <c:v>80.794799999999995</c:v>
                </c:pt>
                <c:pt idx="604">
                  <c:v>80.876099999999994</c:v>
                </c:pt>
                <c:pt idx="605">
                  <c:v>81.061199999999999</c:v>
                </c:pt>
                <c:pt idx="606">
                  <c:v>81.293099999999995</c:v>
                </c:pt>
                <c:pt idx="607">
                  <c:v>80.511799999999994</c:v>
                </c:pt>
                <c:pt idx="608">
                  <c:v>81.291799999999995</c:v>
                </c:pt>
                <c:pt idx="609">
                  <c:v>80.478700000000003</c:v>
                </c:pt>
                <c:pt idx="610">
                  <c:v>80.584599999999995</c:v>
                </c:pt>
                <c:pt idx="611">
                  <c:v>80.613799999999998</c:v>
                </c:pt>
                <c:pt idx="612">
                  <c:v>78.835300000000004</c:v>
                </c:pt>
                <c:pt idx="613">
                  <c:v>80.599000000000004</c:v>
                </c:pt>
                <c:pt idx="614">
                  <c:v>81.580200000000005</c:v>
                </c:pt>
                <c:pt idx="615">
                  <c:v>79.013099999999994</c:v>
                </c:pt>
                <c:pt idx="616">
                  <c:v>81.456900000000005</c:v>
                </c:pt>
                <c:pt idx="617">
                  <c:v>81.078400000000002</c:v>
                </c:pt>
                <c:pt idx="618">
                  <c:v>80.260199999999998</c:v>
                </c:pt>
                <c:pt idx="619">
                  <c:v>79.030900000000003</c:v>
                </c:pt>
                <c:pt idx="620">
                  <c:v>81.200500000000005</c:v>
                </c:pt>
                <c:pt idx="621">
                  <c:v>79.243099999999998</c:v>
                </c:pt>
                <c:pt idx="622">
                  <c:v>79.037599999999998</c:v>
                </c:pt>
                <c:pt idx="623">
                  <c:v>81.236199999999997</c:v>
                </c:pt>
                <c:pt idx="624">
                  <c:v>80.187799999999996</c:v>
                </c:pt>
                <c:pt idx="625">
                  <c:v>81.459299999999999</c:v>
                </c:pt>
                <c:pt idx="626">
                  <c:v>80.408000000000001</c:v>
                </c:pt>
                <c:pt idx="627">
                  <c:v>79.631600000000006</c:v>
                </c:pt>
                <c:pt idx="628">
                  <c:v>79.327699999999993</c:v>
                </c:pt>
                <c:pt idx="629">
                  <c:v>79.945700000000002</c:v>
                </c:pt>
                <c:pt idx="630">
                  <c:v>81.569900000000004</c:v>
                </c:pt>
                <c:pt idx="631">
                  <c:v>81.216700000000003</c:v>
                </c:pt>
                <c:pt idx="632">
                  <c:v>80.679900000000004</c:v>
                </c:pt>
                <c:pt idx="633">
                  <c:v>80.915400000000005</c:v>
                </c:pt>
                <c:pt idx="634">
                  <c:v>81.138300000000001</c:v>
                </c:pt>
                <c:pt idx="635">
                  <c:v>79.808899999999994</c:v>
                </c:pt>
                <c:pt idx="636">
                  <c:v>79.181700000000006</c:v>
                </c:pt>
                <c:pt idx="637">
                  <c:v>81.004099999999994</c:v>
                </c:pt>
                <c:pt idx="638">
                  <c:v>81.030199999999994</c:v>
                </c:pt>
                <c:pt idx="639">
                  <c:v>80.963099999999997</c:v>
                </c:pt>
                <c:pt idx="640">
                  <c:v>80.284199999999998</c:v>
                </c:pt>
                <c:pt idx="641">
                  <c:v>81.218100000000007</c:v>
                </c:pt>
                <c:pt idx="642">
                  <c:v>81.611900000000006</c:v>
                </c:pt>
                <c:pt idx="643">
                  <c:v>78.687799999999996</c:v>
                </c:pt>
                <c:pt idx="644">
                  <c:v>80.866500000000002</c:v>
                </c:pt>
                <c:pt idx="645">
                  <c:v>78.797300000000007</c:v>
                </c:pt>
                <c:pt idx="646">
                  <c:v>81.616399999999999</c:v>
                </c:pt>
                <c:pt idx="647">
                  <c:v>81.367599999999996</c:v>
                </c:pt>
                <c:pt idx="648">
                  <c:v>81.537400000000005</c:v>
                </c:pt>
                <c:pt idx="649">
                  <c:v>80.318299999999994</c:v>
                </c:pt>
                <c:pt idx="650">
                  <c:v>80.236599999999996</c:v>
                </c:pt>
                <c:pt idx="651">
                  <c:v>78.773399999999995</c:v>
                </c:pt>
                <c:pt idx="652">
                  <c:v>81.415700000000001</c:v>
                </c:pt>
                <c:pt idx="653">
                  <c:v>80.244799999999998</c:v>
                </c:pt>
                <c:pt idx="654">
                  <c:v>81.021799999999999</c:v>
                </c:pt>
                <c:pt idx="655">
                  <c:v>81.045900000000003</c:v>
                </c:pt>
                <c:pt idx="656">
                  <c:v>81.552499999999995</c:v>
                </c:pt>
                <c:pt idx="657">
                  <c:v>81.055599999999998</c:v>
                </c:pt>
                <c:pt idx="658">
                  <c:v>78.515699999999995</c:v>
                </c:pt>
                <c:pt idx="659">
                  <c:v>81.632499999999993</c:v>
                </c:pt>
                <c:pt idx="660">
                  <c:v>78.753399999999999</c:v>
                </c:pt>
                <c:pt idx="661">
                  <c:v>79.114000000000004</c:v>
                </c:pt>
                <c:pt idx="662">
                  <c:v>79.071399999999997</c:v>
                </c:pt>
                <c:pt idx="663">
                  <c:v>78.890199999999993</c:v>
                </c:pt>
                <c:pt idx="664">
                  <c:v>81.668499999999995</c:v>
                </c:pt>
                <c:pt idx="665">
                  <c:v>79.978700000000003</c:v>
                </c:pt>
                <c:pt idx="666">
                  <c:v>78.558999999999997</c:v>
                </c:pt>
                <c:pt idx="667">
                  <c:v>80.060100000000006</c:v>
                </c:pt>
                <c:pt idx="668">
                  <c:v>79.9161</c:v>
                </c:pt>
                <c:pt idx="669">
                  <c:v>81.256399999999999</c:v>
                </c:pt>
                <c:pt idx="670">
                  <c:v>81.349999999999994</c:v>
                </c:pt>
                <c:pt idx="671">
                  <c:v>79.437399999999997</c:v>
                </c:pt>
                <c:pt idx="672">
                  <c:v>80.9084</c:v>
                </c:pt>
                <c:pt idx="673">
                  <c:v>78.896500000000003</c:v>
                </c:pt>
                <c:pt idx="674">
                  <c:v>78.835099999999997</c:v>
                </c:pt>
                <c:pt idx="675">
                  <c:v>81.357600000000005</c:v>
                </c:pt>
                <c:pt idx="676">
                  <c:v>78.886399999999995</c:v>
                </c:pt>
                <c:pt idx="677">
                  <c:v>80.757400000000004</c:v>
                </c:pt>
                <c:pt idx="678">
                  <c:v>78.677899999999994</c:v>
                </c:pt>
                <c:pt idx="679">
                  <c:v>80.595399999999998</c:v>
                </c:pt>
                <c:pt idx="680">
                  <c:v>79.559799999999996</c:v>
                </c:pt>
                <c:pt idx="681">
                  <c:v>80.375399999999999</c:v>
                </c:pt>
                <c:pt idx="682">
                  <c:v>81.094999999999999</c:v>
                </c:pt>
                <c:pt idx="683">
                  <c:v>80.879400000000004</c:v>
                </c:pt>
                <c:pt idx="684">
                  <c:v>78.73</c:v>
                </c:pt>
                <c:pt idx="685">
                  <c:v>81.320599999999999</c:v>
                </c:pt>
                <c:pt idx="686">
                  <c:v>81.114699999999999</c:v>
                </c:pt>
                <c:pt idx="687">
                  <c:v>79.772400000000005</c:v>
                </c:pt>
                <c:pt idx="688">
                  <c:v>79.762</c:v>
                </c:pt>
                <c:pt idx="689">
                  <c:v>78.671499999999995</c:v>
                </c:pt>
                <c:pt idx="690">
                  <c:v>78.606800000000007</c:v>
                </c:pt>
                <c:pt idx="691">
                  <c:v>79.474000000000004</c:v>
                </c:pt>
                <c:pt idx="692">
                  <c:v>79.627399999999994</c:v>
                </c:pt>
                <c:pt idx="693">
                  <c:v>78.916600000000003</c:v>
                </c:pt>
                <c:pt idx="694">
                  <c:v>81.037000000000006</c:v>
                </c:pt>
                <c:pt idx="695">
                  <c:v>78.6126</c:v>
                </c:pt>
                <c:pt idx="696">
                  <c:v>78.743300000000005</c:v>
                </c:pt>
                <c:pt idx="697">
                  <c:v>80.051900000000003</c:v>
                </c:pt>
                <c:pt idx="698">
                  <c:v>78.917299999999997</c:v>
                </c:pt>
                <c:pt idx="699">
                  <c:v>79.596800000000002</c:v>
                </c:pt>
                <c:pt idx="700">
                  <c:v>79.100499999999997</c:v>
                </c:pt>
                <c:pt idx="701">
                  <c:v>79.291700000000006</c:v>
                </c:pt>
                <c:pt idx="702">
                  <c:v>79.337199999999996</c:v>
                </c:pt>
                <c:pt idx="703">
                  <c:v>79.776700000000005</c:v>
                </c:pt>
                <c:pt idx="704">
                  <c:v>78.604399999999998</c:v>
                </c:pt>
                <c:pt idx="705">
                  <c:v>80.474199999999996</c:v>
                </c:pt>
                <c:pt idx="706">
                  <c:v>80.062899999999999</c:v>
                </c:pt>
                <c:pt idx="707">
                  <c:v>80.944599999999994</c:v>
                </c:pt>
                <c:pt idx="708">
                  <c:v>78.949799999999996</c:v>
                </c:pt>
                <c:pt idx="709">
                  <c:v>79.447900000000004</c:v>
                </c:pt>
                <c:pt idx="710">
                  <c:v>80.730599999999995</c:v>
                </c:pt>
                <c:pt idx="711">
                  <c:v>80.046800000000005</c:v>
                </c:pt>
                <c:pt idx="712">
                  <c:v>80.125399999999999</c:v>
                </c:pt>
                <c:pt idx="713">
                  <c:v>80.220500000000001</c:v>
                </c:pt>
                <c:pt idx="714">
                  <c:v>79.295500000000004</c:v>
                </c:pt>
                <c:pt idx="715">
                  <c:v>80.115899999999996</c:v>
                </c:pt>
                <c:pt idx="716">
                  <c:v>79.548599999999993</c:v>
                </c:pt>
                <c:pt idx="717">
                  <c:v>79.745099999999994</c:v>
                </c:pt>
                <c:pt idx="718">
                  <c:v>80.489599999999996</c:v>
                </c:pt>
                <c:pt idx="719">
                  <c:v>80.0749</c:v>
                </c:pt>
                <c:pt idx="720">
                  <c:v>79.483999999999995</c:v>
                </c:pt>
                <c:pt idx="721">
                  <c:v>79.281000000000006</c:v>
                </c:pt>
                <c:pt idx="722">
                  <c:v>80.059200000000004</c:v>
                </c:pt>
                <c:pt idx="723">
                  <c:v>78.717299999999994</c:v>
                </c:pt>
                <c:pt idx="724">
                  <c:v>79.570400000000006</c:v>
                </c:pt>
                <c:pt idx="725">
                  <c:v>80.946600000000004</c:v>
                </c:pt>
                <c:pt idx="726">
                  <c:v>81.061800000000005</c:v>
                </c:pt>
                <c:pt idx="727">
                  <c:v>81.502600000000001</c:v>
                </c:pt>
                <c:pt idx="728">
                  <c:v>80.191100000000006</c:v>
                </c:pt>
                <c:pt idx="729">
                  <c:v>78.973299999999995</c:v>
                </c:pt>
                <c:pt idx="730">
                  <c:v>81.006600000000006</c:v>
                </c:pt>
                <c:pt idx="731">
                  <c:v>80.889399999999995</c:v>
                </c:pt>
                <c:pt idx="732">
                  <c:v>80.730599999999995</c:v>
                </c:pt>
                <c:pt idx="733">
                  <c:v>81.400800000000004</c:v>
                </c:pt>
                <c:pt idx="734">
                  <c:v>79.587800000000001</c:v>
                </c:pt>
                <c:pt idx="735">
                  <c:v>81.647499999999994</c:v>
                </c:pt>
                <c:pt idx="736">
                  <c:v>80.395399999999995</c:v>
                </c:pt>
                <c:pt idx="737">
                  <c:v>81.497799999999998</c:v>
                </c:pt>
                <c:pt idx="738">
                  <c:v>80.460499999999996</c:v>
                </c:pt>
                <c:pt idx="739">
                  <c:v>80.196100000000001</c:v>
                </c:pt>
                <c:pt idx="740">
                  <c:v>80.210300000000004</c:v>
                </c:pt>
                <c:pt idx="741">
                  <c:v>79.186599999999999</c:v>
                </c:pt>
                <c:pt idx="742">
                  <c:v>79.779899999999998</c:v>
                </c:pt>
                <c:pt idx="743">
                  <c:v>78.538499999999999</c:v>
                </c:pt>
                <c:pt idx="744">
                  <c:v>80.373699999999999</c:v>
                </c:pt>
                <c:pt idx="745">
                  <c:v>78.902600000000007</c:v>
                </c:pt>
                <c:pt idx="746">
                  <c:v>81.279700000000005</c:v>
                </c:pt>
                <c:pt idx="747">
                  <c:v>79.465000000000003</c:v>
                </c:pt>
                <c:pt idx="748">
                  <c:v>81.066100000000006</c:v>
                </c:pt>
                <c:pt idx="749">
                  <c:v>79.668000000000006</c:v>
                </c:pt>
                <c:pt idx="750">
                  <c:v>79.248000000000005</c:v>
                </c:pt>
                <c:pt idx="751">
                  <c:v>80.665400000000005</c:v>
                </c:pt>
                <c:pt idx="752">
                  <c:v>80.595699999999994</c:v>
                </c:pt>
                <c:pt idx="753">
                  <c:v>78.578900000000004</c:v>
                </c:pt>
                <c:pt idx="754">
                  <c:v>79.647800000000004</c:v>
                </c:pt>
                <c:pt idx="755">
                  <c:v>78.811800000000005</c:v>
                </c:pt>
                <c:pt idx="756">
                  <c:v>79.082700000000003</c:v>
                </c:pt>
                <c:pt idx="757">
                  <c:v>81.061999999999998</c:v>
                </c:pt>
                <c:pt idx="758">
                  <c:v>81.494799999999998</c:v>
                </c:pt>
                <c:pt idx="759">
                  <c:v>80.663600000000002</c:v>
                </c:pt>
                <c:pt idx="760">
                  <c:v>81.506299999999996</c:v>
                </c:pt>
                <c:pt idx="761">
                  <c:v>80.297799999999995</c:v>
                </c:pt>
                <c:pt idx="762">
                  <c:v>79.992800000000003</c:v>
                </c:pt>
                <c:pt idx="763">
                  <c:v>80.1999</c:v>
                </c:pt>
                <c:pt idx="764">
                  <c:v>80.709199999999996</c:v>
                </c:pt>
                <c:pt idx="765">
                  <c:v>79.673199999999994</c:v>
                </c:pt>
                <c:pt idx="766">
                  <c:v>79.548000000000002</c:v>
                </c:pt>
                <c:pt idx="767">
                  <c:v>79.360100000000003</c:v>
                </c:pt>
                <c:pt idx="768">
                  <c:v>81.308599999999998</c:v>
                </c:pt>
                <c:pt idx="769">
                  <c:v>81.390799999999999</c:v>
                </c:pt>
                <c:pt idx="770">
                  <c:v>81.281999999999996</c:v>
                </c:pt>
                <c:pt idx="771">
                  <c:v>80.804900000000004</c:v>
                </c:pt>
                <c:pt idx="772">
                  <c:v>78.604200000000006</c:v>
                </c:pt>
                <c:pt idx="773">
                  <c:v>78.867599999999996</c:v>
                </c:pt>
                <c:pt idx="774">
                  <c:v>78.805300000000003</c:v>
                </c:pt>
                <c:pt idx="775">
                  <c:v>80.532700000000006</c:v>
                </c:pt>
                <c:pt idx="776">
                  <c:v>79.051400000000001</c:v>
                </c:pt>
                <c:pt idx="777">
                  <c:v>78.736999999999995</c:v>
                </c:pt>
                <c:pt idx="778">
                  <c:v>79.146299999999997</c:v>
                </c:pt>
                <c:pt idx="779">
                  <c:v>78.932100000000005</c:v>
                </c:pt>
                <c:pt idx="780">
                  <c:v>80.499799999999993</c:v>
                </c:pt>
                <c:pt idx="781">
                  <c:v>79.436700000000002</c:v>
                </c:pt>
                <c:pt idx="782">
                  <c:v>80.159000000000006</c:v>
                </c:pt>
                <c:pt idx="783">
                  <c:v>79.778800000000004</c:v>
                </c:pt>
                <c:pt idx="784">
                  <c:v>81.225300000000004</c:v>
                </c:pt>
                <c:pt idx="785">
                  <c:v>81.510499999999993</c:v>
                </c:pt>
                <c:pt idx="786">
                  <c:v>79.863900000000001</c:v>
                </c:pt>
                <c:pt idx="787">
                  <c:v>81.278099999999995</c:v>
                </c:pt>
                <c:pt idx="788">
                  <c:v>78.884299999999996</c:v>
                </c:pt>
                <c:pt idx="789">
                  <c:v>79.127499999999998</c:v>
                </c:pt>
                <c:pt idx="790">
                  <c:v>81.147900000000007</c:v>
                </c:pt>
                <c:pt idx="791">
                  <c:v>79.622600000000006</c:v>
                </c:pt>
                <c:pt idx="792">
                  <c:v>80.233500000000006</c:v>
                </c:pt>
                <c:pt idx="793">
                  <c:v>78.926400000000001</c:v>
                </c:pt>
                <c:pt idx="794">
                  <c:v>80.102000000000004</c:v>
                </c:pt>
                <c:pt idx="795">
                  <c:v>78.654700000000005</c:v>
                </c:pt>
                <c:pt idx="796">
                  <c:v>80.569900000000004</c:v>
                </c:pt>
                <c:pt idx="797">
                  <c:v>79.185900000000004</c:v>
                </c:pt>
                <c:pt idx="798">
                  <c:v>79.068100000000001</c:v>
                </c:pt>
                <c:pt idx="799">
                  <c:v>79.9435</c:v>
                </c:pt>
                <c:pt idx="800">
                  <c:v>80.763000000000005</c:v>
                </c:pt>
                <c:pt idx="801">
                  <c:v>81.358999999999995</c:v>
                </c:pt>
                <c:pt idx="802">
                  <c:v>78.602400000000003</c:v>
                </c:pt>
                <c:pt idx="803">
                  <c:v>80.686899999999994</c:v>
                </c:pt>
                <c:pt idx="804">
                  <c:v>81.334800000000001</c:v>
                </c:pt>
                <c:pt idx="805">
                  <c:v>81.397999999999996</c:v>
                </c:pt>
                <c:pt idx="806">
                  <c:v>78.812600000000003</c:v>
                </c:pt>
                <c:pt idx="807">
                  <c:v>81.538200000000003</c:v>
                </c:pt>
                <c:pt idx="808">
                  <c:v>80.898399999999995</c:v>
                </c:pt>
                <c:pt idx="809">
                  <c:v>80.363</c:v>
                </c:pt>
                <c:pt idx="810">
                  <c:v>79.889399999999995</c:v>
                </c:pt>
                <c:pt idx="811">
                  <c:v>80.718299999999999</c:v>
                </c:pt>
                <c:pt idx="812">
                  <c:v>79.898399999999995</c:v>
                </c:pt>
                <c:pt idx="813">
                  <c:v>78.986900000000006</c:v>
                </c:pt>
                <c:pt idx="814">
                  <c:v>79.171499999999995</c:v>
                </c:pt>
                <c:pt idx="815">
                  <c:v>79.909400000000005</c:v>
                </c:pt>
                <c:pt idx="816">
                  <c:v>79.805099999999996</c:v>
                </c:pt>
                <c:pt idx="817">
                  <c:v>81.075800000000001</c:v>
                </c:pt>
                <c:pt idx="818">
                  <c:v>81.488200000000006</c:v>
                </c:pt>
                <c:pt idx="819">
                  <c:v>78.768100000000004</c:v>
                </c:pt>
                <c:pt idx="820">
                  <c:v>80.233099999999993</c:v>
                </c:pt>
                <c:pt idx="821">
                  <c:v>79.325500000000005</c:v>
                </c:pt>
                <c:pt idx="822">
                  <c:v>79.212699999999998</c:v>
                </c:pt>
                <c:pt idx="823">
                  <c:v>81.234800000000007</c:v>
                </c:pt>
                <c:pt idx="824">
                  <c:v>78.560500000000005</c:v>
                </c:pt>
                <c:pt idx="825">
                  <c:v>80.833100000000002</c:v>
                </c:pt>
                <c:pt idx="826">
                  <c:v>79.342500000000001</c:v>
                </c:pt>
                <c:pt idx="827">
                  <c:v>80.703500000000005</c:v>
                </c:pt>
                <c:pt idx="828">
                  <c:v>79.771500000000003</c:v>
                </c:pt>
                <c:pt idx="829">
                  <c:v>79.010800000000003</c:v>
                </c:pt>
                <c:pt idx="830">
                  <c:v>80.308800000000005</c:v>
                </c:pt>
                <c:pt idx="831">
                  <c:v>81.130799999999994</c:v>
                </c:pt>
                <c:pt idx="832">
                  <c:v>78.883499999999998</c:v>
                </c:pt>
                <c:pt idx="833">
                  <c:v>79.950900000000004</c:v>
                </c:pt>
                <c:pt idx="834">
                  <c:v>80.858000000000004</c:v>
                </c:pt>
                <c:pt idx="835">
                  <c:v>80.317999999999998</c:v>
                </c:pt>
                <c:pt idx="836">
                  <c:v>80.145499999999998</c:v>
                </c:pt>
                <c:pt idx="837">
                  <c:v>81.023899999999998</c:v>
                </c:pt>
                <c:pt idx="838">
                  <c:v>80.959000000000003</c:v>
                </c:pt>
                <c:pt idx="839">
                  <c:v>81.306100000000001</c:v>
                </c:pt>
                <c:pt idx="840">
                  <c:v>81.065100000000001</c:v>
                </c:pt>
                <c:pt idx="841">
                  <c:v>79.560400000000001</c:v>
                </c:pt>
                <c:pt idx="842">
                  <c:v>80.273700000000005</c:v>
                </c:pt>
                <c:pt idx="843">
                  <c:v>79.436700000000002</c:v>
                </c:pt>
                <c:pt idx="844">
                  <c:v>81.495199999999997</c:v>
                </c:pt>
                <c:pt idx="845">
                  <c:v>79.477500000000006</c:v>
                </c:pt>
                <c:pt idx="846">
                  <c:v>79.063400000000001</c:v>
                </c:pt>
                <c:pt idx="847">
                  <c:v>79.795599999999993</c:v>
                </c:pt>
                <c:pt idx="848">
                  <c:v>80.0364</c:v>
                </c:pt>
                <c:pt idx="849">
                  <c:v>78.813800000000001</c:v>
                </c:pt>
                <c:pt idx="850">
                  <c:v>80.714299999999994</c:v>
                </c:pt>
                <c:pt idx="851">
                  <c:v>79.624300000000005</c:v>
                </c:pt>
                <c:pt idx="852">
                  <c:v>79.5124</c:v>
                </c:pt>
                <c:pt idx="853">
                  <c:v>79.715199999999996</c:v>
                </c:pt>
                <c:pt idx="854">
                  <c:v>81.385800000000003</c:v>
                </c:pt>
                <c:pt idx="855">
                  <c:v>79.074299999999994</c:v>
                </c:pt>
                <c:pt idx="856">
                  <c:v>81.329599999999999</c:v>
                </c:pt>
                <c:pt idx="857">
                  <c:v>80.116299999999995</c:v>
                </c:pt>
                <c:pt idx="858">
                  <c:v>79.815299999999993</c:v>
                </c:pt>
                <c:pt idx="859">
                  <c:v>79.185900000000004</c:v>
                </c:pt>
                <c:pt idx="860">
                  <c:v>81.395499999999998</c:v>
                </c:pt>
                <c:pt idx="861">
                  <c:v>78.805400000000006</c:v>
                </c:pt>
                <c:pt idx="862">
                  <c:v>81.142499999999998</c:v>
                </c:pt>
                <c:pt idx="863">
                  <c:v>78.976699999999994</c:v>
                </c:pt>
                <c:pt idx="864">
                  <c:v>78.927700000000002</c:v>
                </c:pt>
                <c:pt idx="865">
                  <c:v>81.344099999999997</c:v>
                </c:pt>
                <c:pt idx="866">
                  <c:v>81.462500000000006</c:v>
                </c:pt>
                <c:pt idx="867">
                  <c:v>80.551400000000001</c:v>
                </c:pt>
                <c:pt idx="868">
                  <c:v>80.338800000000006</c:v>
                </c:pt>
                <c:pt idx="869">
                  <c:v>81.017700000000005</c:v>
                </c:pt>
                <c:pt idx="870">
                  <c:v>79.745699999999999</c:v>
                </c:pt>
                <c:pt idx="871">
                  <c:v>80.388599999999997</c:v>
                </c:pt>
                <c:pt idx="872">
                  <c:v>80.011700000000005</c:v>
                </c:pt>
                <c:pt idx="873">
                  <c:v>81.140600000000006</c:v>
                </c:pt>
                <c:pt idx="874">
                  <c:v>79.659899999999993</c:v>
                </c:pt>
                <c:pt idx="875">
                  <c:v>80.639399999999995</c:v>
                </c:pt>
                <c:pt idx="876">
                  <c:v>80.658799999999999</c:v>
                </c:pt>
                <c:pt idx="877">
                  <c:v>81.417000000000002</c:v>
                </c:pt>
                <c:pt idx="878">
                  <c:v>81.144099999999995</c:v>
                </c:pt>
                <c:pt idx="879">
                  <c:v>80.499099999999999</c:v>
                </c:pt>
                <c:pt idx="880">
                  <c:v>80.613200000000006</c:v>
                </c:pt>
                <c:pt idx="881">
                  <c:v>81.11</c:v>
                </c:pt>
                <c:pt idx="882">
                  <c:v>81.222899999999996</c:v>
                </c:pt>
                <c:pt idx="883">
                  <c:v>79.346900000000005</c:v>
                </c:pt>
                <c:pt idx="884">
                  <c:v>79.011399999999995</c:v>
                </c:pt>
                <c:pt idx="885">
                  <c:v>78.546899999999994</c:v>
                </c:pt>
                <c:pt idx="886">
                  <c:v>80.391800000000003</c:v>
                </c:pt>
                <c:pt idx="887">
                  <c:v>80.187799999999996</c:v>
                </c:pt>
                <c:pt idx="888">
                  <c:v>81.412899999999993</c:v>
                </c:pt>
                <c:pt idx="889">
                  <c:v>81.652500000000003</c:v>
                </c:pt>
                <c:pt idx="890">
                  <c:v>79.912199999999999</c:v>
                </c:pt>
                <c:pt idx="891">
                  <c:v>81.3185</c:v>
                </c:pt>
                <c:pt idx="892">
                  <c:v>79.996099999999998</c:v>
                </c:pt>
                <c:pt idx="893">
                  <c:v>80.249499999999998</c:v>
                </c:pt>
                <c:pt idx="894">
                  <c:v>79.575100000000006</c:v>
                </c:pt>
                <c:pt idx="895">
                  <c:v>79.494</c:v>
                </c:pt>
                <c:pt idx="896">
                  <c:v>81.372200000000007</c:v>
                </c:pt>
                <c:pt idx="897">
                  <c:v>81.281000000000006</c:v>
                </c:pt>
                <c:pt idx="898">
                  <c:v>81.009500000000003</c:v>
                </c:pt>
                <c:pt idx="899">
                  <c:v>80.242900000000006</c:v>
                </c:pt>
                <c:pt idx="900">
                  <c:v>81.438699999999997</c:v>
                </c:pt>
                <c:pt idx="901">
                  <c:v>81.387500000000003</c:v>
                </c:pt>
                <c:pt idx="902">
                  <c:v>80.840299999999999</c:v>
                </c:pt>
                <c:pt idx="903">
                  <c:v>79.042900000000003</c:v>
                </c:pt>
                <c:pt idx="904">
                  <c:v>80.762200000000007</c:v>
                </c:pt>
                <c:pt idx="905">
                  <c:v>79.063400000000001</c:v>
                </c:pt>
                <c:pt idx="906">
                  <c:v>80.269800000000004</c:v>
                </c:pt>
                <c:pt idx="907">
                  <c:v>79.638099999999994</c:v>
                </c:pt>
                <c:pt idx="908">
                  <c:v>80.974599999999995</c:v>
                </c:pt>
                <c:pt idx="909">
                  <c:v>79.352400000000003</c:v>
                </c:pt>
                <c:pt idx="910">
                  <c:v>80.5946</c:v>
                </c:pt>
                <c:pt idx="911">
                  <c:v>80.401200000000003</c:v>
                </c:pt>
                <c:pt idx="912">
                  <c:v>79.909300000000002</c:v>
                </c:pt>
                <c:pt idx="913">
                  <c:v>81.120699999999999</c:v>
                </c:pt>
                <c:pt idx="914">
                  <c:v>81.621399999999994</c:v>
                </c:pt>
                <c:pt idx="915">
                  <c:v>80.498900000000006</c:v>
                </c:pt>
                <c:pt idx="916">
                  <c:v>79.238600000000005</c:v>
                </c:pt>
                <c:pt idx="917">
                  <c:v>81.254800000000003</c:v>
                </c:pt>
                <c:pt idx="918">
                  <c:v>80.938800000000001</c:v>
                </c:pt>
                <c:pt idx="919">
                  <c:v>79.351299999999995</c:v>
                </c:pt>
                <c:pt idx="920">
                  <c:v>79.898300000000006</c:v>
                </c:pt>
                <c:pt idx="921">
                  <c:v>81.441100000000006</c:v>
                </c:pt>
                <c:pt idx="922">
                  <c:v>78.685599999999994</c:v>
                </c:pt>
                <c:pt idx="923">
                  <c:v>79.960700000000003</c:v>
                </c:pt>
                <c:pt idx="924">
                  <c:v>80.063599999999994</c:v>
                </c:pt>
                <c:pt idx="925">
                  <c:v>80.218900000000005</c:v>
                </c:pt>
                <c:pt idx="926">
                  <c:v>80.104799999999997</c:v>
                </c:pt>
                <c:pt idx="927">
                  <c:v>80.894900000000007</c:v>
                </c:pt>
                <c:pt idx="928">
                  <c:v>80.083799999999997</c:v>
                </c:pt>
                <c:pt idx="929">
                  <c:v>78.660799999999995</c:v>
                </c:pt>
                <c:pt idx="930">
                  <c:v>80.620099999999994</c:v>
                </c:pt>
                <c:pt idx="931">
                  <c:v>79.477800000000002</c:v>
                </c:pt>
                <c:pt idx="932">
                  <c:v>81.118600000000001</c:v>
                </c:pt>
                <c:pt idx="933">
                  <c:v>79.909099999999995</c:v>
                </c:pt>
                <c:pt idx="934">
                  <c:v>80.847899999999996</c:v>
                </c:pt>
                <c:pt idx="935">
                  <c:v>79.765900000000002</c:v>
                </c:pt>
                <c:pt idx="936">
                  <c:v>81.016099999999994</c:v>
                </c:pt>
                <c:pt idx="937">
                  <c:v>78.645499999999998</c:v>
                </c:pt>
                <c:pt idx="938">
                  <c:v>79.816900000000004</c:v>
                </c:pt>
                <c:pt idx="939">
                  <c:v>81.107299999999995</c:v>
                </c:pt>
                <c:pt idx="940">
                  <c:v>79.417400000000001</c:v>
                </c:pt>
                <c:pt idx="941">
                  <c:v>81.011799999999994</c:v>
                </c:pt>
                <c:pt idx="942">
                  <c:v>79.380600000000001</c:v>
                </c:pt>
                <c:pt idx="943">
                  <c:v>81.546000000000006</c:v>
                </c:pt>
                <c:pt idx="944">
                  <c:v>78.578100000000006</c:v>
                </c:pt>
                <c:pt idx="945">
                  <c:v>80.993499999999997</c:v>
                </c:pt>
                <c:pt idx="946">
                  <c:v>79.794499999999999</c:v>
                </c:pt>
                <c:pt idx="947">
                  <c:v>78.724900000000005</c:v>
                </c:pt>
                <c:pt idx="948">
                  <c:v>80.829800000000006</c:v>
                </c:pt>
                <c:pt idx="949">
                  <c:v>79.3048</c:v>
                </c:pt>
                <c:pt idx="950">
                  <c:v>79.359800000000007</c:v>
                </c:pt>
                <c:pt idx="951">
                  <c:v>79.988399999999999</c:v>
                </c:pt>
                <c:pt idx="952">
                  <c:v>81.123000000000005</c:v>
                </c:pt>
                <c:pt idx="953">
                  <c:v>80.714799999999997</c:v>
                </c:pt>
                <c:pt idx="954">
                  <c:v>79.070300000000003</c:v>
                </c:pt>
                <c:pt idx="955">
                  <c:v>78.936800000000005</c:v>
                </c:pt>
                <c:pt idx="956">
                  <c:v>80.903700000000001</c:v>
                </c:pt>
                <c:pt idx="957">
                  <c:v>79.100300000000004</c:v>
                </c:pt>
                <c:pt idx="958">
                  <c:v>80.888099999999994</c:v>
                </c:pt>
                <c:pt idx="959">
                  <c:v>78.695800000000006</c:v>
                </c:pt>
                <c:pt idx="960">
                  <c:v>81.126400000000004</c:v>
                </c:pt>
                <c:pt idx="961">
                  <c:v>80.099800000000002</c:v>
                </c:pt>
                <c:pt idx="962">
                  <c:v>78.660799999999995</c:v>
                </c:pt>
                <c:pt idx="963">
                  <c:v>78.729699999999994</c:v>
                </c:pt>
                <c:pt idx="964">
                  <c:v>78.937700000000007</c:v>
                </c:pt>
                <c:pt idx="965">
                  <c:v>80.497</c:v>
                </c:pt>
                <c:pt idx="966">
                  <c:v>79.855400000000003</c:v>
                </c:pt>
                <c:pt idx="967">
                  <c:v>81.232200000000006</c:v>
                </c:pt>
                <c:pt idx="968">
                  <c:v>80.196799999999996</c:v>
                </c:pt>
                <c:pt idx="969">
                  <c:v>78.617400000000004</c:v>
                </c:pt>
                <c:pt idx="970">
                  <c:v>78.876000000000005</c:v>
                </c:pt>
                <c:pt idx="971">
                  <c:v>79.353700000000003</c:v>
                </c:pt>
                <c:pt idx="972">
                  <c:v>79.0548</c:v>
                </c:pt>
                <c:pt idx="973">
                  <c:v>79.274799999999999</c:v>
                </c:pt>
                <c:pt idx="974">
                  <c:v>79.731800000000007</c:v>
                </c:pt>
                <c:pt idx="975">
                  <c:v>79.212400000000002</c:v>
                </c:pt>
                <c:pt idx="976">
                  <c:v>80.736699999999999</c:v>
                </c:pt>
                <c:pt idx="977">
                  <c:v>78.698499999999996</c:v>
                </c:pt>
                <c:pt idx="978">
                  <c:v>81.306200000000004</c:v>
                </c:pt>
                <c:pt idx="979">
                  <c:v>79.055000000000007</c:v>
                </c:pt>
                <c:pt idx="980">
                  <c:v>81.001000000000005</c:v>
                </c:pt>
                <c:pt idx="981">
                  <c:v>78.928100000000001</c:v>
                </c:pt>
                <c:pt idx="982">
                  <c:v>80.471100000000007</c:v>
                </c:pt>
                <c:pt idx="983">
                  <c:v>79.543499999999995</c:v>
                </c:pt>
                <c:pt idx="984">
                  <c:v>79.640900000000002</c:v>
                </c:pt>
                <c:pt idx="985">
                  <c:v>79.051400000000001</c:v>
                </c:pt>
                <c:pt idx="986">
                  <c:v>79.430400000000006</c:v>
                </c:pt>
                <c:pt idx="987">
                  <c:v>80.456999999999994</c:v>
                </c:pt>
                <c:pt idx="988">
                  <c:v>78.919499999999999</c:v>
                </c:pt>
                <c:pt idx="989">
                  <c:v>78.848699999999994</c:v>
                </c:pt>
                <c:pt idx="990">
                  <c:v>81.569299999999998</c:v>
                </c:pt>
                <c:pt idx="991">
                  <c:v>80.771500000000003</c:v>
                </c:pt>
                <c:pt idx="992">
                  <c:v>81.288399999999996</c:v>
                </c:pt>
                <c:pt idx="993">
                  <c:v>80.755099999999999</c:v>
                </c:pt>
                <c:pt idx="994">
                  <c:v>81.333200000000005</c:v>
                </c:pt>
                <c:pt idx="995">
                  <c:v>80.8399</c:v>
                </c:pt>
                <c:pt idx="996">
                  <c:v>80.033699999999996</c:v>
                </c:pt>
                <c:pt idx="997">
                  <c:v>81.356700000000004</c:v>
                </c:pt>
                <c:pt idx="998">
                  <c:v>80.485399999999998</c:v>
                </c:pt>
                <c:pt idx="999">
                  <c:v>79.799499999999995</c:v>
                </c:pt>
              </c:numCache>
            </c:numRef>
          </c:yVal>
          <c:smooth val="0"/>
          <c:extLst>
            <c:ext xmlns:c16="http://schemas.microsoft.com/office/drawing/2014/chart" uri="{C3380CC4-5D6E-409C-BE32-E72D297353CC}">
              <c16:uniqueId val="{00000002-22D6-40F9-BA57-3A8099281AD4}"/>
            </c:ext>
          </c:extLst>
        </c:ser>
        <c:dLbls>
          <c:showLegendKey val="0"/>
          <c:showVal val="0"/>
          <c:showCatName val="0"/>
          <c:showSerName val="0"/>
          <c:showPercent val="0"/>
          <c:showBubbleSize val="0"/>
        </c:dLbls>
        <c:axId val="749895248"/>
        <c:axId val="749890656"/>
      </c:scatterChart>
      <c:valAx>
        <c:axId val="749895248"/>
        <c:scaling>
          <c:orientation val="minMax"/>
          <c:max val="6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i="1" dirty="0">
                    <a:latin typeface="Times New Roman" panose="02020603050405020304" pitchFamily="18" charset="0"/>
                    <a:cs typeface="Times New Roman" panose="02020603050405020304" pitchFamily="18" charset="0"/>
                  </a:rPr>
                  <a:t>E</a:t>
                </a:r>
                <a:r>
                  <a:rPr lang="en-US" sz="1800" i="1" baseline="-25000" dirty="0">
                    <a:latin typeface="Times New Roman" panose="02020603050405020304" pitchFamily="18" charset="0"/>
                    <a:cs typeface="Times New Roman" panose="02020603050405020304" pitchFamily="18" charset="0"/>
                  </a:rPr>
                  <a:t>α</a:t>
                </a:r>
                <a:r>
                  <a:rPr lang="en-US" sz="1800" dirty="0">
                    <a:latin typeface="Times New Roman" panose="02020603050405020304" pitchFamily="18" charset="0"/>
                    <a:cs typeface="Times New Roman" panose="02020603050405020304" pitchFamily="18" charset="0"/>
                  </a:rPr>
                  <a:t> </a:t>
                </a:r>
                <a:r>
                  <a:rPr lang="en-US" altLang="zh-CN" sz="1800" b="0" i="0" u="none" strike="noStrike" baseline="0" dirty="0">
                    <a:effectLst/>
                    <a:latin typeface="Times New Roman" panose="02020603050405020304" pitchFamily="18" charset="0"/>
                    <a:cs typeface="Times New Roman" panose="02020603050405020304" pitchFamily="18" charset="0"/>
                  </a:rPr>
                  <a:t>(MeV)</a:t>
                </a:r>
                <a:endParaRPr lang="en-US" sz="18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0656"/>
        <c:crosses val="autoZero"/>
        <c:crossBetween val="midCat"/>
        <c:majorUnit val="10"/>
      </c:valAx>
      <c:valAx>
        <c:axId val="749890656"/>
        <c:scaling>
          <c:orientation val="minMax"/>
          <c:max val="140"/>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i="1" dirty="0">
                    <a:latin typeface="Times New Roman" panose="02020603050405020304" pitchFamily="18" charset="0"/>
                    <a:cs typeface="Times New Roman" panose="02020603050405020304" pitchFamily="18" charset="0"/>
                  </a:rPr>
                  <a:t>E</a:t>
                </a:r>
                <a:r>
                  <a:rPr lang="en-US" sz="1800" dirty="0">
                    <a:latin typeface="Times New Roman" panose="02020603050405020304" pitchFamily="18" charset="0"/>
                    <a:cs typeface="Times New Roman" panose="02020603050405020304" pitchFamily="18" charset="0"/>
                  </a:rPr>
                  <a:t>(</a:t>
                </a:r>
                <a:r>
                  <a:rPr lang="en-US" sz="1800" baseline="30000" dirty="0">
                    <a:latin typeface="Times New Roman" panose="02020603050405020304" pitchFamily="18" charset="0"/>
                    <a:cs typeface="Times New Roman" panose="02020603050405020304" pitchFamily="18" charset="0"/>
                  </a:rPr>
                  <a:t>31</a:t>
                </a:r>
                <a:r>
                  <a:rPr lang="en-US" sz="1800" dirty="0">
                    <a:latin typeface="Times New Roman" panose="02020603050405020304" pitchFamily="18" charset="0"/>
                    <a:cs typeface="Times New Roman" panose="02020603050405020304" pitchFamily="18" charset="0"/>
                  </a:rPr>
                  <a:t>S) (MeV)</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52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Relativity!$L$1</c:f>
              <c:strCache>
                <c:ptCount val="1"/>
                <c:pt idx="0">
                  <c:v>Calculator</c:v>
                </c:pt>
              </c:strCache>
            </c:strRef>
          </c:tx>
          <c:spPr>
            <a:ln w="25400" cap="rnd">
              <a:noFill/>
              <a:round/>
            </a:ln>
            <a:effectLst/>
          </c:spPr>
          <c:marker>
            <c:symbol val="circle"/>
            <c:size val="5"/>
            <c:spPr>
              <a:solidFill>
                <a:srgbClr val="0000FF"/>
              </a:solidFill>
              <a:ln w="9525">
                <a:noFill/>
              </a:ln>
              <a:effectLst/>
            </c:spPr>
          </c:marker>
          <c:xVal>
            <c:numRef>
              <c:f>Relativity!$R$3:$R$5003</c:f>
              <c:numCache>
                <c:formatCode>0.000</c:formatCode>
                <c:ptCount val="5001"/>
                <c:pt idx="0">
                  <c:v>180</c:v>
                </c:pt>
                <c:pt idx="1">
                  <c:v>102.79958418584</c:v>
                </c:pt>
                <c:pt idx="2">
                  <c:v>98.565700071763999</c:v>
                </c:pt>
                <c:pt idx="3">
                  <c:v>96.548838388522</c:v>
                </c:pt>
                <c:pt idx="4">
                  <c:v>95.275143039935003</c:v>
                </c:pt>
                <c:pt idx="5">
                  <c:v>94.359795044120006</c:v>
                </c:pt>
                <c:pt idx="6">
                  <c:v>93.650895526354006</c:v>
                </c:pt>
                <c:pt idx="7">
                  <c:v>93.074465965165999</c:v>
                </c:pt>
                <c:pt idx="8">
                  <c:v>92.589449563741994</c:v>
                </c:pt>
                <c:pt idx="9">
                  <c:v>92.170916774226001</c:v>
                </c:pt>
                <c:pt idx="10">
                  <c:v>91.802698364359003</c:v>
                </c:pt>
                <c:pt idx="11">
                  <c:v>91.473763083801003</c:v>
                </c:pt>
                <c:pt idx="12">
                  <c:v>91.176277483742993</c:v>
                </c:pt>
                <c:pt idx="13">
                  <c:v>90.904495002222006</c:v>
                </c:pt>
                <c:pt idx="14">
                  <c:v>90.654084818586</c:v>
                </c:pt>
                <c:pt idx="15">
                  <c:v>90.421708098146993</c:v>
                </c:pt>
                <c:pt idx="16">
                  <c:v>90.204740361092007</c:v>
                </c:pt>
                <c:pt idx="17">
                  <c:v>90.001083777315003</c:v>
                </c:pt>
                <c:pt idx="18">
                  <c:v>89.809036775761001</c:v>
                </c:pt>
                <c:pt idx="19">
                  <c:v>89.627201306461004</c:v>
                </c:pt>
                <c:pt idx="20">
                  <c:v>89.454415501344002</c:v>
                </c:pt>
                <c:pt idx="21">
                  <c:v>89.289703871870003</c:v>
                </c:pt>
                <c:pt idx="22">
                  <c:v>89.132239868278006</c:v>
                </c:pt>
                <c:pt idx="23">
                  <c:v>88.981317315257996</c:v>
                </c:pt>
                <c:pt idx="24">
                  <c:v>88.83632832843</c:v>
                </c:pt>
                <c:pt idx="25">
                  <c:v>88.696746034360999</c:v>
                </c:pt>
                <c:pt idx="26">
                  <c:v>88.562110899996995</c:v>
                </c:pt>
                <c:pt idx="27">
                  <c:v>88.432019808367997</c:v>
                </c:pt>
                <c:pt idx="28">
                  <c:v>88.306117247873004</c:v>
                </c:pt>
                <c:pt idx="29">
                  <c:v>88.184088145494002</c:v>
                </c:pt>
                <c:pt idx="30">
                  <c:v>88.065651991112006</c:v>
                </c:pt>
                <c:pt idx="31">
                  <c:v>87.950557985033996</c:v>
                </c:pt>
                <c:pt idx="32">
                  <c:v>87.83858100322</c:v>
                </c:pt>
                <c:pt idx="33">
                  <c:v>87.729518221099994</c:v>
                </c:pt>
                <c:pt idx="34">
                  <c:v>87.623186271704995</c:v>
                </c:pt>
                <c:pt idx="35">
                  <c:v>87.519418840232007</c:v>
                </c:pt>
                <c:pt idx="36">
                  <c:v>87.418064617406003</c:v>
                </c:pt>
                <c:pt idx="37">
                  <c:v>87.318985549556999</c:v>
                </c:pt>
                <c:pt idx="38">
                  <c:v>87.222055335479993</c:v>
                </c:pt>
                <c:pt idx="39">
                  <c:v>87.127158129638005</c:v>
                </c:pt>
                <c:pt idx="40">
                  <c:v>87.034187418768994</c:v>
                </c:pt>
                <c:pt idx="41">
                  <c:v>86.943045044900003</c:v>
                </c:pt>
                <c:pt idx="42">
                  <c:v>86.853640352547998</c:v>
                </c:pt>
                <c:pt idx="43">
                  <c:v>86.765889441702996</c:v>
                </c:pt>
                <c:pt idx="44">
                  <c:v>86.679714511284999</c:v>
                </c:pt>
                <c:pt idx="45">
                  <c:v>86.595043280273998</c:v>
                </c:pt>
                <c:pt idx="46">
                  <c:v>86.511808475788996</c:v>
                </c:pt>
                <c:pt idx="47">
                  <c:v>86.429947379051001</c:v>
                </c:pt>
                <c:pt idx="48">
                  <c:v>86.349401421582996</c:v>
                </c:pt>
                <c:pt idx="49">
                  <c:v>86.270115825133004</c:v>
                </c:pt>
                <c:pt idx="50">
                  <c:v>86.192039279775997</c:v>
                </c:pt>
                <c:pt idx="51">
                  <c:v>86.115123655448997</c:v>
                </c:pt>
                <c:pt idx="52">
                  <c:v>86.039323742855004</c:v>
                </c:pt>
                <c:pt idx="53">
                  <c:v>85.964597020214001</c:v>
                </c:pt>
                <c:pt idx="54">
                  <c:v>85.890903442842998</c:v>
                </c:pt>
                <c:pt idx="55">
                  <c:v>85.818205252935996</c:v>
                </c:pt>
                <c:pt idx="56">
                  <c:v>85.746466807274999</c:v>
                </c:pt>
                <c:pt idx="57">
                  <c:v>85.675654420864007</c:v>
                </c:pt>
                <c:pt idx="58">
                  <c:v>85.605736224775001</c:v>
                </c:pt>
                <c:pt idx="59">
                  <c:v>85.536682036680006</c:v>
                </c:pt>
                <c:pt idx="60">
                  <c:v>85.468463242724994</c:v>
                </c:pt>
                <c:pt idx="61">
                  <c:v>85.401052689592007</c:v>
                </c:pt>
                <c:pt idx="62">
                  <c:v>85.334424585704994</c:v>
                </c:pt>
                <c:pt idx="63">
                  <c:v>85.268554410660997</c:v>
                </c:pt>
                <c:pt idx="64">
                  <c:v>85.203418832094997</c:v>
                </c:pt>
                <c:pt idx="65">
                  <c:v>85.138995629237002</c:v>
                </c:pt>
                <c:pt idx="66">
                  <c:v>85.075263622547993</c:v>
                </c:pt>
                <c:pt idx="67">
                  <c:v>85.012202608842998</c:v>
                </c:pt>
                <c:pt idx="68">
                  <c:v>84.949793301412996</c:v>
                </c:pt>
                <c:pt idx="69">
                  <c:v>84.888017274679996</c:v>
                </c:pt>
                <c:pt idx="70">
                  <c:v>84.826856912981</c:v>
                </c:pt>
                <c:pt idx="71">
                  <c:v>84.766295363121003</c:v>
                </c:pt>
                <c:pt idx="72">
                  <c:v>84.706316490361999</c:v>
                </c:pt>
                <c:pt idx="73">
                  <c:v>84.646904837554999</c:v>
                </c:pt>
                <c:pt idx="74">
                  <c:v>84.588045587156003</c:v>
                </c:pt>
                <c:pt idx="75">
                  <c:v>84.529724525866996</c:v>
                </c:pt>
                <c:pt idx="76">
                  <c:v>84.471928011710006</c:v>
                </c:pt>
                <c:pt idx="77">
                  <c:v>84.414642943320004</c:v>
                </c:pt>
                <c:pt idx="78">
                  <c:v>84.357856731282993</c:v>
                </c:pt>
                <c:pt idx="79">
                  <c:v>84.301557271361006</c:v>
                </c:pt>
                <c:pt idx="80">
                  <c:v>84.245732919453999</c:v>
                </c:pt>
                <c:pt idx="81">
                  <c:v>84.190372468164995</c:v>
                </c:pt>
                <c:pt idx="82">
                  <c:v>84.135465124847002</c:v>
                </c:pt>
                <c:pt idx="83">
                  <c:v>84.081000491021001</c:v>
                </c:pt>
                <c:pt idx="84">
                  <c:v>84.026968543064001</c:v>
                </c:pt>
                <c:pt idx="85">
                  <c:v>83.973359614070006</c:v>
                </c:pt>
                <c:pt idx="86">
                  <c:v>83.920164376808003</c:v>
                </c:pt>
                <c:pt idx="87">
                  <c:v>83.867373827682997</c:v>
                </c:pt>
                <c:pt idx="88">
                  <c:v>83.814979271650998</c:v>
                </c:pt>
                <c:pt idx="89">
                  <c:v>83.762972307997998</c:v>
                </c:pt>
                <c:pt idx="90">
                  <c:v>83.711344816944006</c:v>
                </c:pt>
                <c:pt idx="91">
                  <c:v>83.660088946997007</c:v>
                </c:pt>
                <c:pt idx="92">
                  <c:v>83.609197103027</c:v>
                </c:pt>
                <c:pt idx="93">
                  <c:v>83.558661934989999</c:v>
                </c:pt>
                <c:pt idx="94">
                  <c:v>83.508476327276995</c:v>
                </c:pt>
                <c:pt idx="95">
                  <c:v>83.458633388634993</c:v>
                </c:pt>
                <c:pt idx="96">
                  <c:v>83.409126442634005</c:v>
                </c:pt>
                <c:pt idx="97">
                  <c:v>83.359949018636001</c:v>
                </c:pt>
                <c:pt idx="98">
                  <c:v>83.311094843234002</c:v>
                </c:pt>
                <c:pt idx="99">
                  <c:v>83.262557832146001</c:v>
                </c:pt>
                <c:pt idx="100">
                  <c:v>83.214332082512001</c:v>
                </c:pt>
                <c:pt idx="101">
                  <c:v>83.166411865590007</c:v>
                </c:pt>
                <c:pt idx="102">
                  <c:v>83.118791619822005</c:v>
                </c:pt>
                <c:pt idx="103">
                  <c:v>83.071465944237005</c:v>
                </c:pt>
                <c:pt idx="104">
                  <c:v>83.024429592185996</c:v>
                </c:pt>
                <c:pt idx="105">
                  <c:v>82.977677465376004</c:v>
                </c:pt>
                <c:pt idx="106">
                  <c:v>82.931204608201995</c:v>
                </c:pt>
                <c:pt idx="107">
                  <c:v>82.885006202339</c:v>
                </c:pt>
                <c:pt idx="108">
                  <c:v>82.839077561596994</c:v>
                </c:pt>
                <c:pt idx="109">
                  <c:v>82.793414127014998</c:v>
                </c:pt>
                <c:pt idx="110">
                  <c:v>82.748011462183996</c:v>
                </c:pt>
                <c:pt idx="111">
                  <c:v>82.702865248785997</c:v>
                </c:pt>
                <c:pt idx="112">
                  <c:v>82.657971282331005</c:v>
                </c:pt>
                <c:pt idx="113">
                  <c:v>82.613325468092</c:v>
                </c:pt>
                <c:pt idx="114">
                  <c:v>82.568923817224004</c:v>
                </c:pt>
                <c:pt idx="115">
                  <c:v>82.524762443045006</c:v>
                </c:pt>
                <c:pt idx="116">
                  <c:v>82.480837557491995</c:v>
                </c:pt>
                <c:pt idx="117">
                  <c:v>82.437145467722004</c:v>
                </c:pt>
                <c:pt idx="118">
                  <c:v>82.393682572866993</c:v>
                </c:pt>
                <c:pt idx="119">
                  <c:v>82.350445360921</c:v>
                </c:pt>
                <c:pt idx="120">
                  <c:v>82.307430405766993</c:v>
                </c:pt>
                <c:pt idx="121">
                  <c:v>82.264634364317004</c:v>
                </c:pt>
                <c:pt idx="122">
                  <c:v>82.222053973786998</c:v>
                </c:pt>
                <c:pt idx="123">
                  <c:v>82.179686049069005</c:v>
                </c:pt>
                <c:pt idx="124">
                  <c:v>82.137527480222005</c:v>
                </c:pt>
                <c:pt idx="125">
                  <c:v>82.095575230058003</c:v>
                </c:pt>
                <c:pt idx="126">
                  <c:v>82.053826331829001</c:v>
                </c:pt>
                <c:pt idx="127">
                  <c:v>82.012277887004004</c:v>
                </c:pt>
                <c:pt idx="128">
                  <c:v>81.970927063136003</c:v>
                </c:pt>
                <c:pt idx="129">
                  <c:v>81.929771091811006</c:v>
                </c:pt>
                <c:pt idx="130">
                  <c:v>81.888807266680004</c:v>
                </c:pt>
                <c:pt idx="131">
                  <c:v>81.848032941560007</c:v>
                </c:pt>
                <c:pt idx="132">
                  <c:v>81.807445528619994</c:v>
                </c:pt>
                <c:pt idx="133">
                  <c:v>81.767042496621997</c:v>
                </c:pt>
                <c:pt idx="134">
                  <c:v>81.726821369237001</c:v>
                </c:pt>
                <c:pt idx="135">
                  <c:v>81.686779723426</c:v>
                </c:pt>
                <c:pt idx="136">
                  <c:v>81.646915187871997</c:v>
                </c:pt>
                <c:pt idx="137">
                  <c:v>81.607225441477993</c:v>
                </c:pt>
                <c:pt idx="138">
                  <c:v>81.567708211915004</c:v>
                </c:pt>
                <c:pt idx="139">
                  <c:v>81.528361274228004</c:v>
                </c:pt>
                <c:pt idx="140">
                  <c:v>81.489182449487004</c:v>
                </c:pt>
                <c:pt idx="141">
                  <c:v>81.450169603489002</c:v>
                </c:pt>
                <c:pt idx="142">
                  <c:v>81.411320645502997</c:v>
                </c:pt>
                <c:pt idx="143">
                  <c:v>81.372633527066995</c:v>
                </c:pt>
                <c:pt idx="144">
                  <c:v>81.334106240815998</c:v>
                </c:pt>
                <c:pt idx="145">
                  <c:v>81.295736819360002</c:v>
                </c:pt>
                <c:pt idx="146">
                  <c:v>81.257523334195</c:v>
                </c:pt>
                <c:pt idx="147">
                  <c:v>81.219463894654993</c:v>
                </c:pt>
                <c:pt idx="148">
                  <c:v>81.181556646898997</c:v>
                </c:pt>
                <c:pt idx="149">
                  <c:v>81.143799772929</c:v>
                </c:pt>
                <c:pt idx="150">
                  <c:v>81.106191489641006</c:v>
                </c:pt>
                <c:pt idx="151">
                  <c:v>81.068730047917995</c:v>
                </c:pt>
                <c:pt idx="152">
                  <c:v>81.031413731735</c:v>
                </c:pt>
                <c:pt idx="153">
                  <c:v>80.994240857310999</c:v>
                </c:pt>
                <c:pt idx="154">
                  <c:v>80.957209772273998</c:v>
                </c:pt>
                <c:pt idx="155">
                  <c:v>80.920318854865002</c:v>
                </c:pt>
                <c:pt idx="156">
                  <c:v>80.883566513161</c:v>
                </c:pt>
                <c:pt idx="157">
                  <c:v>80.846951184323004</c:v>
                </c:pt>
                <c:pt idx="158">
                  <c:v>80.810471333869003</c:v>
                </c:pt>
                <c:pt idx="159">
                  <c:v>80.774125454971994</c:v>
                </c:pt>
                <c:pt idx="160">
                  <c:v>80.737912067775994</c:v>
                </c:pt>
                <c:pt idx="161">
                  <c:v>80.701829718737002</c:v>
                </c:pt>
                <c:pt idx="162">
                  <c:v>80.665876979979998</c:v>
                </c:pt>
                <c:pt idx="163">
                  <c:v>80.630052448683003</c:v>
                </c:pt>
                <c:pt idx="164">
                  <c:v>80.594354746467999</c:v>
                </c:pt>
                <c:pt idx="165">
                  <c:v>80.558782518824998</c:v>
                </c:pt>
                <c:pt idx="166">
                  <c:v>80.523334434541994</c:v>
                </c:pt>
                <c:pt idx="167">
                  <c:v>80.488009185156997</c:v>
                </c:pt>
                <c:pt idx="168">
                  <c:v>80.452805484424999</c:v>
                </c:pt>
                <c:pt idx="169">
                  <c:v>80.417722067800995</c:v>
                </c:pt>
                <c:pt idx="170">
                  <c:v>80.38275769194</c:v>
                </c:pt>
                <c:pt idx="171">
                  <c:v>80.347911134206996</c:v>
                </c:pt>
                <c:pt idx="172">
                  <c:v>80.313181192204993</c:v>
                </c:pt>
                <c:pt idx="173">
                  <c:v>80.278566683319994</c:v>
                </c:pt>
                <c:pt idx="174">
                  <c:v>80.244066444267006</c:v>
                </c:pt>
                <c:pt idx="175">
                  <c:v>80.209679330662993</c:v>
                </c:pt>
                <c:pt idx="176">
                  <c:v>80.175404216602999</c:v>
                </c:pt>
                <c:pt idx="177">
                  <c:v>80.141239994252999</c:v>
                </c:pt>
                <c:pt idx="178">
                  <c:v>80.107185573449001</c:v>
                </c:pt>
                <c:pt idx="179">
                  <c:v>80.073239881312006</c:v>
                </c:pt>
                <c:pt idx="180">
                  <c:v>80.039401861871994</c:v>
                </c:pt>
                <c:pt idx="181">
                  <c:v>80.005670475702004</c:v>
                </c:pt>
                <c:pt idx="182">
                  <c:v>79.972044699563</c:v>
                </c:pt>
                <c:pt idx="183">
                  <c:v>79.938523526056002</c:v>
                </c:pt>
                <c:pt idx="184">
                  <c:v>79.905105963289998</c:v>
                </c:pt>
                <c:pt idx="185">
                  <c:v>79.871791034546007</c:v>
                </c:pt>
                <c:pt idx="186">
                  <c:v>79.838577777967998</c:v>
                </c:pt>
                <c:pt idx="187">
                  <c:v>79.805465246246001</c:v>
                </c:pt>
                <c:pt idx="188">
                  <c:v>79.772452506313002</c:v>
                </c:pt>
                <c:pt idx="189">
                  <c:v>79.739538639059006</c:v>
                </c:pt>
                <c:pt idx="190">
                  <c:v>79.706722739032998</c:v>
                </c:pt>
                <c:pt idx="191">
                  <c:v>79.674003914172999</c:v>
                </c:pt>
                <c:pt idx="192">
                  <c:v>79.641381285530002</c:v>
                </c:pt>
                <c:pt idx="193">
                  <c:v>79.608853987005006</c:v>
                </c:pt>
                <c:pt idx="194">
                  <c:v>79.576421165086998</c:v>
                </c:pt>
                <c:pt idx="195">
                  <c:v>79.544081978606002</c:v>
                </c:pt>
                <c:pt idx="196">
                  <c:v>79.511835598486996</c:v>
                </c:pt>
                <c:pt idx="197">
                  <c:v>79.479681207506999</c:v>
                </c:pt>
                <c:pt idx="198">
                  <c:v>79.447618000068005</c:v>
                </c:pt>
                <c:pt idx="199">
                  <c:v>79.415645181963995</c:v>
                </c:pt>
                <c:pt idx="200">
                  <c:v>79.383761970162993</c:v>
                </c:pt>
                <c:pt idx="201">
                  <c:v>79.35196759259</c:v>
                </c:pt>
                <c:pt idx="202">
                  <c:v>79.320261287915997</c:v>
                </c:pt>
                <c:pt idx="203">
                  <c:v>79.288642305351004</c:v>
                </c:pt>
                <c:pt idx="204">
                  <c:v>79.257109904447006</c:v>
                </c:pt>
                <c:pt idx="205">
                  <c:v>79.225663354895005</c:v>
                </c:pt>
                <c:pt idx="206">
                  <c:v>79.194301936344004</c:v>
                </c:pt>
                <c:pt idx="207">
                  <c:v>79.163024938204003</c:v>
                </c:pt>
                <c:pt idx="208">
                  <c:v>79.131831659471004</c:v>
                </c:pt>
                <c:pt idx="209">
                  <c:v>79.100721408544999</c:v>
                </c:pt>
                <c:pt idx="210">
                  <c:v>79.069693503061004</c:v>
                </c:pt>
                <c:pt idx="211">
                  <c:v>79.038747269710996</c:v>
                </c:pt>
                <c:pt idx="212">
                  <c:v>79.007882044089001</c:v>
                </c:pt>
                <c:pt idx="213">
                  <c:v>78.977097170521006</c:v>
                </c:pt>
                <c:pt idx="214">
                  <c:v>78.946392001909004</c:v>
                </c:pt>
                <c:pt idx="215">
                  <c:v>78.915765899579</c:v>
                </c:pt>
                <c:pt idx="216">
                  <c:v>78.885218233127006</c:v>
                </c:pt>
                <c:pt idx="217">
                  <c:v>78.854748380272</c:v>
                </c:pt>
                <c:pt idx="218">
                  <c:v>78.824355726714003</c:v>
                </c:pt>
                <c:pt idx="219">
                  <c:v>78.794039665989999</c:v>
                </c:pt>
                <c:pt idx="220">
                  <c:v>78.763799599338995</c:v>
                </c:pt>
                <c:pt idx="221">
                  <c:v>78.733634935564993</c:v>
                </c:pt>
                <c:pt idx="222">
                  <c:v>78.703545090906999</c:v>
                </c:pt>
                <c:pt idx="223">
                  <c:v>78.673529488908997</c:v>
                </c:pt>
                <c:pt idx="224">
                  <c:v>78.643587560293994</c:v>
                </c:pt>
                <c:pt idx="225">
                  <c:v>78.613718742841996</c:v>
                </c:pt>
                <c:pt idx="226">
                  <c:v>78.583922481266995</c:v>
                </c:pt>
                <c:pt idx="227">
                  <c:v>78.554198227103001</c:v>
                </c:pt>
                <c:pt idx="228">
                  <c:v>78.524545438584994</c:v>
                </c:pt>
                <c:pt idx="229">
                  <c:v>78.494963580537998</c:v>
                </c:pt>
                <c:pt idx="230">
                  <c:v>78.465452124264999</c:v>
                </c:pt>
                <c:pt idx="231">
                  <c:v>78.436010547440006</c:v>
                </c:pt>
                <c:pt idx="232">
                  <c:v>78.406638334003006</c:v>
                </c:pt>
                <c:pt idx="233">
                  <c:v>78.377334974052999</c:v>
                </c:pt>
                <c:pt idx="234">
                  <c:v>78.348099963752006</c:v>
                </c:pt>
                <c:pt idx="235">
                  <c:v>78.318932805219006</c:v>
                </c:pt>
                <c:pt idx="236">
                  <c:v>78.289833006438997</c:v>
                </c:pt>
                <c:pt idx="237">
                  <c:v>78.260800081162998</c:v>
                </c:pt>
                <c:pt idx="238">
                  <c:v>78.231833548818003</c:v>
                </c:pt>
                <c:pt idx="239">
                  <c:v>78.202932934413994</c:v>
                </c:pt>
                <c:pt idx="240">
                  <c:v>78.174097768454004</c:v>
                </c:pt>
                <c:pt idx="241">
                  <c:v>78.145327586847998</c:v>
                </c:pt>
                <c:pt idx="242">
                  <c:v>78.116621930826</c:v>
                </c:pt>
                <c:pt idx="243">
                  <c:v>78.087980346855005</c:v>
                </c:pt>
                <c:pt idx="244">
                  <c:v>78.059402386553003</c:v>
                </c:pt>
                <c:pt idx="245">
                  <c:v>78.030887606614002</c:v>
                </c:pt>
                <c:pt idx="246">
                  <c:v>78.002435568723001</c:v>
                </c:pt>
                <c:pt idx="247">
                  <c:v>77.974045839480993</c:v>
                </c:pt>
                <c:pt idx="248">
                  <c:v>77.945717990332</c:v>
                </c:pt>
                <c:pt idx="249">
                  <c:v>77.917451597481005</c:v>
                </c:pt>
                <c:pt idx="250">
                  <c:v>77.889246241826996</c:v>
                </c:pt>
                <c:pt idx="251">
                  <c:v>77.861101508889007</c:v>
                </c:pt>
                <c:pt idx="252">
                  <c:v>77.833016988737</c:v>
                </c:pt>
                <c:pt idx="253">
                  <c:v>77.804992275919005</c:v>
                </c:pt>
                <c:pt idx="254">
                  <c:v>77.777026969399998</c:v>
                </c:pt>
                <c:pt idx="255">
                  <c:v>77.749120672489994</c:v>
                </c:pt>
                <c:pt idx="256">
                  <c:v>77.721272992780996</c:v>
                </c:pt>
                <c:pt idx="257">
                  <c:v>77.693483542083996</c:v>
                </c:pt>
                <c:pt idx="258">
                  <c:v>77.665751936362994</c:v>
                </c:pt>
                <c:pt idx="259">
                  <c:v>77.638077795678001</c:v>
                </c:pt>
                <c:pt idx="260">
                  <c:v>77.610460744123003</c:v>
                </c:pt>
                <c:pt idx="261">
                  <c:v>77.582900409765998</c:v>
                </c:pt>
                <c:pt idx="262">
                  <c:v>77.55539642459</c:v>
                </c:pt>
                <c:pt idx="263">
                  <c:v>77.527948424439998</c:v>
                </c:pt>
                <c:pt idx="264">
                  <c:v>77.500556048961997</c:v>
                </c:pt>
                <c:pt idx="265">
                  <c:v>77.473218941553</c:v>
                </c:pt>
                <c:pt idx="266">
                  <c:v>77.445936749302007</c:v>
                </c:pt>
                <c:pt idx="267">
                  <c:v>77.418709122943994</c:v>
                </c:pt>
                <c:pt idx="268">
                  <c:v>77.391535716798003</c:v>
                </c:pt>
                <c:pt idx="269">
                  <c:v>77.364416188728001</c:v>
                </c:pt>
                <c:pt idx="270">
                  <c:v>77.337350200082</c:v>
                </c:pt>
                <c:pt idx="271">
                  <c:v>77.310337415649997</c:v>
                </c:pt>
                <c:pt idx="272">
                  <c:v>77.283377503614005</c:v>
                </c:pt>
                <c:pt idx="273">
                  <c:v>77.256470135496997</c:v>
                </c:pt>
                <c:pt idx="274">
                  <c:v>77.229614986122002</c:v>
                </c:pt>
                <c:pt idx="275">
                  <c:v>77.202811733562001</c:v>
                </c:pt>
                <c:pt idx="276">
                  <c:v>77.176060059096997</c:v>
                </c:pt>
                <c:pt idx="277">
                  <c:v>77.149359647170002</c:v>
                </c:pt>
                <c:pt idx="278">
                  <c:v>77.122710185342001</c:v>
                </c:pt>
                <c:pt idx="279">
                  <c:v>77.096111364251001</c:v>
                </c:pt>
                <c:pt idx="280">
                  <c:v>77.069562877568998</c:v>
                </c:pt>
                <c:pt idx="281">
                  <c:v>77.043064421962001</c:v>
                </c:pt>
                <c:pt idx="282">
                  <c:v>77.016615697047001</c:v>
                </c:pt>
                <c:pt idx="283">
                  <c:v>76.990216405357003</c:v>
                </c:pt>
                <c:pt idx="284">
                  <c:v>76.963866252296995</c:v>
                </c:pt>
                <c:pt idx="285">
                  <c:v>76.937564946107997</c:v>
                </c:pt>
                <c:pt idx="286">
                  <c:v>76.911312197827996</c:v>
                </c:pt>
                <c:pt idx="287">
                  <c:v>76.885107721257</c:v>
                </c:pt>
                <c:pt idx="288">
                  <c:v>76.858951232918997</c:v>
                </c:pt>
                <c:pt idx="289">
                  <c:v>76.832842452026</c:v>
                </c:pt>
                <c:pt idx="290">
                  <c:v>76.806781100441995</c:v>
                </c:pt>
                <c:pt idx="291">
                  <c:v>76.780766902650996</c:v>
                </c:pt>
                <c:pt idx="292">
                  <c:v>76.754799585721003</c:v>
                </c:pt>
                <c:pt idx="293">
                  <c:v>76.728878879269004</c:v>
                </c:pt>
                <c:pt idx="294">
                  <c:v>76.703004515431999</c:v>
                </c:pt>
                <c:pt idx="295">
                  <c:v>76.677176228830007</c:v>
                </c:pt>
                <c:pt idx="296">
                  <c:v>76.651393756538994</c:v>
                </c:pt>
                <c:pt idx="297">
                  <c:v>76.625656838053999</c:v>
                </c:pt>
                <c:pt idx="298">
                  <c:v>76.599965215264007</c:v>
                </c:pt>
                <c:pt idx="299">
                  <c:v>76.574318632415</c:v>
                </c:pt>
                <c:pt idx="300">
                  <c:v>76.548716836086996</c:v>
                </c:pt>
                <c:pt idx="301">
                  <c:v>76.523159575159994</c:v>
                </c:pt>
                <c:pt idx="302">
                  <c:v>76.497646600786993</c:v>
                </c:pt>
                <c:pt idx="303">
                  <c:v>76.472177666364004</c:v>
                </c:pt>
                <c:pt idx="304">
                  <c:v>76.446752527504003</c:v>
                </c:pt>
                <c:pt idx="305">
                  <c:v>76.421370942007002</c:v>
                </c:pt>
                <c:pt idx="306">
                  <c:v>76.396032669834995</c:v>
                </c:pt>
                <c:pt idx="307">
                  <c:v>76.370737473085001</c:v>
                </c:pt>
                <c:pt idx="308">
                  <c:v>76.345485115962006</c:v>
                </c:pt>
                <c:pt idx="309">
                  <c:v>76.320275364752007</c:v>
                </c:pt>
                <c:pt idx="310">
                  <c:v>76.295107987799994</c:v>
                </c:pt>
                <c:pt idx="311">
                  <c:v>76.269982755480996</c:v>
                </c:pt>
                <c:pt idx="312">
                  <c:v>76.244899440178003</c:v>
                </c:pt>
                <c:pt idx="313">
                  <c:v>76.219857816255995</c:v>
                </c:pt>
                <c:pt idx="314">
                  <c:v>76.19485766004</c:v>
                </c:pt>
                <c:pt idx="315">
                  <c:v>76.169898749789994</c:v>
                </c:pt>
                <c:pt idx="316">
                  <c:v>76.144980865677994</c:v>
                </c:pt>
                <c:pt idx="317">
                  <c:v>76.120103789764002</c:v>
                </c:pt>
                <c:pt idx="318">
                  <c:v>76.095267305977004</c:v>
                </c:pt>
                <c:pt idx="319">
                  <c:v>76.070471200089003</c:v>
                </c:pt>
                <c:pt idx="320">
                  <c:v>76.045715259695996</c:v>
                </c:pt>
                <c:pt idx="321">
                  <c:v>76.020999274193002</c:v>
                </c:pt>
                <c:pt idx="322">
                  <c:v>75.996323034758007</c:v>
                </c:pt>
                <c:pt idx="323">
                  <c:v>75.971686334325994</c:v>
                </c:pt>
                <c:pt idx="324">
                  <c:v>75.947088967572</c:v>
                </c:pt>
                <c:pt idx="325">
                  <c:v>75.922530730890003</c:v>
                </c:pt>
                <c:pt idx="326">
                  <c:v>75.898011422370999</c:v>
                </c:pt>
                <c:pt idx="327">
                  <c:v>75.873530841786007</c:v>
                </c:pt>
                <c:pt idx="328">
                  <c:v>75.849088790563997</c:v>
                </c:pt>
                <c:pt idx="329">
                  <c:v>75.824685071776997</c:v>
                </c:pt>
                <c:pt idx="330">
                  <c:v>75.800319490117005</c:v>
                </c:pt>
                <c:pt idx="331">
                  <c:v>75.775991851879994</c:v>
                </c:pt>
                <c:pt idx="332">
                  <c:v>75.751701964944999</c:v>
                </c:pt>
                <c:pt idx="333">
                  <c:v>75.727449638761001</c:v>
                </c:pt>
                <c:pt idx="334">
                  <c:v>75.703234684324002</c:v>
                </c:pt>
                <c:pt idx="335">
                  <c:v>75.679056914162999</c:v>
                </c:pt>
                <c:pt idx="336">
                  <c:v>75.654916142320005</c:v>
                </c:pt>
                <c:pt idx="337">
                  <c:v>75.630812184337003</c:v>
                </c:pt>
                <c:pt idx="338">
                  <c:v>75.606744857234006</c:v>
                </c:pt>
                <c:pt idx="339">
                  <c:v>75.582713979497996</c:v>
                </c:pt>
                <c:pt idx="340">
                  <c:v>75.558719371061997</c:v>
                </c:pt>
                <c:pt idx="341">
                  <c:v>75.534760853294003</c:v>
                </c:pt>
                <c:pt idx="342">
                  <c:v>75.510838248973997</c:v>
                </c:pt>
                <c:pt idx="343">
                  <c:v>75.486951382287003</c:v>
                </c:pt>
                <c:pt idx="344">
                  <c:v>75.463100078799997</c:v>
                </c:pt>
                <c:pt idx="345">
                  <c:v>75.439284165453003</c:v>
                </c:pt>
                <c:pt idx="346">
                  <c:v>75.415503470538994</c:v>
                </c:pt>
                <c:pt idx="347">
                  <c:v>75.391757823693993</c:v>
                </c:pt>
                <c:pt idx="348">
                  <c:v>75.368047055877</c:v>
                </c:pt>
                <c:pt idx="349">
                  <c:v>75.344370999361999</c:v>
                </c:pt>
                <c:pt idx="350">
                  <c:v>75.320729487717998</c:v>
                </c:pt>
                <c:pt idx="351">
                  <c:v>75.297122355797995</c:v>
                </c:pt>
                <c:pt idx="352">
                  <c:v>75.273549439727006</c:v>
                </c:pt>
                <c:pt idx="353">
                  <c:v>75.250010576885003</c:v>
                </c:pt>
                <c:pt idx="354">
                  <c:v>75.226505605894005</c:v>
                </c:pt>
                <c:pt idx="355">
                  <c:v>75.203034366607994</c:v>
                </c:pt>
                <c:pt idx="356">
                  <c:v>75.179596700095999</c:v>
                </c:pt>
                <c:pt idx="357">
                  <c:v>75.156192448631003</c:v>
                </c:pt>
                <c:pt idx="358">
                  <c:v>75.132821455680002</c:v>
                </c:pt>
                <c:pt idx="359">
                  <c:v>75.109483565885995</c:v>
                </c:pt>
                <c:pt idx="360">
                  <c:v>75.086178625059006</c:v>
                </c:pt>
                <c:pt idx="361">
                  <c:v>75.062906480164003</c:v>
                </c:pt>
                <c:pt idx="362">
                  <c:v>75.039666979309004</c:v>
                </c:pt>
                <c:pt idx="363">
                  <c:v>75.016459971730995</c:v>
                </c:pt>
                <c:pt idx="364">
                  <c:v>74.993285307787005</c:v>
                </c:pt>
                <c:pt idx="365">
                  <c:v>74.970142838941001</c:v>
                </c:pt>
                <c:pt idx="366">
                  <c:v>74.947032417752993</c:v>
                </c:pt>
                <c:pt idx="367">
                  <c:v>74.923953897866994</c:v>
                </c:pt>
                <c:pt idx="368">
                  <c:v>74.900907134001997</c:v>
                </c:pt>
                <c:pt idx="369">
                  <c:v>74.877891981939001</c:v>
                </c:pt>
                <c:pt idx="370">
                  <c:v>74.854908298511006</c:v>
                </c:pt>
                <c:pt idx="371">
                  <c:v>74.831955941591005</c:v>
                </c:pt>
                <c:pt idx="372">
                  <c:v>74.809034770086001</c:v>
                </c:pt>
                <c:pt idx="373">
                  <c:v>74.786144643921006</c:v>
                </c:pt>
                <c:pt idx="374">
                  <c:v>74.763285424030002</c:v>
                </c:pt>
                <c:pt idx="375">
                  <c:v>74.740456972350003</c:v>
                </c:pt>
                <c:pt idx="376">
                  <c:v>74.717659151806004</c:v>
                </c:pt>
                <c:pt idx="377">
                  <c:v>74.694891826303007</c:v>
                </c:pt>
                <c:pt idx="378">
                  <c:v>74.672154860719004</c:v>
                </c:pt>
                <c:pt idx="379">
                  <c:v>74.649448120889005</c:v>
                </c:pt>
                <c:pt idx="380">
                  <c:v>74.626771473603</c:v>
                </c:pt>
                <c:pt idx="381">
                  <c:v>74.604124786590006</c:v>
                </c:pt>
                <c:pt idx="382">
                  <c:v>74.581507928514</c:v>
                </c:pt>
                <c:pt idx="383">
                  <c:v>74.558920768959993</c:v>
                </c:pt>
                <c:pt idx="384">
                  <c:v>74.536363178431003</c:v>
                </c:pt>
                <c:pt idx="385">
                  <c:v>74.513835028333006</c:v>
                </c:pt>
                <c:pt idx="386">
                  <c:v>74.491336190968994</c:v>
                </c:pt>
                <c:pt idx="387">
                  <c:v>74.468866539531007</c:v>
                </c:pt>
                <c:pt idx="388">
                  <c:v>74.446425948091004</c:v>
                </c:pt>
                <c:pt idx="389">
                  <c:v>74.424014291591007</c:v>
                </c:pt>
                <c:pt idx="390">
                  <c:v>74.401631445836003</c:v>
                </c:pt>
                <c:pt idx="391">
                  <c:v>74.379277287486005</c:v>
                </c:pt>
                <c:pt idx="392">
                  <c:v>74.356951694046003</c:v>
                </c:pt>
                <c:pt idx="393">
                  <c:v>74.334654543861006</c:v>
                </c:pt>
                <c:pt idx="394">
                  <c:v>74.312385716105993</c:v>
                </c:pt>
                <c:pt idx="395">
                  <c:v>74.290145090775994</c:v>
                </c:pt>
                <c:pt idx="396">
                  <c:v>74.267932548683007</c:v>
                </c:pt>
                <c:pt idx="397">
                  <c:v>74.245747971445994</c:v>
                </c:pt>
                <c:pt idx="398">
                  <c:v>74.223591241481998</c:v>
                </c:pt>
                <c:pt idx="399">
                  <c:v>74.201462242001</c:v>
                </c:pt>
                <c:pt idx="400">
                  <c:v>74.179360856995004</c:v>
                </c:pt>
                <c:pt idx="401">
                  <c:v>74.157286971236999</c:v>
                </c:pt>
                <c:pt idx="402">
                  <c:v>74.135240470265998</c:v>
                </c:pt>
                <c:pt idx="403">
                  <c:v>74.113221240387006</c:v>
                </c:pt>
                <c:pt idx="404">
                  <c:v>74.091229168658003</c:v>
                </c:pt>
                <c:pt idx="405">
                  <c:v>74.069264142886993</c:v>
                </c:pt>
                <c:pt idx="406">
                  <c:v>74.047326051623003</c:v>
                </c:pt>
                <c:pt idx="407">
                  <c:v>74.025414784150996</c:v>
                </c:pt>
                <c:pt idx="408">
                  <c:v>74.003530230482994</c:v>
                </c:pt>
                <c:pt idx="409">
                  <c:v>73.981672281355003</c:v>
                </c:pt>
                <c:pt idx="410">
                  <c:v>73.959840828213004</c:v>
                </c:pt>
                <c:pt idx="411">
                  <c:v>73.938035763217002</c:v>
                </c:pt>
                <c:pt idx="412">
                  <c:v>73.916256979226006</c:v>
                </c:pt>
                <c:pt idx="413">
                  <c:v>73.894504369794006</c:v>
                </c:pt>
                <c:pt idx="414">
                  <c:v>73.872777829167006</c:v>
                </c:pt>
                <c:pt idx="415">
                  <c:v>73.851077252273001</c:v>
                </c:pt>
                <c:pt idx="416">
                  <c:v>73.829402534715996</c:v>
                </c:pt>
                <c:pt idx="417">
                  <c:v>73.807753572772</c:v>
                </c:pt>
                <c:pt idx="418">
                  <c:v>73.786130263382006</c:v>
                </c:pt>
                <c:pt idx="419">
                  <c:v>73.764532504146004</c:v>
                </c:pt>
                <c:pt idx="420">
                  <c:v>73.742960193317003</c:v>
                </c:pt>
                <c:pt idx="421">
                  <c:v>73.721413229795004</c:v>
                </c:pt>
                <c:pt idx="422">
                  <c:v>73.699891513123006</c:v>
                </c:pt>
                <c:pt idx="423">
                  <c:v>73.678394943477997</c:v>
                </c:pt>
                <c:pt idx="424">
                  <c:v>73.656923421669006</c:v>
                </c:pt>
                <c:pt idx="425">
                  <c:v>73.635476849130001</c:v>
                </c:pt>
                <c:pt idx="426">
                  <c:v>73.614055127913005</c:v>
                </c:pt>
                <c:pt idx="427">
                  <c:v>73.592658160685005</c:v>
                </c:pt>
                <c:pt idx="428">
                  <c:v>73.571285850720997</c:v>
                </c:pt>
                <c:pt idx="429">
                  <c:v>73.549938101899997</c:v>
                </c:pt>
                <c:pt idx="430">
                  <c:v>73.528614818698998</c:v>
                </c:pt>
                <c:pt idx="431">
                  <c:v>73.507315906187003</c:v>
                </c:pt>
                <c:pt idx="432">
                  <c:v>73.486041270022</c:v>
                </c:pt>
                <c:pt idx="433">
                  <c:v>73.464790816442999</c:v>
                </c:pt>
                <c:pt idx="434">
                  <c:v>73.443564452269996</c:v>
                </c:pt>
                <c:pt idx="435">
                  <c:v>73.422362084892001</c:v>
                </c:pt>
                <c:pt idx="436">
                  <c:v>73.401183622267993</c:v>
                </c:pt>
                <c:pt idx="437">
                  <c:v>73.380028972920002</c:v>
                </c:pt>
                <c:pt idx="438">
                  <c:v>73.358898045927006</c:v>
                </c:pt>
                <c:pt idx="439">
                  <c:v>73.337790750921997</c:v>
                </c:pt>
                <c:pt idx="440">
                  <c:v>73.316706998087994</c:v>
                </c:pt>
                <c:pt idx="441">
                  <c:v>73.295646698151003</c:v>
                </c:pt>
                <c:pt idx="442">
                  <c:v>73.274609762376997</c:v>
                </c:pt>
                <c:pt idx="443">
                  <c:v>73.253596102564998</c:v>
                </c:pt>
                <c:pt idx="444">
                  <c:v>73.232605631048997</c:v>
                </c:pt>
                <c:pt idx="445">
                  <c:v>73.211638260683998</c:v>
                </c:pt>
                <c:pt idx="446">
                  <c:v>73.190693904851003</c:v>
                </c:pt>
                <c:pt idx="447">
                  <c:v>73.169772477444994</c:v>
                </c:pt>
                <c:pt idx="448">
                  <c:v>73.148873892877006</c:v>
                </c:pt>
                <c:pt idx="449">
                  <c:v>73.127998066063995</c:v>
                </c:pt>
                <c:pt idx="450">
                  <c:v>73.107144912430002</c:v>
                </c:pt>
                <c:pt idx="451">
                  <c:v>73.086314347897002</c:v>
                </c:pt>
                <c:pt idx="452">
                  <c:v>73.065506288885999</c:v>
                </c:pt>
                <c:pt idx="453">
                  <c:v>73.044720652308001</c:v>
                </c:pt>
                <c:pt idx="454">
                  <c:v>73.023957355563994</c:v>
                </c:pt>
                <c:pt idx="455">
                  <c:v>73.003216316537006</c:v>
                </c:pt>
                <c:pt idx="456">
                  <c:v>72.982497453592998</c:v>
                </c:pt>
                <c:pt idx="457">
                  <c:v>72.961800685571006</c:v>
                </c:pt>
                <c:pt idx="458">
                  <c:v>72.941125931784995</c:v>
                </c:pt>
                <c:pt idx="459">
                  <c:v>72.920473112017007</c:v>
                </c:pt>
                <c:pt idx="460">
                  <c:v>72.899842146514999</c:v>
                </c:pt>
                <c:pt idx="461">
                  <c:v>72.879232955983994</c:v>
                </c:pt>
                <c:pt idx="462">
                  <c:v>72.858645461590996</c:v>
                </c:pt>
                <c:pt idx="463">
                  <c:v>72.838079584954997</c:v>
                </c:pt>
                <c:pt idx="464">
                  <c:v>72.817535248143997</c:v>
                </c:pt>
                <c:pt idx="465">
                  <c:v>72.797012373673994</c:v>
                </c:pt>
                <c:pt idx="466">
                  <c:v>72.776510884502997</c:v>
                </c:pt>
                <c:pt idx="467">
                  <c:v>72.756030704029001</c:v>
                </c:pt>
                <c:pt idx="468">
                  <c:v>72.735571756086003</c:v>
                </c:pt>
                <c:pt idx="469">
                  <c:v>72.715133964938005</c:v>
                </c:pt>
                <c:pt idx="470">
                  <c:v>72.694717255282001</c:v>
                </c:pt>
                <c:pt idx="471">
                  <c:v>72.674321552237004</c:v>
                </c:pt>
                <c:pt idx="472">
                  <c:v>72.653946781347997</c:v>
                </c:pt>
                <c:pt idx="473">
                  <c:v>72.633592868574993</c:v>
                </c:pt>
                <c:pt idx="474">
                  <c:v>72.613259740295007</c:v>
                </c:pt>
                <c:pt idx="475">
                  <c:v>72.592947323299995</c:v>
                </c:pt>
                <c:pt idx="476">
                  <c:v>72.572655544788006</c:v>
                </c:pt>
                <c:pt idx="477">
                  <c:v>72.552384332363005</c:v>
                </c:pt>
                <c:pt idx="478">
                  <c:v>72.532133614035004</c:v>
                </c:pt>
                <c:pt idx="479">
                  <c:v>72.511903318210003</c:v>
                </c:pt>
                <c:pt idx="480">
                  <c:v>72.491693373694005</c:v>
                </c:pt>
                <c:pt idx="481">
                  <c:v>72.471503709683006</c:v>
                </c:pt>
                <c:pt idx="482">
                  <c:v>72.451334255766994</c:v>
                </c:pt>
                <c:pt idx="483">
                  <c:v>72.431184941921003</c:v>
                </c:pt>
                <c:pt idx="484">
                  <c:v>72.411055698504995</c:v>
                </c:pt>
                <c:pt idx="485">
                  <c:v>72.390946456262995</c:v>
                </c:pt>
                <c:pt idx="486">
                  <c:v>72.370857146315004</c:v>
                </c:pt>
                <c:pt idx="487">
                  <c:v>72.350787700157994</c:v>
                </c:pt>
                <c:pt idx="488">
                  <c:v>72.330738049659999</c:v>
                </c:pt>
                <c:pt idx="489">
                  <c:v>72.310708127062995</c:v>
                </c:pt>
                <c:pt idx="490">
                  <c:v>72.290697864972998</c:v>
                </c:pt>
                <c:pt idx="491">
                  <c:v>72.270707196361997</c:v>
                </c:pt>
                <c:pt idx="492">
                  <c:v>72.250736054563006</c:v>
                </c:pt>
                <c:pt idx="493">
                  <c:v>72.230784373269998</c:v>
                </c:pt>
                <c:pt idx="494">
                  <c:v>72.210852086529997</c:v>
                </c:pt>
                <c:pt idx="495">
                  <c:v>72.190939128747004</c:v>
                </c:pt>
                <c:pt idx="496">
                  <c:v>72.171045434673999</c:v>
                </c:pt>
                <c:pt idx="497">
                  <c:v>72.151170939413007</c:v>
                </c:pt>
                <c:pt idx="498">
                  <c:v>72.131315578414004</c:v>
                </c:pt>
                <c:pt idx="499">
                  <c:v>72.111479287465997</c:v>
                </c:pt>
                <c:pt idx="500">
                  <c:v>72.091662002701995</c:v>
                </c:pt>
                <c:pt idx="501">
                  <c:v>72.071863660592001</c:v>
                </c:pt>
                <c:pt idx="502">
                  <c:v>72.052084197943003</c:v>
                </c:pt>
                <c:pt idx="503">
                  <c:v>72.032323551893001</c:v>
                </c:pt>
                <c:pt idx="504">
                  <c:v>72.012581659912996</c:v>
                </c:pt>
                <c:pt idx="505">
                  <c:v>71.992858459800999</c:v>
                </c:pt>
                <c:pt idx="506">
                  <c:v>71.973153889681001</c:v>
                </c:pt>
                <c:pt idx="507">
                  <c:v>71.953467888001995</c:v>
                </c:pt>
                <c:pt idx="508">
                  <c:v>71.933800393531996</c:v>
                </c:pt>
                <c:pt idx="509">
                  <c:v>71.914151345359997</c:v>
                </c:pt>
                <c:pt idx="510">
                  <c:v>71.894520682890004</c:v>
                </c:pt>
                <c:pt idx="511">
                  <c:v>71.874908345841007</c:v>
                </c:pt>
                <c:pt idx="512">
                  <c:v>71.855314274243995</c:v>
                </c:pt>
                <c:pt idx="513">
                  <c:v>71.835738408439994</c:v>
                </c:pt>
                <c:pt idx="514">
                  <c:v>71.816180689076006</c:v>
                </c:pt>
                <c:pt idx="515">
                  <c:v>71.796641057106996</c:v>
                </c:pt>
                <c:pt idx="516">
                  <c:v>71.777119453788004</c:v>
                </c:pt>
                <c:pt idx="517">
                  <c:v>71.757615820677998</c:v>
                </c:pt>
                <c:pt idx="518">
                  <c:v>71.738130099632002</c:v>
                </c:pt>
                <c:pt idx="519">
                  <c:v>71.718662232802998</c:v>
                </c:pt>
                <c:pt idx="520">
                  <c:v>71.699212162639995</c:v>
                </c:pt>
                <c:pt idx="521">
                  <c:v>71.679779831881007</c:v>
                </c:pt>
                <c:pt idx="522">
                  <c:v>71.660365183557005</c:v>
                </c:pt>
                <c:pt idx="523">
                  <c:v>71.640968160987001</c:v>
                </c:pt>
                <c:pt idx="524">
                  <c:v>71.621588707775999</c:v>
                </c:pt>
                <c:pt idx="525">
                  <c:v>71.602226767811999</c:v>
                </c:pt>
                <c:pt idx="526">
                  <c:v>71.582882285267004</c:v>
                </c:pt>
                <c:pt idx="527">
                  <c:v>71.563555204593001</c:v>
                </c:pt>
                <c:pt idx="528">
                  <c:v>71.544245470519996</c:v>
                </c:pt>
                <c:pt idx="529">
                  <c:v>71.524953028054995</c:v>
                </c:pt>
                <c:pt idx="530">
                  <c:v>71.505677822476997</c:v>
                </c:pt>
                <c:pt idx="531">
                  <c:v>71.486419799340993</c:v>
                </c:pt>
                <c:pt idx="532">
                  <c:v>71.467178904470003</c:v>
                </c:pt>
                <c:pt idx="533">
                  <c:v>71.447955083956998</c:v>
                </c:pt>
                <c:pt idx="534">
                  <c:v>71.428748284163007</c:v>
                </c:pt>
                <c:pt idx="535">
                  <c:v>71.409558451709998</c:v>
                </c:pt>
                <c:pt idx="536">
                  <c:v>71.390385533488995</c:v>
                </c:pt>
                <c:pt idx="537">
                  <c:v>71.371229476647002</c:v>
                </c:pt>
                <c:pt idx="538">
                  <c:v>71.352090228593994</c:v>
                </c:pt>
                <c:pt idx="539">
                  <c:v>71.332967736997006</c:v>
                </c:pt>
                <c:pt idx="540">
                  <c:v>71.313861949778001</c:v>
                </c:pt>
                <c:pt idx="541">
                  <c:v>71.294772815114001</c:v>
                </c:pt>
                <c:pt idx="542">
                  <c:v>71.275700281436002</c:v>
                </c:pt>
                <c:pt idx="543">
                  <c:v>71.256644297424003</c:v>
                </c:pt>
                <c:pt idx="544">
                  <c:v>71.237604812008001</c:v>
                </c:pt>
                <c:pt idx="545">
                  <c:v>71.218581774365006</c:v>
                </c:pt>
                <c:pt idx="546">
                  <c:v>71.199575133916994</c:v>
                </c:pt>
                <c:pt idx="547">
                  <c:v>71.180584840334006</c:v>
                </c:pt>
                <c:pt idx="548">
                  <c:v>71.161610843522993</c:v>
                </c:pt>
                <c:pt idx="549">
                  <c:v>71.142653093635005</c:v>
                </c:pt>
                <c:pt idx="550">
                  <c:v>71.123711541060999</c:v>
                </c:pt>
                <c:pt idx="551">
                  <c:v>71.104786136426995</c:v>
                </c:pt>
                <c:pt idx="552">
                  <c:v>71.085876830597002</c:v>
                </c:pt>
                <c:pt idx="553">
                  <c:v>71.066983574668996</c:v>
                </c:pt>
                <c:pt idx="554">
                  <c:v>71.048106319975005</c:v>
                </c:pt>
                <c:pt idx="555">
                  <c:v>71.029245018073993</c:v>
                </c:pt>
                <c:pt idx="556">
                  <c:v>71.010399620761007</c:v>
                </c:pt>
                <c:pt idx="557">
                  <c:v>70.991570080054998</c:v>
                </c:pt>
                <c:pt idx="558">
                  <c:v>70.972756348204001</c:v>
                </c:pt>
                <c:pt idx="559">
                  <c:v>70.953958377679001</c:v>
                </c:pt>
                <c:pt idx="560">
                  <c:v>70.935176121176994</c:v>
                </c:pt>
                <c:pt idx="561">
                  <c:v>70.916409531615002</c:v>
                </c:pt>
                <c:pt idx="562">
                  <c:v>70.897658562135007</c:v>
                </c:pt>
                <c:pt idx="563">
                  <c:v>70.878923166093998</c:v>
                </c:pt>
                <c:pt idx="564">
                  <c:v>70.860203297069006</c:v>
                </c:pt>
                <c:pt idx="565">
                  <c:v>70.841498908852998</c:v>
                </c:pt>
                <c:pt idx="566">
                  <c:v>70.822809955455</c:v>
                </c:pt>
                <c:pt idx="567">
                  <c:v>70.804136391097998</c:v>
                </c:pt>
                <c:pt idx="568">
                  <c:v>70.785478170214006</c:v>
                </c:pt>
                <c:pt idx="569">
                  <c:v>70.766835247450999</c:v>
                </c:pt>
                <c:pt idx="570">
                  <c:v>70.748207577662996</c:v>
                </c:pt>
                <c:pt idx="571">
                  <c:v>70.729595115913995</c:v>
                </c:pt>
                <c:pt idx="572">
                  <c:v>70.710997817473995</c:v>
                </c:pt>
                <c:pt idx="573">
                  <c:v>70.692415637818002</c:v>
                </c:pt>
                <c:pt idx="574">
                  <c:v>70.673848532628</c:v>
                </c:pt>
                <c:pt idx="575">
                  <c:v>70.655296457785994</c:v>
                </c:pt>
                <c:pt idx="576">
                  <c:v>70.636759369375994</c:v>
                </c:pt>
                <c:pt idx="577">
                  <c:v>70.618237223685</c:v>
                </c:pt>
                <c:pt idx="578">
                  <c:v>70.599729977196006</c:v>
                </c:pt>
                <c:pt idx="579">
                  <c:v>70.581237586591996</c:v>
                </c:pt>
                <c:pt idx="580">
                  <c:v>70.562760008750004</c:v>
                </c:pt>
                <c:pt idx="581">
                  <c:v>70.544297200745007</c:v>
                </c:pt>
                <c:pt idx="582">
                  <c:v>70.525849119845006</c:v>
                </c:pt>
                <c:pt idx="583">
                  <c:v>70.507415723511002</c:v>
                </c:pt>
                <c:pt idx="584">
                  <c:v>70.488996969393995</c:v>
                </c:pt>
                <c:pt idx="585">
                  <c:v>70.470592815339003</c:v>
                </c:pt>
                <c:pt idx="586">
                  <c:v>70.452203219376997</c:v>
                </c:pt>
                <c:pt idx="587">
                  <c:v>70.433828139728007</c:v>
                </c:pt>
                <c:pt idx="588">
                  <c:v>70.415467534799006</c:v>
                </c:pt>
                <c:pt idx="589">
                  <c:v>70.397121363183004</c:v>
                </c:pt>
                <c:pt idx="590">
                  <c:v>70.378789583658005</c:v>
                </c:pt>
                <c:pt idx="591">
                  <c:v>70.360472155183004</c:v>
                </c:pt>
                <c:pt idx="592">
                  <c:v>70.342169036900998</c:v>
                </c:pt>
                <c:pt idx="593">
                  <c:v>70.323880188138006</c:v>
                </c:pt>
                <c:pt idx="594">
                  <c:v>70.305605568394995</c:v>
                </c:pt>
                <c:pt idx="595">
                  <c:v>70.287345137356994</c:v>
                </c:pt>
                <c:pt idx="596">
                  <c:v>70.269098854884007</c:v>
                </c:pt>
                <c:pt idx="597">
                  <c:v>70.250866681011999</c:v>
                </c:pt>
                <c:pt idx="598">
                  <c:v>70.232648575956006</c:v>
                </c:pt>
                <c:pt idx="599">
                  <c:v>70.214444500100996</c:v>
                </c:pt>
                <c:pt idx="600">
                  <c:v>70.196254414009005</c:v>
                </c:pt>
                <c:pt idx="601">
                  <c:v>70.178078278412997</c:v>
                </c:pt>
                <c:pt idx="602">
                  <c:v>70.159916054215998</c:v>
                </c:pt>
                <c:pt idx="603">
                  <c:v>70.141767702495002</c:v>
                </c:pt>
                <c:pt idx="604">
                  <c:v>70.123633184491993</c:v>
                </c:pt>
                <c:pt idx="605">
                  <c:v>70.105512461619995</c:v>
                </c:pt>
                <c:pt idx="606">
                  <c:v>70.087405495458</c:v>
                </c:pt>
                <c:pt idx="607">
                  <c:v>70.069312247751</c:v>
                </c:pt>
                <c:pt idx="608">
                  <c:v>70.051232680409001</c:v>
                </c:pt>
                <c:pt idx="609">
                  <c:v>70.033166755508006</c:v>
                </c:pt>
                <c:pt idx="610">
                  <c:v>70.015114435285</c:v>
                </c:pt>
                <c:pt idx="611">
                  <c:v>69.997075682141002</c:v>
                </c:pt>
                <c:pt idx="612">
                  <c:v>69.979050458635001</c:v>
                </c:pt>
                <c:pt idx="613">
                  <c:v>69.961038727491001</c:v>
                </c:pt>
                <c:pt idx="614">
                  <c:v>69.943040451588004</c:v>
                </c:pt>
                <c:pt idx="615">
                  <c:v>69.925055593964998</c:v>
                </c:pt>
                <c:pt idx="616">
                  <c:v>69.907084117820006</c:v>
                </c:pt>
                <c:pt idx="617">
                  <c:v>69.889125986504993</c:v>
                </c:pt>
                <c:pt idx="618">
                  <c:v>69.871181163526998</c:v>
                </c:pt>
                <c:pt idx="619">
                  <c:v>69.853249612550997</c:v>
                </c:pt>
                <c:pt idx="620">
                  <c:v>69.835331297392003</c:v>
                </c:pt>
                <c:pt idx="621">
                  <c:v>69.817426182020995</c:v>
                </c:pt>
                <c:pt idx="622">
                  <c:v>69.799534230557001</c:v>
                </c:pt>
                <c:pt idx="623">
                  <c:v>69.781655407274002</c:v>
                </c:pt>
                <c:pt idx="624">
                  <c:v>69.763789676594001</c:v>
                </c:pt>
                <c:pt idx="625">
                  <c:v>69.745937003086993</c:v>
                </c:pt>
                <c:pt idx="626">
                  <c:v>69.728097351474005</c:v>
                </c:pt>
                <c:pt idx="627">
                  <c:v>69.710270686621996</c:v>
                </c:pt>
                <c:pt idx="628">
                  <c:v>69.692456973543997</c:v>
                </c:pt>
                <c:pt idx="629">
                  <c:v>69.674656177399996</c:v>
                </c:pt>
                <c:pt idx="630">
                  <c:v>69.656868263492996</c:v>
                </c:pt>
                <c:pt idx="631">
                  <c:v>69.639093197273993</c:v>
                </c:pt>
                <c:pt idx="632">
                  <c:v>69.621330944331007</c:v>
                </c:pt>
                <c:pt idx="633">
                  <c:v>69.603581470400997</c:v>
                </c:pt>
                <c:pt idx="634">
                  <c:v>69.585844741356993</c:v>
                </c:pt>
                <c:pt idx="635">
                  <c:v>69.568120723215998</c:v>
                </c:pt>
                <c:pt idx="636">
                  <c:v>69.550409382134006</c:v>
                </c:pt>
                <c:pt idx="637">
                  <c:v>69.532710684405004</c:v>
                </c:pt>
                <c:pt idx="638">
                  <c:v>69.515024596464002</c:v>
                </c:pt>
                <c:pt idx="639">
                  <c:v>69.497351084879995</c:v>
                </c:pt>
                <c:pt idx="640">
                  <c:v>69.479690116361994</c:v>
                </c:pt>
                <c:pt idx="641">
                  <c:v>69.462041657751996</c:v>
                </c:pt>
                <c:pt idx="642">
                  <c:v>69.444405676029007</c:v>
                </c:pt>
                <c:pt idx="643">
                  <c:v>69.426782138305995</c:v>
                </c:pt>
                <c:pt idx="644">
                  <c:v>69.409171011829002</c:v>
                </c:pt>
                <c:pt idx="645">
                  <c:v>69.391572263976997</c:v>
                </c:pt>
                <c:pt idx="646">
                  <c:v>69.373985862262998</c:v>
                </c:pt>
                <c:pt idx="647">
                  <c:v>69.356411774327995</c:v>
                </c:pt>
                <c:pt idx="648">
                  <c:v>69.338849967946004</c:v>
                </c:pt>
                <c:pt idx="649">
                  <c:v>69.321300411020005</c:v>
                </c:pt>
                <c:pt idx="650">
                  <c:v>69.303763071581997</c:v>
                </c:pt>
                <c:pt idx="651">
                  <c:v>69.286237917791993</c:v>
                </c:pt>
                <c:pt idx="652">
                  <c:v>69.268724917940006</c:v>
                </c:pt>
                <c:pt idx="653">
                  <c:v>69.251224040438998</c:v>
                </c:pt>
                <c:pt idx="654">
                  <c:v>69.233735253831995</c:v>
                </c:pt>
                <c:pt idx="655">
                  <c:v>69.216258526784998</c:v>
                </c:pt>
                <c:pt idx="656">
                  <c:v>69.198793828090004</c:v>
                </c:pt>
                <c:pt idx="657">
                  <c:v>69.181341126663995</c:v>
                </c:pt>
                <c:pt idx="658">
                  <c:v>69.163900391544004</c:v>
                </c:pt>
                <c:pt idx="659">
                  <c:v>69.146471591893999</c:v>
                </c:pt>
                <c:pt idx="660">
                  <c:v>69.129054696995993</c:v>
                </c:pt>
                <c:pt idx="661">
                  <c:v>69.111649676257997</c:v>
                </c:pt>
                <c:pt idx="662">
                  <c:v>69.094256499203993</c:v>
                </c:pt>
                <c:pt idx="663">
                  <c:v>69.076875135481004</c:v>
                </c:pt>
                <c:pt idx="664">
                  <c:v>69.059505554853999</c:v>
                </c:pt>
                <c:pt idx="665">
                  <c:v>69.042147727208004</c:v>
                </c:pt>
                <c:pt idx="666">
                  <c:v>69.024801622544999</c:v>
                </c:pt>
                <c:pt idx="667">
                  <c:v>69.007467210984004</c:v>
                </c:pt>
                <c:pt idx="668">
                  <c:v>68.990144462762999</c:v>
                </c:pt>
                <c:pt idx="669">
                  <c:v>68.972833348232996</c:v>
                </c:pt>
                <c:pt idx="670">
                  <c:v>68.955533837863001</c:v>
                </c:pt>
                <c:pt idx="671">
                  <c:v>68.938245902236005</c:v>
                </c:pt>
                <c:pt idx="672">
                  <c:v>68.920969512048003</c:v>
                </c:pt>
                <c:pt idx="673">
                  <c:v>68.90370463811</c:v>
                </c:pt>
                <c:pt idx="674">
                  <c:v>68.886451251346998</c:v>
                </c:pt>
                <c:pt idx="675">
                  <c:v>68.869209322794006</c:v>
                </c:pt>
                <c:pt idx="676">
                  <c:v>68.851978823598003</c:v>
                </c:pt>
                <c:pt idx="677">
                  <c:v>68.834759725020007</c:v>
                </c:pt>
                <c:pt idx="678">
                  <c:v>68.817551998428002</c:v>
                </c:pt>
                <c:pt idx="679">
                  <c:v>68.800355615301996</c:v>
                </c:pt>
                <c:pt idx="680">
                  <c:v>68.783170547232004</c:v>
                </c:pt>
                <c:pt idx="681">
                  <c:v>68.765996765913002</c:v>
                </c:pt>
                <c:pt idx="682">
                  <c:v>68.748834243152999</c:v>
                </c:pt>
                <c:pt idx="683">
                  <c:v>68.731682950863998</c:v>
                </c:pt>
                <c:pt idx="684">
                  <c:v>68.714542861067002</c:v>
                </c:pt>
                <c:pt idx="685">
                  <c:v>68.697413945888997</c:v>
                </c:pt>
                <c:pt idx="686">
                  <c:v>68.680296177562994</c:v>
                </c:pt>
                <c:pt idx="687">
                  <c:v>68.663189528426997</c:v>
                </c:pt>
                <c:pt idx="688">
                  <c:v>68.646093970923005</c:v>
                </c:pt>
                <c:pt idx="689">
                  <c:v>68.629009477598004</c:v>
                </c:pt>
                <c:pt idx="690">
                  <c:v>68.611936021104</c:v>
                </c:pt>
                <c:pt idx="691">
                  <c:v>68.594873574193997</c:v>
                </c:pt>
                <c:pt idx="692">
                  <c:v>68.577822109723996</c:v>
                </c:pt>
                <c:pt idx="693">
                  <c:v>68.560781600653002</c:v>
                </c:pt>
                <c:pt idx="694">
                  <c:v>68.543752020040003</c:v>
                </c:pt>
                <c:pt idx="695">
                  <c:v>68.526733341045997</c:v>
                </c:pt>
                <c:pt idx="696">
                  <c:v>68.509725536931995</c:v>
                </c:pt>
                <c:pt idx="697">
                  <c:v>68.492728581060007</c:v>
                </c:pt>
                <c:pt idx="698">
                  <c:v>68.475742446889001</c:v>
                </c:pt>
                <c:pt idx="699">
                  <c:v>68.458767107979</c:v>
                </c:pt>
                <c:pt idx="700">
                  <c:v>68.441802537986007</c:v>
                </c:pt>
                <c:pt idx="701">
                  <c:v>68.424848710667007</c:v>
                </c:pt>
                <c:pt idx="702">
                  <c:v>68.407905599874994</c:v>
                </c:pt>
                <c:pt idx="703">
                  <c:v>68.390973179556994</c:v>
                </c:pt>
                <c:pt idx="704">
                  <c:v>68.374051423759994</c:v>
                </c:pt>
                <c:pt idx="705">
                  <c:v>68.357140306624999</c:v>
                </c:pt>
                <c:pt idx="706">
                  <c:v>68.340239802388993</c:v>
                </c:pt>
                <c:pt idx="707">
                  <c:v>68.323349885382996</c:v>
                </c:pt>
                <c:pt idx="708">
                  <c:v>68.306470530032001</c:v>
                </c:pt>
                <c:pt idx="709">
                  <c:v>68.289601710856999</c:v>
                </c:pt>
                <c:pt idx="710">
                  <c:v>68.272743402469999</c:v>
                </c:pt>
                <c:pt idx="711">
                  <c:v>68.255895579577</c:v>
                </c:pt>
                <c:pt idx="712">
                  <c:v>68.239058216974996</c:v>
                </c:pt>
                <c:pt idx="713">
                  <c:v>68.222231289554998</c:v>
                </c:pt>
                <c:pt idx="714">
                  <c:v>68.205414772297004</c:v>
                </c:pt>
                <c:pt idx="715">
                  <c:v>68.188608640275007</c:v>
                </c:pt>
                <c:pt idx="716">
                  <c:v>68.171812868649994</c:v>
                </c:pt>
                <c:pt idx="717">
                  <c:v>68.155027432675993</c:v>
                </c:pt>
                <c:pt idx="718">
                  <c:v>68.138252307694998</c:v>
                </c:pt>
                <c:pt idx="719">
                  <c:v>68.121487469136994</c:v>
                </c:pt>
                <c:pt idx="720">
                  <c:v>68.104732892523998</c:v>
                </c:pt>
                <c:pt idx="721">
                  <c:v>68.087988553461997</c:v>
                </c:pt>
                <c:pt idx="722">
                  <c:v>68.071254427648995</c:v>
                </c:pt>
                <c:pt idx="723">
                  <c:v>68.054530490866995</c:v>
                </c:pt>
                <c:pt idx="724">
                  <c:v>68.037816718987003</c:v>
                </c:pt>
                <c:pt idx="725">
                  <c:v>68.021113087965006</c:v>
                </c:pt>
                <c:pt idx="726">
                  <c:v>68.004419573844004</c:v>
                </c:pt>
                <c:pt idx="727">
                  <c:v>67.987736152750998</c:v>
                </c:pt>
                <c:pt idx="728">
                  <c:v>67.971062800899006</c:v>
                </c:pt>
                <c:pt idx="729">
                  <c:v>67.954399494588003</c:v>
                </c:pt>
                <c:pt idx="730">
                  <c:v>67.937746210198</c:v>
                </c:pt>
                <c:pt idx="731">
                  <c:v>67.921102924196006</c:v>
                </c:pt>
                <c:pt idx="732">
                  <c:v>67.904469613130999</c:v>
                </c:pt>
                <c:pt idx="733">
                  <c:v>67.887846253635999</c:v>
                </c:pt>
                <c:pt idx="734">
                  <c:v>67.871232822425</c:v>
                </c:pt>
                <c:pt idx="735">
                  <c:v>67.854629296297006</c:v>
                </c:pt>
                <c:pt idx="736">
                  <c:v>67.838035652128994</c:v>
                </c:pt>
                <c:pt idx="737">
                  <c:v>67.821451866882001</c:v>
                </c:pt>
                <c:pt idx="738">
                  <c:v>67.804877917598006</c:v>
                </c:pt>
                <c:pt idx="739">
                  <c:v>67.788313781396994</c:v>
                </c:pt>
                <c:pt idx="740">
                  <c:v>67.771759435484</c:v>
                </c:pt>
                <c:pt idx="741">
                  <c:v>67.755214857138</c:v>
                </c:pt>
                <c:pt idx="742">
                  <c:v>67.738680023721997</c:v>
                </c:pt>
                <c:pt idx="743">
                  <c:v>67.722154912674995</c:v>
                </c:pt>
                <c:pt idx="744">
                  <c:v>67.705639501516004</c:v>
                </c:pt>
                <c:pt idx="745">
                  <c:v>67.689133767841994</c:v>
                </c:pt>
                <c:pt idx="746">
                  <c:v>67.672637689328994</c:v>
                </c:pt>
                <c:pt idx="747">
                  <c:v>67.656151243726995</c:v>
                </c:pt>
                <c:pt idx="748">
                  <c:v>67.639674408866995</c:v>
                </c:pt>
                <c:pt idx="749">
                  <c:v>67.623207162655007</c:v>
                </c:pt>
                <c:pt idx="750">
                  <c:v>67.606749483071994</c:v>
                </c:pt>
                <c:pt idx="751">
                  <c:v>67.590301348176993</c:v>
                </c:pt>
                <c:pt idx="752">
                  <c:v>67.573862736104005</c:v>
                </c:pt>
                <c:pt idx="753">
                  <c:v>67.557433625060995</c:v>
                </c:pt>
                <c:pt idx="754">
                  <c:v>67.541013993332996</c:v>
                </c:pt>
                <c:pt idx="755">
                  <c:v>67.524603819277999</c:v>
                </c:pt>
                <c:pt idx="756">
                  <c:v>67.508203081329</c:v>
                </c:pt>
                <c:pt idx="757">
                  <c:v>67.491811757990007</c:v>
                </c:pt>
                <c:pt idx="758">
                  <c:v>67.475429827843001</c:v>
                </c:pt>
                <c:pt idx="759">
                  <c:v>67.459057269539997</c:v>
                </c:pt>
                <c:pt idx="760">
                  <c:v>67.442694061805</c:v>
                </c:pt>
                <c:pt idx="761">
                  <c:v>67.426340183438001</c:v>
                </c:pt>
                <c:pt idx="762">
                  <c:v>67.409995613305995</c:v>
                </c:pt>
                <c:pt idx="763">
                  <c:v>67.393660330353001</c:v>
                </c:pt>
                <c:pt idx="764">
                  <c:v>67.377334313589998</c:v>
                </c:pt>
                <c:pt idx="765">
                  <c:v>67.361017542100001</c:v>
                </c:pt>
                <c:pt idx="766">
                  <c:v>67.344709995038997</c:v>
                </c:pt>
                <c:pt idx="767">
                  <c:v>67.328411651630006</c:v>
                </c:pt>
                <c:pt idx="768">
                  <c:v>67.312122491169006</c:v>
                </c:pt>
                <c:pt idx="769">
                  <c:v>67.295842493018995</c:v>
                </c:pt>
                <c:pt idx="770">
                  <c:v>67.279571636612999</c:v>
                </c:pt>
                <c:pt idx="771">
                  <c:v>67.263309901453994</c:v>
                </c:pt>
                <c:pt idx="772">
                  <c:v>67.247057267114002</c:v>
                </c:pt>
                <c:pt idx="773">
                  <c:v>67.230813713230006</c:v>
                </c:pt>
                <c:pt idx="774">
                  <c:v>67.214579219510995</c:v>
                </c:pt>
                <c:pt idx="775">
                  <c:v>67.198353765731994</c:v>
                </c:pt>
                <c:pt idx="776">
                  <c:v>67.182137331733998</c:v>
                </c:pt>
                <c:pt idx="777">
                  <c:v>67.165929897428001</c:v>
                </c:pt>
                <c:pt idx="778">
                  <c:v>67.149731442787996</c:v>
                </c:pt>
                <c:pt idx="779">
                  <c:v>67.133541947859001</c:v>
                </c:pt>
                <c:pt idx="780">
                  <c:v>67.117361392747</c:v>
                </c:pt>
                <c:pt idx="781">
                  <c:v>67.101189757628006</c:v>
                </c:pt>
                <c:pt idx="782">
                  <c:v>67.085027022741997</c:v>
                </c:pt>
                <c:pt idx="783">
                  <c:v>67.068873168392003</c:v>
                </c:pt>
                <c:pt idx="784">
                  <c:v>67.052728174950005</c:v>
                </c:pt>
                <c:pt idx="785">
                  <c:v>67.036592022850002</c:v>
                </c:pt>
                <c:pt idx="786">
                  <c:v>67.020464692589997</c:v>
                </c:pt>
                <c:pt idx="787">
                  <c:v>67.004346164731999</c:v>
                </c:pt>
                <c:pt idx="788">
                  <c:v>66.988236419903998</c:v>
                </c:pt>
                <c:pt idx="789">
                  <c:v>66.972135438793998</c:v>
                </c:pt>
                <c:pt idx="790">
                  <c:v>66.956043202157005</c:v>
                </c:pt>
                <c:pt idx="791">
                  <c:v>66.939959690806006</c:v>
                </c:pt>
                <c:pt idx="792">
                  <c:v>66.923884885619998</c:v>
                </c:pt>
                <c:pt idx="793">
                  <c:v>66.907818767539993</c:v>
                </c:pt>
                <c:pt idx="794">
                  <c:v>66.891761317567003</c:v>
                </c:pt>
                <c:pt idx="795">
                  <c:v>66.875712516766001</c:v>
                </c:pt>
                <c:pt idx="796">
                  <c:v>66.859672346260993</c:v>
                </c:pt>
                <c:pt idx="797">
                  <c:v>66.843640787238002</c:v>
                </c:pt>
                <c:pt idx="798">
                  <c:v>66.827617820946003</c:v>
                </c:pt>
                <c:pt idx="799">
                  <c:v>66.811603428690006</c:v>
                </c:pt>
                <c:pt idx="800">
                  <c:v>66.795597591838998</c:v>
                </c:pt>
                <c:pt idx="801">
                  <c:v>66.779600291822007</c:v>
                </c:pt>
                <c:pt idx="802">
                  <c:v>66.763611510123994</c:v>
                </c:pt>
                <c:pt idx="803">
                  <c:v>66.747631228293002</c:v>
                </c:pt>
                <c:pt idx="804">
                  <c:v>66.731659427935</c:v>
                </c:pt>
                <c:pt idx="805">
                  <c:v>66.715696090714999</c:v>
                </c:pt>
                <c:pt idx="806">
                  <c:v>66.699741198355994</c:v>
                </c:pt>
                <c:pt idx="807">
                  <c:v>66.683794732639001</c:v>
                </c:pt>
                <c:pt idx="808">
                  <c:v>66.667856675406</c:v>
                </c:pt>
                <c:pt idx="809">
                  <c:v>66.651927008553997</c:v>
                </c:pt>
                <c:pt idx="810">
                  <c:v>66.636005714036997</c:v>
                </c:pt>
                <c:pt idx="811">
                  <c:v>66.620092773869004</c:v>
                </c:pt>
                <c:pt idx="812">
                  <c:v>66.604188170117993</c:v>
                </c:pt>
                <c:pt idx="813">
                  <c:v>66.588291884911996</c:v>
                </c:pt>
                <c:pt idx="814">
                  <c:v>66.572403900433997</c:v>
                </c:pt>
                <c:pt idx="815">
                  <c:v>66.556524198922006</c:v>
                </c:pt>
                <c:pt idx="816">
                  <c:v>66.540652762671002</c:v>
                </c:pt>
                <c:pt idx="817">
                  <c:v>66.524789574034003</c:v>
                </c:pt>
                <c:pt idx="818">
                  <c:v>66.508934615415001</c:v>
                </c:pt>
                <c:pt idx="819">
                  <c:v>66.493087869278</c:v>
                </c:pt>
                <c:pt idx="820">
                  <c:v>66.477249318139002</c:v>
                </c:pt>
                <c:pt idx="821">
                  <c:v>66.461418944567995</c:v>
                </c:pt>
                <c:pt idx="822">
                  <c:v>66.445596731194001</c:v>
                </c:pt>
                <c:pt idx="823">
                  <c:v>66.429782660694997</c:v>
                </c:pt>
                <c:pt idx="824">
                  <c:v>66.413976715806996</c:v>
                </c:pt>
                <c:pt idx="825">
                  <c:v>66.398178879317996</c:v>
                </c:pt>
                <c:pt idx="826">
                  <c:v>66.382389134069001</c:v>
                </c:pt>
                <c:pt idx="827">
                  <c:v>66.366607462955997</c:v>
                </c:pt>
                <c:pt idx="828">
                  <c:v>66.350833848928005</c:v>
                </c:pt>
                <c:pt idx="829">
                  <c:v>66.335068274985005</c:v>
                </c:pt>
                <c:pt idx="830">
                  <c:v>66.319310724180994</c:v>
                </c:pt>
                <c:pt idx="831">
                  <c:v>66.303561179623003</c:v>
                </c:pt>
                <c:pt idx="832">
                  <c:v>66.287819624468</c:v>
                </c:pt>
                <c:pt idx="833">
                  <c:v>66.272086041929001</c:v>
                </c:pt>
                <c:pt idx="834">
                  <c:v>66.256360415264993</c:v>
                </c:pt>
                <c:pt idx="835">
                  <c:v>66.240642727791993</c:v>
                </c:pt>
                <c:pt idx="836">
                  <c:v>66.224932962873993</c:v>
                </c:pt>
                <c:pt idx="837">
                  <c:v>66.209231103926001</c:v>
                </c:pt>
                <c:pt idx="838">
                  <c:v>66.193537134416999</c:v>
                </c:pt>
                <c:pt idx="839">
                  <c:v>66.177851037861998</c:v>
                </c:pt>
                <c:pt idx="840">
                  <c:v>66.162172797829996</c:v>
                </c:pt>
                <c:pt idx="841">
                  <c:v>66.146502397937994</c:v>
                </c:pt>
                <c:pt idx="842">
                  <c:v>66.130839821855005</c:v>
                </c:pt>
                <c:pt idx="843">
                  <c:v>66.115185053298006</c:v>
                </c:pt>
                <c:pt idx="844">
                  <c:v>66.099538076033994</c:v>
                </c:pt>
                <c:pt idx="845">
                  <c:v>66.083898873880003</c:v>
                </c:pt>
                <c:pt idx="846">
                  <c:v>66.068267430700004</c:v>
                </c:pt>
                <c:pt idx="847">
                  <c:v>66.052643730409997</c:v>
                </c:pt>
                <c:pt idx="848">
                  <c:v>66.037027756971995</c:v>
                </c:pt>
                <c:pt idx="849">
                  <c:v>66.021419494398003</c:v>
                </c:pt>
                <c:pt idx="850">
                  <c:v>66.005818926746997</c:v>
                </c:pt>
                <c:pt idx="851">
                  <c:v>65.990226038128</c:v>
                </c:pt>
                <c:pt idx="852">
                  <c:v>65.974640812695</c:v>
                </c:pt>
                <c:pt idx="853">
                  <c:v>65.959063234652007</c:v>
                </c:pt>
                <c:pt idx="854">
                  <c:v>65.943493288249002</c:v>
                </c:pt>
                <c:pt idx="855">
                  <c:v>65.927930957786003</c:v>
                </c:pt>
                <c:pt idx="856">
                  <c:v>65.912376227604994</c:v>
                </c:pt>
                <c:pt idx="857">
                  <c:v>65.896829082099998</c:v>
                </c:pt>
                <c:pt idx="858">
                  <c:v>65.881289505707002</c:v>
                </c:pt>
                <c:pt idx="859">
                  <c:v>65.865757482912997</c:v>
                </c:pt>
                <c:pt idx="860">
                  <c:v>65.850232998248003</c:v>
                </c:pt>
                <c:pt idx="861">
                  <c:v>65.834716036288995</c:v>
                </c:pt>
                <c:pt idx="862">
                  <c:v>65.819206581659003</c:v>
                </c:pt>
                <c:pt idx="863">
                  <c:v>65.803704619026007</c:v>
                </c:pt>
                <c:pt idx="864">
                  <c:v>65.788210133104997</c:v>
                </c:pt>
                <c:pt idx="865">
                  <c:v>65.772723108652997</c:v>
                </c:pt>
                <c:pt idx="866">
                  <c:v>65.757243530476998</c:v>
                </c:pt>
                <c:pt idx="867">
                  <c:v>65.741771383423995</c:v>
                </c:pt>
                <c:pt idx="868">
                  <c:v>65.726306652388004</c:v>
                </c:pt>
                <c:pt idx="869">
                  <c:v>65.710849322309002</c:v>
                </c:pt>
                <c:pt idx="870">
                  <c:v>65.695399378166996</c:v>
                </c:pt>
                <c:pt idx="871">
                  <c:v>65.679956804990994</c:v>
                </c:pt>
                <c:pt idx="872">
                  <c:v>65.664521587850999</c:v>
                </c:pt>
                <c:pt idx="873">
                  <c:v>65.649093711860004</c:v>
                </c:pt>
                <c:pt idx="874">
                  <c:v>65.633673162177999</c:v>
                </c:pt>
                <c:pt idx="875">
                  <c:v>65.618259924005997</c:v>
                </c:pt>
                <c:pt idx="876">
                  <c:v>65.602853982587007</c:v>
                </c:pt>
                <c:pt idx="877">
                  <c:v>65.587455323209994</c:v>
                </c:pt>
                <c:pt idx="878">
                  <c:v>65.572063931206003</c:v>
                </c:pt>
                <c:pt idx="879">
                  <c:v>65.556679791947005</c:v>
                </c:pt>
                <c:pt idx="880">
                  <c:v>65.541302890848002</c:v>
                </c:pt>
                <c:pt idx="881">
                  <c:v>65.525933213369001</c:v>
                </c:pt>
                <c:pt idx="882">
                  <c:v>65.510570745009005</c:v>
                </c:pt>
                <c:pt idx="883">
                  <c:v>65.495215471310004</c:v>
                </c:pt>
                <c:pt idx="884">
                  <c:v>65.479867377855996</c:v>
                </c:pt>
                <c:pt idx="885">
                  <c:v>65.464526450272004</c:v>
                </c:pt>
                <c:pt idx="886">
                  <c:v>65.449192674225998</c:v>
                </c:pt>
                <c:pt idx="887">
                  <c:v>65.433866035424998</c:v>
                </c:pt>
                <c:pt idx="888">
                  <c:v>65.418546519618999</c:v>
                </c:pt>
                <c:pt idx="889">
                  <c:v>65.403234112598994</c:v>
                </c:pt>
                <c:pt idx="890">
                  <c:v>65.387928800194004</c:v>
                </c:pt>
                <c:pt idx="891">
                  <c:v>65.372630568277998</c:v>
                </c:pt>
                <c:pt idx="892">
                  <c:v>65.357339402761994</c:v>
                </c:pt>
                <c:pt idx="893">
                  <c:v>65.342055289597994</c:v>
                </c:pt>
                <c:pt idx="894">
                  <c:v>65.326778214778997</c:v>
                </c:pt>
                <c:pt idx="895">
                  <c:v>65.311508164337994</c:v>
                </c:pt>
                <c:pt idx="896">
                  <c:v>65.296245124346001</c:v>
                </c:pt>
                <c:pt idx="897">
                  <c:v>65.280989080915006</c:v>
                </c:pt>
                <c:pt idx="898">
                  <c:v>65.265740020197001</c:v>
                </c:pt>
                <c:pt idx="899">
                  <c:v>65.250497928382998</c:v>
                </c:pt>
                <c:pt idx="900">
                  <c:v>65.235262791701004</c:v>
                </c:pt>
                <c:pt idx="901">
                  <c:v>65.220034596421002</c:v>
                </c:pt>
                <c:pt idx="902">
                  <c:v>65.204813328851003</c:v>
                </c:pt>
                <c:pt idx="903">
                  <c:v>65.189598975335997</c:v>
                </c:pt>
                <c:pt idx="904">
                  <c:v>65.174391522261999</c:v>
                </c:pt>
                <c:pt idx="905">
                  <c:v>65.159190956049997</c:v>
                </c:pt>
                <c:pt idx="906">
                  <c:v>65.143997263163996</c:v>
                </c:pt>
                <c:pt idx="907">
                  <c:v>65.128810430102007</c:v>
                </c:pt>
                <c:pt idx="908">
                  <c:v>65.113630443399998</c:v>
                </c:pt>
                <c:pt idx="909">
                  <c:v>65.098457289636002</c:v>
                </c:pt>
                <c:pt idx="910">
                  <c:v>65.083290955419002</c:v>
                </c:pt>
                <c:pt idx="911">
                  <c:v>65.068131427401994</c:v>
                </c:pt>
                <c:pt idx="912">
                  <c:v>65.052978692270997</c:v>
                </c:pt>
                <c:pt idx="913">
                  <c:v>65.037832736750005</c:v>
                </c:pt>
                <c:pt idx="914">
                  <c:v>65.022693547600994</c:v>
                </c:pt>
                <c:pt idx="915">
                  <c:v>65.007561111623005</c:v>
                </c:pt>
                <c:pt idx="916">
                  <c:v>64.992435415649993</c:v>
                </c:pt>
                <c:pt idx="917">
                  <c:v>64.977316446553004</c:v>
                </c:pt>
                <c:pt idx="918">
                  <c:v>64.962204191241</c:v>
                </c:pt>
                <c:pt idx="919">
                  <c:v>64.947098636657998</c:v>
                </c:pt>
                <c:pt idx="920">
                  <c:v>64.931999769784994</c:v>
                </c:pt>
                <c:pt idx="921">
                  <c:v>64.916907577635996</c:v>
                </c:pt>
                <c:pt idx="922">
                  <c:v>64.901822047265995</c:v>
                </c:pt>
                <c:pt idx="923">
                  <c:v>64.886743165761004</c:v>
                </c:pt>
                <c:pt idx="924">
                  <c:v>64.871670920244</c:v>
                </c:pt>
                <c:pt idx="925">
                  <c:v>64.856605297875006</c:v>
                </c:pt>
                <c:pt idx="926">
                  <c:v>64.841546285847997</c:v>
                </c:pt>
                <c:pt idx="927">
                  <c:v>64.826493871390994</c:v>
                </c:pt>
                <c:pt idx="928">
                  <c:v>64.811448041768998</c:v>
                </c:pt>
                <c:pt idx="929">
                  <c:v>64.796408784280999</c:v>
                </c:pt>
                <c:pt idx="930">
                  <c:v>64.781376086261005</c:v>
                </c:pt>
                <c:pt idx="931">
                  <c:v>64.766349935077002</c:v>
                </c:pt>
                <c:pt idx="932">
                  <c:v>64.751330318130996</c:v>
                </c:pt>
                <c:pt idx="933">
                  <c:v>64.736317222861004</c:v>
                </c:pt>
                <c:pt idx="934">
                  <c:v>64.721310636737996</c:v>
                </c:pt>
                <c:pt idx="935">
                  <c:v>64.706310547268004</c:v>
                </c:pt>
                <c:pt idx="936">
                  <c:v>64.691316941988006</c:v>
                </c:pt>
                <c:pt idx="937">
                  <c:v>64.676329808473994</c:v>
                </c:pt>
                <c:pt idx="938">
                  <c:v>64.661349134329996</c:v>
                </c:pt>
                <c:pt idx="939">
                  <c:v>64.646374907197995</c:v>
                </c:pt>
                <c:pt idx="940">
                  <c:v>64.631407114750004</c:v>
                </c:pt>
                <c:pt idx="941">
                  <c:v>64.616445744694005</c:v>
                </c:pt>
                <c:pt idx="942">
                  <c:v>64.601490784768998</c:v>
                </c:pt>
                <c:pt idx="943">
                  <c:v>64.586542222749003</c:v>
                </c:pt>
                <c:pt idx="944">
                  <c:v>64.571600046437993</c:v>
                </c:pt>
                <c:pt idx="945">
                  <c:v>64.556664243675996</c:v>
                </c:pt>
                <c:pt idx="946">
                  <c:v>64.541734802334005</c:v>
                </c:pt>
                <c:pt idx="947">
                  <c:v>64.526811710315997</c:v>
                </c:pt>
                <c:pt idx="948">
                  <c:v>64.511894955556002</c:v>
                </c:pt>
                <c:pt idx="949">
                  <c:v>64.496984526023994</c:v>
                </c:pt>
                <c:pt idx="950">
                  <c:v>64.482080409720993</c:v>
                </c:pt>
                <c:pt idx="951">
                  <c:v>64.467182594676999</c:v>
                </c:pt>
                <c:pt idx="952">
                  <c:v>64.452291068958004</c:v>
                </c:pt>
                <c:pt idx="953">
                  <c:v>64.437405820658995</c:v>
                </c:pt>
                <c:pt idx="954">
                  <c:v>64.422526837907995</c:v>
                </c:pt>
                <c:pt idx="955">
                  <c:v>64.407654108865003</c:v>
                </c:pt>
                <c:pt idx="956">
                  <c:v>64.392787621718995</c:v>
                </c:pt>
                <c:pt idx="957">
                  <c:v>64.377927364691999</c:v>
                </c:pt>
                <c:pt idx="958">
                  <c:v>64.363073326038005</c:v>
                </c:pt>
                <c:pt idx="959">
                  <c:v>64.348225494039994</c:v>
                </c:pt>
                <c:pt idx="960">
                  <c:v>64.333383857011995</c:v>
                </c:pt>
                <c:pt idx="961">
                  <c:v>64.318548403302003</c:v>
                </c:pt>
                <c:pt idx="962">
                  <c:v>64.303719121284004</c:v>
                </c:pt>
                <c:pt idx="963">
                  <c:v>64.288895999367</c:v>
                </c:pt>
                <c:pt idx="964">
                  <c:v>64.274079025985998</c:v>
                </c:pt>
                <c:pt idx="965">
                  <c:v>64.259268189609998</c:v>
                </c:pt>
                <c:pt idx="966">
                  <c:v>64.244463478737003</c:v>
                </c:pt>
                <c:pt idx="967">
                  <c:v>64.229664881893996</c:v>
                </c:pt>
                <c:pt idx="968">
                  <c:v>64.21487238764</c:v>
                </c:pt>
                <c:pt idx="969">
                  <c:v>64.200085984561994</c:v>
                </c:pt>
                <c:pt idx="970">
                  <c:v>64.185305661277994</c:v>
                </c:pt>
                <c:pt idx="971">
                  <c:v>64.170531406435003</c:v>
                </c:pt>
                <c:pt idx="972">
                  <c:v>64.155763208709999</c:v>
                </c:pt>
                <c:pt idx="973">
                  <c:v>64.141001056809003</c:v>
                </c:pt>
                <c:pt idx="974">
                  <c:v>64.126244939467995</c:v>
                </c:pt>
                <c:pt idx="975">
                  <c:v>64.111494845449997</c:v>
                </c:pt>
                <c:pt idx="976">
                  <c:v>64.096750763551</c:v>
                </c:pt>
                <c:pt idx="977">
                  <c:v>64.082012682593003</c:v>
                </c:pt>
                <c:pt idx="978">
                  <c:v>64.067280591426993</c:v>
                </c:pt>
                <c:pt idx="979">
                  <c:v>64.052554478933999</c:v>
                </c:pt>
                <c:pt idx="980">
                  <c:v>64.037834334023003</c:v>
                </c:pt>
                <c:pt idx="981">
                  <c:v>64.023120145632006</c:v>
                </c:pt>
                <c:pt idx="982">
                  <c:v>64.008411902725996</c:v>
                </c:pt>
                <c:pt idx="983">
                  <c:v>63.993709594301002</c:v>
                </c:pt>
                <c:pt idx="984">
                  <c:v>63.979013209378998</c:v>
                </c:pt>
                <c:pt idx="985">
                  <c:v>63.964322737011003</c:v>
                </c:pt>
                <c:pt idx="986">
                  <c:v>63.949638166275001</c:v>
                </c:pt>
                <c:pt idx="987">
                  <c:v>63.934959486277997</c:v>
                </c:pt>
                <c:pt idx="988">
                  <c:v>63.920286686155997</c:v>
                </c:pt>
                <c:pt idx="989">
                  <c:v>63.905619755069999</c:v>
                </c:pt>
                <c:pt idx="990">
                  <c:v>63.890958682211</c:v>
                </c:pt>
                <c:pt idx="991">
                  <c:v>63.876303456795</c:v>
                </c:pt>
                <c:pt idx="992">
                  <c:v>63.861654068067999</c:v>
                </c:pt>
                <c:pt idx="993">
                  <c:v>63.847010505302002</c:v>
                </c:pt>
                <c:pt idx="994">
                  <c:v>63.832372757796001</c:v>
                </c:pt>
                <c:pt idx="995">
                  <c:v>63.817740814878</c:v>
                </c:pt>
                <c:pt idx="996">
                  <c:v>63.803114665899002</c:v>
                </c:pt>
                <c:pt idx="997">
                  <c:v>63.788494300242</c:v>
                </c:pt>
                <c:pt idx="998">
                  <c:v>63.773879707311998</c:v>
                </c:pt>
                <c:pt idx="999">
                  <c:v>63.759270876545003</c:v>
                </c:pt>
                <c:pt idx="1000">
                  <c:v>63.744667797401</c:v>
                </c:pt>
                <c:pt idx="1001">
                  <c:v>63.730070459365997</c:v>
                </c:pt>
                <c:pt idx="1002">
                  <c:v>63.715478851954998</c:v>
                </c:pt>
                <c:pt idx="1003">
                  <c:v>63.700892964707997</c:v>
                </c:pt>
                <c:pt idx="1004">
                  <c:v>63.686312787189998</c:v>
                </c:pt>
                <c:pt idx="1005">
                  <c:v>63.671738308994001</c:v>
                </c:pt>
                <c:pt idx="1006">
                  <c:v>63.657169519737998</c:v>
                </c:pt>
                <c:pt idx="1007">
                  <c:v>63.642606409065998</c:v>
                </c:pt>
                <c:pt idx="1008">
                  <c:v>63.628048966648997</c:v>
                </c:pt>
                <c:pt idx="1009">
                  <c:v>63.613497182182002</c:v>
                </c:pt>
                <c:pt idx="1010">
                  <c:v>63.598951045387999</c:v>
                </c:pt>
                <c:pt idx="1011">
                  <c:v>63.584410546012002</c:v>
                </c:pt>
                <c:pt idx="1012">
                  <c:v>63.569875673829003</c:v>
                </c:pt>
                <c:pt idx="1013">
                  <c:v>63.555346418634997</c:v>
                </c:pt>
                <c:pt idx="1014">
                  <c:v>63.540822770254003</c:v>
                </c:pt>
                <c:pt idx="1015">
                  <c:v>63.526304718535002</c:v>
                </c:pt>
                <c:pt idx="1016">
                  <c:v>63.511792253350997</c:v>
                </c:pt>
                <c:pt idx="1017">
                  <c:v>63.497285364600998</c:v>
                </c:pt>
                <c:pt idx="1018">
                  <c:v>63.482784042208998</c:v>
                </c:pt>
                <c:pt idx="1019">
                  <c:v>63.468288276122998</c:v>
                </c:pt>
                <c:pt idx="1020">
                  <c:v>63.453798056316003</c:v>
                </c:pt>
                <c:pt idx="1021">
                  <c:v>63.439313372786003</c:v>
                </c:pt>
                <c:pt idx="1022">
                  <c:v>63.424834215555997</c:v>
                </c:pt>
                <c:pt idx="1023">
                  <c:v>63.410360574673</c:v>
                </c:pt>
                <c:pt idx="1024">
                  <c:v>63.395892440207</c:v>
                </c:pt>
                <c:pt idx="1025">
                  <c:v>63.381429802254999</c:v>
                </c:pt>
                <c:pt idx="1026">
                  <c:v>63.366972650937001</c:v>
                </c:pt>
                <c:pt idx="1027">
                  <c:v>63.352520976397003</c:v>
                </c:pt>
                <c:pt idx="1028">
                  <c:v>63.338074768802002</c:v>
                </c:pt>
                <c:pt idx="1029">
                  <c:v>63.323634018344997</c:v>
                </c:pt>
                <c:pt idx="1030">
                  <c:v>63.309198715241997</c:v>
                </c:pt>
                <c:pt idx="1031">
                  <c:v>63.294768849733003</c:v>
                </c:pt>
                <c:pt idx="1032">
                  <c:v>63.280344412082002</c:v>
                </c:pt>
                <c:pt idx="1033">
                  <c:v>63.265925392574999</c:v>
                </c:pt>
                <c:pt idx="1034">
                  <c:v>63.251511781523</c:v>
                </c:pt>
                <c:pt idx="1035">
                  <c:v>63.237103569261002</c:v>
                </c:pt>
                <c:pt idx="1036">
                  <c:v>63.222700746145001</c:v>
                </c:pt>
                <c:pt idx="1037">
                  <c:v>63.208303302558001</c:v>
                </c:pt>
                <c:pt idx="1038">
                  <c:v>63.193911228902003</c:v>
                </c:pt>
                <c:pt idx="1039">
                  <c:v>63.179524515605998</c:v>
                </c:pt>
                <c:pt idx="1040">
                  <c:v>63.165143153119999</c:v>
                </c:pt>
                <c:pt idx="1041">
                  <c:v>63.150767131915998</c:v>
                </c:pt>
                <c:pt idx="1042">
                  <c:v>63.136396442492</c:v>
                </c:pt>
                <c:pt idx="1043">
                  <c:v>63.122031075366003</c:v>
                </c:pt>
                <c:pt idx="1044">
                  <c:v>63.107671021080002</c:v>
                </c:pt>
                <c:pt idx="1045">
                  <c:v>63.093316270198002</c:v>
                </c:pt>
                <c:pt idx="1046">
                  <c:v>63.078966813306998</c:v>
                </c:pt>
                <c:pt idx="1047">
                  <c:v>63.064622641017998</c:v>
                </c:pt>
                <c:pt idx="1048">
                  <c:v>63.050283743961003</c:v>
                </c:pt>
                <c:pt idx="1049">
                  <c:v>63.035950112790999</c:v>
                </c:pt>
                <c:pt idx="1050">
                  <c:v>63.021621738184997</c:v>
                </c:pt>
                <c:pt idx="1051">
                  <c:v>63.007298610840998</c:v>
                </c:pt>
                <c:pt idx="1052">
                  <c:v>62.992980721480002</c:v>
                </c:pt>
                <c:pt idx="1053">
                  <c:v>62.978668060845003</c:v>
                </c:pt>
                <c:pt idx="1054">
                  <c:v>62.964360619700997</c:v>
                </c:pt>
                <c:pt idx="1055">
                  <c:v>62.950058388834002</c:v>
                </c:pt>
                <c:pt idx="1056">
                  <c:v>62.935761359053998</c:v>
                </c:pt>
                <c:pt idx="1057">
                  <c:v>62.921469521189003</c:v>
                </c:pt>
                <c:pt idx="1058">
                  <c:v>62.907182866093002</c:v>
                </c:pt>
                <c:pt idx="1059">
                  <c:v>62.892901384638002</c:v>
                </c:pt>
                <c:pt idx="1060">
                  <c:v>62.878625067721003</c:v>
                </c:pt>
                <c:pt idx="1061">
                  <c:v>62.864353906256</c:v>
                </c:pt>
                <c:pt idx="1062">
                  <c:v>62.850087891182</c:v>
                </c:pt>
                <c:pt idx="1063">
                  <c:v>62.835827013456999</c:v>
                </c:pt>
                <c:pt idx="1064">
                  <c:v>62.821571264063003</c:v>
                </c:pt>
                <c:pt idx="1065">
                  <c:v>62.807320634001002</c:v>
                </c:pt>
                <c:pt idx="1066">
                  <c:v>62.793075114292002</c:v>
                </c:pt>
                <c:pt idx="1067">
                  <c:v>62.778834695980997</c:v>
                </c:pt>
                <c:pt idx="1068">
                  <c:v>62.764599370131997</c:v>
                </c:pt>
                <c:pt idx="1069">
                  <c:v>62.750369127829998</c:v>
                </c:pt>
                <c:pt idx="1070">
                  <c:v>62.736143960181003</c:v>
                </c:pt>
                <c:pt idx="1071">
                  <c:v>62.721923858312003</c:v>
                </c:pt>
                <c:pt idx="1072">
                  <c:v>62.707708813370999</c:v>
                </c:pt>
                <c:pt idx="1073">
                  <c:v>62.693498816523999</c:v>
                </c:pt>
                <c:pt idx="1074">
                  <c:v>62.679293858961003</c:v>
                </c:pt>
                <c:pt idx="1075">
                  <c:v>62.665093931889999</c:v>
                </c:pt>
                <c:pt idx="1076">
                  <c:v>62.650899026540998</c:v>
                </c:pt>
                <c:pt idx="1077">
                  <c:v>62.636709134164001</c:v>
                </c:pt>
                <c:pt idx="1078">
                  <c:v>62.622524246026998</c:v>
                </c:pt>
                <c:pt idx="1079">
                  <c:v>62.608344353420001</c:v>
                </c:pt>
                <c:pt idx="1080">
                  <c:v>62.594169447654998</c:v>
                </c:pt>
                <c:pt idx="1081">
                  <c:v>62.579999520059999</c:v>
                </c:pt>
                <c:pt idx="1082">
                  <c:v>62.565834561985</c:v>
                </c:pt>
                <c:pt idx="1083">
                  <c:v>62.551674564800997</c:v>
                </c:pt>
                <c:pt idx="1084">
                  <c:v>62.537519519897003</c:v>
                </c:pt>
                <c:pt idx="1085">
                  <c:v>62.523369418682002</c:v>
                </c:pt>
                <c:pt idx="1086">
                  <c:v>62.509224252585</c:v>
                </c:pt>
                <c:pt idx="1087">
                  <c:v>62.495084013054999</c:v>
                </c:pt>
                <c:pt idx="1088">
                  <c:v>62.480948691560002</c:v>
                </c:pt>
                <c:pt idx="1089">
                  <c:v>62.466818279587997</c:v>
                </c:pt>
                <c:pt idx="1090">
                  <c:v>62.452692768646003</c:v>
                </c:pt>
                <c:pt idx="1091">
                  <c:v>62.438572150260001</c:v>
                </c:pt>
                <c:pt idx="1092">
                  <c:v>62.424456415976003</c:v>
                </c:pt>
                <c:pt idx="1093">
                  <c:v>62.410345557357999</c:v>
                </c:pt>
                <c:pt idx="1094">
                  <c:v>62.396239565991998</c:v>
                </c:pt>
                <c:pt idx="1095">
                  <c:v>62.382138433480002</c:v>
                </c:pt>
                <c:pt idx="1096">
                  <c:v>62.368042151442999</c:v>
                </c:pt>
                <c:pt idx="1097">
                  <c:v>62.353950711525002</c:v>
                </c:pt>
                <c:pt idx="1098">
                  <c:v>62.339864105384002</c:v>
                </c:pt>
                <c:pt idx="1099">
                  <c:v>62.325782324698999</c:v>
                </c:pt>
                <c:pt idx="1100">
                  <c:v>62.311705361168002</c:v>
                </c:pt>
                <c:pt idx="1101">
                  <c:v>62.297633206508003</c:v>
                </c:pt>
                <c:pt idx="1102">
                  <c:v>62.283565852453997</c:v>
                </c:pt>
                <c:pt idx="1103">
                  <c:v>62.269503290758003</c:v>
                </c:pt>
                <c:pt idx="1104">
                  <c:v>62.255445513193997</c:v>
                </c:pt>
                <c:pt idx="1105">
                  <c:v>62.241392511550998</c:v>
                </c:pt>
                <c:pt idx="1106">
                  <c:v>62.22734427764</c:v>
                </c:pt>
                <c:pt idx="1107">
                  <c:v>62.213300803286998</c:v>
                </c:pt>
                <c:pt idx="1108">
                  <c:v>62.199262080337</c:v>
                </c:pt>
                <c:pt idx="1109">
                  <c:v>62.185228100655998</c:v>
                </c:pt>
                <c:pt idx="1110">
                  <c:v>62.171198856124001</c:v>
                </c:pt>
                <c:pt idx="1111">
                  <c:v>62.157174338642001</c:v>
                </c:pt>
                <c:pt idx="1112">
                  <c:v>62.143154540128002</c:v>
                </c:pt>
                <c:pt idx="1113">
                  <c:v>62.129139452518999</c:v>
                </c:pt>
                <c:pt idx="1114">
                  <c:v>62.115129067767</c:v>
                </c:pt>
                <c:pt idx="1115">
                  <c:v>62.101123377846001</c:v>
                </c:pt>
                <c:pt idx="1116">
                  <c:v>62.087122374745</c:v>
                </c:pt>
                <c:pt idx="1117">
                  <c:v>62.073126050470997</c:v>
                </c:pt>
                <c:pt idx="1118">
                  <c:v>62.059134397050002</c:v>
                </c:pt>
                <c:pt idx="1119">
                  <c:v>62.045147406524997</c:v>
                </c:pt>
                <c:pt idx="1120">
                  <c:v>62.031165070954998</c:v>
                </c:pt>
                <c:pt idx="1121">
                  <c:v>62.017187382419003</c:v>
                </c:pt>
                <c:pt idx="1122">
                  <c:v>62.003214333011996</c:v>
                </c:pt>
                <c:pt idx="1123">
                  <c:v>61.989245914846997</c:v>
                </c:pt>
                <c:pt idx="1124">
                  <c:v>61.975282120053997</c:v>
                </c:pt>
                <c:pt idx="1125">
                  <c:v>61.961322940780001</c:v>
                </c:pt>
                <c:pt idx="1126">
                  <c:v>61.947368369190002</c:v>
                </c:pt>
                <c:pt idx="1127">
                  <c:v>61.933418397465999</c:v>
                </c:pt>
                <c:pt idx="1128">
                  <c:v>61.919473017807</c:v>
                </c:pt>
                <c:pt idx="1129">
                  <c:v>61.905532222428</c:v>
                </c:pt>
                <c:pt idx="1130">
                  <c:v>61.891596003563002</c:v>
                </c:pt>
                <c:pt idx="1131">
                  <c:v>61.877664353461</c:v>
                </c:pt>
                <c:pt idx="1132">
                  <c:v>61.863737264389997</c:v>
                </c:pt>
                <c:pt idx="1133">
                  <c:v>61.849814728633</c:v>
                </c:pt>
                <c:pt idx="1134">
                  <c:v>61.83589673849</c:v>
                </c:pt>
                <c:pt idx="1135">
                  <c:v>61.821983286279</c:v>
                </c:pt>
                <c:pt idx="1136">
                  <c:v>61.808074364333997</c:v>
                </c:pt>
                <c:pt idx="1137">
                  <c:v>61.794169965004997</c:v>
                </c:pt>
                <c:pt idx="1138">
                  <c:v>61.780270080659001</c:v>
                </c:pt>
                <c:pt idx="1139">
                  <c:v>61.76637470368</c:v>
                </c:pt>
                <c:pt idx="1140">
                  <c:v>61.752483826468001</c:v>
                </c:pt>
                <c:pt idx="1141">
                  <c:v>61.738597441438998</c:v>
                </c:pt>
                <c:pt idx="1142">
                  <c:v>61.724715541027003</c:v>
                </c:pt>
                <c:pt idx="1143">
                  <c:v>61.710838117679998</c:v>
                </c:pt>
                <c:pt idx="1144">
                  <c:v>61.696965163864</c:v>
                </c:pt>
                <c:pt idx="1145">
                  <c:v>61.683096672060003</c:v>
                </c:pt>
                <c:pt idx="1146">
                  <c:v>61.669232634765997</c:v>
                </c:pt>
                <c:pt idx="1147">
                  <c:v>61.655373044496997</c:v>
                </c:pt>
                <c:pt idx="1148">
                  <c:v>61.641517893781</c:v>
                </c:pt>
                <c:pt idx="1149">
                  <c:v>61.627667175166003</c:v>
                </c:pt>
                <c:pt idx="1150">
                  <c:v>61.613820881212</c:v>
                </c:pt>
                <c:pt idx="1151">
                  <c:v>61.599979004498003</c:v>
                </c:pt>
                <c:pt idx="1152">
                  <c:v>61.586141537616001</c:v>
                </c:pt>
                <c:pt idx="1153">
                  <c:v>61.572308473177003</c:v>
                </c:pt>
                <c:pt idx="1154">
                  <c:v>61.558479803806001</c:v>
                </c:pt>
                <c:pt idx="1155">
                  <c:v>61.544655522143998</c:v>
                </c:pt>
                <c:pt idx="1156">
                  <c:v>61.530835620845998</c:v>
                </c:pt>
                <c:pt idx="1157">
                  <c:v>61.517020092585</c:v>
                </c:pt>
                <c:pt idx="1158">
                  <c:v>61.503208930048999</c:v>
                </c:pt>
                <c:pt idx="1159">
                  <c:v>61.489402125940003</c:v>
                </c:pt>
                <c:pt idx="1160">
                  <c:v>61.475599672977999</c:v>
                </c:pt>
                <c:pt idx="1161">
                  <c:v>61.461801563896003</c:v>
                </c:pt>
                <c:pt idx="1162">
                  <c:v>61.448007791443999</c:v>
                </c:pt>
                <c:pt idx="1163">
                  <c:v>61.434218348385002</c:v>
                </c:pt>
                <c:pt idx="1164">
                  <c:v>61.420433227501</c:v>
                </c:pt>
                <c:pt idx="1165">
                  <c:v>61.406652421586003</c:v>
                </c:pt>
                <c:pt idx="1166">
                  <c:v>61.392875923449999</c:v>
                </c:pt>
                <c:pt idx="1167">
                  <c:v>61.379103725918</c:v>
                </c:pt>
                <c:pt idx="1168">
                  <c:v>61.365335821831003</c:v>
                </c:pt>
                <c:pt idx="1169">
                  <c:v>61.351572204044999</c:v>
                </c:pt>
                <c:pt idx="1170">
                  <c:v>61.337812865430003</c:v>
                </c:pt>
                <c:pt idx="1171">
                  <c:v>61.324057798870001</c:v>
                </c:pt>
                <c:pt idx="1172">
                  <c:v>61.310306997265997</c:v>
                </c:pt>
                <c:pt idx="1173">
                  <c:v>61.296560453533999</c:v>
                </c:pt>
                <c:pt idx="1174">
                  <c:v>61.282818160601998</c:v>
                </c:pt>
                <c:pt idx="1175">
                  <c:v>61.269080111416002</c:v>
                </c:pt>
                <c:pt idx="1176">
                  <c:v>61.255346298934001</c:v>
                </c:pt>
                <c:pt idx="1177">
                  <c:v>61.241616716130999</c:v>
                </c:pt>
                <c:pt idx="1178">
                  <c:v>61.227891355993997</c:v>
                </c:pt>
                <c:pt idx="1179">
                  <c:v>61.214170211526998</c:v>
                </c:pt>
                <c:pt idx="1180">
                  <c:v>61.200453275747002</c:v>
                </c:pt>
                <c:pt idx="1181">
                  <c:v>61.186740541686</c:v>
                </c:pt>
                <c:pt idx="1182">
                  <c:v>61.173032002390997</c:v>
                </c:pt>
                <c:pt idx="1183">
                  <c:v>61.159327650922002</c:v>
                </c:pt>
                <c:pt idx="1184">
                  <c:v>61.145627480352999</c:v>
                </c:pt>
                <c:pt idx="1185">
                  <c:v>61.131931483776</c:v>
                </c:pt>
                <c:pt idx="1186">
                  <c:v>61.118239654291997</c:v>
                </c:pt>
                <c:pt idx="1187">
                  <c:v>61.104551985020002</c:v>
                </c:pt>
                <c:pt idx="1188">
                  <c:v>61.090868469090999</c:v>
                </c:pt>
                <c:pt idx="1189">
                  <c:v>61.077189099652003</c:v>
                </c:pt>
                <c:pt idx="1190">
                  <c:v>61.063513869863002</c:v>
                </c:pt>
                <c:pt idx="1191">
                  <c:v>61.049842772897001</c:v>
                </c:pt>
                <c:pt idx="1192">
                  <c:v>61.036175801943997</c:v>
                </c:pt>
                <c:pt idx="1193">
                  <c:v>61.022512950203001</c:v>
                </c:pt>
                <c:pt idx="1194">
                  <c:v>61.008854210892999</c:v>
                </c:pt>
                <c:pt idx="1195">
                  <c:v>60.995199577241003</c:v>
                </c:pt>
                <c:pt idx="1196">
                  <c:v>60.981549042493</c:v>
                </c:pt>
                <c:pt idx="1197">
                  <c:v>60.967902599904001</c:v>
                </c:pt>
                <c:pt idx="1198">
                  <c:v>60.954260242746003</c:v>
                </c:pt>
                <c:pt idx="1199">
                  <c:v>60.940621964304</c:v>
                </c:pt>
                <c:pt idx="1200">
                  <c:v>60.926987757875999</c:v>
                </c:pt>
                <c:pt idx="1201">
                  <c:v>60.913357616772998</c:v>
                </c:pt>
                <c:pt idx="1202">
                  <c:v>60.899731534322001</c:v>
                </c:pt>
                <c:pt idx="1203">
                  <c:v>60.886109503861</c:v>
                </c:pt>
                <c:pt idx="1204">
                  <c:v>60.872491518742002</c:v>
                </c:pt>
                <c:pt idx="1205">
                  <c:v>60.858877572331998</c:v>
                </c:pt>
                <c:pt idx="1206">
                  <c:v>60.845267658009</c:v>
                </c:pt>
                <c:pt idx="1207">
                  <c:v>60.831661769165997</c:v>
                </c:pt>
                <c:pt idx="1208">
                  <c:v>60.818059899209999</c:v>
                </c:pt>
                <c:pt idx="1209">
                  <c:v>60.804462041557997</c:v>
                </c:pt>
                <c:pt idx="1210">
                  <c:v>60.790868189643</c:v>
                </c:pt>
                <c:pt idx="1211">
                  <c:v>60.777278336911998</c:v>
                </c:pt>
                <c:pt idx="1212">
                  <c:v>60.763692476822001</c:v>
                </c:pt>
                <c:pt idx="1213">
                  <c:v>60.750110602844998</c:v>
                </c:pt>
                <c:pt idx="1214">
                  <c:v>60.736532708467003</c:v>
                </c:pt>
                <c:pt idx="1215">
                  <c:v>60.722958787183998</c:v>
                </c:pt>
                <c:pt idx="1216">
                  <c:v>60.709388832508999</c:v>
                </c:pt>
                <c:pt idx="1217">
                  <c:v>60.695822837963</c:v>
                </c:pt>
                <c:pt idx="1218">
                  <c:v>60.682260797085</c:v>
                </c:pt>
                <c:pt idx="1219">
                  <c:v>60.668702703424003</c:v>
                </c:pt>
                <c:pt idx="1220">
                  <c:v>60.655148550542002</c:v>
                </c:pt>
                <c:pt idx="1221">
                  <c:v>60.641598332013999</c:v>
                </c:pt>
                <c:pt idx="1222">
                  <c:v>60.628052041427999</c:v>
                </c:pt>
                <c:pt idx="1223">
                  <c:v>60.614509672384997</c:v>
                </c:pt>
                <c:pt idx="1224">
                  <c:v>60.600971218498998</c:v>
                </c:pt>
                <c:pt idx="1225">
                  <c:v>60.587436673394002</c:v>
                </c:pt>
                <c:pt idx="1226">
                  <c:v>60.573906030708997</c:v>
                </c:pt>
                <c:pt idx="1227">
                  <c:v>60.560379284096001</c:v>
                </c:pt>
                <c:pt idx="1228">
                  <c:v>60.546856427218003</c:v>
                </c:pt>
                <c:pt idx="1229">
                  <c:v>60.533337453751002</c:v>
                </c:pt>
                <c:pt idx="1230">
                  <c:v>60.519822357384001</c:v>
                </c:pt>
                <c:pt idx="1231">
                  <c:v>60.506311131818002</c:v>
                </c:pt>
                <c:pt idx="1232">
                  <c:v>60.492803770765001</c:v>
                </c:pt>
                <c:pt idx="1233">
                  <c:v>60.479300267951999</c:v>
                </c:pt>
                <c:pt idx="1234">
                  <c:v>60.465800617116003</c:v>
                </c:pt>
                <c:pt idx="1235">
                  <c:v>60.452304812008002</c:v>
                </c:pt>
                <c:pt idx="1236">
                  <c:v>60.43881284639</c:v>
                </c:pt>
                <c:pt idx="1237">
                  <c:v>60.425324714036002</c:v>
                </c:pt>
                <c:pt idx="1238">
                  <c:v>60.411840408732999</c:v>
                </c:pt>
                <c:pt idx="1239">
                  <c:v>60.398359924281003</c:v>
                </c:pt>
                <c:pt idx="1240">
                  <c:v>60.384883254489999</c:v>
                </c:pt>
                <c:pt idx="1241">
                  <c:v>60.371410393182998</c:v>
                </c:pt>
                <c:pt idx="1242">
                  <c:v>60.357941334194997</c:v>
                </c:pt>
                <c:pt idx="1243">
                  <c:v>60.344476071372</c:v>
                </c:pt>
                <c:pt idx="1244">
                  <c:v>60.331014598575003</c:v>
                </c:pt>
                <c:pt idx="1245">
                  <c:v>60.317556909673002</c:v>
                </c:pt>
                <c:pt idx="1246">
                  <c:v>60.304102998548998</c:v>
                </c:pt>
                <c:pt idx="1247">
                  <c:v>60.290652859098003</c:v>
                </c:pt>
                <c:pt idx="1248">
                  <c:v>60.277206485226003</c:v>
                </c:pt>
                <c:pt idx="1249">
                  <c:v>60.263763870851001</c:v>
                </c:pt>
                <c:pt idx="1250">
                  <c:v>60.250325009903001</c:v>
                </c:pt>
                <c:pt idx="1251">
                  <c:v>60.236889896321998</c:v>
                </c:pt>
                <c:pt idx="1252">
                  <c:v>60.223458524062998</c:v>
                </c:pt>
                <c:pt idx="1253">
                  <c:v>60.210030887089999</c:v>
                </c:pt>
                <c:pt idx="1254">
                  <c:v>60.196606979378998</c:v>
                </c:pt>
                <c:pt idx="1255">
                  <c:v>60.183186794918001</c:v>
                </c:pt>
                <c:pt idx="1256">
                  <c:v>60.169770327706999</c:v>
                </c:pt>
                <c:pt idx="1257">
                  <c:v>60.156357571755002</c:v>
                </c:pt>
                <c:pt idx="1258">
                  <c:v>60.142948521087</c:v>
                </c:pt>
                <c:pt idx="1259">
                  <c:v>60.129543169733999</c:v>
                </c:pt>
                <c:pt idx="1260">
                  <c:v>60.116141511743002</c:v>
                </c:pt>
                <c:pt idx="1261">
                  <c:v>60.10274354117</c:v>
                </c:pt>
                <c:pt idx="1262">
                  <c:v>60.089349252082002</c:v>
                </c:pt>
                <c:pt idx="1263">
                  <c:v>60.075958638559001</c:v>
                </c:pt>
                <c:pt idx="1264">
                  <c:v>60.06257169469</c:v>
                </c:pt>
                <c:pt idx="1265">
                  <c:v>60.049188414577998</c:v>
                </c:pt>
                <c:pt idx="1266">
                  <c:v>60.035808792335999</c:v>
                </c:pt>
                <c:pt idx="1267">
                  <c:v>60.022432822086003</c:v>
                </c:pt>
                <c:pt idx="1268">
                  <c:v>60.009060497962999</c:v>
                </c:pt>
                <c:pt idx="1269">
                  <c:v>59.995691814114998</c:v>
                </c:pt>
                <c:pt idx="1270">
                  <c:v>59.982326764698001</c:v>
                </c:pt>
                <c:pt idx="1271">
                  <c:v>59.968965343880001</c:v>
                </c:pt>
                <c:pt idx="1272">
                  <c:v>59.955607545840003</c:v>
                </c:pt>
                <c:pt idx="1273">
                  <c:v>59.942253364768</c:v>
                </c:pt>
                <c:pt idx="1274">
                  <c:v>59.928902794865998</c:v>
                </c:pt>
                <c:pt idx="1275">
                  <c:v>59.915555830344999</c:v>
                </c:pt>
                <c:pt idx="1276">
                  <c:v>59.902212465428001</c:v>
                </c:pt>
                <c:pt idx="1277">
                  <c:v>59.888872694348002</c:v>
                </c:pt>
                <c:pt idx="1278">
                  <c:v>59.875536511349999</c:v>
                </c:pt>
                <c:pt idx="1279">
                  <c:v>59.862203910688997</c:v>
                </c:pt>
                <c:pt idx="1280">
                  <c:v>59.848874886631997</c:v>
                </c:pt>
                <c:pt idx="1281">
                  <c:v>59.835549433452996</c:v>
                </c:pt>
                <c:pt idx="1282">
                  <c:v>59.822227545441997</c:v>
                </c:pt>
                <c:pt idx="1283">
                  <c:v>59.808909216895003</c:v>
                </c:pt>
                <c:pt idx="1284">
                  <c:v>59.795594442121001</c:v>
                </c:pt>
                <c:pt idx="1285">
                  <c:v>59.782283215440003</c:v>
                </c:pt>
                <c:pt idx="1286">
                  <c:v>59.768975531179997</c:v>
                </c:pt>
                <c:pt idx="1287">
                  <c:v>59.755671383683001</c:v>
                </c:pt>
                <c:pt idx="1288">
                  <c:v>59.742370767297999</c:v>
                </c:pt>
                <c:pt idx="1289">
                  <c:v>59.729073676387998</c:v>
                </c:pt>
                <c:pt idx="1290">
                  <c:v>59.715780105322999</c:v>
                </c:pt>
                <c:pt idx="1291">
                  <c:v>59.702490048484997</c:v>
                </c:pt>
                <c:pt idx="1292">
                  <c:v>59.689203500266999</c:v>
                </c:pt>
                <c:pt idx="1293">
                  <c:v>59.675920455071001</c:v>
                </c:pt>
                <c:pt idx="1294">
                  <c:v>59.662640907311001</c:v>
                </c:pt>
                <c:pt idx="1295">
                  <c:v>59.649364851409999</c:v>
                </c:pt>
                <c:pt idx="1296">
                  <c:v>59.636092281800998</c:v>
                </c:pt>
                <c:pt idx="1297">
                  <c:v>59.622823192927001</c:v>
                </c:pt>
                <c:pt idx="1298">
                  <c:v>59.609557579243997</c:v>
                </c:pt>
                <c:pt idx="1299">
                  <c:v>59.596295435214003</c:v>
                </c:pt>
                <c:pt idx="1300">
                  <c:v>59.583036755313003</c:v>
                </c:pt>
                <c:pt idx="1301">
                  <c:v>59.569781534024003</c:v>
                </c:pt>
                <c:pt idx="1302">
                  <c:v>59.556529765842001</c:v>
                </c:pt>
                <c:pt idx="1303">
                  <c:v>59.543281445272001</c:v>
                </c:pt>
                <c:pt idx="1304">
                  <c:v>59.530036566827</c:v>
                </c:pt>
                <c:pt idx="1305">
                  <c:v>59.516795125032999</c:v>
                </c:pt>
                <c:pt idx="1306">
                  <c:v>59.503557114423998</c:v>
                </c:pt>
                <c:pt idx="1307">
                  <c:v>59.490322529543</c:v>
                </c:pt>
                <c:pt idx="1308">
                  <c:v>59.477091364947</c:v>
                </c:pt>
                <c:pt idx="1309">
                  <c:v>59.463863615196999</c:v>
                </c:pt>
                <c:pt idx="1310">
                  <c:v>59.450639274869999</c:v>
                </c:pt>
                <c:pt idx="1311">
                  <c:v>59.437418338547999</c:v>
                </c:pt>
                <c:pt idx="1312">
                  <c:v>59.424200800824998</c:v>
                </c:pt>
                <c:pt idx="1313">
                  <c:v>59.410986656303997</c:v>
                </c:pt>
                <c:pt idx="1314">
                  <c:v>59.397775899598997</c:v>
                </c:pt>
                <c:pt idx="1315">
                  <c:v>59.384568525332</c:v>
                </c:pt>
                <c:pt idx="1316">
                  <c:v>59.371364528137001</c:v>
                </c:pt>
                <c:pt idx="1317">
                  <c:v>59.358163902653999</c:v>
                </c:pt>
                <c:pt idx="1318">
                  <c:v>59.344966643536999</c:v>
                </c:pt>
                <c:pt idx="1319">
                  <c:v>59.331772745446003</c:v>
                </c:pt>
                <c:pt idx="1320">
                  <c:v>59.318582203052003</c:v>
                </c:pt>
                <c:pt idx="1321">
                  <c:v>59.305395011035998</c:v>
                </c:pt>
                <c:pt idx="1322">
                  <c:v>59.292211164088002</c:v>
                </c:pt>
                <c:pt idx="1323">
                  <c:v>59.279030656907999</c:v>
                </c:pt>
                <c:pt idx="1324">
                  <c:v>59.265853484204001</c:v>
                </c:pt>
                <c:pt idx="1325">
                  <c:v>59.252679640695</c:v>
                </c:pt>
                <c:pt idx="1326">
                  <c:v>59.239509121109002</c:v>
                </c:pt>
                <c:pt idx="1327">
                  <c:v>59.226341920183003</c:v>
                </c:pt>
                <c:pt idx="1328">
                  <c:v>59.213178032663002</c:v>
                </c:pt>
                <c:pt idx="1329">
                  <c:v>59.200017453306998</c:v>
                </c:pt>
                <c:pt idx="1330">
                  <c:v>59.186860176878</c:v>
                </c:pt>
                <c:pt idx="1331">
                  <c:v>59.173706198151997</c:v>
                </c:pt>
                <c:pt idx="1332">
                  <c:v>59.160555511913003</c:v>
                </c:pt>
                <c:pt idx="1333">
                  <c:v>59.147408112952</c:v>
                </c:pt>
                <c:pt idx="1334">
                  <c:v>59.134263996073003</c:v>
                </c:pt>
                <c:pt idx="1335">
                  <c:v>59.121123156087997</c:v>
                </c:pt>
                <c:pt idx="1336">
                  <c:v>59.107985587816003</c:v>
                </c:pt>
                <c:pt idx="1337">
                  <c:v>59.094851286087</c:v>
                </c:pt>
                <c:pt idx="1338">
                  <c:v>59.081720245740001</c:v>
                </c:pt>
                <c:pt idx="1339">
                  <c:v>59.068592461624</c:v>
                </c:pt>
                <c:pt idx="1340">
                  <c:v>59.055467928593998</c:v>
                </c:pt>
                <c:pt idx="1341">
                  <c:v>59.042346641517</c:v>
                </c:pt>
                <c:pt idx="1342">
                  <c:v>59.029228595268002</c:v>
                </c:pt>
                <c:pt idx="1343">
                  <c:v>59.016113784730997</c:v>
                </c:pt>
                <c:pt idx="1344">
                  <c:v>59.003002204799003</c:v>
                </c:pt>
                <c:pt idx="1345">
                  <c:v>58.989893850373001</c:v>
                </c:pt>
                <c:pt idx="1346">
                  <c:v>58.976788716365</c:v>
                </c:pt>
                <c:pt idx="1347">
                  <c:v>58.963686797693001</c:v>
                </c:pt>
                <c:pt idx="1348">
                  <c:v>58.950588089287002</c:v>
                </c:pt>
                <c:pt idx="1349">
                  <c:v>58.937492586083003</c:v>
                </c:pt>
                <c:pt idx="1350">
                  <c:v>58.924400283029001</c:v>
                </c:pt>
                <c:pt idx="1351">
                  <c:v>58.911311175077003</c:v>
                </c:pt>
                <c:pt idx="1352">
                  <c:v>58.898225257192998</c:v>
                </c:pt>
                <c:pt idx="1353">
                  <c:v>58.885142524347998</c:v>
                </c:pt>
                <c:pt idx="1354">
                  <c:v>58.872062971524002</c:v>
                </c:pt>
                <c:pt idx="1355">
                  <c:v>58.85898659371</c:v>
                </c:pt>
                <c:pt idx="1356">
                  <c:v>58.845913385905</c:v>
                </c:pt>
                <c:pt idx="1357">
                  <c:v>58.832843343115997</c:v>
                </c:pt>
                <c:pt idx="1358">
                  <c:v>58.819776460358</c:v>
                </c:pt>
                <c:pt idx="1359">
                  <c:v>58.806712732656003</c:v>
                </c:pt>
                <c:pt idx="1360">
                  <c:v>58.793652155042999</c:v>
                </c:pt>
                <c:pt idx="1361">
                  <c:v>58.780594722559002</c:v>
                </c:pt>
                <c:pt idx="1362">
                  <c:v>58.767540430255004</c:v>
                </c:pt>
                <c:pt idx="1363">
                  <c:v>58.754489273188</c:v>
                </c:pt>
                <c:pt idx="1364">
                  <c:v>58.741441246427001</c:v>
                </c:pt>
                <c:pt idx="1365">
                  <c:v>58.728396345046001</c:v>
                </c:pt>
                <c:pt idx="1366">
                  <c:v>58.715354564127999</c:v>
                </c:pt>
                <c:pt idx="1367">
                  <c:v>58.702315898766003</c:v>
                </c:pt>
                <c:pt idx="1368">
                  <c:v>58.689280344060997</c:v>
                </c:pt>
                <c:pt idx="1369">
                  <c:v>58.676247895121001</c:v>
                </c:pt>
                <c:pt idx="1370">
                  <c:v>58.663218547063003</c:v>
                </c:pt>
                <c:pt idx="1371">
                  <c:v>58.650192295011998</c:v>
                </c:pt>
                <c:pt idx="1372">
                  <c:v>58.637169134103999</c:v>
                </c:pt>
                <c:pt idx="1373">
                  <c:v>58.624149059478</c:v>
                </c:pt>
                <c:pt idx="1374">
                  <c:v>58.611132066286999</c:v>
                </c:pt>
                <c:pt idx="1375">
                  <c:v>58.598118149687998</c:v>
                </c:pt>
                <c:pt idx="1376">
                  <c:v>58.585107304847</c:v>
                </c:pt>
                <c:pt idx="1377">
                  <c:v>58.572099526941003</c:v>
                </c:pt>
                <c:pt idx="1378">
                  <c:v>58.559094811150999</c:v>
                </c:pt>
                <c:pt idx="1379">
                  <c:v>58.546093152669002</c:v>
                </c:pt>
                <c:pt idx="1380">
                  <c:v>58.533094546694002</c:v>
                </c:pt>
                <c:pt idx="1381">
                  <c:v>58.520098988432999</c:v>
                </c:pt>
                <c:pt idx="1382">
                  <c:v>58.507106473103001</c:v>
                </c:pt>
                <c:pt idx="1383">
                  <c:v>58.494116995924998</c:v>
                </c:pt>
                <c:pt idx="1384">
                  <c:v>58.481130552132001</c:v>
                </c:pt>
                <c:pt idx="1385">
                  <c:v>58.468147136962997</c:v>
                </c:pt>
                <c:pt idx="1386">
                  <c:v>58.455166745664997</c:v>
                </c:pt>
                <c:pt idx="1387">
                  <c:v>58.442189373494998</c:v>
                </c:pt>
                <c:pt idx="1388">
                  <c:v>58.429215015714</c:v>
                </c:pt>
                <c:pt idx="1389">
                  <c:v>58.416243667594998</c:v>
                </c:pt>
                <c:pt idx="1390">
                  <c:v>58.403275324416001</c:v>
                </c:pt>
                <c:pt idx="1391">
                  <c:v>58.390309981464</c:v>
                </c:pt>
                <c:pt idx="1392">
                  <c:v>58.377347634034997</c:v>
                </c:pt>
                <c:pt idx="1393">
                  <c:v>58.364388277430002</c:v>
                </c:pt>
                <c:pt idx="1394">
                  <c:v>58.351431906960997</c:v>
                </c:pt>
                <c:pt idx="1395">
                  <c:v>58.338478517944999</c:v>
                </c:pt>
                <c:pt idx="1396">
                  <c:v>58.325528105708997</c:v>
                </c:pt>
                <c:pt idx="1397">
                  <c:v>58.312580665585998</c:v>
                </c:pt>
                <c:pt idx="1398">
                  <c:v>58.299636192916999</c:v>
                </c:pt>
                <c:pt idx="1399">
                  <c:v>58.286694683053</c:v>
                </c:pt>
                <c:pt idx="1400">
                  <c:v>58.273756131349003</c:v>
                </c:pt>
                <c:pt idx="1401">
                  <c:v>58.260820533169998</c:v>
                </c:pt>
                <c:pt idx="1402">
                  <c:v>58.247887883887998</c:v>
                </c:pt>
                <c:pt idx="1403">
                  <c:v>58.234958178882998</c:v>
                </c:pt>
                <c:pt idx="1404">
                  <c:v>58.222031413543</c:v>
                </c:pt>
                <c:pt idx="1405">
                  <c:v>58.209107583262004</c:v>
                </c:pt>
                <c:pt idx="1406">
                  <c:v>58.196186683443003</c:v>
                </c:pt>
                <c:pt idx="1407">
                  <c:v>58.183268709495003</c:v>
                </c:pt>
                <c:pt idx="1408">
                  <c:v>58.170353656837001</c:v>
                </c:pt>
                <c:pt idx="1409">
                  <c:v>58.157441520893002</c:v>
                </c:pt>
                <c:pt idx="1410">
                  <c:v>58.144532297095999</c:v>
                </c:pt>
                <c:pt idx="1411">
                  <c:v>58.131625980886</c:v>
                </c:pt>
                <c:pt idx="1412">
                  <c:v>58.118722567710002</c:v>
                </c:pt>
                <c:pt idx="1413">
                  <c:v>58.105822053022003</c:v>
                </c:pt>
                <c:pt idx="1414">
                  <c:v>58.092924432285997</c:v>
                </c:pt>
                <c:pt idx="1415">
                  <c:v>58.080029700970996</c:v>
                </c:pt>
                <c:pt idx="1416">
                  <c:v>58.067137854553998</c:v>
                </c:pt>
                <c:pt idx="1417">
                  <c:v>58.054248888518003</c:v>
                </c:pt>
                <c:pt idx="1418">
                  <c:v>58.041362798355998</c:v>
                </c:pt>
                <c:pt idx="1419">
                  <c:v>58.028479579566003</c:v>
                </c:pt>
                <c:pt idx="1420">
                  <c:v>58.015599227655002</c:v>
                </c:pt>
                <c:pt idx="1421">
                  <c:v>58.002721738136998</c:v>
                </c:pt>
                <c:pt idx="1422">
                  <c:v>57.98984710653</c:v>
                </c:pt>
                <c:pt idx="1423">
                  <c:v>57.976975328365</c:v>
                </c:pt>
                <c:pt idx="1424">
                  <c:v>57.964106399175002</c:v>
                </c:pt>
                <c:pt idx="1425">
                  <c:v>57.951240314503004</c:v>
                </c:pt>
                <c:pt idx="1426">
                  <c:v>57.938377069898998</c:v>
                </c:pt>
                <c:pt idx="1427">
                  <c:v>57.925516660917999</c:v>
                </c:pt>
                <c:pt idx="1428">
                  <c:v>57.912659083126002</c:v>
                </c:pt>
                <c:pt idx="1429">
                  <c:v>57.899804332092003</c:v>
                </c:pt>
                <c:pt idx="1430">
                  <c:v>57.886952403393998</c:v>
                </c:pt>
                <c:pt idx="1431">
                  <c:v>57.874103292618003</c:v>
                </c:pt>
                <c:pt idx="1432">
                  <c:v>57.861256995354999</c:v>
                </c:pt>
                <c:pt idx="1433">
                  <c:v>57.848413507205002</c:v>
                </c:pt>
                <c:pt idx="1434">
                  <c:v>57.835572823772999</c:v>
                </c:pt>
                <c:pt idx="1435">
                  <c:v>57.822734940673001</c:v>
                </c:pt>
                <c:pt idx="1436">
                  <c:v>57.809899853524001</c:v>
                </c:pt>
                <c:pt idx="1437">
                  <c:v>57.797067557955003</c:v>
                </c:pt>
                <c:pt idx="1438">
                  <c:v>57.784238049597</c:v>
                </c:pt>
                <c:pt idx="1439">
                  <c:v>57.771411324093997</c:v>
                </c:pt>
                <c:pt idx="1440">
                  <c:v>57.758587377090997</c:v>
                </c:pt>
                <c:pt idx="1441">
                  <c:v>57.745766204243999</c:v>
                </c:pt>
                <c:pt idx="1442">
                  <c:v>57.732947801214998</c:v>
                </c:pt>
                <c:pt idx="1443">
                  <c:v>57.720132163671998</c:v>
                </c:pt>
                <c:pt idx="1444">
                  <c:v>57.707319287289003</c:v>
                </c:pt>
                <c:pt idx="1445">
                  <c:v>57.694509167748997</c:v>
                </c:pt>
                <c:pt idx="1446">
                  <c:v>57.681701800741003</c:v>
                </c:pt>
                <c:pt idx="1447">
                  <c:v>57.668897181961</c:v>
                </c:pt>
                <c:pt idx="1448">
                  <c:v>57.65609530711</c:v>
                </c:pt>
                <c:pt idx="1449">
                  <c:v>57.643296171896999</c:v>
                </c:pt>
                <c:pt idx="1450">
                  <c:v>57.630499772039997</c:v>
                </c:pt>
                <c:pt idx="1451">
                  <c:v>57.617706103259003</c:v>
                </c:pt>
                <c:pt idx="1452">
                  <c:v>57.604915161283998</c:v>
                </c:pt>
                <c:pt idx="1453">
                  <c:v>57.592126941852001</c:v>
                </c:pt>
                <c:pt idx="1454">
                  <c:v>57.579341440703999</c:v>
                </c:pt>
                <c:pt idx="1455">
                  <c:v>57.56655865359</c:v>
                </c:pt>
                <c:pt idx="1456">
                  <c:v>57.553778576265003</c:v>
                </c:pt>
                <c:pt idx="1457">
                  <c:v>57.541001204493</c:v>
                </c:pt>
                <c:pt idx="1458">
                  <c:v>57.528226534041004</c:v>
                </c:pt>
                <c:pt idx="1459">
                  <c:v>57.515454560686003</c:v>
                </c:pt>
                <c:pt idx="1460">
                  <c:v>57.502685280209</c:v>
                </c:pt>
                <c:pt idx="1461">
                  <c:v>57.489918688399001</c:v>
                </c:pt>
                <c:pt idx="1462">
                  <c:v>57.477154781050999</c:v>
                </c:pt>
                <c:pt idx="1463">
                  <c:v>57.464393553967</c:v>
                </c:pt>
                <c:pt idx="1464">
                  <c:v>57.451635002955001</c:v>
                </c:pt>
                <c:pt idx="1465">
                  <c:v>57.438879123829999</c:v>
                </c:pt>
                <c:pt idx="1466">
                  <c:v>57.426125912411997</c:v>
                </c:pt>
                <c:pt idx="1467">
                  <c:v>57.413375364529003</c:v>
                </c:pt>
                <c:pt idx="1468">
                  <c:v>57.400627476015003</c:v>
                </c:pt>
                <c:pt idx="1469">
                  <c:v>57.387882242709999</c:v>
                </c:pt>
                <c:pt idx="1470">
                  <c:v>57.375139660461002</c:v>
                </c:pt>
                <c:pt idx="1471">
                  <c:v>57.362399725121001</c:v>
                </c:pt>
                <c:pt idx="1472">
                  <c:v>57.349662432548001</c:v>
                </c:pt>
                <c:pt idx="1473">
                  <c:v>57.336927778609997</c:v>
                </c:pt>
                <c:pt idx="1474">
                  <c:v>57.324195759177002</c:v>
                </c:pt>
                <c:pt idx="1475">
                  <c:v>57.311466370128997</c:v>
                </c:pt>
                <c:pt idx="1476">
                  <c:v>57.298739607348999</c:v>
                </c:pt>
                <c:pt idx="1477">
                  <c:v>57.286015466728998</c:v>
                </c:pt>
                <c:pt idx="1478">
                  <c:v>57.273293944164998</c:v>
                </c:pt>
                <c:pt idx="1479">
                  <c:v>57.260575035561999</c:v>
                </c:pt>
                <c:pt idx="1480">
                  <c:v>57.247858736828</c:v>
                </c:pt>
                <c:pt idx="1481">
                  <c:v>57.235145043879001</c:v>
                </c:pt>
                <c:pt idx="1482">
                  <c:v>57.222433952637999</c:v>
                </c:pt>
                <c:pt idx="1483">
                  <c:v>57.209725459032001</c:v>
                </c:pt>
                <c:pt idx="1484">
                  <c:v>57.197019558995002</c:v>
                </c:pt>
                <c:pt idx="1485">
                  <c:v>57.184316248469003</c:v>
                </c:pt>
                <c:pt idx="1486">
                  <c:v>57.171615523398998</c:v>
                </c:pt>
                <c:pt idx="1487">
                  <c:v>57.158917379739002</c:v>
                </c:pt>
                <c:pt idx="1488">
                  <c:v>57.146221813446999</c:v>
                </c:pt>
                <c:pt idx="1489">
                  <c:v>57.133528820487001</c:v>
                </c:pt>
                <c:pt idx="1490">
                  <c:v>57.120838396830997</c:v>
                </c:pt>
                <c:pt idx="1491">
                  <c:v>57.108150538456002</c:v>
                </c:pt>
                <c:pt idx="1492">
                  <c:v>57.095465241344002</c:v>
                </c:pt>
                <c:pt idx="1493">
                  <c:v>57.082782501483997</c:v>
                </c:pt>
                <c:pt idx="1494">
                  <c:v>57.070102314872003</c:v>
                </c:pt>
                <c:pt idx="1495">
                  <c:v>57.057424677508003</c:v>
                </c:pt>
                <c:pt idx="1496">
                  <c:v>57.044749585399998</c:v>
                </c:pt>
                <c:pt idx="1497">
                  <c:v>57.032077034559002</c:v>
                </c:pt>
                <c:pt idx="1498">
                  <c:v>57.019407021006003</c:v>
                </c:pt>
                <c:pt idx="1499">
                  <c:v>57.006739540764002</c:v>
                </c:pt>
                <c:pt idx="1500">
                  <c:v>56.994074589863999</c:v>
                </c:pt>
                <c:pt idx="1501">
                  <c:v>56.981412164341997</c:v>
                </c:pt>
                <c:pt idx="1502">
                  <c:v>56.968752260241999</c:v>
                </c:pt>
                <c:pt idx="1503">
                  <c:v>56.956094873611001</c:v>
                </c:pt>
                <c:pt idx="1504">
                  <c:v>56.943440000503998</c:v>
                </c:pt>
                <c:pt idx="1505">
                  <c:v>56.930787636978998</c:v>
                </c:pt>
                <c:pt idx="1506">
                  <c:v>56.918137779104001</c:v>
                </c:pt>
                <c:pt idx="1507">
                  <c:v>56.905490422950002</c:v>
                </c:pt>
                <c:pt idx="1508">
                  <c:v>56.892845564593003</c:v>
                </c:pt>
                <c:pt idx="1509">
                  <c:v>56.880203200117002</c:v>
                </c:pt>
                <c:pt idx="1510">
                  <c:v>56.867563325611002</c:v>
                </c:pt>
                <c:pt idx="1511">
                  <c:v>56.854925937169</c:v>
                </c:pt>
                <c:pt idx="1512">
                  <c:v>56.842291030892</c:v>
                </c:pt>
                <c:pt idx="1513">
                  <c:v>56.829658602885999</c:v>
                </c:pt>
                <c:pt idx="1514">
                  <c:v>56.817028649263001</c:v>
                </c:pt>
                <c:pt idx="1515">
                  <c:v>56.804401166139002</c:v>
                </c:pt>
                <c:pt idx="1516">
                  <c:v>56.791776149637997</c:v>
                </c:pt>
                <c:pt idx="1517">
                  <c:v>56.779153595888999</c:v>
                </c:pt>
                <c:pt idx="1518">
                  <c:v>56.766533501025997</c:v>
                </c:pt>
                <c:pt idx="1519">
                  <c:v>56.753915861189</c:v>
                </c:pt>
                <c:pt idx="1520">
                  <c:v>56.741300672523998</c:v>
                </c:pt>
                <c:pt idx="1521">
                  <c:v>56.728687931181</c:v>
                </c:pt>
                <c:pt idx="1522">
                  <c:v>56.716077633319003</c:v>
                </c:pt>
                <c:pt idx="1523">
                  <c:v>56.703469775098</c:v>
                </c:pt>
                <c:pt idx="1524">
                  <c:v>56.690864352687001</c:v>
                </c:pt>
                <c:pt idx="1525">
                  <c:v>56.678261362260002</c:v>
                </c:pt>
                <c:pt idx="1526">
                  <c:v>56.665660799995997</c:v>
                </c:pt>
                <c:pt idx="1527">
                  <c:v>56.653062662078</c:v>
                </c:pt>
                <c:pt idx="1528">
                  <c:v>56.640466944697003</c:v>
                </c:pt>
                <c:pt idx="1529">
                  <c:v>56.627873644048996</c:v>
                </c:pt>
                <c:pt idx="1530">
                  <c:v>56.615282756333997</c:v>
                </c:pt>
                <c:pt idx="1531">
                  <c:v>56.602694277758999</c:v>
                </c:pt>
                <c:pt idx="1532">
                  <c:v>56.590108204534999</c:v>
                </c:pt>
                <c:pt idx="1533">
                  <c:v>56.577524532881</c:v>
                </c:pt>
                <c:pt idx="1534">
                  <c:v>56.564943259018001</c:v>
                </c:pt>
                <c:pt idx="1535">
                  <c:v>56.552364379174001</c:v>
                </c:pt>
                <c:pt idx="1536">
                  <c:v>56.539787889585</c:v>
                </c:pt>
                <c:pt idx="1537">
                  <c:v>56.527213786487003</c:v>
                </c:pt>
                <c:pt idx="1538">
                  <c:v>56.514642066124999</c:v>
                </c:pt>
                <c:pt idx="1539">
                  <c:v>56.502072724750001</c:v>
                </c:pt>
                <c:pt idx="1540">
                  <c:v>56.489505758615003</c:v>
                </c:pt>
                <c:pt idx="1541">
                  <c:v>56.476941163981998</c:v>
                </c:pt>
                <c:pt idx="1542">
                  <c:v>56.464378937115001</c:v>
                </c:pt>
                <c:pt idx="1543">
                  <c:v>56.451819074284998</c:v>
                </c:pt>
                <c:pt idx="1544">
                  <c:v>56.439261571769002</c:v>
                </c:pt>
                <c:pt idx="1545">
                  <c:v>56.426706425848998</c:v>
                </c:pt>
                <c:pt idx="1546">
                  <c:v>56.414153632808997</c:v>
                </c:pt>
                <c:pt idx="1547">
                  <c:v>56.401603188944001</c:v>
                </c:pt>
                <c:pt idx="1548">
                  <c:v>56.389055090547998</c:v>
                </c:pt>
                <c:pt idx="1549">
                  <c:v>56.376509333926002</c:v>
                </c:pt>
                <c:pt idx="1550">
                  <c:v>56.363965915385002</c:v>
                </c:pt>
                <c:pt idx="1551">
                  <c:v>56.351424831236002</c:v>
                </c:pt>
                <c:pt idx="1552">
                  <c:v>56.338886077799003</c:v>
                </c:pt>
                <c:pt idx="1553">
                  <c:v>56.326349651394999</c:v>
                </c:pt>
                <c:pt idx="1554">
                  <c:v>56.313815548354</c:v>
                </c:pt>
                <c:pt idx="1555">
                  <c:v>56.301283765009003</c:v>
                </c:pt>
                <c:pt idx="1556">
                  <c:v>56.288754297697999</c:v>
                </c:pt>
                <c:pt idx="1557">
                  <c:v>56.276227142765002</c:v>
                </c:pt>
                <c:pt idx="1558">
                  <c:v>56.263702296558002</c:v>
                </c:pt>
                <c:pt idx="1559">
                  <c:v>56.251179755430996</c:v>
                </c:pt>
                <c:pt idx="1560">
                  <c:v>56.238659515743002</c:v>
                </c:pt>
                <c:pt idx="1561">
                  <c:v>56.226141573859003</c:v>
                </c:pt>
                <c:pt idx="1562">
                  <c:v>56.213625926146001</c:v>
                </c:pt>
                <c:pt idx="1563">
                  <c:v>56.201112568978999</c:v>
                </c:pt>
                <c:pt idx="1564">
                  <c:v>56.188601498735999</c:v>
                </c:pt>
                <c:pt idx="1565">
                  <c:v>56.176092711803001</c:v>
                </c:pt>
                <c:pt idx="1566">
                  <c:v>56.163586204567999</c:v>
                </c:pt>
                <c:pt idx="1567">
                  <c:v>56.151081973423999</c:v>
                </c:pt>
                <c:pt idx="1568">
                  <c:v>56.138580014771001</c:v>
                </c:pt>
                <c:pt idx="1569">
                  <c:v>56.126080325013</c:v>
                </c:pt>
                <c:pt idx="1570">
                  <c:v>56.113582900559003</c:v>
                </c:pt>
                <c:pt idx="1571">
                  <c:v>56.101087737821999</c:v>
                </c:pt>
                <c:pt idx="1572">
                  <c:v>56.088594833221002</c:v>
                </c:pt>
                <c:pt idx="1573">
                  <c:v>56.07610418318</c:v>
                </c:pt>
                <c:pt idx="1574">
                  <c:v>56.063615784127997</c:v>
                </c:pt>
                <c:pt idx="1575">
                  <c:v>56.051129632497002</c:v>
                </c:pt>
                <c:pt idx="1576">
                  <c:v>56.038645724726003</c:v>
                </c:pt>
                <c:pt idx="1577">
                  <c:v>56.026164057259003</c:v>
                </c:pt>
                <c:pt idx="1578">
                  <c:v>56.013684626542997</c:v>
                </c:pt>
                <c:pt idx="1579">
                  <c:v>56.001207429030998</c:v>
                </c:pt>
                <c:pt idx="1580">
                  <c:v>55.988732461181002</c:v>
                </c:pt>
                <c:pt idx="1581">
                  <c:v>55.976259719455001</c:v>
                </c:pt>
                <c:pt idx="1582">
                  <c:v>55.963789200321003</c:v>
                </c:pt>
                <c:pt idx="1583">
                  <c:v>55.951320900250998</c:v>
                </c:pt>
                <c:pt idx="1584">
                  <c:v>55.938854815721001</c:v>
                </c:pt>
                <c:pt idx="1585">
                  <c:v>55.926390943214003</c:v>
                </c:pt>
                <c:pt idx="1586">
                  <c:v>55.913929279214997</c:v>
                </c:pt>
                <c:pt idx="1587">
                  <c:v>55.901469820216001</c:v>
                </c:pt>
                <c:pt idx="1588">
                  <c:v>55.889012562711997</c:v>
                </c:pt>
                <c:pt idx="1589">
                  <c:v>55.876557503204999</c:v>
                </c:pt>
                <c:pt idx="1590">
                  <c:v>55.864104638199002</c:v>
                </c:pt>
                <c:pt idx="1591">
                  <c:v>55.851653964203997</c:v>
                </c:pt>
                <c:pt idx="1592">
                  <c:v>55.839205477736002</c:v>
                </c:pt>
                <c:pt idx="1593">
                  <c:v>55.826759175313001</c:v>
                </c:pt>
                <c:pt idx="1594">
                  <c:v>55.814315053458998</c:v>
                </c:pt>
                <c:pt idx="1595">
                  <c:v>55.801873108704001</c:v>
                </c:pt>
                <c:pt idx="1596">
                  <c:v>55.78943333758</c:v>
                </c:pt>
                <c:pt idx="1597">
                  <c:v>55.776995736624997</c:v>
                </c:pt>
                <c:pt idx="1598">
                  <c:v>55.764560302383003</c:v>
                </c:pt>
                <c:pt idx="1599">
                  <c:v>55.752127031398999</c:v>
                </c:pt>
                <c:pt idx="1600">
                  <c:v>55.739695920225998</c:v>
                </c:pt>
                <c:pt idx="1601">
                  <c:v>55.727266965418998</c:v>
                </c:pt>
                <c:pt idx="1602">
                  <c:v>55.714840163540998</c:v>
                </c:pt>
                <c:pt idx="1603">
                  <c:v>55.702415511155998</c:v>
                </c:pt>
                <c:pt idx="1604">
                  <c:v>55.689993004835003</c:v>
                </c:pt>
                <c:pt idx="1605">
                  <c:v>55.677572641151002</c:v>
                </c:pt>
                <c:pt idx="1606">
                  <c:v>55.665154416683997</c:v>
                </c:pt>
                <c:pt idx="1607">
                  <c:v>55.652738328018003</c:v>
                </c:pt>
                <c:pt idx="1608">
                  <c:v>55.64032437174</c:v>
                </c:pt>
                <c:pt idx="1609">
                  <c:v>55.627912544442999</c:v>
                </c:pt>
                <c:pt idx="1610">
                  <c:v>55.615502842723998</c:v>
                </c:pt>
                <c:pt idx="1611">
                  <c:v>55.603095263184997</c:v>
                </c:pt>
                <c:pt idx="1612">
                  <c:v>55.590689802431001</c:v>
                </c:pt>
                <c:pt idx="1613">
                  <c:v>55.578286457074</c:v>
                </c:pt>
                <c:pt idx="1614">
                  <c:v>55.565885223727001</c:v>
                </c:pt>
                <c:pt idx="1615">
                  <c:v>55.553486099010001</c:v>
                </c:pt>
                <c:pt idx="1616">
                  <c:v>55.541089079547</c:v>
                </c:pt>
                <c:pt idx="1617">
                  <c:v>55.528694161966001</c:v>
                </c:pt>
                <c:pt idx="1618">
                  <c:v>55.516301342898998</c:v>
                </c:pt>
                <c:pt idx="1619">
                  <c:v>55.503910618982999</c:v>
                </c:pt>
                <c:pt idx="1620">
                  <c:v>55.49152198686</c:v>
                </c:pt>
                <c:pt idx="1621">
                  <c:v>55.479135443174997</c:v>
                </c:pt>
                <c:pt idx="1622">
                  <c:v>55.466750984577999</c:v>
                </c:pt>
                <c:pt idx="1623">
                  <c:v>55.454368607722998</c:v>
                </c:pt>
                <c:pt idx="1624">
                  <c:v>55.441988309267998</c:v>
                </c:pt>
                <c:pt idx="1625">
                  <c:v>55.429610085877997</c:v>
                </c:pt>
                <c:pt idx="1626">
                  <c:v>55.417233934218999</c:v>
                </c:pt>
                <c:pt idx="1627">
                  <c:v>55.404859850961998</c:v>
                </c:pt>
                <c:pt idx="1628">
                  <c:v>55.392487832783999</c:v>
                </c:pt>
                <c:pt idx="1629">
                  <c:v>55.380117876363997</c:v>
                </c:pt>
                <c:pt idx="1630">
                  <c:v>55.367749978387003</c:v>
                </c:pt>
                <c:pt idx="1631">
                  <c:v>55.355384135541001</c:v>
                </c:pt>
                <c:pt idx="1632">
                  <c:v>55.343020344519999</c:v>
                </c:pt>
                <c:pt idx="1633">
                  <c:v>55.330658602020002</c:v>
                </c:pt>
                <c:pt idx="1634">
                  <c:v>55.318298904743003</c:v>
                </c:pt>
                <c:pt idx="1635">
                  <c:v>55.305941249394003</c:v>
                </c:pt>
                <c:pt idx="1636">
                  <c:v>55.293585632684</c:v>
                </c:pt>
                <c:pt idx="1637">
                  <c:v>55.281232051324999</c:v>
                </c:pt>
                <c:pt idx="1638">
                  <c:v>55.268880502035998</c:v>
                </c:pt>
                <c:pt idx="1639">
                  <c:v>55.256530981540003</c:v>
                </c:pt>
                <c:pt idx="1640">
                  <c:v>55.244183486562001</c:v>
                </c:pt>
                <c:pt idx="1641">
                  <c:v>55.231838013834</c:v>
                </c:pt>
                <c:pt idx="1642">
                  <c:v>55.219494560089998</c:v>
                </c:pt>
                <c:pt idx="1643">
                  <c:v>55.207153122068</c:v>
                </c:pt>
                <c:pt idx="1644">
                  <c:v>55.194813696513002</c:v>
                </c:pt>
                <c:pt idx="1645">
                  <c:v>55.182476280171002</c:v>
                </c:pt>
                <c:pt idx="1646">
                  <c:v>55.170140869793997</c:v>
                </c:pt>
                <c:pt idx="1647">
                  <c:v>55.157807462134997</c:v>
                </c:pt>
                <c:pt idx="1648">
                  <c:v>55.145476053956003</c:v>
                </c:pt>
                <c:pt idx="1649">
                  <c:v>55.133146642019</c:v>
                </c:pt>
                <c:pt idx="1650">
                  <c:v>55.120819223091999</c:v>
                </c:pt>
                <c:pt idx="1651">
                  <c:v>55.108493793946998</c:v>
                </c:pt>
                <c:pt idx="1652">
                  <c:v>55.096170351359</c:v>
                </c:pt>
                <c:pt idx="1653">
                  <c:v>55.083848892107</c:v>
                </c:pt>
                <c:pt idx="1654">
                  <c:v>55.071529412975998</c:v>
                </c:pt>
                <c:pt idx="1655">
                  <c:v>55.059211910753</c:v>
                </c:pt>
                <c:pt idx="1656">
                  <c:v>55.046896382230003</c:v>
                </c:pt>
                <c:pt idx="1657">
                  <c:v>55.034582824201003</c:v>
                </c:pt>
                <c:pt idx="1658">
                  <c:v>55.022271233468999</c:v>
                </c:pt>
                <c:pt idx="1659">
                  <c:v>55.009961606833997</c:v>
                </c:pt>
                <c:pt idx="1660">
                  <c:v>54.997653941106002</c:v>
                </c:pt>
                <c:pt idx="1661">
                  <c:v>54.985348233095998</c:v>
                </c:pt>
                <c:pt idx="1662">
                  <c:v>54.973044479618999</c:v>
                </c:pt>
                <c:pt idx="1663">
                  <c:v>54.960742677493997</c:v>
                </c:pt>
                <c:pt idx="1664">
                  <c:v>54.948442823546003</c:v>
                </c:pt>
                <c:pt idx="1665">
                  <c:v>54.936144914601002</c:v>
                </c:pt>
                <c:pt idx="1666">
                  <c:v>54.923848947491003</c:v>
                </c:pt>
                <c:pt idx="1667">
                  <c:v>54.911554919049003</c:v>
                </c:pt>
                <c:pt idx="1668">
                  <c:v>54.899262826117003</c:v>
                </c:pt>
                <c:pt idx="1669">
                  <c:v>54.886972665534998</c:v>
                </c:pt>
                <c:pt idx="1670">
                  <c:v>54.874684434152002</c:v>
                </c:pt>
                <c:pt idx="1671">
                  <c:v>54.862398128816999</c:v>
                </c:pt>
                <c:pt idx="1672">
                  <c:v>54.850113746384999</c:v>
                </c:pt>
                <c:pt idx="1673">
                  <c:v>54.837831283714003</c:v>
                </c:pt>
                <c:pt idx="1674">
                  <c:v>54.825550737667001</c:v>
                </c:pt>
                <c:pt idx="1675">
                  <c:v>54.813272105109</c:v>
                </c:pt>
                <c:pt idx="1676">
                  <c:v>54.800995382909001</c:v>
                </c:pt>
                <c:pt idx="1677">
                  <c:v>54.788720567942001</c:v>
                </c:pt>
                <c:pt idx="1678">
                  <c:v>54.776447657083999</c:v>
                </c:pt>
                <c:pt idx="1679">
                  <c:v>54.764176647216999</c:v>
                </c:pt>
                <c:pt idx="1680">
                  <c:v>54.751907535226003</c:v>
                </c:pt>
                <c:pt idx="1681">
                  <c:v>54.739640317998997</c:v>
                </c:pt>
                <c:pt idx="1682">
                  <c:v>54.727374992428999</c:v>
                </c:pt>
                <c:pt idx="1683">
                  <c:v>54.715111555410999</c:v>
                </c:pt>
                <c:pt idx="1684">
                  <c:v>54.702850003846002</c:v>
                </c:pt>
                <c:pt idx="1685">
                  <c:v>54.690590334637001</c:v>
                </c:pt>
                <c:pt idx="1686">
                  <c:v>54.678332544691997</c:v>
                </c:pt>
                <c:pt idx="1687">
                  <c:v>54.666076630920998</c:v>
                </c:pt>
                <c:pt idx="1688">
                  <c:v>54.653822590239997</c:v>
                </c:pt>
                <c:pt idx="1689">
                  <c:v>54.641570419566001</c:v>
                </c:pt>
                <c:pt idx="1690">
                  <c:v>54.629320115822999</c:v>
                </c:pt>
                <c:pt idx="1691">
                  <c:v>54.617071675934</c:v>
                </c:pt>
                <c:pt idx="1692">
                  <c:v>54.604825096831</c:v>
                </c:pt>
                <c:pt idx="1693">
                  <c:v>54.592580375445998</c:v>
                </c:pt>
                <c:pt idx="1694">
                  <c:v>54.580337508717001</c:v>
                </c:pt>
                <c:pt idx="1695">
                  <c:v>54.568096493581997</c:v>
                </c:pt>
                <c:pt idx="1696">
                  <c:v>54.555857326987002</c:v>
                </c:pt>
                <c:pt idx="1697">
                  <c:v>54.543620005878999</c:v>
                </c:pt>
                <c:pt idx="1698">
                  <c:v>54.531384527208999</c:v>
                </c:pt>
                <c:pt idx="1699">
                  <c:v>54.519150887933002</c:v>
                </c:pt>
                <c:pt idx="1700">
                  <c:v>54.506919085008001</c:v>
                </c:pt>
                <c:pt idx="1701">
                  <c:v>54.494689115397001</c:v>
                </c:pt>
                <c:pt idx="1702">
                  <c:v>54.482460976066001</c:v>
                </c:pt>
                <c:pt idx="1703">
                  <c:v>54.470234663983</c:v>
                </c:pt>
                <c:pt idx="1704">
                  <c:v>54.458010176121</c:v>
                </c:pt>
                <c:pt idx="1705">
                  <c:v>54.445787509456999</c:v>
                </c:pt>
                <c:pt idx="1706">
                  <c:v>54.433566660971003</c:v>
                </c:pt>
                <c:pt idx="1707">
                  <c:v>54.421347627644998</c:v>
                </c:pt>
                <c:pt idx="1708">
                  <c:v>54.409130406468002</c:v>
                </c:pt>
                <c:pt idx="1709">
                  <c:v>54.396914994428997</c:v>
                </c:pt>
                <c:pt idx="1710">
                  <c:v>54.384701388521997</c:v>
                </c:pt>
                <c:pt idx="1711">
                  <c:v>54.372489585745001</c:v>
                </c:pt>
                <c:pt idx="1712">
                  <c:v>54.360279583099</c:v>
                </c:pt>
                <c:pt idx="1713">
                  <c:v>54.348071377587999</c:v>
                </c:pt>
                <c:pt idx="1714">
                  <c:v>54.335864966220001</c:v>
                </c:pt>
                <c:pt idx="1715">
                  <c:v>54.323660346007003</c:v>
                </c:pt>
                <c:pt idx="1716">
                  <c:v>54.311457513962999</c:v>
                </c:pt>
                <c:pt idx="1717">
                  <c:v>54.299256467107</c:v>
                </c:pt>
                <c:pt idx="1718">
                  <c:v>54.287057202459998</c:v>
                </c:pt>
                <c:pt idx="1719">
                  <c:v>54.274859717047001</c:v>
                </c:pt>
                <c:pt idx="1720">
                  <c:v>54.262664007898003</c:v>
                </c:pt>
                <c:pt idx="1721">
                  <c:v>54.250470072044003</c:v>
                </c:pt>
                <c:pt idx="1722">
                  <c:v>54.238277906519997</c:v>
                </c:pt>
                <c:pt idx="1723">
                  <c:v>54.226087508366</c:v>
                </c:pt>
                <c:pt idx="1724">
                  <c:v>54.213898874624</c:v>
                </c:pt>
                <c:pt idx="1725">
                  <c:v>54.201712002339001</c:v>
                </c:pt>
                <c:pt idx="1726">
                  <c:v>54.189526888560003</c:v>
                </c:pt>
                <c:pt idx="1727">
                  <c:v>54.177343530340003</c:v>
                </c:pt>
                <c:pt idx="1728">
                  <c:v>54.165161924734001</c:v>
                </c:pt>
                <c:pt idx="1729">
                  <c:v>54.152982068801997</c:v>
                </c:pt>
                <c:pt idx="1730">
                  <c:v>54.140803959605002</c:v>
                </c:pt>
                <c:pt idx="1731">
                  <c:v>54.128627594210002</c:v>
                </c:pt>
                <c:pt idx="1732">
                  <c:v>54.116452969685</c:v>
                </c:pt>
                <c:pt idx="1733">
                  <c:v>54.104280083104001</c:v>
                </c:pt>
                <c:pt idx="1734">
                  <c:v>54.092108931542001</c:v>
                </c:pt>
                <c:pt idx="1735">
                  <c:v>54.079939512076997</c:v>
                </c:pt>
                <c:pt idx="1736">
                  <c:v>54.067771821792</c:v>
                </c:pt>
                <c:pt idx="1737">
                  <c:v>54.055605857773003</c:v>
                </c:pt>
                <c:pt idx="1738">
                  <c:v>54.043441617109004</c:v>
                </c:pt>
                <c:pt idx="1739">
                  <c:v>54.031279096890998</c:v>
                </c:pt>
                <c:pt idx="1740">
                  <c:v>54.019118294216</c:v>
                </c:pt>
                <c:pt idx="1741">
                  <c:v>54.006959206181001</c:v>
                </c:pt>
                <c:pt idx="1742">
                  <c:v>53.994801829888999</c:v>
                </c:pt>
                <c:pt idx="1743">
                  <c:v>53.982646162445</c:v>
                </c:pt>
                <c:pt idx="1744">
                  <c:v>53.970492200956997</c:v>
                </c:pt>
                <c:pt idx="1745">
                  <c:v>53.958339942537002</c:v>
                </c:pt>
                <c:pt idx="1746">
                  <c:v>53.946189384299998</c:v>
                </c:pt>
                <c:pt idx="1747">
                  <c:v>53.934040523363997</c:v>
                </c:pt>
                <c:pt idx="1748">
                  <c:v>53.921893356849999</c:v>
                </c:pt>
                <c:pt idx="1749">
                  <c:v>53.909747881881998</c:v>
                </c:pt>
                <c:pt idx="1750">
                  <c:v>53.897604095589003</c:v>
                </c:pt>
                <c:pt idx="1751">
                  <c:v>53.885461995100002</c:v>
                </c:pt>
                <c:pt idx="1752">
                  <c:v>53.873321577551003</c:v>
                </c:pt>
                <c:pt idx="1753">
                  <c:v>53.861182840078001</c:v>
                </c:pt>
                <c:pt idx="1754">
                  <c:v>53.849045779820997</c:v>
                </c:pt>
                <c:pt idx="1755">
                  <c:v>53.836910393924001</c:v>
                </c:pt>
                <c:pt idx="1756">
                  <c:v>53.824776679533002</c:v>
                </c:pt>
                <c:pt idx="1757">
                  <c:v>53.812644633799003</c:v>
                </c:pt>
                <c:pt idx="1758">
                  <c:v>53.800514253872997</c:v>
                </c:pt>
                <c:pt idx="1759">
                  <c:v>53.788385536912998</c:v>
                </c:pt>
                <c:pt idx="1760">
                  <c:v>53.776258480076002</c:v>
                </c:pt>
                <c:pt idx="1761">
                  <c:v>53.764133080526001</c:v>
                </c:pt>
                <c:pt idx="1762">
                  <c:v>53.752009335427999</c:v>
                </c:pt>
                <c:pt idx="1763">
                  <c:v>53.739887241950001</c:v>
                </c:pt>
                <c:pt idx="1764">
                  <c:v>53.727766797261999</c:v>
                </c:pt>
                <c:pt idx="1765">
                  <c:v>53.715647998541002</c:v>
                </c:pt>
                <c:pt idx="1766">
                  <c:v>53.703530842962998</c:v>
                </c:pt>
                <c:pt idx="1767">
                  <c:v>53.691415327709997</c:v>
                </c:pt>
                <c:pt idx="1768">
                  <c:v>53.679301449964001</c:v>
                </c:pt>
                <c:pt idx="1769">
                  <c:v>53.667189206913001</c:v>
                </c:pt>
                <c:pt idx="1770">
                  <c:v>53.655078595745998</c:v>
                </c:pt>
                <c:pt idx="1771">
                  <c:v>53.642969613657002</c:v>
                </c:pt>
                <c:pt idx="1772">
                  <c:v>53.63086225784</c:v>
                </c:pt>
                <c:pt idx="1773">
                  <c:v>53.618756525495002</c:v>
                </c:pt>
                <c:pt idx="1774">
                  <c:v>53.606652413824001</c:v>
                </c:pt>
                <c:pt idx="1775">
                  <c:v>53.594549920031</c:v>
                </c:pt>
                <c:pt idx="1776">
                  <c:v>53.582449041324999</c:v>
                </c:pt>
                <c:pt idx="1777">
                  <c:v>53.570349774915996</c:v>
                </c:pt>
                <c:pt idx="1778">
                  <c:v>53.558252118017997</c:v>
                </c:pt>
                <c:pt idx="1779">
                  <c:v>53.546156067848003</c:v>
                </c:pt>
                <c:pt idx="1780">
                  <c:v>53.534061621625</c:v>
                </c:pt>
                <c:pt idx="1781">
                  <c:v>53.521968776572997</c:v>
                </c:pt>
                <c:pt idx="1782">
                  <c:v>53.509877529915997</c:v>
                </c:pt>
                <c:pt idx="1783">
                  <c:v>53.497787878883997</c:v>
                </c:pt>
                <c:pt idx="1784">
                  <c:v>53.485699820708</c:v>
                </c:pt>
                <c:pt idx="1785">
                  <c:v>53.473613352622998</c:v>
                </c:pt>
                <c:pt idx="1786">
                  <c:v>53.461528471865002</c:v>
                </c:pt>
                <c:pt idx="1787">
                  <c:v>53.449445175675002</c:v>
                </c:pt>
                <c:pt idx="1788">
                  <c:v>53.437363461296997</c:v>
                </c:pt>
                <c:pt idx="1789">
                  <c:v>53.425283325975997</c:v>
                </c:pt>
                <c:pt idx="1790">
                  <c:v>53.413204766961002</c:v>
                </c:pt>
                <c:pt idx="1791">
                  <c:v>53.401127781504997</c:v>
                </c:pt>
                <c:pt idx="1792">
                  <c:v>53.389052366861002</c:v>
                </c:pt>
                <c:pt idx="1793">
                  <c:v>53.376978520289001</c:v>
                </c:pt>
                <c:pt idx="1794">
                  <c:v>53.364906239047002</c:v>
                </c:pt>
                <c:pt idx="1795">
                  <c:v>53.352835520399999</c:v>
                </c:pt>
                <c:pt idx="1796">
                  <c:v>53.340766361614001</c:v>
                </c:pt>
                <c:pt idx="1797">
                  <c:v>53.328698759957</c:v>
                </c:pt>
                <c:pt idx="1798">
                  <c:v>53.316632712702003</c:v>
                </c:pt>
                <c:pt idx="1799">
                  <c:v>53.304568217122998</c:v>
                </c:pt>
                <c:pt idx="1800">
                  <c:v>53.292505270497998</c:v>
                </c:pt>
                <c:pt idx="1801">
                  <c:v>53.280443870108002</c:v>
                </c:pt>
                <c:pt idx="1802">
                  <c:v>53.268384013235</c:v>
                </c:pt>
                <c:pt idx="1803">
                  <c:v>53.256325697165003</c:v>
                </c:pt>
                <c:pt idx="1804">
                  <c:v>53.244268919187</c:v>
                </c:pt>
                <c:pt idx="1805">
                  <c:v>53.232213676592998</c:v>
                </c:pt>
                <c:pt idx="1806">
                  <c:v>53.220159966676</c:v>
                </c:pt>
                <c:pt idx="1807">
                  <c:v>53.208107786734999</c:v>
                </c:pt>
                <c:pt idx="1808">
                  <c:v>53.196057134069001</c:v>
                </c:pt>
                <c:pt idx="1809">
                  <c:v>53.184008005980999</c:v>
                </c:pt>
                <c:pt idx="1810">
                  <c:v>53.171960399775998</c:v>
                </c:pt>
                <c:pt idx="1811">
                  <c:v>53.159914312761003</c:v>
                </c:pt>
                <c:pt idx="1812">
                  <c:v>53.147869742249</c:v>
                </c:pt>
                <c:pt idx="1813">
                  <c:v>53.135826685552999</c:v>
                </c:pt>
                <c:pt idx="1814">
                  <c:v>53.123785139989003</c:v>
                </c:pt>
                <c:pt idx="1815">
                  <c:v>53.111745102874998</c:v>
                </c:pt>
                <c:pt idx="1816">
                  <c:v>53.099706571535002</c:v>
                </c:pt>
                <c:pt idx="1817">
                  <c:v>53.087669543292002</c:v>
                </c:pt>
                <c:pt idx="1818">
                  <c:v>53.075634015474002</c:v>
                </c:pt>
                <c:pt idx="1819">
                  <c:v>53.063599985411003</c:v>
                </c:pt>
                <c:pt idx="1820">
                  <c:v>53.051567450434</c:v>
                </c:pt>
                <c:pt idx="1821">
                  <c:v>53.03953640788</c:v>
                </c:pt>
                <c:pt idx="1822">
                  <c:v>53.027506855086997</c:v>
                </c:pt>
                <c:pt idx="1823">
                  <c:v>53.015478789394002</c:v>
                </c:pt>
                <c:pt idx="1824">
                  <c:v>53.003452208146001</c:v>
                </c:pt>
                <c:pt idx="1825">
                  <c:v>52.991427108688001</c:v>
                </c:pt>
                <c:pt idx="1826">
                  <c:v>52.979403488369002</c:v>
                </c:pt>
                <c:pt idx="1827">
                  <c:v>52.967381344541003</c:v>
                </c:pt>
                <c:pt idx="1828">
                  <c:v>52.955360674555997</c:v>
                </c:pt>
                <c:pt idx="1829">
                  <c:v>52.943341475771</c:v>
                </c:pt>
                <c:pt idx="1830">
                  <c:v>52.931323745546997</c:v>
                </c:pt>
                <c:pt idx="1831">
                  <c:v>52.919307481243997</c:v>
                </c:pt>
                <c:pt idx="1832">
                  <c:v>52.907292680226</c:v>
                </c:pt>
                <c:pt idx="1833">
                  <c:v>52.895279339862</c:v>
                </c:pt>
                <c:pt idx="1834">
                  <c:v>52.883267457518997</c:v>
                </c:pt>
                <c:pt idx="1835">
                  <c:v>52.871257030572004</c:v>
                </c:pt>
                <c:pt idx="1836">
                  <c:v>52.859248056393</c:v>
                </c:pt>
                <c:pt idx="1837">
                  <c:v>52.847240532362001</c:v>
                </c:pt>
                <c:pt idx="1838">
                  <c:v>52.835234455856003</c:v>
                </c:pt>
                <c:pt idx="1839">
                  <c:v>52.823229824259997</c:v>
                </c:pt>
                <c:pt idx="1840">
                  <c:v>52.811226634957997</c:v>
                </c:pt>
                <c:pt idx="1841">
                  <c:v>52.799224885337999</c:v>
                </c:pt>
                <c:pt idx="1842">
                  <c:v>52.787224572789</c:v>
                </c:pt>
                <c:pt idx="1843">
                  <c:v>52.775225694705</c:v>
                </c:pt>
                <c:pt idx="1844">
                  <c:v>52.763228248480999</c:v>
                </c:pt>
                <c:pt idx="1845">
                  <c:v>52.751232231514003</c:v>
                </c:pt>
                <c:pt idx="1846">
                  <c:v>52.739237641205001</c:v>
                </c:pt>
                <c:pt idx="1847">
                  <c:v>52.727244474956997</c:v>
                </c:pt>
                <c:pt idx="1848">
                  <c:v>52.715252730174001</c:v>
                </c:pt>
                <c:pt idx="1849">
                  <c:v>52.703262404265999</c:v>
                </c:pt>
                <c:pt idx="1850">
                  <c:v>52.691273494641003</c:v>
                </c:pt>
                <c:pt idx="1851">
                  <c:v>52.679285998714001</c:v>
                </c:pt>
                <c:pt idx="1852">
                  <c:v>52.667299913899001</c:v>
                </c:pt>
                <c:pt idx="1853">
                  <c:v>52.655315237613003</c:v>
                </c:pt>
                <c:pt idx="1854">
                  <c:v>52.643331967278002</c:v>
                </c:pt>
                <c:pt idx="1855">
                  <c:v>52.631350100317</c:v>
                </c:pt>
                <c:pt idx="1856">
                  <c:v>52.619369634153003</c:v>
                </c:pt>
                <c:pt idx="1857">
                  <c:v>52.607390566215003</c:v>
                </c:pt>
                <c:pt idx="1858">
                  <c:v>52.595412893933002</c:v>
                </c:pt>
                <c:pt idx="1859">
                  <c:v>52.583436614740002</c:v>
                </c:pt>
                <c:pt idx="1860">
                  <c:v>52.571461726071</c:v>
                </c:pt>
                <c:pt idx="1861">
                  <c:v>52.559488225362003</c:v>
                </c:pt>
                <c:pt idx="1862">
                  <c:v>52.547516110053998</c:v>
                </c:pt>
                <c:pt idx="1863">
                  <c:v>52.535545377589997</c:v>
                </c:pt>
                <c:pt idx="1864">
                  <c:v>52.523576025413</c:v>
                </c:pt>
                <c:pt idx="1865">
                  <c:v>52.511608050970999</c:v>
                </c:pt>
                <c:pt idx="1866">
                  <c:v>52.499641451713998</c:v>
                </c:pt>
                <c:pt idx="1867">
                  <c:v>52.487676225092997</c:v>
                </c:pt>
                <c:pt idx="1868">
                  <c:v>52.475712368563002</c:v>
                </c:pt>
                <c:pt idx="1869">
                  <c:v>52.46374987958</c:v>
                </c:pt>
                <c:pt idx="1870">
                  <c:v>52.451788755602998</c:v>
                </c:pt>
                <c:pt idx="1871">
                  <c:v>52.439828994095002</c:v>
                </c:pt>
                <c:pt idx="1872">
                  <c:v>52.427870592517998</c:v>
                </c:pt>
                <c:pt idx="1873">
                  <c:v>52.415913548338999</c:v>
                </c:pt>
                <c:pt idx="1874">
                  <c:v>52.403957859027003</c:v>
                </c:pt>
                <c:pt idx="1875">
                  <c:v>52.392003522050999</c:v>
                </c:pt>
                <c:pt idx="1876">
                  <c:v>52.380050534886998</c:v>
                </c:pt>
                <c:pt idx="1877">
                  <c:v>52.368098895008004</c:v>
                </c:pt>
                <c:pt idx="1878">
                  <c:v>52.356148599893999</c:v>
                </c:pt>
                <c:pt idx="1879">
                  <c:v>52.344199647022997</c:v>
                </c:pt>
                <c:pt idx="1880">
                  <c:v>52.332252033880003</c:v>
                </c:pt>
                <c:pt idx="1881">
                  <c:v>52.320305757947999</c:v>
                </c:pt>
                <c:pt idx="1882">
                  <c:v>52.308360816715002</c:v>
                </c:pt>
                <c:pt idx="1883">
                  <c:v>52.296417207670999</c:v>
                </c:pt>
                <c:pt idx="1884">
                  <c:v>52.284474928305997</c:v>
                </c:pt>
                <c:pt idx="1885">
                  <c:v>52.272533976116001</c:v>
                </c:pt>
                <c:pt idx="1886">
                  <c:v>52.260594348597003</c:v>
                </c:pt>
                <c:pt idx="1887">
                  <c:v>52.248656043247003</c:v>
                </c:pt>
                <c:pt idx="1888">
                  <c:v>52.236719057567001</c:v>
                </c:pt>
                <c:pt idx="1889">
                  <c:v>52.224783389060001</c:v>
                </c:pt>
                <c:pt idx="1890">
                  <c:v>52.212849035232999</c:v>
                </c:pt>
                <c:pt idx="1891">
                  <c:v>52.200915993591998</c:v>
                </c:pt>
                <c:pt idx="1892">
                  <c:v>52.188984261648002</c:v>
                </c:pt>
                <c:pt idx="1893">
                  <c:v>52.177053836912002</c:v>
                </c:pt>
                <c:pt idx="1894">
                  <c:v>52.165124716900003</c:v>
                </c:pt>
                <c:pt idx="1895">
                  <c:v>52.153196899129</c:v>
                </c:pt>
                <c:pt idx="1896">
                  <c:v>52.141270381116001</c:v>
                </c:pt>
                <c:pt idx="1897">
                  <c:v>52.129345160382996</c:v>
                </c:pt>
                <c:pt idx="1898">
                  <c:v>52.117421234454</c:v>
                </c:pt>
                <c:pt idx="1899">
                  <c:v>52.105498600853998</c:v>
                </c:pt>
                <c:pt idx="1900">
                  <c:v>52.093577257112003</c:v>
                </c:pt>
                <c:pt idx="1901">
                  <c:v>52.081657200755998</c:v>
                </c:pt>
                <c:pt idx="1902">
                  <c:v>52.069738429319997</c:v>
                </c:pt>
                <c:pt idx="1903">
                  <c:v>52.057820940337002</c:v>
                </c:pt>
                <c:pt idx="1904">
                  <c:v>52.045904731344997</c:v>
                </c:pt>
                <c:pt idx="1905">
                  <c:v>52.033989799883003</c:v>
                </c:pt>
                <c:pt idx="1906">
                  <c:v>52.022076143489997</c:v>
                </c:pt>
                <c:pt idx="1907">
                  <c:v>52.010163759710998</c:v>
                </c:pt>
                <c:pt idx="1908">
                  <c:v>51.998252646090002</c:v>
                </c:pt>
                <c:pt idx="1909">
                  <c:v>51.986342800175002</c:v>
                </c:pt>
                <c:pt idx="1910">
                  <c:v>51.974434219517001</c:v>
                </c:pt>
                <c:pt idx="1911">
                  <c:v>51.962526901665001</c:v>
                </c:pt>
                <c:pt idx="1912">
                  <c:v>51.950620844176001</c:v>
                </c:pt>
                <c:pt idx="1913">
                  <c:v>51.938716044602998</c:v>
                </c:pt>
                <c:pt idx="1914">
                  <c:v>51.926812500506998</c:v>
                </c:pt>
                <c:pt idx="1915">
                  <c:v>51.914910209447001</c:v>
                </c:pt>
                <c:pt idx="1916">
                  <c:v>51.903009168985001</c:v>
                </c:pt>
                <c:pt idx="1917">
                  <c:v>51.891109376686003</c:v>
                </c:pt>
                <c:pt idx="1918">
                  <c:v>51.879210830117003</c:v>
                </c:pt>
                <c:pt idx="1919">
                  <c:v>51.867313526846999</c:v>
                </c:pt>
                <c:pt idx="1920">
                  <c:v>51.855417464447001</c:v>
                </c:pt>
                <c:pt idx="1921">
                  <c:v>51.843522640488999</c:v>
                </c:pt>
                <c:pt idx="1922">
                  <c:v>51.831629052548003</c:v>
                </c:pt>
                <c:pt idx="1923">
                  <c:v>51.819736698203002</c:v>
                </c:pt>
                <c:pt idx="1924">
                  <c:v>51.807845575031003</c:v>
                </c:pt>
                <c:pt idx="1925">
                  <c:v>51.795955680615002</c:v>
                </c:pt>
                <c:pt idx="1926">
                  <c:v>51.784067012538003</c:v>
                </c:pt>
                <c:pt idx="1927">
                  <c:v>51.772179568384999</c:v>
                </c:pt>
                <c:pt idx="1928">
                  <c:v>51.760293345744003</c:v>
                </c:pt>
                <c:pt idx="1929">
                  <c:v>51.748408342204002</c:v>
                </c:pt>
                <c:pt idx="1930">
                  <c:v>51.736524555357001</c:v>
                </c:pt>
                <c:pt idx="1931">
                  <c:v>51.724641982797998</c:v>
                </c:pt>
                <c:pt idx="1932">
                  <c:v>51.712760622121003</c:v>
                </c:pt>
                <c:pt idx="1933">
                  <c:v>51.700880470923998</c:v>
                </c:pt>
                <c:pt idx="1934">
                  <c:v>51.689001526806997</c:v>
                </c:pt>
                <c:pt idx="1935">
                  <c:v>51.677123787371997</c:v>
                </c:pt>
                <c:pt idx="1936">
                  <c:v>51.665247250222997</c:v>
                </c:pt>
                <c:pt idx="1937">
                  <c:v>51.653371912965</c:v>
                </c:pt>
                <c:pt idx="1938">
                  <c:v>51.641497773207</c:v>
                </c:pt>
                <c:pt idx="1939">
                  <c:v>51.629624828558001</c:v>
                </c:pt>
                <c:pt idx="1940">
                  <c:v>51.617753076630997</c:v>
                </c:pt>
                <c:pt idx="1941">
                  <c:v>51.605882515037997</c:v>
                </c:pt>
                <c:pt idx="1942">
                  <c:v>51.594013141396999</c:v>
                </c:pt>
                <c:pt idx="1943">
                  <c:v>51.582144953323997</c:v>
                </c:pt>
                <c:pt idx="1944">
                  <c:v>51.570277948440001</c:v>
                </c:pt>
                <c:pt idx="1945">
                  <c:v>51.558412124366001</c:v>
                </c:pt>
                <c:pt idx="1946">
                  <c:v>51.546547478725998</c:v>
                </c:pt>
                <c:pt idx="1947">
                  <c:v>51.534684009147</c:v>
                </c:pt>
                <c:pt idx="1948">
                  <c:v>51.522821713254999</c:v>
                </c:pt>
                <c:pt idx="1949">
                  <c:v>51.51096058868</c:v>
                </c:pt>
                <c:pt idx="1950">
                  <c:v>51.499100633052997</c:v>
                </c:pt>
                <c:pt idx="1951">
                  <c:v>51.487241844010001</c:v>
                </c:pt>
                <c:pt idx="1952">
                  <c:v>51.475384219184001</c:v>
                </c:pt>
                <c:pt idx="1953">
                  <c:v>51.463527756212997</c:v>
                </c:pt>
                <c:pt idx="1954">
                  <c:v>51.451672452735998</c:v>
                </c:pt>
                <c:pt idx="1955">
                  <c:v>51.439818306395999</c:v>
                </c:pt>
                <c:pt idx="1956">
                  <c:v>51.427965314833997</c:v>
                </c:pt>
                <c:pt idx="1957">
                  <c:v>51.416113475697003</c:v>
                </c:pt>
                <c:pt idx="1958">
                  <c:v>51.404262786631001</c:v>
                </c:pt>
                <c:pt idx="1959">
                  <c:v>51.392413245283997</c:v>
                </c:pt>
                <c:pt idx="1960">
                  <c:v>51.380564849309003</c:v>
                </c:pt>
                <c:pt idx="1961">
                  <c:v>51.368717596357001</c:v>
                </c:pt>
                <c:pt idx="1962">
                  <c:v>51.356871484083001</c:v>
                </c:pt>
                <c:pt idx="1963">
                  <c:v>51.345026510144002</c:v>
                </c:pt>
                <c:pt idx="1964">
                  <c:v>51.333182672196997</c:v>
                </c:pt>
                <c:pt idx="1965">
                  <c:v>51.321339967904002</c:v>
                </c:pt>
                <c:pt idx="1966">
                  <c:v>51.309498394926997</c:v>
                </c:pt>
                <c:pt idx="1967">
                  <c:v>51.297657950927999</c:v>
                </c:pt>
                <c:pt idx="1968">
                  <c:v>51.285818633574998</c:v>
                </c:pt>
                <c:pt idx="1969">
                  <c:v>51.273980440533997</c:v>
                </c:pt>
                <c:pt idx="1970">
                  <c:v>51.262143369476</c:v>
                </c:pt>
                <c:pt idx="1971">
                  <c:v>51.250307418071003</c:v>
                </c:pt>
                <c:pt idx="1972">
                  <c:v>51.238472583994003</c:v>
                </c:pt>
                <c:pt idx="1973">
                  <c:v>51.226638864919003</c:v>
                </c:pt>
                <c:pt idx="1974">
                  <c:v>51.214806258522003</c:v>
                </c:pt>
                <c:pt idx="1975">
                  <c:v>51.202974762483997</c:v>
                </c:pt>
                <c:pt idx="1976">
                  <c:v>51.191144374483002</c:v>
                </c:pt>
                <c:pt idx="1977">
                  <c:v>51.179315092202998</c:v>
                </c:pt>
                <c:pt idx="1978">
                  <c:v>51.167486913327998</c:v>
                </c:pt>
                <c:pt idx="1979">
                  <c:v>51.155659835544</c:v>
                </c:pt>
                <c:pt idx="1980">
                  <c:v>51.143833856538997</c:v>
                </c:pt>
                <c:pt idx="1981">
                  <c:v>51.132008974001998</c:v>
                </c:pt>
                <c:pt idx="1982">
                  <c:v>51.120185185624003</c:v>
                </c:pt>
                <c:pt idx="1983">
                  <c:v>51.108362489099001</c:v>
                </c:pt>
                <c:pt idx="1984">
                  <c:v>51.096540882122</c:v>
                </c:pt>
                <c:pt idx="1985">
                  <c:v>51.084720362390001</c:v>
                </c:pt>
                <c:pt idx="1986">
                  <c:v>51.072900927600003</c:v>
                </c:pt>
                <c:pt idx="1987">
                  <c:v>51.061082575454002</c:v>
                </c:pt>
                <c:pt idx="1988">
                  <c:v>51.049265303654003</c:v>
                </c:pt>
                <c:pt idx="1989">
                  <c:v>51.037449109903001</c:v>
                </c:pt>
                <c:pt idx="1990">
                  <c:v>51.025633991905998</c:v>
                </c:pt>
                <c:pt idx="1991">
                  <c:v>51.013819947371999</c:v>
                </c:pt>
                <c:pt idx="1992">
                  <c:v>51.002006974008999</c:v>
                </c:pt>
                <c:pt idx="1993">
                  <c:v>50.990195069529001</c:v>
                </c:pt>
                <c:pt idx="1994">
                  <c:v>50.978384231642998</c:v>
                </c:pt>
                <c:pt idx="1995">
                  <c:v>50.966574458065999</c:v>
                </c:pt>
                <c:pt idx="1996">
                  <c:v>50.954765746513999</c:v>
                </c:pt>
                <c:pt idx="1997">
                  <c:v>50.942958094704998</c:v>
                </c:pt>
                <c:pt idx="1998">
                  <c:v>50.931151500359</c:v>
                </c:pt>
                <c:pt idx="1999">
                  <c:v>50.919345961196001</c:v>
                </c:pt>
                <c:pt idx="2000">
                  <c:v>50.907541474939002</c:v>
                </c:pt>
                <c:pt idx="2001">
                  <c:v>50.895738039313997</c:v>
                </c:pt>
                <c:pt idx="2002">
                  <c:v>50.883935652045999</c:v>
                </c:pt>
                <c:pt idx="2003">
                  <c:v>50.872134310862997</c:v>
                </c:pt>
                <c:pt idx="2004">
                  <c:v>50.860334013496001</c:v>
                </c:pt>
                <c:pt idx="2005">
                  <c:v>50.848534757674997</c:v>
                </c:pt>
                <c:pt idx="2006">
                  <c:v>50.836736541134002</c:v>
                </c:pt>
                <c:pt idx="2007">
                  <c:v>50.824939361607001</c:v>
                </c:pt>
                <c:pt idx="2008">
                  <c:v>50.813143216832003</c:v>
                </c:pt>
                <c:pt idx="2009">
                  <c:v>50.801348104544999</c:v>
                </c:pt>
                <c:pt idx="2010">
                  <c:v>50.789554022487003</c:v>
                </c:pt>
                <c:pt idx="2011">
                  <c:v>50.777760968400003</c:v>
                </c:pt>
                <c:pt idx="2012">
                  <c:v>50.765968940025999</c:v>
                </c:pt>
                <c:pt idx="2013">
                  <c:v>50.75417793511</c:v>
                </c:pt>
                <c:pt idx="2014">
                  <c:v>50.742387951399003</c:v>
                </c:pt>
                <c:pt idx="2015">
                  <c:v>50.730598986639997</c:v>
                </c:pt>
                <c:pt idx="2016">
                  <c:v>50.718811038584001</c:v>
                </c:pt>
                <c:pt idx="2017">
                  <c:v>50.707024104981002</c:v>
                </c:pt>
                <c:pt idx="2018">
                  <c:v>50.695238183586</c:v>
                </c:pt>
                <c:pt idx="2019">
                  <c:v>50.683453272150999</c:v>
                </c:pt>
                <c:pt idx="2020">
                  <c:v>50.671669368434003</c:v>
                </c:pt>
                <c:pt idx="2021">
                  <c:v>50.659886470193001</c:v>
                </c:pt>
                <c:pt idx="2022">
                  <c:v>50.648104575185997</c:v>
                </c:pt>
                <c:pt idx="2023">
                  <c:v>50.636323681175</c:v>
                </c:pt>
                <c:pt idx="2024">
                  <c:v>50.624543785923002</c:v>
                </c:pt>
                <c:pt idx="2025">
                  <c:v>50.612764887193997</c:v>
                </c:pt>
                <c:pt idx="2026">
                  <c:v>50.600986982753</c:v>
                </c:pt>
                <c:pt idx="2027">
                  <c:v>50.589210070368999</c:v>
                </c:pt>
                <c:pt idx="2028">
                  <c:v>50.577434147810003</c:v>
                </c:pt>
                <c:pt idx="2029">
                  <c:v>50.565659212847002</c:v>
                </c:pt>
                <c:pt idx="2030">
                  <c:v>50.553885263250997</c:v>
                </c:pt>
                <c:pt idx="2031">
                  <c:v>50.542112296798003</c:v>
                </c:pt>
                <c:pt idx="2032">
                  <c:v>50.530340311262002</c:v>
                </c:pt>
                <c:pt idx="2033">
                  <c:v>50.518569304421</c:v>
                </c:pt>
                <c:pt idx="2034">
                  <c:v>50.506799274052</c:v>
                </c:pt>
                <c:pt idx="2035">
                  <c:v>50.495030217935998</c:v>
                </c:pt>
                <c:pt idx="2036">
                  <c:v>50.483262133853998</c:v>
                </c:pt>
                <c:pt idx="2037">
                  <c:v>50.471495019590002</c:v>
                </c:pt>
                <c:pt idx="2038">
                  <c:v>50.459728872927997</c:v>
                </c:pt>
                <c:pt idx="2039">
                  <c:v>50.447963691654998</c:v>
                </c:pt>
                <c:pt idx="2040">
                  <c:v>50.436199473557998</c:v>
                </c:pt>
                <c:pt idx="2041">
                  <c:v>50.424436216426002</c:v>
                </c:pt>
                <c:pt idx="2042">
                  <c:v>50.412673918050999</c:v>
                </c:pt>
                <c:pt idx="2043">
                  <c:v>50.400912576224997</c:v>
                </c:pt>
                <c:pt idx="2044">
                  <c:v>50.389152188742003</c:v>
                </c:pt>
                <c:pt idx="2045">
                  <c:v>50.377392753396997</c:v>
                </c:pt>
                <c:pt idx="2046">
                  <c:v>50.365634267986998</c:v>
                </c:pt>
                <c:pt idx="2047">
                  <c:v>50.353876730309999</c:v>
                </c:pt>
                <c:pt idx="2048">
                  <c:v>50.342120138166997</c:v>
                </c:pt>
                <c:pt idx="2049">
                  <c:v>50.330364489358999</c:v>
                </c:pt>
                <c:pt idx="2050">
                  <c:v>50.318609781688998</c:v>
                </c:pt>
                <c:pt idx="2051">
                  <c:v>50.306856012960999</c:v>
                </c:pt>
                <c:pt idx="2052">
                  <c:v>50.295103180981002</c:v>
                </c:pt>
                <c:pt idx="2053">
                  <c:v>50.283351283557003</c:v>
                </c:pt>
                <c:pt idx="2054">
                  <c:v>50.271600318497001</c:v>
                </c:pt>
                <c:pt idx="2055">
                  <c:v>50.259850283612003</c:v>
                </c:pt>
                <c:pt idx="2056">
                  <c:v>50.248101176714002</c:v>
                </c:pt>
                <c:pt idx="2057">
                  <c:v>50.236352995616002</c:v>
                </c:pt>
                <c:pt idx="2058">
                  <c:v>50.224605738131999</c:v>
                </c:pt>
                <c:pt idx="2059">
                  <c:v>50.212859402078998</c:v>
                </c:pt>
                <c:pt idx="2060">
                  <c:v>50.201113985275001</c:v>
                </c:pt>
                <c:pt idx="2061">
                  <c:v>50.189369485538002</c:v>
                </c:pt>
                <c:pt idx="2062">
                  <c:v>50.177625900690003</c:v>
                </c:pt>
                <c:pt idx="2063">
                  <c:v>50.165883228551998</c:v>
                </c:pt>
                <c:pt idx="2064">
                  <c:v>50.154141466947003</c:v>
                </c:pt>
                <c:pt idx="2065">
                  <c:v>50.142400613701</c:v>
                </c:pt>
                <c:pt idx="2066">
                  <c:v>50.130660666639997</c:v>
                </c:pt>
                <c:pt idx="2067">
                  <c:v>50.118921623592001</c:v>
                </c:pt>
                <c:pt idx="2068">
                  <c:v>50.107183482384997</c:v>
                </c:pt>
                <c:pt idx="2069">
                  <c:v>50.095446240850997</c:v>
                </c:pt>
                <c:pt idx="2070">
                  <c:v>50.083709896820999</c:v>
                </c:pt>
                <c:pt idx="2071">
                  <c:v>50.071974448128003</c:v>
                </c:pt>
                <c:pt idx="2072">
                  <c:v>50.060239892608998</c:v>
                </c:pt>
                <c:pt idx="2073">
                  <c:v>50.048506228097999</c:v>
                </c:pt>
                <c:pt idx="2074">
                  <c:v>50.036773452433003</c:v>
                </c:pt>
                <c:pt idx="2075">
                  <c:v>50.025041563454003</c:v>
                </c:pt>
                <c:pt idx="2076">
                  <c:v>50.013310558999997</c:v>
                </c:pt>
                <c:pt idx="2077">
                  <c:v>50.001580436913997</c:v>
                </c:pt>
                <c:pt idx="2078">
                  <c:v>49.989851195038</c:v>
                </c:pt>
                <c:pt idx="2079">
                  <c:v>49.978122831218002</c:v>
                </c:pt>
                <c:pt idx="2080">
                  <c:v>49.966395343298998</c:v>
                </c:pt>
                <c:pt idx="2081">
                  <c:v>49.954668729128002</c:v>
                </c:pt>
                <c:pt idx="2082">
                  <c:v>49.942942986555003</c:v>
                </c:pt>
                <c:pt idx="2083">
                  <c:v>49.931218113428002</c:v>
                </c:pt>
                <c:pt idx="2084">
                  <c:v>49.919494107600002</c:v>
                </c:pt>
                <c:pt idx="2085">
                  <c:v>49.907770966923003</c:v>
                </c:pt>
                <c:pt idx="2086">
                  <c:v>49.896048689251003</c:v>
                </c:pt>
                <c:pt idx="2087">
                  <c:v>49.884327272439997</c:v>
                </c:pt>
                <c:pt idx="2088">
                  <c:v>49.872606714345999</c:v>
                </c:pt>
                <c:pt idx="2089">
                  <c:v>49.860887012828002</c:v>
                </c:pt>
                <c:pt idx="2090">
                  <c:v>49.849168165744999</c:v>
                </c:pt>
                <c:pt idx="2091">
                  <c:v>49.837450170958</c:v>
                </c:pt>
                <c:pt idx="2092">
                  <c:v>49.825733026328002</c:v>
                </c:pt>
                <c:pt idx="2093">
                  <c:v>49.814016729720002</c:v>
                </c:pt>
                <c:pt idx="2094">
                  <c:v>49.802301278998002</c:v>
                </c:pt>
                <c:pt idx="2095">
                  <c:v>49.790586672027999</c:v>
                </c:pt>
                <c:pt idx="2096">
                  <c:v>49.778872906677002</c:v>
                </c:pt>
                <c:pt idx="2097">
                  <c:v>49.767159980814</c:v>
                </c:pt>
                <c:pt idx="2098">
                  <c:v>49.755447892310002</c:v>
                </c:pt>
                <c:pt idx="2099">
                  <c:v>49.743736639034999</c:v>
                </c:pt>
                <c:pt idx="2100">
                  <c:v>49.732026218862003</c:v>
                </c:pt>
                <c:pt idx="2101">
                  <c:v>49.720316629663998</c:v>
                </c:pt>
                <c:pt idx="2102">
                  <c:v>49.708607869318001</c:v>
                </c:pt>
                <c:pt idx="2103">
                  <c:v>49.696899935699001</c:v>
                </c:pt>
                <c:pt idx="2104">
                  <c:v>49.685192826685999</c:v>
                </c:pt>
                <c:pt idx="2105">
                  <c:v>49.673486540155999</c:v>
                </c:pt>
                <c:pt idx="2106">
                  <c:v>49.661781073991001</c:v>
                </c:pt>
                <c:pt idx="2107">
                  <c:v>49.650076426072999</c:v>
                </c:pt>
                <c:pt idx="2108">
                  <c:v>49.638372594282004</c:v>
                </c:pt>
                <c:pt idx="2109">
                  <c:v>49.626669576505002</c:v>
                </c:pt>
                <c:pt idx="2110">
                  <c:v>49.614967370626999</c:v>
                </c:pt>
                <c:pt idx="2111">
                  <c:v>49.603265974533002</c:v>
                </c:pt>
                <c:pt idx="2112">
                  <c:v>49.591565386111</c:v>
                </c:pt>
                <c:pt idx="2113">
                  <c:v>49.579865603252003</c:v>
                </c:pt>
                <c:pt idx="2114">
                  <c:v>49.568166623845002</c:v>
                </c:pt>
                <c:pt idx="2115">
                  <c:v>49.556468445781</c:v>
                </c:pt>
                <c:pt idx="2116">
                  <c:v>49.544771066953999</c:v>
                </c:pt>
                <c:pt idx="2117">
                  <c:v>49.533074485257998</c:v>
                </c:pt>
                <c:pt idx="2118">
                  <c:v>49.521378698587</c:v>
                </c:pt>
                <c:pt idx="2119">
                  <c:v>49.509683704838999</c:v>
                </c:pt>
                <c:pt idx="2120">
                  <c:v>49.497989501909998</c:v>
                </c:pt>
                <c:pt idx="2121">
                  <c:v>49.486296087701</c:v>
                </c:pt>
                <c:pt idx="2122">
                  <c:v>49.474603460110998</c:v>
                </c:pt>
                <c:pt idx="2123">
                  <c:v>49.462911617042003</c:v>
                </c:pt>
                <c:pt idx="2124">
                  <c:v>49.451220556395</c:v>
                </c:pt>
                <c:pt idx="2125">
                  <c:v>49.439530276075999</c:v>
                </c:pt>
                <c:pt idx="2126">
                  <c:v>49.427840773988002</c:v>
                </c:pt>
                <c:pt idx="2127">
                  <c:v>49.416152048038001</c:v>
                </c:pt>
                <c:pt idx="2128">
                  <c:v>49.404464096133999</c:v>
                </c:pt>
                <c:pt idx="2129">
                  <c:v>49.392776916183003</c:v>
                </c:pt>
                <c:pt idx="2130">
                  <c:v>49.381090506097003</c:v>
                </c:pt>
                <c:pt idx="2131">
                  <c:v>49.369404863783998</c:v>
                </c:pt>
                <c:pt idx="2132">
                  <c:v>49.357719987159001</c:v>
                </c:pt>
                <c:pt idx="2133">
                  <c:v>49.346035874133001</c:v>
                </c:pt>
                <c:pt idx="2134">
                  <c:v>49.334352522621003</c:v>
                </c:pt>
                <c:pt idx="2135">
                  <c:v>49.322669930540002</c:v>
                </c:pt>
                <c:pt idx="2136">
                  <c:v>49.310988095805001</c:v>
                </c:pt>
                <c:pt idx="2137">
                  <c:v>49.299307016335</c:v>
                </c:pt>
                <c:pt idx="2138">
                  <c:v>49.287626690048</c:v>
                </c:pt>
                <c:pt idx="2139">
                  <c:v>49.275947114866</c:v>
                </c:pt>
                <c:pt idx="2140">
                  <c:v>49.264268288708003</c:v>
                </c:pt>
                <c:pt idx="2141">
                  <c:v>49.252590209498997</c:v>
                </c:pt>
                <c:pt idx="2142">
                  <c:v>49.240912875161001</c:v>
                </c:pt>
                <c:pt idx="2143">
                  <c:v>49.229236283619002</c:v>
                </c:pt>
                <c:pt idx="2144">
                  <c:v>49.217560432798997</c:v>
                </c:pt>
                <c:pt idx="2145">
                  <c:v>49.205885320629001</c:v>
                </c:pt>
                <c:pt idx="2146">
                  <c:v>49.194210945035998</c:v>
                </c:pt>
                <c:pt idx="2147">
                  <c:v>49.182537303949999</c:v>
                </c:pt>
                <c:pt idx="2148">
                  <c:v>49.170864395301003</c:v>
                </c:pt>
                <c:pt idx="2149">
                  <c:v>49.159192217021001</c:v>
                </c:pt>
                <c:pt idx="2150">
                  <c:v>49.147520767042003</c:v>
                </c:pt>
                <c:pt idx="2151">
                  <c:v>49.135850043297999</c:v>
                </c:pt>
                <c:pt idx="2152">
                  <c:v>49.124180043724003</c:v>
                </c:pt>
                <c:pt idx="2153">
                  <c:v>49.112510766257003</c:v>
                </c:pt>
                <c:pt idx="2154">
                  <c:v>49.100842208831999</c:v>
                </c:pt>
                <c:pt idx="2155">
                  <c:v>49.089174369388999</c:v>
                </c:pt>
                <c:pt idx="2156">
                  <c:v>49.077507245866002</c:v>
                </c:pt>
                <c:pt idx="2157">
                  <c:v>49.065840836204003</c:v>
                </c:pt>
                <c:pt idx="2158">
                  <c:v>49.054175138345002</c:v>
                </c:pt>
                <c:pt idx="2159">
                  <c:v>49.042510150230001</c:v>
                </c:pt>
                <c:pt idx="2160">
                  <c:v>49.030845869803002</c:v>
                </c:pt>
                <c:pt idx="2161">
                  <c:v>49.019182295009998</c:v>
                </c:pt>
                <c:pt idx="2162">
                  <c:v>49.007519423795003</c:v>
                </c:pt>
                <c:pt idx="2163">
                  <c:v>48.995857254105999</c:v>
                </c:pt>
                <c:pt idx="2164">
                  <c:v>48.984195783890002</c:v>
                </c:pt>
                <c:pt idx="2165">
                  <c:v>48.972535011097001</c:v>
                </c:pt>
                <c:pt idx="2166">
                  <c:v>48.960874933676003</c:v>
                </c:pt>
                <c:pt idx="2167">
                  <c:v>48.949215549578</c:v>
                </c:pt>
                <c:pt idx="2168">
                  <c:v>48.937556856755997</c:v>
                </c:pt>
                <c:pt idx="2169">
                  <c:v>48.925898853162003</c:v>
                </c:pt>
                <c:pt idx="2170">
                  <c:v>48.914241536751</c:v>
                </c:pt>
                <c:pt idx="2171">
                  <c:v>48.902584905478001</c:v>
                </c:pt>
                <c:pt idx="2172">
                  <c:v>48.890928957299003</c:v>
                </c:pt>
                <c:pt idx="2173">
                  <c:v>48.879273690171999</c:v>
                </c:pt>
                <c:pt idx="2174">
                  <c:v>48.867619102054</c:v>
                </c:pt>
                <c:pt idx="2175">
                  <c:v>48.855965190905003</c:v>
                </c:pt>
                <c:pt idx="2176">
                  <c:v>48.844311954685999</c:v>
                </c:pt>
                <c:pt idx="2177">
                  <c:v>48.832659391358</c:v>
                </c:pt>
                <c:pt idx="2178">
                  <c:v>48.821007498881997</c:v>
                </c:pt>
                <c:pt idx="2179">
                  <c:v>48.809356275223003</c:v>
                </c:pt>
                <c:pt idx="2180">
                  <c:v>48.797705718345</c:v>
                </c:pt>
                <c:pt idx="2181">
                  <c:v>48.786055826214003</c:v>
                </c:pt>
                <c:pt idx="2182">
                  <c:v>48.774406596794996</c:v>
                </c:pt>
                <c:pt idx="2183">
                  <c:v>48.762758028055998</c:v>
                </c:pt>
                <c:pt idx="2184">
                  <c:v>48.751110117966</c:v>
                </c:pt>
                <c:pt idx="2185">
                  <c:v>48.739462864494001</c:v>
                </c:pt>
                <c:pt idx="2186">
                  <c:v>48.727816265609</c:v>
                </c:pt>
                <c:pt idx="2187">
                  <c:v>48.716170319284998</c:v>
                </c:pt>
                <c:pt idx="2188">
                  <c:v>48.704525023492998</c:v>
                </c:pt>
                <c:pt idx="2189">
                  <c:v>48.692880376204997</c:v>
                </c:pt>
                <c:pt idx="2190">
                  <c:v>48.681236375398001</c:v>
                </c:pt>
                <c:pt idx="2191">
                  <c:v>48.669593019045003</c:v>
                </c:pt>
                <c:pt idx="2192">
                  <c:v>48.657950305123002</c:v>
                </c:pt>
                <c:pt idx="2193">
                  <c:v>48.646308231608998</c:v>
                </c:pt>
                <c:pt idx="2194">
                  <c:v>48.634666796482001</c:v>
                </c:pt>
                <c:pt idx="2195">
                  <c:v>48.623025997721001</c:v>
                </c:pt>
                <c:pt idx="2196">
                  <c:v>48.611385833303999</c:v>
                </c:pt>
                <c:pt idx="2197">
                  <c:v>48.599746301214999</c:v>
                </c:pt>
                <c:pt idx="2198">
                  <c:v>48.588107399434001</c:v>
                </c:pt>
                <c:pt idx="2199">
                  <c:v>48.576469125944001</c:v>
                </c:pt>
                <c:pt idx="2200">
                  <c:v>48.564831478728998</c:v>
                </c:pt>
                <c:pt idx="2201">
                  <c:v>48.553194455774999</c:v>
                </c:pt>
                <c:pt idx="2202">
                  <c:v>48.541558055065998</c:v>
                </c:pt>
                <c:pt idx="2203">
                  <c:v>48.52992227459</c:v>
                </c:pt>
                <c:pt idx="2204">
                  <c:v>48.518287112332999</c:v>
                </c:pt>
                <c:pt idx="2205">
                  <c:v>48.506652566284998</c:v>
                </c:pt>
                <c:pt idx="2206">
                  <c:v>48.495018634434999</c:v>
                </c:pt>
                <c:pt idx="2207">
                  <c:v>48.483385314773003</c:v>
                </c:pt>
                <c:pt idx="2208">
                  <c:v>48.47175260529</c:v>
                </c:pt>
                <c:pt idx="2209">
                  <c:v>48.460120503978999</c:v>
                </c:pt>
                <c:pt idx="2210">
                  <c:v>48.448489008831999</c:v>
                </c:pt>
                <c:pt idx="2211">
                  <c:v>48.436858117843997</c:v>
                </c:pt>
                <c:pt idx="2212">
                  <c:v>48.425227829009003</c:v>
                </c:pt>
                <c:pt idx="2213">
                  <c:v>48.413598140323998</c:v>
                </c:pt>
                <c:pt idx="2214">
                  <c:v>48.401969049784</c:v>
                </c:pt>
                <c:pt idx="2215">
                  <c:v>48.390340555388001</c:v>
                </c:pt>
                <c:pt idx="2216">
                  <c:v>48.378712655134002</c:v>
                </c:pt>
                <c:pt idx="2217">
                  <c:v>48.367085347020002</c:v>
                </c:pt>
                <c:pt idx="2218">
                  <c:v>48.355458629048002</c:v>
                </c:pt>
                <c:pt idx="2219">
                  <c:v>48.343832499218998</c:v>
                </c:pt>
                <c:pt idx="2220">
                  <c:v>48.332206955533003</c:v>
                </c:pt>
                <c:pt idx="2221">
                  <c:v>48.320581995994999</c:v>
                </c:pt>
                <c:pt idx="2222">
                  <c:v>48.308957618607998</c:v>
                </c:pt>
                <c:pt idx="2223">
                  <c:v>48.297333821376</c:v>
                </c:pt>
                <c:pt idx="2224">
                  <c:v>48.285710602305002</c:v>
                </c:pt>
                <c:pt idx="2225">
                  <c:v>48.274087959401001</c:v>
                </c:pt>
                <c:pt idx="2226">
                  <c:v>48.262465890671002</c:v>
                </c:pt>
                <c:pt idx="2227">
                  <c:v>48.250844394123</c:v>
                </c:pt>
                <c:pt idx="2228">
                  <c:v>48.239223467766003</c:v>
                </c:pt>
                <c:pt idx="2229">
                  <c:v>48.227603109610001</c:v>
                </c:pt>
                <c:pt idx="2230">
                  <c:v>48.215983317665</c:v>
                </c:pt>
                <c:pt idx="2231">
                  <c:v>48.204364089942999</c:v>
                </c:pt>
                <c:pt idx="2232">
                  <c:v>48.192745424454998</c:v>
                </c:pt>
                <c:pt idx="2233">
                  <c:v>48.181127319215001</c:v>
                </c:pt>
                <c:pt idx="2234">
                  <c:v>48.169509772236999</c:v>
                </c:pt>
                <c:pt idx="2235">
                  <c:v>48.157892781534997</c:v>
                </c:pt>
                <c:pt idx="2236">
                  <c:v>48.146276345124001</c:v>
                </c:pt>
                <c:pt idx="2237">
                  <c:v>48.134660461022001</c:v>
                </c:pt>
                <c:pt idx="2238">
                  <c:v>48.123045127245</c:v>
                </c:pt>
                <c:pt idx="2239">
                  <c:v>48.111430341811001</c:v>
                </c:pt>
                <c:pt idx="2240">
                  <c:v>48.099816102738998</c:v>
                </c:pt>
                <c:pt idx="2241">
                  <c:v>48.088202408047998</c:v>
                </c:pt>
                <c:pt idx="2242">
                  <c:v>48.076589255759004</c:v>
                </c:pt>
                <c:pt idx="2243">
                  <c:v>48.064976643892997</c:v>
                </c:pt>
                <c:pt idx="2244">
                  <c:v>48.053364570471999</c:v>
                </c:pt>
                <c:pt idx="2245">
                  <c:v>48.041753033517999</c:v>
                </c:pt>
                <c:pt idx="2246">
                  <c:v>48.030142031056002</c:v>
                </c:pt>
                <c:pt idx="2247">
                  <c:v>48.018531561110002</c:v>
                </c:pt>
                <c:pt idx="2248">
                  <c:v>48.006921621704002</c:v>
                </c:pt>
                <c:pt idx="2249">
                  <c:v>47.995312210865002</c:v>
                </c:pt>
                <c:pt idx="2250">
                  <c:v>47.983703326617999</c:v>
                </c:pt>
                <c:pt idx="2251">
                  <c:v>47.972094966992998</c:v>
                </c:pt>
                <c:pt idx="2252">
                  <c:v>47.960487130017</c:v>
                </c:pt>
                <c:pt idx="2253">
                  <c:v>47.948879813718001</c:v>
                </c:pt>
                <c:pt idx="2254">
                  <c:v>47.937273016127001</c:v>
                </c:pt>
                <c:pt idx="2255">
                  <c:v>47.925666735275001</c:v>
                </c:pt>
                <c:pt idx="2256">
                  <c:v>47.914060969192001</c:v>
                </c:pt>
                <c:pt idx="2257">
                  <c:v>47.902455715910001</c:v>
                </c:pt>
                <c:pt idx="2258">
                  <c:v>47.890850973463003</c:v>
                </c:pt>
                <c:pt idx="2259">
                  <c:v>47.879246739883001</c:v>
                </c:pt>
                <c:pt idx="2260">
                  <c:v>47.867643013205999</c:v>
                </c:pt>
                <c:pt idx="2261">
                  <c:v>47.856039791466003</c:v>
                </c:pt>
                <c:pt idx="2262">
                  <c:v>47.844437072698</c:v>
                </c:pt>
                <c:pt idx="2263">
                  <c:v>47.832834854940998</c:v>
                </c:pt>
                <c:pt idx="2264">
                  <c:v>47.821233136228997</c:v>
                </c:pt>
                <c:pt idx="2265">
                  <c:v>47.809631914603003</c:v>
                </c:pt>
                <c:pt idx="2266">
                  <c:v>47.798031188099998</c:v>
                </c:pt>
                <c:pt idx="2267">
                  <c:v>47.78643095476</c:v>
                </c:pt>
                <c:pt idx="2268">
                  <c:v>47.774831212621997</c:v>
                </c:pt>
                <c:pt idx="2269">
                  <c:v>47.763231959728998</c:v>
                </c:pt>
                <c:pt idx="2270">
                  <c:v>47.751633194119997</c:v>
                </c:pt>
                <c:pt idx="2271">
                  <c:v>47.740034913839999</c:v>
                </c:pt>
                <c:pt idx="2272">
                  <c:v>47.728437116930003</c:v>
                </c:pt>
                <c:pt idx="2273">
                  <c:v>47.716839801435</c:v>
                </c:pt>
                <c:pt idx="2274">
                  <c:v>47.705242965398</c:v>
                </c:pt>
                <c:pt idx="2275">
                  <c:v>47.693646606865002</c:v>
                </c:pt>
                <c:pt idx="2276">
                  <c:v>47.682050723882</c:v>
                </c:pt>
                <c:pt idx="2277">
                  <c:v>47.670455314496003</c:v>
                </c:pt>
                <c:pt idx="2278">
                  <c:v>47.658860376752003</c:v>
                </c:pt>
                <c:pt idx="2279">
                  <c:v>47.6472659087</c:v>
                </c:pt>
                <c:pt idx="2280">
                  <c:v>47.635671908387998</c:v>
                </c:pt>
                <c:pt idx="2281">
                  <c:v>47.624078373864997</c:v>
                </c:pt>
                <c:pt idx="2282">
                  <c:v>47.612485303181998</c:v>
                </c:pt>
                <c:pt idx="2283">
                  <c:v>47.600892694386999</c:v>
                </c:pt>
                <c:pt idx="2284">
                  <c:v>47.589300545534002</c:v>
                </c:pt>
                <c:pt idx="2285">
                  <c:v>47.577708854674</c:v>
                </c:pt>
                <c:pt idx="2286">
                  <c:v>47.566117619859</c:v>
                </c:pt>
                <c:pt idx="2287">
                  <c:v>47.554526839144003</c:v>
                </c:pt>
                <c:pt idx="2288">
                  <c:v>47.542936510581001</c:v>
                </c:pt>
                <c:pt idx="2289">
                  <c:v>47.531346632225002</c:v>
                </c:pt>
                <c:pt idx="2290">
                  <c:v>47.519757202131998</c:v>
                </c:pt>
                <c:pt idx="2291">
                  <c:v>47.508168218357</c:v>
                </c:pt>
                <c:pt idx="2292">
                  <c:v>47.496579678958</c:v>
                </c:pt>
                <c:pt idx="2293">
                  <c:v>47.484991581990997</c:v>
                </c:pt>
                <c:pt idx="2294">
                  <c:v>47.473403925512997</c:v>
                </c:pt>
                <c:pt idx="2295">
                  <c:v>47.461816707585001</c:v>
                </c:pt>
                <c:pt idx="2296">
                  <c:v>47.450229926264001</c:v>
                </c:pt>
                <c:pt idx="2297">
                  <c:v>47.438643579611004</c:v>
                </c:pt>
                <c:pt idx="2298">
                  <c:v>47.427057665684998</c:v>
                </c:pt>
                <c:pt idx="2299">
                  <c:v>47.415472182549003</c:v>
                </c:pt>
                <c:pt idx="2300">
                  <c:v>47.403887128263001</c:v>
                </c:pt>
                <c:pt idx="2301">
                  <c:v>47.392302500889002</c:v>
                </c:pt>
                <c:pt idx="2302">
                  <c:v>47.380718298491999</c:v>
                </c:pt>
                <c:pt idx="2303">
                  <c:v>47.369134519132999</c:v>
                </c:pt>
                <c:pt idx="2304">
                  <c:v>47.357551160878003</c:v>
                </c:pt>
                <c:pt idx="2305">
                  <c:v>47.345968221790002</c:v>
                </c:pt>
                <c:pt idx="2306">
                  <c:v>47.334385699936</c:v>
                </c:pt>
                <c:pt idx="2307">
                  <c:v>47.322803593381003</c:v>
                </c:pt>
                <c:pt idx="2308">
                  <c:v>47.311221900191001</c:v>
                </c:pt>
                <c:pt idx="2309">
                  <c:v>47.299640618434999</c:v>
                </c:pt>
                <c:pt idx="2310">
                  <c:v>47.288059746178</c:v>
                </c:pt>
                <c:pt idx="2311">
                  <c:v>47.276479281491</c:v>
                </c:pt>
                <c:pt idx="2312">
                  <c:v>47.264899222441997</c:v>
                </c:pt>
                <c:pt idx="2313">
                  <c:v>47.253319567098998</c:v>
                </c:pt>
                <c:pt idx="2314">
                  <c:v>47.241740313534002</c:v>
                </c:pt>
                <c:pt idx="2315">
                  <c:v>47.230161459816003</c:v>
                </c:pt>
                <c:pt idx="2316">
                  <c:v>47.218583004018001</c:v>
                </c:pt>
                <c:pt idx="2317">
                  <c:v>47.207004944211</c:v>
                </c:pt>
                <c:pt idx="2318">
                  <c:v>47.195427278467001</c:v>
                </c:pt>
                <c:pt idx="2319">
                  <c:v>47.183850004859003</c:v>
                </c:pt>
                <c:pt idx="2320">
                  <c:v>47.172273121460002</c:v>
                </c:pt>
                <c:pt idx="2321">
                  <c:v>47.160696626346002</c:v>
                </c:pt>
                <c:pt idx="2322">
                  <c:v>47.149120517589999</c:v>
                </c:pt>
                <c:pt idx="2323">
                  <c:v>47.137544793266997</c:v>
                </c:pt>
                <c:pt idx="2324">
                  <c:v>47.125969451453003</c:v>
                </c:pt>
                <c:pt idx="2325">
                  <c:v>47.114394490225003</c:v>
                </c:pt>
                <c:pt idx="2326">
                  <c:v>47.102819907658997</c:v>
                </c:pt>
                <c:pt idx="2327">
                  <c:v>47.091245701833003</c:v>
                </c:pt>
                <c:pt idx="2328">
                  <c:v>47.079671870825003</c:v>
                </c:pt>
                <c:pt idx="2329">
                  <c:v>47.068098412712999</c:v>
                </c:pt>
                <c:pt idx="2330">
                  <c:v>47.056525325575002</c:v>
                </c:pt>
                <c:pt idx="2331">
                  <c:v>47.044952607492</c:v>
                </c:pt>
                <c:pt idx="2332">
                  <c:v>47.033380256544</c:v>
                </c:pt>
                <c:pt idx="2333">
                  <c:v>47.021808270811</c:v>
                </c:pt>
                <c:pt idx="2334">
                  <c:v>47.010236648373997</c:v>
                </c:pt>
                <c:pt idx="2335">
                  <c:v>46.998665387315</c:v>
                </c:pt>
                <c:pt idx="2336">
                  <c:v>46.987094485714998</c:v>
                </c:pt>
                <c:pt idx="2337">
                  <c:v>46.975523941658999</c:v>
                </c:pt>
                <c:pt idx="2338">
                  <c:v>46.963953753227997</c:v>
                </c:pt>
                <c:pt idx="2339">
                  <c:v>46.952383918506001</c:v>
                </c:pt>
                <c:pt idx="2340">
                  <c:v>46.940814435579</c:v>
                </c:pt>
                <c:pt idx="2341">
                  <c:v>46.929245302528997</c:v>
                </c:pt>
                <c:pt idx="2342">
                  <c:v>46.917676517442999</c:v>
                </c:pt>
                <c:pt idx="2343">
                  <c:v>46.906108078406</c:v>
                </c:pt>
                <c:pt idx="2344">
                  <c:v>46.894539983504004</c:v>
                </c:pt>
                <c:pt idx="2345">
                  <c:v>46.882972230824002</c:v>
                </c:pt>
                <c:pt idx="2346">
                  <c:v>46.871404818454003</c:v>
                </c:pt>
                <c:pt idx="2347">
                  <c:v>46.859837744479997</c:v>
                </c:pt>
                <c:pt idx="2348">
                  <c:v>46.848271006990998</c:v>
                </c:pt>
                <c:pt idx="2349">
                  <c:v>46.836704604075003</c:v>
                </c:pt>
                <c:pt idx="2350">
                  <c:v>46.825138533821999</c:v>
                </c:pt>
                <c:pt idx="2351">
                  <c:v>46.813572794320002</c:v>
                </c:pt>
                <c:pt idx="2352">
                  <c:v>46.802007383661</c:v>
                </c:pt>
                <c:pt idx="2353">
                  <c:v>46.790442299935002</c:v>
                </c:pt>
                <c:pt idx="2354">
                  <c:v>46.778877541231999</c:v>
                </c:pt>
                <c:pt idx="2355">
                  <c:v>46.767313105644</c:v>
                </c:pt>
                <c:pt idx="2356">
                  <c:v>46.755748991262003</c:v>
                </c:pt>
                <c:pt idx="2357">
                  <c:v>46.744185196179998</c:v>
                </c:pt>
                <c:pt idx="2358">
                  <c:v>46.732621718490002</c:v>
                </c:pt>
                <c:pt idx="2359">
                  <c:v>46.721058556284</c:v>
                </c:pt>
                <c:pt idx="2360">
                  <c:v>46.709495707658</c:v>
                </c:pt>
                <c:pt idx="2361">
                  <c:v>46.697933170704999</c:v>
                </c:pt>
                <c:pt idx="2362">
                  <c:v>46.686370943519002</c:v>
                </c:pt>
                <c:pt idx="2363">
                  <c:v>46.674809024196001</c:v>
                </c:pt>
                <c:pt idx="2364">
                  <c:v>46.663247410830003</c:v>
                </c:pt>
                <c:pt idx="2365">
                  <c:v>46.651686101518997</c:v>
                </c:pt>
                <c:pt idx="2366">
                  <c:v>46.640125094357003</c:v>
                </c:pt>
                <c:pt idx="2367">
                  <c:v>46.628564387442999</c:v>
                </c:pt>
                <c:pt idx="2368">
                  <c:v>46.617003978873001</c:v>
                </c:pt>
                <c:pt idx="2369">
                  <c:v>46.605443866743997</c:v>
                </c:pt>
                <c:pt idx="2370">
                  <c:v>46.593884049155001</c:v>
                </c:pt>
                <c:pt idx="2371">
                  <c:v>46.582324524204999</c:v>
                </c:pt>
                <c:pt idx="2372">
                  <c:v>46.570765289991002</c:v>
                </c:pt>
                <c:pt idx="2373">
                  <c:v>46.559206344613003</c:v>
                </c:pt>
                <c:pt idx="2374">
                  <c:v>46.547647686171999</c:v>
                </c:pt>
                <c:pt idx="2375">
                  <c:v>46.536089312766002</c:v>
                </c:pt>
                <c:pt idx="2376">
                  <c:v>46.524531222496002</c:v>
                </c:pt>
                <c:pt idx="2377">
                  <c:v>46.512973413464003</c:v>
                </c:pt>
                <c:pt idx="2378">
                  <c:v>46.501415883771003</c:v>
                </c:pt>
                <c:pt idx="2379">
                  <c:v>46.489858631517002</c:v>
                </c:pt>
                <c:pt idx="2380">
                  <c:v>46.478301654806003</c:v>
                </c:pt>
                <c:pt idx="2381">
                  <c:v>46.466744951739997</c:v>
                </c:pt>
                <c:pt idx="2382">
                  <c:v>46.455188520420997</c:v>
                </c:pt>
                <c:pt idx="2383">
                  <c:v>46.443632358953003</c:v>
                </c:pt>
                <c:pt idx="2384">
                  <c:v>46.432076465439003</c:v>
                </c:pt>
                <c:pt idx="2385">
                  <c:v>46.420520837982998</c:v>
                </c:pt>
                <c:pt idx="2386">
                  <c:v>46.40896547469</c:v>
                </c:pt>
                <c:pt idx="2387">
                  <c:v>46.397410373664002</c:v>
                </c:pt>
                <c:pt idx="2388">
                  <c:v>46.385855533010997</c:v>
                </c:pt>
                <c:pt idx="2389">
                  <c:v>46.374300950835</c:v>
                </c:pt>
                <c:pt idx="2390">
                  <c:v>46.362746625242998</c:v>
                </c:pt>
                <c:pt idx="2391">
                  <c:v>46.351192554340997</c:v>
                </c:pt>
                <c:pt idx="2392">
                  <c:v>46.339638736235003</c:v>
                </c:pt>
                <c:pt idx="2393">
                  <c:v>46.328085169032001</c:v>
                </c:pt>
                <c:pt idx="2394">
                  <c:v>46.316531850840001</c:v>
                </c:pt>
                <c:pt idx="2395">
                  <c:v>46.304978779766003</c:v>
                </c:pt>
                <c:pt idx="2396">
                  <c:v>46.293425953917001</c:v>
                </c:pt>
                <c:pt idx="2397">
                  <c:v>46.281873371403002</c:v>
                </c:pt>
                <c:pt idx="2398">
                  <c:v>46.270321030331999</c:v>
                </c:pt>
                <c:pt idx="2399">
                  <c:v>46.258768928812003</c:v>
                </c:pt>
                <c:pt idx="2400">
                  <c:v>46.247217064952999</c:v>
                </c:pt>
                <c:pt idx="2401">
                  <c:v>46.235665436864998</c:v>
                </c:pt>
                <c:pt idx="2402">
                  <c:v>46.224114042657</c:v>
                </c:pt>
                <c:pt idx="2403">
                  <c:v>46.212562880440998</c:v>
                </c:pt>
                <c:pt idx="2404">
                  <c:v>46.201011948324997</c:v>
                </c:pt>
                <c:pt idx="2405">
                  <c:v>46.189461244421999</c:v>
                </c:pt>
                <c:pt idx="2406">
                  <c:v>46.177910766842999</c:v>
                </c:pt>
                <c:pt idx="2407">
                  <c:v>46.166360513698997</c:v>
                </c:pt>
                <c:pt idx="2408">
                  <c:v>46.154810483101002</c:v>
                </c:pt>
                <c:pt idx="2409">
                  <c:v>46.143260673162999</c:v>
                </c:pt>
                <c:pt idx="2410">
                  <c:v>46.131711081996002</c:v>
                </c:pt>
                <c:pt idx="2411">
                  <c:v>46.120161707713997</c:v>
                </c:pt>
                <c:pt idx="2412">
                  <c:v>46.108612548429001</c:v>
                </c:pt>
                <c:pt idx="2413">
                  <c:v>46.097063602254998</c:v>
                </c:pt>
                <c:pt idx="2414">
                  <c:v>46.085514867305001</c:v>
                </c:pt>
                <c:pt idx="2415">
                  <c:v>46.073966341694003</c:v>
                </c:pt>
                <c:pt idx="2416">
                  <c:v>46.062418023535002</c:v>
                </c:pt>
                <c:pt idx="2417">
                  <c:v>46.050869910944002</c:v>
                </c:pt>
                <c:pt idx="2418">
                  <c:v>46.039322002033998</c:v>
                </c:pt>
                <c:pt idx="2419">
                  <c:v>46.027774294921997</c:v>
                </c:pt>
                <c:pt idx="2420">
                  <c:v>46.016226787722999</c:v>
                </c:pt>
                <c:pt idx="2421">
                  <c:v>46.004679478550997</c:v>
                </c:pt>
                <c:pt idx="2422">
                  <c:v>45.993132365523998</c:v>
                </c:pt>
                <c:pt idx="2423">
                  <c:v>45.981585446757002</c:v>
                </c:pt>
                <c:pt idx="2424">
                  <c:v>45.970038720367</c:v>
                </c:pt>
                <c:pt idx="2425">
                  <c:v>45.958492184470003</c:v>
                </c:pt>
                <c:pt idx="2426">
                  <c:v>45.946945837184003</c:v>
                </c:pt>
                <c:pt idx="2427">
                  <c:v>45.935399676625998</c:v>
                </c:pt>
                <c:pt idx="2428">
                  <c:v>45.923853700913</c:v>
                </c:pt>
                <c:pt idx="2429">
                  <c:v>45.912307908163001</c:v>
                </c:pt>
                <c:pt idx="2430">
                  <c:v>45.900762296494001</c:v>
                </c:pt>
                <c:pt idx="2431">
                  <c:v>45.889216864024</c:v>
                </c:pt>
                <c:pt idx="2432">
                  <c:v>45.877671608873001</c:v>
                </c:pt>
                <c:pt idx="2433">
                  <c:v>45.866126529158002</c:v>
                </c:pt>
                <c:pt idx="2434">
                  <c:v>45.854581622999</c:v>
                </c:pt>
                <c:pt idx="2435">
                  <c:v>45.843036888514</c:v>
                </c:pt>
                <c:pt idx="2436">
                  <c:v>45.831492323824001</c:v>
                </c:pt>
                <c:pt idx="2437">
                  <c:v>45.819947927047998</c:v>
                </c:pt>
                <c:pt idx="2438">
                  <c:v>45.808403696305</c:v>
                </c:pt>
                <c:pt idx="2439">
                  <c:v>45.796859629716998</c:v>
                </c:pt>
                <c:pt idx="2440">
                  <c:v>45.785315725403997</c:v>
                </c:pt>
                <c:pt idx="2441">
                  <c:v>45.773771981484998</c:v>
                </c:pt>
                <c:pt idx="2442">
                  <c:v>45.762228396082001</c:v>
                </c:pt>
                <c:pt idx="2443">
                  <c:v>45.750684967315998</c:v>
                </c:pt>
                <c:pt idx="2444">
                  <c:v>45.739141693309001</c:v>
                </c:pt>
                <c:pt idx="2445">
                  <c:v>45.727598572181002</c:v>
                </c:pt>
                <c:pt idx="2446">
                  <c:v>45.716055602053999</c:v>
                </c:pt>
                <c:pt idx="2447">
                  <c:v>45.704512781049999</c:v>
                </c:pt>
                <c:pt idx="2448">
                  <c:v>45.692970107291998</c:v>
                </c:pt>
                <c:pt idx="2449">
                  <c:v>45.681427578901001</c:v>
                </c:pt>
                <c:pt idx="2450">
                  <c:v>45.669885193999001</c:v>
                </c:pt>
                <c:pt idx="2451">
                  <c:v>45.658342950711003</c:v>
                </c:pt>
                <c:pt idx="2452">
                  <c:v>45.646800847157998</c:v>
                </c:pt>
                <c:pt idx="2453">
                  <c:v>45.635258881463002</c:v>
                </c:pt>
                <c:pt idx="2454">
                  <c:v>45.623717051748997</c:v>
                </c:pt>
                <c:pt idx="2455">
                  <c:v>45.612175356141002</c:v>
                </c:pt>
                <c:pt idx="2456">
                  <c:v>45.600633792761997</c:v>
                </c:pt>
                <c:pt idx="2457">
                  <c:v>45.589092359734003</c:v>
                </c:pt>
                <c:pt idx="2458">
                  <c:v>45.577551055183001</c:v>
                </c:pt>
                <c:pt idx="2459">
                  <c:v>45.566009877233</c:v>
                </c:pt>
                <c:pt idx="2460">
                  <c:v>45.554468824007003</c:v>
                </c:pt>
                <c:pt idx="2461">
                  <c:v>45.542927893630001</c:v>
                </c:pt>
                <c:pt idx="2462">
                  <c:v>45.531387084225997</c:v>
                </c:pt>
                <c:pt idx="2463">
                  <c:v>45.519846393921</c:v>
                </c:pt>
                <c:pt idx="2464">
                  <c:v>45.50830582084</c:v>
                </c:pt>
                <c:pt idx="2465">
                  <c:v>45.496765363106</c:v>
                </c:pt>
                <c:pt idx="2466">
                  <c:v>45.485225018846997</c:v>
                </c:pt>
                <c:pt idx="2467">
                  <c:v>45.473684786185999</c:v>
                </c:pt>
                <c:pt idx="2468">
                  <c:v>45.462144663248999</c:v>
                </c:pt>
                <c:pt idx="2469">
                  <c:v>45.450604648163001</c:v>
                </c:pt>
                <c:pt idx="2470">
                  <c:v>45.439064739053002</c:v>
                </c:pt>
                <c:pt idx="2471">
                  <c:v>45.427524934044001</c:v>
                </c:pt>
                <c:pt idx="2472">
                  <c:v>45.415985231263001</c:v>
                </c:pt>
                <c:pt idx="2473">
                  <c:v>45.404445628837003</c:v>
                </c:pt>
                <c:pt idx="2474">
                  <c:v>45.392906124889997</c:v>
                </c:pt>
                <c:pt idx="2475">
                  <c:v>45.381366717551003</c:v>
                </c:pt>
                <c:pt idx="2476">
                  <c:v>45.369827404944999</c:v>
                </c:pt>
                <c:pt idx="2477">
                  <c:v>45.358288185199001</c:v>
                </c:pt>
                <c:pt idx="2478">
                  <c:v>45.346749056439997</c:v>
                </c:pt>
                <c:pt idx="2479">
                  <c:v>45.335210016795003</c:v>
                </c:pt>
                <c:pt idx="2480">
                  <c:v>45.323671064391</c:v>
                </c:pt>
                <c:pt idx="2481">
                  <c:v>45.312132197354998</c:v>
                </c:pt>
                <c:pt idx="2482">
                  <c:v>45.300593413813999</c:v>
                </c:pt>
                <c:pt idx="2483">
                  <c:v>45.289054711896</c:v>
                </c:pt>
                <c:pt idx="2484">
                  <c:v>45.277516089728998</c:v>
                </c:pt>
                <c:pt idx="2485">
                  <c:v>45.265977545439</c:v>
                </c:pt>
                <c:pt idx="2486">
                  <c:v>45.254439077153997</c:v>
                </c:pt>
                <c:pt idx="2487">
                  <c:v>45.242900683003</c:v>
                </c:pt>
                <c:pt idx="2488">
                  <c:v>45.231362361113</c:v>
                </c:pt>
                <c:pt idx="2489">
                  <c:v>45.219824109610997</c:v>
                </c:pt>
                <c:pt idx="2490">
                  <c:v>45.208285926626999</c:v>
                </c:pt>
                <c:pt idx="2491">
                  <c:v>45.196747810288002</c:v>
                </c:pt>
                <c:pt idx="2492">
                  <c:v>45.185209758722998</c:v>
                </c:pt>
                <c:pt idx="2493">
                  <c:v>45.173671770059002</c:v>
                </c:pt>
                <c:pt idx="2494">
                  <c:v>45.162133842425</c:v>
                </c:pt>
                <c:pt idx="2495">
                  <c:v>45.150595973949002</c:v>
                </c:pt>
                <c:pt idx="2496">
                  <c:v>45.139058162760001</c:v>
                </c:pt>
                <c:pt idx="2497">
                  <c:v>45.127520406987003</c:v>
                </c:pt>
                <c:pt idx="2498">
                  <c:v>45.115982704757997</c:v>
                </c:pt>
                <c:pt idx="2499">
                  <c:v>45.104445054201001</c:v>
                </c:pt>
                <c:pt idx="2500">
                  <c:v>45.092907453446003</c:v>
                </c:pt>
                <c:pt idx="2501">
                  <c:v>45.081369900620999</c:v>
                </c:pt>
                <c:pt idx="2502">
                  <c:v>45.069832393855002</c:v>
                </c:pt>
                <c:pt idx="2503">
                  <c:v>45.058294931277999</c:v>
                </c:pt>
                <c:pt idx="2504">
                  <c:v>45.046757511016999</c:v>
                </c:pt>
                <c:pt idx="2505">
                  <c:v>45.035220131202003</c:v>
                </c:pt>
                <c:pt idx="2506">
                  <c:v>45.023682789962997</c:v>
                </c:pt>
                <c:pt idx="2507">
                  <c:v>45.012145485426998</c:v>
                </c:pt>
                <c:pt idx="2508">
                  <c:v>45.000608215724</c:v>
                </c:pt>
                <c:pt idx="2509">
                  <c:v>44.989070978984003</c:v>
                </c:pt>
                <c:pt idx="2510">
                  <c:v>44.977533773335999</c:v>
                </c:pt>
                <c:pt idx="2511">
                  <c:v>44.965996596907999</c:v>
                </c:pt>
                <c:pt idx="2512">
                  <c:v>44.954459447829997</c:v>
                </c:pt>
                <c:pt idx="2513">
                  <c:v>44.942922324230999</c:v>
                </c:pt>
                <c:pt idx="2514">
                  <c:v>44.931385224240003</c:v>
                </c:pt>
                <c:pt idx="2515">
                  <c:v>44.919848145987999</c:v>
                </c:pt>
                <c:pt idx="2516">
                  <c:v>44.908311087602002</c:v>
                </c:pt>
                <c:pt idx="2517">
                  <c:v>44.896774047213</c:v>
                </c:pt>
                <c:pt idx="2518">
                  <c:v>44.885237022948999</c:v>
                </c:pt>
                <c:pt idx="2519">
                  <c:v>44.873700012941001</c:v>
                </c:pt>
                <c:pt idx="2520">
                  <c:v>44.862163015317002</c:v>
                </c:pt>
                <c:pt idx="2521">
                  <c:v>44.850626028206001</c:v>
                </c:pt>
                <c:pt idx="2522">
                  <c:v>44.839089049739002</c:v>
                </c:pt>
                <c:pt idx="2523">
                  <c:v>44.827552078044</c:v>
                </c:pt>
                <c:pt idx="2524">
                  <c:v>44.816015111250998</c:v>
                </c:pt>
                <c:pt idx="2525">
                  <c:v>44.804478147487998</c:v>
                </c:pt>
                <c:pt idx="2526">
                  <c:v>44.792941184885997</c:v>
                </c:pt>
                <c:pt idx="2527">
                  <c:v>44.781404221574</c:v>
                </c:pt>
                <c:pt idx="2528">
                  <c:v>44.769867255681</c:v>
                </c:pt>
                <c:pt idx="2529">
                  <c:v>44.758330285336001</c:v>
                </c:pt>
                <c:pt idx="2530">
                  <c:v>44.746793308668003</c:v>
                </c:pt>
                <c:pt idx="2531">
                  <c:v>44.735256323807</c:v>
                </c:pt>
                <c:pt idx="2532">
                  <c:v>44.723719328881003</c:v>
                </c:pt>
                <c:pt idx="2533">
                  <c:v>44.712182322019999</c:v>
                </c:pt>
                <c:pt idx="2534">
                  <c:v>44.700645301354001</c:v>
                </c:pt>
                <c:pt idx="2535">
                  <c:v>44.689108265009999</c:v>
                </c:pt>
                <c:pt idx="2536">
                  <c:v>44.677571211119002</c:v>
                </c:pt>
                <c:pt idx="2537">
                  <c:v>44.666034137809</c:v>
                </c:pt>
                <c:pt idx="2538">
                  <c:v>44.654497043208004</c:v>
                </c:pt>
                <c:pt idx="2539">
                  <c:v>44.642959925447002</c:v>
                </c:pt>
                <c:pt idx="2540">
                  <c:v>44.631422782652997</c:v>
                </c:pt>
                <c:pt idx="2541">
                  <c:v>44.619885612955997</c:v>
                </c:pt>
                <c:pt idx="2542">
                  <c:v>44.608348414485</c:v>
                </c:pt>
                <c:pt idx="2543">
                  <c:v>44.596811185367002</c:v>
                </c:pt>
                <c:pt idx="2544">
                  <c:v>44.585273923731997</c:v>
                </c:pt>
                <c:pt idx="2545">
                  <c:v>44.573736627708001</c:v>
                </c:pt>
                <c:pt idx="2546">
                  <c:v>44.562199295424001</c:v>
                </c:pt>
                <c:pt idx="2547">
                  <c:v>44.550661925008001</c:v>
                </c:pt>
                <c:pt idx="2548">
                  <c:v>44.539124514588003</c:v>
                </c:pt>
                <c:pt idx="2549">
                  <c:v>44.527587062293001</c:v>
                </c:pt>
                <c:pt idx="2550">
                  <c:v>44.516049566249997</c:v>
                </c:pt>
                <c:pt idx="2551">
                  <c:v>44.504512024588998</c:v>
                </c:pt>
                <c:pt idx="2552">
                  <c:v>44.492974435436999</c:v>
                </c:pt>
                <c:pt idx="2553">
                  <c:v>44.481436796921997</c:v>
                </c:pt>
                <c:pt idx="2554">
                  <c:v>44.469899107171003</c:v>
                </c:pt>
                <c:pt idx="2555">
                  <c:v>44.458361364312999</c:v>
                </c:pt>
                <c:pt idx="2556">
                  <c:v>44.446823566474997</c:v>
                </c:pt>
                <c:pt idx="2557">
                  <c:v>44.435285711784999</c:v>
                </c:pt>
                <c:pt idx="2558">
                  <c:v>44.423747798370002</c:v>
                </c:pt>
                <c:pt idx="2559">
                  <c:v>44.412209824358001</c:v>
                </c:pt>
                <c:pt idx="2560">
                  <c:v>44.400671787876</c:v>
                </c:pt>
                <c:pt idx="2561">
                  <c:v>44.389133687049998</c:v>
                </c:pt>
                <c:pt idx="2562">
                  <c:v>44.377595520009002</c:v>
                </c:pt>
                <c:pt idx="2563">
                  <c:v>44.366057284878998</c:v>
                </c:pt>
                <c:pt idx="2564">
                  <c:v>44.354518979786</c:v>
                </c:pt>
                <c:pt idx="2565">
                  <c:v>44.342980602859001</c:v>
                </c:pt>
                <c:pt idx="2566">
                  <c:v>44.331442152222003</c:v>
                </c:pt>
                <c:pt idx="2567">
                  <c:v>44.319903626002002</c:v>
                </c:pt>
                <c:pt idx="2568">
                  <c:v>44.308365022327003</c:v>
                </c:pt>
                <c:pt idx="2569">
                  <c:v>44.296826339321001</c:v>
                </c:pt>
                <c:pt idx="2570">
                  <c:v>44.285287575112001</c:v>
                </c:pt>
                <c:pt idx="2571">
                  <c:v>44.273748727824</c:v>
                </c:pt>
                <c:pt idx="2572">
                  <c:v>44.262209795585001</c:v>
                </c:pt>
                <c:pt idx="2573">
                  <c:v>44.250670776519001</c:v>
                </c:pt>
                <c:pt idx="2574">
                  <c:v>44.239131668751</c:v>
                </c:pt>
                <c:pt idx="2575">
                  <c:v>44.227592470407998</c:v>
                </c:pt>
                <c:pt idx="2576">
                  <c:v>44.216053179615002</c:v>
                </c:pt>
                <c:pt idx="2577">
                  <c:v>44.204513794496002</c:v>
                </c:pt>
                <c:pt idx="2578">
                  <c:v>44.192974313176997</c:v>
                </c:pt>
                <c:pt idx="2579">
                  <c:v>44.181434733781003</c:v>
                </c:pt>
                <c:pt idx="2580">
                  <c:v>44.169895054435003</c:v>
                </c:pt>
                <c:pt idx="2581">
                  <c:v>44.158355273261002</c:v>
                </c:pt>
                <c:pt idx="2582">
                  <c:v>44.146815388385001</c:v>
                </c:pt>
                <c:pt idx="2583">
                  <c:v>44.135275397930997</c:v>
                </c:pt>
                <c:pt idx="2584">
                  <c:v>44.123735300021998</c:v>
                </c:pt>
                <c:pt idx="2585">
                  <c:v>44.112195092782002</c:v>
                </c:pt>
                <c:pt idx="2586">
                  <c:v>44.100654774334998</c:v>
                </c:pt>
                <c:pt idx="2587">
                  <c:v>44.089114342803001</c:v>
                </c:pt>
                <c:pt idx="2588">
                  <c:v>44.077573796312002</c:v>
                </c:pt>
                <c:pt idx="2589">
                  <c:v>44.066033132982</c:v>
                </c:pt>
                <c:pt idx="2590">
                  <c:v>44.054492350937998</c:v>
                </c:pt>
                <c:pt idx="2591">
                  <c:v>44.042951448300997</c:v>
                </c:pt>
                <c:pt idx="2592">
                  <c:v>44.031410423194998</c:v>
                </c:pt>
                <c:pt idx="2593">
                  <c:v>44.019869273741001</c:v>
                </c:pt>
                <c:pt idx="2594">
                  <c:v>44.008327998062001</c:v>
                </c:pt>
                <c:pt idx="2595">
                  <c:v>43.996786594279001</c:v>
                </c:pt>
                <c:pt idx="2596">
                  <c:v>43.985245060514004</c:v>
                </c:pt>
                <c:pt idx="2597">
                  <c:v>43.973703394887998</c:v>
                </c:pt>
                <c:pt idx="2598">
                  <c:v>43.962161595523</c:v>
                </c:pt>
                <c:pt idx="2599">
                  <c:v>43.950619660539999</c:v>
                </c:pt>
                <c:pt idx="2600">
                  <c:v>43.939077588059</c:v>
                </c:pt>
                <c:pt idx="2601">
                  <c:v>43.927535376202002</c:v>
                </c:pt>
                <c:pt idx="2602">
                  <c:v>43.915993023087999</c:v>
                </c:pt>
                <c:pt idx="2603">
                  <c:v>43.904450526837003</c:v>
                </c:pt>
                <c:pt idx="2604">
                  <c:v>43.892907885569997</c:v>
                </c:pt>
                <c:pt idx="2605">
                  <c:v>43.881365097405997</c:v>
                </c:pt>
                <c:pt idx="2606">
                  <c:v>43.869822160463997</c:v>
                </c:pt>
                <c:pt idx="2607">
                  <c:v>43.858279072865002</c:v>
                </c:pt>
                <c:pt idx="2608">
                  <c:v>43.846735832725997</c:v>
                </c:pt>
                <c:pt idx="2609">
                  <c:v>43.835192438166999</c:v>
                </c:pt>
                <c:pt idx="2610">
                  <c:v>43.823648887306</c:v>
                </c:pt>
                <c:pt idx="2611">
                  <c:v>43.812105178261</c:v>
                </c:pt>
                <c:pt idx="2612">
                  <c:v>43.800561309149998</c:v>
                </c:pt>
                <c:pt idx="2613">
                  <c:v>43.789017278091002</c:v>
                </c:pt>
                <c:pt idx="2614">
                  <c:v>43.777473083201997</c:v>
                </c:pt>
                <c:pt idx="2615">
                  <c:v>43.765928722600002</c:v>
                </c:pt>
                <c:pt idx="2616">
                  <c:v>43.754384194400998</c:v>
                </c:pt>
                <c:pt idx="2617">
                  <c:v>43.742839496723001</c:v>
                </c:pt>
                <c:pt idx="2618">
                  <c:v>43.731294627681997</c:v>
                </c:pt>
                <c:pt idx="2619">
                  <c:v>43.719749585393998</c:v>
                </c:pt>
                <c:pt idx="2620">
                  <c:v>43.708204367975</c:v>
                </c:pt>
                <c:pt idx="2621">
                  <c:v>43.696658973540004</c:v>
                </c:pt>
                <c:pt idx="2622">
                  <c:v>43.685113400205999</c:v>
                </c:pt>
                <c:pt idx="2623">
                  <c:v>43.673567646087001</c:v>
                </c:pt>
                <c:pt idx="2624">
                  <c:v>43.662021709297001</c:v>
                </c:pt>
                <c:pt idx="2625">
                  <c:v>43.650475587952002</c:v>
                </c:pt>
                <c:pt idx="2626">
                  <c:v>43.638929280166003</c:v>
                </c:pt>
                <c:pt idx="2627">
                  <c:v>43.627382784052003</c:v>
                </c:pt>
                <c:pt idx="2628">
                  <c:v>43.615836097723999</c:v>
                </c:pt>
                <c:pt idx="2629">
                  <c:v>43.604289219296</c:v>
                </c:pt>
                <c:pt idx="2630">
                  <c:v>43.592742146881001</c:v>
                </c:pt>
                <c:pt idx="2631">
                  <c:v>43.581194878590999</c:v>
                </c:pt>
                <c:pt idx="2632">
                  <c:v>43.569647412538004</c:v>
                </c:pt>
                <c:pt idx="2633">
                  <c:v>43.558099746836</c:v>
                </c:pt>
                <c:pt idx="2634">
                  <c:v>43.546551879596002</c:v>
                </c:pt>
                <c:pt idx="2635">
                  <c:v>43.535003808928998</c:v>
                </c:pt>
                <c:pt idx="2636">
                  <c:v>43.523455532946002</c:v>
                </c:pt>
                <c:pt idx="2637">
                  <c:v>43.511907049759003</c:v>
                </c:pt>
                <c:pt idx="2638">
                  <c:v>43.500358357476998</c:v>
                </c:pt>
                <c:pt idx="2639">
                  <c:v>43.488809454212003</c:v>
                </c:pt>
                <c:pt idx="2640">
                  <c:v>43.477260338073002</c:v>
                </c:pt>
                <c:pt idx="2641">
                  <c:v>43.46571100717</c:v>
                </c:pt>
                <c:pt idx="2642">
                  <c:v>43.454161459612003</c:v>
                </c:pt>
                <c:pt idx="2643">
                  <c:v>43.442611693506997</c:v>
                </c:pt>
                <c:pt idx="2644">
                  <c:v>43.431061706964996</c:v>
                </c:pt>
                <c:pt idx="2645">
                  <c:v>43.419511498094003</c:v>
                </c:pt>
                <c:pt idx="2646">
                  <c:v>43.407961065000997</c:v>
                </c:pt>
                <c:pt idx="2647">
                  <c:v>43.396410405795002</c:v>
                </c:pt>
                <c:pt idx="2648">
                  <c:v>43.384859518581003</c:v>
                </c:pt>
                <c:pt idx="2649">
                  <c:v>43.373308401468002</c:v>
                </c:pt>
                <c:pt idx="2650">
                  <c:v>43.361757052561998</c:v>
                </c:pt>
                <c:pt idx="2651">
                  <c:v>43.350205469968003</c:v>
                </c:pt>
                <c:pt idx="2652">
                  <c:v>43.338653651793003</c:v>
                </c:pt>
                <c:pt idx="2653">
                  <c:v>43.327101596140999</c:v>
                </c:pt>
                <c:pt idx="2654">
                  <c:v>43.315549301118999</c:v>
                </c:pt>
                <c:pt idx="2655">
                  <c:v>43.303996764830998</c:v>
                </c:pt>
                <c:pt idx="2656">
                  <c:v>43.292443985379997</c:v>
                </c:pt>
                <c:pt idx="2657">
                  <c:v>43.280890960870998</c:v>
                </c:pt>
                <c:pt idx="2658">
                  <c:v>43.269337689407998</c:v>
                </c:pt>
                <c:pt idx="2659">
                  <c:v>43.257784169094002</c:v>
                </c:pt>
                <c:pt idx="2660">
                  <c:v>43.246230398030001</c:v>
                </c:pt>
                <c:pt idx="2661">
                  <c:v>43.234676374320998</c:v>
                </c:pt>
                <c:pt idx="2662">
                  <c:v>43.223122096068003</c:v>
                </c:pt>
                <c:pt idx="2663">
                  <c:v>43.211567561370998</c:v>
                </c:pt>
                <c:pt idx="2664">
                  <c:v>43.200012768333998</c:v>
                </c:pt>
                <c:pt idx="2665">
                  <c:v>43.188457715056003</c:v>
                </c:pt>
                <c:pt idx="2666">
                  <c:v>43.176902399638003</c:v>
                </c:pt>
                <c:pt idx="2667">
                  <c:v>43.165346820179998</c:v>
                </c:pt>
                <c:pt idx="2668">
                  <c:v>43.153790974781998</c:v>
                </c:pt>
                <c:pt idx="2669">
                  <c:v>43.142234861542001</c:v>
                </c:pt>
                <c:pt idx="2670">
                  <c:v>43.130678478561002</c:v>
                </c:pt>
                <c:pt idx="2671">
                  <c:v>43.119121823934996</c:v>
                </c:pt>
                <c:pt idx="2672">
                  <c:v>43.107564895762998</c:v>
                </c:pt>
                <c:pt idx="2673">
                  <c:v>43.096007692142003</c:v>
                </c:pt>
                <c:pt idx="2674">
                  <c:v>43.084450211170001</c:v>
                </c:pt>
                <c:pt idx="2675">
                  <c:v>43.072892450943002</c:v>
                </c:pt>
                <c:pt idx="2676">
                  <c:v>43.061334409558</c:v>
                </c:pt>
                <c:pt idx="2677">
                  <c:v>43.049776085110999</c:v>
                </c:pt>
                <c:pt idx="2678">
                  <c:v>43.038217475696001</c:v>
                </c:pt>
                <c:pt idx="2679">
                  <c:v>43.026658579409002</c:v>
                </c:pt>
                <c:pt idx="2680">
                  <c:v>43.015099394345</c:v>
                </c:pt>
                <c:pt idx="2681">
                  <c:v>43.003539918595997</c:v>
                </c:pt>
                <c:pt idx="2682">
                  <c:v>42.991980150258001</c:v>
                </c:pt>
                <c:pt idx="2683">
                  <c:v>42.980420087422999</c:v>
                </c:pt>
                <c:pt idx="2684">
                  <c:v>42.968859728184</c:v>
                </c:pt>
                <c:pt idx="2685">
                  <c:v>42.957299070634001</c:v>
                </c:pt>
                <c:pt idx="2686">
                  <c:v>42.945738112862998</c:v>
                </c:pt>
                <c:pt idx="2687">
                  <c:v>42.934176852964001</c:v>
                </c:pt>
                <c:pt idx="2688">
                  <c:v>42.922615289027</c:v>
                </c:pt>
                <c:pt idx="2689">
                  <c:v>42.911053419143002</c:v>
                </c:pt>
                <c:pt idx="2690">
                  <c:v>42.899491241402004</c:v>
                </c:pt>
                <c:pt idx="2691">
                  <c:v>42.887928753893</c:v>
                </c:pt>
                <c:pt idx="2692">
                  <c:v>42.876365954705001</c:v>
                </c:pt>
                <c:pt idx="2693">
                  <c:v>42.864802841927002</c:v>
                </c:pt>
                <c:pt idx="2694">
                  <c:v>42.853239413647003</c:v>
                </c:pt>
                <c:pt idx="2695">
                  <c:v>42.841675667952003</c:v>
                </c:pt>
                <c:pt idx="2696">
                  <c:v>42.830111602930003</c:v>
                </c:pt>
                <c:pt idx="2697">
                  <c:v>42.818547216667</c:v>
                </c:pt>
                <c:pt idx="2698">
                  <c:v>42.806982507249003</c:v>
                </c:pt>
                <c:pt idx="2699">
                  <c:v>42.795417472762999</c:v>
                </c:pt>
                <c:pt idx="2700">
                  <c:v>42.783852111291999</c:v>
                </c:pt>
                <c:pt idx="2701">
                  <c:v>42.772286420920999</c:v>
                </c:pt>
                <c:pt idx="2702">
                  <c:v>42.760720399736002</c:v>
                </c:pt>
                <c:pt idx="2703">
                  <c:v>42.749154045818003</c:v>
                </c:pt>
                <c:pt idx="2704">
                  <c:v>42.737587357252998</c:v>
                </c:pt>
                <c:pt idx="2705">
                  <c:v>42.726020332121003</c:v>
                </c:pt>
                <c:pt idx="2706">
                  <c:v>42.714452968505</c:v>
                </c:pt>
                <c:pt idx="2707">
                  <c:v>42.702885264487001</c:v>
                </c:pt>
                <c:pt idx="2708">
                  <c:v>42.691317218146999</c:v>
                </c:pt>
                <c:pt idx="2709">
                  <c:v>42.679748827566002</c:v>
                </c:pt>
                <c:pt idx="2710">
                  <c:v>42.668180090824997</c:v>
                </c:pt>
                <c:pt idx="2711">
                  <c:v>42.656611006002002</c:v>
                </c:pt>
                <c:pt idx="2712">
                  <c:v>42.645041571177003</c:v>
                </c:pt>
                <c:pt idx="2713">
                  <c:v>42.633471784427002</c:v>
                </c:pt>
                <c:pt idx="2714">
                  <c:v>42.621901643831997</c:v>
                </c:pt>
                <c:pt idx="2715">
                  <c:v>42.610331147467001</c:v>
                </c:pt>
                <c:pt idx="2716">
                  <c:v>42.598760293410002</c:v>
                </c:pt>
                <c:pt idx="2717">
                  <c:v>42.587189079736</c:v>
                </c:pt>
                <c:pt idx="2718">
                  <c:v>42.575617504523002</c:v>
                </c:pt>
                <c:pt idx="2719">
                  <c:v>42.564045565843998</c:v>
                </c:pt>
                <c:pt idx="2720">
                  <c:v>42.552473261773997</c:v>
                </c:pt>
                <c:pt idx="2721">
                  <c:v>42.540900590386997</c:v>
                </c:pt>
                <c:pt idx="2722">
                  <c:v>42.529327549758001</c:v>
                </c:pt>
                <c:pt idx="2723">
                  <c:v>42.517754137956999</c:v>
                </c:pt>
                <c:pt idx="2724">
                  <c:v>42.506180353057999</c:v>
                </c:pt>
                <c:pt idx="2725">
                  <c:v>42.494606193133002</c:v>
                </c:pt>
                <c:pt idx="2726">
                  <c:v>42.483031656252003</c:v>
                </c:pt>
                <c:pt idx="2727">
                  <c:v>42.471456740487</c:v>
                </c:pt>
                <c:pt idx="2728">
                  <c:v>42.459881443907001</c:v>
                </c:pt>
                <c:pt idx="2729">
                  <c:v>42.448305764581001</c:v>
                </c:pt>
                <c:pt idx="2730">
                  <c:v>42.436729700577999</c:v>
                </c:pt>
                <c:pt idx="2731">
                  <c:v>42.425153249967998</c:v>
                </c:pt>
                <c:pt idx="2732">
                  <c:v>42.413576410815999</c:v>
                </c:pt>
                <c:pt idx="2733">
                  <c:v>42.401999181191002</c:v>
                </c:pt>
                <c:pt idx="2734">
                  <c:v>42.390421559158</c:v>
                </c:pt>
                <c:pt idx="2735">
                  <c:v>42.378843542783997</c:v>
                </c:pt>
                <c:pt idx="2736">
                  <c:v>42.367265130132999</c:v>
                </c:pt>
                <c:pt idx="2737">
                  <c:v>42.355686319271001</c:v>
                </c:pt>
                <c:pt idx="2738">
                  <c:v>42.344107108260999</c:v>
                </c:pt>
                <c:pt idx="2739">
                  <c:v>42.332527495167</c:v>
                </c:pt>
                <c:pt idx="2740">
                  <c:v>42.320947478051998</c:v>
                </c:pt>
                <c:pt idx="2741">
                  <c:v>42.309367054977002</c:v>
                </c:pt>
                <c:pt idx="2742">
                  <c:v>42.297786224005002</c:v>
                </c:pt>
                <c:pt idx="2743">
                  <c:v>42.286204983194999</c:v>
                </c:pt>
                <c:pt idx="2744">
                  <c:v>42.274623330609998</c:v>
                </c:pt>
                <c:pt idx="2745">
                  <c:v>42.263041264306999</c:v>
                </c:pt>
                <c:pt idx="2746">
                  <c:v>42.251458782345999</c:v>
                </c:pt>
                <c:pt idx="2747">
                  <c:v>42.239875882786002</c:v>
                </c:pt>
                <c:pt idx="2748">
                  <c:v>42.228292563685002</c:v>
                </c:pt>
                <c:pt idx="2749">
                  <c:v>42.216708823098003</c:v>
                </c:pt>
                <c:pt idx="2750">
                  <c:v>42.205124659083999</c:v>
                </c:pt>
                <c:pt idx="2751">
                  <c:v>42.193540069697001</c:v>
                </c:pt>
                <c:pt idx="2752">
                  <c:v>42.181955052992002</c:v>
                </c:pt>
                <c:pt idx="2753">
                  <c:v>42.170369607025997</c:v>
                </c:pt>
                <c:pt idx="2754">
                  <c:v>42.158783729850001</c:v>
                </c:pt>
                <c:pt idx="2755">
                  <c:v>42.147197419518001</c:v>
                </c:pt>
                <c:pt idx="2756">
                  <c:v>42.135610674083999</c:v>
                </c:pt>
                <c:pt idx="2757">
                  <c:v>42.124023491597001</c:v>
                </c:pt>
                <c:pt idx="2758">
                  <c:v>42.112435870111</c:v>
                </c:pt>
                <c:pt idx="2759">
                  <c:v>42.100847807675002</c:v>
                </c:pt>
                <c:pt idx="2760">
                  <c:v>42.089259302339002</c:v>
                </c:pt>
                <c:pt idx="2761">
                  <c:v>42.077670352153</c:v>
                </c:pt>
                <c:pt idx="2762">
                  <c:v>42.066080955163997</c:v>
                </c:pt>
                <c:pt idx="2763">
                  <c:v>42.054491109421001</c:v>
                </c:pt>
                <c:pt idx="2764">
                  <c:v>42.042900812969997</c:v>
                </c:pt>
                <c:pt idx="2765">
                  <c:v>42.031310063858001</c:v>
                </c:pt>
                <c:pt idx="2766">
                  <c:v>42.019718860131</c:v>
                </c:pt>
                <c:pt idx="2767">
                  <c:v>42.008127199834</c:v>
                </c:pt>
                <c:pt idx="2768">
                  <c:v>41.996535081010002</c:v>
                </c:pt>
                <c:pt idx="2769">
                  <c:v>41.984942501705</c:v>
                </c:pt>
                <c:pt idx="2770">
                  <c:v>41.973349459959003</c:v>
                </c:pt>
                <c:pt idx="2771">
                  <c:v>41.961755953816002</c:v>
                </c:pt>
                <c:pt idx="2772">
                  <c:v>41.950161981317002</c:v>
                </c:pt>
                <c:pt idx="2773">
                  <c:v>41.938567540504003</c:v>
                </c:pt>
                <c:pt idx="2774">
                  <c:v>41.926972629414003</c:v>
                </c:pt>
                <c:pt idx="2775">
                  <c:v>41.915377246089001</c:v>
                </c:pt>
                <c:pt idx="2776">
                  <c:v>41.903781388566998</c:v>
                </c:pt>
                <c:pt idx="2777">
                  <c:v>41.892185054884997</c:v>
                </c:pt>
                <c:pt idx="2778">
                  <c:v>41.880588243081</c:v>
                </c:pt>
                <c:pt idx="2779">
                  <c:v>41.868990951191002</c:v>
                </c:pt>
                <c:pt idx="2780">
                  <c:v>41.857393177250998</c:v>
                </c:pt>
                <c:pt idx="2781">
                  <c:v>41.845794919295003</c:v>
                </c:pt>
                <c:pt idx="2782">
                  <c:v>41.834196175358002</c:v>
                </c:pt>
                <c:pt idx="2783">
                  <c:v>41.822596943473002</c:v>
                </c:pt>
                <c:pt idx="2784">
                  <c:v>41.810997221672999</c:v>
                </c:pt>
                <c:pt idx="2785">
                  <c:v>41.799397007989</c:v>
                </c:pt>
                <c:pt idx="2786">
                  <c:v>41.787796300453998</c:v>
                </c:pt>
                <c:pt idx="2787">
                  <c:v>41.776195097096</c:v>
                </c:pt>
                <c:pt idx="2788">
                  <c:v>41.764593395946001</c:v>
                </c:pt>
                <c:pt idx="2789">
                  <c:v>41.752991195032997</c:v>
                </c:pt>
                <c:pt idx="2790">
                  <c:v>41.741388492383997</c:v>
                </c:pt>
                <c:pt idx="2791">
                  <c:v>41.729785286027997</c:v>
                </c:pt>
                <c:pt idx="2792">
                  <c:v>41.718181573990002</c:v>
                </c:pt>
                <c:pt idx="2793">
                  <c:v>41.706577354296002</c:v>
                </c:pt>
                <c:pt idx="2794">
                  <c:v>41.694972624972003</c:v>
                </c:pt>
                <c:pt idx="2795">
                  <c:v>41.683367384040999</c:v>
                </c:pt>
                <c:pt idx="2796">
                  <c:v>41.671761629526998</c:v>
                </c:pt>
                <c:pt idx="2797">
                  <c:v>41.660155359451998</c:v>
                </c:pt>
                <c:pt idx="2798">
                  <c:v>41.648548571837999</c:v>
                </c:pt>
                <c:pt idx="2799">
                  <c:v>41.636941264706998</c:v>
                </c:pt>
                <c:pt idx="2800">
                  <c:v>41.625333436078002</c:v>
                </c:pt>
                <c:pt idx="2801">
                  <c:v>41.613725083970998</c:v>
                </c:pt>
                <c:pt idx="2802">
                  <c:v>41.602116206403998</c:v>
                </c:pt>
                <c:pt idx="2803">
                  <c:v>41.590506801396003</c:v>
                </c:pt>
                <c:pt idx="2804">
                  <c:v>41.578896866962999</c:v>
                </c:pt>
                <c:pt idx="2805">
                  <c:v>41.567286401121002</c:v>
                </c:pt>
                <c:pt idx="2806">
                  <c:v>41.555675401884997</c:v>
                </c:pt>
                <c:pt idx="2807">
                  <c:v>41.544063867270999</c:v>
                </c:pt>
                <c:pt idx="2808">
                  <c:v>41.532451795291003</c:v>
                </c:pt>
                <c:pt idx="2809">
                  <c:v>41.520839183958998</c:v>
                </c:pt>
                <c:pt idx="2810">
                  <c:v>41.509226031287</c:v>
                </c:pt>
                <c:pt idx="2811">
                  <c:v>41.497612335284998</c:v>
                </c:pt>
                <c:pt idx="2812">
                  <c:v>41.485998093965001</c:v>
                </c:pt>
                <c:pt idx="2813">
                  <c:v>41.474383305335003</c:v>
                </c:pt>
                <c:pt idx="2814">
                  <c:v>41.462767967405</c:v>
                </c:pt>
                <c:pt idx="2815">
                  <c:v>41.451152078181003</c:v>
                </c:pt>
                <c:pt idx="2816">
                  <c:v>41.439535635672001</c:v>
                </c:pt>
                <c:pt idx="2817">
                  <c:v>41.427918637883003</c:v>
                </c:pt>
                <c:pt idx="2818">
                  <c:v>41.416301082818002</c:v>
                </c:pt>
                <c:pt idx="2819">
                  <c:v>41.404682968484003</c:v>
                </c:pt>
                <c:pt idx="2820">
                  <c:v>41.393064292882997</c:v>
                </c:pt>
                <c:pt idx="2821">
                  <c:v>41.381445054017</c:v>
                </c:pt>
                <c:pt idx="2822">
                  <c:v>41.369825249888997</c:v>
                </c:pt>
                <c:pt idx="2823">
                  <c:v>41.358204878499997</c:v>
                </c:pt>
                <c:pt idx="2824">
                  <c:v>41.346583937848003</c:v>
                </c:pt>
                <c:pt idx="2825">
                  <c:v>41.334962425934997</c:v>
                </c:pt>
                <c:pt idx="2826">
                  <c:v>41.323340340756999</c:v>
                </c:pt>
                <c:pt idx="2827">
                  <c:v>41.311717680312</c:v>
                </c:pt>
                <c:pt idx="2828">
                  <c:v>41.300094442595999</c:v>
                </c:pt>
                <c:pt idx="2829">
                  <c:v>41.288470625606003</c:v>
                </c:pt>
                <c:pt idx="2830">
                  <c:v>41.276846227335</c:v>
                </c:pt>
                <c:pt idx="2831">
                  <c:v>41.265221245778001</c:v>
                </c:pt>
                <c:pt idx="2832">
                  <c:v>41.253595678926999</c:v>
                </c:pt>
                <c:pt idx="2833">
                  <c:v>41.241969524773999</c:v>
                </c:pt>
                <c:pt idx="2834">
                  <c:v>41.230342781311002</c:v>
                </c:pt>
                <c:pt idx="2835">
                  <c:v>41.218715446525998</c:v>
                </c:pt>
                <c:pt idx="2836">
                  <c:v>41.207087518411001</c:v>
                </c:pt>
                <c:pt idx="2837">
                  <c:v>41.195458994951998</c:v>
                </c:pt>
                <c:pt idx="2838">
                  <c:v>41.183829874136997</c:v>
                </c:pt>
                <c:pt idx="2839">
                  <c:v>41.172200153953</c:v>
                </c:pt>
                <c:pt idx="2840">
                  <c:v>41.160569832385001</c:v>
                </c:pt>
                <c:pt idx="2841">
                  <c:v>41.148938907418</c:v>
                </c:pt>
                <c:pt idx="2842">
                  <c:v>41.137307377033999</c:v>
                </c:pt>
                <c:pt idx="2843">
                  <c:v>41.125675239217998</c:v>
                </c:pt>
                <c:pt idx="2844">
                  <c:v>41.114042491950002</c:v>
                </c:pt>
                <c:pt idx="2845">
                  <c:v>41.102409133211999</c:v>
                </c:pt>
                <c:pt idx="2846">
                  <c:v>41.090775160981998</c:v>
                </c:pt>
                <c:pt idx="2847">
                  <c:v>41.079140573240998</c:v>
                </c:pt>
                <c:pt idx="2848">
                  <c:v>41.067505367964998</c:v>
                </c:pt>
                <c:pt idx="2849">
                  <c:v>41.055869543132999</c:v>
                </c:pt>
                <c:pt idx="2850">
                  <c:v>41.044233096718997</c:v>
                </c:pt>
                <c:pt idx="2851">
                  <c:v>41.032596026698997</c:v>
                </c:pt>
                <c:pt idx="2852">
                  <c:v>41.020958331046998</c:v>
                </c:pt>
                <c:pt idx="2853">
                  <c:v>41.009320007736001</c:v>
                </c:pt>
                <c:pt idx="2854">
                  <c:v>40.997681054737001</c:v>
                </c:pt>
                <c:pt idx="2855">
                  <c:v>40.986041470022997</c:v>
                </c:pt>
                <c:pt idx="2856">
                  <c:v>40.974401251563002</c:v>
                </c:pt>
                <c:pt idx="2857">
                  <c:v>40.962760397327003</c:v>
                </c:pt>
                <c:pt idx="2858">
                  <c:v>40.951118905281</c:v>
                </c:pt>
                <c:pt idx="2859">
                  <c:v>40.939476773395</c:v>
                </c:pt>
                <c:pt idx="2860">
                  <c:v>40.927833999633002</c:v>
                </c:pt>
                <c:pt idx="2861">
                  <c:v>40.916190581960997</c:v>
                </c:pt>
                <c:pt idx="2862">
                  <c:v>40.904546518342997</c:v>
                </c:pt>
                <c:pt idx="2863">
                  <c:v>40.892901806742003</c:v>
                </c:pt>
                <c:pt idx="2864">
                  <c:v>40.881256445120002</c:v>
                </c:pt>
                <c:pt idx="2865">
                  <c:v>40.869610431437998</c:v>
                </c:pt>
                <c:pt idx="2866">
                  <c:v>40.857963763656997</c:v>
                </c:pt>
                <c:pt idx="2867">
                  <c:v>40.846316439734998</c:v>
                </c:pt>
                <c:pt idx="2868">
                  <c:v>40.834668457630002</c:v>
                </c:pt>
                <c:pt idx="2869">
                  <c:v>40.8230198153</c:v>
                </c:pt>
                <c:pt idx="2870">
                  <c:v>40.811370510700002</c:v>
                </c:pt>
                <c:pt idx="2871">
                  <c:v>40.799720541785</c:v>
                </c:pt>
                <c:pt idx="2872">
                  <c:v>40.788069906509001</c:v>
                </c:pt>
                <c:pt idx="2873">
                  <c:v>40.776418602824997</c:v>
                </c:pt>
                <c:pt idx="2874">
                  <c:v>40.764766628685003</c:v>
                </c:pt>
                <c:pt idx="2875">
                  <c:v>40.753113982038997</c:v>
                </c:pt>
                <c:pt idx="2876">
                  <c:v>40.741460660836999</c:v>
                </c:pt>
                <c:pt idx="2877">
                  <c:v>40.729806663026999</c:v>
                </c:pt>
                <c:pt idx="2878">
                  <c:v>40.718151986557999</c:v>
                </c:pt>
                <c:pt idx="2879">
                  <c:v>40.706496629375998</c:v>
                </c:pt>
                <c:pt idx="2880">
                  <c:v>40.694840589426001</c:v>
                </c:pt>
                <c:pt idx="2881">
                  <c:v>40.683183864652001</c:v>
                </c:pt>
                <c:pt idx="2882">
                  <c:v>40.671526452998002</c:v>
                </c:pt>
                <c:pt idx="2883">
                  <c:v>40.659868352404999</c:v>
                </c:pt>
                <c:pt idx="2884">
                  <c:v>40.648209560815999</c:v>
                </c:pt>
                <c:pt idx="2885">
                  <c:v>40.636550076170003</c:v>
                </c:pt>
                <c:pt idx="2886">
                  <c:v>40.624889896405001</c:v>
                </c:pt>
                <c:pt idx="2887">
                  <c:v>40.613229019461002</c:v>
                </c:pt>
                <c:pt idx="2888">
                  <c:v>40.601567443272003</c:v>
                </c:pt>
                <c:pt idx="2889">
                  <c:v>40.589905165776003</c:v>
                </c:pt>
                <c:pt idx="2890">
                  <c:v>40.578242184906998</c:v>
                </c:pt>
                <c:pt idx="2891">
                  <c:v>40.566578498597998</c:v>
                </c:pt>
                <c:pt idx="2892">
                  <c:v>40.554914104780998</c:v>
                </c:pt>
                <c:pt idx="2893">
                  <c:v>40.543249001387998</c:v>
                </c:pt>
                <c:pt idx="2894">
                  <c:v>40.531583186348001</c:v>
                </c:pt>
                <c:pt idx="2895">
                  <c:v>40.519916657590997</c:v>
                </c:pt>
                <c:pt idx="2896">
                  <c:v>40.508249413043998</c:v>
                </c:pt>
                <c:pt idx="2897">
                  <c:v>40.496581450634999</c:v>
                </c:pt>
                <c:pt idx="2898">
                  <c:v>40.484912768287998</c:v>
                </c:pt>
                <c:pt idx="2899">
                  <c:v>40.473243363929001</c:v>
                </c:pt>
                <c:pt idx="2900">
                  <c:v>40.461573235480003</c:v>
                </c:pt>
                <c:pt idx="2901">
                  <c:v>40.449902380863001</c:v>
                </c:pt>
                <c:pt idx="2902">
                  <c:v>40.438230797999999</c:v>
                </c:pt>
                <c:pt idx="2903">
                  <c:v>40.426558484810997</c:v>
                </c:pt>
                <c:pt idx="2904">
                  <c:v>40.414885439213997</c:v>
                </c:pt>
                <c:pt idx="2905">
                  <c:v>40.403211659126001</c:v>
                </c:pt>
                <c:pt idx="2906">
                  <c:v>40.391537142464003</c:v>
                </c:pt>
                <c:pt idx="2907">
                  <c:v>40.379861887144003</c:v>
                </c:pt>
                <c:pt idx="2908">
                  <c:v>40.368185891079001</c:v>
                </c:pt>
                <c:pt idx="2909">
                  <c:v>40.356509152181999</c:v>
                </c:pt>
                <c:pt idx="2910">
                  <c:v>40.344831668365003</c:v>
                </c:pt>
                <c:pt idx="2911">
                  <c:v>40.333153437538002</c:v>
                </c:pt>
                <c:pt idx="2912">
                  <c:v>40.321474457610996</c:v>
                </c:pt>
                <c:pt idx="2913">
                  <c:v>40.309794726492001</c:v>
                </c:pt>
                <c:pt idx="2914">
                  <c:v>40.298114242087998</c:v>
                </c:pt>
                <c:pt idx="2915">
                  <c:v>40.286433002304001</c:v>
                </c:pt>
                <c:pt idx="2916">
                  <c:v>40.274751005044997</c:v>
                </c:pt>
                <c:pt idx="2917">
                  <c:v>40.263068248214999</c:v>
                </c:pt>
                <c:pt idx="2918">
                  <c:v>40.251384729714999</c:v>
                </c:pt>
                <c:pt idx="2919">
                  <c:v>40.239700447446999</c:v>
                </c:pt>
                <c:pt idx="2920">
                  <c:v>40.228015399310003</c:v>
                </c:pt>
                <c:pt idx="2921">
                  <c:v>40.216329583202999</c:v>
                </c:pt>
                <c:pt idx="2922">
                  <c:v>40.204642997021999</c:v>
                </c:pt>
                <c:pt idx="2923">
                  <c:v>40.192955638664998</c:v>
                </c:pt>
                <c:pt idx="2924">
                  <c:v>40.181267506026003</c:v>
                </c:pt>
                <c:pt idx="2925">
                  <c:v>40.169578596999003</c:v>
                </c:pt>
                <c:pt idx="2926">
                  <c:v>40.157888909474998</c:v>
                </c:pt>
                <c:pt idx="2927">
                  <c:v>40.146198441346002</c:v>
                </c:pt>
                <c:pt idx="2928">
                  <c:v>40.134507190503001</c:v>
                </c:pt>
                <c:pt idx="2929">
                  <c:v>40.122815154831997</c:v>
                </c:pt>
                <c:pt idx="2930">
                  <c:v>40.111122332222997</c:v>
                </c:pt>
                <c:pt idx="2931">
                  <c:v>40.099428720561001</c:v>
                </c:pt>
                <c:pt idx="2932">
                  <c:v>40.087734317730998</c:v>
                </c:pt>
                <c:pt idx="2933">
                  <c:v>40.076039121615999</c:v>
                </c:pt>
                <c:pt idx="2934">
                  <c:v>40.064343130098997</c:v>
                </c:pt>
                <c:pt idx="2935">
                  <c:v>40.052646341060999</c:v>
                </c:pt>
                <c:pt idx="2936">
                  <c:v>40.040948752382</c:v>
                </c:pt>
                <c:pt idx="2937">
                  <c:v>40.029250361940001</c:v>
                </c:pt>
                <c:pt idx="2938">
                  <c:v>40.017551167613</c:v>
                </c:pt>
                <c:pt idx="2939">
                  <c:v>40.005851167275999</c:v>
                </c:pt>
                <c:pt idx="2940">
                  <c:v>39.994150358805001</c:v>
                </c:pt>
                <c:pt idx="2941">
                  <c:v>39.982448740072002</c:v>
                </c:pt>
                <c:pt idx="2942">
                  <c:v>39.970746308949003</c:v>
                </c:pt>
                <c:pt idx="2943">
                  <c:v>39.959043063308002</c:v>
                </c:pt>
                <c:pt idx="2944">
                  <c:v>39.947339001018001</c:v>
                </c:pt>
                <c:pt idx="2945">
                  <c:v>39.935634119946997</c:v>
                </c:pt>
                <c:pt idx="2946">
                  <c:v>39.923928417962003</c:v>
                </c:pt>
                <c:pt idx="2947">
                  <c:v>39.912221892928002</c:v>
                </c:pt>
                <c:pt idx="2948">
                  <c:v>39.900514542709999</c:v>
                </c:pt>
                <c:pt idx="2949">
                  <c:v>39.888806365171</c:v>
                </c:pt>
                <c:pt idx="2950">
                  <c:v>39.877097358172001</c:v>
                </c:pt>
                <c:pt idx="2951">
                  <c:v>39.865387519572998</c:v>
                </c:pt>
                <c:pt idx="2952">
                  <c:v>39.853676847232997</c:v>
                </c:pt>
                <c:pt idx="2953">
                  <c:v>39.841965339010002</c:v>
                </c:pt>
                <c:pt idx="2954">
                  <c:v>39.830252992760997</c:v>
                </c:pt>
                <c:pt idx="2955">
                  <c:v>39.818539806338997</c:v>
                </c:pt>
                <c:pt idx="2956">
                  <c:v>39.806825777599002</c:v>
                </c:pt>
                <c:pt idx="2957">
                  <c:v>39.795110904391997</c:v>
                </c:pt>
                <c:pt idx="2958">
                  <c:v>39.783395184569997</c:v>
                </c:pt>
                <c:pt idx="2959">
                  <c:v>39.771678615981997</c:v>
                </c:pt>
                <c:pt idx="2960">
                  <c:v>39.759961196475999</c:v>
                </c:pt>
                <c:pt idx="2961">
                  <c:v>39.748242923897998</c:v>
                </c:pt>
                <c:pt idx="2962">
                  <c:v>39.736523796095</c:v>
                </c:pt>
                <c:pt idx="2963">
                  <c:v>39.724803810909002</c:v>
                </c:pt>
                <c:pt idx="2964">
                  <c:v>39.713082966184999</c:v>
                </c:pt>
                <c:pt idx="2965">
                  <c:v>39.701361259761001</c:v>
                </c:pt>
                <c:pt idx="2966">
                  <c:v>39.689638689479999</c:v>
                </c:pt>
                <c:pt idx="2967">
                  <c:v>39.677915253179002</c:v>
                </c:pt>
                <c:pt idx="2968">
                  <c:v>39.666190948694002</c:v>
                </c:pt>
                <c:pt idx="2969">
                  <c:v>39.654465773862</c:v>
                </c:pt>
                <c:pt idx="2970">
                  <c:v>39.642739726517</c:v>
                </c:pt>
                <c:pt idx="2971">
                  <c:v>39.631012804492002</c:v>
                </c:pt>
                <c:pt idx="2972">
                  <c:v>39.619285005617002</c:v>
                </c:pt>
                <c:pt idx="2973">
                  <c:v>39.607556327723998</c:v>
                </c:pt>
                <c:pt idx="2974">
                  <c:v>39.595826768640002</c:v>
                </c:pt>
                <c:pt idx="2975">
                  <c:v>39.584096326191997</c:v>
                </c:pt>
                <c:pt idx="2976">
                  <c:v>39.572364998207</c:v>
                </c:pt>
                <c:pt idx="2977">
                  <c:v>39.560632782508002</c:v>
                </c:pt>
                <c:pt idx="2978">
                  <c:v>39.548899676919</c:v>
                </c:pt>
                <c:pt idx="2979">
                  <c:v>39.537165679259999</c:v>
                </c:pt>
                <c:pt idx="2980">
                  <c:v>39.525430787352001</c:v>
                </c:pt>
                <c:pt idx="2981">
                  <c:v>39.513694999012003</c:v>
                </c:pt>
                <c:pt idx="2982">
                  <c:v>39.501958312059003</c:v>
                </c:pt>
                <c:pt idx="2983">
                  <c:v>39.490220724308003</c:v>
                </c:pt>
                <c:pt idx="2984">
                  <c:v>39.478482233572002</c:v>
                </c:pt>
                <c:pt idx="2985">
                  <c:v>39.466742837664</c:v>
                </c:pt>
                <c:pt idx="2986">
                  <c:v>39.455002534396002</c:v>
                </c:pt>
                <c:pt idx="2987">
                  <c:v>39.443261321577999</c:v>
                </c:pt>
                <c:pt idx="2988">
                  <c:v>39.431519197016001</c:v>
                </c:pt>
                <c:pt idx="2989">
                  <c:v>39.419776158518999</c:v>
                </c:pt>
                <c:pt idx="2990">
                  <c:v>39.408032203890002</c:v>
                </c:pt>
                <c:pt idx="2991">
                  <c:v>39.396287330935003</c:v>
                </c:pt>
                <c:pt idx="2992">
                  <c:v>39.384541537455</c:v>
                </c:pt>
                <c:pt idx="2993">
                  <c:v>39.372794821250999</c:v>
                </c:pt>
                <c:pt idx="2994">
                  <c:v>39.361047180122</c:v>
                </c:pt>
                <c:pt idx="2995">
                  <c:v>39.349298611865997</c:v>
                </c:pt>
                <c:pt idx="2996">
                  <c:v>39.337549114280002</c:v>
                </c:pt>
                <c:pt idx="2997">
                  <c:v>39.325798685156997</c:v>
                </c:pt>
                <c:pt idx="2998">
                  <c:v>39.314047322291003</c:v>
                </c:pt>
                <c:pt idx="2999">
                  <c:v>39.302295023474002</c:v>
                </c:pt>
                <c:pt idx="3000">
                  <c:v>39.290541786494998</c:v>
                </c:pt>
                <c:pt idx="3001">
                  <c:v>39.278787609143997</c:v>
                </c:pt>
                <c:pt idx="3002">
                  <c:v>39.267032489206997</c:v>
                </c:pt>
                <c:pt idx="3003">
                  <c:v>39.255276424469997</c:v>
                </c:pt>
                <c:pt idx="3004">
                  <c:v>39.243519412716999</c:v>
                </c:pt>
                <c:pt idx="3005">
                  <c:v>39.231761451730002</c:v>
                </c:pt>
                <c:pt idx="3006">
                  <c:v>39.22000253929</c:v>
                </c:pt>
                <c:pt idx="3007">
                  <c:v>39.208242673176997</c:v>
                </c:pt>
                <c:pt idx="3008">
                  <c:v>39.196481851168002</c:v>
                </c:pt>
                <c:pt idx="3009">
                  <c:v>39.184720071038001</c:v>
                </c:pt>
                <c:pt idx="3010">
                  <c:v>39.172957330564003</c:v>
                </c:pt>
                <c:pt idx="3011">
                  <c:v>39.161193627518003</c:v>
                </c:pt>
                <c:pt idx="3012">
                  <c:v>39.149428959670999</c:v>
                </c:pt>
                <c:pt idx="3013">
                  <c:v>39.137663324793003</c:v>
                </c:pt>
                <c:pt idx="3014">
                  <c:v>39.125896720652001</c:v>
                </c:pt>
                <c:pt idx="3015">
                  <c:v>39.114129145016001</c:v>
                </c:pt>
                <c:pt idx="3016">
                  <c:v>39.102360595648001</c:v>
                </c:pt>
                <c:pt idx="3017">
                  <c:v>39.090591070313003</c:v>
                </c:pt>
                <c:pt idx="3018">
                  <c:v>39.078820566772997</c:v>
                </c:pt>
                <c:pt idx="3019">
                  <c:v>39.067049082787001</c:v>
                </c:pt>
                <c:pt idx="3020">
                  <c:v>39.055276616114</c:v>
                </c:pt>
                <c:pt idx="3021">
                  <c:v>39.043503164512003</c:v>
                </c:pt>
                <c:pt idx="3022">
                  <c:v>39.031728725735</c:v>
                </c:pt>
                <c:pt idx="3023">
                  <c:v>39.019953297538002</c:v>
                </c:pt>
                <c:pt idx="3024">
                  <c:v>39.008176877672</c:v>
                </c:pt>
                <c:pt idx="3025">
                  <c:v>38.996399463887997</c:v>
                </c:pt>
                <c:pt idx="3026">
                  <c:v>38.984621053935001</c:v>
                </c:pt>
                <c:pt idx="3027">
                  <c:v>38.972841645560003</c:v>
                </c:pt>
                <c:pt idx="3028">
                  <c:v>38.961061236509003</c:v>
                </c:pt>
                <c:pt idx="3029">
                  <c:v>38.949279824525</c:v>
                </c:pt>
                <c:pt idx="3030">
                  <c:v>38.937497407351003</c:v>
                </c:pt>
                <c:pt idx="3031">
                  <c:v>38.925713982726997</c:v>
                </c:pt>
                <c:pt idx="3032">
                  <c:v>38.913929548391998</c:v>
                </c:pt>
                <c:pt idx="3033">
                  <c:v>38.902144102084002</c:v>
                </c:pt>
                <c:pt idx="3034">
                  <c:v>38.890357641538003</c:v>
                </c:pt>
                <c:pt idx="3035">
                  <c:v>38.878570164487002</c:v>
                </c:pt>
                <c:pt idx="3036">
                  <c:v>38.866781668663997</c:v>
                </c:pt>
                <c:pt idx="3037">
                  <c:v>38.854992151799998</c:v>
                </c:pt>
                <c:pt idx="3038">
                  <c:v>38.843201611623002</c:v>
                </c:pt>
                <c:pt idx="3039">
                  <c:v>38.831410045860999</c:v>
                </c:pt>
                <c:pt idx="3040">
                  <c:v>38.819617452237999</c:v>
                </c:pt>
                <c:pt idx="3041">
                  <c:v>38.807823828478</c:v>
                </c:pt>
                <c:pt idx="3042">
                  <c:v>38.796029172304003</c:v>
                </c:pt>
                <c:pt idx="3043">
                  <c:v>38.784233481435002</c:v>
                </c:pt>
                <c:pt idx="3044">
                  <c:v>38.772436753591002</c:v>
                </c:pt>
                <c:pt idx="3045">
                  <c:v>38.760638986487997</c:v>
                </c:pt>
                <c:pt idx="3046">
                  <c:v>38.748840177840002</c:v>
                </c:pt>
                <c:pt idx="3047">
                  <c:v>38.737040325362003</c:v>
                </c:pt>
                <c:pt idx="3048">
                  <c:v>38.725239426765</c:v>
                </c:pt>
                <c:pt idx="3049">
                  <c:v>38.713437479757999</c:v>
                </c:pt>
                <c:pt idx="3050">
                  <c:v>38.701634482049997</c:v>
                </c:pt>
                <c:pt idx="3051">
                  <c:v>38.689830431348</c:v>
                </c:pt>
                <c:pt idx="3052">
                  <c:v>38.678025325355001</c:v>
                </c:pt>
                <c:pt idx="3053">
                  <c:v>38.666219161774997</c:v>
                </c:pt>
                <c:pt idx="3054">
                  <c:v>38.654411938308002</c:v>
                </c:pt>
                <c:pt idx="3055">
                  <c:v>38.642603652654003</c:v>
                </c:pt>
                <c:pt idx="3056">
                  <c:v>38.630794302510999</c:v>
                </c:pt>
                <c:pt idx="3057">
                  <c:v>38.618983885574004</c:v>
                </c:pt>
                <c:pt idx="3058">
                  <c:v>38.607172399535997</c:v>
                </c:pt>
                <c:pt idx="3059">
                  <c:v>38.595359842091</c:v>
                </c:pt>
                <c:pt idx="3060">
                  <c:v>38.583546210927999</c:v>
                </c:pt>
                <c:pt idx="3061">
                  <c:v>38.571731503736999</c:v>
                </c:pt>
                <c:pt idx="3062">
                  <c:v>38.559915718203001</c:v>
                </c:pt>
                <c:pt idx="3063">
                  <c:v>38.548098852011002</c:v>
                </c:pt>
                <c:pt idx="3064">
                  <c:v>38.536280902846002</c:v>
                </c:pt>
                <c:pt idx="3065">
                  <c:v>38.524461868387</c:v>
                </c:pt>
                <c:pt idx="3066">
                  <c:v>38.512641746314998</c:v>
                </c:pt>
                <c:pt idx="3067">
                  <c:v>38.500820534307003</c:v>
                </c:pt>
                <c:pt idx="3068">
                  <c:v>38.488998230039002</c:v>
                </c:pt>
                <c:pt idx="3069">
                  <c:v>38.477174831185003</c:v>
                </c:pt>
                <c:pt idx="3070">
                  <c:v>38.465350335417</c:v>
                </c:pt>
                <c:pt idx="3071">
                  <c:v>38.453524740405001</c:v>
                </c:pt>
                <c:pt idx="3072">
                  <c:v>38.441698043816999</c:v>
                </c:pt>
                <c:pt idx="3073">
                  <c:v>38.429870243320998</c:v>
                </c:pt>
                <c:pt idx="3074">
                  <c:v>38.418041336580004</c:v>
                </c:pt>
                <c:pt idx="3075">
                  <c:v>38.406211321259001</c:v>
                </c:pt>
                <c:pt idx="3076">
                  <c:v>38.394380195017</c:v>
                </c:pt>
                <c:pt idx="3077">
                  <c:v>38.382547955512997</c:v>
                </c:pt>
                <c:pt idx="3078">
                  <c:v>38.370714600405002</c:v>
                </c:pt>
                <c:pt idx="3079">
                  <c:v>38.358880127349003</c:v>
                </c:pt>
                <c:pt idx="3080">
                  <c:v>38.347044533997</c:v>
                </c:pt>
                <c:pt idx="3081">
                  <c:v>38.335207818001003</c:v>
                </c:pt>
                <c:pt idx="3082">
                  <c:v>38.323369977010998</c:v>
                </c:pt>
                <c:pt idx="3083">
                  <c:v>38.311531008674002</c:v>
                </c:pt>
                <c:pt idx="3084">
                  <c:v>38.299690910636002</c:v>
                </c:pt>
                <c:pt idx="3085">
                  <c:v>38.287849680542003</c:v>
                </c:pt>
                <c:pt idx="3086">
                  <c:v>38.276007316032</c:v>
                </c:pt>
                <c:pt idx="3087">
                  <c:v>38.264163814747</c:v>
                </c:pt>
                <c:pt idx="3088">
                  <c:v>38.252319174325002</c:v>
                </c:pt>
                <c:pt idx="3089">
                  <c:v>38.240473392402997</c:v>
                </c:pt>
                <c:pt idx="3090">
                  <c:v>38.228626466613001</c:v>
                </c:pt>
                <c:pt idx="3091">
                  <c:v>38.216778394590001</c:v>
                </c:pt>
                <c:pt idx="3092">
                  <c:v>38.204929173962</c:v>
                </c:pt>
                <c:pt idx="3093">
                  <c:v>38.193078802358997</c:v>
                </c:pt>
                <c:pt idx="3094">
                  <c:v>38.181227277406997</c:v>
                </c:pt>
                <c:pt idx="3095">
                  <c:v>38.169374596729</c:v>
                </c:pt>
                <c:pt idx="3096">
                  <c:v>38.157520757950003</c:v>
                </c:pt>
                <c:pt idx="3097">
                  <c:v>38.145665758687997</c:v>
                </c:pt>
                <c:pt idx="3098">
                  <c:v>38.133809596562998</c:v>
                </c:pt>
                <c:pt idx="3099">
                  <c:v>38.121952269190999</c:v>
                </c:pt>
                <c:pt idx="3100">
                  <c:v>38.110093774185998</c:v>
                </c:pt>
                <c:pt idx="3101">
                  <c:v>38.098234109162</c:v>
                </c:pt>
                <c:pt idx="3102">
                  <c:v>38.086373271728</c:v>
                </c:pt>
                <c:pt idx="3103">
                  <c:v>38.074511259494003</c:v>
                </c:pt>
                <c:pt idx="3104">
                  <c:v>38.062648070065002</c:v>
                </c:pt>
                <c:pt idx="3105">
                  <c:v>38.050783701046001</c:v>
                </c:pt>
                <c:pt idx="3106">
                  <c:v>38.038918150039997</c:v>
                </c:pt>
                <c:pt idx="3107">
                  <c:v>38.027051414646998</c:v>
                </c:pt>
                <c:pt idx="3108">
                  <c:v>38.015183492464999</c:v>
                </c:pt>
                <c:pt idx="3109">
                  <c:v>38.003314381091002</c:v>
                </c:pt>
                <c:pt idx="3110">
                  <c:v>37.991444078118001</c:v>
                </c:pt>
                <c:pt idx="3111">
                  <c:v>37.979572581140999</c:v>
                </c:pt>
                <c:pt idx="3112">
                  <c:v>37.967699887747997</c:v>
                </c:pt>
                <c:pt idx="3113">
                  <c:v>37.955825995527</c:v>
                </c:pt>
                <c:pt idx="3114">
                  <c:v>37.943950902064998</c:v>
                </c:pt>
                <c:pt idx="3115">
                  <c:v>37.932074604946003</c:v>
                </c:pt>
                <c:pt idx="3116">
                  <c:v>37.920197101752002</c:v>
                </c:pt>
                <c:pt idx="3117">
                  <c:v>37.908318390063002</c:v>
                </c:pt>
                <c:pt idx="3118">
                  <c:v>37.896438467456001</c:v>
                </c:pt>
                <c:pt idx="3119">
                  <c:v>37.884557331506997</c:v>
                </c:pt>
                <c:pt idx="3120">
                  <c:v>37.872674979788997</c:v>
                </c:pt>
                <c:pt idx="3121">
                  <c:v>37.860791409874999</c:v>
                </c:pt>
                <c:pt idx="3122">
                  <c:v>37.848906619334002</c:v>
                </c:pt>
                <c:pt idx="3123">
                  <c:v>37.837020605732</c:v>
                </c:pt>
                <c:pt idx="3124">
                  <c:v>37.825133366636003</c:v>
                </c:pt>
                <c:pt idx="3125">
                  <c:v>37.813244899607</c:v>
                </c:pt>
                <c:pt idx="3126">
                  <c:v>37.801355202208001</c:v>
                </c:pt>
                <c:pt idx="3127">
                  <c:v>37.789464271996003</c:v>
                </c:pt>
                <c:pt idx="3128">
                  <c:v>37.777572106527998</c:v>
                </c:pt>
                <c:pt idx="3129">
                  <c:v>37.765678703360003</c:v>
                </c:pt>
                <c:pt idx="3130">
                  <c:v>37.753784060043003</c:v>
                </c:pt>
                <c:pt idx="3131">
                  <c:v>37.741888174126998</c:v>
                </c:pt>
                <c:pt idx="3132">
                  <c:v>37.729991043161</c:v>
                </c:pt>
                <c:pt idx="3133">
                  <c:v>37.718092664689998</c:v>
                </c:pt>
                <c:pt idx="3134">
                  <c:v>37.706193036258</c:v>
                </c:pt>
                <c:pt idx="3135">
                  <c:v>37.694292155406998</c:v>
                </c:pt>
                <c:pt idx="3136">
                  <c:v>37.682390019674997</c:v>
                </c:pt>
                <c:pt idx="3137">
                  <c:v>37.670486626600997</c:v>
                </c:pt>
                <c:pt idx="3138">
                  <c:v>37.658581973719002</c:v>
                </c:pt>
                <c:pt idx="3139">
                  <c:v>37.646676058562001</c:v>
                </c:pt>
                <c:pt idx="3140">
                  <c:v>37.634768878659997</c:v>
                </c:pt>
                <c:pt idx="3141">
                  <c:v>37.622860431542001</c:v>
                </c:pt>
                <c:pt idx="3142">
                  <c:v>37.610950714733001</c:v>
                </c:pt>
                <c:pt idx="3143">
                  <c:v>37.599039725758999</c:v>
                </c:pt>
                <c:pt idx="3144">
                  <c:v>37.587127462140003</c:v>
                </c:pt>
                <c:pt idx="3145">
                  <c:v>37.575213921395999</c:v>
                </c:pt>
                <c:pt idx="3146">
                  <c:v>37.563299101044002</c:v>
                </c:pt>
                <c:pt idx="3147">
                  <c:v>37.551382998599003</c:v>
                </c:pt>
                <c:pt idx="3148">
                  <c:v>37.539465611574997</c:v>
                </c:pt>
                <c:pt idx="3149">
                  <c:v>37.527546937480999</c:v>
                </c:pt>
                <c:pt idx="3150">
                  <c:v>37.515626973825</c:v>
                </c:pt>
                <c:pt idx="3151">
                  <c:v>37.503705718113999</c:v>
                </c:pt>
                <c:pt idx="3152">
                  <c:v>37.491783167850997</c:v>
                </c:pt>
                <c:pt idx="3153">
                  <c:v>37.479859320537997</c:v>
                </c:pt>
                <c:pt idx="3154">
                  <c:v>37.467934173674003</c:v>
                </c:pt>
                <c:pt idx="3155">
                  <c:v>37.456007724755999</c:v>
                </c:pt>
                <c:pt idx="3156">
                  <c:v>37.444079971276999</c:v>
                </c:pt>
                <c:pt idx="3157">
                  <c:v>37.432150910731998</c:v>
                </c:pt>
                <c:pt idx="3158">
                  <c:v>37.420220540609002</c:v>
                </c:pt>
                <c:pt idx="3159">
                  <c:v>37.408288858395998</c:v>
                </c:pt>
                <c:pt idx="3160">
                  <c:v>37.396355861578002</c:v>
                </c:pt>
                <c:pt idx="3161">
                  <c:v>37.384421547639</c:v>
                </c:pt>
                <c:pt idx="3162">
                  <c:v>37.372485914058998</c:v>
                </c:pt>
                <c:pt idx="3163">
                  <c:v>37.360548958316002</c:v>
                </c:pt>
                <c:pt idx="3164">
                  <c:v>37.348610677887002</c:v>
                </c:pt>
                <c:pt idx="3165">
                  <c:v>37.336671070245004</c:v>
                </c:pt>
                <c:pt idx="3166">
                  <c:v>37.324730132862001</c:v>
                </c:pt>
                <c:pt idx="3167">
                  <c:v>37.312787863205997</c:v>
                </c:pt>
                <c:pt idx="3168">
                  <c:v>37.300844258744</c:v>
                </c:pt>
                <c:pt idx="3169">
                  <c:v>37.288899316939997</c:v>
                </c:pt>
                <c:pt idx="3170">
                  <c:v>37.276953035257002</c:v>
                </c:pt>
                <c:pt idx="3171">
                  <c:v>37.265005411152998</c:v>
                </c:pt>
                <c:pt idx="3172">
                  <c:v>37.253056442084997</c:v>
                </c:pt>
                <c:pt idx="3173">
                  <c:v>37.241106125508999</c:v>
                </c:pt>
                <c:pt idx="3174">
                  <c:v>37.229154458876998</c:v>
                </c:pt>
                <c:pt idx="3175">
                  <c:v>37.217201439638004</c:v>
                </c:pt>
                <c:pt idx="3176">
                  <c:v>37.205247065240997</c:v>
                </c:pt>
                <c:pt idx="3177">
                  <c:v>37.193291333128997</c:v>
                </c:pt>
                <c:pt idx="3178">
                  <c:v>37.181334240746999</c:v>
                </c:pt>
                <c:pt idx="3179">
                  <c:v>37.169375785532999</c:v>
                </c:pt>
                <c:pt idx="3180">
                  <c:v>37.157415964926003</c:v>
                </c:pt>
                <c:pt idx="3181">
                  <c:v>37.145454776360999</c:v>
                </c:pt>
                <c:pt idx="3182">
                  <c:v>37.133492217272</c:v>
                </c:pt>
                <c:pt idx="3183">
                  <c:v>37.121528285087997</c:v>
                </c:pt>
                <c:pt idx="3184">
                  <c:v>37.109562977236997</c:v>
                </c:pt>
                <c:pt idx="3185">
                  <c:v>37.097596291145997</c:v>
                </c:pt>
                <c:pt idx="3186">
                  <c:v>37.085628224236999</c:v>
                </c:pt>
                <c:pt idx="3187">
                  <c:v>37.073658773929999</c:v>
                </c:pt>
                <c:pt idx="3188">
                  <c:v>37.061687937644997</c:v>
                </c:pt>
                <c:pt idx="3189">
                  <c:v>37.049715712796001</c:v>
                </c:pt>
                <c:pt idx="3190">
                  <c:v>37.037742096796002</c:v>
                </c:pt>
                <c:pt idx="3191">
                  <c:v>37.025767087056998</c:v>
                </c:pt>
                <c:pt idx="3192">
                  <c:v>37.013790680985998</c:v>
                </c:pt>
                <c:pt idx="3193">
                  <c:v>37.001812875989998</c:v>
                </c:pt>
                <c:pt idx="3194">
                  <c:v>36.989833669470002</c:v>
                </c:pt>
                <c:pt idx="3195">
                  <c:v>36.977853058828003</c:v>
                </c:pt>
                <c:pt idx="3196">
                  <c:v>36.965871041462002</c:v>
                </c:pt>
                <c:pt idx="3197">
                  <c:v>36.953887614766998</c:v>
                </c:pt>
                <c:pt idx="3198">
                  <c:v>36.941902776135997</c:v>
                </c:pt>
                <c:pt idx="3199">
                  <c:v>36.929916522959999</c:v>
                </c:pt>
                <c:pt idx="3200">
                  <c:v>36.917928852627</c:v>
                </c:pt>
                <c:pt idx="3201">
                  <c:v>36.905939762521001</c:v>
                </c:pt>
                <c:pt idx="3202">
                  <c:v>36.893949250025997</c:v>
                </c:pt>
                <c:pt idx="3203">
                  <c:v>36.881957312521997</c:v>
                </c:pt>
                <c:pt idx="3204">
                  <c:v>36.869963947385003</c:v>
                </c:pt>
                <c:pt idx="3205">
                  <c:v>36.857969151992002</c:v>
                </c:pt>
                <c:pt idx="3206">
                  <c:v>36.845972923715003</c:v>
                </c:pt>
                <c:pt idx="3207">
                  <c:v>36.833975259923001</c:v>
                </c:pt>
                <c:pt idx="3208">
                  <c:v>36.821976157983997</c:v>
                </c:pt>
                <c:pt idx="3209">
                  <c:v>36.809975615261997</c:v>
                </c:pt>
                <c:pt idx="3210">
                  <c:v>36.797973629120001</c:v>
                </c:pt>
                <c:pt idx="3211">
                  <c:v>36.785970196915997</c:v>
                </c:pt>
                <c:pt idx="3212">
                  <c:v>36.773965316007001</c:v>
                </c:pt>
                <c:pt idx="3213">
                  <c:v>36.761958983747</c:v>
                </c:pt>
                <c:pt idx="3214">
                  <c:v>36.749951197488002</c:v>
                </c:pt>
                <c:pt idx="3215">
                  <c:v>36.737941954579</c:v>
                </c:pt>
                <c:pt idx="3216">
                  <c:v>36.725931252365001</c:v>
                </c:pt>
                <c:pt idx="3217">
                  <c:v>36.713919088190998</c:v>
                </c:pt>
                <c:pt idx="3218">
                  <c:v>36.701905459396002</c:v>
                </c:pt>
                <c:pt idx="3219">
                  <c:v>36.689890363319002</c:v>
                </c:pt>
                <c:pt idx="3220">
                  <c:v>36.677873797296002</c:v>
                </c:pt>
                <c:pt idx="3221">
                  <c:v>36.665855758658999</c:v>
                </c:pt>
                <c:pt idx="3222">
                  <c:v>36.653836244738002</c:v>
                </c:pt>
                <c:pt idx="3223">
                  <c:v>36.641815252859999</c:v>
                </c:pt>
                <c:pt idx="3224">
                  <c:v>36.629792780351004</c:v>
                </c:pt>
                <c:pt idx="3225">
                  <c:v>36.617768824532</c:v>
                </c:pt>
                <c:pt idx="3226">
                  <c:v>36.605743382721002</c:v>
                </c:pt>
                <c:pt idx="3227">
                  <c:v>36.593716452236997</c:v>
                </c:pt>
                <c:pt idx="3228">
                  <c:v>36.581688030392002</c:v>
                </c:pt>
                <c:pt idx="3229">
                  <c:v>36.569658114497003</c:v>
                </c:pt>
                <c:pt idx="3230">
                  <c:v>36.557626701860997</c:v>
                </c:pt>
                <c:pt idx="3231">
                  <c:v>36.545593789789002</c:v>
                </c:pt>
                <c:pt idx="3232">
                  <c:v>36.533559375583998</c:v>
                </c:pt>
                <c:pt idx="3233">
                  <c:v>36.521523456544998</c:v>
                </c:pt>
                <c:pt idx="3234">
                  <c:v>36.509486029971001</c:v>
                </c:pt>
                <c:pt idx="3235">
                  <c:v>36.497447093155003</c:v>
                </c:pt>
                <c:pt idx="3236">
                  <c:v>36.485406643388004</c:v>
                </c:pt>
                <c:pt idx="3237">
                  <c:v>36.473364677959999</c:v>
                </c:pt>
                <c:pt idx="3238">
                  <c:v>36.461321194157001</c:v>
                </c:pt>
                <c:pt idx="3239">
                  <c:v>36.449276189262001</c:v>
                </c:pt>
                <c:pt idx="3240">
                  <c:v>36.437229660554003</c:v>
                </c:pt>
                <c:pt idx="3241">
                  <c:v>36.425181605313</c:v>
                </c:pt>
                <c:pt idx="3242">
                  <c:v>36.413132020812</c:v>
                </c:pt>
                <c:pt idx="3243">
                  <c:v>36.401080904323003</c:v>
                </c:pt>
                <c:pt idx="3244">
                  <c:v>36.389028253116003</c:v>
                </c:pt>
                <c:pt idx="3245">
                  <c:v>36.376974064456</c:v>
                </c:pt>
                <c:pt idx="3246">
                  <c:v>36.364918335607001</c:v>
                </c:pt>
                <c:pt idx="3247">
                  <c:v>36.352861063829003</c:v>
                </c:pt>
                <c:pt idx="3248">
                  <c:v>36.340802246380001</c:v>
                </c:pt>
                <c:pt idx="3249">
                  <c:v>36.328741880514002</c:v>
                </c:pt>
                <c:pt idx="3250">
                  <c:v>36.316679963483999</c:v>
                </c:pt>
                <c:pt idx="3251">
                  <c:v>36.304616492538003</c:v>
                </c:pt>
                <c:pt idx="3252">
                  <c:v>36.292551464921999</c:v>
                </c:pt>
                <c:pt idx="3253">
                  <c:v>36.280484877879999</c:v>
                </c:pt>
                <c:pt idx="3254">
                  <c:v>36.268416728650998</c:v>
                </c:pt>
                <c:pt idx="3255">
                  <c:v>36.256347014473</c:v>
                </c:pt>
                <c:pt idx="3256">
                  <c:v>36.24427573258</c:v>
                </c:pt>
                <c:pt idx="3257">
                  <c:v>36.232202880203999</c:v>
                </c:pt>
                <c:pt idx="3258">
                  <c:v>36.220128454573</c:v>
                </c:pt>
                <c:pt idx="3259">
                  <c:v>36.208052452912</c:v>
                </c:pt>
                <c:pt idx="3260">
                  <c:v>36.195974872444999</c:v>
                </c:pt>
                <c:pt idx="3261">
                  <c:v>36.183895710389997</c:v>
                </c:pt>
                <c:pt idx="3262">
                  <c:v>36.171814963964998</c:v>
                </c:pt>
                <c:pt idx="3263">
                  <c:v>36.159732630382003</c:v>
                </c:pt>
                <c:pt idx="3264">
                  <c:v>36.147648706854</c:v>
                </c:pt>
                <c:pt idx="3265">
                  <c:v>36.135563190585998</c:v>
                </c:pt>
                <c:pt idx="3266">
                  <c:v>36.123476078784002</c:v>
                </c:pt>
                <c:pt idx="3267">
                  <c:v>36.11138736865</c:v>
                </c:pt>
                <c:pt idx="3268">
                  <c:v>36.099297057382998</c:v>
                </c:pt>
                <c:pt idx="3269">
                  <c:v>36.087205142176998</c:v>
                </c:pt>
                <c:pt idx="3270">
                  <c:v>36.075111620225002</c:v>
                </c:pt>
                <c:pt idx="3271">
                  <c:v>36.063016488717999</c:v>
                </c:pt>
                <c:pt idx="3272">
                  <c:v>36.050919744841003</c:v>
                </c:pt>
                <c:pt idx="3273">
                  <c:v>36.038821385776998</c:v>
                </c:pt>
                <c:pt idx="3274">
                  <c:v>36.026721408709001</c:v>
                </c:pt>
                <c:pt idx="3275">
                  <c:v>36.014619810810999</c:v>
                </c:pt>
                <c:pt idx="3276">
                  <c:v>36.002516589259997</c:v>
                </c:pt>
                <c:pt idx="3277">
                  <c:v>35.990411741225998</c:v>
                </c:pt>
                <c:pt idx="3278">
                  <c:v>35.978305263876003</c:v>
                </c:pt>
                <c:pt idx="3279">
                  <c:v>35.966197154376999</c:v>
                </c:pt>
                <c:pt idx="3280">
                  <c:v>35.954087409890001</c:v>
                </c:pt>
                <c:pt idx="3281">
                  <c:v>35.941976027574</c:v>
                </c:pt>
                <c:pt idx="3282">
                  <c:v>35.929863004584</c:v>
                </c:pt>
                <c:pt idx="3283">
                  <c:v>35.917748338072002</c:v>
                </c:pt>
                <c:pt idx="3284">
                  <c:v>35.905632025189</c:v>
                </c:pt>
                <c:pt idx="3285">
                  <c:v>35.893514063081</c:v>
                </c:pt>
                <c:pt idx="3286">
                  <c:v>35.881394448889999</c:v>
                </c:pt>
                <c:pt idx="3287">
                  <c:v>35.869273179757002</c:v>
                </c:pt>
                <c:pt idx="3288">
                  <c:v>35.857150252817</c:v>
                </c:pt>
                <c:pt idx="3289">
                  <c:v>35.845025665206002</c:v>
                </c:pt>
                <c:pt idx="3290">
                  <c:v>35.832899414053003</c:v>
                </c:pt>
                <c:pt idx="3291">
                  <c:v>35.820771496486003</c:v>
                </c:pt>
                <c:pt idx="3292">
                  <c:v>35.808641909628001</c:v>
                </c:pt>
                <c:pt idx="3293">
                  <c:v>35.796510650599998</c:v>
                </c:pt>
                <c:pt idx="3294">
                  <c:v>35.784377716519998</c:v>
                </c:pt>
                <c:pt idx="3295">
                  <c:v>35.772243104502998</c:v>
                </c:pt>
                <c:pt idx="3296">
                  <c:v>35.760106811659</c:v>
                </c:pt>
                <c:pt idx="3297">
                  <c:v>35.747968835096003</c:v>
                </c:pt>
                <c:pt idx="3298">
                  <c:v>35.735829171920003</c:v>
                </c:pt>
                <c:pt idx="3299">
                  <c:v>35.723687819231003</c:v>
                </c:pt>
                <c:pt idx="3300">
                  <c:v>35.711544774128001</c:v>
                </c:pt>
                <c:pt idx="3301">
                  <c:v>35.699400033705999</c:v>
                </c:pt>
                <c:pt idx="3302">
                  <c:v>35.687253595054997</c:v>
                </c:pt>
                <c:pt idx="3303">
                  <c:v>35.675105455265999</c:v>
                </c:pt>
                <c:pt idx="3304">
                  <c:v>35.662955611421999</c:v>
                </c:pt>
                <c:pt idx="3305">
                  <c:v>35.650804060604997</c:v>
                </c:pt>
                <c:pt idx="3306">
                  <c:v>35.638650799894002</c:v>
                </c:pt>
                <c:pt idx="3307">
                  <c:v>35.626495826364</c:v>
                </c:pt>
                <c:pt idx="3308">
                  <c:v>35.614339137087001</c:v>
                </c:pt>
                <c:pt idx="3309">
                  <c:v>35.602180729132002</c:v>
                </c:pt>
                <c:pt idx="3310">
                  <c:v>35.590020599562997</c:v>
                </c:pt>
                <c:pt idx="3311">
                  <c:v>35.577858745442001</c:v>
                </c:pt>
                <c:pt idx="3312">
                  <c:v>35.565695163827002</c:v>
                </c:pt>
                <c:pt idx="3313">
                  <c:v>35.553529851774996</c:v>
                </c:pt>
                <c:pt idx="3314">
                  <c:v>35.541362806335997</c:v>
                </c:pt>
                <c:pt idx="3315">
                  <c:v>35.529194024558002</c:v>
                </c:pt>
                <c:pt idx="3316">
                  <c:v>35.517023503487998</c:v>
                </c:pt>
                <c:pt idx="3317">
                  <c:v>35.504851240165998</c:v>
                </c:pt>
                <c:pt idx="3318">
                  <c:v>35.492677231629997</c:v>
                </c:pt>
                <c:pt idx="3319">
                  <c:v>35.480501474915002</c:v>
                </c:pt>
                <c:pt idx="3320">
                  <c:v>35.468323967053003</c:v>
                </c:pt>
                <c:pt idx="3321">
                  <c:v>35.456144705070997</c:v>
                </c:pt>
                <c:pt idx="3322">
                  <c:v>35.443963685993999</c:v>
                </c:pt>
                <c:pt idx="3323">
                  <c:v>35.431780906843002</c:v>
                </c:pt>
                <c:pt idx="3324">
                  <c:v>35.419596364634998</c:v>
                </c:pt>
                <c:pt idx="3325">
                  <c:v>35.407410056384002</c:v>
                </c:pt>
                <c:pt idx="3326">
                  <c:v>35.395221979101997</c:v>
                </c:pt>
                <c:pt idx="3327">
                  <c:v>35.383032129794003</c:v>
                </c:pt>
                <c:pt idx="3328">
                  <c:v>35.370840505465999</c:v>
                </c:pt>
                <c:pt idx="3329">
                  <c:v>35.358647103115999</c:v>
                </c:pt>
                <c:pt idx="3330">
                  <c:v>35.346451919741</c:v>
                </c:pt>
                <c:pt idx="3331">
                  <c:v>35.334254952336003</c:v>
                </c:pt>
                <c:pt idx="3332">
                  <c:v>35.322056197888003</c:v>
                </c:pt>
                <c:pt idx="3333">
                  <c:v>35.309855653385</c:v>
                </c:pt>
                <c:pt idx="3334">
                  <c:v>35.297653315809001</c:v>
                </c:pt>
                <c:pt idx="3335">
                  <c:v>35.285449182138002</c:v>
                </c:pt>
                <c:pt idx="3336">
                  <c:v>35.273243249349001</c:v>
                </c:pt>
                <c:pt idx="3337">
                  <c:v>35.261035514413003</c:v>
                </c:pt>
                <c:pt idx="3338">
                  <c:v>35.248825974298001</c:v>
                </c:pt>
                <c:pt idx="3339">
                  <c:v>35.236614625969999</c:v>
                </c:pt>
                <c:pt idx="3340">
                  <c:v>35.224401466388002</c:v>
                </c:pt>
                <c:pt idx="3341">
                  <c:v>35.212186492511002</c:v>
                </c:pt>
                <c:pt idx="3342">
                  <c:v>35.199969701293</c:v>
                </c:pt>
                <c:pt idx="3343">
                  <c:v>35.187751089683999</c:v>
                </c:pt>
                <c:pt idx="3344">
                  <c:v>35.175530654630002</c:v>
                </c:pt>
                <c:pt idx="3345">
                  <c:v>35.163308393074999</c:v>
                </c:pt>
                <c:pt idx="3346">
                  <c:v>35.151084301958001</c:v>
                </c:pt>
                <c:pt idx="3347">
                  <c:v>35.138858378214998</c:v>
                </c:pt>
                <c:pt idx="3348">
                  <c:v>35.126630618777</c:v>
                </c:pt>
                <c:pt idx="3349">
                  <c:v>35.114401020572998</c:v>
                </c:pt>
                <c:pt idx="3350">
                  <c:v>35.102169580527999</c:v>
                </c:pt>
                <c:pt idx="3351">
                  <c:v>35.089936295564002</c:v>
                </c:pt>
                <c:pt idx="3352">
                  <c:v>35.077701162596</c:v>
                </c:pt>
                <c:pt idx="3353">
                  <c:v>35.065464178539003</c:v>
                </c:pt>
                <c:pt idx="3354">
                  <c:v>35.053225340303001</c:v>
                </c:pt>
                <c:pt idx="3355">
                  <c:v>35.040984644792999</c:v>
                </c:pt>
                <c:pt idx="3356">
                  <c:v>35.028742088912999</c:v>
                </c:pt>
                <c:pt idx="3357">
                  <c:v>35.016497669560998</c:v>
                </c:pt>
                <c:pt idx="3358">
                  <c:v>35.004251383632003</c:v>
                </c:pt>
                <c:pt idx="3359">
                  <c:v>34.992003228018</c:v>
                </c:pt>
                <c:pt idx="3360">
                  <c:v>34.979753199603998</c:v>
                </c:pt>
                <c:pt idx="3361">
                  <c:v>34.967501295276001</c:v>
                </c:pt>
                <c:pt idx="3362">
                  <c:v>34.955247511913001</c:v>
                </c:pt>
                <c:pt idx="3363">
                  <c:v>34.942991846391003</c:v>
                </c:pt>
                <c:pt idx="3364">
                  <c:v>34.930734295583001</c:v>
                </c:pt>
                <c:pt idx="3365">
                  <c:v>34.918474856355999</c:v>
                </c:pt>
                <c:pt idx="3366">
                  <c:v>34.906213525576</c:v>
                </c:pt>
                <c:pt idx="3367">
                  <c:v>34.893950300101999</c:v>
                </c:pt>
                <c:pt idx="3368">
                  <c:v>34.881685176792999</c:v>
                </c:pt>
                <c:pt idx="3369">
                  <c:v>34.869418152500998</c:v>
                </c:pt>
                <c:pt idx="3370">
                  <c:v>34.857149224075002</c:v>
                </c:pt>
                <c:pt idx="3371">
                  <c:v>34.844878388360002</c:v>
                </c:pt>
                <c:pt idx="3372">
                  <c:v>34.832605642198999</c:v>
                </c:pt>
                <c:pt idx="3373">
                  <c:v>34.820330982428999</c:v>
                </c:pt>
                <c:pt idx="3374">
                  <c:v>34.808054405881997</c:v>
                </c:pt>
                <c:pt idx="3375">
                  <c:v>34.795775909390002</c:v>
                </c:pt>
                <c:pt idx="3376">
                  <c:v>34.783495489777003</c:v>
                </c:pt>
                <c:pt idx="3377">
                  <c:v>34.771213143865999</c:v>
                </c:pt>
                <c:pt idx="3378">
                  <c:v>34.758928868475003</c:v>
                </c:pt>
                <c:pt idx="3379">
                  <c:v>34.746642660417002</c:v>
                </c:pt>
                <c:pt idx="3380">
                  <c:v>34.734354516502997</c:v>
                </c:pt>
                <c:pt idx="3381">
                  <c:v>34.722064433539003</c:v>
                </c:pt>
                <c:pt idx="3382">
                  <c:v>34.709772408326003</c:v>
                </c:pt>
                <c:pt idx="3383">
                  <c:v>34.697478437664003</c:v>
                </c:pt>
                <c:pt idx="3384">
                  <c:v>34.685182518345002</c:v>
                </c:pt>
                <c:pt idx="3385">
                  <c:v>34.672884647159997</c:v>
                </c:pt>
                <c:pt idx="3386">
                  <c:v>34.660584820895998</c:v>
                </c:pt>
                <c:pt idx="3387">
                  <c:v>34.648283036334</c:v>
                </c:pt>
                <c:pt idx="3388">
                  <c:v>34.635979290252003</c:v>
                </c:pt>
                <c:pt idx="3389">
                  <c:v>34.623673579424</c:v>
                </c:pt>
                <c:pt idx="3390">
                  <c:v>34.611365900620001</c:v>
                </c:pt>
                <c:pt idx="3391">
                  <c:v>34.599056250606999</c:v>
                </c:pt>
                <c:pt idx="3392">
                  <c:v>34.586744626143997</c:v>
                </c:pt>
                <c:pt idx="3393">
                  <c:v>34.574431023991004</c:v>
                </c:pt>
                <c:pt idx="3394">
                  <c:v>34.562115440901003</c:v>
                </c:pt>
                <c:pt idx="3395">
                  <c:v>34.549797873624001</c:v>
                </c:pt>
                <c:pt idx="3396">
                  <c:v>34.537478318904</c:v>
                </c:pt>
                <c:pt idx="3397">
                  <c:v>34.525156773482998</c:v>
                </c:pt>
                <c:pt idx="3398">
                  <c:v>34.512833234097997</c:v>
                </c:pt>
                <c:pt idx="3399">
                  <c:v>34.500507697482</c:v>
                </c:pt>
                <c:pt idx="3400">
                  <c:v>34.488180160363001</c:v>
                </c:pt>
                <c:pt idx="3401">
                  <c:v>34.475850619467003</c:v>
                </c:pt>
                <c:pt idx="3402">
                  <c:v>34.463519071514</c:v>
                </c:pt>
                <c:pt idx="3403">
                  <c:v>34.451185513219002</c:v>
                </c:pt>
                <c:pt idx="3404">
                  <c:v>34.438849941295999</c:v>
                </c:pt>
                <c:pt idx="3405">
                  <c:v>34.426512352450999</c:v>
                </c:pt>
                <c:pt idx="3406">
                  <c:v>34.414172743389003</c:v>
                </c:pt>
                <c:pt idx="3407">
                  <c:v>34.401831110807997</c:v>
                </c:pt>
                <c:pt idx="3408">
                  <c:v>34.389487451404001</c:v>
                </c:pt>
                <c:pt idx="3409">
                  <c:v>34.377141761868003</c:v>
                </c:pt>
                <c:pt idx="3410">
                  <c:v>34.364794038886998</c:v>
                </c:pt>
                <c:pt idx="3411">
                  <c:v>34.352444279141999</c:v>
                </c:pt>
                <c:pt idx="3412">
                  <c:v>34.340092479311998</c:v>
                </c:pt>
                <c:pt idx="3413">
                  <c:v>34.327738636070997</c:v>
                </c:pt>
                <c:pt idx="3414">
                  <c:v>34.315382746087998</c:v>
                </c:pt>
                <c:pt idx="3415">
                  <c:v>34.303024806026997</c:v>
                </c:pt>
                <c:pt idx="3416">
                  <c:v>34.290664812551</c:v>
                </c:pt>
                <c:pt idx="3417">
                  <c:v>34.278302762316002</c:v>
                </c:pt>
                <c:pt idx="3418">
                  <c:v>34.265938651973002</c:v>
                </c:pt>
                <c:pt idx="3419">
                  <c:v>34.25357247817</c:v>
                </c:pt>
                <c:pt idx="3420">
                  <c:v>34.241204237551003</c:v>
                </c:pt>
                <c:pt idx="3421">
                  <c:v>34.228833926755001</c:v>
                </c:pt>
                <c:pt idx="3422">
                  <c:v>34.216461542417001</c:v>
                </c:pt>
                <c:pt idx="3423">
                  <c:v>34.204087081166001</c:v>
                </c:pt>
                <c:pt idx="3424">
                  <c:v>34.191710539629</c:v>
                </c:pt>
                <c:pt idx="3425">
                  <c:v>34.179331914426001</c:v>
                </c:pt>
                <c:pt idx="3426">
                  <c:v>34.166951202176001</c:v>
                </c:pt>
                <c:pt idx="3427">
                  <c:v>34.154568399490003</c:v>
                </c:pt>
                <c:pt idx="3428">
                  <c:v>34.142183502976998</c:v>
                </c:pt>
                <c:pt idx="3429">
                  <c:v>34.129796509240002</c:v>
                </c:pt>
                <c:pt idx="3430">
                  <c:v>34.117407414878002</c:v>
                </c:pt>
                <c:pt idx="3431">
                  <c:v>34.105016216486</c:v>
                </c:pt>
                <c:pt idx="3432">
                  <c:v>34.092622910654001</c:v>
                </c:pt>
                <c:pt idx="3433">
                  <c:v>34.080227493968003</c:v>
                </c:pt>
                <c:pt idx="3434">
                  <c:v>34.067829963008997</c:v>
                </c:pt>
                <c:pt idx="3435">
                  <c:v>34.055430314353003</c:v>
                </c:pt>
                <c:pt idx="3436">
                  <c:v>34.043028544572003</c:v>
                </c:pt>
                <c:pt idx="3437">
                  <c:v>34.030624650234003</c:v>
                </c:pt>
                <c:pt idx="3438">
                  <c:v>34.018218627902002</c:v>
                </c:pt>
                <c:pt idx="3439">
                  <c:v>34.005810474134002</c:v>
                </c:pt>
                <c:pt idx="3440">
                  <c:v>33.993400185482997</c:v>
                </c:pt>
                <c:pt idx="3441">
                  <c:v>33.9809877585</c:v>
                </c:pt>
                <c:pt idx="3442">
                  <c:v>33.968573189727998</c:v>
                </c:pt>
                <c:pt idx="3443">
                  <c:v>33.956156475707999</c:v>
                </c:pt>
                <c:pt idx="3444">
                  <c:v>33.943737612973997</c:v>
                </c:pt>
                <c:pt idx="3445">
                  <c:v>33.931316598057002</c:v>
                </c:pt>
                <c:pt idx="3446">
                  <c:v>33.918893427482999</c:v>
                </c:pt>
                <c:pt idx="3447">
                  <c:v>33.906468097774003</c:v>
                </c:pt>
                <c:pt idx="3448">
                  <c:v>33.894040605444999</c:v>
                </c:pt>
                <c:pt idx="3449">
                  <c:v>33.881610947010003</c:v>
                </c:pt>
                <c:pt idx="3450">
                  <c:v>33.869179118974998</c:v>
                </c:pt>
                <c:pt idx="3451">
                  <c:v>33.856745117842003</c:v>
                </c:pt>
                <c:pt idx="3452">
                  <c:v>33.844308940109997</c:v>
                </c:pt>
                <c:pt idx="3453">
                  <c:v>33.831870582271002</c:v>
                </c:pt>
                <c:pt idx="3454">
                  <c:v>33.819430040813998</c:v>
                </c:pt>
                <c:pt idx="3455">
                  <c:v>33.806987312220997</c:v>
                </c:pt>
                <c:pt idx="3456">
                  <c:v>33.794542392973</c:v>
                </c:pt>
                <c:pt idx="3457">
                  <c:v>33.782095279541998</c:v>
                </c:pt>
                <c:pt idx="3458">
                  <c:v>33.769645968398002</c:v>
                </c:pt>
                <c:pt idx="3459">
                  <c:v>33.757194456005003</c:v>
                </c:pt>
                <c:pt idx="3460">
                  <c:v>33.744740738822998</c:v>
                </c:pt>
                <c:pt idx="3461">
                  <c:v>33.732284813306002</c:v>
                </c:pt>
                <c:pt idx="3462">
                  <c:v>33.719826675904002</c:v>
                </c:pt>
                <c:pt idx="3463">
                  <c:v>33.707366323061997</c:v>
                </c:pt>
                <c:pt idx="3464">
                  <c:v>33.694903751220998</c:v>
                </c:pt>
                <c:pt idx="3465">
                  <c:v>33.682438956814003</c:v>
                </c:pt>
                <c:pt idx="3466">
                  <c:v>33.669971936273001</c:v>
                </c:pt>
                <c:pt idx="3467">
                  <c:v>33.657502686023001</c:v>
                </c:pt>
                <c:pt idx="3468">
                  <c:v>33.645031202483999</c:v>
                </c:pt>
                <c:pt idx="3469">
                  <c:v>33.632557482072002</c:v>
                </c:pt>
                <c:pt idx="3470">
                  <c:v>33.620081521198003</c:v>
                </c:pt>
                <c:pt idx="3471">
                  <c:v>33.607603316267003</c:v>
                </c:pt>
                <c:pt idx="3472">
                  <c:v>33.595122863679002</c:v>
                </c:pt>
                <c:pt idx="3473">
                  <c:v>33.58264015983</c:v>
                </c:pt>
                <c:pt idx="3474">
                  <c:v>33.570155201112001</c:v>
                </c:pt>
                <c:pt idx="3475">
                  <c:v>33.557667983908999</c:v>
                </c:pt>
                <c:pt idx="3476">
                  <c:v>33.545178504603001</c:v>
                </c:pt>
                <c:pt idx="3477">
                  <c:v>33.532686759568001</c:v>
                </c:pt>
                <c:pt idx="3478">
                  <c:v>33.520192745175997</c:v>
                </c:pt>
                <c:pt idx="3479">
                  <c:v>33.507696457790999</c:v>
                </c:pt>
                <c:pt idx="3480">
                  <c:v>33.495197893775</c:v>
                </c:pt>
                <c:pt idx="3481">
                  <c:v>33.482697049481999</c:v>
                </c:pt>
                <c:pt idx="3482">
                  <c:v>33.470193921262997</c:v>
                </c:pt>
                <c:pt idx="3483">
                  <c:v>33.457688505463999</c:v>
                </c:pt>
                <c:pt idx="3484">
                  <c:v>33.445180798423003</c:v>
                </c:pt>
                <c:pt idx="3485">
                  <c:v>33.432670796475001</c:v>
                </c:pt>
                <c:pt idx="3486">
                  <c:v>33.420158495952002</c:v>
                </c:pt>
                <c:pt idx="3487">
                  <c:v>33.407643893176001</c:v>
                </c:pt>
                <c:pt idx="3488">
                  <c:v>33.395126984466998</c:v>
                </c:pt>
                <c:pt idx="3489">
                  <c:v>33.382607766139998</c:v>
                </c:pt>
                <c:pt idx="3490">
                  <c:v>33.370086234504001</c:v>
                </c:pt>
                <c:pt idx="3491">
                  <c:v>33.357562385862003</c:v>
                </c:pt>
                <c:pt idx="3492">
                  <c:v>33.345036216513002</c:v>
                </c:pt>
                <c:pt idx="3493">
                  <c:v>33.332507722749</c:v>
                </c:pt>
                <c:pt idx="3494">
                  <c:v>33.319976900859999</c:v>
                </c:pt>
                <c:pt idx="3495">
                  <c:v>33.307443747127998</c:v>
                </c:pt>
                <c:pt idx="3496">
                  <c:v>33.294908257830002</c:v>
                </c:pt>
                <c:pt idx="3497">
                  <c:v>33.282370429239002</c:v>
                </c:pt>
                <c:pt idx="3498">
                  <c:v>33.269830257621003</c:v>
                </c:pt>
                <c:pt idx="3499">
                  <c:v>33.257287739238002</c:v>
                </c:pt>
                <c:pt idx="3500">
                  <c:v>33.244742870346002</c:v>
                </c:pt>
                <c:pt idx="3501">
                  <c:v>33.232195647196001</c:v>
                </c:pt>
                <c:pt idx="3502">
                  <c:v>33.219646066034002</c:v>
                </c:pt>
                <c:pt idx="3503">
                  <c:v>33.207094123098997</c:v>
                </c:pt>
                <c:pt idx="3504">
                  <c:v>33.194539814626999</c:v>
                </c:pt>
                <c:pt idx="3505">
                  <c:v>33.181983136847002</c:v>
                </c:pt>
                <c:pt idx="3506">
                  <c:v>33.169424085982001</c:v>
                </c:pt>
                <c:pt idx="3507">
                  <c:v>33.156862658252003</c:v>
                </c:pt>
                <c:pt idx="3508">
                  <c:v>33.144298849868001</c:v>
                </c:pt>
                <c:pt idx="3509">
                  <c:v>33.131732657039997</c:v>
                </c:pt>
                <c:pt idx="3510">
                  <c:v>33.119164075968001</c:v>
                </c:pt>
                <c:pt idx="3511">
                  <c:v>33.106593102849999</c:v>
                </c:pt>
                <c:pt idx="3512">
                  <c:v>33.094019733876998</c:v>
                </c:pt>
                <c:pt idx="3513">
                  <c:v>33.081443965234001</c:v>
                </c:pt>
                <c:pt idx="3514">
                  <c:v>33.068865793101999</c:v>
                </c:pt>
                <c:pt idx="3515">
                  <c:v>33.056285213654</c:v>
                </c:pt>
                <c:pt idx="3516">
                  <c:v>33.043702223060002</c:v>
                </c:pt>
                <c:pt idx="3517">
                  <c:v>33.031116817483998</c:v>
                </c:pt>
                <c:pt idx="3518">
                  <c:v>33.018528993082001</c:v>
                </c:pt>
                <c:pt idx="3519">
                  <c:v>33.005938746007999</c:v>
                </c:pt>
                <c:pt idx="3520">
                  <c:v>32.993346072408002</c:v>
                </c:pt>
                <c:pt idx="3521">
                  <c:v>32.980750968423003</c:v>
                </c:pt>
                <c:pt idx="3522">
                  <c:v>32.968153430188998</c:v>
                </c:pt>
                <c:pt idx="3523">
                  <c:v>32.955553453834</c:v>
                </c:pt>
                <c:pt idx="3524">
                  <c:v>32.942951035484</c:v>
                </c:pt>
                <c:pt idx="3525">
                  <c:v>32.930346171255003</c:v>
                </c:pt>
                <c:pt idx="3526">
                  <c:v>32.917738857262002</c:v>
                </c:pt>
                <c:pt idx="3527">
                  <c:v>32.905129089611002</c:v>
                </c:pt>
                <c:pt idx="3528">
                  <c:v>32.892516864401998</c:v>
                </c:pt>
                <c:pt idx="3529">
                  <c:v>32.879902177731999</c:v>
                </c:pt>
                <c:pt idx="3530">
                  <c:v>32.867285025690997</c:v>
                </c:pt>
                <c:pt idx="3531">
                  <c:v>32.854665404361</c:v>
                </c:pt>
                <c:pt idx="3532">
                  <c:v>32.842043309822003</c:v>
                </c:pt>
                <c:pt idx="3533">
                  <c:v>32.829418738145002</c:v>
                </c:pt>
                <c:pt idx="3534">
                  <c:v>32.816791685398002</c:v>
                </c:pt>
                <c:pt idx="3535">
                  <c:v>32.80416214764</c:v>
                </c:pt>
                <c:pt idx="3536">
                  <c:v>32.791530120925998</c:v>
                </c:pt>
                <c:pt idx="3537">
                  <c:v>32.778895601305997</c:v>
                </c:pt>
                <c:pt idx="3538">
                  <c:v>32.766258584822999</c:v>
                </c:pt>
                <c:pt idx="3539">
                  <c:v>32.753619067513</c:v>
                </c:pt>
                <c:pt idx="3540">
                  <c:v>32.740977045408002</c:v>
                </c:pt>
                <c:pt idx="3541">
                  <c:v>32.728332514534003</c:v>
                </c:pt>
                <c:pt idx="3542">
                  <c:v>32.715685470909001</c:v>
                </c:pt>
                <c:pt idx="3543">
                  <c:v>32.703035910547001</c:v>
                </c:pt>
                <c:pt idx="3544">
                  <c:v>32.690383829456003</c:v>
                </c:pt>
                <c:pt idx="3545">
                  <c:v>32.677729223638003</c:v>
                </c:pt>
                <c:pt idx="3546">
                  <c:v>32.665072089086003</c:v>
                </c:pt>
                <c:pt idx="3547">
                  <c:v>32.652412421792</c:v>
                </c:pt>
                <c:pt idx="3548">
                  <c:v>32.639750217739</c:v>
                </c:pt>
                <c:pt idx="3549">
                  <c:v>32.627085472902998</c:v>
                </c:pt>
                <c:pt idx="3550">
                  <c:v>32.614418183257001</c:v>
                </c:pt>
                <c:pt idx="3551">
                  <c:v>32.601748344764999</c:v>
                </c:pt>
                <c:pt idx="3552">
                  <c:v>32.589075953387002</c:v>
                </c:pt>
                <c:pt idx="3553">
                  <c:v>32.576401005074999</c:v>
                </c:pt>
                <c:pt idx="3554">
                  <c:v>32.563723495778</c:v>
                </c:pt>
                <c:pt idx="3555">
                  <c:v>32.551043421434002</c:v>
                </c:pt>
                <c:pt idx="3556">
                  <c:v>32.538360777980003</c:v>
                </c:pt>
                <c:pt idx="3557">
                  <c:v>32.525675561343</c:v>
                </c:pt>
                <c:pt idx="3558">
                  <c:v>32.512987767445999</c:v>
                </c:pt>
                <c:pt idx="3559">
                  <c:v>32.500297392204999</c:v>
                </c:pt>
                <c:pt idx="3560">
                  <c:v>32.487604431529</c:v>
                </c:pt>
                <c:pt idx="3561">
                  <c:v>32.474908881322001</c:v>
                </c:pt>
                <c:pt idx="3562">
                  <c:v>32.462210737482003</c:v>
                </c:pt>
                <c:pt idx="3563">
                  <c:v>32.449509995899</c:v>
                </c:pt>
                <c:pt idx="3564">
                  <c:v>32.436806652458998</c:v>
                </c:pt>
                <c:pt idx="3565">
                  <c:v>32.424100703039997</c:v>
                </c:pt>
                <c:pt idx="3566">
                  <c:v>32.411392143512998</c:v>
                </c:pt>
                <c:pt idx="3567">
                  <c:v>32.398680969746003</c:v>
                </c:pt>
                <c:pt idx="3568">
                  <c:v>32.385967177596001</c:v>
                </c:pt>
                <c:pt idx="3569">
                  <c:v>32.373250762917998</c:v>
                </c:pt>
                <c:pt idx="3570">
                  <c:v>32.360531721557003</c:v>
                </c:pt>
                <c:pt idx="3571">
                  <c:v>32.347810049354997</c:v>
                </c:pt>
                <c:pt idx="3572">
                  <c:v>32.335085742145999</c:v>
                </c:pt>
                <c:pt idx="3573">
                  <c:v>32.322358795755001</c:v>
                </c:pt>
                <c:pt idx="3574">
                  <c:v>32.309629206006001</c:v>
                </c:pt>
                <c:pt idx="3575">
                  <c:v>32.296896968711003</c:v>
                </c:pt>
                <c:pt idx="3576">
                  <c:v>32.284162079679</c:v>
                </c:pt>
                <c:pt idx="3577">
                  <c:v>32.271424534711997</c:v>
                </c:pt>
                <c:pt idx="3578">
                  <c:v>32.258684329605003</c:v>
                </c:pt>
                <c:pt idx="3579">
                  <c:v>32.245941460146</c:v>
                </c:pt>
                <c:pt idx="3580">
                  <c:v>32.233195922116003</c:v>
                </c:pt>
                <c:pt idx="3581">
                  <c:v>32.220447711292003</c:v>
                </c:pt>
                <c:pt idx="3582">
                  <c:v>32.207696823441999</c:v>
                </c:pt>
                <c:pt idx="3583">
                  <c:v>32.194943254328003</c:v>
                </c:pt>
                <c:pt idx="3584">
                  <c:v>32.182186999705998</c:v>
                </c:pt>
                <c:pt idx="3585">
                  <c:v>32.169428055323998</c:v>
                </c:pt>
                <c:pt idx="3586">
                  <c:v>32.156666416924999</c:v>
                </c:pt>
                <c:pt idx="3587">
                  <c:v>32.143902080244999</c:v>
                </c:pt>
                <c:pt idx="3588">
                  <c:v>32.131135041010999</c:v>
                </c:pt>
                <c:pt idx="3589">
                  <c:v>32.118365294946003</c:v>
                </c:pt>
                <c:pt idx="3590">
                  <c:v>32.105592837765997</c:v>
                </c:pt>
                <c:pt idx="3591">
                  <c:v>32.092817665178998</c:v>
                </c:pt>
                <c:pt idx="3592">
                  <c:v>32.080039772888</c:v>
                </c:pt>
                <c:pt idx="3593">
                  <c:v>32.067259156585997</c:v>
                </c:pt>
                <c:pt idx="3594">
                  <c:v>32.054475811963002</c:v>
                </c:pt>
                <c:pt idx="3595">
                  <c:v>32.041689734698998</c:v>
                </c:pt>
                <c:pt idx="3596">
                  <c:v>32.028900920470001</c:v>
                </c:pt>
                <c:pt idx="3597">
                  <c:v>32.016109364944001</c:v>
                </c:pt>
                <c:pt idx="3598">
                  <c:v>32.003315063780001</c:v>
                </c:pt>
                <c:pt idx="3599">
                  <c:v>31.990518012633999</c:v>
                </c:pt>
                <c:pt idx="3600">
                  <c:v>31.977718207152002</c:v>
                </c:pt>
                <c:pt idx="3601">
                  <c:v>31.964915642973999</c:v>
                </c:pt>
                <c:pt idx="3602">
                  <c:v>31.952110315734</c:v>
                </c:pt>
                <c:pt idx="3603">
                  <c:v>31.939302221058</c:v>
                </c:pt>
                <c:pt idx="3604">
                  <c:v>31.926491354564</c:v>
                </c:pt>
                <c:pt idx="3605">
                  <c:v>31.913677711866999</c:v>
                </c:pt>
                <c:pt idx="3606">
                  <c:v>31.900861288569001</c:v>
                </c:pt>
                <c:pt idx="3607">
                  <c:v>31.888042080270999</c:v>
                </c:pt>
                <c:pt idx="3608">
                  <c:v>31.875220082561999</c:v>
                </c:pt>
                <c:pt idx="3609">
                  <c:v>31.862395291028001</c:v>
                </c:pt>
                <c:pt idx="3610">
                  <c:v>31.849567701243998</c:v>
                </c:pt>
                <c:pt idx="3611">
                  <c:v>31.836737308781</c:v>
                </c:pt>
                <c:pt idx="3612">
                  <c:v>31.823904109202001</c:v>
                </c:pt>
                <c:pt idx="3613">
                  <c:v>31.811068098062002</c:v>
                </c:pt>
                <c:pt idx="3614">
                  <c:v>31.798229270909001</c:v>
                </c:pt>
                <c:pt idx="3615">
                  <c:v>31.785387623285001</c:v>
                </c:pt>
                <c:pt idx="3616">
                  <c:v>31.772543150722999</c:v>
                </c:pt>
                <c:pt idx="3617">
                  <c:v>31.759695848749999</c:v>
                </c:pt>
                <c:pt idx="3618">
                  <c:v>31.746845712887001</c:v>
                </c:pt>
                <c:pt idx="3619">
                  <c:v>31.733992738644002</c:v>
                </c:pt>
                <c:pt idx="3620">
                  <c:v>31.721136921528</c:v>
                </c:pt>
                <c:pt idx="3621">
                  <c:v>31.708278257035001</c:v>
                </c:pt>
                <c:pt idx="3622">
                  <c:v>31.695416740656</c:v>
                </c:pt>
                <c:pt idx="3623">
                  <c:v>31.682552367873999</c:v>
                </c:pt>
                <c:pt idx="3624">
                  <c:v>31.669685134163998</c:v>
                </c:pt>
                <c:pt idx="3625">
                  <c:v>31.656815034994999</c:v>
                </c:pt>
                <c:pt idx="3626">
                  <c:v>31.643942065828</c:v>
                </c:pt>
                <c:pt idx="3627">
                  <c:v>31.631066222114999</c:v>
                </c:pt>
                <c:pt idx="3628">
                  <c:v>31.618187499303001</c:v>
                </c:pt>
                <c:pt idx="3629">
                  <c:v>31.60530589283</c:v>
                </c:pt>
                <c:pt idx="3630">
                  <c:v>31.592421398128</c:v>
                </c:pt>
                <c:pt idx="3631">
                  <c:v>31.579534010619</c:v>
                </c:pt>
                <c:pt idx="3632">
                  <c:v>31.566643725719</c:v>
                </c:pt>
                <c:pt idx="3633">
                  <c:v>31.553750538837999</c:v>
                </c:pt>
                <c:pt idx="3634">
                  <c:v>31.540854445375</c:v>
                </c:pt>
                <c:pt idx="3635">
                  <c:v>31.527955440724</c:v>
                </c:pt>
                <c:pt idx="3636">
                  <c:v>31.515053520271</c:v>
                </c:pt>
                <c:pt idx="3637">
                  <c:v>31.502148679392999</c:v>
                </c:pt>
                <c:pt idx="3638">
                  <c:v>31.489240913461</c:v>
                </c:pt>
                <c:pt idx="3639">
                  <c:v>31.476330217838001</c:v>
                </c:pt>
                <c:pt idx="3640">
                  <c:v>31.463416587878001</c:v>
                </c:pt>
                <c:pt idx="3641">
                  <c:v>31.450500018928999</c:v>
                </c:pt>
                <c:pt idx="3642">
                  <c:v>31.437580506330001</c:v>
                </c:pt>
                <c:pt idx="3643">
                  <c:v>31.424658045413999</c:v>
                </c:pt>
                <c:pt idx="3644">
                  <c:v>31.411732631503</c:v>
                </c:pt>
                <c:pt idx="3645">
                  <c:v>31.398804259915</c:v>
                </c:pt>
                <c:pt idx="3646">
                  <c:v>31.385872925956999</c:v>
                </c:pt>
                <c:pt idx="3647">
                  <c:v>31.372938624930999</c:v>
                </c:pt>
                <c:pt idx="3648">
                  <c:v>31.360001352127998</c:v>
                </c:pt>
                <c:pt idx="3649">
                  <c:v>31.347061102834001</c:v>
                </c:pt>
                <c:pt idx="3650">
                  <c:v>31.334117872326001</c:v>
                </c:pt>
                <c:pt idx="3651">
                  <c:v>31.321171655872</c:v>
                </c:pt>
                <c:pt idx="3652">
                  <c:v>31.308222448734</c:v>
                </c:pt>
                <c:pt idx="3653">
                  <c:v>31.295270246164002</c:v>
                </c:pt>
                <c:pt idx="3654">
                  <c:v>31.282315043408001</c:v>
                </c:pt>
                <c:pt idx="3655">
                  <c:v>31.269356835703</c:v>
                </c:pt>
                <c:pt idx="3656">
                  <c:v>31.256395618277999</c:v>
                </c:pt>
                <c:pt idx="3657">
                  <c:v>31.243431386352999</c:v>
                </c:pt>
                <c:pt idx="3658">
                  <c:v>31.230464135142</c:v>
                </c:pt>
                <c:pt idx="3659">
                  <c:v>31.217493859849</c:v>
                </c:pt>
                <c:pt idx="3660">
                  <c:v>31.204520555670999</c:v>
                </c:pt>
                <c:pt idx="3661">
                  <c:v>31.191544217796999</c:v>
                </c:pt>
                <c:pt idx="3662">
                  <c:v>31.178564841406001</c:v>
                </c:pt>
                <c:pt idx="3663">
                  <c:v>31.165582421671999</c:v>
                </c:pt>
                <c:pt idx="3664">
                  <c:v>31.152596953758</c:v>
                </c:pt>
                <c:pt idx="3665">
                  <c:v>31.139608432820001</c:v>
                </c:pt>
                <c:pt idx="3666">
                  <c:v>31.126616854003998</c:v>
                </c:pt>
                <c:pt idx="3667">
                  <c:v>31.113622212450998</c:v>
                </c:pt>
                <c:pt idx="3668">
                  <c:v>31.100624503292</c:v>
                </c:pt>
                <c:pt idx="3669">
                  <c:v>31.087623721648001</c:v>
                </c:pt>
                <c:pt idx="3670">
                  <c:v>31.074619862634002</c:v>
                </c:pt>
                <c:pt idx="3671">
                  <c:v>31.061612921357</c:v>
                </c:pt>
                <c:pt idx="3672">
                  <c:v>31.048602892912001</c:v>
                </c:pt>
                <c:pt idx="3673">
                  <c:v>31.035589772390001</c:v>
                </c:pt>
                <c:pt idx="3674">
                  <c:v>31.02257355487</c:v>
                </c:pt>
                <c:pt idx="3675">
                  <c:v>31.009554235425998</c:v>
                </c:pt>
                <c:pt idx="3676">
                  <c:v>30.996531809120999</c:v>
                </c:pt>
                <c:pt idx="3677">
                  <c:v>30.983506271008999</c:v>
                </c:pt>
                <c:pt idx="3678">
                  <c:v>30.970477616137</c:v>
                </c:pt>
                <c:pt idx="3679">
                  <c:v>30.957445839544</c:v>
                </c:pt>
                <c:pt idx="3680">
                  <c:v>30.944410936259001</c:v>
                </c:pt>
                <c:pt idx="3681">
                  <c:v>30.931372901303</c:v>
                </c:pt>
                <c:pt idx="3682">
                  <c:v>30.918331729687001</c:v>
                </c:pt>
                <c:pt idx="3683">
                  <c:v>30.905287416416002</c:v>
                </c:pt>
                <c:pt idx="3684">
                  <c:v>30.892239956485</c:v>
                </c:pt>
                <c:pt idx="3685">
                  <c:v>30.879189344878998</c:v>
                </c:pt>
                <c:pt idx="3686">
                  <c:v>30.866135576575001</c:v>
                </c:pt>
                <c:pt idx="3687">
                  <c:v>30.853078646543999</c:v>
                </c:pt>
                <c:pt idx="3688">
                  <c:v>30.840018549743998</c:v>
                </c:pt>
                <c:pt idx="3689">
                  <c:v>30.826955281126999</c:v>
                </c:pt>
                <c:pt idx="3690">
                  <c:v>30.813888835635002</c:v>
                </c:pt>
                <c:pt idx="3691">
                  <c:v>30.800819208202</c:v>
                </c:pt>
                <c:pt idx="3692">
                  <c:v>30.787746393751</c:v>
                </c:pt>
                <c:pt idx="3693">
                  <c:v>30.7746703872</c:v>
                </c:pt>
                <c:pt idx="3694">
                  <c:v>30.761591183454001</c:v>
                </c:pt>
                <c:pt idx="3695">
                  <c:v>30.748508777411001</c:v>
                </c:pt>
                <c:pt idx="3696">
                  <c:v>30.735423163960998</c:v>
                </c:pt>
                <c:pt idx="3697">
                  <c:v>30.722334337983</c:v>
                </c:pt>
                <c:pt idx="3698">
                  <c:v>30.709242294348002</c:v>
                </c:pt>
                <c:pt idx="3699">
                  <c:v>30.696147027917</c:v>
                </c:pt>
                <c:pt idx="3700">
                  <c:v>30.683048533544</c:v>
                </c:pt>
                <c:pt idx="3701">
                  <c:v>30.669946806072002</c:v>
                </c:pt>
                <c:pt idx="3702">
                  <c:v>30.656841840335002</c:v>
                </c:pt>
                <c:pt idx="3703">
                  <c:v>30.64373363116</c:v>
                </c:pt>
                <c:pt idx="3704">
                  <c:v>30.630622173361001</c:v>
                </c:pt>
                <c:pt idx="3705">
                  <c:v>30.617507461746001</c:v>
                </c:pt>
                <c:pt idx="3706">
                  <c:v>30.604389491113999</c:v>
                </c:pt>
                <c:pt idx="3707">
                  <c:v>30.591268256250999</c:v>
                </c:pt>
                <c:pt idx="3708">
                  <c:v>30.578143751936999</c:v>
                </c:pt>
                <c:pt idx="3709">
                  <c:v>30.565015972943002</c:v>
                </c:pt>
                <c:pt idx="3710">
                  <c:v>30.551884914028999</c:v>
                </c:pt>
                <c:pt idx="3711">
                  <c:v>30.538750569946</c:v>
                </c:pt>
                <c:pt idx="3712">
                  <c:v>30.525612935434999</c:v>
                </c:pt>
                <c:pt idx="3713">
                  <c:v>30.512472005229998</c:v>
                </c:pt>
                <c:pt idx="3714">
                  <c:v>30.499327774053</c:v>
                </c:pt>
                <c:pt idx="3715">
                  <c:v>30.486180236618001</c:v>
                </c:pt>
                <c:pt idx="3716">
                  <c:v>30.473029387627999</c:v>
                </c:pt>
                <c:pt idx="3717">
                  <c:v>30.459875221779001</c:v>
                </c:pt>
                <c:pt idx="3718">
                  <c:v>30.446717733755001</c:v>
                </c:pt>
                <c:pt idx="3719">
                  <c:v>30.433556918232</c:v>
                </c:pt>
                <c:pt idx="3720">
                  <c:v>30.420392769873999</c:v>
                </c:pt>
                <c:pt idx="3721">
                  <c:v>30.407225283340001</c:v>
                </c:pt>
                <c:pt idx="3722">
                  <c:v>30.394054453273998</c:v>
                </c:pt>
                <c:pt idx="3723">
                  <c:v>30.380880274313999</c:v>
                </c:pt>
                <c:pt idx="3724">
                  <c:v>30.367702741087001</c:v>
                </c:pt>
                <c:pt idx="3725">
                  <c:v>30.354521848209998</c:v>
                </c:pt>
                <c:pt idx="3726">
                  <c:v>30.341337590291001</c:v>
                </c:pt>
                <c:pt idx="3727">
                  <c:v>30.328149961927998</c:v>
                </c:pt>
                <c:pt idx="3728">
                  <c:v>30.314958957708001</c:v>
                </c:pt>
                <c:pt idx="3729">
                  <c:v>30.301764572210001</c:v>
                </c:pt>
                <c:pt idx="3730">
                  <c:v>30.288566800001998</c:v>
                </c:pt>
                <c:pt idx="3731">
                  <c:v>30.275365635642</c:v>
                </c:pt>
                <c:pt idx="3732">
                  <c:v>30.262161073680002</c:v>
                </c:pt>
                <c:pt idx="3733">
                  <c:v>30.248953108652</c:v>
                </c:pt>
                <c:pt idx="3734">
                  <c:v>30.235741735089</c:v>
                </c:pt>
                <c:pt idx="3735">
                  <c:v>30.222526947506999</c:v>
                </c:pt>
                <c:pt idx="3736">
                  <c:v>30.209308740415999</c:v>
                </c:pt>
                <c:pt idx="3737">
                  <c:v>30.196087108314</c:v>
                </c:pt>
                <c:pt idx="3738">
                  <c:v>30.182862045688999</c:v>
                </c:pt>
                <c:pt idx="3739">
                  <c:v>30.169633547019</c:v>
                </c:pt>
                <c:pt idx="3740">
                  <c:v>30.156401606772999</c:v>
                </c:pt>
                <c:pt idx="3741">
                  <c:v>30.143166219407</c:v>
                </c:pt>
                <c:pt idx="3742">
                  <c:v>30.129927379369001</c:v>
                </c:pt>
                <c:pt idx="3743">
                  <c:v>30.116685081097</c:v>
                </c:pt>
                <c:pt idx="3744">
                  <c:v>30.103439319018001</c:v>
                </c:pt>
                <c:pt idx="3745">
                  <c:v>30.090190087547999</c:v>
                </c:pt>
                <c:pt idx="3746">
                  <c:v>30.076937381093</c:v>
                </c:pt>
                <c:pt idx="3747">
                  <c:v>30.063681194050002</c:v>
                </c:pt>
                <c:pt idx="3748">
                  <c:v>30.050421520804001</c:v>
                </c:pt>
                <c:pt idx="3749">
                  <c:v>30.03715835573</c:v>
                </c:pt>
                <c:pt idx="3750">
                  <c:v>30.023891693193001</c:v>
                </c:pt>
                <c:pt idx="3751">
                  <c:v>30.010621527546999</c:v>
                </c:pt>
                <c:pt idx="3752">
                  <c:v>29.997347853135</c:v>
                </c:pt>
                <c:pt idx="3753">
                  <c:v>29.984070664291</c:v>
                </c:pt>
                <c:pt idx="3754">
                  <c:v>29.970789955337001</c:v>
                </c:pt>
                <c:pt idx="3755">
                  <c:v>29.957505720585001</c:v>
                </c:pt>
                <c:pt idx="3756">
                  <c:v>29.944217954336001</c:v>
                </c:pt>
                <c:pt idx="3757">
                  <c:v>29.930926650880998</c:v>
                </c:pt>
                <c:pt idx="3758">
                  <c:v>29.917631804500001</c:v>
                </c:pt>
                <c:pt idx="3759">
                  <c:v>29.904333409461</c:v>
                </c:pt>
                <c:pt idx="3760">
                  <c:v>29.891031460023999</c:v>
                </c:pt>
                <c:pt idx="3761">
                  <c:v>29.877725950435</c:v>
                </c:pt>
                <c:pt idx="3762">
                  <c:v>29.864416874932001</c:v>
                </c:pt>
                <c:pt idx="3763">
                  <c:v>29.851104227739</c:v>
                </c:pt>
                <c:pt idx="3764">
                  <c:v>29.837788003073001</c:v>
                </c:pt>
                <c:pt idx="3765">
                  <c:v>29.824468195137001</c:v>
                </c:pt>
                <c:pt idx="3766">
                  <c:v>29.811144798124001</c:v>
                </c:pt>
                <c:pt idx="3767">
                  <c:v>29.797817806217001</c:v>
                </c:pt>
                <c:pt idx="3768">
                  <c:v>29.784487213584999</c:v>
                </c:pt>
                <c:pt idx="3769">
                  <c:v>29.771153014389999</c:v>
                </c:pt>
                <c:pt idx="3770">
                  <c:v>29.757815202781</c:v>
                </c:pt>
                <c:pt idx="3771">
                  <c:v>29.744473772894001</c:v>
                </c:pt>
                <c:pt idx="3772">
                  <c:v>29.731128718855999</c:v>
                </c:pt>
                <c:pt idx="3773">
                  <c:v>29.717780034783999</c:v>
                </c:pt>
                <c:pt idx="3774">
                  <c:v>29.704427714781001</c:v>
                </c:pt>
                <c:pt idx="3775">
                  <c:v>29.691071752940001</c:v>
                </c:pt>
                <c:pt idx="3776">
                  <c:v>29.677712143343001</c:v>
                </c:pt>
                <c:pt idx="3777">
                  <c:v>29.66434888006</c:v>
                </c:pt>
                <c:pt idx="3778">
                  <c:v>29.650981957150002</c:v>
                </c:pt>
                <c:pt idx="3779">
                  <c:v>29.63761136866</c:v>
                </c:pt>
                <c:pt idx="3780">
                  <c:v>29.624237108628002</c:v>
                </c:pt>
                <c:pt idx="3781">
                  <c:v>29.610859171076999</c:v>
                </c:pt>
                <c:pt idx="3782">
                  <c:v>29.597477550021001</c:v>
                </c:pt>
                <c:pt idx="3783">
                  <c:v>29.584092239461999</c:v>
                </c:pt>
                <c:pt idx="3784">
                  <c:v>29.570703233389001</c:v>
                </c:pt>
                <c:pt idx="3785">
                  <c:v>29.557310525782</c:v>
                </c:pt>
                <c:pt idx="3786">
                  <c:v>29.543914110606998</c:v>
                </c:pt>
                <c:pt idx="3787">
                  <c:v>29.530513981818999</c:v>
                </c:pt>
                <c:pt idx="3788">
                  <c:v>29.517110133363001</c:v>
                </c:pt>
                <c:pt idx="3789">
                  <c:v>29.503702559169</c:v>
                </c:pt>
                <c:pt idx="3790">
                  <c:v>29.490291253157999</c:v>
                </c:pt>
                <c:pt idx="3791">
                  <c:v>29.476876209238998</c:v>
                </c:pt>
                <c:pt idx="3792">
                  <c:v>29.463457421307002</c:v>
                </c:pt>
                <c:pt idx="3793">
                  <c:v>29.450034883248001</c:v>
                </c:pt>
                <c:pt idx="3794">
                  <c:v>29.436608588933002</c:v>
                </c:pt>
                <c:pt idx="3795">
                  <c:v>29.423178532224998</c:v>
                </c:pt>
                <c:pt idx="3796">
                  <c:v>29.409744706969999</c:v>
                </c:pt>
                <c:pt idx="3797">
                  <c:v>29.396307107007001</c:v>
                </c:pt>
                <c:pt idx="3798">
                  <c:v>29.382865726159999</c:v>
                </c:pt>
                <c:pt idx="3799">
                  <c:v>29.369420558241</c:v>
                </c:pt>
                <c:pt idx="3800">
                  <c:v>29.355971597050999</c:v>
                </c:pt>
                <c:pt idx="3801">
                  <c:v>29.342518836379</c:v>
                </c:pt>
                <c:pt idx="3802">
                  <c:v>29.329062270000001</c:v>
                </c:pt>
                <c:pt idx="3803">
                  <c:v>29.315601891678</c:v>
                </c:pt>
                <c:pt idx="3804">
                  <c:v>29.302137695165001</c:v>
                </c:pt>
                <c:pt idx="3805">
                  <c:v>29.288669674200001</c:v>
                </c:pt>
                <c:pt idx="3806">
                  <c:v>29.275197822509998</c:v>
                </c:pt>
                <c:pt idx="3807">
                  <c:v>29.261722133810999</c:v>
                </c:pt>
                <c:pt idx="3808">
                  <c:v>29.248242601803</c:v>
                </c:pt>
                <c:pt idx="3809">
                  <c:v>29.234759220177001</c:v>
                </c:pt>
                <c:pt idx="3810">
                  <c:v>29.221271982609998</c:v>
                </c:pt>
                <c:pt idx="3811">
                  <c:v>29.207780882765999</c:v>
                </c:pt>
                <c:pt idx="3812">
                  <c:v>29.194285914298</c:v>
                </c:pt>
                <c:pt idx="3813">
                  <c:v>29.180787070846002</c:v>
                </c:pt>
                <c:pt idx="3814">
                  <c:v>29.167284346035</c:v>
                </c:pt>
                <c:pt idx="3815">
                  <c:v>29.153777733481</c:v>
                </c:pt>
                <c:pt idx="3816">
                  <c:v>29.140267226784999</c:v>
                </c:pt>
                <c:pt idx="3817">
                  <c:v>29.126752819536001</c:v>
                </c:pt>
                <c:pt idx="3818">
                  <c:v>29.113234505308998</c:v>
                </c:pt>
                <c:pt idx="3819">
                  <c:v>29.099712277666999</c:v>
                </c:pt>
                <c:pt idx="3820">
                  <c:v>29.086186130161</c:v>
                </c:pt>
                <c:pt idx="3821">
                  <c:v>29.072656056328</c:v>
                </c:pt>
                <c:pt idx="3822">
                  <c:v>29.059122049692999</c:v>
                </c:pt>
                <c:pt idx="3823">
                  <c:v>29.045584103766</c:v>
                </c:pt>
                <c:pt idx="3824">
                  <c:v>29.032042212046999</c:v>
                </c:pt>
                <c:pt idx="3825">
                  <c:v>29.018496368019001</c:v>
                </c:pt>
                <c:pt idx="3826">
                  <c:v>29.004946565156001</c:v>
                </c:pt>
                <c:pt idx="3827">
                  <c:v>28.991392796915999</c:v>
                </c:pt>
                <c:pt idx="3828">
                  <c:v>28.977835056745999</c:v>
                </c:pt>
                <c:pt idx="3829">
                  <c:v>28.964273338077</c:v>
                </c:pt>
                <c:pt idx="3830">
                  <c:v>28.950707634328001</c:v>
                </c:pt>
                <c:pt idx="3831">
                  <c:v>28.937137938907</c:v>
                </c:pt>
                <c:pt idx="3832">
                  <c:v>28.923564245205</c:v>
                </c:pt>
                <c:pt idx="3833">
                  <c:v>28.909986546601001</c:v>
                </c:pt>
                <c:pt idx="3834">
                  <c:v>28.896404836460999</c:v>
                </c:pt>
                <c:pt idx="3835">
                  <c:v>28.882819108138001</c:v>
                </c:pt>
                <c:pt idx="3836">
                  <c:v>28.869229354971001</c:v>
                </c:pt>
                <c:pt idx="3837">
                  <c:v>28.855635570282999</c:v>
                </c:pt>
                <c:pt idx="3838">
                  <c:v>28.842037747388002</c:v>
                </c:pt>
                <c:pt idx="3839">
                  <c:v>28.828435879581999</c:v>
                </c:pt>
                <c:pt idx="3840">
                  <c:v>28.81482996015</c:v>
                </c:pt>
                <c:pt idx="3841">
                  <c:v>28.801219982363001</c:v>
                </c:pt>
                <c:pt idx="3842">
                  <c:v>28.787605939477</c:v>
                </c:pt>
                <c:pt idx="3843">
                  <c:v>28.773987824734998</c:v>
                </c:pt>
                <c:pt idx="3844">
                  <c:v>28.760365631367002</c:v>
                </c:pt>
                <c:pt idx="3845">
                  <c:v>28.746739352586001</c:v>
                </c:pt>
                <c:pt idx="3846">
                  <c:v>28.733108981594999</c:v>
                </c:pt>
                <c:pt idx="3847">
                  <c:v>28.719474511581002</c:v>
                </c:pt>
                <c:pt idx="3848">
                  <c:v>28.705835935715999</c:v>
                </c:pt>
                <c:pt idx="3849">
                  <c:v>28.692193247159999</c:v>
                </c:pt>
                <c:pt idx="3850">
                  <c:v>28.678546439058</c:v>
                </c:pt>
                <c:pt idx="3851">
                  <c:v>28.664895504539999</c:v>
                </c:pt>
                <c:pt idx="3852">
                  <c:v>28.651240436723</c:v>
                </c:pt>
                <c:pt idx="3853">
                  <c:v>28.637581228710001</c:v>
                </c:pt>
                <c:pt idx="3854">
                  <c:v>28.623917873587999</c:v>
                </c:pt>
                <c:pt idx="3855">
                  <c:v>28.610250364431</c:v>
                </c:pt>
                <c:pt idx="3856">
                  <c:v>28.596578694298</c:v>
                </c:pt>
                <c:pt idx="3857">
                  <c:v>28.582902856234</c:v>
                </c:pt>
                <c:pt idx="3858">
                  <c:v>28.569222843270001</c:v>
                </c:pt>
                <c:pt idx="3859">
                  <c:v>28.555538648420999</c:v>
                </c:pt>
                <c:pt idx="3860">
                  <c:v>28.541850264689</c:v>
                </c:pt>
                <c:pt idx="3861">
                  <c:v>28.528157685059998</c:v>
                </c:pt>
                <c:pt idx="3862">
                  <c:v>28.514460902505999</c:v>
                </c:pt>
                <c:pt idx="3863">
                  <c:v>28.500759909984001</c:v>
                </c:pt>
                <c:pt idx="3864">
                  <c:v>28.487054700437</c:v>
                </c:pt>
                <c:pt idx="3865">
                  <c:v>28.473345266793</c:v>
                </c:pt>
                <c:pt idx="3866">
                  <c:v>28.459631601965</c:v>
                </c:pt>
                <c:pt idx="3867">
                  <c:v>28.445913698849001</c:v>
                </c:pt>
                <c:pt idx="3868">
                  <c:v>28.432191550331002</c:v>
                </c:pt>
                <c:pt idx="3869">
                  <c:v>28.418465149277001</c:v>
                </c:pt>
                <c:pt idx="3870">
                  <c:v>28.404734488540001</c:v>
                </c:pt>
                <c:pt idx="3871">
                  <c:v>28.390999560958999</c:v>
                </c:pt>
                <c:pt idx="3872">
                  <c:v>28.377260359356001</c:v>
                </c:pt>
                <c:pt idx="3873">
                  <c:v>28.363516876538</c:v>
                </c:pt>
                <c:pt idx="3874">
                  <c:v>28.349769105299</c:v>
                </c:pt>
                <c:pt idx="3875">
                  <c:v>28.336017038415001</c:v>
                </c:pt>
                <c:pt idx="3876">
                  <c:v>28.322260668647999</c:v>
                </c:pt>
                <c:pt idx="3877">
                  <c:v>28.308499988744</c:v>
                </c:pt>
                <c:pt idx="3878">
                  <c:v>28.294734991435</c:v>
                </c:pt>
                <c:pt idx="3879">
                  <c:v>28.280965669434998</c:v>
                </c:pt>
                <c:pt idx="3880">
                  <c:v>28.267192015445001</c:v>
                </c:pt>
                <c:pt idx="3881">
                  <c:v>28.25341402215</c:v>
                </c:pt>
                <c:pt idx="3882">
                  <c:v>28.239631682216999</c:v>
                </c:pt>
                <c:pt idx="3883">
                  <c:v>28.2258449883</c:v>
                </c:pt>
                <c:pt idx="3884">
                  <c:v>28.212053933036</c:v>
                </c:pt>
                <c:pt idx="3885">
                  <c:v>28.198258509047001</c:v>
                </c:pt>
                <c:pt idx="3886">
                  <c:v>28.184458708939001</c:v>
                </c:pt>
                <c:pt idx="3887">
                  <c:v>28.170654525301</c:v>
                </c:pt>
                <c:pt idx="3888">
                  <c:v>28.156845950708</c:v>
                </c:pt>
                <c:pt idx="3889">
                  <c:v>28.143032977718001</c:v>
                </c:pt>
                <c:pt idx="3890">
                  <c:v>28.129215598872001</c:v>
                </c:pt>
                <c:pt idx="3891">
                  <c:v>28.115393806696002</c:v>
                </c:pt>
                <c:pt idx="3892">
                  <c:v>28.101567593700999</c:v>
                </c:pt>
                <c:pt idx="3893">
                  <c:v>28.087736952379</c:v>
                </c:pt>
                <c:pt idx="3894">
                  <c:v>28.073901875208001</c:v>
                </c:pt>
                <c:pt idx="3895">
                  <c:v>28.060062354648998</c:v>
                </c:pt>
                <c:pt idx="3896">
                  <c:v>28.046218383147</c:v>
                </c:pt>
                <c:pt idx="3897">
                  <c:v>28.032369953130999</c:v>
                </c:pt>
                <c:pt idx="3898">
                  <c:v>28.018517057010001</c:v>
                </c:pt>
                <c:pt idx="3899">
                  <c:v>28.004659687183</c:v>
                </c:pt>
                <c:pt idx="3900">
                  <c:v>27.990797836026001</c:v>
                </c:pt>
                <c:pt idx="3901">
                  <c:v>27.976931495902999</c:v>
                </c:pt>
                <c:pt idx="3902">
                  <c:v>27.963060659158</c:v>
                </c:pt>
                <c:pt idx="3903">
                  <c:v>27.949185318121</c:v>
                </c:pt>
                <c:pt idx="3904">
                  <c:v>27.935305465102999</c:v>
                </c:pt>
                <c:pt idx="3905">
                  <c:v>27.921421092401001</c:v>
                </c:pt>
                <c:pt idx="3906">
                  <c:v>27.907532192291001</c:v>
                </c:pt>
                <c:pt idx="3907">
                  <c:v>27.893638757036999</c:v>
                </c:pt>
                <c:pt idx="3908">
                  <c:v>27.879740778881001</c:v>
                </c:pt>
                <c:pt idx="3909">
                  <c:v>27.865838250050999</c:v>
                </c:pt>
                <c:pt idx="3910">
                  <c:v>27.851931162759001</c:v>
                </c:pt>
                <c:pt idx="3911">
                  <c:v>27.838019509195</c:v>
                </c:pt>
                <c:pt idx="3912">
                  <c:v>27.824103281538001</c:v>
                </c:pt>
                <c:pt idx="3913">
                  <c:v>27.810182471945001</c:v>
                </c:pt>
                <c:pt idx="3914">
                  <c:v>27.796257072557001</c:v>
                </c:pt>
                <c:pt idx="3915">
                  <c:v>27.782327075497999</c:v>
                </c:pt>
                <c:pt idx="3916">
                  <c:v>27.768392472875998</c:v>
                </c:pt>
                <c:pt idx="3917">
                  <c:v>27.754453256778</c:v>
                </c:pt>
                <c:pt idx="3918">
                  <c:v>27.740509419277</c:v>
                </c:pt>
                <c:pt idx="3919">
                  <c:v>27.726560952425</c:v>
                </c:pt>
                <c:pt idx="3920">
                  <c:v>27.712607848259999</c:v>
                </c:pt>
                <c:pt idx="3921">
                  <c:v>27.698650098799</c:v>
                </c:pt>
                <c:pt idx="3922">
                  <c:v>27.684687696043</c:v>
                </c:pt>
                <c:pt idx="3923">
                  <c:v>27.670720631976</c:v>
                </c:pt>
                <c:pt idx="3924">
                  <c:v>27.65674889856</c:v>
                </c:pt>
                <c:pt idx="3925">
                  <c:v>27.642772487744999</c:v>
                </c:pt>
                <c:pt idx="3926">
                  <c:v>27.628791391457</c:v>
                </c:pt>
                <c:pt idx="3927">
                  <c:v>27.614805601609</c:v>
                </c:pt>
                <c:pt idx="3928">
                  <c:v>27.600815110092999</c:v>
                </c:pt>
                <c:pt idx="3929">
                  <c:v>27.586819908782001</c:v>
                </c:pt>
                <c:pt idx="3930">
                  <c:v>27.572819989534</c:v>
                </c:pt>
                <c:pt idx="3931">
                  <c:v>27.558815344186002</c:v>
                </c:pt>
                <c:pt idx="3932">
                  <c:v>27.544805964558002</c:v>
                </c:pt>
                <c:pt idx="3933">
                  <c:v>27.530791842448998</c:v>
                </c:pt>
                <c:pt idx="3934">
                  <c:v>27.516772969643998</c:v>
                </c:pt>
                <c:pt idx="3935">
                  <c:v>27.502749337905001</c:v>
                </c:pt>
                <c:pt idx="3936">
                  <c:v>27.488720938977998</c:v>
                </c:pt>
                <c:pt idx="3937">
                  <c:v>27.474687764590001</c:v>
                </c:pt>
                <c:pt idx="3938">
                  <c:v>27.460649806448</c:v>
                </c:pt>
                <c:pt idx="3939">
                  <c:v>27.446607056241</c:v>
                </c:pt>
                <c:pt idx="3940">
                  <c:v>27.432559505638999</c:v>
                </c:pt>
                <c:pt idx="3941">
                  <c:v>27.418507146294001</c:v>
                </c:pt>
                <c:pt idx="3942">
                  <c:v>27.404449969837</c:v>
                </c:pt>
                <c:pt idx="3943">
                  <c:v>27.390387967881001</c:v>
                </c:pt>
                <c:pt idx="3944">
                  <c:v>27.376321132019999</c:v>
                </c:pt>
                <c:pt idx="3945">
                  <c:v>27.36224945383</c:v>
                </c:pt>
                <c:pt idx="3946">
                  <c:v>27.348172924863999</c:v>
                </c:pt>
                <c:pt idx="3947">
                  <c:v>27.334091536660001</c:v>
                </c:pt>
                <c:pt idx="3948">
                  <c:v>27.320005280733</c:v>
                </c:pt>
                <c:pt idx="3949">
                  <c:v>27.305914148582001</c:v>
                </c:pt>
                <c:pt idx="3950">
                  <c:v>27.291818131683002</c:v>
                </c:pt>
                <c:pt idx="3951">
                  <c:v>27.277717221494999</c:v>
                </c:pt>
                <c:pt idx="3952">
                  <c:v>27.263611409456001</c:v>
                </c:pt>
                <c:pt idx="3953">
                  <c:v>27.249500686984</c:v>
                </c:pt>
                <c:pt idx="3954">
                  <c:v>27.235385045478999</c:v>
                </c:pt>
                <c:pt idx="3955">
                  <c:v>27.221264476319</c:v>
                </c:pt>
                <c:pt idx="3956">
                  <c:v>27.207138970864001</c:v>
                </c:pt>
                <c:pt idx="3957">
                  <c:v>27.193008520452</c:v>
                </c:pt>
                <c:pt idx="3958">
                  <c:v>27.178873116401999</c:v>
                </c:pt>
                <c:pt idx="3959">
                  <c:v>27.164732750012998</c:v>
                </c:pt>
                <c:pt idx="3960">
                  <c:v>27.150587412562999</c:v>
                </c:pt>
                <c:pt idx="3961">
                  <c:v>27.136437095310999</c:v>
                </c:pt>
                <c:pt idx="3962">
                  <c:v>27.122281789494998</c:v>
                </c:pt>
                <c:pt idx="3963">
                  <c:v>27.108121486331999</c:v>
                </c:pt>
                <c:pt idx="3964">
                  <c:v>27.093956177020001</c:v>
                </c:pt>
                <c:pt idx="3965">
                  <c:v>27.079785852733998</c:v>
                </c:pt>
                <c:pt idx="3966">
                  <c:v>27.065610504630001</c:v>
                </c:pt>
                <c:pt idx="3967">
                  <c:v>27.051430123844</c:v>
                </c:pt>
                <c:pt idx="3968">
                  <c:v>27.03724470149</c:v>
                </c:pt>
                <c:pt idx="3969">
                  <c:v>27.023054228662001</c:v>
                </c:pt>
                <c:pt idx="3970">
                  <c:v>27.008858696430998</c:v>
                </c:pt>
                <c:pt idx="3971">
                  <c:v>26.994658095849999</c:v>
                </c:pt>
                <c:pt idx="3972">
                  <c:v>26.980452417949</c:v>
                </c:pt>
                <c:pt idx="3973">
                  <c:v>26.966241653737001</c:v>
                </c:pt>
                <c:pt idx="3974">
                  <c:v>26.952025794202999</c:v>
                </c:pt>
                <c:pt idx="3975">
                  <c:v>26.937804830314001</c:v>
                </c:pt>
                <c:pt idx="3976">
                  <c:v>26.923578753015001</c:v>
                </c:pt>
                <c:pt idx="3977">
                  <c:v>26.909347553229001</c:v>
                </c:pt>
                <c:pt idx="3978">
                  <c:v>26.895111221861001</c:v>
                </c:pt>
                <c:pt idx="3979">
                  <c:v>26.880869749790001</c:v>
                </c:pt>
                <c:pt idx="3980">
                  <c:v>26.866623127876</c:v>
                </c:pt>
                <c:pt idx="3981">
                  <c:v>26.852371346957</c:v>
                </c:pt>
                <c:pt idx="3982">
                  <c:v>26.838114397849001</c:v>
                </c:pt>
                <c:pt idx="3983">
                  <c:v>26.823852271345</c:v>
                </c:pt>
                <c:pt idx="3984">
                  <c:v>26.809584958216998</c:v>
                </c:pt>
                <c:pt idx="3985">
                  <c:v>26.795312449215999</c:v>
                </c:pt>
                <c:pt idx="3986">
                  <c:v>26.781034735070001</c:v>
                </c:pt>
                <c:pt idx="3987">
                  <c:v>26.766751806483001</c:v>
                </c:pt>
                <c:pt idx="3988">
                  <c:v>26.752463654139</c:v>
                </c:pt>
                <c:pt idx="3989">
                  <c:v>26.738170268699001</c:v>
                </c:pt>
                <c:pt idx="3990">
                  <c:v>26.723871640803001</c:v>
                </c:pt>
                <c:pt idx="3991">
                  <c:v>26.709567761064999</c:v>
                </c:pt>
                <c:pt idx="3992">
                  <c:v>26.695258620080001</c:v>
                </c:pt>
                <c:pt idx="3993">
                  <c:v>26.680944208418001</c:v>
                </c:pt>
                <c:pt idx="3994">
                  <c:v>26.666624516628001</c:v>
                </c:pt>
                <c:pt idx="3995">
                  <c:v>26.652299535234</c:v>
                </c:pt>
                <c:pt idx="3996">
                  <c:v>26.637969254739001</c:v>
                </c:pt>
                <c:pt idx="3997">
                  <c:v>26.623633665623</c:v>
                </c:pt>
                <c:pt idx="3998">
                  <c:v>26.609292758342001</c:v>
                </c:pt>
                <c:pt idx="3999">
                  <c:v>26.594946523328002</c:v>
                </c:pt>
                <c:pt idx="4000">
                  <c:v>26.580594950992001</c:v>
                </c:pt>
                <c:pt idx="4001">
                  <c:v>26.566238031720999</c:v>
                </c:pt>
                <c:pt idx="4002">
                  <c:v>26.551875755878001</c:v>
                </c:pt>
                <c:pt idx="4003">
                  <c:v>26.537508113802001</c:v>
                </c:pt>
                <c:pt idx="4004">
                  <c:v>26.523135095810002</c:v>
                </c:pt>
                <c:pt idx="4005">
                  <c:v>26.508756692193</c:v>
                </c:pt>
                <c:pt idx="4006">
                  <c:v>26.494372893222</c:v>
                </c:pt>
                <c:pt idx="4007">
                  <c:v>26.479983689141001</c:v>
                </c:pt>
                <c:pt idx="4008">
                  <c:v>26.465589070170999</c:v>
                </c:pt>
                <c:pt idx="4009">
                  <c:v>26.451189026508999</c:v>
                </c:pt>
                <c:pt idx="4010">
                  <c:v>26.436783548329</c:v>
                </c:pt>
                <c:pt idx="4011">
                  <c:v>26.422372625777999</c:v>
                </c:pt>
                <c:pt idx="4012">
                  <c:v>26.407956248983002</c:v>
                </c:pt>
                <c:pt idx="4013">
                  <c:v>26.393534408042001</c:v>
                </c:pt>
                <c:pt idx="4014">
                  <c:v>26.379107093032001</c:v>
                </c:pt>
                <c:pt idx="4015">
                  <c:v>26.364674294004001</c:v>
                </c:pt>
                <c:pt idx="4016">
                  <c:v>26.350236000984999</c:v>
                </c:pt>
                <c:pt idx="4017">
                  <c:v>26.335792203977999</c:v>
                </c:pt>
                <c:pt idx="4018">
                  <c:v>26.321342892958</c:v>
                </c:pt>
                <c:pt idx="4019">
                  <c:v>26.306888057879998</c:v>
                </c:pt>
                <c:pt idx="4020">
                  <c:v>26.292427688669999</c:v>
                </c:pt>
                <c:pt idx="4021">
                  <c:v>26.277961775230001</c:v>
                </c:pt>
                <c:pt idx="4022">
                  <c:v>26.263490307439</c:v>
                </c:pt>
                <c:pt idx="4023">
                  <c:v>26.249013275147</c:v>
                </c:pt>
                <c:pt idx="4024">
                  <c:v>26.234530668183002</c:v>
                </c:pt>
                <c:pt idx="4025">
                  <c:v>26.220042476345998</c:v>
                </c:pt>
                <c:pt idx="4026">
                  <c:v>26.205548689414002</c:v>
                </c:pt>
                <c:pt idx="4027">
                  <c:v>26.191049297136001</c:v>
                </c:pt>
                <c:pt idx="4028">
                  <c:v>26.176544289235999</c:v>
                </c:pt>
                <c:pt idx="4029">
                  <c:v>26.162033655415001</c:v>
                </c:pt>
                <c:pt idx="4030">
                  <c:v>26.147517385343001</c:v>
                </c:pt>
                <c:pt idx="4031">
                  <c:v>26.132995468669002</c:v>
                </c:pt>
                <c:pt idx="4032">
                  <c:v>26.118467895014</c:v>
                </c:pt>
                <c:pt idx="4033">
                  <c:v>26.103934653970999</c:v>
                </c:pt>
                <c:pt idx="4034">
                  <c:v>26.089395735109999</c:v>
                </c:pt>
                <c:pt idx="4035">
                  <c:v>26.074851127972</c:v>
                </c:pt>
                <c:pt idx="4036">
                  <c:v>26.060300822073</c:v>
                </c:pt>
                <c:pt idx="4037">
                  <c:v>26.045744806902</c:v>
                </c:pt>
                <c:pt idx="4038">
                  <c:v>26.031183071922001</c:v>
                </c:pt>
                <c:pt idx="4039">
                  <c:v>26.016615606567999</c:v>
                </c:pt>
                <c:pt idx="4040">
                  <c:v>26.002042400250001</c:v>
                </c:pt>
                <c:pt idx="4041">
                  <c:v>25.987463442348002</c:v>
                </c:pt>
                <c:pt idx="4042">
                  <c:v>25.972878722217999</c:v>
                </c:pt>
                <c:pt idx="4043">
                  <c:v>25.958288229187001</c:v>
                </c:pt>
                <c:pt idx="4044">
                  <c:v>25.943691952557</c:v>
                </c:pt>
                <c:pt idx="4045">
                  <c:v>25.9290898816</c:v>
                </c:pt>
                <c:pt idx="4046">
                  <c:v>25.914482005560998</c:v>
                </c:pt>
                <c:pt idx="4047">
                  <c:v>25.899868313660001</c:v>
                </c:pt>
                <c:pt idx="4048">
                  <c:v>25.885248795086</c:v>
                </c:pt>
                <c:pt idx="4049">
                  <c:v>25.870623439001999</c:v>
                </c:pt>
                <c:pt idx="4050">
                  <c:v>25.855992234542999</c:v>
                </c:pt>
                <c:pt idx="4051">
                  <c:v>25.841355170816001</c:v>
                </c:pt>
                <c:pt idx="4052">
                  <c:v>25.826712236900001</c:v>
                </c:pt>
                <c:pt idx="4053">
                  <c:v>25.812063421845</c:v>
                </c:pt>
                <c:pt idx="4054">
                  <c:v>25.797408714673999</c:v>
                </c:pt>
                <c:pt idx="4055">
                  <c:v>25.782748104380001</c:v>
                </c:pt>
                <c:pt idx="4056">
                  <c:v>25.768081579930001</c:v>
                </c:pt>
                <c:pt idx="4057">
                  <c:v>25.753409130261002</c:v>
                </c:pt>
                <c:pt idx="4058">
                  <c:v>25.738730744280002</c:v>
                </c:pt>
                <c:pt idx="4059">
                  <c:v>25.724046410867</c:v>
                </c:pt>
                <c:pt idx="4060">
                  <c:v>25.709356118872002</c:v>
                </c:pt>
                <c:pt idx="4061">
                  <c:v>25.694659857116999</c:v>
                </c:pt>
                <c:pt idx="4062">
                  <c:v>25.679957614393999</c:v>
                </c:pt>
                <c:pt idx="4063">
                  <c:v>25.665249379466999</c:v>
                </c:pt>
                <c:pt idx="4064">
                  <c:v>25.650535141069</c:v>
                </c:pt>
                <c:pt idx="4065">
                  <c:v>25.635814887904001</c:v>
                </c:pt>
                <c:pt idx="4066">
                  <c:v>25.621088608647</c:v>
                </c:pt>
                <c:pt idx="4067">
                  <c:v>25.606356291941999</c:v>
                </c:pt>
                <c:pt idx="4068">
                  <c:v>25.591617926405998</c:v>
                </c:pt>
                <c:pt idx="4069">
                  <c:v>25.576873500624</c:v>
                </c:pt>
                <c:pt idx="4070">
                  <c:v>25.562123003149999</c:v>
                </c:pt>
                <c:pt idx="4071">
                  <c:v>25.547366422509999</c:v>
                </c:pt>
                <c:pt idx="4072">
                  <c:v>25.532603747197999</c:v>
                </c:pt>
                <c:pt idx="4073">
                  <c:v>25.517834965679</c:v>
                </c:pt>
                <c:pt idx="4074">
                  <c:v>25.503060066387</c:v>
                </c:pt>
                <c:pt idx="4075">
                  <c:v>25.488279037725</c:v>
                </c:pt>
                <c:pt idx="4076">
                  <c:v>25.473491868067001</c:v>
                </c:pt>
                <c:pt idx="4077">
                  <c:v>25.458698545752</c:v>
                </c:pt>
                <c:pt idx="4078">
                  <c:v>25.443899059092999</c:v>
                </c:pt>
                <c:pt idx="4079">
                  <c:v>25.42909339637</c:v>
                </c:pt>
                <c:pt idx="4080">
                  <c:v>25.414281545830001</c:v>
                </c:pt>
                <c:pt idx="4081">
                  <c:v>25.39946349569</c:v>
                </c:pt>
                <c:pt idx="4082">
                  <c:v>25.384639234138</c:v>
                </c:pt>
                <c:pt idx="4083">
                  <c:v>25.369808749326001</c:v>
                </c:pt>
                <c:pt idx="4084">
                  <c:v>25.354972029376999</c:v>
                </c:pt>
                <c:pt idx="4085">
                  <c:v>25.340129062382001</c:v>
                </c:pt>
                <c:pt idx="4086">
                  <c:v>25.3252798364</c:v>
                </c:pt>
                <c:pt idx="4087">
                  <c:v>25.310424339457999</c:v>
                </c:pt>
                <c:pt idx="4088">
                  <c:v>25.295562559549001</c:v>
                </c:pt>
                <c:pt idx="4089">
                  <c:v>25.280694484636999</c:v>
                </c:pt>
                <c:pt idx="4090">
                  <c:v>25.26582010265</c:v>
                </c:pt>
                <c:pt idx="4091">
                  <c:v>25.250939401486999</c:v>
                </c:pt>
                <c:pt idx="4092">
                  <c:v>25.236052369012</c:v>
                </c:pt>
                <c:pt idx="4093">
                  <c:v>25.221158993056001</c:v>
                </c:pt>
                <c:pt idx="4094">
                  <c:v>25.206259261418001</c:v>
                </c:pt>
                <c:pt idx="4095">
                  <c:v>25.191353161864001</c:v>
                </c:pt>
                <c:pt idx="4096">
                  <c:v>25.176440682127001</c:v>
                </c:pt>
                <c:pt idx="4097">
                  <c:v>25.161521809905999</c:v>
                </c:pt>
                <c:pt idx="4098">
                  <c:v>25.146596532865999</c:v>
                </c:pt>
                <c:pt idx="4099">
                  <c:v>25.131664838639999</c:v>
                </c:pt>
                <c:pt idx="4100">
                  <c:v>25.116726714826999</c:v>
                </c:pt>
                <c:pt idx="4101">
                  <c:v>25.101782148990001</c:v>
                </c:pt>
                <c:pt idx="4102">
                  <c:v>25.086831128659998</c:v>
                </c:pt>
                <c:pt idx="4103">
                  <c:v>25.071873641334999</c:v>
                </c:pt>
                <c:pt idx="4104">
                  <c:v>25.056909674475001</c:v>
                </c:pt>
                <c:pt idx="4105">
                  <c:v>25.041939215509998</c:v>
                </c:pt>
                <c:pt idx="4106">
                  <c:v>25.026962251832</c:v>
                </c:pt>
                <c:pt idx="4107">
                  <c:v>25.011978770799999</c:v>
                </c:pt>
                <c:pt idx="4108">
                  <c:v>24.996988759737999</c:v>
                </c:pt>
                <c:pt idx="4109">
                  <c:v>24.981992205935001</c:v>
                </c:pt>
                <c:pt idx="4110">
                  <c:v>24.966989096643999</c:v>
                </c:pt>
                <c:pt idx="4111">
                  <c:v>24.951979419084999</c:v>
                </c:pt>
                <c:pt idx="4112">
                  <c:v>24.936963160441</c:v>
                </c:pt>
                <c:pt idx="4113">
                  <c:v>24.921940307859</c:v>
                </c:pt>
                <c:pt idx="4114">
                  <c:v>24.906910848450998</c:v>
                </c:pt>
                <c:pt idx="4115">
                  <c:v>24.891874769295001</c:v>
                </c:pt>
                <c:pt idx="4116">
                  <c:v>24.876832057428999</c:v>
                </c:pt>
                <c:pt idx="4117">
                  <c:v>24.861782699860001</c:v>
                </c:pt>
                <c:pt idx="4118">
                  <c:v>24.846726683555001</c:v>
                </c:pt>
                <c:pt idx="4119">
                  <c:v>24.831663995444998</c:v>
                </c:pt>
                <c:pt idx="4120">
                  <c:v>24.816594622427001</c:v>
                </c:pt>
                <c:pt idx="4121">
                  <c:v>24.801518551358999</c:v>
                </c:pt>
                <c:pt idx="4122">
                  <c:v>24.786435769061999</c:v>
                </c:pt>
                <c:pt idx="4123">
                  <c:v>24.771346262322002</c:v>
                </c:pt>
                <c:pt idx="4124">
                  <c:v>24.756250017886</c:v>
                </c:pt>
                <c:pt idx="4125">
                  <c:v>24.741147022465</c:v>
                </c:pt>
                <c:pt idx="4126">
                  <c:v>24.726037262733001</c:v>
                </c:pt>
                <c:pt idx="4127">
                  <c:v>24.710920725324002</c:v>
                </c:pt>
                <c:pt idx="4128">
                  <c:v>24.695797396838</c:v>
                </c:pt>
                <c:pt idx="4129">
                  <c:v>24.680667263833001</c:v>
                </c:pt>
                <c:pt idx="4130">
                  <c:v>24.665530312832999</c:v>
                </c:pt>
                <c:pt idx="4131">
                  <c:v>24.650386530321001</c:v>
                </c:pt>
                <c:pt idx="4132">
                  <c:v>24.635235902742</c:v>
                </c:pt>
                <c:pt idx="4133">
                  <c:v>24.620078416504999</c:v>
                </c:pt>
                <c:pt idx="4134">
                  <c:v>24.604914057976998</c:v>
                </c:pt>
                <c:pt idx="4135">
                  <c:v>24.589742813488002</c:v>
                </c:pt>
                <c:pt idx="4136">
                  <c:v>24.574564669329</c:v>
                </c:pt>
                <c:pt idx="4137">
                  <c:v>24.559379611752</c:v>
                </c:pt>
                <c:pt idx="4138">
                  <c:v>24.544187626968998</c:v>
                </c:pt>
                <c:pt idx="4139">
                  <c:v>24.528988701153999</c:v>
                </c:pt>
                <c:pt idx="4140">
                  <c:v>24.513782820439999</c:v>
                </c:pt>
                <c:pt idx="4141">
                  <c:v>24.498569970919998</c:v>
                </c:pt>
                <c:pt idx="4142">
                  <c:v>24.483350138647999</c:v>
                </c:pt>
                <c:pt idx="4143">
                  <c:v>24.468123309637999</c:v>
                </c:pt>
                <c:pt idx="4144">
                  <c:v>24.452889469864001</c:v>
                </c:pt>
                <c:pt idx="4145">
                  <c:v>24.437648605259</c:v>
                </c:pt>
                <c:pt idx="4146">
                  <c:v>24.422400701714999</c:v>
                </c:pt>
                <c:pt idx="4147">
                  <c:v>24.407145745084001</c:v>
                </c:pt>
                <c:pt idx="4148">
                  <c:v>24.391883721176001</c:v>
                </c:pt>
                <c:pt idx="4149">
                  <c:v>24.376614615762001</c:v>
                </c:pt>
                <c:pt idx="4150">
                  <c:v>24.361338414571001</c:v>
                </c:pt>
                <c:pt idx="4151">
                  <c:v>24.346055103289</c:v>
                </c:pt>
                <c:pt idx="4152">
                  <c:v>24.330764667562001</c:v>
                </c:pt>
                <c:pt idx="4153">
                  <c:v>24.315467092993</c:v>
                </c:pt>
                <c:pt idx="4154">
                  <c:v>24.300162365144999</c:v>
                </c:pt>
                <c:pt idx="4155">
                  <c:v>24.284850469537002</c:v>
                </c:pt>
                <c:pt idx="4156">
                  <c:v>24.269531391646002</c:v>
                </c:pt>
                <c:pt idx="4157">
                  <c:v>24.254205116908</c:v>
                </c:pt>
                <c:pt idx="4158">
                  <c:v>24.238871630715</c:v>
                </c:pt>
                <c:pt idx="4159">
                  <c:v>24.223530918417001</c:v>
                </c:pt>
                <c:pt idx="4160">
                  <c:v>24.208182965319001</c:v>
                </c:pt>
                <c:pt idx="4161">
                  <c:v>24.192827756686</c:v>
                </c:pt>
                <c:pt idx="4162">
                  <c:v>24.177465277736001</c:v>
                </c:pt>
                <c:pt idx="4163">
                  <c:v>24.162095513646999</c:v>
                </c:pt>
                <c:pt idx="4164">
                  <c:v>24.146718449552001</c:v>
                </c:pt>
                <c:pt idx="4165">
                  <c:v>24.131334070537999</c:v>
                </c:pt>
                <c:pt idx="4166">
                  <c:v>24.115942361649999</c:v>
                </c:pt>
                <c:pt idx="4167">
                  <c:v>24.10054330789</c:v>
                </c:pt>
                <c:pt idx="4168">
                  <c:v>24.085136894211999</c:v>
                </c:pt>
                <c:pt idx="4169">
                  <c:v>24.069723105527999</c:v>
                </c:pt>
                <c:pt idx="4170">
                  <c:v>24.054301926705001</c:v>
                </c:pt>
                <c:pt idx="4171">
                  <c:v>24.038873342561999</c:v>
                </c:pt>
                <c:pt idx="4172">
                  <c:v>24.023437337878001</c:v>
                </c:pt>
                <c:pt idx="4173">
                  <c:v>24.007993897382001</c:v>
                </c:pt>
                <c:pt idx="4174">
                  <c:v>23.992543005759</c:v>
                </c:pt>
                <c:pt idx="4175">
                  <c:v>23.977084647647999</c:v>
                </c:pt>
                <c:pt idx="4176">
                  <c:v>23.961618807642999</c:v>
                </c:pt>
                <c:pt idx="4177">
                  <c:v>23.946145470289999</c:v>
                </c:pt>
                <c:pt idx="4178">
                  <c:v>23.930664620089999</c:v>
                </c:pt>
                <c:pt idx="4179">
                  <c:v>23.915176241497001</c:v>
                </c:pt>
                <c:pt idx="4180">
                  <c:v>23.899680318919</c:v>
                </c:pt>
                <c:pt idx="4181">
                  <c:v>23.884176836714001</c:v>
                </c:pt>
                <c:pt idx="4182">
                  <c:v>23.868665779196</c:v>
                </c:pt>
                <c:pt idx="4183">
                  <c:v>23.853147130631001</c:v>
                </c:pt>
                <c:pt idx="4184">
                  <c:v>23.837620875235999</c:v>
                </c:pt>
                <c:pt idx="4185">
                  <c:v>23.822086997182002</c:v>
                </c:pt>
                <c:pt idx="4186">
                  <c:v>23.80654548059</c:v>
                </c:pt>
                <c:pt idx="4187">
                  <c:v>23.790996309533</c:v>
                </c:pt>
                <c:pt idx="4188">
                  <c:v>23.775439468038002</c:v>
                </c:pt>
                <c:pt idx="4189">
                  <c:v>23.759874940081001</c:v>
                </c:pt>
                <c:pt idx="4190">
                  <c:v>23.744302709589</c:v>
                </c:pt>
                <c:pt idx="4191">
                  <c:v>23.728722760442</c:v>
                </c:pt>
                <c:pt idx="4192">
                  <c:v>23.713135076467999</c:v>
                </c:pt>
                <c:pt idx="4193">
                  <c:v>23.697539641447001</c:v>
                </c:pt>
                <c:pt idx="4194">
                  <c:v>23.68193643911</c:v>
                </c:pt>
                <c:pt idx="4195">
                  <c:v>23.666325453136</c:v>
                </c:pt>
                <c:pt idx="4196">
                  <c:v>23.650706667156001</c:v>
                </c:pt>
                <c:pt idx="4197">
                  <c:v>23.635080064747999</c:v>
                </c:pt>
                <c:pt idx="4198">
                  <c:v>23.619445629443</c:v>
                </c:pt>
                <c:pt idx="4199">
                  <c:v>23.603803344717001</c:v>
                </c:pt>
                <c:pt idx="4200">
                  <c:v>23.588153193998998</c:v>
                </c:pt>
                <c:pt idx="4201">
                  <c:v>23.572495160662999</c:v>
                </c:pt>
                <c:pt idx="4202">
                  <c:v>23.556829228034999</c:v>
                </c:pt>
                <c:pt idx="4203">
                  <c:v>23.541155379385</c:v>
                </c:pt>
                <c:pt idx="4204">
                  <c:v>23.525473597935999</c:v>
                </c:pt>
                <c:pt idx="4205">
                  <c:v>23.509783866856001</c:v>
                </c:pt>
                <c:pt idx="4206">
                  <c:v>23.494086169258999</c:v>
                </c:pt>
                <c:pt idx="4207">
                  <c:v>23.47838048821</c:v>
                </c:pt>
                <c:pt idx="4208">
                  <c:v>23.462666806719</c:v>
                </c:pt>
                <c:pt idx="4209">
                  <c:v>23.446945107742</c:v>
                </c:pt>
                <c:pt idx="4210">
                  <c:v>23.431215374185001</c:v>
                </c:pt>
                <c:pt idx="4211">
                  <c:v>23.415477588896</c:v>
                </c:pt>
                <c:pt idx="4212">
                  <c:v>23.399731734673001</c:v>
                </c:pt>
                <c:pt idx="4213">
                  <c:v>23.383977794258001</c:v>
                </c:pt>
                <c:pt idx="4214">
                  <c:v>23.368215750337999</c:v>
                </c:pt>
                <c:pt idx="4215">
                  <c:v>23.352445585546999</c:v>
                </c:pt>
                <c:pt idx="4216">
                  <c:v>23.336667282463999</c:v>
                </c:pt>
                <c:pt idx="4217">
                  <c:v>23.320880823610999</c:v>
                </c:pt>
                <c:pt idx="4218">
                  <c:v>23.305086191457999</c:v>
                </c:pt>
                <c:pt idx="4219">
                  <c:v>23.289283368416999</c:v>
                </c:pt>
                <c:pt idx="4220">
                  <c:v>23.273472336844002</c:v>
                </c:pt>
                <c:pt idx="4221">
                  <c:v>23.257653079040001</c:v>
                </c:pt>
                <c:pt idx="4222">
                  <c:v>23.241825577248999</c:v>
                </c:pt>
                <c:pt idx="4223">
                  <c:v>23.225989813660998</c:v>
                </c:pt>
                <c:pt idx="4224">
                  <c:v>23.210145770404001</c:v>
                </c:pt>
                <c:pt idx="4225">
                  <c:v>23.194293429554001</c:v>
                </c:pt>
                <c:pt idx="4226">
                  <c:v>23.178432773126001</c:v>
                </c:pt>
                <c:pt idx="4227">
                  <c:v>23.162563783081001</c:v>
                </c:pt>
                <c:pt idx="4228">
                  <c:v>23.146686441318</c:v>
                </c:pt>
                <c:pt idx="4229">
                  <c:v>23.130800729680001</c:v>
                </c:pt>
                <c:pt idx="4230">
                  <c:v>23.114906629953001</c:v>
                </c:pt>
                <c:pt idx="4231">
                  <c:v>23.099004123861999</c:v>
                </c:pt>
                <c:pt idx="4232">
                  <c:v>23.083093193073001</c:v>
                </c:pt>
                <c:pt idx="4233">
                  <c:v>23.067173819194998</c:v>
                </c:pt>
                <c:pt idx="4234">
                  <c:v>23.051245983775999</c:v>
                </c:pt>
                <c:pt idx="4235">
                  <c:v>23.035309668303</c:v>
                </c:pt>
                <c:pt idx="4236">
                  <c:v>23.019364854206</c:v>
                </c:pt>
                <c:pt idx="4237">
                  <c:v>23.003411522853</c:v>
                </c:pt>
                <c:pt idx="4238">
                  <c:v>22.987449655550002</c:v>
                </c:pt>
                <c:pt idx="4239">
                  <c:v>22.971479233545001</c:v>
                </c:pt>
                <c:pt idx="4240">
                  <c:v>22.955500238022999</c:v>
                </c:pt>
                <c:pt idx="4241">
                  <c:v>22.939512650108998</c:v>
                </c:pt>
                <c:pt idx="4242">
                  <c:v>22.923516450863001</c:v>
                </c:pt>
                <c:pt idx="4243">
                  <c:v>22.907511621287</c:v>
                </c:pt>
                <c:pt idx="4244">
                  <c:v>22.891498142319001</c:v>
                </c:pt>
                <c:pt idx="4245">
                  <c:v>22.875475994833</c:v>
                </c:pt>
                <c:pt idx="4246">
                  <c:v>22.859445159644</c:v>
                </c:pt>
                <c:pt idx="4247">
                  <c:v>22.843405617498998</c:v>
                </c:pt>
                <c:pt idx="4248">
                  <c:v>22.827357349084998</c:v>
                </c:pt>
                <c:pt idx="4249">
                  <c:v>22.811300335022999</c:v>
                </c:pt>
                <c:pt idx="4250">
                  <c:v>22.795234555873002</c:v>
                </c:pt>
                <c:pt idx="4251">
                  <c:v>22.779159992126999</c:v>
                </c:pt>
                <c:pt idx="4252">
                  <c:v>22.763076624215</c:v>
                </c:pt>
                <c:pt idx="4253">
                  <c:v>22.7469844325</c:v>
                </c:pt>
                <c:pt idx="4254">
                  <c:v>22.730883397282</c:v>
                </c:pt>
                <c:pt idx="4255">
                  <c:v>22.714773498793999</c:v>
                </c:pt>
                <c:pt idx="4256">
                  <c:v>22.698654717202</c:v>
                </c:pt>
                <c:pt idx="4257">
                  <c:v>22.682527032608</c:v>
                </c:pt>
                <c:pt idx="4258">
                  <c:v>22.666390425046</c:v>
                </c:pt>
                <c:pt idx="4259">
                  <c:v>22.650244874483999</c:v>
                </c:pt>
                <c:pt idx="4260">
                  <c:v>22.634090360822999</c:v>
                </c:pt>
                <c:pt idx="4261">
                  <c:v>22.617926863895999</c:v>
                </c:pt>
                <c:pt idx="4262">
                  <c:v>22.601754363468</c:v>
                </c:pt>
                <c:pt idx="4263">
                  <c:v>22.585572839234999</c:v>
                </c:pt>
                <c:pt idx="4264">
                  <c:v>22.569382270826999</c:v>
                </c:pt>
                <c:pt idx="4265">
                  <c:v>22.553182637803999</c:v>
                </c:pt>
                <c:pt idx="4266">
                  <c:v>22.536973919655999</c:v>
                </c:pt>
                <c:pt idx="4267">
                  <c:v>22.520756095805002</c:v>
                </c:pt>
                <c:pt idx="4268">
                  <c:v>22.504529145602</c:v>
                </c:pt>
                <c:pt idx="4269">
                  <c:v>22.488293048328</c:v>
                </c:pt>
                <c:pt idx="4270">
                  <c:v>22.472047783196</c:v>
                </c:pt>
                <c:pt idx="4271">
                  <c:v>22.455793329344001</c:v>
                </c:pt>
                <c:pt idx="4272">
                  <c:v>22.439529665841999</c:v>
                </c:pt>
                <c:pt idx="4273">
                  <c:v>22.423256771689001</c:v>
                </c:pt>
                <c:pt idx="4274">
                  <c:v>22.406974625808001</c:v>
                </c:pt>
                <c:pt idx="4275">
                  <c:v>22.390683207055002</c:v>
                </c:pt>
                <c:pt idx="4276">
                  <c:v>22.37438249421</c:v>
                </c:pt>
                <c:pt idx="4277">
                  <c:v>22.358072465981</c:v>
                </c:pt>
                <c:pt idx="4278">
                  <c:v>22.341753101003999</c:v>
                </c:pt>
                <c:pt idx="4279">
                  <c:v>22.325424377840001</c:v>
                </c:pt>
                <c:pt idx="4280">
                  <c:v>22.309086274976998</c:v>
                </c:pt>
                <c:pt idx="4281">
                  <c:v>22.292738770827</c:v>
                </c:pt>
                <c:pt idx="4282">
                  <c:v>22.276381843728998</c:v>
                </c:pt>
                <c:pt idx="4283">
                  <c:v>22.260015471947</c:v>
                </c:pt>
                <c:pt idx="4284">
                  <c:v>22.243639633669002</c:v>
                </c:pt>
                <c:pt idx="4285">
                  <c:v>22.227254307006</c:v>
                </c:pt>
                <c:pt idx="4286">
                  <c:v>22.210859469997001</c:v>
                </c:pt>
                <c:pt idx="4287">
                  <c:v>22.194455100599001</c:v>
                </c:pt>
                <c:pt idx="4288">
                  <c:v>22.178041176695</c:v>
                </c:pt>
                <c:pt idx="4289">
                  <c:v>22.161617676092</c:v>
                </c:pt>
                <c:pt idx="4290">
                  <c:v>22.145184576517</c:v>
                </c:pt>
                <c:pt idx="4291">
                  <c:v>22.128741855619001</c:v>
                </c:pt>
                <c:pt idx="4292">
                  <c:v>22.112289490969999</c:v>
                </c:pt>
                <c:pt idx="4293">
                  <c:v>22.095827460062999</c:v>
                </c:pt>
                <c:pt idx="4294">
                  <c:v>22.079355740311001</c:v>
                </c:pt>
                <c:pt idx="4295">
                  <c:v>22.062874309047</c:v>
                </c:pt>
                <c:pt idx="4296">
                  <c:v>22.046383143524999</c:v>
                </c:pt>
                <c:pt idx="4297">
                  <c:v>22.029882220918001</c:v>
                </c:pt>
                <c:pt idx="4298">
                  <c:v>22.013371518319001</c:v>
                </c:pt>
                <c:pt idx="4299">
                  <c:v>21.996851012739</c:v>
                </c:pt>
                <c:pt idx="4300">
                  <c:v>21.980320681106999</c:v>
                </c:pt>
                <c:pt idx="4301">
                  <c:v>21.963780500271</c:v>
                </c:pt>
                <c:pt idx="4302">
                  <c:v>21.947230446995999</c:v>
                </c:pt>
                <c:pt idx="4303">
                  <c:v>21.930670497965</c:v>
                </c:pt>
                <c:pt idx="4304">
                  <c:v>21.914100629775</c:v>
                </c:pt>
                <c:pt idx="4305">
                  <c:v>21.897520818943001</c:v>
                </c:pt>
                <c:pt idx="4306">
                  <c:v>21.880931041899998</c:v>
                </c:pt>
                <c:pt idx="4307">
                  <c:v>21.864331274990999</c:v>
                </c:pt>
                <c:pt idx="4308">
                  <c:v>21.847721494479</c:v>
                </c:pt>
                <c:pt idx="4309">
                  <c:v>21.831101676540001</c:v>
                </c:pt>
                <c:pt idx="4310">
                  <c:v>21.814471797264002</c:v>
                </c:pt>
                <c:pt idx="4311">
                  <c:v>21.797831832654001</c:v>
                </c:pt>
                <c:pt idx="4312">
                  <c:v>21.781181758628001</c:v>
                </c:pt>
                <c:pt idx="4313">
                  <c:v>21.764521551017001</c:v>
                </c:pt>
                <c:pt idx="4314">
                  <c:v>21.747851185561998</c:v>
                </c:pt>
                <c:pt idx="4315">
                  <c:v>21.731170637918002</c:v>
                </c:pt>
                <c:pt idx="4316">
                  <c:v>21.714479883650998</c:v>
                </c:pt>
                <c:pt idx="4317">
                  <c:v>21.697778898237999</c:v>
                </c:pt>
                <c:pt idx="4318">
                  <c:v>21.681067657065</c:v>
                </c:pt>
                <c:pt idx="4319">
                  <c:v>21.664346135431</c:v>
                </c:pt>
                <c:pt idx="4320">
                  <c:v>21.647614308542</c:v>
                </c:pt>
                <c:pt idx="4321">
                  <c:v>21.630872151516002</c:v>
                </c:pt>
                <c:pt idx="4322">
                  <c:v>21.614119639376</c:v>
                </c:pt>
                <c:pt idx="4323">
                  <c:v>21.597356747056999</c:v>
                </c:pt>
                <c:pt idx="4324">
                  <c:v>21.580583449397999</c:v>
                </c:pt>
                <c:pt idx="4325">
                  <c:v>21.563799721149</c:v>
                </c:pt>
                <c:pt idx="4326">
                  <c:v>21.547005536964001</c:v>
                </c:pt>
                <c:pt idx="4327">
                  <c:v>21.530200871403999</c:v>
                </c:pt>
                <c:pt idx="4328">
                  <c:v>21.513385698937999</c:v>
                </c:pt>
                <c:pt idx="4329">
                  <c:v>21.496559993936</c:v>
                </c:pt>
                <c:pt idx="4330">
                  <c:v>21.479723730676</c:v>
                </c:pt>
                <c:pt idx="4331">
                  <c:v>21.462876883340002</c:v>
                </c:pt>
                <c:pt idx="4332">
                  <c:v>21.446019426014001</c:v>
                </c:pt>
                <c:pt idx="4333">
                  <c:v>21.429151332684999</c:v>
                </c:pt>
                <c:pt idx="4334">
                  <c:v>21.412272577245002</c:v>
                </c:pt>
                <c:pt idx="4335">
                  <c:v>21.395383133488</c:v>
                </c:pt>
                <c:pt idx="4336">
                  <c:v>21.378482975109002</c:v>
                </c:pt>
                <c:pt idx="4337">
                  <c:v>21.361572075704998</c:v>
                </c:pt>
                <c:pt idx="4338">
                  <c:v>21.344650408774001</c:v>
                </c:pt>
                <c:pt idx="4339">
                  <c:v>21.327717947711999</c:v>
                </c:pt>
                <c:pt idx="4340">
                  <c:v>21.310774665817998</c:v>
                </c:pt>
                <c:pt idx="4341">
                  <c:v>21.293820536287999</c:v>
                </c:pt>
                <c:pt idx="4342">
                  <c:v>21.276855532216</c:v>
                </c:pt>
                <c:pt idx="4343">
                  <c:v>21.259879626596</c:v>
                </c:pt>
                <c:pt idx="4344">
                  <c:v>21.242892792317999</c:v>
                </c:pt>
                <c:pt idx="4345">
                  <c:v>21.225895002169</c:v>
                </c:pt>
                <c:pt idx="4346">
                  <c:v>21.208886228834</c:v>
                </c:pt>
                <c:pt idx="4347">
                  <c:v>21.191866444892</c:v>
                </c:pt>
                <c:pt idx="4348">
                  <c:v>21.174835622818001</c:v>
                </c:pt>
                <c:pt idx="4349">
                  <c:v>21.157793734982</c:v>
                </c:pt>
                <c:pt idx="4350">
                  <c:v>21.140740753648</c:v>
                </c:pt>
                <c:pt idx="4351">
                  <c:v>21.123676650972001</c:v>
                </c:pt>
                <c:pt idx="4352">
                  <c:v>21.106601399005001</c:v>
                </c:pt>
                <c:pt idx="4353">
                  <c:v>21.089514969690999</c:v>
                </c:pt>
                <c:pt idx="4354">
                  <c:v>21.072417334863001</c:v>
                </c:pt>
                <c:pt idx="4355">
                  <c:v>21.055308466248</c:v>
                </c:pt>
                <c:pt idx="4356">
                  <c:v>21.038188335461001</c:v>
                </c:pt>
                <c:pt idx="4357">
                  <c:v>21.02105691401</c:v>
                </c:pt>
                <c:pt idx="4358">
                  <c:v>21.003914173289999</c:v>
                </c:pt>
                <c:pt idx="4359">
                  <c:v>20.986760084585999</c:v>
                </c:pt>
                <c:pt idx="4360">
                  <c:v>20.969594619071</c:v>
                </c:pt>
                <c:pt idx="4361">
                  <c:v>20.952417747805999</c:v>
                </c:pt>
                <c:pt idx="4362">
                  <c:v>20.935229441737999</c:v>
                </c:pt>
                <c:pt idx="4363">
                  <c:v>20.918029671702001</c:v>
                </c:pt>
                <c:pt idx="4364">
                  <c:v>20.900818408416999</c:v>
                </c:pt>
                <c:pt idx="4365">
                  <c:v>20.883595622487</c:v>
                </c:pt>
                <c:pt idx="4366">
                  <c:v>20.866361284402998</c:v>
                </c:pt>
                <c:pt idx="4367">
                  <c:v>20.849115364536999</c:v>
                </c:pt>
                <c:pt idx="4368">
                  <c:v>20.831857833145001</c:v>
                </c:pt>
                <c:pt idx="4369">
                  <c:v>20.814588660367999</c:v>
                </c:pt>
                <c:pt idx="4370">
                  <c:v>20.797307816223999</c:v>
                </c:pt>
                <c:pt idx="4371">
                  <c:v>20.780015270617</c:v>
                </c:pt>
                <c:pt idx="4372">
                  <c:v>20.762710993328</c:v>
                </c:pt>
                <c:pt idx="4373">
                  <c:v>20.745394954020998</c:v>
                </c:pt>
                <c:pt idx="4374">
                  <c:v>20.728067122235998</c:v>
                </c:pt>
                <c:pt idx="4375">
                  <c:v>20.710727467394999</c:v>
                </c:pt>
                <c:pt idx="4376">
                  <c:v>20.693375958794999</c:v>
                </c:pt>
                <c:pt idx="4377">
                  <c:v>20.676012565610002</c:v>
                </c:pt>
                <c:pt idx="4378">
                  <c:v>20.658637256894</c:v>
                </c:pt>
                <c:pt idx="4379">
                  <c:v>20.641250001572999</c:v>
                </c:pt>
                <c:pt idx="4380">
                  <c:v>20.623850768450001</c:v>
                </c:pt>
                <c:pt idx="4381">
                  <c:v>20.606439526201999</c:v>
                </c:pt>
                <c:pt idx="4382">
                  <c:v>20.589016243379</c:v>
                </c:pt>
                <c:pt idx="4383">
                  <c:v>20.571580888404998</c:v>
                </c:pt>
                <c:pt idx="4384">
                  <c:v>20.554133429575</c:v>
                </c:pt>
                <c:pt idx="4385">
                  <c:v>20.536673835056</c:v>
                </c:pt>
                <c:pt idx="4386">
                  <c:v>20.519202072887001</c:v>
                </c:pt>
                <c:pt idx="4387">
                  <c:v>20.501718110976</c:v>
                </c:pt>
                <c:pt idx="4388">
                  <c:v>20.484221917098001</c:v>
                </c:pt>
                <c:pt idx="4389">
                  <c:v>20.466713458901001</c:v>
                </c:pt>
                <c:pt idx="4390">
                  <c:v>20.449192703897001</c:v>
                </c:pt>
                <c:pt idx="4391">
                  <c:v>20.431659619466998</c:v>
                </c:pt>
                <c:pt idx="4392">
                  <c:v>20.414114172857001</c:v>
                </c:pt>
                <c:pt idx="4393">
                  <c:v>20.396556331178999</c:v>
                </c:pt>
                <c:pt idx="4394">
                  <c:v>20.378986061410998</c:v>
                </c:pt>
                <c:pt idx="4395">
                  <c:v>20.361403330392001</c:v>
                </c:pt>
                <c:pt idx="4396">
                  <c:v>20.343808104826</c:v>
                </c:pt>
                <c:pt idx="4397">
                  <c:v>20.326200351280001</c:v>
                </c:pt>
                <c:pt idx="4398">
                  <c:v>20.30858003618</c:v>
                </c:pt>
                <c:pt idx="4399">
                  <c:v>20.290947125814998</c:v>
                </c:pt>
                <c:pt idx="4400">
                  <c:v>20.273301586332</c:v>
                </c:pt>
                <c:pt idx="4401">
                  <c:v>20.255643383738999</c:v>
                </c:pt>
                <c:pt idx="4402">
                  <c:v>20.237972483901</c:v>
                </c:pt>
                <c:pt idx="4403">
                  <c:v>20.220288852541</c:v>
                </c:pt>
                <c:pt idx="4404">
                  <c:v>20.202592455236999</c:v>
                </c:pt>
                <c:pt idx="4405">
                  <c:v>20.184883257424001</c:v>
                </c:pt>
                <c:pt idx="4406">
                  <c:v>20.167161224392</c:v>
                </c:pt>
                <c:pt idx="4407">
                  <c:v>20.149426321284999</c:v>
                </c:pt>
                <c:pt idx="4408">
                  <c:v>20.131678513099999</c:v>
                </c:pt>
                <c:pt idx="4409">
                  <c:v>20.113917764684999</c:v>
                </c:pt>
                <c:pt idx="4410">
                  <c:v>20.096144040740999</c:v>
                </c:pt>
                <c:pt idx="4411">
                  <c:v>20.078357305817999</c:v>
                </c:pt>
                <c:pt idx="4412">
                  <c:v>20.060557524318</c:v>
                </c:pt>
                <c:pt idx="4413">
                  <c:v>20.042744660488999</c:v>
                </c:pt>
                <c:pt idx="4414">
                  <c:v>20.024918678428001</c:v>
                </c:pt>
                <c:pt idx="4415">
                  <c:v>20.007079542079001</c:v>
                </c:pt>
                <c:pt idx="4416">
                  <c:v>19.989227215231001</c:v>
                </c:pt>
                <c:pt idx="4417">
                  <c:v>19.97136166152</c:v>
                </c:pt>
                <c:pt idx="4418">
                  <c:v>19.953482844423998</c:v>
                </c:pt>
                <c:pt idx="4419">
                  <c:v>19.935590727266</c:v>
                </c:pt>
                <c:pt idx="4420">
                  <c:v>19.917685273208001</c:v>
                </c:pt>
                <c:pt idx="4421">
                  <c:v>19.899766445257999</c:v>
                </c:pt>
                <c:pt idx="4422">
                  <c:v>19.881834206259999</c:v>
                </c:pt>
                <c:pt idx="4423">
                  <c:v>19.863888518899</c:v>
                </c:pt>
                <c:pt idx="4424">
                  <c:v>19.845929345698998</c:v>
                </c:pt>
                <c:pt idx="4425">
                  <c:v>19.827956649019999</c:v>
                </c:pt>
                <c:pt idx="4426">
                  <c:v>19.809970391059</c:v>
                </c:pt>
                <c:pt idx="4427">
                  <c:v>19.791970533850002</c:v>
                </c:pt>
                <c:pt idx="4428">
                  <c:v>19.773957039256999</c:v>
                </c:pt>
                <c:pt idx="4429">
                  <c:v>19.755929868982001</c:v>
                </c:pt>
                <c:pt idx="4430">
                  <c:v>19.737888984556001</c:v>
                </c:pt>
                <c:pt idx="4431">
                  <c:v>19.719834347342999</c:v>
                </c:pt>
                <c:pt idx="4432">
                  <c:v>19.701765918536999</c:v>
                </c:pt>
                <c:pt idx="4433">
                  <c:v>19.683683659161002</c:v>
                </c:pt>
                <c:pt idx="4434">
                  <c:v>19.665587530065</c:v>
                </c:pt>
                <c:pt idx="4435">
                  <c:v>19.647477491928001</c:v>
                </c:pt>
                <c:pt idx="4436">
                  <c:v>19.629353505253</c:v>
                </c:pt>
                <c:pt idx="4437">
                  <c:v>19.61121553037</c:v>
                </c:pt>
                <c:pt idx="4438">
                  <c:v>19.593063527430999</c:v>
                </c:pt>
                <c:pt idx="4439">
                  <c:v>19.574897456411001</c:v>
                </c:pt>
                <c:pt idx="4440">
                  <c:v>19.556717277108</c:v>
                </c:pt>
                <c:pt idx="4441">
                  <c:v>19.538522949137</c:v>
                </c:pt>
                <c:pt idx="4442">
                  <c:v>19.520314431936999</c:v>
                </c:pt>
                <c:pt idx="4443">
                  <c:v>19.502091684762</c:v>
                </c:pt>
                <c:pt idx="4444">
                  <c:v>19.483854666684</c:v>
                </c:pt>
                <c:pt idx="4445">
                  <c:v>19.46560333659</c:v>
                </c:pt>
                <c:pt idx="4446">
                  <c:v>19.447337653182998</c:v>
                </c:pt>
                <c:pt idx="4447">
                  <c:v>19.429057574979002</c:v>
                </c:pt>
                <c:pt idx="4448">
                  <c:v>19.410763060306</c:v>
                </c:pt>
                <c:pt idx="4449">
                  <c:v>19.392454067304001</c:v>
                </c:pt>
                <c:pt idx="4450">
                  <c:v>19.374130553920999</c:v>
                </c:pt>
                <c:pt idx="4451">
                  <c:v>19.355792477916999</c:v>
                </c:pt>
                <c:pt idx="4452">
                  <c:v>19.337439796857002</c:v>
                </c:pt>
                <c:pt idx="4453">
                  <c:v>19.319072468112001</c:v>
                </c:pt>
                <c:pt idx="4454">
                  <c:v>19.300690448859999</c:v>
                </c:pt>
                <c:pt idx="4455">
                  <c:v>19.282293696082</c:v>
                </c:pt>
                <c:pt idx="4456">
                  <c:v>19.263882166559998</c:v>
                </c:pt>
                <c:pt idx="4457">
                  <c:v>19.24545581688</c:v>
                </c:pt>
                <c:pt idx="4458">
                  <c:v>19.227014603425001</c:v>
                </c:pt>
                <c:pt idx="4459">
                  <c:v>19.208558482379001</c:v>
                </c:pt>
                <c:pt idx="4460">
                  <c:v>19.190087409722</c:v>
                </c:pt>
                <c:pt idx="4461">
                  <c:v>19.171601341231</c:v>
                </c:pt>
                <c:pt idx="4462">
                  <c:v>19.153100232477001</c:v>
                </c:pt>
                <c:pt idx="4463">
                  <c:v>19.134584038823998</c:v>
                </c:pt>
                <c:pt idx="4464">
                  <c:v>19.116052715428999</c:v>
                </c:pt>
                <c:pt idx="4465">
                  <c:v>19.097506217239001</c:v>
                </c:pt>
                <c:pt idx="4466">
                  <c:v>19.078944498990001</c:v>
                </c:pt>
                <c:pt idx="4467">
                  <c:v>19.060367515208</c:v>
                </c:pt>
                <c:pt idx="4468">
                  <c:v>19.041775220201998</c:v>
                </c:pt>
                <c:pt idx="4469">
                  <c:v>19.023167568068001</c:v>
                </c:pt>
                <c:pt idx="4470">
                  <c:v>19.004544512686</c:v>
                </c:pt>
                <c:pt idx="4471">
                  <c:v>18.985906007718</c:v>
                </c:pt>
                <c:pt idx="4472">
                  <c:v>18.967252006606</c:v>
                </c:pt>
                <c:pt idx="4473">
                  <c:v>18.948582462573</c:v>
                </c:pt>
                <c:pt idx="4474">
                  <c:v>18.929897328616001</c:v>
                </c:pt>
                <c:pt idx="4475">
                  <c:v>18.911196557514</c:v>
                </c:pt>
                <c:pt idx="4476">
                  <c:v>18.892480101815998</c:v>
                </c:pt>
                <c:pt idx="4477">
                  <c:v>18.873747913846</c:v>
                </c:pt>
                <c:pt idx="4478">
                  <c:v>18.854999945702001</c:v>
                </c:pt>
                <c:pt idx="4479">
                  <c:v>18.836236149247998</c:v>
                </c:pt>
                <c:pt idx="4480">
                  <c:v>18.81745647612</c:v>
                </c:pt>
                <c:pt idx="4481">
                  <c:v>18.798660877721002</c:v>
                </c:pt>
                <c:pt idx="4482">
                  <c:v>18.779849305216999</c:v>
                </c:pt>
                <c:pt idx="4483">
                  <c:v>18.761021709542</c:v>
                </c:pt>
                <c:pt idx="4484">
                  <c:v>18.742178041389</c:v>
                </c:pt>
                <c:pt idx="4485">
                  <c:v>18.723318251213001</c:v>
                </c:pt>
                <c:pt idx="4486">
                  <c:v>18.704442289227998</c:v>
                </c:pt>
                <c:pt idx="4487">
                  <c:v>18.685550105406001</c:v>
                </c:pt>
                <c:pt idx="4488">
                  <c:v>18.666641649475999</c:v>
                </c:pt>
                <c:pt idx="4489">
                  <c:v>18.647716870917002</c:v>
                </c:pt>
                <c:pt idx="4490">
                  <c:v>18.628775718964999</c:v>
                </c:pt>
                <c:pt idx="4491">
                  <c:v>18.609818142605</c:v>
                </c:pt>
                <c:pt idx="4492">
                  <c:v>18.590844090569998</c:v>
                </c:pt>
                <c:pt idx="4493">
                  <c:v>18.571853511343001</c:v>
                </c:pt>
                <c:pt idx="4494">
                  <c:v>18.552846353149</c:v>
                </c:pt>
                <c:pt idx="4495">
                  <c:v>18.533822563960001</c:v>
                </c:pt>
                <c:pt idx="4496">
                  <c:v>18.514782091489</c:v>
                </c:pt>
                <c:pt idx="4497">
                  <c:v>18.495724883188</c:v>
                </c:pt>
                <c:pt idx="4498">
                  <c:v>18.476650886249001</c:v>
                </c:pt>
                <c:pt idx="4499">
                  <c:v>18.457560047601</c:v>
                </c:pt>
                <c:pt idx="4500">
                  <c:v>18.438452313905</c:v>
                </c:pt>
                <c:pt idx="4501">
                  <c:v>18.419327631558001</c:v>
                </c:pt>
                <c:pt idx="4502">
                  <c:v>18.400185946684999</c:v>
                </c:pt>
                <c:pt idx="4503">
                  <c:v>18.381027205144001</c:v>
                </c:pt>
                <c:pt idx="4504">
                  <c:v>18.361851352515998</c:v>
                </c:pt>
                <c:pt idx="4505">
                  <c:v>18.342658334109998</c:v>
                </c:pt>
                <c:pt idx="4506">
                  <c:v>18.323448094958</c:v>
                </c:pt>
                <c:pt idx="4507">
                  <c:v>18.304220579810998</c:v>
                </c:pt>
                <c:pt idx="4508">
                  <c:v>18.284975733143</c:v>
                </c:pt>
                <c:pt idx="4509">
                  <c:v>18.265713499141999</c:v>
                </c:pt>
                <c:pt idx="4510">
                  <c:v>18.246433821714</c:v>
                </c:pt>
                <c:pt idx="4511">
                  <c:v>18.227136644476001</c:v>
                </c:pt>
                <c:pt idx="4512">
                  <c:v>18.207821910758</c:v>
                </c:pt>
                <c:pt idx="4513">
                  <c:v>18.188489563598001</c:v>
                </c:pt>
                <c:pt idx="4514">
                  <c:v>18.169139545741999</c:v>
                </c:pt>
                <c:pt idx="4515">
                  <c:v>18.14977179964</c:v>
                </c:pt>
                <c:pt idx="4516">
                  <c:v>18.130386267445999</c:v>
                </c:pt>
                <c:pt idx="4517">
                  <c:v>18.110982891012</c:v>
                </c:pt>
                <c:pt idx="4518">
                  <c:v>18.091561611892001</c:v>
                </c:pt>
                <c:pt idx="4519">
                  <c:v>18.072122371334</c:v>
                </c:pt>
                <c:pt idx="4520">
                  <c:v>18.052665110281001</c:v>
                </c:pt>
                <c:pt idx="4521">
                  <c:v>18.033189769366</c:v>
                </c:pt>
                <c:pt idx="4522">
                  <c:v>18.013696288914002</c:v>
                </c:pt>
                <c:pt idx="4523">
                  <c:v>17.994184608935999</c:v>
                </c:pt>
                <c:pt idx="4524">
                  <c:v>17.974654669128999</c:v>
                </c:pt>
                <c:pt idx="4525">
                  <c:v>17.955106408870002</c:v>
                </c:pt>
                <c:pt idx="4526">
                  <c:v>17.935539767219002</c:v>
                </c:pt>
                <c:pt idx="4527">
                  <c:v>17.915954682913</c:v>
                </c:pt>
                <c:pt idx="4528">
                  <c:v>17.896351094364999</c:v>
                </c:pt>
                <c:pt idx="4529">
                  <c:v>17.876728939660001</c:v>
                </c:pt>
                <c:pt idx="4530">
                  <c:v>17.857088156553999</c:v>
                </c:pt>
                <c:pt idx="4531">
                  <c:v>17.837428682472002</c:v>
                </c:pt>
                <c:pt idx="4532">
                  <c:v>17.817750454504001</c:v>
                </c:pt>
                <c:pt idx="4533">
                  <c:v>17.798053409404002</c:v>
                </c:pt>
                <c:pt idx="4534">
                  <c:v>17.778337483586</c:v>
                </c:pt>
                <c:pt idx="4535">
                  <c:v>17.758602613120999</c:v>
                </c:pt>
                <c:pt idx="4536">
                  <c:v>17.738848733739001</c:v>
                </c:pt>
                <c:pt idx="4537">
                  <c:v>17.719075780819001</c:v>
                </c:pt>
                <c:pt idx="4538">
                  <c:v>17.699283689392999</c:v>
                </c:pt>
                <c:pt idx="4539">
                  <c:v>17.679472394139001</c:v>
                </c:pt>
                <c:pt idx="4540">
                  <c:v>17.659641829382</c:v>
                </c:pt>
                <c:pt idx="4541">
                  <c:v>17.639791929086002</c:v>
                </c:pt>
                <c:pt idx="4542">
                  <c:v>17.619922626857999</c:v>
                </c:pt>
                <c:pt idx="4543">
                  <c:v>17.600033855941</c:v>
                </c:pt>
                <c:pt idx="4544">
                  <c:v>17.580125549209001</c:v>
                </c:pt>
                <c:pt idx="4545">
                  <c:v>17.560197639169999</c:v>
                </c:pt>
                <c:pt idx="4546">
                  <c:v>17.540250057961</c:v>
                </c:pt>
                <c:pt idx="4547">
                  <c:v>17.520282737342001</c:v>
                </c:pt>
                <c:pt idx="4548">
                  <c:v>17.500295608697002</c:v>
                </c:pt>
                <c:pt idx="4549">
                  <c:v>17.480288603028001</c:v>
                </c:pt>
                <c:pt idx="4550">
                  <c:v>17.460261650957001</c:v>
                </c:pt>
                <c:pt idx="4551">
                  <c:v>17.440214682714998</c:v>
                </c:pt>
                <c:pt idx="4552">
                  <c:v>17.420147628148001</c:v>
                </c:pt>
                <c:pt idx="4553">
                  <c:v>17.400060416706999</c:v>
                </c:pt>
                <c:pt idx="4554">
                  <c:v>17.379952977447999</c:v>
                </c:pt>
                <c:pt idx="4555">
                  <c:v>17.359825239028002</c:v>
                </c:pt>
                <c:pt idx="4556">
                  <c:v>17.339677129704</c:v>
                </c:pt>
                <c:pt idx="4557">
                  <c:v>17.319508577324999</c:v>
                </c:pt>
                <c:pt idx="4558">
                  <c:v>17.299319509336001</c:v>
                </c:pt>
                <c:pt idx="4559">
                  <c:v>17.279109852765</c:v>
                </c:pt>
                <c:pt idx="4560">
                  <c:v>17.258879534230999</c:v>
                </c:pt>
                <c:pt idx="4561">
                  <c:v>17.238628479930998</c:v>
                </c:pt>
                <c:pt idx="4562">
                  <c:v>17.218356615644002</c:v>
                </c:pt>
                <c:pt idx="4563">
                  <c:v>17.198063866719998</c:v>
                </c:pt>
                <c:pt idx="4564">
                  <c:v>17.177750158085001</c:v>
                </c:pt>
                <c:pt idx="4565">
                  <c:v>17.157415414231</c:v>
                </c:pt>
                <c:pt idx="4566">
                  <c:v>17.137059559215999</c:v>
                </c:pt>
                <c:pt idx="4567">
                  <c:v>17.116682516657999</c:v>
                </c:pt>
                <c:pt idx="4568">
                  <c:v>17.096284209736002</c:v>
                </c:pt>
                <c:pt idx="4569">
                  <c:v>17.075864561178999</c:v>
                </c:pt>
                <c:pt idx="4570">
                  <c:v>17.055423493271</c:v>
                </c:pt>
                <c:pt idx="4571">
                  <c:v>17.034960927838998</c:v>
                </c:pt>
                <c:pt idx="4572">
                  <c:v>17.014476786256001</c:v>
                </c:pt>
                <c:pt idx="4573">
                  <c:v>16.993970989434001</c:v>
                </c:pt>
                <c:pt idx="4574">
                  <c:v>16.973443457818998</c:v>
                </c:pt>
                <c:pt idx="4575">
                  <c:v>16.952894111391</c:v>
                </c:pt>
                <c:pt idx="4576">
                  <c:v>16.932322869658002</c:v>
                </c:pt>
                <c:pt idx="4577">
                  <c:v>16.911729651649999</c:v>
                </c:pt>
                <c:pt idx="4578">
                  <c:v>16.891114375918999</c:v>
                </c:pt>
                <c:pt idx="4579">
                  <c:v>16.870476960533001</c:v>
                </c:pt>
                <c:pt idx="4580">
                  <c:v>16.849817323073001</c:v>
                </c:pt>
                <c:pt idx="4581">
                  <c:v>16.829135380625001</c:v>
                </c:pt>
                <c:pt idx="4582">
                  <c:v>16.808431049780999</c:v>
                </c:pt>
                <c:pt idx="4583">
                  <c:v>16.787704246634998</c:v>
                </c:pt>
                <c:pt idx="4584">
                  <c:v>16.766954886772002</c:v>
                </c:pt>
                <c:pt idx="4585">
                  <c:v>16.746182885271999</c:v>
                </c:pt>
                <c:pt idx="4586">
                  <c:v>16.725388156699001</c:v>
                </c:pt>
                <c:pt idx="4587">
                  <c:v>16.704570615102998</c:v>
                </c:pt>
                <c:pt idx="4588">
                  <c:v>16.683730174010002</c:v>
                </c:pt>
                <c:pt idx="4589">
                  <c:v>16.662866746420001</c:v>
                </c:pt>
                <c:pt idx="4590">
                  <c:v>16.641980244804</c:v>
                </c:pt>
                <c:pt idx="4591">
                  <c:v>16.621070581093999</c:v>
                </c:pt>
                <c:pt idx="4592">
                  <c:v>16.600137666687001</c:v>
                </c:pt>
                <c:pt idx="4593">
                  <c:v>16.579181412432</c:v>
                </c:pt>
                <c:pt idx="4594">
                  <c:v>16.558201728631001</c:v>
                </c:pt>
                <c:pt idx="4595">
                  <c:v>16.53719852503</c:v>
                </c:pt>
                <c:pt idx="4596">
                  <c:v>16.516171710818998</c:v>
                </c:pt>
                <c:pt idx="4597">
                  <c:v>16.495121194620999</c:v>
                </c:pt>
                <c:pt idx="4598">
                  <c:v>16.474046884492999</c:v>
                </c:pt>
                <c:pt idx="4599">
                  <c:v>16.452948687919001</c:v>
                </c:pt>
                <c:pt idx="4600">
                  <c:v>16.431826511802999</c:v>
                </c:pt>
                <c:pt idx="4601">
                  <c:v>16.410680262465998</c:v>
                </c:pt>
                <c:pt idx="4602">
                  <c:v>16.389509845639999</c:v>
                </c:pt>
                <c:pt idx="4603">
                  <c:v>16.368315166464001</c:v>
                </c:pt>
                <c:pt idx="4604">
                  <c:v>16.347096129478</c:v>
                </c:pt>
                <c:pt idx="4605">
                  <c:v>16.325852638615</c:v>
                </c:pt>
                <c:pt idx="4606">
                  <c:v>16.304584597201998</c:v>
                </c:pt>
                <c:pt idx="4607">
                  <c:v>16.283291907948001</c:v>
                </c:pt>
                <c:pt idx="4608">
                  <c:v>16.261974472942999</c:v>
                </c:pt>
                <c:pt idx="4609">
                  <c:v>16.240632193650001</c:v>
                </c:pt>
                <c:pt idx="4610">
                  <c:v>16.219264970899001</c:v>
                </c:pt>
                <c:pt idx="4611">
                  <c:v>16.197872704885</c:v>
                </c:pt>
                <c:pt idx="4612">
                  <c:v>16.176455295157002</c:v>
                </c:pt>
                <c:pt idx="4613">
                  <c:v>16.155012640616999</c:v>
                </c:pt>
                <c:pt idx="4614">
                  <c:v>16.133544639509999</c:v>
                </c:pt>
                <c:pt idx="4615">
                  <c:v>16.112051189420999</c:v>
                </c:pt>
                <c:pt idx="4616">
                  <c:v>16.090532187269002</c:v>
                </c:pt>
                <c:pt idx="4617">
                  <c:v>16.068987529297999</c:v>
                </c:pt>
                <c:pt idx="4618">
                  <c:v>16.047417111072999</c:v>
                </c:pt>
                <c:pt idx="4619">
                  <c:v>16.025820827476</c:v>
                </c:pt>
                <c:pt idx="4620">
                  <c:v>16.004198572692999</c:v>
                </c:pt>
                <c:pt idx="4621">
                  <c:v>15.982550240215</c:v>
                </c:pt>
                <c:pt idx="4622">
                  <c:v>15.960875722827</c:v>
                </c:pt>
                <c:pt idx="4623">
                  <c:v>15.939174912602001</c:v>
                </c:pt>
                <c:pt idx="4624">
                  <c:v>15.917447700898</c:v>
                </c:pt>
                <c:pt idx="4625">
                  <c:v>15.895693978343999</c:v>
                </c:pt>
                <c:pt idx="4626">
                  <c:v>15.873913634842999</c:v>
                </c:pt>
                <c:pt idx="4627">
                  <c:v>15.852106559554</c:v>
                </c:pt>
                <c:pt idx="4628">
                  <c:v>15.830272640896</c:v>
                </c:pt>
                <c:pt idx="4629">
                  <c:v>15.808411766532</c:v>
                </c:pt>
                <c:pt idx="4630">
                  <c:v>15.786523823368</c:v>
                </c:pt>
                <c:pt idx="4631">
                  <c:v>15.764608697542</c:v>
                </c:pt>
                <c:pt idx="4632">
                  <c:v>15.742666274419999</c:v>
                </c:pt>
                <c:pt idx="4633">
                  <c:v>15.720696438585</c:v>
                </c:pt>
                <c:pt idx="4634">
                  <c:v>15.698699073830999</c:v>
                </c:pt>
                <c:pt idx="4635">
                  <c:v>15.676674063159</c:v>
                </c:pt>
                <c:pt idx="4636">
                  <c:v>15.654621288762</c:v>
                </c:pt>
                <c:pt idx="4637">
                  <c:v>15.632540632024</c:v>
                </c:pt>
                <c:pt idx="4638">
                  <c:v>15.610431973508</c:v>
                </c:pt>
                <c:pt idx="4639">
                  <c:v>15.588295192952</c:v>
                </c:pt>
                <c:pt idx="4640">
                  <c:v>15.566130169256001</c:v>
                </c:pt>
                <c:pt idx="4641">
                  <c:v>15.543936780477001</c:v>
                </c:pt>
                <c:pt idx="4642">
                  <c:v>15.521714903821</c:v>
                </c:pt>
                <c:pt idx="4643">
                  <c:v>15.499464415632</c:v>
                </c:pt>
                <c:pt idx="4644">
                  <c:v>15.477185191387999</c:v>
                </c:pt>
                <c:pt idx="4645">
                  <c:v>15.454877105687</c:v>
                </c:pt>
                <c:pt idx="4646">
                  <c:v>15.432540032243001</c:v>
                </c:pt>
                <c:pt idx="4647">
                  <c:v>15.410173843875</c:v>
                </c:pt>
                <c:pt idx="4648">
                  <c:v>15.387778412497999</c:v>
                </c:pt>
                <c:pt idx="4649">
                  <c:v>15.365353609113001</c:v>
                </c:pt>
                <c:pt idx="4650">
                  <c:v>15.342899303803</c:v>
                </c:pt>
                <c:pt idx="4651">
                  <c:v>15.320415365717</c:v>
                </c:pt>
                <c:pt idx="4652">
                  <c:v>15.297901663063</c:v>
                </c:pt>
                <c:pt idx="4653">
                  <c:v>15.275358063103001</c:v>
                </c:pt>
                <c:pt idx="4654">
                  <c:v>15.252784432135</c:v>
                </c:pt>
                <c:pt idx="4655">
                  <c:v>15.230180635491999</c:v>
                </c:pt>
                <c:pt idx="4656">
                  <c:v>15.207546537524999</c:v>
                </c:pt>
                <c:pt idx="4657">
                  <c:v>15.184882001598</c:v>
                </c:pt>
                <c:pt idx="4658">
                  <c:v>15.162186890073</c:v>
                </c:pt>
                <c:pt idx="4659">
                  <c:v>15.139461064307</c:v>
                </c:pt>
                <c:pt idx="4660">
                  <c:v>15.116704384634</c:v>
                </c:pt>
                <c:pt idx="4661">
                  <c:v>15.093916710358</c:v>
                </c:pt>
                <c:pt idx="4662">
                  <c:v>15.071097899743</c:v>
                </c:pt>
                <c:pt idx="4663">
                  <c:v>15.048247809999999</c:v>
                </c:pt>
                <c:pt idx="4664">
                  <c:v>15.02536629728</c:v>
                </c:pt>
                <c:pt idx="4665">
                  <c:v>15.002453216657001</c:v>
                </c:pt>
                <c:pt idx="4666">
                  <c:v>14.979508422122001</c:v>
                </c:pt>
                <c:pt idx="4667">
                  <c:v>14.956531766569</c:v>
                </c:pt>
                <c:pt idx="4668">
                  <c:v>14.933523101782001</c:v>
                </c:pt>
                <c:pt idx="4669">
                  <c:v>14.910482278429001</c:v>
                </c:pt>
                <c:pt idx="4670">
                  <c:v>14.887409146044</c:v>
                </c:pt>
                <c:pt idx="4671">
                  <c:v>14.864303553018001</c:v>
                </c:pt>
                <c:pt idx="4672">
                  <c:v>14.841165346585999</c:v>
                </c:pt>
                <c:pt idx="4673">
                  <c:v>14.817994372815001</c:v>
                </c:pt>
                <c:pt idx="4674">
                  <c:v>14.79479047659</c:v>
                </c:pt>
                <c:pt idx="4675">
                  <c:v>14.771553501605</c:v>
                </c:pt>
                <c:pt idx="4676">
                  <c:v>14.748283290346</c:v>
                </c:pt>
                <c:pt idx="4677">
                  <c:v>14.724979684079001</c:v>
                </c:pt>
                <c:pt idx="4678">
                  <c:v>14.70164252284</c:v>
                </c:pt>
                <c:pt idx="4679">
                  <c:v>14.678271645416</c:v>
                </c:pt>
                <c:pt idx="4680">
                  <c:v>14.654866889336001</c:v>
                </c:pt>
                <c:pt idx="4681">
                  <c:v>14.631428090855</c:v>
                </c:pt>
                <c:pt idx="4682">
                  <c:v>14.607955084941</c:v>
                </c:pt>
                <c:pt idx="4683">
                  <c:v>14.584447705258</c:v>
                </c:pt>
                <c:pt idx="4684">
                  <c:v>14.560905784158001</c:v>
                </c:pt>
                <c:pt idx="4685">
                  <c:v>14.537329152659</c:v>
                </c:pt>
                <c:pt idx="4686">
                  <c:v>14.513717640433001</c:v>
                </c:pt>
                <c:pt idx="4687">
                  <c:v>14.490071075795001</c:v>
                </c:pt>
                <c:pt idx="4688">
                  <c:v>14.46638928568</c:v>
                </c:pt>
                <c:pt idx="4689">
                  <c:v>14.442672095634</c:v>
                </c:pt>
                <c:pt idx="4690">
                  <c:v>14.418919329794999</c:v>
                </c:pt>
                <c:pt idx="4691">
                  <c:v>14.39513081088</c:v>
                </c:pt>
                <c:pt idx="4692">
                  <c:v>14.371306360164001</c:v>
                </c:pt>
                <c:pt idx="4693">
                  <c:v>14.347445797467</c:v>
                </c:pt>
                <c:pt idx="4694">
                  <c:v>14.32354894114</c:v>
                </c:pt>
                <c:pt idx="4695">
                  <c:v>14.299615608041</c:v>
                </c:pt>
                <c:pt idx="4696">
                  <c:v>14.275645613524</c:v>
                </c:pt>
                <c:pt idx="4697">
                  <c:v>14.251638771418</c:v>
                </c:pt>
                <c:pt idx="4698">
                  <c:v>14.227594894012</c:v>
                </c:pt>
                <c:pt idx="4699">
                  <c:v>14.203513792036</c:v>
                </c:pt>
                <c:pt idx="4700">
                  <c:v>14.179395274641999</c:v>
                </c:pt>
                <c:pt idx="4701">
                  <c:v>14.155239149387</c:v>
                </c:pt>
                <c:pt idx="4702">
                  <c:v>14.131045222212</c:v>
                </c:pt>
                <c:pt idx="4703">
                  <c:v>14.106813297425999</c:v>
                </c:pt>
                <c:pt idx="4704">
                  <c:v>14.082543177685</c:v>
                </c:pt>
                <c:pt idx="4705">
                  <c:v>14.058234663972</c:v>
                </c:pt>
                <c:pt idx="4706">
                  <c:v>14.033887555578</c:v>
                </c:pt>
                <c:pt idx="4707">
                  <c:v>14.009501650082999</c:v>
                </c:pt>
                <c:pt idx="4708">
                  <c:v>13.985076743331</c:v>
                </c:pt>
                <c:pt idx="4709">
                  <c:v>13.960612629414999</c:v>
                </c:pt>
                <c:pt idx="4710">
                  <c:v>13.936109100652001</c:v>
                </c:pt>
                <c:pt idx="4711">
                  <c:v>13.911565947562</c:v>
                </c:pt>
                <c:pt idx="4712">
                  <c:v>13.886982958847</c:v>
                </c:pt>
                <c:pt idx="4713">
                  <c:v>13.862359921371</c:v>
                </c:pt>
                <c:pt idx="4714">
                  <c:v>13.837696620131</c:v>
                </c:pt>
                <c:pt idx="4715">
                  <c:v>13.812992838241</c:v>
                </c:pt>
                <c:pt idx="4716">
                  <c:v>13.788248356905999</c:v>
                </c:pt>
                <c:pt idx="4717">
                  <c:v>13.763462955396999</c:v>
                </c:pt>
                <c:pt idx="4718">
                  <c:v>13.738636411030001</c:v>
                </c:pt>
                <c:pt idx="4719">
                  <c:v>13.71376849914</c:v>
                </c:pt>
                <c:pt idx="4720">
                  <c:v>13.688858993055</c:v>
                </c:pt>
                <c:pt idx="4721">
                  <c:v>13.663907664073999</c:v>
                </c:pt>
                <c:pt idx="4722">
                  <c:v>13.638914281439</c:v>
                </c:pt>
                <c:pt idx="4723">
                  <c:v>13.613878612309</c:v>
                </c:pt>
                <c:pt idx="4724">
                  <c:v>13.588800421737</c:v>
                </c:pt>
                <c:pt idx="4725">
                  <c:v>13.563679472637</c:v>
                </c:pt>
                <c:pt idx="4726">
                  <c:v>13.538515525764</c:v>
                </c:pt>
                <c:pt idx="4727">
                  <c:v>13.51330833968</c:v>
                </c:pt>
                <c:pt idx="4728">
                  <c:v>13.488057670730001</c:v>
                </c:pt>
                <c:pt idx="4729">
                  <c:v>13.462763273009999</c:v>
                </c:pt>
                <c:pt idx="4730">
                  <c:v>13.437424898344</c:v>
                </c:pt>
                <c:pt idx="4731">
                  <c:v>13.412042296245</c:v>
                </c:pt>
                <c:pt idx="4732">
                  <c:v>13.386615213894</c:v>
                </c:pt>
                <c:pt idx="4733">
                  <c:v>13.361143396105</c:v>
                </c:pt>
                <c:pt idx="4734">
                  <c:v>13.335626585291999</c:v>
                </c:pt>
                <c:pt idx="4735">
                  <c:v>13.310064521441999</c:v>
                </c:pt>
                <c:pt idx="4736">
                  <c:v>13.284456942081</c:v>
                </c:pt>
                <c:pt idx="4737">
                  <c:v>13.258803582240001</c:v>
                </c:pt>
                <c:pt idx="4738">
                  <c:v>13.233104174424</c:v>
                </c:pt>
                <c:pt idx="4739">
                  <c:v>13.207358448575</c:v>
                </c:pt>
                <c:pt idx="4740">
                  <c:v>13.18156613204</c:v>
                </c:pt>
                <c:pt idx="4741">
                  <c:v>13.155726949537</c:v>
                </c:pt>
                <c:pt idx="4742">
                  <c:v>13.129840623115999</c:v>
                </c:pt>
                <c:pt idx="4743">
                  <c:v>13.103906872126</c:v>
                </c:pt>
                <c:pt idx="4744">
                  <c:v>13.077925413174</c:v>
                </c:pt>
                <c:pt idx="4745">
                  <c:v>13.051895960094001</c:v>
                </c:pt>
                <c:pt idx="4746">
                  <c:v>13.025818223901</c:v>
                </c:pt>
                <c:pt idx="4747">
                  <c:v>12.999691912758999</c:v>
                </c:pt>
                <c:pt idx="4748">
                  <c:v>12.973516731937</c:v>
                </c:pt>
                <c:pt idx="4749">
                  <c:v>12.94729238377</c:v>
                </c:pt>
                <c:pt idx="4750">
                  <c:v>12.921018567618001</c:v>
                </c:pt>
                <c:pt idx="4751">
                  <c:v>12.894694979825999</c:v>
                </c:pt>
                <c:pt idx="4752">
                  <c:v>12.868321313678999</c:v>
                </c:pt>
                <c:pt idx="4753">
                  <c:v>12.841897259357999</c:v>
                </c:pt>
                <c:pt idx="4754">
                  <c:v>12.815422503899001</c:v>
                </c:pt>
                <c:pt idx="4755">
                  <c:v>12.788896731147</c:v>
                </c:pt>
                <c:pt idx="4756">
                  <c:v>12.762319621710001</c:v>
                </c:pt>
                <c:pt idx="4757">
                  <c:v>12.735690852911</c:v>
                </c:pt>
                <c:pt idx="4758">
                  <c:v>12.709010098743001</c:v>
                </c:pt>
                <c:pt idx="4759">
                  <c:v>12.682277029819</c:v>
                </c:pt>
                <c:pt idx="4760">
                  <c:v>12.655491313324999</c:v>
                </c:pt>
                <c:pt idx="4761">
                  <c:v>12.628652612967</c:v>
                </c:pt>
                <c:pt idx="4762">
                  <c:v>12.601760588922</c:v>
                </c:pt>
                <c:pt idx="4763">
                  <c:v>12.574814897785</c:v>
                </c:pt>
                <c:pt idx="4764">
                  <c:v>12.547815192516</c:v>
                </c:pt>
                <c:pt idx="4765">
                  <c:v>12.520761122386</c:v>
                </c:pt>
                <c:pt idx="4766">
                  <c:v>12.493652332924</c:v>
                </c:pt>
                <c:pt idx="4767">
                  <c:v>12.466488465855999</c:v>
                </c:pt>
                <c:pt idx="4768">
                  <c:v>12.439269159055</c:v>
                </c:pt>
                <c:pt idx="4769">
                  <c:v>12.411994046473</c:v>
                </c:pt>
                <c:pt idx="4770">
                  <c:v>12.384662758092</c:v>
                </c:pt>
                <c:pt idx="4771">
                  <c:v>12.357274919856</c:v>
                </c:pt>
                <c:pt idx="4772">
                  <c:v>12.329830153611001</c:v>
                </c:pt>
                <c:pt idx="4773">
                  <c:v>12.302328077044001</c:v>
                </c:pt>
                <c:pt idx="4774">
                  <c:v>12.274768303617</c:v>
                </c:pt>
                <c:pt idx="4775">
                  <c:v>12.247150442500001</c:v>
                </c:pt>
                <c:pt idx="4776">
                  <c:v>12.219474098508</c:v>
                </c:pt>
                <c:pt idx="4777">
                  <c:v>12.191738872028999</c:v>
                </c:pt>
                <c:pt idx="4778">
                  <c:v>12.163944358956</c:v>
                </c:pt>
                <c:pt idx="4779">
                  <c:v>12.136090150615001</c:v>
                </c:pt>
                <c:pt idx="4780">
                  <c:v>12.108175833696</c:v>
                </c:pt>
                <c:pt idx="4781">
                  <c:v>12.080200990172999</c:v>
                </c:pt>
                <c:pt idx="4782">
                  <c:v>12.052165197234</c:v>
                </c:pt>
                <c:pt idx="4783">
                  <c:v>12.024068027201</c:v>
                </c:pt>
                <c:pt idx="4784">
                  <c:v>11.995909047453001</c:v>
                </c:pt>
                <c:pt idx="4785">
                  <c:v>11.967687820342</c:v>
                </c:pt>
                <c:pt idx="4786">
                  <c:v>11.939403903118</c:v>
                </c:pt>
                <c:pt idx="4787">
                  <c:v>11.911056847836999</c:v>
                </c:pt>
                <c:pt idx="4788">
                  <c:v>11.882646201283</c:v>
                </c:pt>
                <c:pt idx="4789">
                  <c:v>11.854171504876</c:v>
                </c:pt>
                <c:pt idx="4790">
                  <c:v>11.825632294582</c:v>
                </c:pt>
                <c:pt idx="4791">
                  <c:v>11.797028100827999</c:v>
                </c:pt>
                <c:pt idx="4792">
                  <c:v>11.768358448402999</c:v>
                </c:pt>
                <c:pt idx="4793">
                  <c:v>11.739622856363001</c:v>
                </c:pt>
                <c:pt idx="4794">
                  <c:v>11.71082083794</c:v>
                </c:pt>
                <c:pt idx="4795">
                  <c:v>11.681951900435999</c:v>
                </c:pt>
                <c:pt idx="4796">
                  <c:v>11.653015545123999</c:v>
                </c:pt>
                <c:pt idx="4797">
                  <c:v>11.624011267145001</c:v>
                </c:pt>
                <c:pt idx="4798">
                  <c:v>11.594938555401001</c:v>
                </c:pt>
                <c:pt idx="4799">
                  <c:v>11.565796892447</c:v>
                </c:pt>
                <c:pt idx="4800">
                  <c:v>11.536585754382999</c:v>
                </c:pt>
                <c:pt idx="4801">
                  <c:v>11.507304610733</c:v>
                </c:pt>
                <c:pt idx="4802">
                  <c:v>11.477952924338</c:v>
                </c:pt>
                <c:pt idx="4803">
                  <c:v>11.448530151232999</c:v>
                </c:pt>
                <c:pt idx="4804">
                  <c:v>11.419035740526001</c:v>
                </c:pt>
                <c:pt idx="4805">
                  <c:v>11.389469134273</c:v>
                </c:pt>
                <c:pt idx="4806">
                  <c:v>11.359829767356</c:v>
                </c:pt>
                <c:pt idx="4807">
                  <c:v>11.330117067347</c:v>
                </c:pt>
                <c:pt idx="4808">
                  <c:v>11.300330454379999</c:v>
                </c:pt>
                <c:pt idx="4809">
                  <c:v>11.270469341009999</c:v>
                </c:pt>
                <c:pt idx="4810">
                  <c:v>11.240533132081</c:v>
                </c:pt>
                <c:pt idx="4811">
                  <c:v>11.210521224577001</c:v>
                </c:pt>
                <c:pt idx="4812">
                  <c:v>11.180433007477999</c:v>
                </c:pt>
                <c:pt idx="4813">
                  <c:v>11.150267861612001</c:v>
                </c:pt>
                <c:pt idx="4814">
                  <c:v>11.120025159502999</c:v>
                </c:pt>
                <c:pt idx="4815">
                  <c:v>11.089704265209001</c:v>
                </c:pt>
                <c:pt idx="4816">
                  <c:v>11.059304534169</c:v>
                </c:pt>
                <c:pt idx="4817">
                  <c:v>11.02882531303</c:v>
                </c:pt>
                <c:pt idx="4818">
                  <c:v>10.998265939488</c:v>
                </c:pt>
                <c:pt idx="4819">
                  <c:v>10.967625742108</c:v>
                </c:pt>
                <c:pt idx="4820">
                  <c:v>10.936904040148001</c:v>
                </c:pt>
                <c:pt idx="4821">
                  <c:v>10.906100143384</c:v>
                </c:pt>
                <c:pt idx="4822">
                  <c:v>10.875213351914001</c:v>
                </c:pt>
                <c:pt idx="4823">
                  <c:v>10.844242955977</c:v>
                </c:pt>
                <c:pt idx="4824">
                  <c:v>10.813188235748999</c:v>
                </c:pt>
                <c:pt idx="4825">
                  <c:v>10.78204846115</c:v>
                </c:pt>
                <c:pt idx="4826">
                  <c:v>10.750822891632</c:v>
                </c:pt>
                <c:pt idx="4827">
                  <c:v>10.719510775973999</c:v>
                </c:pt>
                <c:pt idx="4828">
                  <c:v>10.68811135206</c:v>
                </c:pt>
                <c:pt idx="4829">
                  <c:v>10.656623846659</c:v>
                </c:pt>
                <c:pt idx="4830">
                  <c:v>10.625047475199001</c:v>
                </c:pt>
                <c:pt idx="4831">
                  <c:v>10.593381441528001</c:v>
                </c:pt>
                <c:pt idx="4832">
                  <c:v>10.56162493768</c:v>
                </c:pt>
                <c:pt idx="4833">
                  <c:v>10.529777143622001</c:v>
                </c:pt>
                <c:pt idx="4834">
                  <c:v>10.497837227004</c:v>
                </c:pt>
                <c:pt idx="4835">
                  <c:v>10.465804342899</c:v>
                </c:pt>
                <c:pt idx="4836">
                  <c:v>10.433677633534</c:v>
                </c:pt>
                <c:pt idx="4837">
                  <c:v>10.401456228015</c:v>
                </c:pt>
                <c:pt idx="4838">
                  <c:v>10.369139242046</c:v>
                </c:pt>
                <c:pt idx="4839">
                  <c:v>10.336725777638</c:v>
                </c:pt>
                <c:pt idx="4840">
                  <c:v>10.304214922809001</c:v>
                </c:pt>
                <c:pt idx="4841">
                  <c:v>10.271605751280999</c:v>
                </c:pt>
                <c:pt idx="4842">
                  <c:v>10.23889732216</c:v>
                </c:pt>
                <c:pt idx="4843">
                  <c:v>10.206088679616</c:v>
                </c:pt>
                <c:pt idx="4844">
                  <c:v>10.173178852543</c:v>
                </c:pt>
                <c:pt idx="4845">
                  <c:v>10.140166854224001</c:v>
                </c:pt>
                <c:pt idx="4846">
                  <c:v>10.107051681970001</c:v>
                </c:pt>
                <c:pt idx="4847">
                  <c:v>10.073832316758001</c:v>
                </c:pt>
                <c:pt idx="4848">
                  <c:v>10.040507722858999</c:v>
                </c:pt>
                <c:pt idx="4849">
                  <c:v>10.00707684745</c:v>
                </c:pt>
                <c:pt idx="4850">
                  <c:v>9.9735386202178002</c:v>
                </c:pt>
                <c:pt idx="4851">
                  <c:v>9.9398919529488996</c:v>
                </c:pt>
                <c:pt idx="4852">
                  <c:v>9.9061357391087004</c:v>
                </c:pt>
                <c:pt idx="4853">
                  <c:v>9.8722688534067995</c:v>
                </c:pt>
                <c:pt idx="4854">
                  <c:v>9.8382901513493</c:v>
                </c:pt>
                <c:pt idx="4855">
                  <c:v>9.8041984687772992</c:v>
                </c:pt>
                <c:pt idx="4856">
                  <c:v>9.7699926213912001</c:v>
                </c:pt>
                <c:pt idx="4857">
                  <c:v>9.7356714042596</c:v>
                </c:pt>
                <c:pt idx="4858">
                  <c:v>9.7012335913131</c:v>
                </c:pt>
                <c:pt idx="4859">
                  <c:v>9.6666779348218999</c:v>
                </c:pt>
                <c:pt idx="4860">
                  <c:v>9.6320031648567994</c:v>
                </c:pt>
                <c:pt idx="4861">
                  <c:v>9.5972079887327002</c:v>
                </c:pt>
                <c:pt idx="4862">
                  <c:v>9.5622910904343001</c:v>
                </c:pt>
                <c:pt idx="4863">
                  <c:v>9.5272511300224991</c:v>
                </c:pt>
                <c:pt idx="4864">
                  <c:v>9.4920867430215008</c:v>
                </c:pt>
                <c:pt idx="4865">
                  <c:v>9.4567965397862004</c:v>
                </c:pt>
                <c:pt idx="4866">
                  <c:v>9.4213791048477002</c:v>
                </c:pt>
                <c:pt idx="4867">
                  <c:v>9.3858329962365996</c:v>
                </c:pt>
                <c:pt idx="4868">
                  <c:v>9.3501567447842007</c:v>
                </c:pt>
                <c:pt idx="4869">
                  <c:v>9.3143488533990997</c:v>
                </c:pt>
                <c:pt idx="4870">
                  <c:v>9.2784077963193994</c:v>
                </c:pt>
                <c:pt idx="4871">
                  <c:v>9.2423320183385993</c:v>
                </c:pt>
                <c:pt idx="4872">
                  <c:v>9.2061199340043007</c:v>
                </c:pt>
                <c:pt idx="4873">
                  <c:v>9.1697699267893</c:v>
                </c:pt>
                <c:pt idx="4874">
                  <c:v>9.1332803482327005</c:v>
                </c:pt>
                <c:pt idx="4875">
                  <c:v>9.0966495170499009</c:v>
                </c:pt>
                <c:pt idx="4876">
                  <c:v>9.0598757182120995</c:v>
                </c:pt>
                <c:pt idx="4877">
                  <c:v>9.0229572019902005</c:v>
                </c:pt>
                <c:pt idx="4878">
                  <c:v>8.9858921829649994</c:v>
                </c:pt>
                <c:pt idx="4879">
                  <c:v>8.9486788390005998</c:v>
                </c:pt>
                <c:pt idx="4880">
                  <c:v>8.9113153101788996</c:v>
                </c:pt>
                <c:pt idx="4881">
                  <c:v>8.8737996976950004</c:v>
                </c:pt>
                <c:pt idx="4882">
                  <c:v>8.8361300627099997</c:v>
                </c:pt>
                <c:pt idx="4883">
                  <c:v>8.7983044251601008</c:v>
                </c:pt>
                <c:pt idx="4884">
                  <c:v>8.7603207625199992</c:v>
                </c:pt>
                <c:pt idx="4885">
                  <c:v>8.7221770085177006</c:v>
                </c:pt>
                <c:pt idx="4886">
                  <c:v>8.6838710517998994</c:v>
                </c:pt>
                <c:pt idx="4887">
                  <c:v>8.6454007345429993</c:v>
                </c:pt>
                <c:pt idx="4888">
                  <c:v>8.6067638510105002</c:v>
                </c:pt>
                <c:pt idx="4889">
                  <c:v>8.5679581460506</c:v>
                </c:pt>
                <c:pt idx="4890">
                  <c:v>8.5289813135336008</c:v>
                </c:pt>
                <c:pt idx="4891">
                  <c:v>8.4898309947254003</c:v>
                </c:pt>
                <c:pt idx="4892">
                  <c:v>8.4505047765930996</c:v>
                </c:pt>
                <c:pt idx="4893">
                  <c:v>8.4110001900396991</c:v>
                </c:pt>
                <c:pt idx="4894">
                  <c:v>8.3713147080654</c:v>
                </c:pt>
                <c:pt idx="4895">
                  <c:v>8.3314457438493008</c:v>
                </c:pt>
                <c:pt idx="4896">
                  <c:v>8.2913906487495996</c:v>
                </c:pt>
                <c:pt idx="4897">
                  <c:v>8.2511467102164993</c:v>
                </c:pt>
                <c:pt idx="4898">
                  <c:v>8.2107111496141005</c:v>
                </c:pt>
                <c:pt idx="4899">
                  <c:v>8.1700811199454009</c:v>
                </c:pt>
                <c:pt idx="4900">
                  <c:v>8.1292537034762002</c:v>
                </c:pt>
                <c:pt idx="4901">
                  <c:v>8.0882259092509994</c:v>
                </c:pt>
                <c:pt idx="4902">
                  <c:v>8.0469946704969004</c:v>
                </c:pt>
                <c:pt idx="4903">
                  <c:v>8.0055568419069001</c:v>
                </c:pt>
                <c:pt idx="4904">
                  <c:v>7.9639091967965996</c:v>
                </c:pt>
                <c:pt idx="4905">
                  <c:v>7.9220484241281</c:v>
                </c:pt>
                <c:pt idx="4906">
                  <c:v>7.8799711253925997</c:v>
                </c:pt>
                <c:pt idx="4907">
                  <c:v>7.8376738113417996</c:v>
                </c:pt>
                <c:pt idx="4908">
                  <c:v>7.7951528985621001</c:v>
                </c:pt>
                <c:pt idx="4909">
                  <c:v>7.7524047058808998</c:v>
                </c:pt>
                <c:pt idx="4910">
                  <c:v>7.7094254505929003</c:v>
                </c:pt>
                <c:pt idx="4911">
                  <c:v>7.6662112444990997</c:v>
                </c:pt>
                <c:pt idx="4912">
                  <c:v>7.6227580897434004</c:v>
                </c:pt>
                <c:pt idx="4913">
                  <c:v>7.5790618744367002</c:v>
                </c:pt>
                <c:pt idx="4914">
                  <c:v>7.5351183680532996</c:v>
                </c:pt>
                <c:pt idx="4915">
                  <c:v>7.4909232165855002</c:v>
                </c:pt>
                <c:pt idx="4916">
                  <c:v>7.4464719374412001</c:v>
                </c:pt>
                <c:pt idx="4917">
                  <c:v>7.4017599140675001</c:v>
                </c:pt>
                <c:pt idx="4918">
                  <c:v>7.3567823902807996</c:v>
                </c:pt>
                <c:pt idx="4919">
                  <c:v>7.3115344642859004</c:v>
                </c:pt>
                <c:pt idx="4920">
                  <c:v>7.2660110823607003</c:v>
                </c:pt>
                <c:pt idx="4921">
                  <c:v>7.2202070321849998</c:v>
                </c:pt>
                <c:pt idx="4922">
                  <c:v>7.1741169357879002</c:v>
                </c:pt>
                <c:pt idx="4923">
                  <c:v>7.1277352420859996</c:v>
                </c:pt>
                <c:pt idx="4924">
                  <c:v>7.0810562189855997</c:v>
                </c:pt>
                <c:pt idx="4925">
                  <c:v>7.0340739450139997</c:v>
                </c:pt>
                <c:pt idx="4926">
                  <c:v>6.9867823004477998</c:v>
                </c:pt>
                <c:pt idx="4927">
                  <c:v>6.9391749578985999</c:v>
                </c:pt>
                <c:pt idx="4928">
                  <c:v>6.8912453723176998</c:v>
                </c:pt>
                <c:pt idx="4929">
                  <c:v>6.8429867703723</c:v>
                </c:pt>
                <c:pt idx="4930">
                  <c:v>6.7943921391459998</c:v>
                </c:pt>
                <c:pt idx="4931">
                  <c:v>6.7454542141112999</c:v>
                </c:pt>
                <c:pt idx="4932">
                  <c:v>6.6961654663120997</c:v>
                </c:pt>
                <c:pt idx="4933">
                  <c:v>6.6465180886975004</c:v>
                </c:pt>
                <c:pt idx="4934">
                  <c:v>6.5965039815309003</c:v>
                </c:pt>
                <c:pt idx="4935">
                  <c:v>6.5461147368028003</c:v>
                </c:pt>
                <c:pt idx="4936">
                  <c:v>6.4953416215577997</c:v>
                </c:pt>
                <c:pt idx="4937">
                  <c:v>6.4441755600458004</c:v>
                </c:pt>
                <c:pt idx="4938">
                  <c:v>6.3926071145919003</c:v>
                </c:pt>
                <c:pt idx="4939">
                  <c:v>6.3406264650711002</c:v>
                </c:pt>
                <c:pt idx="4940">
                  <c:v>6.2882233868641002</c:v>
                </c:pt>
                <c:pt idx="4941">
                  <c:v>6.2353872271495003</c:v>
                </c:pt>
                <c:pt idx="4942">
                  <c:v>6.1821068793818004</c:v>
                </c:pt>
                <c:pt idx="4943">
                  <c:v>6.1283707557772997</c:v>
                </c:pt>
                <c:pt idx="4944">
                  <c:v>6.0741667576212999</c:v>
                </c:pt>
                <c:pt idx="4945">
                  <c:v>6.0194822431726003</c:v>
                </c:pt>
                <c:pt idx="4946">
                  <c:v>5.964303992933</c:v>
                </c:pt>
                <c:pt idx="4947">
                  <c:v>5.9086181720062001</c:v>
                </c:pt>
                <c:pt idx="4948">
                  <c:v>5.8524102892440002</c:v>
                </c:pt>
                <c:pt idx="4949">
                  <c:v>5.7956651528398</c:v>
                </c:pt>
                <c:pt idx="4950">
                  <c:v>5.7383668219811996</c:v>
                </c:pt>
                <c:pt idx="4951">
                  <c:v>5.6804985541289001</c:v>
                </c:pt>
                <c:pt idx="4952">
                  <c:v>5.6220427474261996</c:v>
                </c:pt>
                <c:pt idx="4953">
                  <c:v>5.5629808776783998</c:v>
                </c:pt>
                <c:pt idx="4954">
                  <c:v>5.5032934292642004</c:v>
                </c:pt>
                <c:pt idx="4955">
                  <c:v>5.4429598192475996</c:v>
                </c:pt>
                <c:pt idx="4956">
                  <c:v>5.3819583138544997</c:v>
                </c:pt>
                <c:pt idx="4957">
                  <c:v>5.3202659363547999</c:v>
                </c:pt>
                <c:pt idx="4958">
                  <c:v>5.2578583652426998</c:v>
                </c:pt>
                <c:pt idx="4959">
                  <c:v>5.1947098214364003</c:v>
                </c:pt>
                <c:pt idx="4960">
                  <c:v>5.1307929430151997</c:v>
                </c:pt>
                <c:pt idx="4961">
                  <c:v>5.0660786457668996</c:v>
                </c:pt>
                <c:pt idx="4962">
                  <c:v>5.0005359675334002</c:v>
                </c:pt>
                <c:pt idx="4963">
                  <c:v>4.9341318939874999</c:v>
                </c:pt>
                <c:pt idx="4964">
                  <c:v>4.8668311630670003</c:v>
                </c:pt>
                <c:pt idx="4965">
                  <c:v>4.7985960447723999</c:v>
                </c:pt>
                <c:pt idx="4966">
                  <c:v>4.7293860924334004</c:v>
                </c:pt>
                <c:pt idx="4967">
                  <c:v>4.6591578607867001</c:v>
                </c:pt>
                <c:pt idx="4968">
                  <c:v>4.5878645852878996</c:v>
                </c:pt>
                <c:pt idx="4969">
                  <c:v>4.5154558159388998</c:v>
                </c:pt>
                <c:pt idx="4970">
                  <c:v>4.4418769974850001</c:v>
                </c:pt>
                <c:pt idx="4971">
                  <c:v>4.3670689860597003</c:v>
                </c:pt>
                <c:pt idx="4972">
                  <c:v>4.2909674901084003</c:v>
                </c:pt>
                <c:pt idx="4973">
                  <c:v>4.2135024205644003</c:v>
                </c:pt>
                <c:pt idx="4974">
                  <c:v>4.1345971316019003</c:v>
                </c:pt>
                <c:pt idx="4975">
                  <c:v>4.0541675285652996</c:v>
                </c:pt>
                <c:pt idx="4976">
                  <c:v>3.9721210135193998</c:v>
                </c:pt>
                <c:pt idx="4977">
                  <c:v>3.8883552307691001</c:v>
                </c:pt>
                <c:pt idx="4978">
                  <c:v>3.8027565639146998</c:v>
                </c:pt>
                <c:pt idx="4979">
                  <c:v>3.7151983215170001</c:v>
                </c:pt>
                <c:pt idx="4980">
                  <c:v>3.6255385286883999</c:v>
                </c:pt>
                <c:pt idx="4981">
                  <c:v>3.5336172146609002</c:v>
                </c:pt>
                <c:pt idx="4982">
                  <c:v>3.4392530481776999</c:v>
                </c:pt>
                <c:pt idx="4983">
                  <c:v>3.3422391181572002</c:v>
                </c:pt>
                <c:pt idx="4984">
                  <c:v>3.2423375782545998</c:v>
                </c:pt>
                <c:pt idx="4985">
                  <c:v>3.1392727574514998</c:v>
                </c:pt>
                <c:pt idx="4986">
                  <c:v>3.0327221628282</c:v>
                </c:pt>
                <c:pt idx="4987">
                  <c:v>2.9223045282953999</c:v>
                </c:pt>
                <c:pt idx="4988">
                  <c:v>2.8075636296075999</c:v>
                </c:pt>
                <c:pt idx="4989">
                  <c:v>2.6879458741903002</c:v>
                </c:pt>
                <c:pt idx="4990">
                  <c:v>2.5627684624295002</c:v>
                </c:pt>
                <c:pt idx="4991">
                  <c:v>2.4311727650943</c:v>
                </c:pt>
                <c:pt idx="4992">
                  <c:v>2.2920535462395999</c:v>
                </c:pt>
                <c:pt idx="4993">
                  <c:v>2.1439467107264001</c:v>
                </c:pt>
                <c:pt idx="4994">
                  <c:v>1.9848413296014999</c:v>
                </c:pt>
                <c:pt idx="4995">
                  <c:v>1.8118422243034999</c:v>
                </c:pt>
                <c:pt idx="4996">
                  <c:v>1.6205057531005</c:v>
                </c:pt>
                <c:pt idx="4997">
                  <c:v>1.4033513548201999</c:v>
                </c:pt>
                <c:pt idx="4998">
                  <c:v>1.1457925661752999</c:v>
                </c:pt>
                <c:pt idx="4999">
                  <c:v>0.81017010925662003</c:v>
                </c:pt>
                <c:pt idx="5000">
                  <c:v>0</c:v>
                </c:pt>
              </c:numCache>
            </c:numRef>
          </c:xVal>
          <c:yVal>
            <c:numRef>
              <c:f>Relativity!$S$3:$S$5003</c:f>
              <c:numCache>
                <c:formatCode>0.000</c:formatCode>
                <c:ptCount val="5001"/>
                <c:pt idx="0">
                  <c:v>0</c:v>
                </c:pt>
                <c:pt idx="1">
                  <c:v>0.18645149195388999</c:v>
                </c:pt>
                <c:pt idx="2">
                  <c:v>0.26366710244577002</c:v>
                </c:pt>
                <c:pt idx="3">
                  <c:v>0.32290640128337</c:v>
                </c:pt>
                <c:pt idx="4">
                  <c:v>0.37283879343864001</c:v>
                </c:pt>
                <c:pt idx="5">
                  <c:v>0.41682250950402999</c:v>
                </c:pt>
                <c:pt idx="6">
                  <c:v>0.45657995729667</c:v>
                </c:pt>
                <c:pt idx="7">
                  <c:v>0.49313438597076997</c:v>
                </c:pt>
                <c:pt idx="8">
                  <c:v>0.52715253760346004</c:v>
                </c:pt>
                <c:pt idx="9">
                  <c:v>0.55909755949409001</c:v>
                </c:pt>
                <c:pt idx="10">
                  <c:v>0.58930668571133005</c:v>
                </c:pt>
                <c:pt idx="11">
                  <c:v>0.61803451528224995</c:v>
                </c:pt>
                <c:pt idx="12">
                  <c:v>0.64547885759602996</c:v>
                </c:pt>
                <c:pt idx="13">
                  <c:v>0.67179702901709004</c:v>
                </c:pt>
                <c:pt idx="14">
                  <c:v>0.69711658828226997</c:v>
                </c:pt>
                <c:pt idx="15">
                  <c:v>0.72154266803339995</c:v>
                </c:pt>
                <c:pt idx="16">
                  <c:v>0.74516313542657997</c:v>
                </c:pt>
                <c:pt idx="17">
                  <c:v>0.76805231936089002</c:v>
                </c:pt>
                <c:pt idx="18">
                  <c:v>0.79027376283277995</c:v>
                </c:pt>
                <c:pt idx="19">
                  <c:v>0.81188229506252996</c:v>
                </c:pt>
                <c:pt idx="20">
                  <c:v>0.83292561823674005</c:v>
                </c:pt>
                <c:pt idx="21">
                  <c:v>0.85344554100194003</c:v>
                </c:pt>
                <c:pt idx="22">
                  <c:v>0.87347895032064005</c:v>
                </c:pt>
                <c:pt idx="23">
                  <c:v>0.89305858649083003</c:v>
                </c:pt>
                <c:pt idx="24">
                  <c:v>0.91221366795465997</c:v>
                </c:pt>
                <c:pt idx="25">
                  <c:v>0.93097040003588005</c:v>
                </c:pt>
                <c:pt idx="26">
                  <c:v>0.94935239290617002</c:v>
                </c:pt>
                <c:pt idx="27">
                  <c:v>0.96738100783391001</c:v>
                </c:pt>
                <c:pt idx="28">
                  <c:v>0.98507564620091004</c:v>
                </c:pt>
                <c:pt idx="29">
                  <c:v>1.0024539924447</c:v>
                </c:pt>
                <c:pt idx="30">
                  <c:v>1.0195322195984</c:v>
                </c:pt>
                <c:pt idx="31">
                  <c:v>1.0363251642319</c:v>
                </c:pt>
                <c:pt idx="32">
                  <c:v>1.0528464761873</c:v>
                </c:pt>
                <c:pt idx="33">
                  <c:v>1.0691087474101999</c:v>
                </c:pt>
                <c:pt idx="34">
                  <c:v>1.0851236233313999</c:v>
                </c:pt>
                <c:pt idx="35">
                  <c:v>1.1009018996161</c:v>
                </c:pt>
                <c:pt idx="36">
                  <c:v>1.1164536065471</c:v>
                </c:pt>
                <c:pt idx="37">
                  <c:v>1.1317880829381</c:v>
                </c:pt>
                <c:pt idx="38">
                  <c:v>1.1469140411075001</c:v>
                </c:pt>
                <c:pt idx="39">
                  <c:v>1.1618396242085001</c:v>
                </c:pt>
                <c:pt idx="40">
                  <c:v>1.1765724569867999</c:v>
                </c:pt>
                <c:pt idx="41">
                  <c:v>1.1911196908579</c:v>
                </c:pt>
                <c:pt idx="42">
                  <c:v>1.2054880440678</c:v>
                </c:pt>
                <c:pt idx="43">
                  <c:v>1.2196838375765999</c:v>
                </c:pt>
                <c:pt idx="44">
                  <c:v>1.2337130272048999</c:v>
                </c:pt>
                <c:pt idx="45">
                  <c:v>1.2475812325130999</c:v>
                </c:pt>
                <c:pt idx="46">
                  <c:v>1.2612937628076999</c:v>
                </c:pt>
                <c:pt idx="47">
                  <c:v>1.2748556406155001</c:v>
                </c:pt>
                <c:pt idx="48">
                  <c:v>1.2882716229235001</c:v>
                </c:pt>
                <c:pt idx="49">
                  <c:v>1.301546220439</c:v>
                </c:pt>
                <c:pt idx="50">
                  <c:v>1.3146837150869</c:v>
                </c:pt>
                <c:pt idx="51">
                  <c:v>1.3276881759393999</c:v>
                </c:pt>
                <c:pt idx="52">
                  <c:v>1.3405634737528</c:v>
                </c:pt>
                <c:pt idx="53">
                  <c:v>1.3533132942454</c:v>
                </c:pt>
                <c:pt idx="54">
                  <c:v>1.3659411502579</c:v>
                </c:pt>
                <c:pt idx="55">
                  <c:v>1.3784503929019001</c:v>
                </c:pt>
                <c:pt idx="56">
                  <c:v>1.3908442218034001</c:v>
                </c:pt>
                <c:pt idx="57">
                  <c:v>1.4031256945262001</c:v>
                </c:pt>
                <c:pt idx="58">
                  <c:v>1.4152977352513001</c:v>
                </c:pt>
                <c:pt idx="59">
                  <c:v>1.4273631427911999</c:v>
                </c:pt>
                <c:pt idx="60">
                  <c:v>1.4393245979911</c:v>
                </c:pt>
                <c:pt idx="61">
                  <c:v>1.4511846705805</c:v>
                </c:pt>
                <c:pt idx="62">
                  <c:v>1.4629458255193</c:v>
                </c:pt>
                <c:pt idx="63">
                  <c:v>1.4746104288855</c:v>
                </c:pt>
                <c:pt idx="64">
                  <c:v>1.4861807533460001</c:v>
                </c:pt>
                <c:pt idx="65">
                  <c:v>1.497658983242</c:v>
                </c:pt>
                <c:pt idx="66">
                  <c:v>1.5090472193247</c:v>
                </c:pt>
                <c:pt idx="67">
                  <c:v>1.520347483169</c:v>
                </c:pt>
                <c:pt idx="68">
                  <c:v>1.5315617212932</c:v>
                </c:pt>
                <c:pt idx="69">
                  <c:v>1.5426918090049999</c:v>
                </c:pt>
                <c:pt idx="70">
                  <c:v>1.5537395540001</c:v>
                </c:pt>
                <c:pt idx="71">
                  <c:v>1.5647066997268</c:v>
                </c:pt>
                <c:pt idx="72">
                  <c:v>1.5755949285430999</c:v>
                </c:pt>
                <c:pt idx="73">
                  <c:v>1.5864058646725001</c:v>
                </c:pt>
                <c:pt idx="74">
                  <c:v>1.5971410769801999</c:v>
                </c:pt>
                <c:pt idx="75">
                  <c:v>1.6078020815834999</c:v>
                </c:pt>
                <c:pt idx="76">
                  <c:v>1.6183903442998999</c:v>
                </c:pt>
                <c:pt idx="77">
                  <c:v>1.6289072829575999</c:v>
                </c:pt>
                <c:pt idx="78">
                  <c:v>1.6393542695679999</c:v>
                </c:pt>
                <c:pt idx="79">
                  <c:v>1.6497326323717001</c:v>
                </c:pt>
                <c:pt idx="80">
                  <c:v>1.6600436577738</c:v>
                </c:pt>
                <c:pt idx="81">
                  <c:v>1.6702885921634001</c:v>
                </c:pt>
                <c:pt idx="82">
                  <c:v>1.6804686436405001</c:v>
                </c:pt>
                <c:pt idx="83">
                  <c:v>1.6905849836396001</c:v>
                </c:pt>
                <c:pt idx="84">
                  <c:v>1.7006387484745999</c:v>
                </c:pt>
                <c:pt idx="85">
                  <c:v>1.7106310407937999</c:v>
                </c:pt>
                <c:pt idx="86">
                  <c:v>1.7205629309617001</c:v>
                </c:pt>
                <c:pt idx="87">
                  <c:v>1.7304354583696</c:v>
                </c:pt>
                <c:pt idx="88">
                  <c:v>1.7402496326753001</c:v>
                </c:pt>
                <c:pt idx="89">
                  <c:v>1.7500064349825</c:v>
                </c:pt>
                <c:pt idx="90">
                  <c:v>1.7597068189595999</c:v>
                </c:pt>
                <c:pt idx="91">
                  <c:v>1.7693517119022999</c:v>
                </c:pt>
                <c:pt idx="92">
                  <c:v>1.7789420157453999</c:v>
                </c:pt>
                <c:pt idx="93">
                  <c:v>1.7884786080231001</c:v>
                </c:pt>
                <c:pt idx="94">
                  <c:v>1.7979623427853999</c:v>
                </c:pt>
                <c:pt idx="95">
                  <c:v>1.8073940514689999</c:v>
                </c:pt>
                <c:pt idx="96">
                  <c:v>1.8167745437259999</c:v>
                </c:pt>
                <c:pt idx="97">
                  <c:v>1.8261046082185</c:v>
                </c:pt>
                <c:pt idx="98">
                  <c:v>1.8353850133706</c:v>
                </c:pt>
                <c:pt idx="99">
                  <c:v>1.8446165080899</c:v>
                </c:pt>
                <c:pt idx="100">
                  <c:v>1.8537998224559999</c:v>
                </c:pt>
                <c:pt idx="101">
                  <c:v>1.8629356683752001</c:v>
                </c:pt>
                <c:pt idx="102">
                  <c:v>1.8720247402101</c:v>
                </c:pt>
                <c:pt idx="103">
                  <c:v>1.8810677153790001</c:v>
                </c:pt>
                <c:pt idx="104">
                  <c:v>1.8900652549289001</c:v>
                </c:pt>
                <c:pt idx="105">
                  <c:v>1.8990180040853999</c:v>
                </c:pt>
                <c:pt idx="106">
                  <c:v>1.9079265927789999</c:v>
                </c:pt>
                <c:pt idx="107">
                  <c:v>1.9167916361474999</c:v>
                </c:pt>
                <c:pt idx="108">
                  <c:v>1.9256137350178999</c:v>
                </c:pt>
                <c:pt idx="109">
                  <c:v>1.9343934763702999</c:v>
                </c:pt>
                <c:pt idx="110">
                  <c:v>1.9431314337796</c:v>
                </c:pt>
                <c:pt idx="111">
                  <c:v>1.9518281678411</c:v>
                </c:pt>
                <c:pt idx="112">
                  <c:v>1.9604842265788001</c:v>
                </c:pt>
                <c:pt idx="113">
                  <c:v>1.9691001458366999</c:v>
                </c:pt>
                <c:pt idx="114">
                  <c:v>1.9776764496546999</c:v>
                </c:pt>
                <c:pt idx="115">
                  <c:v>1.9862136506301</c:v>
                </c:pt>
                <c:pt idx="116">
                  <c:v>1.9947122502648</c:v>
                </c:pt>
                <c:pt idx="117">
                  <c:v>2.0031727392984</c:v>
                </c:pt>
                <c:pt idx="118">
                  <c:v>2.0115955980303002</c:v>
                </c:pt>
                <c:pt idx="119">
                  <c:v>2.0199812966274999</c:v>
                </c:pt>
                <c:pt idx="120">
                  <c:v>2.0283302954212998</c:v>
                </c:pt>
                <c:pt idx="121">
                  <c:v>2.0366430451949999</c:v>
                </c:pt>
                <c:pt idx="122">
                  <c:v>2.0449199874566002</c:v>
                </c:pt>
                <c:pt idx="123">
                  <c:v>2.0531615547069002</c:v>
                </c:pt>
                <c:pt idx="124">
                  <c:v>2.0613681706931999</c:v>
                </c:pt>
                <c:pt idx="125">
                  <c:v>2.0695402506556002</c:v>
                </c:pt>
                <c:pt idx="126">
                  <c:v>2.0776782015654001</c:v>
                </c:pt>
                <c:pt idx="127">
                  <c:v>2.0857824223533998</c:v>
                </c:pt>
                <c:pt idx="128">
                  <c:v>2.0938533041311</c:v>
                </c:pt>
                <c:pt idx="129">
                  <c:v>2.1018912304036999</c:v>
                </c:pt>
                <c:pt idx="130">
                  <c:v>2.1098965772758</c:v>
                </c:pt>
                <c:pt idx="131">
                  <c:v>2.1178697136502</c:v>
                </c:pt>
                <c:pt idx="132">
                  <c:v>2.1258110014198999</c:v>
                </c:pt>
                <c:pt idx="133">
                  <c:v>2.1337207956525002</c:v>
                </c:pt>
                <c:pt idx="134">
                  <c:v>2.1415994447708999</c:v>
                </c:pt>
                <c:pt idx="135">
                  <c:v>2.1494472907238</c:v>
                </c:pt>
                <c:pt idx="136">
                  <c:v>2.157264669156</c:v>
                </c:pt>
                <c:pt idx="137">
                  <c:v>2.1650519095684002</c:v>
                </c:pt>
                <c:pt idx="138">
                  <c:v>2.1728093354740001</c:v>
                </c:pt>
                <c:pt idx="139">
                  <c:v>2.1805372645516998</c:v>
                </c:pt>
                <c:pt idx="140">
                  <c:v>2.1882360087886998</c:v>
                </c:pt>
                <c:pt idx="141">
                  <c:v>2.1959058746274001</c:v>
                </c:pt>
                <c:pt idx="142">
                  <c:v>2.2035471630986998</c:v>
                </c:pt>
                <c:pt idx="143">
                  <c:v>2.2111601699560999</c:v>
                </c:pt>
                <c:pt idx="144">
                  <c:v>2.2187451858054001</c:v>
                </c:pt>
                <c:pt idx="145">
                  <c:v>2.2263024962280999</c:v>
                </c:pt>
                <c:pt idx="146">
                  <c:v>2.2338323819038002</c:v>
                </c:pt>
                <c:pt idx="147">
                  <c:v>2.2413351187254</c:v>
                </c:pt>
                <c:pt idx="148">
                  <c:v>2.2488109779147001</c:v>
                </c:pt>
                <c:pt idx="149">
                  <c:v>2.2562602261314999</c:v>
                </c:pt>
                <c:pt idx="150">
                  <c:v>2.2636831255801</c:v>
                </c:pt>
                <c:pt idx="151">
                  <c:v>2.2710799341138999</c:v>
                </c:pt>
                <c:pt idx="152">
                  <c:v>2.2784509053355002</c:v>
                </c:pt>
                <c:pt idx="153">
                  <c:v>2.2857962886938998</c:v>
                </c:pt>
                <c:pt idx="154">
                  <c:v>2.2931163295800001</c:v>
                </c:pt>
                <c:pt idx="155">
                  <c:v>2.3004112694180998</c:v>
                </c:pt>
                <c:pt idx="156">
                  <c:v>2.3076813457548</c:v>
                </c:pt>
                <c:pt idx="157">
                  <c:v>2.3149267923471002</c:v>
                </c:pt>
                <c:pt idx="158">
                  <c:v>2.3221478392449999</c:v>
                </c:pt>
                <c:pt idx="159">
                  <c:v>2.3293447128740001</c:v>
                </c:pt>
                <c:pt idx="160">
                  <c:v>2.3365176361158002</c:v>
                </c:pt>
                <c:pt idx="161">
                  <c:v>2.3436668283828999</c:v>
                </c:pt>
                <c:pt idx="162">
                  <c:v>2.3507925056968002</c:v>
                </c:pt>
                <c:pt idx="163">
                  <c:v>2.3578948807590998</c:v>
                </c:pt>
                <c:pt idx="164">
                  <c:v>2.3649741630232999</c:v>
                </c:pt>
                <c:pt idx="165">
                  <c:v>2.3720305587636998</c:v>
                </c:pt>
                <c:pt idx="166">
                  <c:v>2.3790642711424002</c:v>
                </c:pt>
                <c:pt idx="167">
                  <c:v>2.3860755002754002</c:v>
                </c:pt>
                <c:pt idx="168">
                  <c:v>2.3930644432956001</c:v>
                </c:pt>
                <c:pt idx="169">
                  <c:v>2.4000312944156001</c:v>
                </c:pt>
                <c:pt idx="170">
                  <c:v>2.4069762449865002</c:v>
                </c:pt>
                <c:pt idx="171">
                  <c:v>2.4138994835581</c:v>
                </c:pt>
                <c:pt idx="172">
                  <c:v>2.4208011959354998</c:v>
                </c:pt>
                <c:pt idx="173">
                  <c:v>2.4276815652350998</c:v>
                </c:pt>
                <c:pt idx="174">
                  <c:v>2.4345407719376002</c:v>
                </c:pt>
                <c:pt idx="175">
                  <c:v>2.4413789939427999</c:v>
                </c:pt>
                <c:pt idx="176">
                  <c:v>2.4481964066194002</c:v>
                </c:pt>
                <c:pt idx="177">
                  <c:v>2.4549931828561999</c:v>
                </c:pt>
                <c:pt idx="178">
                  <c:v>2.4617694931107001</c:v>
                </c:pt>
                <c:pt idx="179">
                  <c:v>2.4685255054561002</c:v>
                </c:pt>
                <c:pt idx="180">
                  <c:v>2.4752613856293002</c:v>
                </c:pt>
                <c:pt idx="181">
                  <c:v>2.4819772970740002</c:v>
                </c:pt>
                <c:pt idx="182">
                  <c:v>2.4886734009876998</c:v>
                </c:pt>
                <c:pt idx="183">
                  <c:v>2.4953498563622998</c:v>
                </c:pt>
                <c:pt idx="184">
                  <c:v>2.5020068200269998</c:v>
                </c:pt>
                <c:pt idx="185">
                  <c:v>2.5086444466899001</c:v>
                </c:pt>
                <c:pt idx="186">
                  <c:v>2.5152628889773001</c:v>
                </c:pt>
                <c:pt idx="187">
                  <c:v>2.5218622974729001</c:v>
                </c:pt>
                <c:pt idx="188">
                  <c:v>2.5284428207562999</c:v>
                </c:pt>
                <c:pt idx="189">
                  <c:v>2.5350046054395001</c:v>
                </c:pt>
                <c:pt idx="190">
                  <c:v>2.5415477962035999</c:v>
                </c:pt>
                <c:pt idx="191">
                  <c:v>2.5480725358351002</c:v>
                </c:pt>
                <c:pt idx="192">
                  <c:v>2.5545789652586</c:v>
                </c:pt>
                <c:pt idx="193">
                  <c:v>2.5610672235721998</c:v>
                </c:pt>
                <c:pt idx="194">
                  <c:v>2.5675374480800999</c:v>
                </c:pt>
                <c:pt idx="195">
                  <c:v>2.5739897743247999</c:v>
                </c:pt>
                <c:pt idx="196">
                  <c:v>2.5804243361186998</c:v>
                </c:pt>
                <c:pt idx="197">
                  <c:v>2.5868412655749</c:v>
                </c:pt>
                <c:pt idx="198">
                  <c:v>2.5932406931366998</c:v>
                </c:pt>
                <c:pt idx="199">
                  <c:v>2.5996227476082998</c:v>
                </c:pt>
                <c:pt idx="200">
                  <c:v>2.6059875561818999</c:v>
                </c:pt>
                <c:pt idx="201">
                  <c:v>2.6123352444683001</c:v>
                </c:pt>
                <c:pt idx="202">
                  <c:v>2.6186659365209</c:v>
                </c:pt>
                <c:pt idx="203">
                  <c:v>2.6249797548659002</c:v>
                </c:pt>
                <c:pt idx="204">
                  <c:v>2.6312768205266002</c:v>
                </c:pt>
                <c:pt idx="205">
                  <c:v>2.6375572530492</c:v>
                </c:pt>
                <c:pt idx="206">
                  <c:v>2.6438211705294998</c:v>
                </c:pt>
                <c:pt idx="207">
                  <c:v>2.6500686896354999</c:v>
                </c:pt>
                <c:pt idx="208">
                  <c:v>2.6562999256322</c:v>
                </c:pt>
                <c:pt idx="209">
                  <c:v>2.6625149924060998</c:v>
                </c:pt>
                <c:pt idx="210">
                  <c:v>2.6687140024865998</c:v>
                </c:pt>
                <c:pt idx="211">
                  <c:v>2.6748970670696002</c:v>
                </c:pt>
                <c:pt idx="212">
                  <c:v>2.6810642960392999</c:v>
                </c:pt>
                <c:pt idx="213">
                  <c:v>2.6872157979896998</c:v>
                </c:pt>
                <c:pt idx="214">
                  <c:v>2.6933516802458</c:v>
                </c:pt>
                <c:pt idx="215">
                  <c:v>2.6994720488842998</c:v>
                </c:pt>
                <c:pt idx="216">
                  <c:v>2.7055770087536999</c:v>
                </c:pt>
                <c:pt idx="217">
                  <c:v>2.7116666634947002</c:v>
                </c:pt>
                <c:pt idx="218">
                  <c:v>2.7177411155589</c:v>
                </c:pt>
                <c:pt idx="219">
                  <c:v>2.7238004662279001</c:v>
                </c:pt>
                <c:pt idx="220">
                  <c:v>2.7298448156327</c:v>
                </c:pt>
                <c:pt idx="221">
                  <c:v>2.7358742627708001</c:v>
                </c:pt>
                <c:pt idx="222">
                  <c:v>2.7418889055252</c:v>
                </c:pt>
                <c:pt idx="223">
                  <c:v>2.7478888406817998</c:v>
                </c:pt>
                <c:pt idx="224">
                  <c:v>2.7538741639450999</c:v>
                </c:pt>
                <c:pt idx="225">
                  <c:v>2.7598449699569998</c:v>
                </c:pt>
                <c:pt idx="226">
                  <c:v>2.7658013523121001</c:v>
                </c:pt>
                <c:pt idx="227">
                  <c:v>2.7717434035743</c:v>
                </c:pt>
                <c:pt idx="228">
                  <c:v>2.7776712152923002</c:v>
                </c:pt>
                <c:pt idx="229">
                  <c:v>2.7835848780158998</c:v>
                </c:pt>
                <c:pt idx="230">
                  <c:v>2.7894844813101001</c:v>
                </c:pt>
                <c:pt idx="231">
                  <c:v>2.7953701137709999</c:v>
                </c:pt>
                <c:pt idx="232">
                  <c:v>2.8012418630396998</c:v>
                </c:pt>
                <c:pt idx="233">
                  <c:v>2.8070998158172999</c:v>
                </c:pt>
                <c:pt idx="234">
                  <c:v>2.8129440578791001</c:v>
                </c:pt>
                <c:pt idx="235">
                  <c:v>2.8187746740868</c:v>
                </c:pt>
                <c:pt idx="236">
                  <c:v>2.8245917484043002</c:v>
                </c:pt>
                <c:pt idx="237">
                  <c:v>2.8303953639096</c:v>
                </c:pt>
                <c:pt idx="238">
                  <c:v>2.8361856028082002</c:v>
                </c:pt>
                <c:pt idx="239">
                  <c:v>2.8419625464461</c:v>
                </c:pt>
                <c:pt idx="240">
                  <c:v>2.8477262753213002</c:v>
                </c:pt>
                <c:pt idx="241">
                  <c:v>2.8534768690982002</c:v>
                </c:pt>
                <c:pt idx="242">
                  <c:v>2.8592144066171001</c:v>
                </c:pt>
                <c:pt idx="243">
                  <c:v>2.8649389659083</c:v>
                </c:pt>
                <c:pt idx="244">
                  <c:v>2.8706506242024998</c:v>
                </c:pt>
                <c:pt idx="245">
                  <c:v>2.8763494579422999</c:v>
                </c:pt>
                <c:pt idx="246">
                  <c:v>2.8820355427944002</c:v>
                </c:pt>
                <c:pt idx="247">
                  <c:v>2.8877089536590002</c:v>
                </c:pt>
                <c:pt idx="248">
                  <c:v>2.8933697646818999</c:v>
                </c:pt>
                <c:pt idx="249">
                  <c:v>2.8990180492650999</c:v>
                </c:pt>
                <c:pt idx="250">
                  <c:v>2.9046538800761001</c:v>
                </c:pt>
                <c:pt idx="251">
                  <c:v>2.9102773290592001</c:v>
                </c:pt>
                <c:pt idx="252">
                  <c:v>2.9158884674453001</c:v>
                </c:pt>
                <c:pt idx="253">
                  <c:v>2.9214873657620002</c:v>
                </c:pt>
                <c:pt idx="254">
                  <c:v>2.9270740938420001</c:v>
                </c:pt>
                <c:pt idx="255">
                  <c:v>2.9326487208350001</c:v>
                </c:pt>
                <c:pt idx="256">
                  <c:v>2.9382113152147</c:v>
                </c:pt>
                <c:pt idx="257">
                  <c:v>2.9437619447892001</c:v>
                </c:pt>
                <c:pt idx="258">
                  <c:v>2.9493006767099001</c:v>
                </c:pt>
                <c:pt idx="259">
                  <c:v>2.9548275774809998</c:v>
                </c:pt>
                <c:pt idx="260">
                  <c:v>2.9603427129663</c:v>
                </c:pt>
                <c:pt idx="261">
                  <c:v>2.9658461483994998</c:v>
                </c:pt>
                <c:pt idx="262">
                  <c:v>2.9713379483931002</c:v>
                </c:pt>
                <c:pt idx="263">
                  <c:v>2.9768181769441</c:v>
                </c:pt>
                <c:pt idx="264">
                  <c:v>2.9822868974450998</c:v>
                </c:pt>
                <c:pt idx="265">
                  <c:v>2.9877441726903999</c:v>
                </c:pt>
                <c:pt idx="266">
                  <c:v>2.9931900648842</c:v>
                </c:pt>
                <c:pt idx="267">
                  <c:v>2.9986246356491999</c:v>
                </c:pt>
                <c:pt idx="268">
                  <c:v>3.0040479460334</c:v>
                </c:pt>
                <c:pt idx="269">
                  <c:v>3.0094600565173999</c:v>
                </c:pt>
                <c:pt idx="270">
                  <c:v>3.0148610270225</c:v>
                </c:pt>
                <c:pt idx="271">
                  <c:v>3.0202509169174001</c:v>
                </c:pt>
                <c:pt idx="272">
                  <c:v>3.0256297850254001</c:v>
                </c:pt>
                <c:pt idx="273">
                  <c:v>3.0309976896316</c:v>
                </c:pt>
                <c:pt idx="274">
                  <c:v>3.0363546884898001</c:v>
                </c:pt>
                <c:pt idx="275">
                  <c:v>3.0417008388284001</c:v>
                </c:pt>
                <c:pt idx="276">
                  <c:v>3.0470361973584001</c:v>
                </c:pt>
                <c:pt idx="277">
                  <c:v>3.0523608202790999</c:v>
                </c:pt>
                <c:pt idx="278">
                  <c:v>3.0576747632849002</c:v>
                </c:pt>
                <c:pt idx="279">
                  <c:v>3.0629780815715</c:v>
                </c:pt>
                <c:pt idx="280">
                  <c:v>3.0682708298411998</c:v>
                </c:pt>
                <c:pt idx="281">
                  <c:v>3.0735530623114999</c:v>
                </c:pt>
                <c:pt idx="282">
                  <c:v>3.0788248327180998</c:v>
                </c:pt>
                <c:pt idx="283">
                  <c:v>3.0840861943236</c:v>
                </c:pt>
                <c:pt idx="284">
                  <c:v>3.0893371999211001</c:v>
                </c:pt>
                <c:pt idx="285">
                  <c:v>3.0945779018413999</c:v>
                </c:pt>
                <c:pt idx="286">
                  <c:v>3.0998083519580999</c:v>
                </c:pt>
                <c:pt idx="287">
                  <c:v>3.1050286016931001</c:v>
                </c:pt>
                <c:pt idx="288">
                  <c:v>3.1102387020225999</c:v>
                </c:pt>
                <c:pt idx="289">
                  <c:v>3.1154387034819</c:v>
                </c:pt>
                <c:pt idx="290">
                  <c:v>3.1206286561708998</c:v>
                </c:pt>
                <c:pt idx="291">
                  <c:v>3.1258086097598001</c:v>
                </c:pt>
                <c:pt idx="292">
                  <c:v>3.1309786134932001</c:v>
                </c:pt>
                <c:pt idx="293">
                  <c:v>3.1361387161967</c:v>
                </c:pt>
                <c:pt idx="294">
                  <c:v>3.1412889662799999</c:v>
                </c:pt>
                <c:pt idx="295">
                  <c:v>3.1464294117437999</c:v>
                </c:pt>
                <c:pt idx="296">
                  <c:v>3.1515601001832998</c:v>
                </c:pt>
                <c:pt idx="297">
                  <c:v>3.1566810787933002</c:v>
                </c:pt>
                <c:pt idx="298">
                  <c:v>3.1617923943731001</c:v>
                </c:pt>
                <c:pt idx="299">
                  <c:v>3.1668940933309</c:v>
                </c:pt>
                <c:pt idx="300">
                  <c:v>3.1719862216886998</c:v>
                </c:pt>
                <c:pt idx="301">
                  <c:v>3.1770688250862</c:v>
                </c:pt>
                <c:pt idx="302">
                  <c:v>3.1821419487861</c:v>
                </c:pt>
                <c:pt idx="303">
                  <c:v>3.1872056376773998</c:v>
                </c:pt>
                <c:pt idx="304">
                  <c:v>3.1922599362803998</c:v>
                </c:pt>
                <c:pt idx="305">
                  <c:v>3.1973048887509998</c:v>
                </c:pt>
                <c:pt idx="306">
                  <c:v>3.2023405388845001</c:v>
                </c:pt>
                <c:pt idx="307">
                  <c:v>3.2073669301199002</c:v>
                </c:pt>
                <c:pt idx="308">
                  <c:v>3.2123841055436002</c:v>
                </c:pt>
                <c:pt idx="309">
                  <c:v>3.2173921078943</c:v>
                </c:pt>
                <c:pt idx="310">
                  <c:v>3.2223909795652999</c:v>
                </c:pt>
                <c:pt idx="311">
                  <c:v>3.2273807626106001</c:v>
                </c:pt>
                <c:pt idx="312">
                  <c:v>3.2323614987467</c:v>
                </c:pt>
                <c:pt idx="313">
                  <c:v>3.2373332293575001</c:v>
                </c:pt>
                <c:pt idx="314">
                  <c:v>3.2422959954973001</c:v>
                </c:pt>
                <c:pt idx="315">
                  <c:v>3.2472498378952999</c:v>
                </c:pt>
                <c:pt idx="316">
                  <c:v>3.2521947969589999</c:v>
                </c:pt>
                <c:pt idx="317">
                  <c:v>3.2571309127763999</c:v>
                </c:pt>
                <c:pt idx="318">
                  <c:v>3.2620582251216002</c:v>
                </c:pt>
                <c:pt idx="319">
                  <c:v>3.2669767734567001</c:v>
                </c:pt>
                <c:pt idx="320">
                  <c:v>3.271886596936</c:v>
                </c:pt>
                <c:pt idx="321">
                  <c:v>3.2767877344094001</c:v>
                </c:pt>
                <c:pt idx="322">
                  <c:v>3.2816802244245</c:v>
                </c:pt>
                <c:pt idx="323">
                  <c:v>3.2865641052318999</c:v>
                </c:pt>
                <c:pt idx="324">
                  <c:v>3.2914394147866002</c:v>
                </c:pt>
                <c:pt idx="325">
                  <c:v>3.2963061907519</c:v>
                </c:pt>
                <c:pt idx="326">
                  <c:v>3.3011644705027998</c:v>
                </c:pt>
                <c:pt idx="327">
                  <c:v>3.3060142911287</c:v>
                </c:pt>
                <c:pt idx="328">
                  <c:v>3.3108556894364001</c:v>
                </c:pt>
                <c:pt idx="329">
                  <c:v>3.3156887019534</c:v>
                </c:pt>
                <c:pt idx="330">
                  <c:v>3.3205133649306</c:v>
                </c:pt>
                <c:pt idx="331">
                  <c:v>3.3253297143452998</c:v>
                </c:pt>
                <c:pt idx="332">
                  <c:v>3.3301377859041001</c:v>
                </c:pt>
                <c:pt idx="333">
                  <c:v>3.3349376150460999</c:v>
                </c:pt>
                <c:pt idx="334">
                  <c:v>3.3397292369448</c:v>
                </c:pt>
                <c:pt idx="335">
                  <c:v>3.3445126865117998</c:v>
                </c:pt>
                <c:pt idx="336">
                  <c:v>3.3492879983989998</c:v>
                </c:pt>
                <c:pt idx="337">
                  <c:v>3.3540552070012999</c:v>
                </c:pt>
                <c:pt idx="338">
                  <c:v>3.35881434646</c:v>
                </c:pt>
                <c:pt idx="339">
                  <c:v>3.3635654506639998</c:v>
                </c:pt>
                <c:pt idx="340">
                  <c:v>3.3683085532538999</c:v>
                </c:pt>
                <c:pt idx="341">
                  <c:v>3.3730436876234</c:v>
                </c:pt>
                <c:pt idx="342">
                  <c:v>3.3777708869223999</c:v>
                </c:pt>
                <c:pt idx="343">
                  <c:v>3.3824901840595998</c:v>
                </c:pt>
                <c:pt idx="344">
                  <c:v>3.3872016117042998</c:v>
                </c:pt>
                <c:pt idx="345">
                  <c:v>3.3919052022898999</c:v>
                </c:pt>
                <c:pt idx="346">
                  <c:v>3.3966009880148</c:v>
                </c:pt>
                <c:pt idx="347">
                  <c:v>3.4012890008461998</c:v>
                </c:pt>
                <c:pt idx="348">
                  <c:v>3.4059692725217001</c:v>
                </c:pt>
                <c:pt idx="349">
                  <c:v>3.4106418345515999</c:v>
                </c:pt>
                <c:pt idx="350">
                  <c:v>3.4153067182212999</c:v>
                </c:pt>
                <c:pt idx="351">
                  <c:v>3.4199639545938001</c:v>
                </c:pt>
                <c:pt idx="352">
                  <c:v>3.4246135745113002</c:v>
                </c:pt>
                <c:pt idx="353">
                  <c:v>3.4292556085978001</c:v>
                </c:pt>
                <c:pt idx="354">
                  <c:v>3.4338900872612999</c:v>
                </c:pt>
                <c:pt idx="355">
                  <c:v>3.4385170406958001</c:v>
                </c:pt>
                <c:pt idx="356">
                  <c:v>3.4431364988834998</c:v>
                </c:pt>
                <c:pt idx="357">
                  <c:v>3.4477484915963998</c:v>
                </c:pt>
                <c:pt idx="358">
                  <c:v>3.4523530483992002</c:v>
                </c:pt>
                <c:pt idx="359">
                  <c:v>3.4569501986505999</c:v>
                </c:pt>
                <c:pt idx="360">
                  <c:v>3.4615399715056001</c:v>
                </c:pt>
                <c:pt idx="361">
                  <c:v>3.4661223959173002</c:v>
                </c:pt>
                <c:pt idx="362">
                  <c:v>3.4706975006394001</c:v>
                </c:pt>
                <c:pt idx="363">
                  <c:v>3.4752653142273999</c:v>
                </c:pt>
                <c:pt idx="364">
                  <c:v>3.4798258650405001</c:v>
                </c:pt>
                <c:pt idx="365">
                  <c:v>3.4843791812444</c:v>
                </c:pt>
                <c:pt idx="366">
                  <c:v>3.4889252908122002</c:v>
                </c:pt>
                <c:pt idx="367">
                  <c:v>3.4934642215266001</c:v>
                </c:pt>
                <c:pt idx="368">
                  <c:v>3.4979960009815998</c:v>
                </c:pt>
                <c:pt idx="369">
                  <c:v>3.5025206565845002</c:v>
                </c:pt>
                <c:pt idx="370">
                  <c:v>3.5070382155574</c:v>
                </c:pt>
                <c:pt idx="371">
                  <c:v>3.5115487049394001</c:v>
                </c:pt>
                <c:pt idx="372">
                  <c:v>3.5160521515874001</c:v>
                </c:pt>
                <c:pt idx="373">
                  <c:v>3.5205485821788001</c:v>
                </c:pt>
                <c:pt idx="374">
                  <c:v>3.5250380232128</c:v>
                </c:pt>
                <c:pt idx="375">
                  <c:v>3.5295205010119002</c:v>
                </c:pt>
                <c:pt idx="376">
                  <c:v>3.5339960417237002</c:v>
                </c:pt>
                <c:pt idx="377">
                  <c:v>3.5384646713221999</c:v>
                </c:pt>
                <c:pt idx="378">
                  <c:v>3.5429264156104998</c:v>
                </c:pt>
                <c:pt idx="379">
                  <c:v>3.5473813002207</c:v>
                </c:pt>
                <c:pt idx="380">
                  <c:v>3.5518293506170999</c:v>
                </c:pt>
                <c:pt idx="381">
                  <c:v>3.5562705920963</c:v>
                </c:pt>
                <c:pt idx="382">
                  <c:v>3.5607050497897998</c:v>
                </c:pt>
                <c:pt idx="383">
                  <c:v>3.5651327486650999</c:v>
                </c:pt>
                <c:pt idx="384">
                  <c:v>3.5695537135272999</c:v>
                </c:pt>
                <c:pt idx="385">
                  <c:v>3.5739679690203001</c:v>
                </c:pt>
                <c:pt idx="386">
                  <c:v>3.5783755396285</c:v>
                </c:pt>
                <c:pt idx="387">
                  <c:v>3.5827764496782999</c:v>
                </c:pt>
                <c:pt idx="388">
                  <c:v>3.5871707233394998</c:v>
                </c:pt>
                <c:pt idx="389">
                  <c:v>3.5915583846264001</c:v>
                </c:pt>
                <c:pt idx="390">
                  <c:v>3.5959394573993002</c:v>
                </c:pt>
                <c:pt idx="391">
                  <c:v>3.6003139653664999</c:v>
                </c:pt>
                <c:pt idx="392">
                  <c:v>3.6046819320846999</c:v>
                </c:pt>
                <c:pt idx="393">
                  <c:v>3.6090433809609999</c:v>
                </c:pt>
                <c:pt idx="394">
                  <c:v>3.6133983352539998</c:v>
                </c:pt>
                <c:pt idx="395">
                  <c:v>3.6177468180750001</c:v>
                </c:pt>
                <c:pt idx="396">
                  <c:v>3.6220888523895001</c:v>
                </c:pt>
                <c:pt idx="397">
                  <c:v>3.6264244610187002</c:v>
                </c:pt>
                <c:pt idx="398">
                  <c:v>3.63075366664</c:v>
                </c:pt>
                <c:pt idx="399">
                  <c:v>3.6350764917894001</c:v>
                </c:pt>
                <c:pt idx="400">
                  <c:v>3.6393929588613001</c:v>
                </c:pt>
                <c:pt idx="401">
                  <c:v>3.6437030901109</c:v>
                </c:pt>
                <c:pt idx="402">
                  <c:v>3.6480069076552</c:v>
                </c:pt>
                <c:pt idx="403">
                  <c:v>3.6523044334736001</c:v>
                </c:pt>
                <c:pt idx="404">
                  <c:v>3.6565956894100999</c:v>
                </c:pt>
                <c:pt idx="405">
                  <c:v>3.6608806971732002</c:v>
                </c:pt>
                <c:pt idx="406">
                  <c:v>3.6651594783380999</c:v>
                </c:pt>
                <c:pt idx="407">
                  <c:v>3.6694320543477001</c:v>
                </c:pt>
                <c:pt idx="408">
                  <c:v>3.6736984465131002</c:v>
                </c:pt>
                <c:pt idx="409">
                  <c:v>3.6779586760154999</c:v>
                </c:pt>
                <c:pt idx="410">
                  <c:v>3.6822127639062998</c:v>
                </c:pt>
                <c:pt idx="411">
                  <c:v>3.6864607311099</c:v>
                </c:pt>
                <c:pt idx="412">
                  <c:v>3.690702598423</c:v>
                </c:pt>
                <c:pt idx="413">
                  <c:v>3.6949383865162999</c:v>
                </c:pt>
                <c:pt idx="414">
                  <c:v>3.6991681159363998</c:v>
                </c:pt>
                <c:pt idx="415">
                  <c:v>3.7033918071054002</c:v>
                </c:pt>
                <c:pt idx="416">
                  <c:v>3.7076094803228998</c:v>
                </c:pt>
                <c:pt idx="417">
                  <c:v>3.7118211557672001</c:v>
                </c:pt>
                <c:pt idx="418">
                  <c:v>3.7160268534948999</c:v>
                </c:pt>
                <c:pt idx="419">
                  <c:v>3.7202265934444001</c:v>
                </c:pt>
                <c:pt idx="420">
                  <c:v>3.7244203954340001</c:v>
                </c:pt>
                <c:pt idx="421">
                  <c:v>3.7286082791649</c:v>
                </c:pt>
                <c:pt idx="422">
                  <c:v>3.7327902642216002</c:v>
                </c:pt>
                <c:pt idx="423">
                  <c:v>3.736966370073</c:v>
                </c:pt>
                <c:pt idx="424">
                  <c:v>3.7411366160725001</c:v>
                </c:pt>
                <c:pt idx="425">
                  <c:v>3.7453010214606</c:v>
                </c:pt>
                <c:pt idx="426">
                  <c:v>3.7494596053637999</c:v>
                </c:pt>
                <c:pt idx="427">
                  <c:v>3.7536123867975002</c:v>
                </c:pt>
                <c:pt idx="428">
                  <c:v>3.7577593846654</c:v>
                </c:pt>
                <c:pt idx="429">
                  <c:v>3.7619006177614001</c:v>
                </c:pt>
                <c:pt idx="430">
                  <c:v>3.7660361047699999</c:v>
                </c:pt>
                <c:pt idx="431">
                  <c:v>3.7701658642667999</c:v>
                </c:pt>
                <c:pt idx="432">
                  <c:v>3.7742899147207001</c:v>
                </c:pt>
                <c:pt idx="433">
                  <c:v>3.7784082744932999</c:v>
                </c:pt>
                <c:pt idx="434">
                  <c:v>3.7825209618405999</c:v>
                </c:pt>
                <c:pt idx="435">
                  <c:v>3.7866279949137001</c:v>
                </c:pt>
                <c:pt idx="436">
                  <c:v>3.7907293917595002</c:v>
                </c:pt>
                <c:pt idx="437">
                  <c:v>3.7948251703213001</c:v>
                </c:pt>
                <c:pt idx="438">
                  <c:v>3.7989153484406999</c:v>
                </c:pt>
                <c:pt idx="439">
                  <c:v>3.8029999438569</c:v>
                </c:pt>
                <c:pt idx="440">
                  <c:v>3.8070789742086002</c:v>
                </c:pt>
                <c:pt idx="441">
                  <c:v>3.8111524570343001</c:v>
                </c:pt>
                <c:pt idx="442">
                  <c:v>3.8152204097732998</c:v>
                </c:pt>
                <c:pt idx="443">
                  <c:v>3.8192828497667</c:v>
                </c:pt>
                <c:pt idx="444">
                  <c:v>3.8233397942573002</c:v>
                </c:pt>
                <c:pt idx="445">
                  <c:v>3.8273912603917002</c:v>
                </c:pt>
                <c:pt idx="446">
                  <c:v>3.8314372652194999</c:v>
                </c:pt>
                <c:pt idx="447">
                  <c:v>3.8354778256955999</c:v>
                </c:pt>
                <c:pt idx="448">
                  <c:v>3.8395129586799999</c:v>
                </c:pt>
                <c:pt idx="449">
                  <c:v>3.8435426809381998</c:v>
                </c:pt>
                <c:pt idx="450">
                  <c:v>3.8475670091434</c:v>
                </c:pt>
                <c:pt idx="451">
                  <c:v>3.8515859598756998</c:v>
                </c:pt>
                <c:pt idx="452">
                  <c:v>3.8555995496236002</c:v>
                </c:pt>
                <c:pt idx="453">
                  <c:v>3.8596077947844001</c:v>
                </c:pt>
                <c:pt idx="454">
                  <c:v>3.8636107116653</c:v>
                </c:pt>
                <c:pt idx="455">
                  <c:v>3.8676083164834001</c:v>
                </c:pt>
                <c:pt idx="456">
                  <c:v>3.8716006253673001</c:v>
                </c:pt>
                <c:pt idx="457">
                  <c:v>3.8755876543571</c:v>
                </c:pt>
                <c:pt idx="458">
                  <c:v>3.8795694194046999</c:v>
                </c:pt>
                <c:pt idx="459">
                  <c:v>3.8835459363761</c:v>
                </c:pt>
                <c:pt idx="460">
                  <c:v>3.8875172210500999</c:v>
                </c:pt>
                <c:pt idx="461">
                  <c:v>3.89148328912</c:v>
                </c:pt>
                <c:pt idx="462">
                  <c:v>3.8954441561944</c:v>
                </c:pt>
                <c:pt idx="463">
                  <c:v>3.8993998377975001</c:v>
                </c:pt>
                <c:pt idx="464">
                  <c:v>3.9033503493692998</c:v>
                </c:pt>
                <c:pt idx="465">
                  <c:v>3.9072957062670999</c:v>
                </c:pt>
                <c:pt idx="466">
                  <c:v>3.9112359237657</c:v>
                </c:pt>
                <c:pt idx="467">
                  <c:v>3.9151710170578</c:v>
                </c:pt>
                <c:pt idx="468">
                  <c:v>3.9191010012549001</c:v>
                </c:pt>
                <c:pt idx="469">
                  <c:v>3.9230258913882001</c:v>
                </c:pt>
                <c:pt idx="470">
                  <c:v>3.9269457024083998</c:v>
                </c:pt>
                <c:pt idx="471">
                  <c:v>3.9308604491865999</c:v>
                </c:pt>
                <c:pt idx="472">
                  <c:v>3.9347701465156</c:v>
                </c:pt>
                <c:pt idx="473">
                  <c:v>3.9386748091097998</c:v>
                </c:pt>
                <c:pt idx="474">
                  <c:v>3.9425744516052998</c:v>
                </c:pt>
                <c:pt idx="475">
                  <c:v>3.9464690885614999</c:v>
                </c:pt>
                <c:pt idx="476">
                  <c:v>3.9503587344615001</c:v>
                </c:pt>
                <c:pt idx="477">
                  <c:v>3.9542434037115002</c:v>
                </c:pt>
                <c:pt idx="478">
                  <c:v>3.9581231106431001</c:v>
                </c:pt>
                <c:pt idx="479">
                  <c:v>3.9619978695125</c:v>
                </c:pt>
                <c:pt idx="480">
                  <c:v>3.9658676945017999</c:v>
                </c:pt>
                <c:pt idx="481">
                  <c:v>3.9697325997191002</c:v>
                </c:pt>
                <c:pt idx="482">
                  <c:v>3.9735925991992</c:v>
                </c:pt>
                <c:pt idx="483">
                  <c:v>3.977447706904</c:v>
                </c:pt>
                <c:pt idx="484">
                  <c:v>3.9812979367236001</c:v>
                </c:pt>
                <c:pt idx="485">
                  <c:v>3.9851433024759002</c:v>
                </c:pt>
                <c:pt idx="486">
                  <c:v>3.9889838179077</c:v>
                </c:pt>
                <c:pt idx="487">
                  <c:v>3.9928194966953998</c:v>
                </c:pt>
                <c:pt idx="488">
                  <c:v>3.9966503524449002</c:v>
                </c:pt>
                <c:pt idx="489">
                  <c:v>4.0004763986923999</c:v>
                </c:pt>
                <c:pt idx="490">
                  <c:v>4.0042976489048998</c:v>
                </c:pt>
                <c:pt idx="491">
                  <c:v>4.0081141164811003</c:v>
                </c:pt>
                <c:pt idx="492">
                  <c:v>4.0119258147507999</c:v>
                </c:pt>
                <c:pt idx="493">
                  <c:v>4.0157327569766004</c:v>
                </c:pt>
                <c:pt idx="494">
                  <c:v>4.0195349563534997</c:v>
                </c:pt>
                <c:pt idx="495">
                  <c:v>4.0233324260099996</c:v>
                </c:pt>
                <c:pt idx="496">
                  <c:v>4.0271251790080003</c:v>
                </c:pt>
                <c:pt idx="497">
                  <c:v>4.0309132283439002</c:v>
                </c:pt>
                <c:pt idx="498">
                  <c:v>4.0346965869483</c:v>
                </c:pt>
                <c:pt idx="499">
                  <c:v>4.0384752676872004</c:v>
                </c:pt>
                <c:pt idx="500">
                  <c:v>4.0422492833619996</c:v>
                </c:pt>
                <c:pt idx="501">
                  <c:v>4.0460186467100003</c:v>
                </c:pt>
                <c:pt idx="502">
                  <c:v>4.0497833704051001</c:v>
                </c:pt>
                <c:pt idx="503">
                  <c:v>4.0535434670577004</c:v>
                </c:pt>
                <c:pt idx="504">
                  <c:v>4.0572989492159</c:v>
                </c:pt>
                <c:pt idx="505">
                  <c:v>4.0610498293652997</c:v>
                </c:pt>
                <c:pt idx="506">
                  <c:v>4.0647961199295999</c:v>
                </c:pt>
                <c:pt idx="507">
                  <c:v>4.0685378332714004</c:v>
                </c:pt>
                <c:pt idx="508">
                  <c:v>4.0722749816916997</c:v>
                </c:pt>
                <c:pt idx="509">
                  <c:v>4.0760075774317004</c:v>
                </c:pt>
                <c:pt idx="510">
                  <c:v>4.0797356326717997</c:v>
                </c:pt>
                <c:pt idx="511">
                  <c:v>4.0834591595329996</c:v>
                </c:pt>
                <c:pt idx="512">
                  <c:v>4.0871781700768004</c:v>
                </c:pt>
                <c:pt idx="513">
                  <c:v>4.0908926763056002</c:v>
                </c:pt>
                <c:pt idx="514">
                  <c:v>4.0946026901636001</c:v>
                </c:pt>
                <c:pt idx="515">
                  <c:v>4.0983082235368</c:v>
                </c:pt>
                <c:pt idx="516">
                  <c:v>4.1020092882529999</c:v>
                </c:pt>
                <c:pt idx="517">
                  <c:v>4.1057058960833999</c:v>
                </c:pt>
                <c:pt idx="518">
                  <c:v>4.1093980587410996</c:v>
                </c:pt>
                <c:pt idx="519">
                  <c:v>4.1130857878839002</c:v>
                </c:pt>
                <c:pt idx="520">
                  <c:v>4.1167690951126001</c:v>
                </c:pt>
                <c:pt idx="521">
                  <c:v>4.1204479919721004</c:v>
                </c:pt>
                <c:pt idx="522">
                  <c:v>4.1241224899522004</c:v>
                </c:pt>
                <c:pt idx="523">
                  <c:v>4.1277926004873997</c:v>
                </c:pt>
                <c:pt idx="524">
                  <c:v>4.1314583349577001</c:v>
                </c:pt>
                <c:pt idx="525">
                  <c:v>4.1351197046883001</c:v>
                </c:pt>
                <c:pt idx="526">
                  <c:v>4.1387767209507</c:v>
                </c:pt>
                <c:pt idx="527">
                  <c:v>4.1424293949626998</c:v>
                </c:pt>
                <c:pt idx="528">
                  <c:v>4.1460777378887004</c:v>
                </c:pt>
                <c:pt idx="529">
                  <c:v>4.1497217608404</c:v>
                </c:pt>
                <c:pt idx="530">
                  <c:v>4.1533614748763998</c:v>
                </c:pt>
                <c:pt idx="531">
                  <c:v>4.1569968910038</c:v>
                </c:pt>
                <c:pt idx="532">
                  <c:v>4.1606280201771</c:v>
                </c:pt>
                <c:pt idx="533">
                  <c:v>4.1642548732996003</c:v>
                </c:pt>
                <c:pt idx="534">
                  <c:v>4.1678774612231999</c:v>
                </c:pt>
                <c:pt idx="535">
                  <c:v>4.1714957947488998</c:v>
                </c:pt>
                <c:pt idx="536">
                  <c:v>4.1751098846273003</c:v>
                </c:pt>
                <c:pt idx="537">
                  <c:v>4.1787197415586004</c:v>
                </c:pt>
                <c:pt idx="538">
                  <c:v>4.1823253761931998</c:v>
                </c:pt>
                <c:pt idx="539">
                  <c:v>4.1859267991318001</c:v>
                </c:pt>
                <c:pt idx="540">
                  <c:v>4.1895240209256004</c:v>
                </c:pt>
                <c:pt idx="541">
                  <c:v>4.1931170520774002</c:v>
                </c:pt>
                <c:pt idx="542">
                  <c:v>4.1967059030411002</c:v>
                </c:pt>
                <c:pt idx="543">
                  <c:v>4.2002905842222003</c:v>
                </c:pt>
                <c:pt idx="544">
                  <c:v>4.2038711059780001</c:v>
                </c:pt>
                <c:pt idx="545">
                  <c:v>4.2074474786184002</c:v>
                </c:pt>
                <c:pt idx="546">
                  <c:v>4.2110197124058999</c:v>
                </c:pt>
                <c:pt idx="547">
                  <c:v>4.2145878175556</c:v>
                </c:pt>
                <c:pt idx="548">
                  <c:v>4.2181518042362001</c:v>
                </c:pt>
                <c:pt idx="549">
                  <c:v>4.2217116825695999</c:v>
                </c:pt>
                <c:pt idx="550">
                  <c:v>4.2252674626313</c:v>
                </c:pt>
                <c:pt idx="551">
                  <c:v>4.2288191544515001</c:v>
                </c:pt>
                <c:pt idx="552">
                  <c:v>4.2323667680139998</c:v>
                </c:pt>
                <c:pt idx="553">
                  <c:v>4.2359103132579996</c:v>
                </c:pt>
                <c:pt idx="554">
                  <c:v>4.2394498000771996</c:v>
                </c:pt>
                <c:pt idx="555">
                  <c:v>4.2429852383205997</c:v>
                </c:pt>
                <c:pt idx="556">
                  <c:v>4.2465166377925003</c:v>
                </c:pt>
                <c:pt idx="557">
                  <c:v>4.2500440082536999</c:v>
                </c:pt>
                <c:pt idx="558">
                  <c:v>4.2535673594199999</c:v>
                </c:pt>
                <c:pt idx="559">
                  <c:v>4.2570867009643001</c:v>
                </c:pt>
                <c:pt idx="560">
                  <c:v>4.2606020425160001</c:v>
                </c:pt>
                <c:pt idx="561">
                  <c:v>4.2641133936611002</c:v>
                </c:pt>
                <c:pt idx="562">
                  <c:v>4.2676207639430999</c:v>
                </c:pt>
                <c:pt idx="563">
                  <c:v>4.2711241628624999</c:v>
                </c:pt>
                <c:pt idx="564">
                  <c:v>4.2746235998776996</c:v>
                </c:pt>
                <c:pt idx="565">
                  <c:v>4.2781190844052004</c:v>
                </c:pt>
                <c:pt idx="566">
                  <c:v>4.2816106258193001</c:v>
                </c:pt>
                <c:pt idx="567">
                  <c:v>4.2850982334529002</c:v>
                </c:pt>
                <c:pt idx="568">
                  <c:v>4.2885819165976997</c:v>
                </c:pt>
                <c:pt idx="569">
                  <c:v>4.2920616845044997</c:v>
                </c:pt>
                <c:pt idx="570">
                  <c:v>4.2955375463827004</c:v>
                </c:pt>
                <c:pt idx="571">
                  <c:v>4.2990095114017999</c:v>
                </c:pt>
                <c:pt idx="572">
                  <c:v>4.3024775886905999</c:v>
                </c:pt>
                <c:pt idx="573">
                  <c:v>4.3059417873381998</c:v>
                </c:pt>
                <c:pt idx="574">
                  <c:v>4.3094021163934997</c:v>
                </c:pt>
                <c:pt idx="575">
                  <c:v>4.3128585848660004</c:v>
                </c:pt>
                <c:pt idx="576">
                  <c:v>4.3163112017258998</c:v>
                </c:pt>
                <c:pt idx="577">
                  <c:v>4.3197599759044003</c:v>
                </c:pt>
                <c:pt idx="578">
                  <c:v>4.3232049162935002</c:v>
                </c:pt>
                <c:pt idx="579">
                  <c:v>4.3266460317471003</c:v>
                </c:pt>
                <c:pt idx="580">
                  <c:v>4.3300833310798996</c:v>
                </c:pt>
                <c:pt idx="581">
                  <c:v>4.3335168230693997</c:v>
                </c:pt>
                <c:pt idx="582">
                  <c:v>4.3369465164544998</c:v>
                </c:pt>
                <c:pt idx="583">
                  <c:v>4.3403724199363998</c:v>
                </c:pt>
                <c:pt idx="584">
                  <c:v>4.3437945421794</c:v>
                </c:pt>
                <c:pt idx="585">
                  <c:v>4.3472128918098996</c:v>
                </c:pt>
                <c:pt idx="586">
                  <c:v>4.3506274774175999</c:v>
                </c:pt>
                <c:pt idx="587">
                  <c:v>4.3540383075550997</c:v>
                </c:pt>
                <c:pt idx="588">
                  <c:v>4.3574453907387998</c:v>
                </c:pt>
                <c:pt idx="589">
                  <c:v>4.3608487354483998</c:v>
                </c:pt>
                <c:pt idx="590">
                  <c:v>4.3642483501275002</c:v>
                </c:pt>
                <c:pt idx="591">
                  <c:v>4.3676442431839</c:v>
                </c:pt>
                <c:pt idx="592">
                  <c:v>4.3710364229892003</c:v>
                </c:pt>
                <c:pt idx="593">
                  <c:v>4.3744248978803002</c:v>
                </c:pt>
                <c:pt idx="594">
                  <c:v>4.3778096761578</c:v>
                </c:pt>
                <c:pt idx="595">
                  <c:v>4.3811907660877001</c:v>
                </c:pt>
                <c:pt idx="596">
                  <c:v>4.3845681759012001</c:v>
                </c:pt>
                <c:pt idx="597">
                  <c:v>4.3879419137945002</c:v>
                </c:pt>
                <c:pt idx="598">
                  <c:v>4.3913119879294999</c:v>
                </c:pt>
                <c:pt idx="599">
                  <c:v>4.3946784064333997</c:v>
                </c:pt>
                <c:pt idx="600">
                  <c:v>4.3980411773997998</c:v>
                </c:pt>
                <c:pt idx="601">
                  <c:v>4.4014003088882996</c:v>
                </c:pt>
                <c:pt idx="602">
                  <c:v>4.4047558089242003</c:v>
                </c:pt>
                <c:pt idx="603">
                  <c:v>4.4081076855003003</c:v>
                </c:pt>
                <c:pt idx="604">
                  <c:v>4.4114559465749998</c:v>
                </c:pt>
                <c:pt idx="605">
                  <c:v>4.4148006000741997</c:v>
                </c:pt>
                <c:pt idx="606">
                  <c:v>4.4181416538909</c:v>
                </c:pt>
                <c:pt idx="607">
                  <c:v>4.4214791158846998</c:v>
                </c:pt>
                <c:pt idx="608">
                  <c:v>4.4248129938837</c:v>
                </c:pt>
                <c:pt idx="609">
                  <c:v>4.4281432956825002</c:v>
                </c:pt>
                <c:pt idx="610">
                  <c:v>4.4314700290440001</c:v>
                </c:pt>
                <c:pt idx="611">
                  <c:v>4.4347932016994003</c:v>
                </c:pt>
                <c:pt idx="612">
                  <c:v>4.4381128213474996</c:v>
                </c:pt>
                <c:pt idx="613">
                  <c:v>4.4414288956557</c:v>
                </c:pt>
                <c:pt idx="614">
                  <c:v>4.4447414322599998</c:v>
                </c:pt>
                <c:pt idx="615">
                  <c:v>4.4480504387649002</c:v>
                </c:pt>
                <c:pt idx="616">
                  <c:v>4.4513559227439998</c:v>
                </c:pt>
                <c:pt idx="617">
                  <c:v>4.4546578917398003</c:v>
                </c:pt>
                <c:pt idx="618">
                  <c:v>4.4579563532641</c:v>
                </c:pt>
                <c:pt idx="619">
                  <c:v>4.461251314798</c:v>
                </c:pt>
                <c:pt idx="620">
                  <c:v>4.4645427837923997</c:v>
                </c:pt>
                <c:pt idx="621">
                  <c:v>4.4678307676675999</c:v>
                </c:pt>
                <c:pt idx="622">
                  <c:v>4.4711152738141999</c:v>
                </c:pt>
                <c:pt idx="623">
                  <c:v>4.4743963095927004</c:v>
                </c:pt>
                <c:pt idx="624">
                  <c:v>4.4776738823336002</c:v>
                </c:pt>
                <c:pt idx="625">
                  <c:v>4.4809479993384</c:v>
                </c:pt>
                <c:pt idx="626">
                  <c:v>4.4842186678785003</c:v>
                </c:pt>
                <c:pt idx="627">
                  <c:v>4.4874858951967003</c:v>
                </c:pt>
                <c:pt idx="628">
                  <c:v>4.4907496885064004</c:v>
                </c:pt>
                <c:pt idx="629">
                  <c:v>4.4940100549917004</c:v>
                </c:pt>
                <c:pt idx="630">
                  <c:v>4.4972670018083996</c:v>
                </c:pt>
                <c:pt idx="631">
                  <c:v>4.5005205360838998</c:v>
                </c:pt>
                <c:pt idx="632">
                  <c:v>4.5037706649161997</c:v>
                </c:pt>
                <c:pt idx="633">
                  <c:v>4.5070173953763</c:v>
                </c:pt>
                <c:pt idx="634">
                  <c:v>4.5102607345057999</c:v>
                </c:pt>
                <c:pt idx="635">
                  <c:v>4.5135006893191001</c:v>
                </c:pt>
                <c:pt idx="636">
                  <c:v>4.5167372668023997</c:v>
                </c:pt>
                <c:pt idx="637">
                  <c:v>4.5199704739145998</c:v>
                </c:pt>
                <c:pt idx="638">
                  <c:v>4.5232003175865003</c:v>
                </c:pt>
                <c:pt idx="639">
                  <c:v>4.5264268047216998</c:v>
                </c:pt>
                <c:pt idx="640">
                  <c:v>4.5296499421972003</c:v>
                </c:pt>
                <c:pt idx="641">
                  <c:v>4.5328697368619002</c:v>
                </c:pt>
                <c:pt idx="642">
                  <c:v>4.5360861955383998</c:v>
                </c:pt>
                <c:pt idx="643">
                  <c:v>4.5392993250222</c:v>
                </c:pt>
                <c:pt idx="644">
                  <c:v>4.5425091320825999</c:v>
                </c:pt>
                <c:pt idx="645">
                  <c:v>4.5457156234617999</c:v>
                </c:pt>
                <c:pt idx="646">
                  <c:v>4.5489188058758998</c:v>
                </c:pt>
                <c:pt idx="647">
                  <c:v>4.5521186860149996</c:v>
                </c:pt>
                <c:pt idx="648">
                  <c:v>4.5553152705427999</c:v>
                </c:pt>
                <c:pt idx="649">
                  <c:v>4.5585085660970002</c:v>
                </c:pt>
                <c:pt idx="650">
                  <c:v>4.5616985792896001</c:v>
                </c:pt>
                <c:pt idx="651">
                  <c:v>4.5648853167074002</c:v>
                </c:pt>
                <c:pt idx="652">
                  <c:v>4.5680687849107997</c:v>
                </c:pt>
                <c:pt idx="653">
                  <c:v>4.5712489904354996</c:v>
                </c:pt>
                <c:pt idx="654">
                  <c:v>4.5744259397917002</c:v>
                </c:pt>
                <c:pt idx="655">
                  <c:v>4.5775996394640996</c:v>
                </c:pt>
                <c:pt idx="656">
                  <c:v>4.5807700959132998</c:v>
                </c:pt>
                <c:pt idx="657">
                  <c:v>4.5839373155740999</c:v>
                </c:pt>
                <c:pt idx="658">
                  <c:v>4.5871013048572999</c:v>
                </c:pt>
                <c:pt idx="659">
                  <c:v>4.5902620701485004</c:v>
                </c:pt>
                <c:pt idx="660">
                  <c:v>4.5934196178092002</c:v>
                </c:pt>
                <c:pt idx="661">
                  <c:v>4.5965739541764004</c:v>
                </c:pt>
                <c:pt idx="662">
                  <c:v>4.5997250855631</c:v>
                </c:pt>
                <c:pt idx="663">
                  <c:v>4.6028730182578999</c:v>
                </c:pt>
                <c:pt idx="664">
                  <c:v>4.6060177585259003</c:v>
                </c:pt>
                <c:pt idx="665">
                  <c:v>4.6091593126076997</c:v>
                </c:pt>
                <c:pt idx="666">
                  <c:v>4.6122976867208996</c:v>
                </c:pt>
                <c:pt idx="667">
                  <c:v>4.6154328870589003</c:v>
                </c:pt>
                <c:pt idx="668">
                  <c:v>4.6185649197921004</c:v>
                </c:pt>
                <c:pt idx="669">
                  <c:v>4.6216937910671998</c:v>
                </c:pt>
                <c:pt idx="670">
                  <c:v>4.6248195070079996</c:v>
                </c:pt>
                <c:pt idx="671">
                  <c:v>4.6279420737150003</c:v>
                </c:pt>
                <c:pt idx="672">
                  <c:v>4.6310614972654998</c:v>
                </c:pt>
                <c:pt idx="673">
                  <c:v>4.6341777837146996</c:v>
                </c:pt>
                <c:pt idx="674">
                  <c:v>4.6372909390941999</c:v>
                </c:pt>
                <c:pt idx="675">
                  <c:v>4.6404009694133004</c:v>
                </c:pt>
                <c:pt idx="676">
                  <c:v>4.6435078806590999</c:v>
                </c:pt>
                <c:pt idx="677">
                  <c:v>4.6466116787958001</c:v>
                </c:pt>
                <c:pt idx="678">
                  <c:v>4.6497123697655001</c:v>
                </c:pt>
                <c:pt idx="679">
                  <c:v>4.6528099594882004</c:v>
                </c:pt>
                <c:pt idx="680">
                  <c:v>4.655904453862</c:v>
                </c:pt>
                <c:pt idx="681">
                  <c:v>4.6589958587627001</c:v>
                </c:pt>
                <c:pt idx="682">
                  <c:v>4.6620841800442996</c:v>
                </c:pt>
                <c:pt idx="683">
                  <c:v>4.6651694235395</c:v>
                </c:pt>
                <c:pt idx="684">
                  <c:v>4.6682515950588996</c:v>
                </c:pt>
                <c:pt idx="685">
                  <c:v>4.6713307003921001</c:v>
                </c:pt>
                <c:pt idx="686">
                  <c:v>4.6744067453065998</c:v>
                </c:pt>
                <c:pt idx="687">
                  <c:v>4.6774797355495004</c:v>
                </c:pt>
                <c:pt idx="688">
                  <c:v>4.6805496768459003</c:v>
                </c:pt>
                <c:pt idx="689">
                  <c:v>4.6836165749004</c:v>
                </c:pt>
                <c:pt idx="690">
                  <c:v>4.6866804353960996</c:v>
                </c:pt>
                <c:pt idx="691">
                  <c:v>4.6897412639961997</c:v>
                </c:pt>
                <c:pt idx="692">
                  <c:v>4.6927990663418999</c:v>
                </c:pt>
                <c:pt idx="693">
                  <c:v>4.6958538480548002</c:v>
                </c:pt>
                <c:pt idx="694">
                  <c:v>4.6989056147354002</c:v>
                </c:pt>
                <c:pt idx="695">
                  <c:v>4.7019543719636996</c:v>
                </c:pt>
                <c:pt idx="696">
                  <c:v>4.7050001252999003</c:v>
                </c:pt>
                <c:pt idx="697">
                  <c:v>4.7080428802833003</c:v>
                </c:pt>
                <c:pt idx="698">
                  <c:v>4.7110826424335999</c:v>
                </c:pt>
                <c:pt idx="699">
                  <c:v>4.7141194172498997</c:v>
                </c:pt>
                <c:pt idx="700">
                  <c:v>4.7171532102122997</c:v>
                </c:pt>
                <c:pt idx="701">
                  <c:v>4.7201840267798998</c:v>
                </c:pt>
                <c:pt idx="702">
                  <c:v>4.7232118723927998</c:v>
                </c:pt>
                <c:pt idx="703">
                  <c:v>4.7262367524710998</c:v>
                </c:pt>
                <c:pt idx="704">
                  <c:v>4.729258672416</c:v>
                </c:pt>
                <c:pt idx="705">
                  <c:v>4.7322776376083002</c:v>
                </c:pt>
                <c:pt idx="706">
                  <c:v>4.7352936534100998</c:v>
                </c:pt>
                <c:pt idx="707">
                  <c:v>4.7383067251641</c:v>
                </c:pt>
                <c:pt idx="708">
                  <c:v>4.7413168581937004</c:v>
                </c:pt>
                <c:pt idx="709">
                  <c:v>4.7443240578032997</c:v>
                </c:pt>
                <c:pt idx="710">
                  <c:v>4.7473283292783002</c:v>
                </c:pt>
                <c:pt idx="711">
                  <c:v>4.7503296778854001</c:v>
                </c:pt>
                <c:pt idx="712">
                  <c:v>4.7533281088723003</c:v>
                </c:pt>
                <c:pt idx="713">
                  <c:v>4.7563236274682001</c:v>
                </c:pt>
                <c:pt idx="714">
                  <c:v>4.7593162388831001</c:v>
                </c:pt>
                <c:pt idx="715">
                  <c:v>4.7623059483094003</c:v>
                </c:pt>
                <c:pt idx="716">
                  <c:v>4.7652927609202997</c:v>
                </c:pt>
                <c:pt idx="717">
                  <c:v>4.7682766818709004</c:v>
                </c:pt>
                <c:pt idx="718">
                  <c:v>4.7712577162983996</c:v>
                </c:pt>
                <c:pt idx="719">
                  <c:v>4.7742358693213998</c:v>
                </c:pt>
                <c:pt idx="720">
                  <c:v>4.7772111460403002</c:v>
                </c:pt>
                <c:pt idx="721">
                  <c:v>4.7801835515380002</c:v>
                </c:pt>
                <c:pt idx="722">
                  <c:v>4.7831530908791997</c:v>
                </c:pt>
                <c:pt idx="723">
                  <c:v>4.7861197691108996</c:v>
                </c:pt>
                <c:pt idx="724">
                  <c:v>4.7890835912621998</c:v>
                </c:pt>
                <c:pt idx="725">
                  <c:v>4.7920445623446</c:v>
                </c:pt>
                <c:pt idx="726">
                  <c:v>4.7950026873522003</c:v>
                </c:pt>
                <c:pt idx="727">
                  <c:v>4.7979579712614999</c:v>
                </c:pt>
                <c:pt idx="728">
                  <c:v>4.8009104190315002</c:v>
                </c:pt>
                <c:pt idx="729">
                  <c:v>4.8038600356041004</c:v>
                </c:pt>
                <c:pt idx="730">
                  <c:v>4.8068068259037</c:v>
                </c:pt>
                <c:pt idx="731">
                  <c:v>4.8097507948380001</c:v>
                </c:pt>
                <c:pt idx="732">
                  <c:v>4.8126919472971004</c:v>
                </c:pt>
                <c:pt idx="733">
                  <c:v>4.8156302881543001</c:v>
                </c:pt>
                <c:pt idx="734">
                  <c:v>4.8185658222662999</c:v>
                </c:pt>
                <c:pt idx="735">
                  <c:v>4.8214985544725</c:v>
                </c:pt>
                <c:pt idx="736">
                  <c:v>4.8244284895957001</c:v>
                </c:pt>
                <c:pt idx="737">
                  <c:v>4.8273556324423996</c:v>
                </c:pt>
                <c:pt idx="738">
                  <c:v>4.8302799878018998</c:v>
                </c:pt>
                <c:pt idx="739">
                  <c:v>4.8332015604476002</c:v>
                </c:pt>
                <c:pt idx="740">
                  <c:v>4.8361203551358001</c:v>
                </c:pt>
                <c:pt idx="741">
                  <c:v>4.8390363766068001</c:v>
                </c:pt>
                <c:pt idx="742">
                  <c:v>4.8419496295851001</c:v>
                </c:pt>
                <c:pt idx="743">
                  <c:v>4.8448601187779001</c:v>
                </c:pt>
                <c:pt idx="744">
                  <c:v>4.8477678488773002</c:v>
                </c:pt>
                <c:pt idx="745">
                  <c:v>4.8506728245586004</c:v>
                </c:pt>
                <c:pt idx="746">
                  <c:v>4.8535750504816004</c:v>
                </c:pt>
                <c:pt idx="747">
                  <c:v>4.85647453129</c:v>
                </c:pt>
                <c:pt idx="748">
                  <c:v>4.8593712716116002</c:v>
                </c:pt>
                <c:pt idx="749">
                  <c:v>4.8622652760587002</c:v>
                </c:pt>
                <c:pt idx="750">
                  <c:v>4.8651565492274997</c:v>
                </c:pt>
                <c:pt idx="751">
                  <c:v>4.8680450956990002</c:v>
                </c:pt>
                <c:pt idx="752">
                  <c:v>4.8709309200383997</c:v>
                </c:pt>
                <c:pt idx="753">
                  <c:v>4.8738140267955998</c:v>
                </c:pt>
                <c:pt idx="754">
                  <c:v>4.8766944205048999</c:v>
                </c:pt>
                <c:pt idx="755">
                  <c:v>4.8795721056853996</c:v>
                </c:pt>
                <c:pt idx="756">
                  <c:v>4.8824470868408998</c:v>
                </c:pt>
                <c:pt idx="757">
                  <c:v>4.8853193684600003</c:v>
                </c:pt>
                <c:pt idx="758">
                  <c:v>4.8881889550163002</c:v>
                </c:pt>
                <c:pt idx="759">
                  <c:v>4.8910558509679998</c:v>
                </c:pt>
                <c:pt idx="760">
                  <c:v>4.8939200607590996</c:v>
                </c:pt>
                <c:pt idx="761">
                  <c:v>4.8967815888175998</c:v>
                </c:pt>
                <c:pt idx="762">
                  <c:v>4.8996404395572997</c:v>
                </c:pt>
                <c:pt idx="763">
                  <c:v>4.9024966173774001</c:v>
                </c:pt>
                <c:pt idx="764">
                  <c:v>4.9053501266617996</c:v>
                </c:pt>
                <c:pt idx="765">
                  <c:v>4.9082009717802997</c:v>
                </c:pt>
                <c:pt idx="766">
                  <c:v>4.9110491570877004</c:v>
                </c:pt>
                <c:pt idx="767">
                  <c:v>4.9138946869245999</c:v>
                </c:pt>
                <c:pt idx="768">
                  <c:v>4.9167375656169003</c:v>
                </c:pt>
                <c:pt idx="769">
                  <c:v>4.9195777974763999</c:v>
                </c:pt>
                <c:pt idx="770">
                  <c:v>4.9224153868003997</c:v>
                </c:pt>
                <c:pt idx="771">
                  <c:v>4.9252503378718</c:v>
                </c:pt>
                <c:pt idx="772">
                  <c:v>4.9280826549596002</c:v>
                </c:pt>
                <c:pt idx="773">
                  <c:v>4.9309123423183996</c:v>
                </c:pt>
                <c:pt idx="774">
                  <c:v>4.9337394041889997</c:v>
                </c:pt>
                <c:pt idx="775">
                  <c:v>4.9365638447981004</c:v>
                </c:pt>
                <c:pt idx="776">
                  <c:v>4.9393856683584998</c:v>
                </c:pt>
                <c:pt idx="777">
                  <c:v>4.9422048790688997</c:v>
                </c:pt>
                <c:pt idx="778">
                  <c:v>4.9450214811144999</c:v>
                </c:pt>
                <c:pt idx="779">
                  <c:v>4.9478354786664998</c:v>
                </c:pt>
                <c:pt idx="780">
                  <c:v>4.9506468758824997</c:v>
                </c:pt>
                <c:pt idx="781">
                  <c:v>4.9534556769066</c:v>
                </c:pt>
                <c:pt idx="782">
                  <c:v>4.9562618858691003</c:v>
                </c:pt>
                <c:pt idx="783">
                  <c:v>4.9590655068869003</c:v>
                </c:pt>
                <c:pt idx="784">
                  <c:v>4.9618665440632999</c:v>
                </c:pt>
                <c:pt idx="785">
                  <c:v>4.9646650014886999</c:v>
                </c:pt>
                <c:pt idx="786">
                  <c:v>4.9674608832395997</c:v>
                </c:pt>
                <c:pt idx="787">
                  <c:v>4.9702541933794002</c:v>
                </c:pt>
                <c:pt idx="788">
                  <c:v>4.9730449359584004</c:v>
                </c:pt>
                <c:pt idx="789">
                  <c:v>4.9758331150134998</c:v>
                </c:pt>
                <c:pt idx="790">
                  <c:v>4.9786187345690003</c:v>
                </c:pt>
                <c:pt idx="791">
                  <c:v>4.9814017986356998</c:v>
                </c:pt>
                <c:pt idx="792">
                  <c:v>4.9841823112114003</c:v>
                </c:pt>
                <c:pt idx="793">
                  <c:v>4.9869602762811001</c:v>
                </c:pt>
                <c:pt idx="794">
                  <c:v>4.9897356978170997</c:v>
                </c:pt>
                <c:pt idx="795">
                  <c:v>4.9925085797784998</c:v>
                </c:pt>
                <c:pt idx="796">
                  <c:v>4.9952789261122001</c:v>
                </c:pt>
                <c:pt idx="797">
                  <c:v>4.9980467407517004</c:v>
                </c:pt>
                <c:pt idx="798">
                  <c:v>5.0008120276183003</c:v>
                </c:pt>
                <c:pt idx="799">
                  <c:v>5.0035747906207</c:v>
                </c:pt>
                <c:pt idx="800">
                  <c:v>5.0063350336547998</c:v>
                </c:pt>
                <c:pt idx="801">
                  <c:v>5.0090927606043998</c:v>
                </c:pt>
                <c:pt idx="802">
                  <c:v>5.0118479753403999</c:v>
                </c:pt>
                <c:pt idx="803">
                  <c:v>5.0146006817217001</c:v>
                </c:pt>
                <c:pt idx="804">
                  <c:v>5.0173508835947001</c:v>
                </c:pt>
                <c:pt idx="805">
                  <c:v>5.0200985847934998</c:v>
                </c:pt>
                <c:pt idx="806">
                  <c:v>5.0228437891400999</c:v>
                </c:pt>
                <c:pt idx="807">
                  <c:v>5.0255865004442999</c:v>
                </c:pt>
                <c:pt idx="808">
                  <c:v>5.0283267225035999</c:v>
                </c:pt>
                <c:pt idx="809">
                  <c:v>5.0310644591038001</c:v>
                </c:pt>
                <c:pt idx="810">
                  <c:v>5.0337997140182997</c:v>
                </c:pt>
                <c:pt idx="811">
                  <c:v>5.0365324910088001</c:v>
                </c:pt>
                <c:pt idx="812">
                  <c:v>5.0392627938248999</c:v>
                </c:pt>
                <c:pt idx="813">
                  <c:v>5.0419906262045</c:v>
                </c:pt>
                <c:pt idx="814">
                  <c:v>5.0447159918736002</c:v>
                </c:pt>
                <c:pt idx="815">
                  <c:v>5.0474388945464996</c:v>
                </c:pt>
                <c:pt idx="816">
                  <c:v>5.0501593379258001</c:v>
                </c:pt>
                <c:pt idx="817">
                  <c:v>5.0528773257023998</c:v>
                </c:pt>
                <c:pt idx="818">
                  <c:v>5.0555928615552999</c:v>
                </c:pt>
                <c:pt idx="819">
                  <c:v>5.0583059491525999</c:v>
                </c:pt>
                <c:pt idx="820">
                  <c:v>5.0610165921502999</c:v>
                </c:pt>
                <c:pt idx="821">
                  <c:v>5.0637247941931003</c:v>
                </c:pt>
                <c:pt idx="822">
                  <c:v>5.0664305589146998</c:v>
                </c:pt>
                <c:pt idx="823">
                  <c:v>5.0691338899365004</c:v>
                </c:pt>
                <c:pt idx="824">
                  <c:v>5.0718347908694996</c:v>
                </c:pt>
                <c:pt idx="825">
                  <c:v>5.0745332653127999</c:v>
                </c:pt>
                <c:pt idx="826">
                  <c:v>5.0772293168548996</c:v>
                </c:pt>
                <c:pt idx="827">
                  <c:v>5.0799229490725004</c:v>
                </c:pt>
                <c:pt idx="828">
                  <c:v>5.0826141655313997</c:v>
                </c:pt>
                <c:pt idx="829">
                  <c:v>5.0853029697864001</c:v>
                </c:pt>
                <c:pt idx="830">
                  <c:v>5.0879893653812003</c:v>
                </c:pt>
                <c:pt idx="831">
                  <c:v>5.0906733558484003</c:v>
                </c:pt>
                <c:pt idx="832">
                  <c:v>5.0933549447099997</c:v>
                </c:pt>
                <c:pt idx="833">
                  <c:v>5.0960341354764997</c:v>
                </c:pt>
                <c:pt idx="834">
                  <c:v>5.0987109316480996</c:v>
                </c:pt>
                <c:pt idx="835">
                  <c:v>5.1013853367138999</c:v>
                </c:pt>
                <c:pt idx="836">
                  <c:v>5.1040573541523999</c:v>
                </c:pt>
                <c:pt idx="837">
                  <c:v>5.1067269874310997</c:v>
                </c:pt>
                <c:pt idx="838">
                  <c:v>5.1093942400071004</c:v>
                </c:pt>
                <c:pt idx="839">
                  <c:v>5.1120591153268</c:v>
                </c:pt>
                <c:pt idx="840">
                  <c:v>5.1147216168259</c:v>
                </c:pt>
                <c:pt idx="841">
                  <c:v>5.1173817479296</c:v>
                </c:pt>
                <c:pt idx="842">
                  <c:v>5.1200395120525997</c:v>
                </c:pt>
                <c:pt idx="843">
                  <c:v>5.1226949125993997</c:v>
                </c:pt>
                <c:pt idx="844">
                  <c:v>5.1253479529634003</c:v>
                </c:pt>
                <c:pt idx="845">
                  <c:v>5.1279986365283001</c:v>
                </c:pt>
                <c:pt idx="846">
                  <c:v>5.1306469666672001</c:v>
                </c:pt>
                <c:pt idx="847">
                  <c:v>5.1332929467429</c:v>
                </c:pt>
                <c:pt idx="848">
                  <c:v>5.1359365801079004</c:v>
                </c:pt>
                <c:pt idx="849">
                  <c:v>5.1385778701047</c:v>
                </c:pt>
                <c:pt idx="850">
                  <c:v>5.1412168200655</c:v>
                </c:pt>
                <c:pt idx="851">
                  <c:v>5.1438534333122004</c:v>
                </c:pt>
                <c:pt idx="852">
                  <c:v>5.1464877131567004</c:v>
                </c:pt>
                <c:pt idx="853">
                  <c:v>5.1491196629012999</c:v>
                </c:pt>
                <c:pt idx="854">
                  <c:v>5.1517492858378002</c:v>
                </c:pt>
                <c:pt idx="855">
                  <c:v>5.1543765852479</c:v>
                </c:pt>
                <c:pt idx="856">
                  <c:v>5.1570015644038998</c:v>
                </c:pt>
                <c:pt idx="857">
                  <c:v>5.1596242265679004</c:v>
                </c:pt>
                <c:pt idx="858">
                  <c:v>5.1622445749923003</c:v>
                </c:pt>
                <c:pt idx="859">
                  <c:v>5.1648626129192996</c:v>
                </c:pt>
                <c:pt idx="860">
                  <c:v>5.1674783435820002</c:v>
                </c:pt>
                <c:pt idx="861">
                  <c:v>5.1700917702032001</c:v>
                </c:pt>
                <c:pt idx="862">
                  <c:v>5.1727028959963999</c:v>
                </c:pt>
                <c:pt idx="863">
                  <c:v>5.1753117241651001</c:v>
                </c:pt>
                <c:pt idx="864">
                  <c:v>5.1779182579035004</c:v>
                </c:pt>
                <c:pt idx="865">
                  <c:v>5.180522500396</c:v>
                </c:pt>
                <c:pt idx="866">
                  <c:v>5.1831244548175999</c:v>
                </c:pt>
                <c:pt idx="867">
                  <c:v>5.1857241243337997</c:v>
                </c:pt>
                <c:pt idx="868">
                  <c:v>5.1883215121006998</c:v>
                </c:pt>
                <c:pt idx="869">
                  <c:v>5.1909166212646003</c:v>
                </c:pt>
                <c:pt idx="870">
                  <c:v>5.1935094549630003</c:v>
                </c:pt>
                <c:pt idx="871">
                  <c:v>5.1961000163235997</c:v>
                </c:pt>
                <c:pt idx="872">
                  <c:v>5.198688308465</c:v>
                </c:pt>
                <c:pt idx="873">
                  <c:v>5.2012743344965999</c:v>
                </c:pt>
                <c:pt idx="874">
                  <c:v>5.2038580975183004</c:v>
                </c:pt>
                <c:pt idx="875">
                  <c:v>5.2064396006209002</c:v>
                </c:pt>
                <c:pt idx="876">
                  <c:v>5.2090188468861003</c:v>
                </c:pt>
                <c:pt idx="877">
                  <c:v>5.2115958393866002</c:v>
                </c:pt>
                <c:pt idx="878">
                  <c:v>5.2141705811858001</c:v>
                </c:pt>
                <c:pt idx="879">
                  <c:v>5.216743075338</c:v>
                </c:pt>
                <c:pt idx="880">
                  <c:v>5.2193133248886996</c:v>
                </c:pt>
                <c:pt idx="881">
                  <c:v>5.2218813328743003</c:v>
                </c:pt>
                <c:pt idx="882">
                  <c:v>5.2244471023222001</c:v>
                </c:pt>
                <c:pt idx="883">
                  <c:v>5.2270106362510003</c:v>
                </c:pt>
                <c:pt idx="884">
                  <c:v>5.2295719376702001</c:v>
                </c:pt>
                <c:pt idx="885">
                  <c:v>5.2321310095808</c:v>
                </c:pt>
                <c:pt idx="886">
                  <c:v>5.2346878549748004</c:v>
                </c:pt>
                <c:pt idx="887">
                  <c:v>5.2372424768350996</c:v>
                </c:pt>
                <c:pt idx="888">
                  <c:v>5.2397948781367001</c:v>
                </c:pt>
                <c:pt idx="889">
                  <c:v>5.2423450618449996</c:v>
                </c:pt>
                <c:pt idx="890">
                  <c:v>5.2448930309171002</c:v>
                </c:pt>
                <c:pt idx="891">
                  <c:v>5.2474387883017002</c:v>
                </c:pt>
                <c:pt idx="892">
                  <c:v>5.2499823369384</c:v>
                </c:pt>
                <c:pt idx="893">
                  <c:v>5.2525236797585002</c:v>
                </c:pt>
                <c:pt idx="894">
                  <c:v>5.2550628196849001</c:v>
                </c:pt>
                <c:pt idx="895">
                  <c:v>5.2575997596316997</c:v>
                </c:pt>
                <c:pt idx="896">
                  <c:v>5.2601345025046999</c:v>
                </c:pt>
                <c:pt idx="897">
                  <c:v>5.2626670512010998</c:v>
                </c:pt>
                <c:pt idx="898">
                  <c:v>5.2651974086097004</c:v>
                </c:pt>
                <c:pt idx="899">
                  <c:v>5.2677255776114</c:v>
                </c:pt>
                <c:pt idx="900">
                  <c:v>5.2702515610778997</c:v>
                </c:pt>
                <c:pt idx="901">
                  <c:v>5.2727753618732001</c:v>
                </c:pt>
                <c:pt idx="902">
                  <c:v>5.2752969828531002</c:v>
                </c:pt>
                <c:pt idx="903">
                  <c:v>5.2778164268646002</c:v>
                </c:pt>
                <c:pt idx="904">
                  <c:v>5.2803336967470003</c:v>
                </c:pt>
                <c:pt idx="905">
                  <c:v>5.2828487953309997</c:v>
                </c:pt>
                <c:pt idx="906">
                  <c:v>5.2853617254392997</c:v>
                </c:pt>
                <c:pt idx="907">
                  <c:v>5.2878724898869001</c:v>
                </c:pt>
                <c:pt idx="908">
                  <c:v>5.2903810914797997</c:v>
                </c:pt>
                <c:pt idx="909">
                  <c:v>5.2928875330169003</c:v>
                </c:pt>
                <c:pt idx="910">
                  <c:v>5.2953918172882997</c:v>
                </c:pt>
                <c:pt idx="911">
                  <c:v>5.2978939470765001</c:v>
                </c:pt>
                <c:pt idx="912">
                  <c:v>5.3003939251560004</c:v>
                </c:pt>
                <c:pt idx="913">
                  <c:v>5.3028917542930998</c:v>
                </c:pt>
                <c:pt idx="914">
                  <c:v>5.3053874372466003</c:v>
                </c:pt>
                <c:pt idx="915">
                  <c:v>5.3078809767671</c:v>
                </c:pt>
                <c:pt idx="916">
                  <c:v>5.3103723755974004</c:v>
                </c:pt>
                <c:pt idx="917">
                  <c:v>5.3128616364724</c:v>
                </c:pt>
                <c:pt idx="918">
                  <c:v>5.3153487621195001</c:v>
                </c:pt>
                <c:pt idx="919">
                  <c:v>5.3178337552580999</c:v>
                </c:pt>
                <c:pt idx="920">
                  <c:v>5.3203166185997999</c:v>
                </c:pt>
                <c:pt idx="921">
                  <c:v>5.3227973548487002</c:v>
                </c:pt>
                <c:pt idx="922">
                  <c:v>5.3252759667009997</c:v>
                </c:pt>
                <c:pt idx="923">
                  <c:v>5.3277524568452996</c:v>
                </c:pt>
                <c:pt idx="924">
                  <c:v>5.3302268279628002</c:v>
                </c:pt>
                <c:pt idx="925">
                  <c:v>5.3326990827268999</c:v>
                </c:pt>
                <c:pt idx="926">
                  <c:v>5.3351692238034998</c:v>
                </c:pt>
                <c:pt idx="927">
                  <c:v>5.3376372538507999</c:v>
                </c:pt>
                <c:pt idx="928">
                  <c:v>5.3401031755195003</c:v>
                </c:pt>
                <c:pt idx="929">
                  <c:v>5.3425669914532996</c:v>
                </c:pt>
                <c:pt idx="930">
                  <c:v>5.3450287042877997</c:v>
                </c:pt>
                <c:pt idx="931">
                  <c:v>5.3474883166514999</c:v>
                </c:pt>
                <c:pt idx="932">
                  <c:v>5.3499458311654999</c:v>
                </c:pt>
                <c:pt idx="933">
                  <c:v>5.3524012504435001</c:v>
                </c:pt>
                <c:pt idx="934">
                  <c:v>5.3548545770915998</c:v>
                </c:pt>
                <c:pt idx="935">
                  <c:v>5.3573058137091003</c:v>
                </c:pt>
                <c:pt idx="936">
                  <c:v>5.3597549628875001</c:v>
                </c:pt>
                <c:pt idx="937">
                  <c:v>5.3622020272112998</c:v>
                </c:pt>
                <c:pt idx="938">
                  <c:v>5.3646470092577996</c:v>
                </c:pt>
                <c:pt idx="939">
                  <c:v>5.3670899115969002</c:v>
                </c:pt>
                <c:pt idx="940">
                  <c:v>5.3695307367913001</c:v>
                </c:pt>
                <c:pt idx="941">
                  <c:v>5.3719694873966999</c:v>
                </c:pt>
                <c:pt idx="942">
                  <c:v>5.3744061659618003</c:v>
                </c:pt>
                <c:pt idx="943">
                  <c:v>5.3768407750277998</c:v>
                </c:pt>
                <c:pt idx="944">
                  <c:v>5.3792733171291998</c:v>
                </c:pt>
                <c:pt idx="945">
                  <c:v>5.3817037947930002</c:v>
                </c:pt>
                <c:pt idx="946">
                  <c:v>5.3841322105396001</c:v>
                </c:pt>
                <c:pt idx="947">
                  <c:v>5.3865585668821003</c:v>
                </c:pt>
                <c:pt idx="948">
                  <c:v>5.3889828663268</c:v>
                </c:pt>
                <c:pt idx="949">
                  <c:v>5.3914051113730999</c:v>
                </c:pt>
                <c:pt idx="950">
                  <c:v>5.3938253045132001</c:v>
                </c:pt>
                <c:pt idx="951">
                  <c:v>5.3962434482327</c:v>
                </c:pt>
                <c:pt idx="952">
                  <c:v>5.3986595450098998</c:v>
                </c:pt>
                <c:pt idx="953">
                  <c:v>5.4010735973167003</c:v>
                </c:pt>
                <c:pt idx="954">
                  <c:v>5.4034856076180997</c:v>
                </c:pt>
                <c:pt idx="955">
                  <c:v>5.4058955783720002</c:v>
                </c:pt>
                <c:pt idx="956">
                  <c:v>5.4083035120296001</c:v>
                </c:pt>
                <c:pt idx="957">
                  <c:v>5.4107094110357004</c:v>
                </c:pt>
                <c:pt idx="958">
                  <c:v>5.4131132778279003</c:v>
                </c:pt>
                <c:pt idx="959">
                  <c:v>5.4155151148374001</c:v>
                </c:pt>
                <c:pt idx="960">
                  <c:v>5.4179149244884997</c:v>
                </c:pt>
                <c:pt idx="961">
                  <c:v>5.420312709199</c:v>
                </c:pt>
                <c:pt idx="962">
                  <c:v>5.42270847138</c:v>
                </c:pt>
                <c:pt idx="963">
                  <c:v>5.4251022134360998</c:v>
                </c:pt>
                <c:pt idx="964">
                  <c:v>5.427493937765</c:v>
                </c:pt>
                <c:pt idx="965">
                  <c:v>5.4298836467580998</c:v>
                </c:pt>
                <c:pt idx="966">
                  <c:v>5.4322713428003002</c:v>
                </c:pt>
                <c:pt idx="967">
                  <c:v>5.4346570282698003</c:v>
                </c:pt>
                <c:pt idx="968">
                  <c:v>5.4370407055382</c:v>
                </c:pt>
                <c:pt idx="969">
                  <c:v>5.4394223769711001</c:v>
                </c:pt>
                <c:pt idx="970">
                  <c:v>5.4418020449271998</c:v>
                </c:pt>
                <c:pt idx="971">
                  <c:v>5.4441797117587001</c:v>
                </c:pt>
                <c:pt idx="972">
                  <c:v>5.4465553798119997</c:v>
                </c:pt>
                <c:pt idx="973">
                  <c:v>5.4489290514265001</c:v>
                </c:pt>
                <c:pt idx="974">
                  <c:v>5.4513007289353999</c:v>
                </c:pt>
                <c:pt idx="975">
                  <c:v>5.4536704146658002</c:v>
                </c:pt>
                <c:pt idx="976">
                  <c:v>5.4560381109382003</c:v>
                </c:pt>
                <c:pt idx="977">
                  <c:v>5.4584038200669003</c:v>
                </c:pt>
                <c:pt idx="978">
                  <c:v>5.4607675443600003</c:v>
                </c:pt>
                <c:pt idx="979">
                  <c:v>5.4631292861191003</c:v>
                </c:pt>
                <c:pt idx="980">
                  <c:v>5.4654890476400997</c:v>
                </c:pt>
                <c:pt idx="981">
                  <c:v>5.4678468312120003</c:v>
                </c:pt>
                <c:pt idx="982">
                  <c:v>5.4702026391181997</c:v>
                </c:pt>
                <c:pt idx="983">
                  <c:v>5.4725564736356</c:v>
                </c:pt>
                <c:pt idx="984">
                  <c:v>5.4749083370348997</c:v>
                </c:pt>
                <c:pt idx="985">
                  <c:v>5.4772582315812004</c:v>
                </c:pt>
                <c:pt idx="986">
                  <c:v>5.4796061595327998</c:v>
                </c:pt>
                <c:pt idx="987">
                  <c:v>5.4819521231425004</c:v>
                </c:pt>
                <c:pt idx="988">
                  <c:v>5.4842961246566002</c:v>
                </c:pt>
                <c:pt idx="989">
                  <c:v>5.4866381663155996</c:v>
                </c:pt>
                <c:pt idx="990">
                  <c:v>5.4889782503540001</c:v>
                </c:pt>
                <c:pt idx="991">
                  <c:v>5.4913163790002999</c:v>
                </c:pt>
                <c:pt idx="992">
                  <c:v>5.4936525544767996</c:v>
                </c:pt>
                <c:pt idx="993">
                  <c:v>5.4959867790001997</c:v>
                </c:pt>
                <c:pt idx="994">
                  <c:v>5.4983190547811001</c:v>
                </c:pt>
                <c:pt idx="995">
                  <c:v>5.5006493840238999</c:v>
                </c:pt>
                <c:pt idx="996">
                  <c:v>5.5029777689276003</c:v>
                </c:pt>
                <c:pt idx="997">
                  <c:v>5.5053042116849999</c:v>
                </c:pt>
                <c:pt idx="998">
                  <c:v>5.5076287144832996</c:v>
                </c:pt>
                <c:pt idx="999">
                  <c:v>5.5099512795037002</c:v>
                </c:pt>
                <c:pt idx="1000">
                  <c:v>5.5122719089213001</c:v>
                </c:pt>
                <c:pt idx="1001">
                  <c:v>5.5145906049061999</c:v>
                </c:pt>
                <c:pt idx="1002">
                  <c:v>5.5169073696219</c:v>
                </c:pt>
                <c:pt idx="1003">
                  <c:v>5.5192222052264999</c:v>
                </c:pt>
                <c:pt idx="1004">
                  <c:v>5.5215351138725</c:v>
                </c:pt>
                <c:pt idx="1005">
                  <c:v>5.5238460977064996</c:v>
                </c:pt>
                <c:pt idx="1006">
                  <c:v>5.5261551588693001</c:v>
                </c:pt>
                <c:pt idx="1007">
                  <c:v>5.5284622994964998</c:v>
                </c:pt>
                <c:pt idx="1008">
                  <c:v>5.5307675217172996</c:v>
                </c:pt>
                <c:pt idx="1009">
                  <c:v>5.5330708276558997</c:v>
                </c:pt>
                <c:pt idx="1010">
                  <c:v>5.5353722194307</c:v>
                </c:pt>
                <c:pt idx="1011">
                  <c:v>5.5376716991543002</c:v>
                </c:pt>
                <c:pt idx="1012">
                  <c:v>5.5399692689339997</c:v>
                </c:pt>
                <c:pt idx="1013">
                  <c:v>5.5422649308713998</c:v>
                </c:pt>
                <c:pt idx="1014">
                  <c:v>5.5445586870624002</c:v>
                </c:pt>
                <c:pt idx="1015">
                  <c:v>5.5468505395978998</c:v>
                </c:pt>
                <c:pt idx="1016">
                  <c:v>5.5491404905625004</c:v>
                </c:pt>
                <c:pt idx="1017">
                  <c:v>5.5514285420362004</c:v>
                </c:pt>
                <c:pt idx="1018">
                  <c:v>5.5537146960927997</c:v>
                </c:pt>
                <c:pt idx="1019">
                  <c:v>5.5559989548009003</c:v>
                </c:pt>
                <c:pt idx="1020">
                  <c:v>5.5582813202238999</c:v>
                </c:pt>
                <c:pt idx="1021">
                  <c:v>5.5605617944194998</c:v>
                </c:pt>
                <c:pt idx="1022">
                  <c:v>5.5628403794401002</c:v>
                </c:pt>
                <c:pt idx="1023">
                  <c:v>5.5651170773325997</c:v>
                </c:pt>
                <c:pt idx="1024">
                  <c:v>5.5673918901389001</c:v>
                </c:pt>
                <c:pt idx="1025">
                  <c:v>5.5696648198950998</c:v>
                </c:pt>
                <c:pt idx="1026">
                  <c:v>5.5719358686321998</c:v>
                </c:pt>
                <c:pt idx="1027">
                  <c:v>5.5742050383760002</c:v>
                </c:pt>
                <c:pt idx="1028">
                  <c:v>5.5764723311467996</c:v>
                </c:pt>
                <c:pt idx="1029">
                  <c:v>5.5787377489596999</c:v>
                </c:pt>
                <c:pt idx="1030">
                  <c:v>5.5810012938247002</c:v>
                </c:pt>
                <c:pt idx="1031">
                  <c:v>5.5832629677463004</c:v>
                </c:pt>
                <c:pt idx="1032">
                  <c:v>5.5855227727239001</c:v>
                </c:pt>
                <c:pt idx="1033">
                  <c:v>5.5877807107516997</c:v>
                </c:pt>
                <c:pt idx="1034">
                  <c:v>5.5900367838189</c:v>
                </c:pt>
                <c:pt idx="1035">
                  <c:v>5.5922909939089998</c:v>
                </c:pt>
                <c:pt idx="1036">
                  <c:v>5.5945433430011002</c:v>
                </c:pt>
                <c:pt idx="1037">
                  <c:v>5.5967938330685003</c:v>
                </c:pt>
                <c:pt idx="1038">
                  <c:v>5.5990424660798004</c:v>
                </c:pt>
                <c:pt idx="1039">
                  <c:v>5.6012892439981998</c:v>
                </c:pt>
                <c:pt idx="1040">
                  <c:v>5.6035341687821001</c:v>
                </c:pt>
                <c:pt idx="1041">
                  <c:v>5.6057772423846002</c:v>
                </c:pt>
                <c:pt idx="1042">
                  <c:v>5.6080184667537996</c:v>
                </c:pt>
                <c:pt idx="1043">
                  <c:v>5.6102578438329997</c:v>
                </c:pt>
                <c:pt idx="1044">
                  <c:v>5.6124953755601004</c:v>
                </c:pt>
                <c:pt idx="1045">
                  <c:v>5.6147310638682999</c:v>
                </c:pt>
                <c:pt idx="1046">
                  <c:v>5.6169649106856996</c:v>
                </c:pt>
                <c:pt idx="1047">
                  <c:v>5.6191969179352999</c:v>
                </c:pt>
                <c:pt idx="1048">
                  <c:v>5.6214270875355004</c:v>
                </c:pt>
                <c:pt idx="1049">
                  <c:v>5.6236554213994996</c:v>
                </c:pt>
                <c:pt idx="1050">
                  <c:v>5.6258819214355</c:v>
                </c:pt>
                <c:pt idx="1051">
                  <c:v>5.6281065895470004</c:v>
                </c:pt>
                <c:pt idx="1052">
                  <c:v>5.6303294276324003</c:v>
                </c:pt>
                <c:pt idx="1053">
                  <c:v>5.6325504375855999</c:v>
                </c:pt>
                <c:pt idx="1054">
                  <c:v>5.6347696212951996</c:v>
                </c:pt>
                <c:pt idx="1055">
                  <c:v>5.6369869806452</c:v>
                </c:pt>
                <c:pt idx="1056">
                  <c:v>5.6392025175149998</c:v>
                </c:pt>
                <c:pt idx="1057">
                  <c:v>5.6414162337783997</c:v>
                </c:pt>
                <c:pt idx="1058">
                  <c:v>5.6436281313052001</c:v>
                </c:pt>
                <c:pt idx="1059">
                  <c:v>5.6458382119603003</c:v>
                </c:pt>
                <c:pt idx="1060">
                  <c:v>5.6480464776036001</c:v>
                </c:pt>
                <c:pt idx="1061">
                  <c:v>5.6502529300901001</c:v>
                </c:pt>
                <c:pt idx="1062">
                  <c:v>5.6524575712705003</c:v>
                </c:pt>
                <c:pt idx="1063">
                  <c:v>5.6546604029905003</c:v>
                </c:pt>
                <c:pt idx="1064">
                  <c:v>5.6568614270911999</c:v>
                </c:pt>
                <c:pt idx="1065">
                  <c:v>5.6590606454092001</c:v>
                </c:pt>
                <c:pt idx="1066">
                  <c:v>5.6612580597758004</c:v>
                </c:pt>
                <c:pt idx="1067">
                  <c:v>5.6634536720183002</c:v>
                </c:pt>
                <c:pt idx="1068">
                  <c:v>5.6656474839589999</c:v>
                </c:pt>
                <c:pt idx="1069">
                  <c:v>5.6678394974156996</c:v>
                </c:pt>
                <c:pt idx="1070">
                  <c:v>5.6700297142017</c:v>
                </c:pt>
                <c:pt idx="1071">
                  <c:v>5.6722181361253998</c:v>
                </c:pt>
                <c:pt idx="1072">
                  <c:v>5.6744047649909</c:v>
                </c:pt>
                <c:pt idx="1073">
                  <c:v>5.6765896025974003</c:v>
                </c:pt>
                <c:pt idx="1074">
                  <c:v>5.67877265074</c:v>
                </c:pt>
                <c:pt idx="1075">
                  <c:v>5.6809539112089</c:v>
                </c:pt>
                <c:pt idx="1076">
                  <c:v>5.6831333857897004</c:v>
                </c:pt>
                <c:pt idx="1077">
                  <c:v>5.685311076264</c:v>
                </c:pt>
                <c:pt idx="1078">
                  <c:v>5.6874869844082001</c:v>
                </c:pt>
                <c:pt idx="1079">
                  <c:v>5.6896611119948002</c:v>
                </c:pt>
                <c:pt idx="1080">
                  <c:v>5.6918334607916998</c:v>
                </c:pt>
                <c:pt idx="1081">
                  <c:v>5.6940040325619998</c:v>
                </c:pt>
                <c:pt idx="1082">
                  <c:v>5.6961728290647997</c:v>
                </c:pt>
                <c:pt idx="1083">
                  <c:v>5.6983398520542998</c:v>
                </c:pt>
                <c:pt idx="1084">
                  <c:v>5.7005051032809</c:v>
                </c:pt>
                <c:pt idx="1085">
                  <c:v>5.7026685844899996</c:v>
                </c:pt>
                <c:pt idx="1086">
                  <c:v>5.7048302974230003</c:v>
                </c:pt>
                <c:pt idx="1087">
                  <c:v>5.7069902438167999</c:v>
                </c:pt>
                <c:pt idx="1088">
                  <c:v>5.7091484254039004</c:v>
                </c:pt>
                <c:pt idx="1089">
                  <c:v>5.7113048439123997</c:v>
                </c:pt>
                <c:pt idx="1090">
                  <c:v>5.7134595010664002</c:v>
                </c:pt>
                <c:pt idx="1091">
                  <c:v>5.7156123985851002</c:v>
                </c:pt>
                <c:pt idx="1092">
                  <c:v>5.7177635381840002</c:v>
                </c:pt>
                <c:pt idx="1093">
                  <c:v>5.7199129215738003</c:v>
                </c:pt>
                <c:pt idx="1094">
                  <c:v>5.7220605504612996</c:v>
                </c:pt>
                <c:pt idx="1095">
                  <c:v>5.7242064265488999</c:v>
                </c:pt>
                <c:pt idx="1096">
                  <c:v>5.7263505515346997</c:v>
                </c:pt>
                <c:pt idx="1097">
                  <c:v>5.7284929271124003</c:v>
                </c:pt>
                <c:pt idx="1098">
                  <c:v>5.7306335549718996</c:v>
                </c:pt>
                <c:pt idx="1099">
                  <c:v>5.7327724367987001</c:v>
                </c:pt>
                <c:pt idx="1100">
                  <c:v>5.7349095742738001</c:v>
                </c:pt>
                <c:pt idx="1101">
                  <c:v>5.7370449690744003</c:v>
                </c:pt>
                <c:pt idx="1102">
                  <c:v>5.7391786228733004</c:v>
                </c:pt>
                <c:pt idx="1103">
                  <c:v>5.7413105373394</c:v>
                </c:pt>
                <c:pt idx="1104">
                  <c:v>5.7434407141369004</c:v>
                </c:pt>
                <c:pt idx="1105">
                  <c:v>5.7455691549266996</c:v>
                </c:pt>
                <c:pt idx="1106">
                  <c:v>5.7476958613646998</c:v>
                </c:pt>
                <c:pt idx="1107">
                  <c:v>5.7498208351031996</c:v>
                </c:pt>
                <c:pt idx="1108">
                  <c:v>5.7519440777905002</c:v>
                </c:pt>
                <c:pt idx="1109">
                  <c:v>5.7540655910703</c:v>
                </c:pt>
                <c:pt idx="1110">
                  <c:v>5.7561853765826996</c:v>
                </c:pt>
                <c:pt idx="1111">
                  <c:v>5.7583034359634997</c:v>
                </c:pt>
                <c:pt idx="1112">
                  <c:v>5.7604197708446003</c:v>
                </c:pt>
                <c:pt idx="1113">
                  <c:v>5.7625343828537003</c:v>
                </c:pt>
                <c:pt idx="1114">
                  <c:v>5.7646472736145</c:v>
                </c:pt>
                <c:pt idx="1115">
                  <c:v>5.7667584447469</c:v>
                </c:pt>
                <c:pt idx="1116">
                  <c:v>5.7688678978664996</c:v>
                </c:pt>
                <c:pt idx="1117">
                  <c:v>5.7709756345851</c:v>
                </c:pt>
                <c:pt idx="1118">
                  <c:v>5.7730816565104002</c:v>
                </c:pt>
                <c:pt idx="1119">
                  <c:v>5.7751859652463002</c:v>
                </c:pt>
                <c:pt idx="1120">
                  <c:v>5.7772885623925001</c:v>
                </c:pt>
                <c:pt idx="1121">
                  <c:v>5.7793894495449996</c:v>
                </c:pt>
                <c:pt idx="1122">
                  <c:v>5.7814886282957998</c:v>
                </c:pt>
                <c:pt idx="1123">
                  <c:v>5.7835861002330997</c:v>
                </c:pt>
                <c:pt idx="1124">
                  <c:v>5.7856818669408003</c:v>
                </c:pt>
                <c:pt idx="1125">
                  <c:v>5.7877759299992997</c:v>
                </c:pt>
                <c:pt idx="1126">
                  <c:v>5.7898682909848</c:v>
                </c:pt>
                <c:pt idx="1127">
                  <c:v>5.7919589514701002</c:v>
                </c:pt>
                <c:pt idx="1128">
                  <c:v>5.7940479130235998</c:v>
                </c:pt>
                <c:pt idx="1129">
                  <c:v>5.7961351772101999</c:v>
                </c:pt>
                <c:pt idx="1130">
                  <c:v>5.7982207455908004</c:v>
                </c:pt>
                <c:pt idx="1131">
                  <c:v>5.8003046197227004</c:v>
                </c:pt>
                <c:pt idx="1132">
                  <c:v>5.8023868011591002</c:v>
                </c:pt>
                <c:pt idx="1133">
                  <c:v>5.8044672914494999</c:v>
                </c:pt>
                <c:pt idx="1134">
                  <c:v>5.8065460921395999</c:v>
                </c:pt>
                <c:pt idx="1135">
                  <c:v>5.8086232047713997</c:v>
                </c:pt>
                <c:pt idx="1136">
                  <c:v>5.8106986308832997</c:v>
                </c:pt>
                <c:pt idx="1137">
                  <c:v>5.8127723720092002</c:v>
                </c:pt>
                <c:pt idx="1138">
                  <c:v>5.8148444296803001</c:v>
                </c:pt>
                <c:pt idx="1139">
                  <c:v>5.8169148054233002</c:v>
                </c:pt>
                <c:pt idx="1140">
                  <c:v>5.8189835007613997</c:v>
                </c:pt>
                <c:pt idx="1141">
                  <c:v>5.8210505172142</c:v>
                </c:pt>
                <c:pt idx="1142">
                  <c:v>5.8231158562975001</c:v>
                </c:pt>
                <c:pt idx="1143">
                  <c:v>5.8251795195233003</c:v>
                </c:pt>
                <c:pt idx="1144">
                  <c:v>5.8272415084000997</c:v>
                </c:pt>
                <c:pt idx="1145">
                  <c:v>5.8293018244327</c:v>
                </c:pt>
                <c:pt idx="1146">
                  <c:v>5.831360469122</c:v>
                </c:pt>
                <c:pt idx="1147">
                  <c:v>5.8334174439659003</c:v>
                </c:pt>
                <c:pt idx="1148">
                  <c:v>5.8354727504576998</c:v>
                </c:pt>
                <c:pt idx="1149">
                  <c:v>5.8375263900879997</c:v>
                </c:pt>
                <c:pt idx="1150">
                  <c:v>5.8395783643431001</c:v>
                </c:pt>
                <c:pt idx="1151">
                  <c:v>5.8416286747059001</c:v>
                </c:pt>
                <c:pt idx="1152">
                  <c:v>5.8436773226562</c:v>
                </c:pt>
                <c:pt idx="1153">
                  <c:v>5.8457243096694</c:v>
                </c:pt>
                <c:pt idx="1154">
                  <c:v>5.8477696372179002</c:v>
                </c:pt>
                <c:pt idx="1155">
                  <c:v>5.8498133067701001</c:v>
                </c:pt>
                <c:pt idx="1156">
                  <c:v>5.8518553197914001</c:v>
                </c:pt>
                <c:pt idx="1157">
                  <c:v>5.8538956777433002</c:v>
                </c:pt>
                <c:pt idx="1158">
                  <c:v>5.8559343820835998</c:v>
                </c:pt>
                <c:pt idx="1159">
                  <c:v>5.8579714342668998</c:v>
                </c:pt>
                <c:pt idx="1160">
                  <c:v>5.8600068357444002</c:v>
                </c:pt>
                <c:pt idx="1161">
                  <c:v>5.8620405879632997</c:v>
                </c:pt>
                <c:pt idx="1162">
                  <c:v>5.8640726923677997</c:v>
                </c:pt>
                <c:pt idx="1163">
                  <c:v>5.8661031503979997</c:v>
                </c:pt>
                <c:pt idx="1164">
                  <c:v>5.8681319634914999</c:v>
                </c:pt>
                <c:pt idx="1165">
                  <c:v>5.8701591330814997</c:v>
                </c:pt>
                <c:pt idx="1166">
                  <c:v>5.8721846605983004</c:v>
                </c:pt>
                <c:pt idx="1167">
                  <c:v>5.8742085474683998</c:v>
                </c:pt>
                <c:pt idx="1168">
                  <c:v>5.8762307951153003</c:v>
                </c:pt>
                <c:pt idx="1169">
                  <c:v>5.8782514049585002</c:v>
                </c:pt>
                <c:pt idx="1170">
                  <c:v>5.8802703784146004</c:v>
                </c:pt>
                <c:pt idx="1171">
                  <c:v>5.8822877168967</c:v>
                </c:pt>
                <c:pt idx="1172">
                  <c:v>5.8843034218141996</c:v>
                </c:pt>
                <c:pt idx="1173">
                  <c:v>5.8863174945734</c:v>
                </c:pt>
                <c:pt idx="1174">
                  <c:v>5.8883299365772004</c:v>
                </c:pt>
                <c:pt idx="1175">
                  <c:v>5.8903407492250999</c:v>
                </c:pt>
                <c:pt idx="1176">
                  <c:v>5.8923499339131</c:v>
                </c:pt>
                <c:pt idx="1177">
                  <c:v>5.8943574920342003</c:v>
                </c:pt>
                <c:pt idx="1178">
                  <c:v>5.8963634249777002</c:v>
                </c:pt>
                <c:pt idx="1179">
                  <c:v>5.8983677341298</c:v>
                </c:pt>
                <c:pt idx="1180">
                  <c:v>5.9003704208733003</c:v>
                </c:pt>
                <c:pt idx="1181">
                  <c:v>5.9023714865877004</c:v>
                </c:pt>
                <c:pt idx="1182">
                  <c:v>5.9043709326491003</c:v>
                </c:pt>
                <c:pt idx="1183">
                  <c:v>5.9063687604307002</c:v>
                </c:pt>
                <c:pt idx="1184">
                  <c:v>5.9083649713019</c:v>
                </c:pt>
                <c:pt idx="1185">
                  <c:v>5.9103595666290003</c:v>
                </c:pt>
                <c:pt idx="1186">
                  <c:v>5.9123525477754004</c:v>
                </c:pt>
                <c:pt idx="1187">
                  <c:v>5.9143439161006999</c:v>
                </c:pt>
                <c:pt idx="1188">
                  <c:v>5.9163336729616001</c:v>
                </c:pt>
                <c:pt idx="1189">
                  <c:v>5.9183218197113998</c:v>
                </c:pt>
                <c:pt idx="1190">
                  <c:v>5.9203083577004003</c:v>
                </c:pt>
                <c:pt idx="1191">
                  <c:v>5.9222932882755002</c:v>
                </c:pt>
                <c:pt idx="1192">
                  <c:v>5.9242766127803996</c:v>
                </c:pt>
                <c:pt idx="1193">
                  <c:v>5.9262583325555998</c:v>
                </c:pt>
                <c:pt idx="1194">
                  <c:v>5.9282384489385</c:v>
                </c:pt>
                <c:pt idx="1195">
                  <c:v>5.9302169632632999</c:v>
                </c:pt>
                <c:pt idx="1196">
                  <c:v>5.9321938768609002</c:v>
                </c:pt>
                <c:pt idx="1197">
                  <c:v>5.9341691910592003</c:v>
                </c:pt>
                <c:pt idx="1198">
                  <c:v>5.9361429071828997</c:v>
                </c:pt>
                <c:pt idx="1199">
                  <c:v>5.9381150265534002</c:v>
                </c:pt>
                <c:pt idx="1200">
                  <c:v>5.9400855504893002</c:v>
                </c:pt>
                <c:pt idx="1201">
                  <c:v>5.9420544803056998</c:v>
                </c:pt>
                <c:pt idx="1202">
                  <c:v>5.9440218173149004</c:v>
                </c:pt>
                <c:pt idx="1203">
                  <c:v>5.9459875628257999</c:v>
                </c:pt>
                <c:pt idx="1204">
                  <c:v>5.9479517181445001</c:v>
                </c:pt>
                <c:pt idx="1205">
                  <c:v>5.9499142845737003</c:v>
                </c:pt>
                <c:pt idx="1206">
                  <c:v>5.9518752634133003</c:v>
                </c:pt>
                <c:pt idx="1207">
                  <c:v>5.9538346559599002</c:v>
                </c:pt>
                <c:pt idx="1208">
                  <c:v>5.9557924635072004</c:v>
                </c:pt>
                <c:pt idx="1209">
                  <c:v>5.9577486873458003</c:v>
                </c:pt>
                <c:pt idx="1210">
                  <c:v>5.9597033287630996</c:v>
                </c:pt>
                <c:pt idx="1211">
                  <c:v>5.9616563890435996</c:v>
                </c:pt>
                <c:pt idx="1212">
                  <c:v>5.9636078694689001</c:v>
                </c:pt>
                <c:pt idx="1213">
                  <c:v>5.9655577713171004</c:v>
                </c:pt>
                <c:pt idx="1214">
                  <c:v>5.9675060958639001</c:v>
                </c:pt>
                <c:pt idx="1215">
                  <c:v>5.9694528443817996</c:v>
                </c:pt>
                <c:pt idx="1216">
                  <c:v>5.9713980181397002</c:v>
                </c:pt>
                <c:pt idx="1217">
                  <c:v>5.9733416184044001</c:v>
                </c:pt>
                <c:pt idx="1218">
                  <c:v>5.9752836464392001</c:v>
                </c:pt>
                <c:pt idx="1219">
                  <c:v>5.9772241035044997</c:v>
                </c:pt>
                <c:pt idx="1220">
                  <c:v>5.9791629908579003</c:v>
                </c:pt>
                <c:pt idx="1221">
                  <c:v>5.9811003097538</c:v>
                </c:pt>
                <c:pt idx="1222">
                  <c:v>5.9830360614437996</c:v>
                </c:pt>
                <c:pt idx="1223">
                  <c:v>5.9849702471765003</c:v>
                </c:pt>
                <c:pt idx="1224">
                  <c:v>5.9869028681977001</c:v>
                </c:pt>
                <c:pt idx="1225">
                  <c:v>5.9888339257501002</c:v>
                </c:pt>
                <c:pt idx="1226">
                  <c:v>5.9907634210734004</c:v>
                </c:pt>
                <c:pt idx="1227">
                  <c:v>5.9926913554045997</c:v>
                </c:pt>
                <c:pt idx="1228">
                  <c:v>5.9946177299779002</c:v>
                </c:pt>
                <c:pt idx="1229">
                  <c:v>5.9965425460241999</c:v>
                </c:pt>
                <c:pt idx="1230">
                  <c:v>5.9984658047717998</c:v>
                </c:pt>
                <c:pt idx="1231">
                  <c:v>6.0003875074463</c:v>
                </c:pt>
                <c:pt idx="1232">
                  <c:v>6.0023076552696999</c:v>
                </c:pt>
                <c:pt idx="1233">
                  <c:v>6.0042262494620999</c:v>
                </c:pt>
                <c:pt idx="1234">
                  <c:v>6.0061432912399004</c:v>
                </c:pt>
                <c:pt idx="1235">
                  <c:v>6.0080587818172004</c:v>
                </c:pt>
                <c:pt idx="1236">
                  <c:v>6.0099727224050996</c:v>
                </c:pt>
                <c:pt idx="1237">
                  <c:v>6.0118851142118004</c:v>
                </c:pt>
                <c:pt idx="1238">
                  <c:v>6.0137959584427003</c:v>
                </c:pt>
                <c:pt idx="1239">
                  <c:v>6.0157052563004001</c:v>
                </c:pt>
                <c:pt idx="1240">
                  <c:v>6.0176130089845996</c:v>
                </c:pt>
                <c:pt idx="1241">
                  <c:v>6.0195192176923999</c:v>
                </c:pt>
                <c:pt idx="1242">
                  <c:v>6.0214238836179002</c:v>
                </c:pt>
                <c:pt idx="1243">
                  <c:v>6.0233270079525001</c:v>
                </c:pt>
                <c:pt idx="1244">
                  <c:v>6.0252285918848996</c:v>
                </c:pt>
                <c:pt idx="1245">
                  <c:v>6.0271286366009003</c:v>
                </c:pt>
                <c:pt idx="1246">
                  <c:v>6.0290271432834999</c:v>
                </c:pt>
                <c:pt idx="1247">
                  <c:v>6.0309241131129996</c:v>
                </c:pt>
                <c:pt idx="1248">
                  <c:v>6.0328195472669996</c:v>
                </c:pt>
                <c:pt idx="1249">
                  <c:v>6.0347134469204997</c:v>
                </c:pt>
                <c:pt idx="1250">
                  <c:v>6.0366058132451998</c:v>
                </c:pt>
                <c:pt idx="1251">
                  <c:v>6.0384966474106996</c:v>
                </c:pt>
                <c:pt idx="1252">
                  <c:v>6.0403859505834996</c:v>
                </c:pt>
                <c:pt idx="1253">
                  <c:v>6.0422737239276003</c:v>
                </c:pt>
                <c:pt idx="1254">
                  <c:v>6.0441599686040997</c:v>
                </c:pt>
                <c:pt idx="1255">
                  <c:v>6.0460446857715997</c:v>
                </c:pt>
                <c:pt idx="1256">
                  <c:v>6.0479278765859004</c:v>
                </c:pt>
                <c:pt idx="1257">
                  <c:v>6.0498095422000002</c:v>
                </c:pt>
                <c:pt idx="1258">
                  <c:v>6.0516896837644003</c:v>
                </c:pt>
                <c:pt idx="1259">
                  <c:v>6.0535683024268998</c:v>
                </c:pt>
                <c:pt idx="1260">
                  <c:v>6.0554453993323998</c:v>
                </c:pt>
                <c:pt idx="1261">
                  <c:v>6.0573209756236004</c:v>
                </c:pt>
                <c:pt idx="1262">
                  <c:v>6.0591950324401003</c:v>
                </c:pt>
                <c:pt idx="1263">
                  <c:v>6.0610675709191</c:v>
                </c:pt>
                <c:pt idx="1264">
                  <c:v>6.0629385921949996</c:v>
                </c:pt>
                <c:pt idx="1265">
                  <c:v>6.0648080973998004</c:v>
                </c:pt>
                <c:pt idx="1266">
                  <c:v>6.0666760876626</c:v>
                </c:pt>
                <c:pt idx="1267">
                  <c:v>6.0685425641100998</c:v>
                </c:pt>
                <c:pt idx="1268">
                  <c:v>6.0704075278663998</c:v>
                </c:pt>
                <c:pt idx="1269">
                  <c:v>6.0722709800526999</c:v>
                </c:pt>
                <c:pt idx="1270">
                  <c:v>6.0741329217880002</c:v>
                </c:pt>
                <c:pt idx="1271">
                  <c:v>6.0759933541882001</c:v>
                </c:pt>
                <c:pt idx="1272">
                  <c:v>6.0778522783672999</c:v>
                </c:pt>
                <c:pt idx="1273">
                  <c:v>6.0797096954362004</c:v>
                </c:pt>
                <c:pt idx="1274">
                  <c:v>6.0815656065033004</c:v>
                </c:pt>
                <c:pt idx="1275">
                  <c:v>6.0834200126746003</c:v>
                </c:pt>
                <c:pt idx="1276">
                  <c:v>6.0852729150535003</c:v>
                </c:pt>
                <c:pt idx="1277">
                  <c:v>6.0871243147407004</c:v>
                </c:pt>
                <c:pt idx="1278">
                  <c:v>6.0889742128344997</c:v>
                </c:pt>
                <c:pt idx="1279">
                  <c:v>6.0908226104305001</c:v>
                </c:pt>
                <c:pt idx="1280">
                  <c:v>6.0926695086222002</c:v>
                </c:pt>
                <c:pt idx="1281">
                  <c:v>6.0945149084999999</c:v>
                </c:pt>
                <c:pt idx="1282">
                  <c:v>6.0963588111520997</c:v>
                </c:pt>
                <c:pt idx="1283">
                  <c:v>6.0982012176643003</c:v>
                </c:pt>
                <c:pt idx="1284">
                  <c:v>6.1000421291193998</c:v>
                </c:pt>
                <c:pt idx="1285">
                  <c:v>6.1018815465982996</c:v>
                </c:pt>
                <c:pt idx="1286">
                  <c:v>6.1037194711791001</c:v>
                </c:pt>
                <c:pt idx="1287">
                  <c:v>6.1055559039373</c:v>
                </c:pt>
                <c:pt idx="1288">
                  <c:v>6.1073908459461999</c:v>
                </c:pt>
                <c:pt idx="1289">
                  <c:v>6.1092242982764002</c:v>
                </c:pt>
                <c:pt idx="1290">
                  <c:v>6.1110562619962998</c:v>
                </c:pt>
                <c:pt idx="1291">
                  <c:v>6.1128867381715004</c:v>
                </c:pt>
                <c:pt idx="1292">
                  <c:v>6.1147157278652999</c:v>
                </c:pt>
                <c:pt idx="1293">
                  <c:v>6.1165432321387998</c:v>
                </c:pt>
                <c:pt idx="1294">
                  <c:v>6.1183692520499999</c:v>
                </c:pt>
                <c:pt idx="1295">
                  <c:v>6.1201937886552003</c:v>
                </c:pt>
                <c:pt idx="1296">
                  <c:v>6.1220168430079003</c:v>
                </c:pt>
                <c:pt idx="1297">
                  <c:v>6.1238384161591997</c:v>
                </c:pt>
                <c:pt idx="1298">
                  <c:v>6.1256585091576996</c:v>
                </c:pt>
                <c:pt idx="1299">
                  <c:v>6.1274771230498999</c:v>
                </c:pt>
                <c:pt idx="1300">
                  <c:v>6.1292942588794004</c:v>
                </c:pt>
                <c:pt idx="1301">
                  <c:v>6.1311099176879003</c:v>
                </c:pt>
                <c:pt idx="1302">
                  <c:v>6.1329241005146002</c:v>
                </c:pt>
                <c:pt idx="1303">
                  <c:v>6.1347368083958997</c:v>
                </c:pt>
                <c:pt idx="1304">
                  <c:v>6.1365480423663996</c:v>
                </c:pt>
                <c:pt idx="1305">
                  <c:v>6.1383578034579003</c:v>
                </c:pt>
                <c:pt idx="1306">
                  <c:v>6.1401660926999</c:v>
                </c:pt>
                <c:pt idx="1307">
                  <c:v>6.1419729111198</c:v>
                </c:pt>
                <c:pt idx="1308">
                  <c:v>6.1437782597422999</c:v>
                </c:pt>
                <c:pt idx="1309">
                  <c:v>6.1455821395900996</c:v>
                </c:pt>
                <c:pt idx="1310">
                  <c:v>6.1473845516830998</c:v>
                </c:pt>
                <c:pt idx="1311">
                  <c:v>6.1491854970392996</c:v>
                </c:pt>
                <c:pt idx="1312">
                  <c:v>6.1509849766741</c:v>
                </c:pt>
                <c:pt idx="1313">
                  <c:v>6.1527829916006</c:v>
                </c:pt>
                <c:pt idx="1314">
                  <c:v>6.1545795428297003</c:v>
                </c:pt>
                <c:pt idx="1315">
                  <c:v>6.1563746313698999</c:v>
                </c:pt>
                <c:pt idx="1316">
                  <c:v>6.1581682582274002</c:v>
                </c:pt>
                <c:pt idx="1317">
                  <c:v>6.1599604244061004</c:v>
                </c:pt>
                <c:pt idx="1318">
                  <c:v>6.1617511309074997</c:v>
                </c:pt>
                <c:pt idx="1319">
                  <c:v>6.1635403787311001</c:v>
                </c:pt>
                <c:pt idx="1320">
                  <c:v>6.1653281688736996</c:v>
                </c:pt>
                <c:pt idx="1321">
                  <c:v>6.1671145023299996</c:v>
                </c:pt>
                <c:pt idx="1322">
                  <c:v>6.1688993800925997</c:v>
                </c:pt>
                <c:pt idx="1323">
                  <c:v>6.1706828031517</c:v>
                </c:pt>
                <c:pt idx="1324">
                  <c:v>6.1724647724948998</c:v>
                </c:pt>
                <c:pt idx="1325">
                  <c:v>6.1742452891081996</c:v>
                </c:pt>
                <c:pt idx="1326">
                  <c:v>6.1760243539747997</c:v>
                </c:pt>
                <c:pt idx="1327">
                  <c:v>6.1778019680759</c:v>
                </c:pt>
                <c:pt idx="1328">
                  <c:v>6.1795781323902998</c:v>
                </c:pt>
                <c:pt idx="1329">
                  <c:v>6.1813528478946997</c:v>
                </c:pt>
                <c:pt idx="1330">
                  <c:v>6.1831261155636996</c:v>
                </c:pt>
                <c:pt idx="1331">
                  <c:v>6.1848979363690999</c:v>
                </c:pt>
                <c:pt idx="1332">
                  <c:v>6.1866683112813003</c:v>
                </c:pt>
                <c:pt idx="1333">
                  <c:v>6.1884372412677999</c:v>
                </c:pt>
                <c:pt idx="1334">
                  <c:v>6.1902047272941001</c:v>
                </c:pt>
                <c:pt idx="1335">
                  <c:v>6.1919707703236</c:v>
                </c:pt>
                <c:pt idx="1336">
                  <c:v>6.1937353713176</c:v>
                </c:pt>
                <c:pt idx="1337">
                  <c:v>6.1954985312347999</c:v>
                </c:pt>
                <c:pt idx="1338">
                  <c:v>6.1972602510321</c:v>
                </c:pt>
                <c:pt idx="1339">
                  <c:v>6.1990205316639004</c:v>
                </c:pt>
                <c:pt idx="1340">
                  <c:v>6.2007793740826997</c:v>
                </c:pt>
                <c:pt idx="1341">
                  <c:v>6.2025367792386001</c:v>
                </c:pt>
                <c:pt idx="1342">
                  <c:v>6.2042927480798999</c:v>
                </c:pt>
                <c:pt idx="1343">
                  <c:v>6.2060472815520997</c:v>
                </c:pt>
                <c:pt idx="1344">
                  <c:v>6.2078003805991004</c:v>
                </c:pt>
                <c:pt idx="1345">
                  <c:v>6.2095520461623996</c:v>
                </c:pt>
                <c:pt idx="1346">
                  <c:v>6.2113022791816004</c:v>
                </c:pt>
                <c:pt idx="1347">
                  <c:v>6.2130510805938002</c:v>
                </c:pt>
                <c:pt idx="1348">
                  <c:v>6.2147984513340004</c:v>
                </c:pt>
                <c:pt idx="1349">
                  <c:v>6.2165443923353996</c:v>
                </c:pt>
                <c:pt idx="1350">
                  <c:v>6.2182889045289</c:v>
                </c:pt>
                <c:pt idx="1351">
                  <c:v>6.220031988843</c:v>
                </c:pt>
                <c:pt idx="1352">
                  <c:v>6.2217736462045998</c:v>
                </c:pt>
                <c:pt idx="1353">
                  <c:v>6.2235138775378998</c:v>
                </c:pt>
                <c:pt idx="1354">
                  <c:v>6.2252526837655999</c:v>
                </c:pt>
                <c:pt idx="1355">
                  <c:v>6.2269900658079003</c:v>
                </c:pt>
                <c:pt idx="1356">
                  <c:v>6.2287260245829001</c:v>
                </c:pt>
                <c:pt idx="1357">
                  <c:v>6.2304605610069004</c:v>
                </c:pt>
                <c:pt idx="1358">
                  <c:v>6.2321936759936998</c:v>
                </c:pt>
                <c:pt idx="1359">
                  <c:v>6.2339253704553999</c:v>
                </c:pt>
                <c:pt idx="1360">
                  <c:v>6.2356556453016996</c:v>
                </c:pt>
                <c:pt idx="1361">
                  <c:v>6.2373845014405997</c:v>
                </c:pt>
                <c:pt idx="1362">
                  <c:v>6.2391119397777004</c:v>
                </c:pt>
                <c:pt idx="1363">
                  <c:v>6.2408379612165996</c:v>
                </c:pt>
                <c:pt idx="1364">
                  <c:v>6.2425625666590001</c:v>
                </c:pt>
                <c:pt idx="1365">
                  <c:v>6.2442857570044001</c:v>
                </c:pt>
                <c:pt idx="1366">
                  <c:v>6.2460075331503004</c:v>
                </c:pt>
                <c:pt idx="1367">
                  <c:v>6.2477278959921003</c:v>
                </c:pt>
                <c:pt idx="1368">
                  <c:v>6.2494468464233002</c:v>
                </c:pt>
                <c:pt idx="1369">
                  <c:v>6.2511643853352004</c:v>
                </c:pt>
                <c:pt idx="1370">
                  <c:v>6.2528805136171997</c:v>
                </c:pt>
                <c:pt idx="1371">
                  <c:v>6.2545952321565004</c:v>
                </c:pt>
                <c:pt idx="1372">
                  <c:v>6.2563085418385</c:v>
                </c:pt>
                <c:pt idx="1373">
                  <c:v>6.2580204435465001</c:v>
                </c:pt>
                <c:pt idx="1374">
                  <c:v>6.2597309381619004</c:v>
                </c:pt>
                <c:pt idx="1375">
                  <c:v>6.2614400265635997</c:v>
                </c:pt>
                <c:pt idx="1376">
                  <c:v>6.2631477096291999</c:v>
                </c:pt>
                <c:pt idx="1377">
                  <c:v>6.2648539882338001</c:v>
                </c:pt>
                <c:pt idx="1378">
                  <c:v>6.2665588632507996</c:v>
                </c:pt>
                <c:pt idx="1379">
                  <c:v>6.2682623355514</c:v>
                </c:pt>
                <c:pt idx="1380">
                  <c:v>6.2699644060048998</c:v>
                </c:pt>
                <c:pt idx="1381">
                  <c:v>6.2716650754787002</c:v>
                </c:pt>
                <c:pt idx="1382">
                  <c:v>6.2733643448379999</c:v>
                </c:pt>
                <c:pt idx="1383">
                  <c:v>6.2750622149464004</c:v>
                </c:pt>
                <c:pt idx="1384">
                  <c:v>6.2767586866651</c:v>
                </c:pt>
                <c:pt idx="1385">
                  <c:v>6.2784537608538002</c:v>
                </c:pt>
                <c:pt idx="1386">
                  <c:v>6.2801474383698999</c:v>
                </c:pt>
                <c:pt idx="1387">
                  <c:v>6.2818397200687999</c:v>
                </c:pt>
                <c:pt idx="1388">
                  <c:v>6.2835306068043</c:v>
                </c:pt>
                <c:pt idx="1389">
                  <c:v>6.2852200994281002</c:v>
                </c:pt>
                <c:pt idx="1390">
                  <c:v>6.2869081987898001</c:v>
                </c:pt>
                <c:pt idx="1391">
                  <c:v>6.2885949057371997</c:v>
                </c:pt>
                <c:pt idx="1392">
                  <c:v>6.2902802211162996</c:v>
                </c:pt>
                <c:pt idx="1393">
                  <c:v>6.2919641457709004</c:v>
                </c:pt>
                <c:pt idx="1394">
                  <c:v>6.2936466805429001</c:v>
                </c:pt>
                <c:pt idx="1395">
                  <c:v>6.2953278262727999</c:v>
                </c:pt>
                <c:pt idx="1396">
                  <c:v>6.2970075837985</c:v>
                </c:pt>
                <c:pt idx="1397">
                  <c:v>6.2986859539562996</c:v>
                </c:pt>
                <c:pt idx="1398">
                  <c:v>6.3003629375805996</c:v>
                </c:pt>
                <c:pt idx="1399">
                  <c:v>6.3020385355041002</c:v>
                </c:pt>
                <c:pt idx="1400">
                  <c:v>6.3037127485570998</c:v>
                </c:pt>
                <c:pt idx="1401">
                  <c:v>6.3053855775683996</c:v>
                </c:pt>
                <c:pt idx="1402">
                  <c:v>6.3070570233650001</c:v>
                </c:pt>
                <c:pt idx="1403">
                  <c:v>6.3087270867717002</c:v>
                </c:pt>
                <c:pt idx="1404">
                  <c:v>6.3103957686114001</c:v>
                </c:pt>
                <c:pt idx="1405">
                  <c:v>6.3120630697055002</c:v>
                </c:pt>
                <c:pt idx="1406">
                  <c:v>6.3137289908733001</c:v>
                </c:pt>
                <c:pt idx="1407">
                  <c:v>6.3153935329322</c:v>
                </c:pt>
                <c:pt idx="1408">
                  <c:v>6.3170566966977999</c:v>
                </c:pt>
                <c:pt idx="1409">
                  <c:v>6.3187184829838996</c:v>
                </c:pt>
                <c:pt idx="1410">
                  <c:v>6.3203788926022</c:v>
                </c:pt>
                <c:pt idx="1411">
                  <c:v>6.3220379263630004</c:v>
                </c:pt>
                <c:pt idx="1412">
                  <c:v>6.3236955850744998</c:v>
                </c:pt>
                <c:pt idx="1413">
                  <c:v>6.3253518695429003</c:v>
                </c:pt>
                <c:pt idx="1414">
                  <c:v>6.3270067805728001</c:v>
                </c:pt>
                <c:pt idx="1415">
                  <c:v>6.3286603189667003</c:v>
                </c:pt>
                <c:pt idx="1416">
                  <c:v>6.3303124855258002</c:v>
                </c:pt>
                <c:pt idx="1417">
                  <c:v>6.3319632810490001</c:v>
                </c:pt>
                <c:pt idx="1418">
                  <c:v>6.3336127063334997</c:v>
                </c:pt>
                <c:pt idx="1419">
                  <c:v>6.3352607621747001</c:v>
                </c:pt>
                <c:pt idx="1420">
                  <c:v>6.3369074493664002</c:v>
                </c:pt>
                <c:pt idx="1421">
                  <c:v>6.3385527686999996</c:v>
                </c:pt>
                <c:pt idx="1422">
                  <c:v>6.3401967209657997</c:v>
                </c:pt>
                <c:pt idx="1423">
                  <c:v>6.341839306952</c:v>
                </c:pt>
                <c:pt idx="1424">
                  <c:v>6.3434805274448998</c:v>
                </c:pt>
                <c:pt idx="1425">
                  <c:v>6.3451203832290002</c:v>
                </c:pt>
                <c:pt idx="1426">
                  <c:v>6.3467588750874002</c:v>
                </c:pt>
                <c:pt idx="1427">
                  <c:v>6.3483960038009002</c:v>
                </c:pt>
                <c:pt idx="1428">
                  <c:v>6.3500317701490001</c:v>
                </c:pt>
                <c:pt idx="1429">
                  <c:v>6.351666174909</c:v>
                </c:pt>
                <c:pt idx="1430">
                  <c:v>6.3532992188566997</c:v>
                </c:pt>
                <c:pt idx="1431">
                  <c:v>6.3549309027660001</c:v>
                </c:pt>
                <c:pt idx="1432">
                  <c:v>6.3565612274090997</c:v>
                </c:pt>
                <c:pt idx="1433">
                  <c:v>6.3581901935563998</c:v>
                </c:pt>
                <c:pt idx="1434">
                  <c:v>6.3598178019766998</c:v>
                </c:pt>
                <c:pt idx="1435">
                  <c:v>6.3614440534368004</c:v>
                </c:pt>
                <c:pt idx="1436">
                  <c:v>6.3630689487019003</c:v>
                </c:pt>
                <c:pt idx="1437">
                  <c:v>6.3646924885354998</c:v>
                </c:pt>
                <c:pt idx="1438">
                  <c:v>6.3663146736991996</c:v>
                </c:pt>
                <c:pt idx="1439">
                  <c:v>6.3679355049530004</c:v>
                </c:pt>
                <c:pt idx="1440">
                  <c:v>6.369554983055</c:v>
                </c:pt>
                <c:pt idx="1441">
                  <c:v>6.371173108762</c:v>
                </c:pt>
                <c:pt idx="1442">
                  <c:v>6.3727898828285001</c:v>
                </c:pt>
                <c:pt idx="1443">
                  <c:v>6.3744053060076</c:v>
                </c:pt>
                <c:pt idx="1444">
                  <c:v>6.3760193790506996</c:v>
                </c:pt>
                <c:pt idx="1445">
                  <c:v>6.3776321027074996</c:v>
                </c:pt>
                <c:pt idx="1446">
                  <c:v>6.3792434777256002</c:v>
                </c:pt>
                <c:pt idx="1447">
                  <c:v>6.3808535048513999</c:v>
                </c:pt>
                <c:pt idx="1448">
                  <c:v>6.3824621848294996</c:v>
                </c:pt>
                <c:pt idx="1449">
                  <c:v>6.3840695184024998</c:v>
                </c:pt>
                <c:pt idx="1450">
                  <c:v>6.3856755063117001</c:v>
                </c:pt>
                <c:pt idx="1451">
                  <c:v>6.3872801492963003</c:v>
                </c:pt>
                <c:pt idx="1452">
                  <c:v>6.3888834480941998</c:v>
                </c:pt>
                <c:pt idx="1453">
                  <c:v>6.3904854034412999</c:v>
                </c:pt>
                <c:pt idx="1454">
                  <c:v>6.3920860160721</c:v>
                </c:pt>
                <c:pt idx="1455">
                  <c:v>6.3936852867193004</c:v>
                </c:pt>
                <c:pt idx="1456">
                  <c:v>6.3952832161136</c:v>
                </c:pt>
                <c:pt idx="1457">
                  <c:v>6.3968798049847999</c:v>
                </c:pt>
                <c:pt idx="1458">
                  <c:v>6.3984750540602997</c:v>
                </c:pt>
                <c:pt idx="1459">
                  <c:v>6.4000689640662003</c:v>
                </c:pt>
                <c:pt idx="1460">
                  <c:v>6.4016615357267996</c:v>
                </c:pt>
                <c:pt idx="1461">
                  <c:v>6.4032527697647996</c:v>
                </c:pt>
                <c:pt idx="1462">
                  <c:v>6.4048426669012999</c:v>
                </c:pt>
                <c:pt idx="1463">
                  <c:v>6.4064312278555997</c:v>
                </c:pt>
                <c:pt idx="1464">
                  <c:v>6.4080184533455</c:v>
                </c:pt>
                <c:pt idx="1465">
                  <c:v>6.4096043440872004</c:v>
                </c:pt>
                <c:pt idx="1466">
                  <c:v>6.4111889007949996</c:v>
                </c:pt>
                <c:pt idx="1467">
                  <c:v>6.4127721241818998</c:v>
                </c:pt>
                <c:pt idx="1468">
                  <c:v>6.4143540149591001</c:v>
                </c:pt>
                <c:pt idx="1469">
                  <c:v>6.4159345738361004</c:v>
                </c:pt>
                <c:pt idx="1470">
                  <c:v>6.4175138015208004</c:v>
                </c:pt>
                <c:pt idx="1471">
                  <c:v>6.4190916987196998</c:v>
                </c:pt>
                <c:pt idx="1472">
                  <c:v>6.4206682661374996</c:v>
                </c:pt>
                <c:pt idx="1473">
                  <c:v>6.4222435044769997</c:v>
                </c:pt>
                <c:pt idx="1474">
                  <c:v>6.4238174144400997</c:v>
                </c:pt>
                <c:pt idx="1475">
                  <c:v>6.4253899967264996</c:v>
                </c:pt>
                <c:pt idx="1476">
                  <c:v>6.4269612520343999</c:v>
                </c:pt>
                <c:pt idx="1477">
                  <c:v>6.4285311810607002</c:v>
                </c:pt>
                <c:pt idx="1478">
                  <c:v>6.4300997845002996</c:v>
                </c:pt>
                <c:pt idx="1479">
                  <c:v>6.4316670630467998</c:v>
                </c:pt>
                <c:pt idx="1480">
                  <c:v>6.4332330173920997</c:v>
                </c:pt>
                <c:pt idx="1481">
                  <c:v>6.4347976482262998</c:v>
                </c:pt>
                <c:pt idx="1482">
                  <c:v>6.4363609562384001</c:v>
                </c:pt>
                <c:pt idx="1483">
                  <c:v>6.4379229421154003</c:v>
                </c:pt>
                <c:pt idx="1484">
                  <c:v>6.4394836065429999</c:v>
                </c:pt>
                <c:pt idx="1485">
                  <c:v>6.4410429502050004</c:v>
                </c:pt>
                <c:pt idx="1486">
                  <c:v>6.4426009737839998</c:v>
                </c:pt>
                <c:pt idx="1487">
                  <c:v>6.4441576779608001</c:v>
                </c:pt>
                <c:pt idx="1488">
                  <c:v>6.4457130634146997</c:v>
                </c:pt>
                <c:pt idx="1489">
                  <c:v>6.4472671308234997</c:v>
                </c:pt>
                <c:pt idx="1490">
                  <c:v>6.4488198808631996</c:v>
                </c:pt>
                <c:pt idx="1491">
                  <c:v>6.4503713142086001</c:v>
                </c:pt>
                <c:pt idx="1492">
                  <c:v>6.4519214315326003</c:v>
                </c:pt>
                <c:pt idx="1493">
                  <c:v>6.4534702335069003</c:v>
                </c:pt>
                <c:pt idx="1494">
                  <c:v>6.4550177208013997</c:v>
                </c:pt>
                <c:pt idx="1495">
                  <c:v>6.4565638940844998</c:v>
                </c:pt>
                <c:pt idx="1496">
                  <c:v>6.4581087540231001</c:v>
                </c:pt>
                <c:pt idx="1497">
                  <c:v>6.4596523012827003</c:v>
                </c:pt>
                <c:pt idx="1498">
                  <c:v>6.4611945365269996</c:v>
                </c:pt>
                <c:pt idx="1499">
                  <c:v>6.4627354604183003</c:v>
                </c:pt>
                <c:pt idx="1500">
                  <c:v>6.4642750736175003</c:v>
                </c:pt>
                <c:pt idx="1501">
                  <c:v>6.4658133767835997</c:v>
                </c:pt>
                <c:pt idx="1502">
                  <c:v>6.4673503705746</c:v>
                </c:pt>
                <c:pt idx="1503">
                  <c:v>6.4688860556465002</c:v>
                </c:pt>
                <c:pt idx="1504">
                  <c:v>6.4704204326542003</c:v>
                </c:pt>
                <c:pt idx="1505">
                  <c:v>6.4719535022508001</c:v>
                </c:pt>
                <c:pt idx="1506">
                  <c:v>6.4734852650879997</c:v>
                </c:pt>
                <c:pt idx="1507">
                  <c:v>6.4750157218159003</c:v>
                </c:pt>
                <c:pt idx="1508">
                  <c:v>6.4765448730833004</c:v>
                </c:pt>
                <c:pt idx="1509">
                  <c:v>6.4780727195374004</c:v>
                </c:pt>
                <c:pt idx="1510">
                  <c:v>6.4795992618236999</c:v>
                </c:pt>
                <c:pt idx="1511">
                  <c:v>6.4811245005864997</c:v>
                </c:pt>
                <c:pt idx="1512">
                  <c:v>6.4826484364684998</c:v>
                </c:pt>
                <c:pt idx="1513">
                  <c:v>6.4841710701109996</c:v>
                </c:pt>
                <c:pt idx="1514">
                  <c:v>6.4856924021536999</c:v>
                </c:pt>
                <c:pt idx="1515">
                  <c:v>6.4872124332347001</c:v>
                </c:pt>
                <c:pt idx="1516">
                  <c:v>6.4887311639909004</c:v>
                </c:pt>
                <c:pt idx="1517">
                  <c:v>6.4902485950575999</c:v>
                </c:pt>
                <c:pt idx="1518">
                  <c:v>6.4917647270687002</c:v>
                </c:pt>
                <c:pt idx="1519">
                  <c:v>6.4932795606565001</c:v>
                </c:pt>
                <c:pt idx="1520">
                  <c:v>6.4947930964517999</c:v>
                </c:pt>
                <c:pt idx="1521">
                  <c:v>6.4963053350841999</c:v>
                </c:pt>
                <c:pt idx="1522">
                  <c:v>6.4978162771815002</c:v>
                </c:pt>
                <c:pt idx="1523">
                  <c:v>6.4993259233703</c:v>
                </c:pt>
                <c:pt idx="1524">
                  <c:v>6.5008342742757996</c:v>
                </c:pt>
                <c:pt idx="1525">
                  <c:v>6.5023413305215003</c:v>
                </c:pt>
                <c:pt idx="1526">
                  <c:v>6.5038470927295</c:v>
                </c:pt>
                <c:pt idx="1527">
                  <c:v>6.5053515615205999</c:v>
                </c:pt>
                <c:pt idx="1528">
                  <c:v>6.5068547375141002</c:v>
                </c:pt>
                <c:pt idx="1529">
                  <c:v>6.5083566213277999</c:v>
                </c:pt>
                <c:pt idx="1530">
                  <c:v>6.509857213578</c:v>
                </c:pt>
                <c:pt idx="1531">
                  <c:v>6.5113565148800001</c:v>
                </c:pt>
                <c:pt idx="1532">
                  <c:v>6.5128545258469002</c:v>
                </c:pt>
                <c:pt idx="1533">
                  <c:v>6.5143512470911</c:v>
                </c:pt>
                <c:pt idx="1534">
                  <c:v>6.5158466792232002</c:v>
                </c:pt>
                <c:pt idx="1535">
                  <c:v>6.5173408228524004</c:v>
                </c:pt>
                <c:pt idx="1536">
                  <c:v>6.5188336785866996</c:v>
                </c:pt>
                <c:pt idx="1537">
                  <c:v>6.5203252470323996</c:v>
                </c:pt>
                <c:pt idx="1538">
                  <c:v>6.5218155287946002</c:v>
                </c:pt>
                <c:pt idx="1539">
                  <c:v>6.5233045244768002</c:v>
                </c:pt>
                <c:pt idx="1540">
                  <c:v>6.5247922346812999</c:v>
                </c:pt>
                <c:pt idx="1541">
                  <c:v>6.5262786600086997</c:v>
                </c:pt>
                <c:pt idx="1542">
                  <c:v>6.5277638010586996</c:v>
                </c:pt>
                <c:pt idx="1543">
                  <c:v>6.529247658429</c:v>
                </c:pt>
                <c:pt idx="1544">
                  <c:v>6.5307302327162002</c:v>
                </c:pt>
                <c:pt idx="1545">
                  <c:v>6.5322115245156001</c:v>
                </c:pt>
                <c:pt idx="1546">
                  <c:v>6.5336915344211004</c:v>
                </c:pt>
                <c:pt idx="1547">
                  <c:v>6.5351702630248996</c:v>
                </c:pt>
                <c:pt idx="1548">
                  <c:v>6.5366477109180003</c:v>
                </c:pt>
                <c:pt idx="1549">
                  <c:v>6.5381238786902998</c:v>
                </c:pt>
                <c:pt idx="1550">
                  <c:v>6.5395987669298004</c:v>
                </c:pt>
                <c:pt idx="1551">
                  <c:v>6.5410723762233998</c:v>
                </c:pt>
                <c:pt idx="1552">
                  <c:v>6.5425447071568001</c:v>
                </c:pt>
                <c:pt idx="1553">
                  <c:v>6.5440157603140001</c:v>
                </c:pt>
                <c:pt idx="1554">
                  <c:v>6.5454855362776003</c:v>
                </c:pt>
                <c:pt idx="1555">
                  <c:v>6.5469540356292004</c:v>
                </c:pt>
                <c:pt idx="1556">
                  <c:v>6.5484212589488999</c:v>
                </c:pt>
                <c:pt idx="1557">
                  <c:v>6.5498872068149998</c:v>
                </c:pt>
                <c:pt idx="1558">
                  <c:v>6.5513518798051997</c:v>
                </c:pt>
                <c:pt idx="1559">
                  <c:v>6.5528152784952001</c:v>
                </c:pt>
                <c:pt idx="1560">
                  <c:v>6.5542774034597002</c:v>
                </c:pt>
                <c:pt idx="1561">
                  <c:v>6.5557382552719003</c:v>
                </c:pt>
                <c:pt idx="1562">
                  <c:v>6.5571978345035999</c:v>
                </c:pt>
                <c:pt idx="1563">
                  <c:v>6.5586561417254003</c:v>
                </c:pt>
                <c:pt idx="1564">
                  <c:v>6.5601131775065999</c:v>
                </c:pt>
                <c:pt idx="1565">
                  <c:v>6.5615689424149002</c:v>
                </c:pt>
                <c:pt idx="1566">
                  <c:v>6.5630234370167999</c:v>
                </c:pt>
                <c:pt idx="1567">
                  <c:v>6.5644766618775998</c:v>
                </c:pt>
                <c:pt idx="1568">
                  <c:v>6.5659286175610001</c:v>
                </c:pt>
                <c:pt idx="1569">
                  <c:v>6.5673793046297</c:v>
                </c:pt>
                <c:pt idx="1570">
                  <c:v>6.5688287236446996</c:v>
                </c:pt>
                <c:pt idx="1571">
                  <c:v>6.5702768751659004</c:v>
                </c:pt>
                <c:pt idx="1572">
                  <c:v>6.5717237597517997</c:v>
                </c:pt>
                <c:pt idx="1573">
                  <c:v>6.5731693779597</c:v>
                </c:pt>
                <c:pt idx="1574">
                  <c:v>6.5746137303453001</c:v>
                </c:pt>
                <c:pt idx="1575">
                  <c:v>6.5760568174634004</c:v>
                </c:pt>
                <c:pt idx="1576">
                  <c:v>6.5774986398672004</c:v>
                </c:pt>
                <c:pt idx="1577">
                  <c:v>6.5789391981084</c:v>
                </c:pt>
                <c:pt idx="1578">
                  <c:v>6.5803784927378999</c:v>
                </c:pt>
                <c:pt idx="1579">
                  <c:v>6.5818165243048998</c:v>
                </c:pt>
                <c:pt idx="1580">
                  <c:v>6.5832532933573997</c:v>
                </c:pt>
                <c:pt idx="1581">
                  <c:v>6.5846888004422999</c:v>
                </c:pt>
                <c:pt idx="1582">
                  <c:v>6.5861230461047997</c:v>
                </c:pt>
                <c:pt idx="1583">
                  <c:v>6.5875560308891004</c:v>
                </c:pt>
                <c:pt idx="1584">
                  <c:v>6.5889877553379996</c:v>
                </c:pt>
                <c:pt idx="1585">
                  <c:v>6.5904182199930998</c:v>
                </c:pt>
                <c:pt idx="1586">
                  <c:v>6.5918474253944996</c:v>
                </c:pt>
                <c:pt idx="1587">
                  <c:v>6.5932753720813002</c:v>
                </c:pt>
                <c:pt idx="1588">
                  <c:v>6.5947020605909001</c:v>
                </c:pt>
                <c:pt idx="1589">
                  <c:v>6.5961274914601002</c:v>
                </c:pt>
                <c:pt idx="1590">
                  <c:v>6.5975516652237998</c:v>
                </c:pt>
                <c:pt idx="1591">
                  <c:v>6.5989745824156998</c:v>
                </c:pt>
                <c:pt idx="1592">
                  <c:v>6.6003962435685004</c:v>
                </c:pt>
                <c:pt idx="1593">
                  <c:v>6.6018166492133998</c:v>
                </c:pt>
                <c:pt idx="1594">
                  <c:v>6.6032357998803999</c:v>
                </c:pt>
                <c:pt idx="1595">
                  <c:v>6.6046536960982998</c:v>
                </c:pt>
                <c:pt idx="1596">
                  <c:v>6.6060703383944999</c:v>
                </c:pt>
                <c:pt idx="1597">
                  <c:v>6.6074857272953</c:v>
                </c:pt>
                <c:pt idx="1598">
                  <c:v>6.6088998633256004</c:v>
                </c:pt>
                <c:pt idx="1599">
                  <c:v>6.610312747009</c:v>
                </c:pt>
                <c:pt idx="1600">
                  <c:v>6.6117243788679003</c:v>
                </c:pt>
                <c:pt idx="1601">
                  <c:v>6.6131347594236001</c:v>
                </c:pt>
                <c:pt idx="1602">
                  <c:v>6.6145438891959003</c:v>
                </c:pt>
                <c:pt idx="1603">
                  <c:v>6.6159517687036002</c:v>
                </c:pt>
                <c:pt idx="1604">
                  <c:v>6.6173583984639999</c:v>
                </c:pt>
                <c:pt idx="1605">
                  <c:v>6.6187637789932001</c:v>
                </c:pt>
                <c:pt idx="1606">
                  <c:v>6.6201679108063001</c:v>
                </c:pt>
                <c:pt idx="1607">
                  <c:v>6.6215707944169999</c:v>
                </c:pt>
                <c:pt idx="1608">
                  <c:v>6.6229724303374997</c:v>
                </c:pt>
                <c:pt idx="1609">
                  <c:v>6.6243728190792002</c:v>
                </c:pt>
                <c:pt idx="1610">
                  <c:v>6.6257719611518997</c:v>
                </c:pt>
                <c:pt idx="1611">
                  <c:v>6.6271698570646</c:v>
                </c:pt>
                <c:pt idx="1612">
                  <c:v>6.6285665073246998</c:v>
                </c:pt>
                <c:pt idx="1613">
                  <c:v>6.6299619124384002</c:v>
                </c:pt>
                <c:pt idx="1614">
                  <c:v>6.6313560729108003</c:v>
                </c:pt>
                <c:pt idx="1615">
                  <c:v>6.6327489892456999</c:v>
                </c:pt>
                <c:pt idx="1616">
                  <c:v>6.6341406619459002</c:v>
                </c:pt>
                <c:pt idx="1617">
                  <c:v>6.6355310915123997</c:v>
                </c:pt>
                <c:pt idx="1618">
                  <c:v>6.6369202784455998</c:v>
                </c:pt>
                <c:pt idx="1619">
                  <c:v>6.6383082232446</c:v>
                </c:pt>
                <c:pt idx="1620">
                  <c:v>6.6396949264070004</c:v>
                </c:pt>
                <c:pt idx="1621">
                  <c:v>6.6410803884292999</c:v>
                </c:pt>
                <c:pt idx="1622">
                  <c:v>6.6424646098068001</c:v>
                </c:pt>
                <c:pt idx="1623">
                  <c:v>6.6438475910337003</c:v>
                </c:pt>
                <c:pt idx="1624">
                  <c:v>6.6452293326028</c:v>
                </c:pt>
                <c:pt idx="1625">
                  <c:v>6.6466098350060001</c:v>
                </c:pt>
                <c:pt idx="1626">
                  <c:v>6.6479890987337003</c:v>
                </c:pt>
                <c:pt idx="1627">
                  <c:v>6.6493671242751997</c:v>
                </c:pt>
                <c:pt idx="1628">
                  <c:v>6.6507439121185001</c:v>
                </c:pt>
                <c:pt idx="1629">
                  <c:v>6.6521194627508997</c:v>
                </c:pt>
                <c:pt idx="1630">
                  <c:v>6.6534937766575997</c:v>
                </c:pt>
                <c:pt idx="1631">
                  <c:v>6.6548668543235996</c:v>
                </c:pt>
                <c:pt idx="1632">
                  <c:v>6.6562386962320002</c:v>
                </c:pt>
                <c:pt idx="1633">
                  <c:v>6.6576093028651</c:v>
                </c:pt>
                <c:pt idx="1634">
                  <c:v>6.6589786747037003</c:v>
                </c:pt>
                <c:pt idx="1635">
                  <c:v>6.6603468122278002</c:v>
                </c:pt>
                <c:pt idx="1636">
                  <c:v>6.6617137159158997</c:v>
                </c:pt>
                <c:pt idx="1637">
                  <c:v>6.6630793862455997</c:v>
                </c:pt>
                <c:pt idx="1638">
                  <c:v>6.6644438236930004</c:v>
                </c:pt>
                <c:pt idx="1639">
                  <c:v>6.6658070287331999</c:v>
                </c:pt>
                <c:pt idx="1640">
                  <c:v>6.6671690018402003</c:v>
                </c:pt>
                <c:pt idx="1641">
                  <c:v>6.6685297434869</c:v>
                </c:pt>
                <c:pt idx="1642">
                  <c:v>6.6698892541444996</c:v>
                </c:pt>
                <c:pt idx="1643">
                  <c:v>6.6712475342837996</c:v>
                </c:pt>
                <c:pt idx="1644">
                  <c:v>6.6726045843737998</c:v>
                </c:pt>
                <c:pt idx="1645">
                  <c:v>6.6739604048828998</c:v>
                </c:pt>
                <c:pt idx="1646">
                  <c:v>6.6753149962776996</c:v>
                </c:pt>
                <c:pt idx="1647">
                  <c:v>6.6766683590242</c:v>
                </c:pt>
                <c:pt idx="1648">
                  <c:v>6.6780204935869998</c:v>
                </c:pt>
                <c:pt idx="1649">
                  <c:v>6.6793714004294999</c:v>
                </c:pt>
                <c:pt idx="1650">
                  <c:v>6.6807210800141004</c:v>
                </c:pt>
                <c:pt idx="1651">
                  <c:v>6.6820695328020001</c:v>
                </c:pt>
                <c:pt idx="1652">
                  <c:v>6.6834167592530997</c:v>
                </c:pt>
                <c:pt idx="1653">
                  <c:v>6.6847627598264001</c:v>
                </c:pt>
                <c:pt idx="1654">
                  <c:v>6.6861075349794996</c:v>
                </c:pt>
                <c:pt idx="1655">
                  <c:v>6.6874510851693003</c:v>
                </c:pt>
                <c:pt idx="1656">
                  <c:v>6.6887934108509999</c:v>
                </c:pt>
                <c:pt idx="1657">
                  <c:v>6.6901345124788998</c:v>
                </c:pt>
                <c:pt idx="1658">
                  <c:v>6.6914743905064</c:v>
                </c:pt>
                <c:pt idx="1659">
                  <c:v>6.6928130453853001</c:v>
                </c:pt>
                <c:pt idx="1660">
                  <c:v>6.6941504775667999</c:v>
                </c:pt>
                <c:pt idx="1661">
                  <c:v>6.6954866875004004</c:v>
                </c:pt>
                <c:pt idx="1662">
                  <c:v>6.6968216756350003</c:v>
                </c:pt>
                <c:pt idx="1663">
                  <c:v>6.6981554424179004</c:v>
                </c:pt>
                <c:pt idx="1664">
                  <c:v>6.6994879882958003</c:v>
                </c:pt>
                <c:pt idx="1665">
                  <c:v>6.7008193137137999</c:v>
                </c:pt>
                <c:pt idx="1666">
                  <c:v>6.7021494191161999</c:v>
                </c:pt>
                <c:pt idx="1667">
                  <c:v>6.7034783049459001</c:v>
                </c:pt>
                <c:pt idx="1668">
                  <c:v>6.7048059716449</c:v>
                </c:pt>
                <c:pt idx="1669">
                  <c:v>6.7061324196539998</c:v>
                </c:pt>
                <c:pt idx="1670">
                  <c:v>6.7074576494129996</c:v>
                </c:pt>
                <c:pt idx="1671">
                  <c:v>6.7087816613604998</c:v>
                </c:pt>
                <c:pt idx="1672">
                  <c:v>6.7101044559338998</c:v>
                </c:pt>
                <c:pt idx="1673">
                  <c:v>6.7114260335695004</c:v>
                </c:pt>
                <c:pt idx="1674">
                  <c:v>6.7127463947027</c:v>
                </c:pt>
                <c:pt idx="1675">
                  <c:v>6.7140655397678</c:v>
                </c:pt>
                <c:pt idx="1676">
                  <c:v>6.7153834691976</c:v>
                </c:pt>
                <c:pt idx="1677">
                  <c:v>6.7167001834243001</c:v>
                </c:pt>
                <c:pt idx="1678">
                  <c:v>6.7180156828786997</c:v>
                </c:pt>
                <c:pt idx="1679">
                  <c:v>6.7193299679905003</c:v>
                </c:pt>
                <c:pt idx="1680">
                  <c:v>6.7206430391884</c:v>
                </c:pt>
                <c:pt idx="1681">
                  <c:v>6.7219548969001002</c:v>
                </c:pt>
                <c:pt idx="1682">
                  <c:v>6.7232655415518998</c:v>
                </c:pt>
                <c:pt idx="1683">
                  <c:v>6.7245749735695002</c:v>
                </c:pt>
                <c:pt idx="1684">
                  <c:v>6.7258831933770002</c:v>
                </c:pt>
                <c:pt idx="1685">
                  <c:v>6.7271902013976002</c:v>
                </c:pt>
                <c:pt idx="1686">
                  <c:v>6.7284959980536003</c:v>
                </c:pt>
                <c:pt idx="1687">
                  <c:v>6.729800583766</c:v>
                </c:pt>
                <c:pt idx="1688">
                  <c:v>6.7311039589549004</c:v>
                </c:pt>
                <c:pt idx="1689">
                  <c:v>6.7324061240391</c:v>
                </c:pt>
                <c:pt idx="1690">
                  <c:v>6.7337070794363996</c:v>
                </c:pt>
                <c:pt idx="1691">
                  <c:v>6.7350068255636</c:v>
                </c:pt>
                <c:pt idx="1692">
                  <c:v>6.7363053628365002</c:v>
                </c:pt>
                <c:pt idx="1693">
                  <c:v>6.7376026916695997</c:v>
                </c:pt>
                <c:pt idx="1694">
                  <c:v>6.7388988124763998</c:v>
                </c:pt>
                <c:pt idx="1695">
                  <c:v>6.7401937256695001</c:v>
                </c:pt>
                <c:pt idx="1696">
                  <c:v>6.7414874316600999</c:v>
                </c:pt>
                <c:pt idx="1697">
                  <c:v>6.7427799308588998</c:v>
                </c:pt>
                <c:pt idx="1698">
                  <c:v>6.7440712236748999</c:v>
                </c:pt>
                <c:pt idx="1699">
                  <c:v>6.7453613105164996</c:v>
                </c:pt>
                <c:pt idx="1700">
                  <c:v>6.7466501917906996</c:v>
                </c:pt>
                <c:pt idx="1701">
                  <c:v>6.7479378679037003</c:v>
                </c:pt>
                <c:pt idx="1702">
                  <c:v>6.7492243392605999</c:v>
                </c:pt>
                <c:pt idx="1703">
                  <c:v>6.7505096062651999</c:v>
                </c:pt>
                <c:pt idx="1704">
                  <c:v>6.7517936693206</c:v>
                </c:pt>
                <c:pt idx="1705">
                  <c:v>6.7530765288287</c:v>
                </c:pt>
                <c:pt idx="1706">
                  <c:v>6.7543581851903003</c:v>
                </c:pt>
                <c:pt idx="1707">
                  <c:v>6.7556386388050997</c:v>
                </c:pt>
                <c:pt idx="1708">
                  <c:v>6.7569178900721001</c:v>
                </c:pt>
                <c:pt idx="1709">
                  <c:v>6.7581959393888003</c:v>
                </c:pt>
                <c:pt idx="1710">
                  <c:v>6.7594727871518003</c:v>
                </c:pt>
                <c:pt idx="1711">
                  <c:v>6.7607484337569996</c:v>
                </c:pt>
                <c:pt idx="1712">
                  <c:v>6.7620228795986996</c:v>
                </c:pt>
                <c:pt idx="1713">
                  <c:v>6.7632961250705996</c:v>
                </c:pt>
                <c:pt idx="1714">
                  <c:v>6.7645681705651004</c:v>
                </c:pt>
                <c:pt idx="1715">
                  <c:v>6.7658390164737003</c:v>
                </c:pt>
                <c:pt idx="1716">
                  <c:v>6.7671086631869999</c:v>
                </c:pt>
                <c:pt idx="1717">
                  <c:v>6.7683771110943001</c:v>
                </c:pt>
                <c:pt idx="1718">
                  <c:v>6.7696443605837997</c:v>
                </c:pt>
                <c:pt idx="1719">
                  <c:v>6.7709104120432002</c:v>
                </c:pt>
                <c:pt idx="1720">
                  <c:v>6.7721752658585004</c:v>
                </c:pt>
                <c:pt idx="1721">
                  <c:v>6.7734389224151998</c:v>
                </c:pt>
                <c:pt idx="1722">
                  <c:v>6.7747013820974997</c:v>
                </c:pt>
                <c:pt idx="1723">
                  <c:v>6.7759626452886996</c:v>
                </c:pt>
                <c:pt idx="1724">
                  <c:v>6.7772227123709001</c:v>
                </c:pt>
                <c:pt idx="1725">
                  <c:v>6.7784815837253998</c:v>
                </c:pt>
                <c:pt idx="1726">
                  <c:v>6.7797392597324997</c:v>
                </c:pt>
                <c:pt idx="1727">
                  <c:v>6.7809957407713002</c:v>
                </c:pt>
                <c:pt idx="1728">
                  <c:v>6.7822510272198997</c:v>
                </c:pt>
                <c:pt idx="1729">
                  <c:v>6.7835051194556</c:v>
                </c:pt>
                <c:pt idx="1730">
                  <c:v>6.7847580178543998</c:v>
                </c:pt>
                <c:pt idx="1731">
                  <c:v>6.7860097227915004</c:v>
                </c:pt>
                <c:pt idx="1732">
                  <c:v>6.7872602346411002</c:v>
                </c:pt>
                <c:pt idx="1733">
                  <c:v>6.7885095537762004</c:v>
                </c:pt>
                <c:pt idx="1734">
                  <c:v>6.7897576805688997</c:v>
                </c:pt>
                <c:pt idx="1735">
                  <c:v>6.7910046153905004</c:v>
                </c:pt>
                <c:pt idx="1736">
                  <c:v>6.7922503586109997</c:v>
                </c:pt>
                <c:pt idx="1737">
                  <c:v>6.7934949105994997</c:v>
                </c:pt>
                <c:pt idx="1738">
                  <c:v>6.7947382717240998</c:v>
                </c:pt>
                <c:pt idx="1739">
                  <c:v>6.7959804423519996</c:v>
                </c:pt>
                <c:pt idx="1740">
                  <c:v>6.7972214228491996</c:v>
                </c:pt>
                <c:pt idx="1741">
                  <c:v>6.7984612135811</c:v>
                </c:pt>
                <c:pt idx="1742">
                  <c:v>6.7996998149115004</c:v>
                </c:pt>
                <c:pt idx="1743">
                  <c:v>6.8009372272036002</c:v>
                </c:pt>
                <c:pt idx="1744">
                  <c:v>6.8021734508198</c:v>
                </c:pt>
                <c:pt idx="1745">
                  <c:v>6.8034084861210999</c:v>
                </c:pt>
                <c:pt idx="1746">
                  <c:v>6.8046423334675996</c:v>
                </c:pt>
                <c:pt idx="1747">
                  <c:v>6.8058749932187004</c:v>
                </c:pt>
                <c:pt idx="1748">
                  <c:v>6.8071064657324998</c:v>
                </c:pt>
                <c:pt idx="1749">
                  <c:v>6.8083367513662001</c:v>
                </c:pt>
                <c:pt idx="1750">
                  <c:v>6.8095658504761003</c:v>
                </c:pt>
                <c:pt idx="1751">
                  <c:v>6.8107937634175002</c:v>
                </c:pt>
                <c:pt idx="1752">
                  <c:v>6.8120204905447004</c:v>
                </c:pt>
                <c:pt idx="1753">
                  <c:v>6.8132460322109001</c:v>
                </c:pt>
                <c:pt idx="1754">
                  <c:v>6.8144703887685996</c:v>
                </c:pt>
                <c:pt idx="1755">
                  <c:v>6.8156935605689997</c:v>
                </c:pt>
                <c:pt idx="1756">
                  <c:v>6.8169155479626999</c:v>
                </c:pt>
                <c:pt idx="1757">
                  <c:v>6.8181363512989996</c:v>
                </c:pt>
                <c:pt idx="1758">
                  <c:v>6.8193559709263001</c:v>
                </c:pt>
                <c:pt idx="1759">
                  <c:v>6.8205744071921997</c:v>
                </c:pt>
                <c:pt idx="1760">
                  <c:v>6.8217916604433002</c:v>
                </c:pt>
                <c:pt idx="1761">
                  <c:v>6.8230077310250996</c:v>
                </c:pt>
                <c:pt idx="1762">
                  <c:v>6.8242226192821001</c:v>
                </c:pt>
                <c:pt idx="1763">
                  <c:v>6.825436325558</c:v>
                </c:pt>
                <c:pt idx="1764">
                  <c:v>6.8266488501953999</c:v>
                </c:pt>
                <c:pt idx="1765">
                  <c:v>6.8278601935361003</c:v>
                </c:pt>
                <c:pt idx="1766">
                  <c:v>6.8290703559208996</c:v>
                </c:pt>
                <c:pt idx="1767">
                  <c:v>6.8302793376895998</c:v>
                </c:pt>
                <c:pt idx="1768">
                  <c:v>6.8314871391808998</c:v>
                </c:pt>
                <c:pt idx="1769">
                  <c:v>6.8326937607328997</c:v>
                </c:pt>
                <c:pt idx="1770">
                  <c:v>6.8338992026824004</c:v>
                </c:pt>
                <c:pt idx="1771">
                  <c:v>6.8351034653655001</c:v>
                </c:pt>
                <c:pt idx="1772">
                  <c:v>6.8363065491170998</c:v>
                </c:pt>
                <c:pt idx="1773">
                  <c:v>6.8375084542713003</c:v>
                </c:pt>
                <c:pt idx="1774">
                  <c:v>6.8387091811614003</c:v>
                </c:pt>
                <c:pt idx="1775">
                  <c:v>6.8399087301195003</c:v>
                </c:pt>
                <c:pt idx="1776">
                  <c:v>6.8411071014768998</c:v>
                </c:pt>
                <c:pt idx="1777">
                  <c:v>6.8423042955639</c:v>
                </c:pt>
                <c:pt idx="1778">
                  <c:v>6.8435003127098</c:v>
                </c:pt>
                <c:pt idx="1779">
                  <c:v>6.8446951532432001</c:v>
                </c:pt>
                <c:pt idx="1780">
                  <c:v>6.8458888174914003</c:v>
                </c:pt>
                <c:pt idx="1781">
                  <c:v>6.8470813057811997</c:v>
                </c:pt>
                <c:pt idx="1782">
                  <c:v>6.8482726184378997</c:v>
                </c:pt>
                <c:pt idx="1783">
                  <c:v>6.8494627557863996</c:v>
                </c:pt>
                <c:pt idx="1784">
                  <c:v>6.8506517181505</c:v>
                </c:pt>
                <c:pt idx="1785">
                  <c:v>6.8518395058529</c:v>
                </c:pt>
                <c:pt idx="1786">
                  <c:v>6.8530261192155999</c:v>
                </c:pt>
                <c:pt idx="1787">
                  <c:v>6.8542115585595997</c:v>
                </c:pt>
                <c:pt idx="1788">
                  <c:v>6.8553958242046003</c:v>
                </c:pt>
                <c:pt idx="1789">
                  <c:v>6.8565789164700996</c:v>
                </c:pt>
                <c:pt idx="1790">
                  <c:v>6.8577608356741004</c:v>
                </c:pt>
                <c:pt idx="1791">
                  <c:v>6.8589415821338999</c:v>
                </c:pt>
                <c:pt idx="1792">
                  <c:v>6.8601211561657998</c:v>
                </c:pt>
                <c:pt idx="1793">
                  <c:v>6.8612995580852996</c:v>
                </c:pt>
                <c:pt idx="1794">
                  <c:v>6.8624767882068998</c:v>
                </c:pt>
                <c:pt idx="1795">
                  <c:v>6.8636528468440003</c:v>
                </c:pt>
                <c:pt idx="1796">
                  <c:v>6.8648277343095003</c:v>
                </c:pt>
                <c:pt idx="1797">
                  <c:v>6.8660014509150002</c:v>
                </c:pt>
                <c:pt idx="1798">
                  <c:v>6.8671739969712</c:v>
                </c:pt>
                <c:pt idx="1799">
                  <c:v>6.8683453727883998</c:v>
                </c:pt>
                <c:pt idx="1800">
                  <c:v>6.8695155786752</c:v>
                </c:pt>
                <c:pt idx="1801">
                  <c:v>6.8706846149398997</c:v>
                </c:pt>
                <c:pt idx="1802">
                  <c:v>6.8718524818895999</c:v>
                </c:pt>
                <c:pt idx="1803">
                  <c:v>6.8730191798308002</c:v>
                </c:pt>
                <c:pt idx="1804">
                  <c:v>6.8741847090685004</c:v>
                </c:pt>
                <c:pt idx="1805">
                  <c:v>6.8753490699073003</c:v>
                </c:pt>
                <c:pt idx="1806">
                  <c:v>6.8765122626507997</c:v>
                </c:pt>
                <c:pt idx="1807">
                  <c:v>6.8776742876018</c:v>
                </c:pt>
                <c:pt idx="1808">
                  <c:v>6.8788351450617</c:v>
                </c:pt>
                <c:pt idx="1809">
                  <c:v>6.8799948353316003</c:v>
                </c:pt>
                <c:pt idx="1810">
                  <c:v>6.8811533587114004</c:v>
                </c:pt>
                <c:pt idx="1811">
                  <c:v>6.8823107155000001</c:v>
                </c:pt>
                <c:pt idx="1812">
                  <c:v>6.8834669059957996</c:v>
                </c:pt>
                <c:pt idx="1813">
                  <c:v>6.8846219304959</c:v>
                </c:pt>
                <c:pt idx="1814">
                  <c:v>6.8857757892966003</c:v>
                </c:pt>
                <c:pt idx="1815">
                  <c:v>6.8869284826934001</c:v>
                </c:pt>
                <c:pt idx="1816">
                  <c:v>6.8880800109809996</c:v>
                </c:pt>
                <c:pt idx="1817">
                  <c:v>6.8892303744529002</c:v>
                </c:pt>
                <c:pt idx="1818">
                  <c:v>6.8903795734021003</c:v>
                </c:pt>
                <c:pt idx="1819">
                  <c:v>6.8915276081202004</c:v>
                </c:pt>
                <c:pt idx="1820">
                  <c:v>6.8926744788984999</c:v>
                </c:pt>
                <c:pt idx="1821">
                  <c:v>6.8938201860269999</c:v>
                </c:pt>
                <c:pt idx="1822">
                  <c:v>6.8949647297948999</c:v>
                </c:pt>
                <c:pt idx="1823">
                  <c:v>6.8961081104905997</c:v>
                </c:pt>
                <c:pt idx="1824">
                  <c:v>6.8972503284015998</c:v>
                </c:pt>
                <c:pt idx="1825">
                  <c:v>6.8983913838144</c:v>
                </c:pt>
                <c:pt idx="1826">
                  <c:v>6.8995312770148001</c:v>
                </c:pt>
                <c:pt idx="1827">
                  <c:v>6.9006700082875003</c:v>
                </c:pt>
                <c:pt idx="1828">
                  <c:v>6.9018075779165997</c:v>
                </c:pt>
                <c:pt idx="1829">
                  <c:v>6.9029439861851003</c:v>
                </c:pt>
                <c:pt idx="1830">
                  <c:v>6.9040792333752998</c:v>
                </c:pt>
                <c:pt idx="1831">
                  <c:v>6.9052133197682002</c:v>
                </c:pt>
                <c:pt idx="1832">
                  <c:v>6.9063462456447002</c:v>
                </c:pt>
                <c:pt idx="1833">
                  <c:v>6.9074780112839997</c:v>
                </c:pt>
                <c:pt idx="1834">
                  <c:v>6.9086086169650001</c:v>
                </c:pt>
                <c:pt idx="1835">
                  <c:v>6.9097380629653999</c:v>
                </c:pt>
                <c:pt idx="1836">
                  <c:v>6.9108663495622</c:v>
                </c:pt>
                <c:pt idx="1837">
                  <c:v>6.9119934770315998</c:v>
                </c:pt>
                <c:pt idx="1838">
                  <c:v>6.9131194456487997</c:v>
                </c:pt>
                <c:pt idx="1839">
                  <c:v>6.9142442556879002</c:v>
                </c:pt>
                <c:pt idx="1840">
                  <c:v>6.9153679074227004</c:v>
                </c:pt>
                <c:pt idx="1841">
                  <c:v>6.9164904011257997</c:v>
                </c:pt>
                <c:pt idx="1842">
                  <c:v>6.9176117370689001</c:v>
                </c:pt>
                <c:pt idx="1843">
                  <c:v>6.9187319155228</c:v>
                </c:pt>
                <c:pt idx="1844">
                  <c:v>6.9198509367577001</c:v>
                </c:pt>
                <c:pt idx="1845">
                  <c:v>6.9209688010427</c:v>
                </c:pt>
                <c:pt idx="1846">
                  <c:v>6.9220855086461999</c:v>
                </c:pt>
                <c:pt idx="1847">
                  <c:v>6.9232010598354998</c:v>
                </c:pt>
                <c:pt idx="1848">
                  <c:v>6.9243154548775001</c:v>
                </c:pt>
                <c:pt idx="1849">
                  <c:v>6.9254286940377003</c:v>
                </c:pt>
                <c:pt idx="1850">
                  <c:v>6.9265407775811996</c:v>
                </c:pt>
                <c:pt idx="1851">
                  <c:v>6.9276517057718001</c:v>
                </c:pt>
                <c:pt idx="1852">
                  <c:v>6.9287614788729002</c:v>
                </c:pt>
                <c:pt idx="1853">
                  <c:v>6.9298700971468001</c:v>
                </c:pt>
                <c:pt idx="1854">
                  <c:v>6.9309775608550002</c:v>
                </c:pt>
                <c:pt idx="1855">
                  <c:v>6.9320838702582002</c:v>
                </c:pt>
                <c:pt idx="1856">
                  <c:v>6.9331890256162003</c:v>
                </c:pt>
                <c:pt idx="1857">
                  <c:v>6.9342930271877998</c:v>
                </c:pt>
                <c:pt idx="1858">
                  <c:v>6.9353958752312002</c:v>
                </c:pt>
                <c:pt idx="1859">
                  <c:v>6.9364975700037999</c:v>
                </c:pt>
                <c:pt idx="1860">
                  <c:v>6.9375981117618002</c:v>
                </c:pt>
                <c:pt idx="1861">
                  <c:v>6.9386975007608998</c:v>
                </c:pt>
                <c:pt idx="1862">
                  <c:v>6.9397957372559</c:v>
                </c:pt>
                <c:pt idx="1863">
                  <c:v>6.9408928215005004</c:v>
                </c:pt>
                <c:pt idx="1864">
                  <c:v>6.9419887537480003</c:v>
                </c:pt>
                <c:pt idx="1865">
                  <c:v>6.9430835342505004</c:v>
                </c:pt>
                <c:pt idx="1866">
                  <c:v>6.9441771632593996</c:v>
                </c:pt>
                <c:pt idx="1867">
                  <c:v>6.9452696410253001</c:v>
                </c:pt>
                <c:pt idx="1868">
                  <c:v>6.9463609677978004</c:v>
                </c:pt>
                <c:pt idx="1869">
                  <c:v>6.9474511438258002</c:v>
                </c:pt>
                <c:pt idx="1870">
                  <c:v>6.9485401693573996</c:v>
                </c:pt>
                <c:pt idx="1871">
                  <c:v>6.9496280446398</c:v>
                </c:pt>
                <c:pt idx="1872">
                  <c:v>6.9507147699193998</c:v>
                </c:pt>
                <c:pt idx="1873">
                  <c:v>6.9518003454416997</c:v>
                </c:pt>
                <c:pt idx="1874">
                  <c:v>6.9528847714516004</c:v>
                </c:pt>
                <c:pt idx="1875">
                  <c:v>6.9539680481927997</c:v>
                </c:pt>
                <c:pt idx="1876">
                  <c:v>6.9550501759083003</c:v>
                </c:pt>
                <c:pt idx="1877">
                  <c:v>6.9561311548407003</c:v>
                </c:pt>
                <c:pt idx="1878">
                  <c:v>6.9572109852309998</c:v>
                </c:pt>
                <c:pt idx="1879">
                  <c:v>6.9582896673201002</c:v>
                </c:pt>
                <c:pt idx="1880">
                  <c:v>6.9593672013474999</c:v>
                </c:pt>
                <c:pt idx="1881">
                  <c:v>6.9604435875524997</c:v>
                </c:pt>
                <c:pt idx="1882">
                  <c:v>6.9615188261730996</c:v>
                </c:pt>
                <c:pt idx="1883">
                  <c:v>6.9625929174463002</c:v>
                </c:pt>
                <c:pt idx="1884">
                  <c:v>6.9636658616089999</c:v>
                </c:pt>
                <c:pt idx="1885">
                  <c:v>6.9647376588967003</c:v>
                </c:pt>
                <c:pt idx="1886">
                  <c:v>6.9658083095443004</c:v>
                </c:pt>
                <c:pt idx="1887">
                  <c:v>6.9668778137857998</c:v>
                </c:pt>
                <c:pt idx="1888">
                  <c:v>6.9679461718543996</c:v>
                </c:pt>
                <c:pt idx="1889">
                  <c:v>6.9690133839825998</c:v>
                </c:pt>
                <c:pt idx="1890">
                  <c:v>6.9700794504018999</c:v>
                </c:pt>
                <c:pt idx="1891">
                  <c:v>6.9711443713432004</c:v>
                </c:pt>
                <c:pt idx="1892">
                  <c:v>6.9722081470364001</c:v>
                </c:pt>
                <c:pt idx="1893">
                  <c:v>6.9732707777106002</c:v>
                </c:pt>
                <c:pt idx="1894">
                  <c:v>6.9743322635942002</c:v>
                </c:pt>
                <c:pt idx="1895">
                  <c:v>6.9753926049148003</c:v>
                </c:pt>
                <c:pt idx="1896">
                  <c:v>6.9764518018991</c:v>
                </c:pt>
                <c:pt idx="1897">
                  <c:v>6.9775098547730003</c:v>
                </c:pt>
                <c:pt idx="1898">
                  <c:v>6.9785667637616999</c:v>
                </c:pt>
                <c:pt idx="1899">
                  <c:v>6.9796225290895002</c:v>
                </c:pt>
                <c:pt idx="1900">
                  <c:v>6.9806771509798002</c:v>
                </c:pt>
                <c:pt idx="1901">
                  <c:v>6.9817306296555</c:v>
                </c:pt>
                <c:pt idx="1902">
                  <c:v>6.9827829653383997</c:v>
                </c:pt>
                <c:pt idx="1903">
                  <c:v>6.9838341582497003</c:v>
                </c:pt>
                <c:pt idx="1904">
                  <c:v>6.9848842086095999</c:v>
                </c:pt>
                <c:pt idx="1905">
                  <c:v>6.9859331166376002</c:v>
                </c:pt>
                <c:pt idx="1906">
                  <c:v>6.9869808825525004</c:v>
                </c:pt>
                <c:pt idx="1907">
                  <c:v>6.9880275065723003</c:v>
                </c:pt>
                <c:pt idx="1908">
                  <c:v>6.9890729889137999</c:v>
                </c:pt>
                <c:pt idx="1909">
                  <c:v>6.9901173297936001</c:v>
                </c:pt>
                <c:pt idx="1910">
                  <c:v>6.9911605294271997</c:v>
                </c:pt>
                <c:pt idx="1911">
                  <c:v>6.9922025880294001</c:v>
                </c:pt>
                <c:pt idx="1912">
                  <c:v>6.9932435058138998</c:v>
                </c:pt>
                <c:pt idx="1913">
                  <c:v>6.994283282994</c:v>
                </c:pt>
                <c:pt idx="1914">
                  <c:v>6.9953219197819996</c:v>
                </c:pt>
                <c:pt idx="1915">
                  <c:v>6.9963594163896001</c:v>
                </c:pt>
                <c:pt idx="1916">
                  <c:v>6.9973957730274998</c:v>
                </c:pt>
                <c:pt idx="1917">
                  <c:v>6.9984309899056996</c:v>
                </c:pt>
                <c:pt idx="1918">
                  <c:v>6.9994650672332996</c:v>
                </c:pt>
                <c:pt idx="1919">
                  <c:v>7.0004980052189003</c:v>
                </c:pt>
                <c:pt idx="1920">
                  <c:v>7.0015298040699996</c:v>
                </c:pt>
                <c:pt idx="1921">
                  <c:v>7.0025604639935999</c:v>
                </c:pt>
                <c:pt idx="1922">
                  <c:v>7.0035899851957</c:v>
                </c:pt>
                <c:pt idx="1923">
                  <c:v>7.0046183678813003</c:v>
                </c:pt>
                <c:pt idx="1924">
                  <c:v>7.0056456122553001</c:v>
                </c:pt>
                <c:pt idx="1925">
                  <c:v>7.0066717185211997</c:v>
                </c:pt>
                <c:pt idx="1926">
                  <c:v>7.0076966868820003</c:v>
                </c:pt>
                <c:pt idx="1927">
                  <c:v>7.0087205175397997</c:v>
                </c:pt>
                <c:pt idx="1928">
                  <c:v>7.0097432106961</c:v>
                </c:pt>
                <c:pt idx="1929">
                  <c:v>7.0107647665514001</c:v>
                </c:pt>
                <c:pt idx="1930">
                  <c:v>7.0117851853055004</c:v>
                </c:pt>
                <c:pt idx="1931">
                  <c:v>7.0128044671575003</c:v>
                </c:pt>
                <c:pt idx="1932">
                  <c:v>7.0138226123056997</c:v>
                </c:pt>
                <c:pt idx="1933">
                  <c:v>7.0148396209474999</c:v>
                </c:pt>
                <c:pt idx="1934">
                  <c:v>7.0158554932796999</c:v>
                </c:pt>
                <c:pt idx="1935">
                  <c:v>7.0168702294980996</c:v>
                </c:pt>
                <c:pt idx="1936">
                  <c:v>7.0178838297980999</c:v>
                </c:pt>
                <c:pt idx="1937">
                  <c:v>7.0188962943739996</c:v>
                </c:pt>
                <c:pt idx="1938">
                  <c:v>7.0199076234194999</c:v>
                </c:pt>
                <c:pt idx="1939">
                  <c:v>7.0209178171272999</c:v>
                </c:pt>
                <c:pt idx="1940">
                  <c:v>7.0219268756897</c:v>
                </c:pt>
                <c:pt idx="1941">
                  <c:v>7.0229347992977997</c:v>
                </c:pt>
                <c:pt idx="1942">
                  <c:v>7.0239415881424003</c:v>
                </c:pt>
                <c:pt idx="1943">
                  <c:v>7.0249472424129999</c:v>
                </c:pt>
                <c:pt idx="1944">
                  <c:v>7.025951762299</c:v>
                </c:pt>
                <c:pt idx="1945">
                  <c:v>7.0269551479882999</c:v>
                </c:pt>
                <c:pt idx="1946">
                  <c:v>7.0279573996686997</c:v>
                </c:pt>
                <c:pt idx="1947">
                  <c:v>7.0289585175267</c:v>
                </c:pt>
                <c:pt idx="1948">
                  <c:v>7.0299585017483999</c:v>
                </c:pt>
                <c:pt idx="1949">
                  <c:v>7.0309573525191</c:v>
                </c:pt>
                <c:pt idx="1950">
                  <c:v>7.0319550700229998</c:v>
                </c:pt>
                <c:pt idx="1951">
                  <c:v>7.0329516544440001</c:v>
                </c:pt>
                <c:pt idx="1952">
                  <c:v>7.0339471059649998</c:v>
                </c:pt>
                <c:pt idx="1953">
                  <c:v>7.0349414247680997</c:v>
                </c:pt>
                <c:pt idx="1954">
                  <c:v>7.0359346110347003</c:v>
                </c:pt>
                <c:pt idx="1955">
                  <c:v>7.0369266649454998</c:v>
                </c:pt>
                <c:pt idx="1956">
                  <c:v>7.0379175866804999</c:v>
                </c:pt>
                <c:pt idx="1957">
                  <c:v>7.0389073764186003</c:v>
                </c:pt>
                <c:pt idx="1958">
                  <c:v>7.0398960343384998</c:v>
                </c:pt>
                <c:pt idx="1959">
                  <c:v>7.0408835606176003</c:v>
                </c:pt>
                <c:pt idx="1960">
                  <c:v>7.0418699554329001</c:v>
                </c:pt>
                <c:pt idx="1961">
                  <c:v>7.0428552189606002</c:v>
                </c:pt>
                <c:pt idx="1962">
                  <c:v>7.0438393513757998</c:v>
                </c:pt>
                <c:pt idx="1963">
                  <c:v>7.0448223528533997</c:v>
                </c:pt>
                <c:pt idx="1964">
                  <c:v>7.0458042235673002</c:v>
                </c:pt>
                <c:pt idx="1965">
                  <c:v>7.0467849636904001</c:v>
                </c:pt>
                <c:pt idx="1966">
                  <c:v>7.0477645733953</c:v>
                </c:pt>
                <c:pt idx="1967">
                  <c:v>7.0487430528535997</c:v>
                </c:pt>
                <c:pt idx="1968">
                  <c:v>7.0497204022359004</c:v>
                </c:pt>
                <c:pt idx="1969">
                  <c:v>7.0506966217127998</c:v>
                </c:pt>
                <c:pt idx="1970">
                  <c:v>7.0516717114532996</c:v>
                </c:pt>
                <c:pt idx="1971">
                  <c:v>7.0526456716263999</c:v>
                </c:pt>
                <c:pt idx="1972">
                  <c:v>7.0536185023998001</c:v>
                </c:pt>
                <c:pt idx="1973">
                  <c:v>7.0545902039405997</c:v>
                </c:pt>
                <c:pt idx="1974">
                  <c:v>7.0555607764154002</c:v>
                </c:pt>
                <c:pt idx="1975">
                  <c:v>7.0565302199896998</c:v>
                </c:pt>
                <c:pt idx="1976">
                  <c:v>7.0574985348287003</c:v>
                </c:pt>
                <c:pt idx="1977">
                  <c:v>7.0584657210963</c:v>
                </c:pt>
                <c:pt idx="1978">
                  <c:v>7.0594317789560996</c:v>
                </c:pt>
                <c:pt idx="1979">
                  <c:v>7.0603967085708996</c:v>
                </c:pt>
                <c:pt idx="1980">
                  <c:v>7.0613605101025003</c:v>
                </c:pt>
                <c:pt idx="1981">
                  <c:v>7.0623231837122002</c:v>
                </c:pt>
                <c:pt idx="1982">
                  <c:v>7.0632847295607002</c:v>
                </c:pt>
                <c:pt idx="1983">
                  <c:v>7.0642451478075001</c:v>
                </c:pt>
                <c:pt idx="1984">
                  <c:v>7.0652044386117998</c:v>
                </c:pt>
                <c:pt idx="1985">
                  <c:v>7.0661626021317998</c:v>
                </c:pt>
                <c:pt idx="1986">
                  <c:v>7.0671196385251998</c:v>
                </c:pt>
                <c:pt idx="1987">
                  <c:v>7.0680755479487001</c:v>
                </c:pt>
                <c:pt idx="1988">
                  <c:v>7.0690303305583999</c:v>
                </c:pt>
                <c:pt idx="1989">
                  <c:v>7.0699839865097998</c:v>
                </c:pt>
                <c:pt idx="1990">
                  <c:v>7.0709365159574</c:v>
                </c:pt>
                <c:pt idx="1991">
                  <c:v>7.0718879190550998</c:v>
                </c:pt>
                <c:pt idx="1992">
                  <c:v>7.0728381959563</c:v>
                </c:pt>
                <c:pt idx="1993">
                  <c:v>7.0737873468131003</c:v>
                </c:pt>
                <c:pt idx="1994">
                  <c:v>7.0747353717774999</c:v>
                </c:pt>
                <c:pt idx="1995">
                  <c:v>7.0756822710004004</c:v>
                </c:pt>
                <c:pt idx="1996">
                  <c:v>7.0766280446319998</c:v>
                </c:pt>
                <c:pt idx="1997">
                  <c:v>7.0775726928219997</c:v>
                </c:pt>
                <c:pt idx="1998">
                  <c:v>7.0785162157189996</c:v>
                </c:pt>
                <c:pt idx="1999">
                  <c:v>7.0794586134713002</c:v>
                </c:pt>
                <c:pt idx="2000">
                  <c:v>7.0803998862261004</c:v>
                </c:pt>
                <c:pt idx="2001">
                  <c:v>7.0813400341300996</c:v>
                </c:pt>
                <c:pt idx="2002">
                  <c:v>7.0822790573293002</c:v>
                </c:pt>
                <c:pt idx="2003">
                  <c:v>7.0832169559686999</c:v>
                </c:pt>
                <c:pt idx="2004">
                  <c:v>7.0841537301928996</c:v>
                </c:pt>
                <c:pt idx="2005">
                  <c:v>7.0850893801456003</c:v>
                </c:pt>
                <c:pt idx="2006">
                  <c:v>7.0860239059700003</c:v>
                </c:pt>
                <c:pt idx="2007">
                  <c:v>7.0869573078080998</c:v>
                </c:pt>
                <c:pt idx="2008">
                  <c:v>7.0878895858017996</c:v>
                </c:pt>
                <c:pt idx="2009">
                  <c:v>7.0888207400918004</c:v>
                </c:pt>
                <c:pt idx="2010">
                  <c:v>7.0897507708181999</c:v>
                </c:pt>
                <c:pt idx="2011">
                  <c:v>7.0906796781204999</c:v>
                </c:pt>
                <c:pt idx="2012">
                  <c:v>7.0916074621376</c:v>
                </c:pt>
                <c:pt idx="2013">
                  <c:v>7.0925341230074004</c:v>
                </c:pt>
                <c:pt idx="2014">
                  <c:v>7.0934596608669001</c:v>
                </c:pt>
                <c:pt idx="2015">
                  <c:v>7.0943840758530996</c:v>
                </c:pt>
                <c:pt idx="2016">
                  <c:v>7.0953073681015004</c:v>
                </c:pt>
                <c:pt idx="2017">
                  <c:v>7.0962295377476003</c:v>
                </c:pt>
                <c:pt idx="2018">
                  <c:v>7.0971505849255996</c:v>
                </c:pt>
                <c:pt idx="2019">
                  <c:v>7.0980705097693004</c:v>
                </c:pt>
                <c:pt idx="2020">
                  <c:v>7.0989893124116996</c:v>
                </c:pt>
                <c:pt idx="2021">
                  <c:v>7.0999069929849998</c:v>
                </c:pt>
                <c:pt idx="2022">
                  <c:v>7.1008235516209997</c:v>
                </c:pt>
                <c:pt idx="2023">
                  <c:v>7.1017389884503999</c:v>
                </c:pt>
                <c:pt idx="2024">
                  <c:v>7.1026533036034998</c:v>
                </c:pt>
                <c:pt idx="2025">
                  <c:v>7.1035664972096999</c:v>
                </c:pt>
                <c:pt idx="2026">
                  <c:v>7.1044785693976999</c:v>
                </c:pt>
                <c:pt idx="2027">
                  <c:v>7.1053895202956001</c:v>
                </c:pt>
                <c:pt idx="2028">
                  <c:v>7.1062993500307998</c:v>
                </c:pt>
                <c:pt idx="2029">
                  <c:v>7.1072080587297997</c:v>
                </c:pt>
                <c:pt idx="2030">
                  <c:v>7.1081156465186002</c:v>
                </c:pt>
                <c:pt idx="2031">
                  <c:v>7.1090221135225002</c:v>
                </c:pt>
                <c:pt idx="2032">
                  <c:v>7.1099274598660003</c:v>
                </c:pt>
                <c:pt idx="2033">
                  <c:v>7.1108316856728004</c:v>
                </c:pt>
                <c:pt idx="2034">
                  <c:v>7.1117347910662003</c:v>
                </c:pt>
                <c:pt idx="2035">
                  <c:v>7.1126367761682996</c:v>
                </c:pt>
                <c:pt idx="2036">
                  <c:v>7.1135376411011997</c:v>
                </c:pt>
                <c:pt idx="2037">
                  <c:v>7.1144373859855996</c:v>
                </c:pt>
                <c:pt idx="2038">
                  <c:v>7.1153360109420003</c:v>
                </c:pt>
                <c:pt idx="2039">
                  <c:v>7.1162335160899</c:v>
                </c:pt>
                <c:pt idx="2040">
                  <c:v>7.1171299015481999</c:v>
                </c:pt>
                <c:pt idx="2041">
                  <c:v>7.1180251674352002</c:v>
                </c:pt>
                <c:pt idx="2042">
                  <c:v>7.1189193138685001</c:v>
                </c:pt>
                <c:pt idx="2043">
                  <c:v>7.1198123409646001</c:v>
                </c:pt>
                <c:pt idx="2044">
                  <c:v>7.1207042488398997</c:v>
                </c:pt>
                <c:pt idx="2045">
                  <c:v>7.1215950376097004</c:v>
                </c:pt>
                <c:pt idx="2046">
                  <c:v>7.1224847073886002</c:v>
                </c:pt>
                <c:pt idx="2047">
                  <c:v>7.1233732582908997</c:v>
                </c:pt>
                <c:pt idx="2048">
                  <c:v>7.1242606904298</c:v>
                </c:pt>
                <c:pt idx="2049">
                  <c:v>7.1251470039180003</c:v>
                </c:pt>
                <c:pt idx="2050">
                  <c:v>7.1260321988672999</c:v>
                </c:pt>
                <c:pt idx="2051">
                  <c:v>7.1269162753891004</c:v>
                </c:pt>
                <c:pt idx="2052">
                  <c:v>7.1277992335937999</c:v>
                </c:pt>
                <c:pt idx="2053">
                  <c:v>7.1286810735915003</c:v>
                </c:pt>
                <c:pt idx="2054">
                  <c:v>7.1295617954911004</c:v>
                </c:pt>
                <c:pt idx="2055">
                  <c:v>7.1304413994014002</c:v>
                </c:pt>
                <c:pt idx="2056">
                  <c:v>7.1313198854298996</c:v>
                </c:pt>
                <c:pt idx="2057">
                  <c:v>7.1321972536839002</c:v>
                </c:pt>
                <c:pt idx="2058">
                  <c:v>7.1330735042697997</c:v>
                </c:pt>
                <c:pt idx="2059">
                  <c:v>7.1339486372931997</c:v>
                </c:pt>
                <c:pt idx="2060">
                  <c:v>7.1348226528590999</c:v>
                </c:pt>
                <c:pt idx="2061">
                  <c:v>7.1356955510721001</c:v>
                </c:pt>
                <c:pt idx="2062">
                  <c:v>7.1365673320356002</c:v>
                </c:pt>
                <c:pt idx="2063">
                  <c:v>7.1374379958529</c:v>
                </c:pt>
                <c:pt idx="2064">
                  <c:v>7.1383075426258999</c:v>
                </c:pt>
                <c:pt idx="2065">
                  <c:v>7.1391759724565</c:v>
                </c:pt>
                <c:pt idx="2066">
                  <c:v>7.1400432854454001</c:v>
                </c:pt>
                <c:pt idx="2067">
                  <c:v>7.1409094816931002</c:v>
                </c:pt>
                <c:pt idx="2068">
                  <c:v>7.1417745612988996</c:v>
                </c:pt>
                <c:pt idx="2069">
                  <c:v>7.1426385243616997</c:v>
                </c:pt>
                <c:pt idx="2070">
                  <c:v>7.1435013709798003</c:v>
                </c:pt>
                <c:pt idx="2071">
                  <c:v>7.1443631012506996</c:v>
                </c:pt>
                <c:pt idx="2072">
                  <c:v>7.1452237152712001</c:v>
                </c:pt>
                <c:pt idx="2073">
                  <c:v>7.1460832131372998</c:v>
                </c:pt>
                <c:pt idx="2074">
                  <c:v>7.1469415949446002</c:v>
                </c:pt>
                <c:pt idx="2075">
                  <c:v>7.1477988607879004</c:v>
                </c:pt>
                <c:pt idx="2076">
                  <c:v>7.1486550107611997</c:v>
                </c:pt>
                <c:pt idx="2077">
                  <c:v>7.1495100449578999</c:v>
                </c:pt>
                <c:pt idx="2078">
                  <c:v>7.1503639634707996</c:v>
                </c:pt>
                <c:pt idx="2079">
                  <c:v>7.1512167663920998</c:v>
                </c:pt>
                <c:pt idx="2080">
                  <c:v>7.1520684538129</c:v>
                </c:pt>
                <c:pt idx="2081">
                  <c:v>7.1529190258239996</c:v>
                </c:pt>
                <c:pt idx="2082">
                  <c:v>7.1537684825154999</c:v>
                </c:pt>
                <c:pt idx="2083">
                  <c:v>7.1546168239768004</c:v>
                </c:pt>
                <c:pt idx="2084">
                  <c:v>7.1554640502964997</c:v>
                </c:pt>
                <c:pt idx="2085">
                  <c:v>7.1563101615624998</c:v>
                </c:pt>
                <c:pt idx="2086">
                  <c:v>7.1571551578622001</c:v>
                </c:pt>
                <c:pt idx="2087">
                  <c:v>7.1579990392823998</c:v>
                </c:pt>
                <c:pt idx="2088">
                  <c:v>7.1588418059087999</c:v>
                </c:pt>
                <c:pt idx="2089">
                  <c:v>7.1596834578269997</c:v>
                </c:pt>
                <c:pt idx="2090">
                  <c:v>7.1605239951212996</c:v>
                </c:pt>
                <c:pt idx="2091">
                  <c:v>7.1613634178758998</c:v>
                </c:pt>
                <c:pt idx="2092">
                  <c:v>7.1622017261739996</c:v>
                </c:pt>
                <c:pt idx="2093">
                  <c:v>7.1630389200983</c:v>
                </c:pt>
                <c:pt idx="2094">
                  <c:v>7.1638749997306004</c:v>
                </c:pt>
                <c:pt idx="2095">
                  <c:v>7.1647099651522002</c:v>
                </c:pt>
                <c:pt idx="2096">
                  <c:v>7.1655438164438001</c:v>
                </c:pt>
                <c:pt idx="2097">
                  <c:v>7.1663765536852004</c:v>
                </c:pt>
                <c:pt idx="2098">
                  <c:v>7.1672081769559002</c:v>
                </c:pt>
                <c:pt idx="2099">
                  <c:v>7.1680386863342003</c:v>
                </c:pt>
                <c:pt idx="2100">
                  <c:v>7.1688680818980997</c:v>
                </c:pt>
                <c:pt idx="2101">
                  <c:v>7.1696963637250004</c:v>
                </c:pt>
                <c:pt idx="2102">
                  <c:v>7.1705235318913001</c:v>
                </c:pt>
                <c:pt idx="2103">
                  <c:v>7.1713495864732</c:v>
                </c:pt>
                <c:pt idx="2104">
                  <c:v>7.1721745275456001</c:v>
                </c:pt>
                <c:pt idx="2105">
                  <c:v>7.1729983551831999</c:v>
                </c:pt>
                <c:pt idx="2106">
                  <c:v>7.1738210694601996</c:v>
                </c:pt>
                <c:pt idx="2107">
                  <c:v>7.1746426704496002</c:v>
                </c:pt>
                <c:pt idx="2108">
                  <c:v>7.1754631582239004</c:v>
                </c:pt>
                <c:pt idx="2109">
                  <c:v>7.1762825328551996</c:v>
                </c:pt>
                <c:pt idx="2110">
                  <c:v>7.1771007944148</c:v>
                </c:pt>
                <c:pt idx="2111">
                  <c:v>7.1779179429731004</c:v>
                </c:pt>
                <c:pt idx="2112">
                  <c:v>7.1787339786002997</c:v>
                </c:pt>
                <c:pt idx="2113">
                  <c:v>7.1795489013655001</c:v>
                </c:pt>
                <c:pt idx="2114">
                  <c:v>7.1803627113374002</c:v>
                </c:pt>
                <c:pt idx="2115">
                  <c:v>7.1811754085838002</c:v>
                </c:pt>
                <c:pt idx="2116">
                  <c:v>7.1819869931721998</c:v>
                </c:pt>
                <c:pt idx="2117">
                  <c:v>7.1827974651690996</c:v>
                </c:pt>
                <c:pt idx="2118">
                  <c:v>7.1836068246403997</c:v>
                </c:pt>
                <c:pt idx="2119">
                  <c:v>7.1844150716517001</c:v>
                </c:pt>
                <c:pt idx="2120">
                  <c:v>7.1852222062672997</c:v>
                </c:pt>
                <c:pt idx="2121">
                  <c:v>7.1860282285514003</c:v>
                </c:pt>
                <c:pt idx="2122">
                  <c:v>7.1868331385672004</c:v>
                </c:pt>
                <c:pt idx="2123">
                  <c:v>7.1876369363775998</c:v>
                </c:pt>
                <c:pt idx="2124">
                  <c:v>7.1884396220443998</c:v>
                </c:pt>
                <c:pt idx="2125">
                  <c:v>7.1892411956290996</c:v>
                </c:pt>
                <c:pt idx="2126">
                  <c:v>7.1900416571922001</c:v>
                </c:pt>
                <c:pt idx="2127">
                  <c:v>7.1908410067938</c:v>
                </c:pt>
                <c:pt idx="2128">
                  <c:v>7.1916392444935999</c:v>
                </c:pt>
                <c:pt idx="2129">
                  <c:v>7.1924363703500003</c:v>
                </c:pt>
                <c:pt idx="2130">
                  <c:v>7.193232384421</c:v>
                </c:pt>
                <c:pt idx="2131">
                  <c:v>7.1940272867644</c:v>
                </c:pt>
                <c:pt idx="2132">
                  <c:v>7.1948210774366999</c:v>
                </c:pt>
                <c:pt idx="2133">
                  <c:v>7.1956137564939997</c:v>
                </c:pt>
                <c:pt idx="2134">
                  <c:v>7.1964053239919004</c:v>
                </c:pt>
                <c:pt idx="2135">
                  <c:v>7.1971957799851003</c:v>
                </c:pt>
                <c:pt idx="2136">
                  <c:v>7.1979851245277997</c:v>
                </c:pt>
                <c:pt idx="2137">
                  <c:v>7.1987733576734003</c:v>
                </c:pt>
                <c:pt idx="2138">
                  <c:v>7.1995604794748997</c:v>
                </c:pt>
                <c:pt idx="2139">
                  <c:v>7.2003464899844003</c:v>
                </c:pt>
                <c:pt idx="2140">
                  <c:v>7.2011313892534004</c:v>
                </c:pt>
                <c:pt idx="2141">
                  <c:v>7.2019151773330004</c:v>
                </c:pt>
                <c:pt idx="2142">
                  <c:v>7.2026978542732003</c:v>
                </c:pt>
                <c:pt idx="2143">
                  <c:v>7.2034794201237</c:v>
                </c:pt>
                <c:pt idx="2144">
                  <c:v>7.2042598749333999</c:v>
                </c:pt>
                <c:pt idx="2145">
                  <c:v>7.2050392187507004</c:v>
                </c:pt>
                <c:pt idx="2146">
                  <c:v>7.2058174516231004</c:v>
                </c:pt>
                <c:pt idx="2147">
                  <c:v>7.2065945735976999</c:v>
                </c:pt>
                <c:pt idx="2148">
                  <c:v>7.2073705847207004</c:v>
                </c:pt>
                <c:pt idx="2149">
                  <c:v>7.208145485038</c:v>
                </c:pt>
                <c:pt idx="2150">
                  <c:v>7.2089192745944004</c:v>
                </c:pt>
                <c:pt idx="2151">
                  <c:v>7.2096919534344996</c:v>
                </c:pt>
                <c:pt idx="2152">
                  <c:v>7.2104635216021</c:v>
                </c:pt>
                <c:pt idx="2153">
                  <c:v>7.2112339791400997</c:v>
                </c:pt>
                <c:pt idx="2154">
                  <c:v>7.2120033260911001</c:v>
                </c:pt>
                <c:pt idx="2155">
                  <c:v>7.2127715624968998</c:v>
                </c:pt>
                <c:pt idx="2156">
                  <c:v>7.2135386883986001</c:v>
                </c:pt>
                <c:pt idx="2157">
                  <c:v>7.2143047038367998</c:v>
                </c:pt>
                <c:pt idx="2158">
                  <c:v>7.2150696088512998</c:v>
                </c:pt>
                <c:pt idx="2159">
                  <c:v>7.2158334034814002</c:v>
                </c:pt>
                <c:pt idx="2160">
                  <c:v>7.2165960877656996</c:v>
                </c:pt>
                <c:pt idx="2161">
                  <c:v>7.2173576617421</c:v>
                </c:pt>
                <c:pt idx="2162">
                  <c:v>7.2181181254478997</c:v>
                </c:pt>
                <c:pt idx="2163">
                  <c:v>7.2188774789197003</c:v>
                </c:pt>
                <c:pt idx="2164">
                  <c:v>7.2196357221938001</c:v>
                </c:pt>
                <c:pt idx="2165">
                  <c:v>7.2203928553052004</c:v>
                </c:pt>
                <c:pt idx="2166">
                  <c:v>7.2211488782888997</c:v>
                </c:pt>
                <c:pt idx="2167">
                  <c:v>7.2219037911789004</c:v>
                </c:pt>
                <c:pt idx="2168">
                  <c:v>7.2226575940086004</c:v>
                </c:pt>
                <c:pt idx="2169">
                  <c:v>7.2234102868108003</c:v>
                </c:pt>
                <c:pt idx="2170">
                  <c:v>7.2241618696177996</c:v>
                </c:pt>
                <c:pt idx="2171">
                  <c:v>7.2249123424609998</c:v>
                </c:pt>
                <c:pt idx="2172">
                  <c:v>7.2256617053712997</c:v>
                </c:pt>
                <c:pt idx="2173">
                  <c:v>7.2264099583789996</c:v>
                </c:pt>
                <c:pt idx="2174">
                  <c:v>7.2271571015136002</c:v>
                </c:pt>
                <c:pt idx="2175">
                  <c:v>7.2279031348042997</c:v>
                </c:pt>
                <c:pt idx="2176">
                  <c:v>7.2286480582791999</c:v>
                </c:pt>
                <c:pt idx="2177">
                  <c:v>7.2293918719660004</c:v>
                </c:pt>
                <c:pt idx="2178">
                  <c:v>7.2301345758919</c:v>
                </c:pt>
                <c:pt idx="2179">
                  <c:v>7.2308761700832003</c:v>
                </c:pt>
                <c:pt idx="2180">
                  <c:v>7.2316166545657001</c:v>
                </c:pt>
                <c:pt idx="2181">
                  <c:v>7.2323560293645004</c:v>
                </c:pt>
                <c:pt idx="2182">
                  <c:v>7.2330942945042001</c:v>
                </c:pt>
                <c:pt idx="2183">
                  <c:v>7.2338314500085996</c:v>
                </c:pt>
                <c:pt idx="2184">
                  <c:v>7.2345674959009001</c:v>
                </c:pt>
                <c:pt idx="2185">
                  <c:v>7.2353024322037998</c:v>
                </c:pt>
                <c:pt idx="2186">
                  <c:v>7.2360362589390999</c:v>
                </c:pt>
                <c:pt idx="2187">
                  <c:v>7.2367689761282996</c:v>
                </c:pt>
                <c:pt idx="2188">
                  <c:v>7.2375005837919</c:v>
                </c:pt>
                <c:pt idx="2189">
                  <c:v>7.2382310819502003</c:v>
                </c:pt>
                <c:pt idx="2190">
                  <c:v>7.2389604706222999</c:v>
                </c:pt>
                <c:pt idx="2191">
                  <c:v>7.2396887498271996</c:v>
                </c:pt>
                <c:pt idx="2192">
                  <c:v>7.2404159195829996</c:v>
                </c:pt>
                <c:pt idx="2193">
                  <c:v>7.2411419799071997</c:v>
                </c:pt>
                <c:pt idx="2194">
                  <c:v>7.2418669308168004</c:v>
                </c:pt>
                <c:pt idx="2195">
                  <c:v>7.2425907723277998</c:v>
                </c:pt>
                <c:pt idx="2196">
                  <c:v>7.2433135044560002</c:v>
                </c:pt>
                <c:pt idx="2197">
                  <c:v>7.2440351272162999</c:v>
                </c:pt>
                <c:pt idx="2198">
                  <c:v>7.2447556406232003</c:v>
                </c:pt>
                <c:pt idx="2199">
                  <c:v>7.2454750446901999</c:v>
                </c:pt>
                <c:pt idx="2200">
                  <c:v>7.2461933394304996</c:v>
                </c:pt>
                <c:pt idx="2201">
                  <c:v>7.2469105248565997</c:v>
                </c:pt>
                <c:pt idx="2202">
                  <c:v>7.2476266009802996</c:v>
                </c:pt>
                <c:pt idx="2203">
                  <c:v>7.2483415678126999</c:v>
                </c:pt>
                <c:pt idx="2204">
                  <c:v>7.2490554253645003</c:v>
                </c:pt>
                <c:pt idx="2205">
                  <c:v>7.2497681736455997</c:v>
                </c:pt>
                <c:pt idx="2206">
                  <c:v>7.2504798126652998</c:v>
                </c:pt>
                <c:pt idx="2207">
                  <c:v>7.2511903424320998</c:v>
                </c:pt>
                <c:pt idx="2208">
                  <c:v>7.2518997629544</c:v>
                </c:pt>
                <c:pt idx="2209">
                  <c:v>7.2526080742392001</c:v>
                </c:pt>
                <c:pt idx="2210">
                  <c:v>7.2533152762936997</c:v>
                </c:pt>
                <c:pt idx="2211">
                  <c:v>7.2540213691237003</c:v>
                </c:pt>
                <c:pt idx="2212">
                  <c:v>7.2547263527348997</c:v>
                </c:pt>
                <c:pt idx="2213">
                  <c:v>7.2554302271321998</c:v>
                </c:pt>
                <c:pt idx="2214">
                  <c:v>7.2561329923199001</c:v>
                </c:pt>
                <c:pt idx="2215">
                  <c:v>7.2568346483015</c:v>
                </c:pt>
                <c:pt idx="2216">
                  <c:v>7.2575351950801998</c:v>
                </c:pt>
                <c:pt idx="2217">
                  <c:v>7.2582346326584002</c:v>
                </c:pt>
                <c:pt idx="2218">
                  <c:v>7.2589329610376998</c:v>
                </c:pt>
                <c:pt idx="2219">
                  <c:v>7.2596301802193999</c:v>
                </c:pt>
                <c:pt idx="2220">
                  <c:v>7.2603262902037997</c:v>
                </c:pt>
                <c:pt idx="2221">
                  <c:v>7.2610212909909002</c:v>
                </c:pt>
                <c:pt idx="2222">
                  <c:v>7.2617151825799997</c:v>
                </c:pt>
                <c:pt idx="2223">
                  <c:v>7.2624079649697997</c:v>
                </c:pt>
                <c:pt idx="2224">
                  <c:v>7.2630996381581001</c:v>
                </c:pt>
                <c:pt idx="2225">
                  <c:v>7.2637902021425003</c:v>
                </c:pt>
                <c:pt idx="2226">
                  <c:v>7.2644796569196997</c:v>
                </c:pt>
                <c:pt idx="2227">
                  <c:v>7.2651680024856997</c:v>
                </c:pt>
                <c:pt idx="2228">
                  <c:v>7.2658552388361004</c:v>
                </c:pt>
                <c:pt idx="2229">
                  <c:v>7.2665413659658</c:v>
                </c:pt>
                <c:pt idx="2230">
                  <c:v>7.2672263838691</c:v>
                </c:pt>
                <c:pt idx="2231">
                  <c:v>7.2679102925394998</c:v>
                </c:pt>
                <c:pt idx="2232">
                  <c:v>7.2685930919701001</c:v>
                </c:pt>
                <c:pt idx="2233">
                  <c:v>7.2692747821534001</c:v>
                </c:pt>
                <c:pt idx="2234">
                  <c:v>7.2699553630810998</c:v>
                </c:pt>
                <c:pt idx="2235">
                  <c:v>7.2706348347442002</c:v>
                </c:pt>
                <c:pt idx="2236">
                  <c:v>7.2713131971333</c:v>
                </c:pt>
                <c:pt idx="2237">
                  <c:v>7.2719904502385004</c:v>
                </c:pt>
                <c:pt idx="2238">
                  <c:v>7.2726665940487996</c:v>
                </c:pt>
                <c:pt idx="2239">
                  <c:v>7.2733416285528003</c:v>
                </c:pt>
                <c:pt idx="2240">
                  <c:v>7.2740155537389999</c:v>
                </c:pt>
                <c:pt idx="2241">
                  <c:v>7.2746883695943998</c:v>
                </c:pt>
                <c:pt idx="2242">
                  <c:v>7.2753600761057999</c:v>
                </c:pt>
                <c:pt idx="2243">
                  <c:v>7.2760306732595996</c:v>
                </c:pt>
                <c:pt idx="2244">
                  <c:v>7.2767001610413002</c:v>
                </c:pt>
                <c:pt idx="2245">
                  <c:v>7.2773685394356002</c:v>
                </c:pt>
                <c:pt idx="2246">
                  <c:v>7.2780358084271004</c:v>
                </c:pt>
                <c:pt idx="2247">
                  <c:v>7.2787019679991998</c:v>
                </c:pt>
                <c:pt idx="2248">
                  <c:v>7.2793670181353001</c:v>
                </c:pt>
                <c:pt idx="2249">
                  <c:v>7.2800309588176004</c:v>
                </c:pt>
                <c:pt idx="2250">
                  <c:v>7.2806937900279998</c:v>
                </c:pt>
                <c:pt idx="2251">
                  <c:v>7.2813555117478002</c:v>
                </c:pt>
                <c:pt idx="2252">
                  <c:v>7.2820161239573</c:v>
                </c:pt>
                <c:pt idx="2253">
                  <c:v>7.2826756266368999</c:v>
                </c:pt>
                <c:pt idx="2254">
                  <c:v>7.2833340197655998</c:v>
                </c:pt>
                <c:pt idx="2255">
                  <c:v>7.2839913033224004</c:v>
                </c:pt>
                <c:pt idx="2256">
                  <c:v>7.2846474772852003</c:v>
                </c:pt>
                <c:pt idx="2257">
                  <c:v>7.2853025416315003</c:v>
                </c:pt>
                <c:pt idx="2258">
                  <c:v>7.2859564963382999</c:v>
                </c:pt>
                <c:pt idx="2259">
                  <c:v>7.2866093413819</c:v>
                </c:pt>
                <c:pt idx="2260">
                  <c:v>7.2872610767378996</c:v>
                </c:pt>
                <c:pt idx="2261">
                  <c:v>7.2879117023811997</c:v>
                </c:pt>
                <c:pt idx="2262">
                  <c:v>7.2885612182864001</c:v>
                </c:pt>
                <c:pt idx="2263">
                  <c:v>7.2892096244270999</c:v>
                </c:pt>
                <c:pt idx="2264">
                  <c:v>7.2898569207766997</c:v>
                </c:pt>
                <c:pt idx="2265">
                  <c:v>7.2905031073075</c:v>
                </c:pt>
                <c:pt idx="2266">
                  <c:v>7.2911481839916998</c:v>
                </c:pt>
                <c:pt idx="2267">
                  <c:v>7.2917921508003998</c:v>
                </c:pt>
                <c:pt idx="2268">
                  <c:v>7.2924350077044</c:v>
                </c:pt>
                <c:pt idx="2269">
                  <c:v>7.2930767546739004</c:v>
                </c:pt>
                <c:pt idx="2270">
                  <c:v>7.2937173916782996</c:v>
                </c:pt>
                <c:pt idx="2271">
                  <c:v>7.2943569186863</c:v>
                </c:pt>
                <c:pt idx="2272">
                  <c:v>7.2949953356663997</c:v>
                </c:pt>
                <c:pt idx="2273">
                  <c:v>7.2956326425861002</c:v>
                </c:pt>
                <c:pt idx="2274">
                  <c:v>7.2962688394124999</c:v>
                </c:pt>
                <c:pt idx="2275">
                  <c:v>7.2969039261119999</c:v>
                </c:pt>
                <c:pt idx="2276">
                  <c:v>7.2975379026500997</c:v>
                </c:pt>
                <c:pt idx="2277">
                  <c:v>7.2981707689924002</c:v>
                </c:pt>
                <c:pt idx="2278">
                  <c:v>7.2988025251032003</c:v>
                </c:pt>
                <c:pt idx="2279">
                  <c:v>7.2994331709465001</c:v>
                </c:pt>
                <c:pt idx="2280">
                  <c:v>7.3000627064856003</c:v>
                </c:pt>
                <c:pt idx="2281">
                  <c:v>7.3006911316833003</c:v>
                </c:pt>
                <c:pt idx="2282">
                  <c:v>7.3013184465016003</c:v>
                </c:pt>
                <c:pt idx="2283">
                  <c:v>7.3019446509021</c:v>
                </c:pt>
                <c:pt idx="2284">
                  <c:v>7.3025697448455</c:v>
                </c:pt>
                <c:pt idx="2285">
                  <c:v>7.3031937282922001</c:v>
                </c:pt>
                <c:pt idx="2286">
                  <c:v>7.3038166012019001</c:v>
                </c:pt>
                <c:pt idx="2287">
                  <c:v>7.3044383635334</c:v>
                </c:pt>
                <c:pt idx="2288">
                  <c:v>7.3050590152453996</c:v>
                </c:pt>
                <c:pt idx="2289">
                  <c:v>7.3056785562954998</c:v>
                </c:pt>
                <c:pt idx="2290">
                  <c:v>7.3062969866409002</c:v>
                </c:pt>
                <c:pt idx="2291">
                  <c:v>7.3069143062383004</c:v>
                </c:pt>
                <c:pt idx="2292">
                  <c:v>7.3075305150437</c:v>
                </c:pt>
                <c:pt idx="2293">
                  <c:v>7.3081456130123001</c:v>
                </c:pt>
                <c:pt idx="2294">
                  <c:v>7.3087596000988997</c:v>
                </c:pt>
                <c:pt idx="2295">
                  <c:v>7.3093724762576997</c:v>
                </c:pt>
                <c:pt idx="2296">
                  <c:v>7.3099842414421001</c:v>
                </c:pt>
                <c:pt idx="2297">
                  <c:v>7.3105948956051003</c:v>
                </c:pt>
                <c:pt idx="2298">
                  <c:v>7.3112044386989998</c:v>
                </c:pt>
                <c:pt idx="2299">
                  <c:v>7.3118128706754</c:v>
                </c:pt>
                <c:pt idx="2300">
                  <c:v>7.3124201914854998</c:v>
                </c:pt>
                <c:pt idx="2301">
                  <c:v>7.3130264010798003</c:v>
                </c:pt>
                <c:pt idx="2302">
                  <c:v>7.3136314994078004</c:v>
                </c:pt>
                <c:pt idx="2303">
                  <c:v>7.3142354864192001</c:v>
                </c:pt>
                <c:pt idx="2304">
                  <c:v>7.3148383620623001</c:v>
                </c:pt>
                <c:pt idx="2305">
                  <c:v>7.3154401262853002</c:v>
                </c:pt>
                <c:pt idx="2306">
                  <c:v>7.3160407790355997</c:v>
                </c:pt>
                <c:pt idx="2307">
                  <c:v>7.3166403202597996</c:v>
                </c:pt>
                <c:pt idx="2308">
                  <c:v>7.3172387499043001</c:v>
                </c:pt>
                <c:pt idx="2309">
                  <c:v>7.3178360679146</c:v>
                </c:pt>
                <c:pt idx="2310">
                  <c:v>7.3184322742357004</c:v>
                </c:pt>
                <c:pt idx="2311">
                  <c:v>7.3190273688119003</c:v>
                </c:pt>
                <c:pt idx="2312">
                  <c:v>7.3196213515870001</c:v>
                </c:pt>
                <c:pt idx="2313">
                  <c:v>7.3202142225040996</c:v>
                </c:pt>
                <c:pt idx="2314">
                  <c:v>7.3208059815056998</c:v>
                </c:pt>
                <c:pt idx="2315">
                  <c:v>7.3213966285336998</c:v>
                </c:pt>
                <c:pt idx="2316">
                  <c:v>7.3219861635296999</c:v>
                </c:pt>
                <c:pt idx="2317">
                  <c:v>7.3225745864339</c:v>
                </c:pt>
                <c:pt idx="2318">
                  <c:v>7.3231618971868002</c:v>
                </c:pt>
                <c:pt idx="2319">
                  <c:v>7.3237480957276997</c:v>
                </c:pt>
                <c:pt idx="2320">
                  <c:v>7.3243331819954998</c:v>
                </c:pt>
                <c:pt idx="2321">
                  <c:v>7.3249171559284001</c:v>
                </c:pt>
                <c:pt idx="2322">
                  <c:v>7.3255000174641998</c:v>
                </c:pt>
                <c:pt idx="2323">
                  <c:v>7.3260817665397999</c:v>
                </c:pt>
                <c:pt idx="2324">
                  <c:v>7.3266624030915999</c:v>
                </c:pt>
                <c:pt idx="2325">
                  <c:v>7.3272419270554998</c:v>
                </c:pt>
                <c:pt idx="2326">
                  <c:v>7.3278203383668004</c:v>
                </c:pt>
                <c:pt idx="2327">
                  <c:v>7.3283976369602</c:v>
                </c:pt>
                <c:pt idx="2328">
                  <c:v>7.3289738227693002</c:v>
                </c:pt>
                <c:pt idx="2329">
                  <c:v>7.3295488957278003</c:v>
                </c:pt>
                <c:pt idx="2330">
                  <c:v>7.3301228557684004</c:v>
                </c:pt>
                <c:pt idx="2331">
                  <c:v>7.3306957028232</c:v>
                </c:pt>
                <c:pt idx="2332">
                  <c:v>7.3312674368239001</c:v>
                </c:pt>
                <c:pt idx="2333">
                  <c:v>7.3318380577014004</c:v>
                </c:pt>
                <c:pt idx="2334">
                  <c:v>7.3324075653860996</c:v>
                </c:pt>
                <c:pt idx="2335">
                  <c:v>7.3329759598077002</c:v>
                </c:pt>
                <c:pt idx="2336">
                  <c:v>7.3335432408952999</c:v>
                </c:pt>
                <c:pt idx="2337">
                  <c:v>7.3341094085774001</c:v>
                </c:pt>
                <c:pt idx="2338">
                  <c:v>7.3346744627818996</c:v>
                </c:pt>
                <c:pt idx="2339">
                  <c:v>7.3352384034362998</c:v>
                </c:pt>
                <c:pt idx="2340">
                  <c:v>7.3358012304672</c:v>
                </c:pt>
                <c:pt idx="2341">
                  <c:v>7.3363629438005997</c:v>
                </c:pt>
                <c:pt idx="2342">
                  <c:v>7.3369235433622002</c:v>
                </c:pt>
                <c:pt idx="2343">
                  <c:v>7.3374830290766004</c:v>
                </c:pt>
                <c:pt idx="2344">
                  <c:v>7.3380414008682999</c:v>
                </c:pt>
                <c:pt idx="2345">
                  <c:v>7.3385986586607999</c:v>
                </c:pt>
                <c:pt idx="2346">
                  <c:v>7.3391548023773003</c:v>
                </c:pt>
                <c:pt idx="2347">
                  <c:v>7.3397098319402998</c:v>
                </c:pt>
                <c:pt idx="2348">
                  <c:v>7.3402637472713996</c:v>
                </c:pt>
                <c:pt idx="2349">
                  <c:v>7.3408165482921</c:v>
                </c:pt>
                <c:pt idx="2350">
                  <c:v>7.3413682349228004</c:v>
                </c:pt>
                <c:pt idx="2351">
                  <c:v>7.3419188070835997</c:v>
                </c:pt>
                <c:pt idx="2352">
                  <c:v>7.3424682646940003</c:v>
                </c:pt>
                <c:pt idx="2353">
                  <c:v>7.3430166076727001</c:v>
                </c:pt>
                <c:pt idx="2354">
                  <c:v>7.3435638359382001</c:v>
                </c:pt>
                <c:pt idx="2355">
                  <c:v>7.3441099494074997</c:v>
                </c:pt>
                <c:pt idx="2356">
                  <c:v>7.3446549479982002</c:v>
                </c:pt>
                <c:pt idx="2357">
                  <c:v>7.3451988316263996</c:v>
                </c:pt>
                <c:pt idx="2358">
                  <c:v>7.3457416002078002</c:v>
                </c:pt>
                <c:pt idx="2359">
                  <c:v>7.3462832536576999</c:v>
                </c:pt>
                <c:pt idx="2360">
                  <c:v>7.3468237918907002</c:v>
                </c:pt>
                <c:pt idx="2361">
                  <c:v>7.3473632148206001</c:v>
                </c:pt>
                <c:pt idx="2362">
                  <c:v>7.347901522361</c:v>
                </c:pt>
                <c:pt idx="2363">
                  <c:v>7.3484387144244003</c:v>
                </c:pt>
                <c:pt idx="2364">
                  <c:v>7.3489747909228997</c:v>
                </c:pt>
                <c:pt idx="2365">
                  <c:v>7.3495097517682</c:v>
                </c:pt>
                <c:pt idx="2366">
                  <c:v>7.3500435968713003</c:v>
                </c:pt>
                <c:pt idx="2367">
                  <c:v>7.3505763261424004</c:v>
                </c:pt>
                <c:pt idx="2368">
                  <c:v>7.3511079394910999</c:v>
                </c:pt>
                <c:pt idx="2369">
                  <c:v>7.3516384368266001</c:v>
                </c:pt>
                <c:pt idx="2370">
                  <c:v>7.3521678180574996</c:v>
                </c:pt>
                <c:pt idx="2371">
                  <c:v>7.3526960830914998</c:v>
                </c:pt>
                <c:pt idx="2372">
                  <c:v>7.353223231836</c:v>
                </c:pt>
                <c:pt idx="2373">
                  <c:v>7.3537492641976998</c:v>
                </c:pt>
                <c:pt idx="2374">
                  <c:v>7.3542741800827001</c:v>
                </c:pt>
                <c:pt idx="2375">
                  <c:v>7.3547979793962996</c:v>
                </c:pt>
                <c:pt idx="2376">
                  <c:v>7.3553206620434999</c:v>
                </c:pt>
                <c:pt idx="2377">
                  <c:v>7.3558422279286004</c:v>
                </c:pt>
                <c:pt idx="2378">
                  <c:v>7.3563626769550998</c:v>
                </c:pt>
                <c:pt idx="2379">
                  <c:v>7.3568820090260996</c:v>
                </c:pt>
                <c:pt idx="2380">
                  <c:v>7.3574002240440999</c:v>
                </c:pt>
                <c:pt idx="2381">
                  <c:v>7.3579173219109002</c:v>
                </c:pt>
                <c:pt idx="2382">
                  <c:v>7.3584333025276996</c:v>
                </c:pt>
                <c:pt idx="2383">
                  <c:v>7.3589481657951001</c:v>
                </c:pt>
                <c:pt idx="2384">
                  <c:v>7.3594619116131996</c:v>
                </c:pt>
                <c:pt idx="2385">
                  <c:v>7.3599745398812999</c:v>
                </c:pt>
                <c:pt idx="2386">
                  <c:v>7.3604860504982996</c:v>
                </c:pt>
                <c:pt idx="2387">
                  <c:v>7.3609964433622999</c:v>
                </c:pt>
                <c:pt idx="2388">
                  <c:v>7.3615057183710002</c:v>
                </c:pt>
                <c:pt idx="2389">
                  <c:v>7.3620138754211997</c:v>
                </c:pt>
                <c:pt idx="2390">
                  <c:v>7.3625209144093997</c:v>
                </c:pt>
                <c:pt idx="2391">
                  <c:v>7.3630268352314996</c:v>
                </c:pt>
                <c:pt idx="2392">
                  <c:v>7.3635316377824003</c:v>
                </c:pt>
                <c:pt idx="2393">
                  <c:v>7.3640353219568997</c:v>
                </c:pt>
                <c:pt idx="2394">
                  <c:v>7.3645378876488001</c:v>
                </c:pt>
                <c:pt idx="2395">
                  <c:v>7.3650393347514003</c:v>
                </c:pt>
                <c:pt idx="2396">
                  <c:v>7.3655396631576</c:v>
                </c:pt>
                <c:pt idx="2397">
                  <c:v>7.3660388727594004</c:v>
                </c:pt>
                <c:pt idx="2398">
                  <c:v>7.3665369634484001</c:v>
                </c:pt>
                <c:pt idx="2399">
                  <c:v>7.3670339351156002</c:v>
                </c:pt>
                <c:pt idx="2400">
                  <c:v>7.3675297876511001</c:v>
                </c:pt>
                <c:pt idx="2401">
                  <c:v>7.3680245209448003</c:v>
                </c:pt>
                <c:pt idx="2402">
                  <c:v>7.3685181348856998</c:v>
                </c:pt>
                <c:pt idx="2403">
                  <c:v>7.3690106293623003</c:v>
                </c:pt>
                <c:pt idx="2404">
                  <c:v>7.3695020042625003</c:v>
                </c:pt>
                <c:pt idx="2405">
                  <c:v>7.3699922594737002</c:v>
                </c:pt>
                <c:pt idx="2406">
                  <c:v>7.3704813948824004</c:v>
                </c:pt>
                <c:pt idx="2407">
                  <c:v>7.3709694103747001</c:v>
                </c:pt>
                <c:pt idx="2408">
                  <c:v>7.3714563058362002</c:v>
                </c:pt>
                <c:pt idx="2409">
                  <c:v>7.3719420811515999</c:v>
                </c:pt>
                <c:pt idx="2410">
                  <c:v>7.3724267362053997</c:v>
                </c:pt>
                <c:pt idx="2411">
                  <c:v>7.3729102708807996</c:v>
                </c:pt>
                <c:pt idx="2412">
                  <c:v>7.3733926850614004</c:v>
                </c:pt>
                <c:pt idx="2413">
                  <c:v>7.3738739786291001</c:v>
                </c:pt>
                <c:pt idx="2414">
                  <c:v>7.374354151466</c:v>
                </c:pt>
                <c:pt idx="2415">
                  <c:v>7.3748332034533997</c:v>
                </c:pt>
                <c:pt idx="2416">
                  <c:v>7.3753111344717004</c:v>
                </c:pt>
                <c:pt idx="2417">
                  <c:v>7.3757879444008996</c:v>
                </c:pt>
                <c:pt idx="2418">
                  <c:v>7.3762636331206002</c:v>
                </c:pt>
                <c:pt idx="2419">
                  <c:v>7.3767382005095001</c:v>
                </c:pt>
                <c:pt idx="2420">
                  <c:v>7.3772116464458</c:v>
                </c:pt>
                <c:pt idx="2421">
                  <c:v>7.3776839708070003</c:v>
                </c:pt>
                <c:pt idx="2422">
                  <c:v>7.3781551734701001</c:v>
                </c:pt>
                <c:pt idx="2423">
                  <c:v>7.3786252543115998</c:v>
                </c:pt>
                <c:pt idx="2424">
                  <c:v>7.3790942132069999</c:v>
                </c:pt>
                <c:pt idx="2425">
                  <c:v>7.3795620500316996</c:v>
                </c:pt>
                <c:pt idx="2426">
                  <c:v>7.3800287646599996</c:v>
                </c:pt>
                <c:pt idx="2427">
                  <c:v>7.3804943569660004</c:v>
                </c:pt>
                <c:pt idx="2428">
                  <c:v>7.3809588268231003</c:v>
                </c:pt>
                <c:pt idx="2429">
                  <c:v>7.3814221741038004</c:v>
                </c:pt>
                <c:pt idx="2430">
                  <c:v>7.3818843986804001</c:v>
                </c:pt>
                <c:pt idx="2431">
                  <c:v>7.3823455004243002</c:v>
                </c:pt>
                <c:pt idx="2432">
                  <c:v>7.3828054792064002</c:v>
                </c:pt>
                <c:pt idx="2433">
                  <c:v>7.3832643348970004</c:v>
                </c:pt>
                <c:pt idx="2434">
                  <c:v>7.3837220673659001</c:v>
                </c:pt>
                <c:pt idx="2435">
                  <c:v>7.3841786764819997</c:v>
                </c:pt>
                <c:pt idx="2436">
                  <c:v>7.3846341621137999</c:v>
                </c:pt>
                <c:pt idx="2437">
                  <c:v>7.3850885241292996</c:v>
                </c:pt>
                <c:pt idx="2438">
                  <c:v>7.3855417623955999</c:v>
                </c:pt>
                <c:pt idx="2439">
                  <c:v>7.3859938767794002</c:v>
                </c:pt>
                <c:pt idx="2440">
                  <c:v>7.3864448671467002</c:v>
                </c:pt>
                <c:pt idx="2441">
                  <c:v>7.3868947333630004</c:v>
                </c:pt>
                <c:pt idx="2442">
                  <c:v>7.3873434752930001</c:v>
                </c:pt>
                <c:pt idx="2443">
                  <c:v>7.3877910928009998</c:v>
                </c:pt>
                <c:pt idx="2444">
                  <c:v>7.3882375857506997</c:v>
                </c:pt>
                <c:pt idx="2445">
                  <c:v>7.3886829540049002</c:v>
                </c:pt>
                <c:pt idx="2446">
                  <c:v>7.3891271974260997</c:v>
                </c:pt>
                <c:pt idx="2447">
                  <c:v>7.3895703158758996</c:v>
                </c:pt>
                <c:pt idx="2448">
                  <c:v>7.3900123092158001</c:v>
                </c:pt>
                <c:pt idx="2449">
                  <c:v>7.390453177306</c:v>
                </c:pt>
                <c:pt idx="2450">
                  <c:v>7.3908929200067002</c:v>
                </c:pt>
                <c:pt idx="2451">
                  <c:v>7.3913315371771002</c:v>
                </c:pt>
                <c:pt idx="2452">
                  <c:v>7.3917690286760003</c:v>
                </c:pt>
                <c:pt idx="2453">
                  <c:v>7.3922053943614996</c:v>
                </c:pt>
                <c:pt idx="2454">
                  <c:v>7.3926406340910997</c:v>
                </c:pt>
                <c:pt idx="2455">
                  <c:v>7.3930747477217</c:v>
                </c:pt>
                <c:pt idx="2456">
                  <c:v>7.3935077351096998</c:v>
                </c:pt>
                <c:pt idx="2457">
                  <c:v>7.3939395961105996</c:v>
                </c:pt>
                <c:pt idx="2458">
                  <c:v>7.3943703305795996</c:v>
                </c:pt>
                <c:pt idx="2459">
                  <c:v>7.3947999383710998</c:v>
                </c:pt>
                <c:pt idx="2460">
                  <c:v>7.3952284193390003</c:v>
                </c:pt>
                <c:pt idx="2461">
                  <c:v>7.3956557733365003</c:v>
                </c:pt>
                <c:pt idx="2462">
                  <c:v>7.3960820002162997</c:v>
                </c:pt>
                <c:pt idx="2463">
                  <c:v>7.3965070998303997</c:v>
                </c:pt>
                <c:pt idx="2464">
                  <c:v>7.3969310720301999</c:v>
                </c:pt>
                <c:pt idx="2465">
                  <c:v>7.3973539166664004</c:v>
                </c:pt>
                <c:pt idx="2466">
                  <c:v>7.3977756335893998</c:v>
                </c:pt>
                <c:pt idx="2467">
                  <c:v>7.3981962226486004</c:v>
                </c:pt>
                <c:pt idx="2468">
                  <c:v>7.3986156836930004</c:v>
                </c:pt>
                <c:pt idx="2469">
                  <c:v>7.3990340165711004</c:v>
                </c:pt>
                <c:pt idx="2470">
                  <c:v>7.3994512211306001</c:v>
                </c:pt>
                <c:pt idx="2471">
                  <c:v>7.3998672972185</c:v>
                </c:pt>
                <c:pt idx="2472">
                  <c:v>7.4002822446814003</c:v>
                </c:pt>
                <c:pt idx="2473">
                  <c:v>7.4006960633652996</c:v>
                </c:pt>
                <c:pt idx="2474">
                  <c:v>7.4011087531154001</c:v>
                </c:pt>
                <c:pt idx="2475">
                  <c:v>7.4015203137764001</c:v>
                </c:pt>
                <c:pt idx="2476">
                  <c:v>7.4019307451924004</c:v>
                </c:pt>
                <c:pt idx="2477">
                  <c:v>7.4023400472069003</c:v>
                </c:pt>
                <c:pt idx="2478">
                  <c:v>7.4027482196627004</c:v>
                </c:pt>
                <c:pt idx="2479">
                  <c:v>7.4031552624019996</c:v>
                </c:pt>
                <c:pt idx="2480">
                  <c:v>7.4035611752666002</c:v>
                </c:pt>
                <c:pt idx="2481">
                  <c:v>7.4039659580974</c:v>
                </c:pt>
                <c:pt idx="2482">
                  <c:v>7.4043696107347001</c:v>
                </c:pt>
                <c:pt idx="2483">
                  <c:v>7.4047721330186</c:v>
                </c:pt>
                <c:pt idx="2484">
                  <c:v>7.4051735247880002</c:v>
                </c:pt>
                <c:pt idx="2485">
                  <c:v>7.4055737858816002</c:v>
                </c:pt>
                <c:pt idx="2486">
                  <c:v>7.4059729161372996</c:v>
                </c:pt>
                <c:pt idx="2487">
                  <c:v>7.4063709153925004</c:v>
                </c:pt>
                <c:pt idx="2488">
                  <c:v>7.4067677834836996</c:v>
                </c:pt>
                <c:pt idx="2489">
                  <c:v>7.4071635202474004</c:v>
                </c:pt>
                <c:pt idx="2490">
                  <c:v>7.4075581255189</c:v>
                </c:pt>
                <c:pt idx="2491">
                  <c:v>7.4079515991329998</c:v>
                </c:pt>
                <c:pt idx="2492">
                  <c:v>7.4083439409240004</c:v>
                </c:pt>
                <c:pt idx="2493">
                  <c:v>7.4087351507257004</c:v>
                </c:pt>
                <c:pt idx="2494">
                  <c:v>7.4091252283709998</c:v>
                </c:pt>
                <c:pt idx="2495">
                  <c:v>7.4095141736925001</c:v>
                </c:pt>
                <c:pt idx="2496">
                  <c:v>7.4099019865219002</c:v>
                </c:pt>
                <c:pt idx="2497">
                  <c:v>7.4102886666902998</c:v>
                </c:pt>
                <c:pt idx="2498">
                  <c:v>7.4106742140283997</c:v>
                </c:pt>
                <c:pt idx="2499">
                  <c:v>7.4110586283661997</c:v>
                </c:pt>
                <c:pt idx="2500">
                  <c:v>7.411441909533</c:v>
                </c:pt>
                <c:pt idx="2501">
                  <c:v>7.4118240573575997</c:v>
                </c:pt>
                <c:pt idx="2502">
                  <c:v>7.4122050716679997</c:v>
                </c:pt>
                <c:pt idx="2503">
                  <c:v>7.4125849522917999</c:v>
                </c:pt>
                <c:pt idx="2504">
                  <c:v>7.4129636990558998</c:v>
                </c:pt>
                <c:pt idx="2505">
                  <c:v>7.4133413117866001</c:v>
                </c:pt>
                <c:pt idx="2506">
                  <c:v>7.4137177903092999</c:v>
                </c:pt>
                <c:pt idx="2507">
                  <c:v>7.4140931344494998</c:v>
                </c:pt>
                <c:pt idx="2508">
                  <c:v>7.4144673440312996</c:v>
                </c:pt>
                <c:pt idx="2509">
                  <c:v>7.4148404188784998</c:v>
                </c:pt>
                <c:pt idx="2510">
                  <c:v>7.4152123588143999</c:v>
                </c:pt>
                <c:pt idx="2511">
                  <c:v>7.4155831636615002</c:v>
                </c:pt>
                <c:pt idx="2512">
                  <c:v>7.4159528332419002</c:v>
                </c:pt>
                <c:pt idx="2513">
                  <c:v>7.4163213673769004</c:v>
                </c:pt>
                <c:pt idx="2514">
                  <c:v>7.4166887658871001</c:v>
                </c:pt>
                <c:pt idx="2515">
                  <c:v>7.4170550285927002</c:v>
                </c:pt>
                <c:pt idx="2516">
                  <c:v>7.4174201553131001</c:v>
                </c:pt>
                <c:pt idx="2517">
                  <c:v>7.4177841458672997</c:v>
                </c:pt>
                <c:pt idx="2518">
                  <c:v>7.4181470000734997</c:v>
                </c:pt>
                <c:pt idx="2519">
                  <c:v>7.4185087177493996</c:v>
                </c:pt>
                <c:pt idx="2520">
                  <c:v>7.4188692987116998</c:v>
                </c:pt>
                <c:pt idx="2521">
                  <c:v>7.4192287427772001</c:v>
                </c:pt>
                <c:pt idx="2522">
                  <c:v>7.4195870497614997</c:v>
                </c:pt>
                <c:pt idx="2523">
                  <c:v>7.4199442194797003</c:v>
                </c:pt>
                <c:pt idx="2524">
                  <c:v>7.4203002517463998</c:v>
                </c:pt>
                <c:pt idx="2525">
                  <c:v>7.4206551463753998</c:v>
                </c:pt>
                <c:pt idx="2526">
                  <c:v>7.4210089031801996</c:v>
                </c:pt>
                <c:pt idx="2527">
                  <c:v>7.4213615219735001</c:v>
                </c:pt>
                <c:pt idx="2528">
                  <c:v>7.4217130025670999</c:v>
                </c:pt>
                <c:pt idx="2529">
                  <c:v>7.4220633447725</c:v>
                </c:pt>
                <c:pt idx="2530">
                  <c:v>7.4224125484007004</c:v>
                </c:pt>
                <c:pt idx="2531">
                  <c:v>7.4227606132617003</c:v>
                </c:pt>
                <c:pt idx="2532">
                  <c:v>7.4231075391652004</c:v>
                </c:pt>
                <c:pt idx="2533">
                  <c:v>7.4234533259201001</c:v>
                </c:pt>
                <c:pt idx="2534">
                  <c:v>7.4237979733347004</c:v>
                </c:pt>
                <c:pt idx="2535">
                  <c:v>7.4241414812168003</c:v>
                </c:pt>
                <c:pt idx="2536">
                  <c:v>7.4244838493733001</c:v>
                </c:pt>
                <c:pt idx="2537">
                  <c:v>7.4248250776109002</c:v>
                </c:pt>
                <c:pt idx="2538">
                  <c:v>7.4251651657351996</c:v>
                </c:pt>
                <c:pt idx="2539">
                  <c:v>7.4255041135516002</c:v>
                </c:pt>
                <c:pt idx="2540">
                  <c:v>7.4258419208645998</c:v>
                </c:pt>
                <c:pt idx="2541">
                  <c:v>7.4261785874783</c:v>
                </c:pt>
                <c:pt idx="2542">
                  <c:v>7.4265141131958998</c:v>
                </c:pt>
                <c:pt idx="2543">
                  <c:v>7.4268484978201998</c:v>
                </c:pt>
                <c:pt idx="2544">
                  <c:v>7.4271817411532002</c:v>
                </c:pt>
                <c:pt idx="2545">
                  <c:v>7.4275138429965999</c:v>
                </c:pt>
                <c:pt idx="2546">
                  <c:v>7.4278448031510003</c:v>
                </c:pt>
                <c:pt idx="2547">
                  <c:v>7.4281746214168001</c:v>
                </c:pt>
                <c:pt idx="2548">
                  <c:v>7.4285032975935001</c:v>
                </c:pt>
                <c:pt idx="2549">
                  <c:v>7.4288308314801004</c:v>
                </c:pt>
                <c:pt idx="2550">
                  <c:v>7.4291572228750002</c:v>
                </c:pt>
                <c:pt idx="2551">
                  <c:v>7.4294824715757999</c:v>
                </c:pt>
                <c:pt idx="2552">
                  <c:v>7.4298065773798001</c:v>
                </c:pt>
                <c:pt idx="2553">
                  <c:v>7.4301295400834002</c:v>
                </c:pt>
                <c:pt idx="2554">
                  <c:v>7.4304513594824</c:v>
                </c:pt>
                <c:pt idx="2555">
                  <c:v>7.4307720353721001</c:v>
                </c:pt>
                <c:pt idx="2556">
                  <c:v>7.431091567547</c:v>
                </c:pt>
                <c:pt idx="2557">
                  <c:v>7.4314099558011</c:v>
                </c:pt>
                <c:pt idx="2558">
                  <c:v>7.4317271999279004</c:v>
                </c:pt>
                <c:pt idx="2559">
                  <c:v>7.4320432997198003</c:v>
                </c:pt>
                <c:pt idx="2560">
                  <c:v>7.4323582549692002</c:v>
                </c:pt>
                <c:pt idx="2561">
                  <c:v>7.4326720654673997</c:v>
                </c:pt>
                <c:pt idx="2562">
                  <c:v>7.4329847310051997</c:v>
                </c:pt>
                <c:pt idx="2563">
                  <c:v>7.4332962513728997</c:v>
                </c:pt>
                <c:pt idx="2564">
                  <c:v>7.4336066263599996</c:v>
                </c:pt>
                <c:pt idx="2565">
                  <c:v>7.4339158557556999</c:v>
                </c:pt>
                <c:pt idx="2566">
                  <c:v>7.4342239393479002</c:v>
                </c:pt>
                <c:pt idx="2567">
                  <c:v>7.4345308769244998</c:v>
                </c:pt>
                <c:pt idx="2568">
                  <c:v>7.4348366682725997</c:v>
                </c:pt>
                <c:pt idx="2569">
                  <c:v>7.4351413131786002</c:v>
                </c:pt>
                <c:pt idx="2570">
                  <c:v>7.4354448114283</c:v>
                </c:pt>
                <c:pt idx="2571">
                  <c:v>7.4357471628068001</c:v>
                </c:pt>
                <c:pt idx="2572">
                  <c:v>7.4360483670987003</c:v>
                </c:pt>
                <c:pt idx="2573">
                  <c:v>7.436348424088</c:v>
                </c:pt>
                <c:pt idx="2574">
                  <c:v>7.4366473335577998</c:v>
                </c:pt>
                <c:pt idx="2575">
                  <c:v>7.4369450952907998</c:v>
                </c:pt>
                <c:pt idx="2576">
                  <c:v>7.4372417090688998</c:v>
                </c:pt>
                <c:pt idx="2577">
                  <c:v>7.4375371746737997</c:v>
                </c:pt>
                <c:pt idx="2578">
                  <c:v>7.4378314918860999</c:v>
                </c:pt>
                <c:pt idx="2579">
                  <c:v>7.4381246604855997</c:v>
                </c:pt>
                <c:pt idx="2580">
                  <c:v>7.4384166802523</c:v>
                </c:pt>
                <c:pt idx="2581">
                  <c:v>7.4387075509646996</c:v>
                </c:pt>
                <c:pt idx="2582">
                  <c:v>7.4389972724011004</c:v>
                </c:pt>
                <c:pt idx="2583">
                  <c:v>7.4392858443390999</c:v>
                </c:pt>
                <c:pt idx="2584">
                  <c:v>7.4395732665557004</c:v>
                </c:pt>
                <c:pt idx="2585">
                  <c:v>7.4398595388272</c:v>
                </c:pt>
                <c:pt idx="2586">
                  <c:v>7.4401446609291</c:v>
                </c:pt>
                <c:pt idx="2587">
                  <c:v>7.4404286326367002</c:v>
                </c:pt>
                <c:pt idx="2588">
                  <c:v>7.4407114537241998</c:v>
                </c:pt>
                <c:pt idx="2589">
                  <c:v>7.4409931239654998</c:v>
                </c:pt>
                <c:pt idx="2590">
                  <c:v>7.4412736431338002</c:v>
                </c:pt>
                <c:pt idx="2591">
                  <c:v>7.4415530110013997</c:v>
                </c:pt>
                <c:pt idx="2592">
                  <c:v>7.4418312273403</c:v>
                </c:pt>
                <c:pt idx="2593">
                  <c:v>7.4421082919217003</c:v>
                </c:pt>
                <c:pt idx="2594">
                  <c:v>7.4423842045162996</c:v>
                </c:pt>
                <c:pt idx="2595">
                  <c:v>7.4426589648938002</c:v>
                </c:pt>
                <c:pt idx="2596">
                  <c:v>7.4429325728237004</c:v>
                </c:pt>
                <c:pt idx="2597">
                  <c:v>7.4432050280748001</c:v>
                </c:pt>
                <c:pt idx="2598">
                  <c:v>7.4434763304147999</c:v>
                </c:pt>
                <c:pt idx="2599">
                  <c:v>7.4437464796113</c:v>
                </c:pt>
                <c:pt idx="2600">
                  <c:v>7.4440154754311001</c:v>
                </c:pt>
                <c:pt idx="2601">
                  <c:v>7.4442833176403003</c:v>
                </c:pt>
                <c:pt idx="2602">
                  <c:v>7.4445500060044001</c:v>
                </c:pt>
                <c:pt idx="2603">
                  <c:v>7.4448155402882001</c:v>
                </c:pt>
                <c:pt idx="2604">
                  <c:v>7.4450799202558002</c:v>
                </c:pt>
                <c:pt idx="2605">
                  <c:v>7.4453431456711003</c:v>
                </c:pt>
                <c:pt idx="2606">
                  <c:v>7.4456052162965998</c:v>
                </c:pt>
                <c:pt idx="2607">
                  <c:v>7.4458661318949</c:v>
                </c:pt>
                <c:pt idx="2608">
                  <c:v>7.4461258922275002</c:v>
                </c:pt>
                <c:pt idx="2609">
                  <c:v>7.4463844970555</c:v>
                </c:pt>
                <c:pt idx="2610">
                  <c:v>7.4466419461391</c:v>
                </c:pt>
                <c:pt idx="2611">
                  <c:v>7.4468982392381999</c:v>
                </c:pt>
                <c:pt idx="2612">
                  <c:v>7.4471533761117996</c:v>
                </c:pt>
                <c:pt idx="2613">
                  <c:v>7.4474073565182</c:v>
                </c:pt>
                <c:pt idx="2614">
                  <c:v>7.4476601802155002</c:v>
                </c:pt>
                <c:pt idx="2615">
                  <c:v>7.4479118469605003</c:v>
                </c:pt>
                <c:pt idx="2616">
                  <c:v>7.4481623565098998</c:v>
                </c:pt>
                <c:pt idx="2617">
                  <c:v>7.4484117086195996</c:v>
                </c:pt>
                <c:pt idx="2618">
                  <c:v>7.4486599030446001</c:v>
                </c:pt>
                <c:pt idx="2619">
                  <c:v>7.4489069395395999</c:v>
                </c:pt>
                <c:pt idx="2620">
                  <c:v>7.4491528178586002</c:v>
                </c:pt>
                <c:pt idx="2621">
                  <c:v>7.4493975377549004</c:v>
                </c:pt>
                <c:pt idx="2622">
                  <c:v>7.4496410989808002</c:v>
                </c:pt>
                <c:pt idx="2623">
                  <c:v>7.4498835012885998</c:v>
                </c:pt>
                <c:pt idx="2624">
                  <c:v>7.4501247444296004</c:v>
                </c:pt>
                <c:pt idx="2625">
                  <c:v>7.4503648281543002</c:v>
                </c:pt>
                <c:pt idx="2626">
                  <c:v>7.4506037522130004</c:v>
                </c:pt>
                <c:pt idx="2627">
                  <c:v>7.4508415163550001</c:v>
                </c:pt>
                <c:pt idx="2628">
                  <c:v>7.4510781203288996</c:v>
                </c:pt>
                <c:pt idx="2629">
                  <c:v>7.4513135638831001</c:v>
                </c:pt>
                <c:pt idx="2630">
                  <c:v>7.4515478467646998</c:v>
                </c:pt>
                <c:pt idx="2631">
                  <c:v>7.4517809687207999</c:v>
                </c:pt>
                <c:pt idx="2632">
                  <c:v>7.4520129294973998</c:v>
                </c:pt>
                <c:pt idx="2633">
                  <c:v>7.4522437288400001</c:v>
                </c:pt>
                <c:pt idx="2634">
                  <c:v>7.4524733664934999</c:v>
                </c:pt>
                <c:pt idx="2635">
                  <c:v>7.4527018422021003</c:v>
                </c:pt>
                <c:pt idx="2636">
                  <c:v>7.4529291557094002</c:v>
                </c:pt>
                <c:pt idx="2637">
                  <c:v>7.4531553067580996</c:v>
                </c:pt>
                <c:pt idx="2638">
                  <c:v>7.4533802950906001</c:v>
                </c:pt>
                <c:pt idx="2639">
                  <c:v>7.4536041204485999</c:v>
                </c:pt>
                <c:pt idx="2640">
                  <c:v>7.4538267825729001</c:v>
                </c:pt>
                <c:pt idx="2641">
                  <c:v>7.4540482812038</c:v>
                </c:pt>
                <c:pt idx="2642">
                  <c:v>7.4542686160809</c:v>
                </c:pt>
                <c:pt idx="2643">
                  <c:v>7.4544877869433002</c:v>
                </c:pt>
                <c:pt idx="2644">
                  <c:v>7.4547057935292003</c:v>
                </c:pt>
                <c:pt idx="2645">
                  <c:v>7.4549226355764997</c:v>
                </c:pt>
                <c:pt idx="2646">
                  <c:v>7.4551383128220001</c:v>
                </c:pt>
                <c:pt idx="2647">
                  <c:v>7.4553528250020999</c:v>
                </c:pt>
                <c:pt idx="2648">
                  <c:v>7.4555661718525998</c:v>
                </c:pt>
                <c:pt idx="2649">
                  <c:v>7.4557783531083999</c:v>
                </c:pt>
                <c:pt idx="2650">
                  <c:v>7.4559893685040999</c:v>
                </c:pt>
                <c:pt idx="2651">
                  <c:v>7.4561992177732996</c:v>
                </c:pt>
                <c:pt idx="2652">
                  <c:v>7.4564079006492996</c:v>
                </c:pt>
                <c:pt idx="2653">
                  <c:v>7.4566154168642003</c:v>
                </c:pt>
                <c:pt idx="2654">
                  <c:v>7.4568217661498997</c:v>
                </c:pt>
                <c:pt idx="2655">
                  <c:v>7.4570269482376998</c:v>
                </c:pt>
                <c:pt idx="2656">
                  <c:v>7.4572309628577997</c:v>
                </c:pt>
                <c:pt idx="2657">
                  <c:v>7.4574338097400998</c:v>
                </c:pt>
                <c:pt idx="2658">
                  <c:v>7.4576354886137999</c:v>
                </c:pt>
                <c:pt idx="2659">
                  <c:v>7.4578359992071999</c:v>
                </c:pt>
                <c:pt idx="2660">
                  <c:v>7.4580353412484</c:v>
                </c:pt>
                <c:pt idx="2661">
                  <c:v>7.4582335144642</c:v>
                </c:pt>
                <c:pt idx="2662">
                  <c:v>7.4584305185813999</c:v>
                </c:pt>
                <c:pt idx="2663">
                  <c:v>7.4586263533257</c:v>
                </c:pt>
                <c:pt idx="2664">
                  <c:v>7.4588210184222001</c:v>
                </c:pt>
                <c:pt idx="2665">
                  <c:v>7.4590145135955996</c:v>
                </c:pt>
                <c:pt idx="2666">
                  <c:v>7.4592068385696004</c:v>
                </c:pt>
                <c:pt idx="2667">
                  <c:v>7.4593979930673999</c:v>
                </c:pt>
                <c:pt idx="2668">
                  <c:v>7.4595879768115996</c:v>
                </c:pt>
                <c:pt idx="2669">
                  <c:v>7.4597767895239997</c:v>
                </c:pt>
                <c:pt idx="2670">
                  <c:v>7.4599644309258002</c:v>
                </c:pt>
                <c:pt idx="2671">
                  <c:v>7.4601509007375997</c:v>
                </c:pt>
                <c:pt idx="2672">
                  <c:v>7.4603361986790997</c:v>
                </c:pt>
                <c:pt idx="2673">
                  <c:v>7.4605203244696998</c:v>
                </c:pt>
                <c:pt idx="2674">
                  <c:v>7.4607032778277</c:v>
                </c:pt>
                <c:pt idx="2675">
                  <c:v>7.4608850584711002</c:v>
                </c:pt>
                <c:pt idx="2676">
                  <c:v>7.4610656661172001</c:v>
                </c:pt>
                <c:pt idx="2677">
                  <c:v>7.4612451004822997</c:v>
                </c:pt>
                <c:pt idx="2678">
                  <c:v>7.4614233612824998</c:v>
                </c:pt>
                <c:pt idx="2679">
                  <c:v>7.4616004482328</c:v>
                </c:pt>
                <c:pt idx="2680">
                  <c:v>7.4617763610478001</c:v>
                </c:pt>
                <c:pt idx="2681">
                  <c:v>7.4619510994414</c:v>
                </c:pt>
                <c:pt idx="2682">
                  <c:v>7.4621246631267004</c:v>
                </c:pt>
                <c:pt idx="2683">
                  <c:v>7.4622970518163001</c:v>
                </c:pt>
                <c:pt idx="2684">
                  <c:v>7.4624682652220997</c:v>
                </c:pt>
                <c:pt idx="2685">
                  <c:v>7.4626383030551997</c:v>
                </c:pt>
                <c:pt idx="2686">
                  <c:v>7.4628071650261001</c:v>
                </c:pt>
                <c:pt idx="2687">
                  <c:v>7.4629748508446001</c:v>
                </c:pt>
                <c:pt idx="2688">
                  <c:v>7.4631413602199004</c:v>
                </c:pt>
                <c:pt idx="2689">
                  <c:v>7.4633066928606002</c:v>
                </c:pt>
                <c:pt idx="2690">
                  <c:v>7.4634708484744001</c:v>
                </c:pt>
                <c:pt idx="2691">
                  <c:v>7.4636338267684001</c:v>
                </c:pt>
                <c:pt idx="2692">
                  <c:v>7.4637956274492003</c:v>
                </c:pt>
                <c:pt idx="2693">
                  <c:v>7.4639562502225001</c:v>
                </c:pt>
                <c:pt idx="2694">
                  <c:v>7.4641156947934997</c:v>
                </c:pt>
                <c:pt idx="2695">
                  <c:v>7.4642739608666</c:v>
                </c:pt>
                <c:pt idx="2696">
                  <c:v>7.4644310481455998</c:v>
                </c:pt>
                <c:pt idx="2697">
                  <c:v>7.4645869563335001</c:v>
                </c:pt>
                <c:pt idx="2698">
                  <c:v>7.4647416851328003</c:v>
                </c:pt>
                <c:pt idx="2699">
                  <c:v>7.4648952342454002</c:v>
                </c:pt>
                <c:pt idx="2700">
                  <c:v>7.4650476033719002</c:v>
                </c:pt>
                <c:pt idx="2701">
                  <c:v>7.4651987922131999</c:v>
                </c:pt>
                <c:pt idx="2702">
                  <c:v>7.4653488004686999</c:v>
                </c:pt>
                <c:pt idx="2703">
                  <c:v>7.4654976278375997</c:v>
                </c:pt>
                <c:pt idx="2704">
                  <c:v>7.4656452740181001</c:v>
                </c:pt>
                <c:pt idx="2705">
                  <c:v>7.4657917387079999</c:v>
                </c:pt>
                <c:pt idx="2706">
                  <c:v>7.4659370216041996</c:v>
                </c:pt>
                <c:pt idx="2707">
                  <c:v>7.4660811224029002</c:v>
                </c:pt>
                <c:pt idx="2708">
                  <c:v>7.4662240408000997</c:v>
                </c:pt>
                <c:pt idx="2709">
                  <c:v>7.4663657764903997</c:v>
                </c:pt>
                <c:pt idx="2710">
                  <c:v>7.4665063291680998</c:v>
                </c:pt>
                <c:pt idx="2711">
                  <c:v>7.4666456985270004</c:v>
                </c:pt>
                <c:pt idx="2712">
                  <c:v>7.4667838842596002</c:v>
                </c:pt>
                <c:pt idx="2713">
                  <c:v>7.4669208860585998</c:v>
                </c:pt>
                <c:pt idx="2714">
                  <c:v>7.4670567036152002</c:v>
                </c:pt>
                <c:pt idx="2715">
                  <c:v>7.4671913366203002</c:v>
                </c:pt>
                <c:pt idx="2716">
                  <c:v>7.4673247847641004</c:v>
                </c:pt>
                <c:pt idx="2717">
                  <c:v>7.4674570477359996</c:v>
                </c:pt>
                <c:pt idx="2718">
                  <c:v>7.4675881252248999</c:v>
                </c:pt>
                <c:pt idx="2719">
                  <c:v>7.4677180169188997</c:v>
                </c:pt>
                <c:pt idx="2720">
                  <c:v>7.4678467225052003</c:v>
                </c:pt>
                <c:pt idx="2721">
                  <c:v>7.4679742416707997</c:v>
                </c:pt>
                <c:pt idx="2722">
                  <c:v>7.4681005741015998</c:v>
                </c:pt>
                <c:pt idx="2723">
                  <c:v>7.4682257194829003</c:v>
                </c:pt>
                <c:pt idx="2724">
                  <c:v>7.4683496774995</c:v>
                </c:pt>
                <c:pt idx="2725">
                  <c:v>7.4684724478352997</c:v>
                </c:pt>
                <c:pt idx="2726">
                  <c:v>7.4685940301734002</c:v>
                </c:pt>
                <c:pt idx="2727">
                  <c:v>7.4687144241967003</c:v>
                </c:pt>
                <c:pt idx="2728">
                  <c:v>7.4688336295869</c:v>
                </c:pt>
                <c:pt idx="2729">
                  <c:v>7.4689516460252001</c:v>
                </c:pt>
                <c:pt idx="2730">
                  <c:v>7.4690684731922996</c:v>
                </c:pt>
                <c:pt idx="2731">
                  <c:v>7.4691841107677996</c:v>
                </c:pt>
                <c:pt idx="2732">
                  <c:v>7.4692985584307996</c:v>
                </c:pt>
                <c:pt idx="2733">
                  <c:v>7.4694118158598997</c:v>
                </c:pt>
                <c:pt idx="2734">
                  <c:v>7.4695238827327</c:v>
                </c:pt>
                <c:pt idx="2735">
                  <c:v>7.4696347587264</c:v>
                </c:pt>
                <c:pt idx="2736">
                  <c:v>7.4697444435172997</c:v>
                </c:pt>
                <c:pt idx="2737">
                  <c:v>7.4698529367809003</c:v>
                </c:pt>
                <c:pt idx="2738">
                  <c:v>7.4699602381923</c:v>
                </c:pt>
                <c:pt idx="2739">
                  <c:v>7.4700663474256999</c:v>
                </c:pt>
                <c:pt idx="2740">
                  <c:v>7.4701712641546001</c:v>
                </c:pt>
                <c:pt idx="2741">
                  <c:v>7.4702749880518997</c:v>
                </c:pt>
                <c:pt idx="2742">
                  <c:v>7.4703775187899</c:v>
                </c:pt>
                <c:pt idx="2743">
                  <c:v>7.4704788560399003</c:v>
                </c:pt>
                <c:pt idx="2744">
                  <c:v>7.4705789994728002</c:v>
                </c:pt>
                <c:pt idx="2745">
                  <c:v>7.4706779487584001</c:v>
                </c:pt>
                <c:pt idx="2746">
                  <c:v>7.4707757035663001</c:v>
                </c:pt>
                <c:pt idx="2747">
                  <c:v>7.4708722635651004</c:v>
                </c:pt>
                <c:pt idx="2748">
                  <c:v>7.4709676284226996</c:v>
                </c:pt>
                <c:pt idx="2749">
                  <c:v>7.4710617978064997</c:v>
                </c:pt>
                <c:pt idx="2750">
                  <c:v>7.4711547713827997</c:v>
                </c:pt>
                <c:pt idx="2751">
                  <c:v>7.4712465488176001</c:v>
                </c:pt>
                <c:pt idx="2752">
                  <c:v>7.4713371297761002</c:v>
                </c:pt>
                <c:pt idx="2753">
                  <c:v>7.4714265139225997</c:v>
                </c:pt>
                <c:pt idx="2754">
                  <c:v>7.4715147009210003</c:v>
                </c:pt>
                <c:pt idx="2755">
                  <c:v>7.4716016904340998</c:v>
                </c:pt>
                <c:pt idx="2756">
                  <c:v>7.4716874821244001</c:v>
                </c:pt>
                <c:pt idx="2757">
                  <c:v>7.4717720756535</c:v>
                </c:pt>
                <c:pt idx="2758">
                  <c:v>7.4718554706821996</c:v>
                </c:pt>
                <c:pt idx="2759">
                  <c:v>7.4719376668708</c:v>
                </c:pt>
                <c:pt idx="2760">
                  <c:v>7.4720186638786998</c:v>
                </c:pt>
                <c:pt idx="2761">
                  <c:v>7.4720984613647001</c:v>
                </c:pt>
                <c:pt idx="2762">
                  <c:v>7.4721770589869001</c:v>
                </c:pt>
                <c:pt idx="2763">
                  <c:v>7.4722544564025997</c:v>
                </c:pt>
                <c:pt idx="2764">
                  <c:v>7.4723306532685001</c:v>
                </c:pt>
                <c:pt idx="2765">
                  <c:v>7.4724056492406001</c:v>
                </c:pt>
                <c:pt idx="2766">
                  <c:v>7.4724794439739997</c:v>
                </c:pt>
                <c:pt idx="2767">
                  <c:v>7.4725520371231999</c:v>
                </c:pt>
                <c:pt idx="2768">
                  <c:v>7.4726234283421</c:v>
                </c:pt>
                <c:pt idx="2769">
                  <c:v>7.4726936172837002</c:v>
                </c:pt>
                <c:pt idx="2770">
                  <c:v>7.4727626036002999</c:v>
                </c:pt>
                <c:pt idx="2771">
                  <c:v>7.4728303869437003</c:v>
                </c:pt>
                <c:pt idx="2772">
                  <c:v>7.4728969669648002</c:v>
                </c:pt>
                <c:pt idx="2773">
                  <c:v>7.4729623433138004</c:v>
                </c:pt>
                <c:pt idx="2774">
                  <c:v>7.4730265156401003</c:v>
                </c:pt>
                <c:pt idx="2775">
                  <c:v>7.4730894835927</c:v>
                </c:pt>
                <c:pt idx="2776">
                  <c:v>7.4731512468192998</c:v>
                </c:pt>
                <c:pt idx="2777">
                  <c:v>7.4732118049676997</c:v>
                </c:pt>
                <c:pt idx="2778">
                  <c:v>7.4732711576842004</c:v>
                </c:pt>
                <c:pt idx="2779">
                  <c:v>7.4733293046147002</c:v>
                </c:pt>
                <c:pt idx="2780">
                  <c:v>7.4733862454048001</c:v>
                </c:pt>
                <c:pt idx="2781">
                  <c:v>7.4734419796984</c:v>
                </c:pt>
                <c:pt idx="2782">
                  <c:v>7.4734965071395996</c:v>
                </c:pt>
                <c:pt idx="2783">
                  <c:v>7.4735498273712002</c:v>
                </c:pt>
                <c:pt idx="2784">
                  <c:v>7.4736019400357003</c:v>
                </c:pt>
                <c:pt idx="2785">
                  <c:v>7.4736528447746</c:v>
                </c:pt>
                <c:pt idx="2786">
                  <c:v>7.4737025412287998</c:v>
                </c:pt>
                <c:pt idx="2787">
                  <c:v>7.4737510290381</c:v>
                </c:pt>
                <c:pt idx="2788">
                  <c:v>7.4737983078422996</c:v>
                </c:pt>
                <c:pt idx="2789">
                  <c:v>7.4738443772799998</c:v>
                </c:pt>
                <c:pt idx="2790">
                  <c:v>7.4738892369889003</c:v>
                </c:pt>
                <c:pt idx="2791">
                  <c:v>7.4739328866064003</c:v>
                </c:pt>
                <c:pt idx="2792">
                  <c:v>7.4739753257689996</c:v>
                </c:pt>
                <c:pt idx="2793">
                  <c:v>7.4740165541124002</c:v>
                </c:pt>
                <c:pt idx="2794">
                  <c:v>7.4740565712715998</c:v>
                </c:pt>
                <c:pt idx="2795">
                  <c:v>7.4740953768810003</c:v>
                </c:pt>
                <c:pt idx="2796">
                  <c:v>7.4741329705741002</c:v>
                </c:pt>
                <c:pt idx="2797">
                  <c:v>7.4741693519836003</c:v>
                </c:pt>
                <c:pt idx="2798">
                  <c:v>7.4742045207418997</c:v>
                </c:pt>
                <c:pt idx="2799">
                  <c:v>7.4742384764801004</c:v>
                </c:pt>
                <c:pt idx="2800">
                  <c:v>7.4742712188290001</c:v>
                </c:pt>
                <c:pt idx="2801">
                  <c:v>7.4743027474183998</c:v>
                </c:pt>
                <c:pt idx="2802">
                  <c:v>7.4743330618775001</c:v>
                </c:pt>
                <c:pt idx="2803">
                  <c:v>7.4743621618348</c:v>
                </c:pt>
                <c:pt idx="2804">
                  <c:v>7.4743900469179998</c:v>
                </c:pt>
                <c:pt idx="2805">
                  <c:v>7.4744167167539004</c:v>
                </c:pt>
                <c:pt idx="2806">
                  <c:v>7.4744421709687998</c:v>
                </c:pt>
                <c:pt idx="2807">
                  <c:v>7.4744664091882003</c:v>
                </c:pt>
                <c:pt idx="2808">
                  <c:v>7.4744894310368997</c:v>
                </c:pt>
                <c:pt idx="2809">
                  <c:v>7.4745112361389001</c:v>
                </c:pt>
                <c:pt idx="2810">
                  <c:v>7.4745318241173004</c:v>
                </c:pt>
                <c:pt idx="2811">
                  <c:v>7.4745511945947998</c:v>
                </c:pt>
                <c:pt idx="2812">
                  <c:v>7.4745693471930998</c:v>
                </c:pt>
                <c:pt idx="2813">
                  <c:v>7.4745862815333002</c:v>
                </c:pt>
                <c:pt idx="2814">
                  <c:v>7.4746019972357001</c:v>
                </c:pt>
                <c:pt idx="2815">
                  <c:v>7.4746164939195996</c:v>
                </c:pt>
                <c:pt idx="2816">
                  <c:v>7.4746297712042002</c:v>
                </c:pt>
                <c:pt idx="2817">
                  <c:v>7.4746418287073002</c:v>
                </c:pt>
                <c:pt idx="2818">
                  <c:v>7.4746526660464001</c:v>
                </c:pt>
                <c:pt idx="2819">
                  <c:v>7.4746622828379001</c:v>
                </c:pt>
                <c:pt idx="2820">
                  <c:v>7.4746706786977999</c:v>
                </c:pt>
                <c:pt idx="2821">
                  <c:v>7.4746778532408999</c:v>
                </c:pt>
                <c:pt idx="2822">
                  <c:v>7.4746838060818002</c:v>
                </c:pt>
                <c:pt idx="2823">
                  <c:v>7.4746885368339999</c:v>
                </c:pt>
                <c:pt idx="2824">
                  <c:v>7.4746920451104</c:v>
                </c:pt>
                <c:pt idx="2825">
                  <c:v>7.4746943305227997</c:v>
                </c:pt>
                <c:pt idx="2826">
                  <c:v>7.4746953926830004</c:v>
                </c:pt>
                <c:pt idx="2827">
                  <c:v>7.4746952312012001</c:v>
                </c:pt>
                <c:pt idx="2828">
                  <c:v>7.4746938456871996</c:v>
                </c:pt>
                <c:pt idx="2829">
                  <c:v>7.4746912357503001</c:v>
                </c:pt>
                <c:pt idx="2830">
                  <c:v>7.4746874009986</c:v>
                </c:pt>
                <c:pt idx="2831">
                  <c:v>7.4746823410400003</c:v>
                </c:pt>
                <c:pt idx="2832">
                  <c:v>7.4746760554809004</c:v>
                </c:pt>
                <c:pt idx="2833">
                  <c:v>7.4746685439276002</c:v>
                </c:pt>
                <c:pt idx="2834">
                  <c:v>7.4746598059854001</c:v>
                </c:pt>
                <c:pt idx="2835">
                  <c:v>7.4746498412587004</c:v>
                </c:pt>
                <c:pt idx="2836">
                  <c:v>7.4746386493513004</c:v>
                </c:pt>
                <c:pt idx="2837">
                  <c:v>7.4746262298663</c:v>
                </c:pt>
                <c:pt idx="2838">
                  <c:v>7.4746125824060998</c:v>
                </c:pt>
                <c:pt idx="2839">
                  <c:v>7.4745977065718003</c:v>
                </c:pt>
                <c:pt idx="2840">
                  <c:v>7.4745816019643998</c:v>
                </c:pt>
                <c:pt idx="2841">
                  <c:v>7.4745642681839</c:v>
                </c:pt>
                <c:pt idx="2842">
                  <c:v>7.4745457048294002</c:v>
                </c:pt>
                <c:pt idx="2843">
                  <c:v>7.4745259114992999</c:v>
                </c:pt>
                <c:pt idx="2844">
                  <c:v>7.4745048877915004</c:v>
                </c:pt>
                <c:pt idx="2845">
                  <c:v>7.4744826333027996</c:v>
                </c:pt>
                <c:pt idx="2846">
                  <c:v>7.4744591476293003</c:v>
                </c:pt>
                <c:pt idx="2847">
                  <c:v>7.4744344303663999</c:v>
                </c:pt>
                <c:pt idx="2848">
                  <c:v>7.4744084811088998</c:v>
                </c:pt>
                <c:pt idx="2849">
                  <c:v>7.4743812994503998</c:v>
                </c:pt>
                <c:pt idx="2850">
                  <c:v>7.4743528849840999</c:v>
                </c:pt>
                <c:pt idx="2851">
                  <c:v>7.4743232373024</c:v>
                </c:pt>
                <c:pt idx="2852">
                  <c:v>7.4742923559966004</c:v>
                </c:pt>
                <c:pt idx="2853">
                  <c:v>7.4742602406577001</c:v>
                </c:pt>
                <c:pt idx="2854">
                  <c:v>7.4742268908755998</c:v>
                </c:pt>
                <c:pt idx="2855">
                  <c:v>7.4741923062394999</c:v>
                </c:pt>
                <c:pt idx="2856">
                  <c:v>7.4741564863379999</c:v>
                </c:pt>
                <c:pt idx="2857">
                  <c:v>7.4741194307586003</c:v>
                </c:pt>
                <c:pt idx="2858">
                  <c:v>7.4740811390884003</c:v>
                </c:pt>
                <c:pt idx="2859">
                  <c:v>7.4740416109133996</c:v>
                </c:pt>
                <c:pt idx="2860">
                  <c:v>7.4740008458188996</c:v>
                </c:pt>
                <c:pt idx="2861">
                  <c:v>7.4739588433895996</c:v>
                </c:pt>
                <c:pt idx="2862">
                  <c:v>7.4739156032091998</c:v>
                </c:pt>
                <c:pt idx="2863">
                  <c:v>7.4738711248607004</c:v>
                </c:pt>
                <c:pt idx="2864">
                  <c:v>7.4738254079265998</c:v>
                </c:pt>
                <c:pt idx="2865">
                  <c:v>7.4737784519878998</c:v>
                </c:pt>
                <c:pt idx="2866">
                  <c:v>7.4737302566257</c:v>
                </c:pt>
                <c:pt idx="2867">
                  <c:v>7.4736808214197996</c:v>
                </c:pt>
                <c:pt idx="2868">
                  <c:v>7.4736301459492003</c:v>
                </c:pt>
                <c:pt idx="2869">
                  <c:v>7.4735782297922002</c:v>
                </c:pt>
                <c:pt idx="2870">
                  <c:v>7.4735250725264999</c:v>
                </c:pt>
                <c:pt idx="2871">
                  <c:v>7.4734706737287997</c:v>
                </c:pt>
                <c:pt idx="2872">
                  <c:v>7.4734150329749003</c:v>
                </c:pt>
                <c:pt idx="2873">
                  <c:v>7.4733581498403003</c:v>
                </c:pt>
                <c:pt idx="2874">
                  <c:v>7.4733000238992</c:v>
                </c:pt>
                <c:pt idx="2875">
                  <c:v>7.4732406547253003</c:v>
                </c:pt>
                <c:pt idx="2876">
                  <c:v>7.4731800418913004</c:v>
                </c:pt>
                <c:pt idx="2877">
                  <c:v>7.4731181849694002</c:v>
                </c:pt>
                <c:pt idx="2878">
                  <c:v>7.4730550835307001</c:v>
                </c:pt>
                <c:pt idx="2879">
                  <c:v>7.4729907371457003</c:v>
                </c:pt>
                <c:pt idx="2880">
                  <c:v>7.4729251453841004</c:v>
                </c:pt>
                <c:pt idx="2881">
                  <c:v>7.4728583078146</c:v>
                </c:pt>
                <c:pt idx="2882">
                  <c:v>7.4727902240055002</c:v>
                </c:pt>
                <c:pt idx="2883">
                  <c:v>7.4727208935240004</c:v>
                </c:pt>
                <c:pt idx="2884">
                  <c:v>7.4726503159364004</c:v>
                </c:pt>
                <c:pt idx="2885">
                  <c:v>7.4725784908086998</c:v>
                </c:pt>
                <c:pt idx="2886">
                  <c:v>7.4725054177055004</c:v>
                </c:pt>
                <c:pt idx="2887">
                  <c:v>7.4724310961910003</c:v>
                </c:pt>
                <c:pt idx="2888">
                  <c:v>7.4723555258285002</c:v>
                </c:pt>
                <c:pt idx="2889">
                  <c:v>7.4722787061805001</c:v>
                </c:pt>
                <c:pt idx="2890">
                  <c:v>7.4722006368085996</c:v>
                </c:pt>
                <c:pt idx="2891">
                  <c:v>7.4721213172737002</c:v>
                </c:pt>
                <c:pt idx="2892">
                  <c:v>7.4720407471361003</c:v>
                </c:pt>
                <c:pt idx="2893">
                  <c:v>7.4719589259547003</c:v>
                </c:pt>
                <c:pt idx="2894">
                  <c:v>7.4718758532883003</c:v>
                </c:pt>
                <c:pt idx="2895">
                  <c:v>7.4717915286943999</c:v>
                </c:pt>
                <c:pt idx="2896">
                  <c:v>7.4717059517299003</c:v>
                </c:pt>
                <c:pt idx="2897">
                  <c:v>7.4716191219508996</c:v>
                </c:pt>
                <c:pt idx="2898">
                  <c:v>7.4715310389124996</c:v>
                </c:pt>
                <c:pt idx="2899">
                  <c:v>7.4714417021693</c:v>
                </c:pt>
                <c:pt idx="2900">
                  <c:v>7.4713511112748998</c:v>
                </c:pt>
                <c:pt idx="2901">
                  <c:v>7.4712592657821002</c:v>
                </c:pt>
                <c:pt idx="2902">
                  <c:v>7.4711661652428996</c:v>
                </c:pt>
                <c:pt idx="2903">
                  <c:v>7.4710718092084001</c:v>
                </c:pt>
                <c:pt idx="2904">
                  <c:v>7.4709761972292004</c:v>
                </c:pt>
                <c:pt idx="2905">
                  <c:v>7.4708793288548003</c:v>
                </c:pt>
                <c:pt idx="2906">
                  <c:v>7.4707812036338002</c:v>
                </c:pt>
                <c:pt idx="2907">
                  <c:v>7.4706818211144004</c:v>
                </c:pt>
                <c:pt idx="2908">
                  <c:v>7.4705811808433999</c:v>
                </c:pt>
                <c:pt idx="2909">
                  <c:v>7.4704792823673003</c:v>
                </c:pt>
                <c:pt idx="2910">
                  <c:v>7.4703761252314997</c:v>
                </c:pt>
                <c:pt idx="2911">
                  <c:v>7.4702717089809001</c:v>
                </c:pt>
                <c:pt idx="2912">
                  <c:v>7.4701660331591002</c:v>
                </c:pt>
                <c:pt idx="2913">
                  <c:v>7.4700590973091998</c:v>
                </c:pt>
                <c:pt idx="2914">
                  <c:v>7.4699509009733003</c:v>
                </c:pt>
                <c:pt idx="2915">
                  <c:v>7.4698414436930003</c:v>
                </c:pt>
                <c:pt idx="2916">
                  <c:v>7.4697307250087004</c:v>
                </c:pt>
                <c:pt idx="2917">
                  <c:v>7.4696187444601998</c:v>
                </c:pt>
                <c:pt idx="2918">
                  <c:v>7.4695055015863998</c:v>
                </c:pt>
                <c:pt idx="2919">
                  <c:v>7.4693909959253002</c:v>
                </c:pt>
                <c:pt idx="2920">
                  <c:v>7.4692752270143998</c:v>
                </c:pt>
                <c:pt idx="2921">
                  <c:v>7.4691581943897001</c:v>
                </c:pt>
                <c:pt idx="2922">
                  <c:v>7.4690398975871002</c:v>
                </c:pt>
                <c:pt idx="2923">
                  <c:v>7.4689203361413998</c:v>
                </c:pt>
                <c:pt idx="2924">
                  <c:v>7.4687995095863</c:v>
                </c:pt>
                <c:pt idx="2925">
                  <c:v>7.4686774174551998</c:v>
                </c:pt>
                <c:pt idx="2926">
                  <c:v>7.4685540592801001</c:v>
                </c:pt>
                <c:pt idx="2927">
                  <c:v>7.4684294345925997</c:v>
                </c:pt>
                <c:pt idx="2928">
                  <c:v>7.4683035429232003</c:v>
                </c:pt>
                <c:pt idx="2929">
                  <c:v>7.4681763838017003</c:v>
                </c:pt>
                <c:pt idx="2930">
                  <c:v>7.4680479567570002</c:v>
                </c:pt>
                <c:pt idx="2931">
                  <c:v>7.4679182613173003</c:v>
                </c:pt>
                <c:pt idx="2932">
                  <c:v>7.4677872970096999</c:v>
                </c:pt>
                <c:pt idx="2933">
                  <c:v>7.4676550633607999</c:v>
                </c:pt>
                <c:pt idx="2934">
                  <c:v>7.4675215598960003</c:v>
                </c:pt>
                <c:pt idx="2935">
                  <c:v>7.4673867861401</c:v>
                </c:pt>
                <c:pt idx="2936">
                  <c:v>7.4672507416169003</c:v>
                </c:pt>
                <c:pt idx="2937">
                  <c:v>7.4671134258496998</c:v>
                </c:pt>
                <c:pt idx="2938">
                  <c:v>7.4669748383602998</c:v>
                </c:pt>
                <c:pt idx="2939">
                  <c:v>7.4668349786704002</c:v>
                </c:pt>
                <c:pt idx="2940">
                  <c:v>7.4666938463003998</c:v>
                </c:pt>
                <c:pt idx="2941">
                  <c:v>7.4665514407698002</c:v>
                </c:pt>
                <c:pt idx="2942">
                  <c:v>7.4664077615976003</c:v>
                </c:pt>
                <c:pt idx="2943">
                  <c:v>7.4662628083018001</c:v>
                </c:pt>
                <c:pt idx="2944">
                  <c:v>7.4661165803992997</c:v>
                </c:pt>
                <c:pt idx="2945">
                  <c:v>7.4659690774065997</c:v>
                </c:pt>
                <c:pt idx="2946">
                  <c:v>7.4658202988389002</c:v>
                </c:pt>
                <c:pt idx="2947">
                  <c:v>7.4656702442110001</c:v>
                </c:pt>
                <c:pt idx="2948">
                  <c:v>7.4655189130363002</c:v>
                </c:pt>
                <c:pt idx="2949">
                  <c:v>7.4653663048279002</c:v>
                </c:pt>
                <c:pt idx="2950">
                  <c:v>7.4652124190976004</c:v>
                </c:pt>
                <c:pt idx="2951">
                  <c:v>7.4650572553565997</c:v>
                </c:pt>
                <c:pt idx="2952">
                  <c:v>7.4649008131152996</c:v>
                </c:pt>
                <c:pt idx="2953">
                  <c:v>7.4647430918830002</c:v>
                </c:pt>
                <c:pt idx="2954">
                  <c:v>7.4645840911679997</c:v>
                </c:pt>
                <c:pt idx="2955">
                  <c:v>7.4644238104785003</c:v>
                </c:pt>
                <c:pt idx="2956">
                  <c:v>7.464262249321</c:v>
                </c:pt>
                <c:pt idx="2957">
                  <c:v>7.4640994072017</c:v>
                </c:pt>
                <c:pt idx="2958">
                  <c:v>7.4639352836253998</c:v>
                </c:pt>
                <c:pt idx="2959">
                  <c:v>7.4637698780964996</c:v>
                </c:pt>
                <c:pt idx="2960">
                  <c:v>7.4636031901182998</c:v>
                </c:pt>
                <c:pt idx="2961">
                  <c:v>7.4634352191935003</c:v>
                </c:pt>
                <c:pt idx="2962">
                  <c:v>7.4632659648235</c:v>
                </c:pt>
                <c:pt idx="2963">
                  <c:v>7.4630954265092999</c:v>
                </c:pt>
                <c:pt idx="2964">
                  <c:v>7.4629236037505002</c:v>
                </c:pt>
                <c:pt idx="2965">
                  <c:v>7.4627504960464002</c:v>
                </c:pt>
                <c:pt idx="2966">
                  <c:v>7.4625761028949</c:v>
                </c:pt>
                <c:pt idx="2967">
                  <c:v>7.4624004237935004</c:v>
                </c:pt>
                <c:pt idx="2968">
                  <c:v>7.4622234582385003</c:v>
                </c:pt>
                <c:pt idx="2969">
                  <c:v>7.4620452057254996</c:v>
                </c:pt>
                <c:pt idx="2970">
                  <c:v>7.4618656657490998</c:v>
                </c:pt>
                <c:pt idx="2971">
                  <c:v>7.4616848378030003</c:v>
                </c:pt>
                <c:pt idx="2972">
                  <c:v>7.4615027213802003</c:v>
                </c:pt>
                <c:pt idx="2973">
                  <c:v>7.4613193159725997</c:v>
                </c:pt>
                <c:pt idx="2974">
                  <c:v>7.4611346210715004</c:v>
                </c:pt>
                <c:pt idx="2975">
                  <c:v>7.4609486361670001</c:v>
                </c:pt>
                <c:pt idx="2976">
                  <c:v>7.4607613607485996</c:v>
                </c:pt>
                <c:pt idx="2977">
                  <c:v>7.4605727943045999</c:v>
                </c:pt>
                <c:pt idx="2978">
                  <c:v>7.4603829363227998</c:v>
                </c:pt>
                <c:pt idx="2979">
                  <c:v>7.4601917862898004</c:v>
                </c:pt>
                <c:pt idx="2980">
                  <c:v>7.4599993436913001</c:v>
                </c:pt>
                <c:pt idx="2981">
                  <c:v>7.4598056080125996</c:v>
                </c:pt>
                <c:pt idx="2982">
                  <c:v>7.4596105787373999</c:v>
                </c:pt>
                <c:pt idx="2983">
                  <c:v>7.4594142553490004</c:v>
                </c:pt>
                <c:pt idx="2984">
                  <c:v>7.4592166373296003</c:v>
                </c:pt>
                <c:pt idx="2985">
                  <c:v>7.4590177241606996</c:v>
                </c:pt>
                <c:pt idx="2986">
                  <c:v>7.4588175153225</c:v>
                </c:pt>
                <c:pt idx="2987">
                  <c:v>7.4586160102949002</c:v>
                </c:pt>
                <c:pt idx="2988">
                  <c:v>7.4584132085565003</c:v>
                </c:pt>
                <c:pt idx="2989">
                  <c:v>7.4582091095849004</c:v>
                </c:pt>
                <c:pt idx="2990">
                  <c:v>7.4580037128571997</c:v>
                </c:pt>
                <c:pt idx="2991">
                  <c:v>7.4577970178494004</c:v>
                </c:pt>
                <c:pt idx="2992">
                  <c:v>7.4575890240364</c:v>
                </c:pt>
                <c:pt idx="2993">
                  <c:v>7.4573797308924998</c:v>
                </c:pt>
                <c:pt idx="2994">
                  <c:v>7.4571691378910003</c:v>
                </c:pt>
                <c:pt idx="2995">
                  <c:v>7.4569572445043004</c:v>
                </c:pt>
                <c:pt idx="2996">
                  <c:v>7.4567440502037003</c:v>
                </c:pt>
                <c:pt idx="2997">
                  <c:v>7.4565295544600003</c:v>
                </c:pt>
                <c:pt idx="2998">
                  <c:v>7.4563137567427002</c:v>
                </c:pt>
                <c:pt idx="2999">
                  <c:v>7.4560966565206996</c:v>
                </c:pt>
                <c:pt idx="3000">
                  <c:v>7.4558782532616998</c:v>
                </c:pt>
                <c:pt idx="3001">
                  <c:v>7.4556585464326002</c:v>
                </c:pt>
                <c:pt idx="3002">
                  <c:v>7.4554375354996001</c:v>
                </c:pt>
                <c:pt idx="3003">
                  <c:v>7.4552152199278003</c:v>
                </c:pt>
                <c:pt idx="3004">
                  <c:v>7.4549915991811</c:v>
                </c:pt>
                <c:pt idx="3005">
                  <c:v>7.4547666727230997</c:v>
                </c:pt>
                <c:pt idx="3006">
                  <c:v>7.4545404400160997</c:v>
                </c:pt>
                <c:pt idx="3007">
                  <c:v>7.4543129005214004</c:v>
                </c:pt>
                <c:pt idx="3008">
                  <c:v>7.4540840536996003</c:v>
                </c:pt>
                <c:pt idx="3009">
                  <c:v>7.4538538990102996</c:v>
                </c:pt>
                <c:pt idx="3010">
                  <c:v>7.4536224359121999</c:v>
                </c:pt>
                <c:pt idx="3011">
                  <c:v>7.4533896638631001</c:v>
                </c:pt>
                <c:pt idx="3012">
                  <c:v>7.4531555823196998</c:v>
                </c:pt>
                <c:pt idx="3013">
                  <c:v>7.4529201907380997</c:v>
                </c:pt>
                <c:pt idx="3014">
                  <c:v>7.4526834885730002</c:v>
                </c:pt>
                <c:pt idx="3015">
                  <c:v>7.4524454752788003</c:v>
                </c:pt>
                <c:pt idx="3016">
                  <c:v>7.4522061503083998</c:v>
                </c:pt>
                <c:pt idx="3017">
                  <c:v>7.4519655131141</c:v>
                </c:pt>
                <c:pt idx="3018">
                  <c:v>7.4517235631472003</c:v>
                </c:pt>
                <c:pt idx="3019">
                  <c:v>7.4514802998579004</c:v>
                </c:pt>
                <c:pt idx="3020">
                  <c:v>7.4512357226957002</c:v>
                </c:pt>
                <c:pt idx="3021">
                  <c:v>7.4509898311090001</c:v>
                </c:pt>
                <c:pt idx="3022">
                  <c:v>7.4507426245454003</c:v>
                </c:pt>
                <c:pt idx="3023">
                  <c:v>7.4504941024514997</c:v>
                </c:pt>
                <c:pt idx="3024">
                  <c:v>7.4502442642729001</c:v>
                </c:pt>
                <c:pt idx="3025">
                  <c:v>7.4499931094544003</c:v>
                </c:pt>
                <c:pt idx="3026">
                  <c:v>7.4497406374397004</c:v>
                </c:pt>
                <c:pt idx="3027">
                  <c:v>7.4494868476717002</c:v>
                </c:pt>
                <c:pt idx="3028">
                  <c:v>7.4492317395922001</c:v>
                </c:pt>
                <c:pt idx="3029">
                  <c:v>7.4489753126422</c:v>
                </c:pt>
                <c:pt idx="3030">
                  <c:v>7.4487175662618998</c:v>
                </c:pt>
                <c:pt idx="3031">
                  <c:v>7.4484584998900001</c:v>
                </c:pt>
                <c:pt idx="3032">
                  <c:v>7.4481981129649002</c:v>
                </c:pt>
                <c:pt idx="3033">
                  <c:v>7.4479364049235999</c:v>
                </c:pt>
                <c:pt idx="3034">
                  <c:v>7.4476733752023003</c:v>
                </c:pt>
                <c:pt idx="3035">
                  <c:v>7.4474090232363999</c:v>
                </c:pt>
                <c:pt idx="3036">
                  <c:v>7.4471433484601004</c:v>
                </c:pt>
                <c:pt idx="3037">
                  <c:v>7.4468763503068001</c:v>
                </c:pt>
                <c:pt idx="3038">
                  <c:v>7.4466080282089004</c:v>
                </c:pt>
                <c:pt idx="3039">
                  <c:v>7.4463383815978998</c:v>
                </c:pt>
                <c:pt idx="3040">
                  <c:v>7.4460674099039998</c:v>
                </c:pt>
                <c:pt idx="3041">
                  <c:v>7.4457951125571</c:v>
                </c:pt>
                <c:pt idx="3042">
                  <c:v>7.4455214889854</c:v>
                </c:pt>
                <c:pt idx="3043">
                  <c:v>7.4452465386168996</c:v>
                </c:pt>
                <c:pt idx="3044">
                  <c:v>7.4449702608779003</c:v>
                </c:pt>
                <c:pt idx="3045">
                  <c:v>7.4446926551942001</c:v>
                </c:pt>
                <c:pt idx="3046">
                  <c:v>7.4444137209905001</c:v>
                </c:pt>
                <c:pt idx="3047">
                  <c:v>7.4441334576907003</c:v>
                </c:pt>
                <c:pt idx="3048">
                  <c:v>7.4438518647173</c:v>
                </c:pt>
                <c:pt idx="3049">
                  <c:v>7.4435689414923001</c:v>
                </c:pt>
                <c:pt idx="3050">
                  <c:v>7.4432846874363001</c:v>
                </c:pt>
                <c:pt idx="3051">
                  <c:v>7.4429991019694999</c:v>
                </c:pt>
                <c:pt idx="3052">
                  <c:v>7.4427121845105004</c:v>
                </c:pt>
                <c:pt idx="3053">
                  <c:v>7.4424239344774001</c:v>
                </c:pt>
                <c:pt idx="3054">
                  <c:v>7.4421343512869997</c:v>
                </c:pt>
                <c:pt idx="3055">
                  <c:v>7.4418434343554001</c:v>
                </c:pt>
                <c:pt idx="3056">
                  <c:v>7.4415511830973999</c:v>
                </c:pt>
                <c:pt idx="3057">
                  <c:v>7.4412575969272003</c:v>
                </c:pt>
                <c:pt idx="3058">
                  <c:v>7.4409626752577003</c:v>
                </c:pt>
                <c:pt idx="3059">
                  <c:v>7.4406664175008999</c:v>
                </c:pt>
                <c:pt idx="3060">
                  <c:v>7.4403688230679004</c:v>
                </c:pt>
                <c:pt idx="3061">
                  <c:v>7.4400698913688998</c:v>
                </c:pt>
                <c:pt idx="3062">
                  <c:v>7.4397696218128004</c:v>
                </c:pt>
                <c:pt idx="3063">
                  <c:v>7.4394680138078</c:v>
                </c:pt>
                <c:pt idx="3064">
                  <c:v>7.4391650667610003</c:v>
                </c:pt>
                <c:pt idx="3065">
                  <c:v>7.4388607800782998</c:v>
                </c:pt>
                <c:pt idx="3066">
                  <c:v>7.4385551531651997</c:v>
                </c:pt>
                <c:pt idx="3067">
                  <c:v>7.4382481854254996</c:v>
                </c:pt>
                <c:pt idx="3068">
                  <c:v>7.4379398762625</c:v>
                </c:pt>
                <c:pt idx="3069">
                  <c:v>7.4376302250783004</c:v>
                </c:pt>
                <c:pt idx="3070">
                  <c:v>7.4373192312740004</c:v>
                </c:pt>
                <c:pt idx="3071">
                  <c:v>7.4370068942497998</c:v>
                </c:pt>
                <c:pt idx="3072">
                  <c:v>7.4366932134049</c:v>
                </c:pt>
                <c:pt idx="3073">
                  <c:v>7.4363781881372004</c:v>
                </c:pt>
                <c:pt idx="3074">
                  <c:v>7.4360618178440001</c:v>
                </c:pt>
                <c:pt idx="3075">
                  <c:v>7.4357441019215997</c:v>
                </c:pt>
                <c:pt idx="3076">
                  <c:v>7.4354250397649002</c:v>
                </c:pt>
                <c:pt idx="3077">
                  <c:v>7.4351046307680004</c:v>
                </c:pt>
                <c:pt idx="3078">
                  <c:v>7.4347828743240996</c:v>
                </c:pt>
                <c:pt idx="3079">
                  <c:v>7.4344597698252999</c:v>
                </c:pt>
                <c:pt idx="3080">
                  <c:v>7.4341353166625996</c:v>
                </c:pt>
                <c:pt idx="3081">
                  <c:v>7.4338095142262999</c:v>
                </c:pt>
                <c:pt idx="3082">
                  <c:v>7.4334823619051997</c:v>
                </c:pt>
                <c:pt idx="3083">
                  <c:v>7.4331538590874002</c:v>
                </c:pt>
                <c:pt idx="3084">
                  <c:v>7.4328240051601</c:v>
                </c:pt>
                <c:pt idx="3085">
                  <c:v>7.4324927995090997</c:v>
                </c:pt>
                <c:pt idx="3086">
                  <c:v>7.4321602415196004</c:v>
                </c:pt>
                <c:pt idx="3087">
                  <c:v>7.4318263305754</c:v>
                </c:pt>
                <c:pt idx="3088">
                  <c:v>7.4314910660595004</c:v>
                </c:pt>
                <c:pt idx="3089">
                  <c:v>7.4311544473537996</c:v>
                </c:pt>
                <c:pt idx="3090">
                  <c:v>7.4308164738393003</c:v>
                </c:pt>
                <c:pt idx="3091">
                  <c:v>7.4304771448958</c:v>
                </c:pt>
                <c:pt idx="3092">
                  <c:v>7.4301364599020001</c:v>
                </c:pt>
                <c:pt idx="3093">
                  <c:v>7.4297944182359998</c:v>
                </c:pt>
                <c:pt idx="3094">
                  <c:v>7.4294510192742997</c:v>
                </c:pt>
                <c:pt idx="3095">
                  <c:v>7.4291062623929003</c:v>
                </c:pt>
                <c:pt idx="3096">
                  <c:v>7.4287601469663</c:v>
                </c:pt>
                <c:pt idx="3097">
                  <c:v>7.4284126723682</c:v>
                </c:pt>
                <c:pt idx="3098">
                  <c:v>7.4280638379713997</c:v>
                </c:pt>
                <c:pt idx="3099">
                  <c:v>7.4277136431474</c:v>
                </c:pt>
                <c:pt idx="3100">
                  <c:v>7.4273620872667001</c:v>
                </c:pt>
                <c:pt idx="3101">
                  <c:v>7.4270091696989997</c:v>
                </c:pt>
                <c:pt idx="3102">
                  <c:v>7.4266548898125002</c:v>
                </c:pt>
                <c:pt idx="3103">
                  <c:v>7.4262992469749003</c:v>
                </c:pt>
                <c:pt idx="3104">
                  <c:v>7.4259422405524997</c:v>
                </c:pt>
                <c:pt idx="3105">
                  <c:v>7.4255838699106</c:v>
                </c:pt>
                <c:pt idx="3106">
                  <c:v>7.4252241344133996</c:v>
                </c:pt>
                <c:pt idx="3107">
                  <c:v>7.4248630334243</c:v>
                </c:pt>
                <c:pt idx="3108">
                  <c:v>7.4245005663054</c:v>
                </c:pt>
                <c:pt idx="3109">
                  <c:v>7.4241367324178</c:v>
                </c:pt>
                <c:pt idx="3110">
                  <c:v>7.4237715311218002</c:v>
                </c:pt>
                <c:pt idx="3111">
                  <c:v>7.4234049617761002</c:v>
                </c:pt>
                <c:pt idx="3112">
                  <c:v>7.4230370237388996</c:v>
                </c:pt>
                <c:pt idx="3113">
                  <c:v>7.4226677163668997</c:v>
                </c:pt>
                <c:pt idx="3114">
                  <c:v>7.4222970390161001</c:v>
                </c:pt>
                <c:pt idx="3115">
                  <c:v>7.4219249910412</c:v>
                </c:pt>
                <c:pt idx="3116">
                  <c:v>7.4215515717959004</c:v>
                </c:pt>
                <c:pt idx="3117">
                  <c:v>7.421176780633</c:v>
                </c:pt>
                <c:pt idx="3118">
                  <c:v>7.4208006169039002</c:v>
                </c:pt>
                <c:pt idx="3119">
                  <c:v>7.4204230799591002</c:v>
                </c:pt>
                <c:pt idx="3120">
                  <c:v>7.4200441691480998</c:v>
                </c:pt>
                <c:pt idx="3121">
                  <c:v>7.4196638838193003</c:v>
                </c:pt>
                <c:pt idx="3122">
                  <c:v>7.4192822233199003</c:v>
                </c:pt>
                <c:pt idx="3123">
                  <c:v>7.4188991869962999</c:v>
                </c:pt>
                <c:pt idx="3124">
                  <c:v>7.4185147741934001</c:v>
                </c:pt>
                <c:pt idx="3125">
                  <c:v>7.4181289842554996</c:v>
                </c:pt>
                <c:pt idx="3126">
                  <c:v>7.4177418165253002</c:v>
                </c:pt>
                <c:pt idx="3127">
                  <c:v>7.417353270345</c:v>
                </c:pt>
                <c:pt idx="3128">
                  <c:v>7.4169633450551</c:v>
                </c:pt>
                <c:pt idx="3129">
                  <c:v>7.4165720399956996</c:v>
                </c:pt>
                <c:pt idx="3130">
                  <c:v>7.4161793545050996</c:v>
                </c:pt>
                <c:pt idx="3131">
                  <c:v>7.4157852879210999</c:v>
                </c:pt>
                <c:pt idx="3132">
                  <c:v>7.4153898395799001</c:v>
                </c:pt>
                <c:pt idx="3133">
                  <c:v>7.4149930088172002</c:v>
                </c:pt>
                <c:pt idx="3134">
                  <c:v>7.4145947949671003</c:v>
                </c:pt>
                <c:pt idx="3135">
                  <c:v>7.4141951973628002</c:v>
                </c:pt>
                <c:pt idx="3136">
                  <c:v>7.4137942153363001</c:v>
                </c:pt>
                <c:pt idx="3137">
                  <c:v>7.4133918482189003</c:v>
                </c:pt>
                <c:pt idx="3138">
                  <c:v>7.4129880953400997</c:v>
                </c:pt>
                <c:pt idx="3139">
                  <c:v>7.4125829560290004</c:v>
                </c:pt>
                <c:pt idx="3140">
                  <c:v>7.4121764296131003</c:v>
                </c:pt>
                <c:pt idx="3141">
                  <c:v>7.4117685154190998</c:v>
                </c:pt>
                <c:pt idx="3142">
                  <c:v>7.4113592127723003</c:v>
                </c:pt>
                <c:pt idx="3143">
                  <c:v>7.4109485209972998</c:v>
                </c:pt>
                <c:pt idx="3144">
                  <c:v>7.4105364394173003</c:v>
                </c:pt>
                <c:pt idx="3145">
                  <c:v>7.4101229673543996</c:v>
                </c:pt>
                <c:pt idx="3146">
                  <c:v>7.4097081041296997</c:v>
                </c:pt>
                <c:pt idx="3147">
                  <c:v>7.409291849063</c:v>
                </c:pt>
                <c:pt idx="3148">
                  <c:v>7.4088742014731004</c:v>
                </c:pt>
                <c:pt idx="3149">
                  <c:v>7.4084551606779003</c:v>
                </c:pt>
                <c:pt idx="3150">
                  <c:v>7.4080347259938</c:v>
                </c:pt>
                <c:pt idx="3151">
                  <c:v>7.4076128967362997</c:v>
                </c:pt>
                <c:pt idx="3152">
                  <c:v>7.4071896722197001</c:v>
                </c:pt>
                <c:pt idx="3153">
                  <c:v>7.4067650517574002</c:v>
                </c:pt>
                <c:pt idx="3154">
                  <c:v>7.4063390346610003</c:v>
                </c:pt>
                <c:pt idx="3155">
                  <c:v>7.4059116202419002</c:v>
                </c:pt>
                <c:pt idx="3156">
                  <c:v>7.4054828078097996</c:v>
                </c:pt>
                <c:pt idx="3157">
                  <c:v>7.4050525966732996</c:v>
                </c:pt>
                <c:pt idx="3158">
                  <c:v>7.4046209861398999</c:v>
                </c:pt>
                <c:pt idx="3159">
                  <c:v>7.4041879755163</c:v>
                </c:pt>
                <c:pt idx="3160">
                  <c:v>7.4037535641075003</c:v>
                </c:pt>
                <c:pt idx="3161">
                  <c:v>7.4033177512177</c:v>
                </c:pt>
                <c:pt idx="3162">
                  <c:v>7.4028805361501</c:v>
                </c:pt>
                <c:pt idx="3163">
                  <c:v>7.4024419182062999</c:v>
                </c:pt>
                <c:pt idx="3164">
                  <c:v>7.4020018966871</c:v>
                </c:pt>
                <c:pt idx="3165">
                  <c:v>7.4015604708921998</c:v>
                </c:pt>
                <c:pt idx="3166">
                  <c:v>7.4011176401199004</c:v>
                </c:pt>
                <c:pt idx="3167">
                  <c:v>7.4006734036672999</c:v>
                </c:pt>
                <c:pt idx="3168">
                  <c:v>7.4002277608308997</c:v>
                </c:pt>
                <c:pt idx="3169">
                  <c:v>7.3997807109054996</c:v>
                </c:pt>
                <c:pt idx="3170">
                  <c:v>7.3993322531849</c:v>
                </c:pt>
                <c:pt idx="3171">
                  <c:v>7.3988823869617999</c:v>
                </c:pt>
                <c:pt idx="3172">
                  <c:v>7.3984311115277004</c:v>
                </c:pt>
                <c:pt idx="3173">
                  <c:v>7.3979784261728998</c:v>
                </c:pt>
                <c:pt idx="3174">
                  <c:v>7.3975243301865996</c:v>
                </c:pt>
                <c:pt idx="3175">
                  <c:v>7.3970688228567996</c:v>
                </c:pt>
                <c:pt idx="3176">
                  <c:v>7.3966119034705997</c:v>
                </c:pt>
                <c:pt idx="3177">
                  <c:v>7.3961535713132998</c:v>
                </c:pt>
                <c:pt idx="3178">
                  <c:v>7.3956938256695999</c:v>
                </c:pt>
                <c:pt idx="3179">
                  <c:v>7.3952326658227996</c:v>
                </c:pt>
                <c:pt idx="3180">
                  <c:v>7.3947700910554</c:v>
                </c:pt>
                <c:pt idx="3181">
                  <c:v>7.3943061006480004</c:v>
                </c:pt>
                <c:pt idx="3182">
                  <c:v>7.3938406938804997</c:v>
                </c:pt>
                <c:pt idx="3183">
                  <c:v>7.3933738700317004</c:v>
                </c:pt>
                <c:pt idx="3184">
                  <c:v>7.3929056283790002</c:v>
                </c:pt>
                <c:pt idx="3185">
                  <c:v>7.3924359681986003</c:v>
                </c:pt>
                <c:pt idx="3186">
                  <c:v>7.3919648887658997</c:v>
                </c:pt>
                <c:pt idx="3187">
                  <c:v>7.3914923893543998</c:v>
                </c:pt>
                <c:pt idx="3188">
                  <c:v>7.3910184692372001</c:v>
                </c:pt>
                <c:pt idx="3189">
                  <c:v>7.3905431276856</c:v>
                </c:pt>
                <c:pt idx="3190">
                  <c:v>7.3900663639701003</c:v>
                </c:pt>
                <c:pt idx="3191">
                  <c:v>7.3895881773597996</c:v>
                </c:pt>
                <c:pt idx="3192">
                  <c:v>7.3891085671225998</c:v>
                </c:pt>
                <c:pt idx="3193">
                  <c:v>7.3886275325254998</c:v>
                </c:pt>
                <c:pt idx="3194">
                  <c:v>7.3881450728338001</c:v>
                </c:pt>
                <c:pt idx="3195">
                  <c:v>7.3876611873120996</c:v>
                </c:pt>
                <c:pt idx="3196">
                  <c:v>7.3871758752233996</c:v>
                </c:pt>
                <c:pt idx="3197">
                  <c:v>7.3866891358298998</c:v>
                </c:pt>
                <c:pt idx="3198">
                  <c:v>7.386200968392</c:v>
                </c:pt>
                <c:pt idx="3199">
                  <c:v>7.3857113721695997</c:v>
                </c:pt>
                <c:pt idx="3200">
                  <c:v>7.3852203464207999</c:v>
                </c:pt>
                <c:pt idx="3201">
                  <c:v>7.3847278904028997</c:v>
                </c:pt>
                <c:pt idx="3202">
                  <c:v>7.3842340033717004</c:v>
                </c:pt>
                <c:pt idx="3203">
                  <c:v>7.3837386845820001</c:v>
                </c:pt>
                <c:pt idx="3204">
                  <c:v>7.3832419332872998</c:v>
                </c:pt>
                <c:pt idx="3205">
                  <c:v>7.3827437487397001</c:v>
                </c:pt>
                <c:pt idx="3206">
                  <c:v>7.3822441301903998</c:v>
                </c:pt>
                <c:pt idx="3207">
                  <c:v>7.3817430768892001</c:v>
                </c:pt>
                <c:pt idx="3208">
                  <c:v>7.3812405880845997</c:v>
                </c:pt>
                <c:pt idx="3209">
                  <c:v>7.3807366630241003</c:v>
                </c:pt>
                <c:pt idx="3210">
                  <c:v>7.3802313009537004</c:v>
                </c:pt>
                <c:pt idx="3211">
                  <c:v>7.3797245011183996</c:v>
                </c:pt>
                <c:pt idx="3212">
                  <c:v>7.3792162627618998</c:v>
                </c:pt>
                <c:pt idx="3213">
                  <c:v>7.3787065851267002</c:v>
                </c:pt>
                <c:pt idx="3214">
                  <c:v>7.3781954674537999</c:v>
                </c:pt>
                <c:pt idx="3215">
                  <c:v>7.3776829089833997</c:v>
                </c:pt>
                <c:pt idx="3216">
                  <c:v>7.3771689089540002</c:v>
                </c:pt>
                <c:pt idx="3217">
                  <c:v>7.3766534666029999</c:v>
                </c:pt>
                <c:pt idx="3218">
                  <c:v>7.3761365811671</c:v>
                </c:pt>
                <c:pt idx="3219">
                  <c:v>7.3756182518808</c:v>
                </c:pt>
                <c:pt idx="3220">
                  <c:v>7.3750984779781996</c:v>
                </c:pt>
                <c:pt idx="3221">
                  <c:v>7.3745772586916001</c:v>
                </c:pt>
                <c:pt idx="3222">
                  <c:v>7.3740545932522004</c:v>
                </c:pt>
                <c:pt idx="3223">
                  <c:v>7.3735304808899</c:v>
                </c:pt>
                <c:pt idx="3224">
                  <c:v>7.3730049208336998</c:v>
                </c:pt>
                <c:pt idx="3225">
                  <c:v>7.3724779123108002</c:v>
                </c:pt>
                <c:pt idx="3226">
                  <c:v>7.3719494545476998</c:v>
                </c:pt>
                <c:pt idx="3227">
                  <c:v>7.3714195467690997</c:v>
                </c:pt>
                <c:pt idx="3228">
                  <c:v>7.3708881881985002</c:v>
                </c:pt>
                <c:pt idx="3229">
                  <c:v>7.3703553780586999</c:v>
                </c:pt>
                <c:pt idx="3230">
                  <c:v>7.3698211155706996</c:v>
                </c:pt>
                <c:pt idx="3231">
                  <c:v>7.3692853999540997</c:v>
                </c:pt>
                <c:pt idx="3232">
                  <c:v>7.3687482304278999</c:v>
                </c:pt>
                <c:pt idx="3233">
                  <c:v>7.3682096062091</c:v>
                </c:pt>
                <c:pt idx="3234">
                  <c:v>7.3676695265139003</c:v>
                </c:pt>
                <c:pt idx="3235">
                  <c:v>7.3671279905568996</c:v>
                </c:pt>
                <c:pt idx="3236">
                  <c:v>7.3665849975517999</c:v>
                </c:pt>
                <c:pt idx="3237">
                  <c:v>7.3660405467106003</c:v>
                </c:pt>
                <c:pt idx="3238">
                  <c:v>7.3654946372441996</c:v>
                </c:pt>
                <c:pt idx="3239">
                  <c:v>7.3649472683620996</c:v>
                </c:pt>
                <c:pt idx="3240">
                  <c:v>7.3643984392729003</c:v>
                </c:pt>
                <c:pt idx="3241">
                  <c:v>7.3638481491835002</c:v>
                </c:pt>
                <c:pt idx="3242">
                  <c:v>7.3632963972996999</c:v>
                </c:pt>
                <c:pt idx="3243">
                  <c:v>7.3627431828257004</c:v>
                </c:pt>
                <c:pt idx="3244">
                  <c:v>7.3621885049648998</c:v>
                </c:pt>
                <c:pt idx="3245">
                  <c:v>7.3616323629189999</c:v>
                </c:pt>
                <c:pt idx="3246">
                  <c:v>7.3610747558884997</c:v>
                </c:pt>
                <c:pt idx="3247">
                  <c:v>7.3605156830725997</c:v>
                </c:pt>
                <c:pt idx="3248">
                  <c:v>7.3599551436694997</c:v>
                </c:pt>
                <c:pt idx="3249">
                  <c:v>7.3593931368753998</c:v>
                </c:pt>
                <c:pt idx="3250">
                  <c:v>7.3588296618857001</c:v>
                </c:pt>
                <c:pt idx="3251">
                  <c:v>7.3582647178945004</c:v>
                </c:pt>
                <c:pt idx="3252">
                  <c:v>7.3576983040944999</c:v>
                </c:pt>
                <c:pt idx="3253">
                  <c:v>7.3571304196769001</c:v>
                </c:pt>
                <c:pt idx="3254">
                  <c:v>7.3565610638315997</c:v>
                </c:pt>
                <c:pt idx="3255">
                  <c:v>7.3559902357476004</c:v>
                </c:pt>
                <c:pt idx="3256">
                  <c:v>7.3554179346120003</c:v>
                </c:pt>
                <c:pt idx="3257">
                  <c:v>7.3548441596109999</c:v>
                </c:pt>
                <c:pt idx="3258">
                  <c:v>7.3542689099293002</c:v>
                </c:pt>
                <c:pt idx="3259">
                  <c:v>7.3536921847501002</c:v>
                </c:pt>
                <c:pt idx="3260">
                  <c:v>7.3531139832556001</c:v>
                </c:pt>
                <c:pt idx="3261">
                  <c:v>7.3525343046265004</c:v>
                </c:pt>
                <c:pt idx="3262">
                  <c:v>7.3519531480421998</c:v>
                </c:pt>
                <c:pt idx="3263">
                  <c:v>7.3513705126806004</c:v>
                </c:pt>
                <c:pt idx="3264">
                  <c:v>7.3507863977183998</c:v>
                </c:pt>
                <c:pt idx="3265">
                  <c:v>7.3502008023309999</c:v>
                </c:pt>
                <c:pt idx="3266">
                  <c:v>7.3496137256924001</c:v>
                </c:pt>
                <c:pt idx="3267">
                  <c:v>7.3490251669750002</c:v>
                </c:pt>
                <c:pt idx="3268">
                  <c:v>7.3484351253503997</c:v>
                </c:pt>
                <c:pt idx="3269">
                  <c:v>7.3478435999883001</c:v>
                </c:pt>
                <c:pt idx="3270">
                  <c:v>7.3472505900574996</c:v>
                </c:pt>
                <c:pt idx="3271">
                  <c:v>7.3466560947247999</c:v>
                </c:pt>
                <c:pt idx="3272">
                  <c:v>7.3460601131564003</c:v>
                </c:pt>
                <c:pt idx="3273">
                  <c:v>7.3454626445166999</c:v>
                </c:pt>
                <c:pt idx="3274">
                  <c:v>7.3448636879688003</c:v>
                </c:pt>
                <c:pt idx="3275">
                  <c:v>7.3442632426743</c:v>
                </c:pt>
                <c:pt idx="3276">
                  <c:v>7.3436613077936999</c:v>
                </c:pt>
                <c:pt idx="3277">
                  <c:v>7.3430578824861001</c:v>
                </c:pt>
                <c:pt idx="3278">
                  <c:v>7.3424529659089002</c:v>
                </c:pt>
                <c:pt idx="3279">
                  <c:v>7.3418465572183997</c:v>
                </c:pt>
                <c:pt idx="3280">
                  <c:v>7.3412386555696001</c:v>
                </c:pt>
                <c:pt idx="3281">
                  <c:v>7.3406292601157999</c:v>
                </c:pt>
                <c:pt idx="3282">
                  <c:v>7.3400183700091004</c:v>
                </c:pt>
                <c:pt idx="3283">
                  <c:v>7.3394059844001998</c:v>
                </c:pt>
                <c:pt idx="3284">
                  <c:v>7.3387921024386999</c:v>
                </c:pt>
                <c:pt idx="3285">
                  <c:v>7.3381767232720003</c:v>
                </c:pt>
                <c:pt idx="3286">
                  <c:v>7.3375598460470002</c:v>
                </c:pt>
                <c:pt idx="3287">
                  <c:v>7.3369414699088003</c:v>
                </c:pt>
                <c:pt idx="3288">
                  <c:v>7.3363215940008999</c:v>
                </c:pt>
                <c:pt idx="3289">
                  <c:v>7.3357002174658001</c:v>
                </c:pt>
                <c:pt idx="3290">
                  <c:v>7.3350773394443003</c:v>
                </c:pt>
                <c:pt idx="3291">
                  <c:v>7.3344529590761001</c:v>
                </c:pt>
                <c:pt idx="3292">
                  <c:v>7.3338270754990997</c:v>
                </c:pt>
                <c:pt idx="3293">
                  <c:v>7.3331996878499002</c:v>
                </c:pt>
                <c:pt idx="3294">
                  <c:v>7.332570795264</c:v>
                </c:pt>
                <c:pt idx="3295">
                  <c:v>7.3319403968751002</c:v>
                </c:pt>
                <c:pt idx="3296">
                  <c:v>7.3313084918155997</c:v>
                </c:pt>
                <c:pt idx="3297">
                  <c:v>7.3306750792167001</c:v>
                </c:pt>
                <c:pt idx="3298">
                  <c:v>7.3300401582078001</c:v>
                </c:pt>
                <c:pt idx="3299">
                  <c:v>7.3294037279169997</c:v>
                </c:pt>
                <c:pt idx="3300">
                  <c:v>7.3287657874712</c:v>
                </c:pt>
                <c:pt idx="3301">
                  <c:v>7.3281263359956998</c:v>
                </c:pt>
                <c:pt idx="3302">
                  <c:v>7.3274853726140998</c:v>
                </c:pt>
                <c:pt idx="3303">
                  <c:v>7.3268428964490004</c:v>
                </c:pt>
                <c:pt idx="3304">
                  <c:v>7.3261989066213999</c:v>
                </c:pt>
                <c:pt idx="3305">
                  <c:v>7.3255534022506996</c:v>
                </c:pt>
                <c:pt idx="3306">
                  <c:v>7.3249063824551</c:v>
                </c:pt>
                <c:pt idx="3307">
                  <c:v>7.3242578463512</c:v>
                </c:pt>
                <c:pt idx="3308">
                  <c:v>7.3236077930540997</c:v>
                </c:pt>
                <c:pt idx="3309">
                  <c:v>7.3229562216776003</c:v>
                </c:pt>
                <c:pt idx="3310">
                  <c:v>7.3223031313340998</c:v>
                </c:pt>
                <c:pt idx="3311">
                  <c:v>7.3216485211342004</c:v>
                </c:pt>
                <c:pt idx="3312">
                  <c:v>7.3209923901872997</c:v>
                </c:pt>
                <c:pt idx="3313">
                  <c:v>7.3203347376014003</c:v>
                </c:pt>
                <c:pt idx="3314">
                  <c:v>7.3196755624829999</c:v>
                </c:pt>
                <c:pt idx="3315">
                  <c:v>7.3190148639367001</c:v>
                </c:pt>
                <c:pt idx="3316">
                  <c:v>7.3183526410663999</c:v>
                </c:pt>
                <c:pt idx="3317">
                  <c:v>7.3176888929738002</c:v>
                </c:pt>
                <c:pt idx="3318">
                  <c:v>7.3170236187597002</c:v>
                </c:pt>
                <c:pt idx="3319">
                  <c:v>7.3163568175230003</c:v>
                </c:pt>
                <c:pt idx="3320">
                  <c:v>7.3156884883612001</c:v>
                </c:pt>
                <c:pt idx="3321">
                  <c:v>7.3150186303705</c:v>
                </c:pt>
                <c:pt idx="3322">
                  <c:v>7.3143472426454998</c:v>
                </c:pt>
                <c:pt idx="3323">
                  <c:v>7.3136743242793001</c:v>
                </c:pt>
                <c:pt idx="3324">
                  <c:v>7.3129998743635003</c:v>
                </c:pt>
                <c:pt idx="3325">
                  <c:v>7.3123238919883997</c:v>
                </c:pt>
                <c:pt idx="3326">
                  <c:v>7.3116463762423001</c:v>
                </c:pt>
                <c:pt idx="3327">
                  <c:v>7.3109673262125003</c:v>
                </c:pt>
                <c:pt idx="3328">
                  <c:v>7.3102867409846999</c:v>
                </c:pt>
                <c:pt idx="3329">
                  <c:v>7.3096046196428004</c:v>
                </c:pt>
                <c:pt idx="3330">
                  <c:v>7.3089209612695996</c:v>
                </c:pt>
                <c:pt idx="3331">
                  <c:v>7.3082357649461001</c:v>
                </c:pt>
                <c:pt idx="3332">
                  <c:v>7.3075490297519003</c:v>
                </c:pt>
                <c:pt idx="3333">
                  <c:v>7.3068607547650002</c:v>
                </c:pt>
                <c:pt idx="3334">
                  <c:v>7.3061709390620999</c:v>
                </c:pt>
                <c:pt idx="3335">
                  <c:v>7.3054795817181004</c:v>
                </c:pt>
                <c:pt idx="3336">
                  <c:v>7.3047866818065001</c:v>
                </c:pt>
                <c:pt idx="3337">
                  <c:v>7.3040922383993001</c:v>
                </c:pt>
                <c:pt idx="3338">
                  <c:v>7.3033962505668999</c:v>
                </c:pt>
                <c:pt idx="3339">
                  <c:v>7.3026987173783002</c:v>
                </c:pt>
                <c:pt idx="3340">
                  <c:v>7.3019996379006997</c:v>
                </c:pt>
                <c:pt idx="3341">
                  <c:v>7.3012990112000002</c:v>
                </c:pt>
                <c:pt idx="3342">
                  <c:v>7.3005968363406</c:v>
                </c:pt>
                <c:pt idx="3343">
                  <c:v>7.2998931123849999</c:v>
                </c:pt>
                <c:pt idx="3344">
                  <c:v>7.2991878383945004</c:v>
                </c:pt>
                <c:pt idx="3345">
                  <c:v>7.2984810134289004</c:v>
                </c:pt>
                <c:pt idx="3346">
                  <c:v>7.2977726365458997</c:v>
                </c:pt>
                <c:pt idx="3347">
                  <c:v>7.2970627068024996</c:v>
                </c:pt>
                <c:pt idx="3348">
                  <c:v>7.2963512232532999</c:v>
                </c:pt>
                <c:pt idx="3349">
                  <c:v>7.2956381849519998</c:v>
                </c:pt>
                <c:pt idx="3350">
                  <c:v>7.2949235909499999</c:v>
                </c:pt>
                <c:pt idx="3351">
                  <c:v>7.2942074402979999</c:v>
                </c:pt>
                <c:pt idx="3352">
                  <c:v>7.2934897320446002</c:v>
                </c:pt>
                <c:pt idx="3353">
                  <c:v>7.2927704652368996</c:v>
                </c:pt>
                <c:pt idx="3354">
                  <c:v>7.2920496389203997</c:v>
                </c:pt>
                <c:pt idx="3355">
                  <c:v>7.2913272521390002</c:v>
                </c:pt>
                <c:pt idx="3356">
                  <c:v>7.2906033039354003</c:v>
                </c:pt>
                <c:pt idx="3357">
                  <c:v>7.2898777933499996</c:v>
                </c:pt>
                <c:pt idx="3358">
                  <c:v>7.2891507194224001</c:v>
                </c:pt>
                <c:pt idx="3359">
                  <c:v>7.2884220811898004</c:v>
                </c:pt>
                <c:pt idx="3360">
                  <c:v>7.2876918776885997</c:v>
                </c:pt>
                <c:pt idx="3361">
                  <c:v>7.2869601079531998</c:v>
                </c:pt>
                <c:pt idx="3362">
                  <c:v>7.2862267710162003</c:v>
                </c:pt>
                <c:pt idx="3363">
                  <c:v>7.285491865909</c:v>
                </c:pt>
                <c:pt idx="3364">
                  <c:v>7.2847553916612</c:v>
                </c:pt>
                <c:pt idx="3365">
                  <c:v>7.2840173473006997</c:v>
                </c:pt>
                <c:pt idx="3366">
                  <c:v>7.2832777318539996</c:v>
                </c:pt>
                <c:pt idx="3367">
                  <c:v>7.2825365443459997</c:v>
                </c:pt>
                <c:pt idx="3368">
                  <c:v>7.2817937837997002</c:v>
                </c:pt>
                <c:pt idx="3369">
                  <c:v>7.2810494492366002</c:v>
                </c:pt>
                <c:pt idx="3370">
                  <c:v>7.2803035396768001</c:v>
                </c:pt>
                <c:pt idx="3371">
                  <c:v>7.2795560541385003</c:v>
                </c:pt>
                <c:pt idx="3372">
                  <c:v>7.2788069916384002</c:v>
                </c:pt>
                <c:pt idx="3373">
                  <c:v>7.2780563511913998</c:v>
                </c:pt>
                <c:pt idx="3374">
                  <c:v>7.2773041318110003</c:v>
                </c:pt>
                <c:pt idx="3375">
                  <c:v>7.2765503325090002</c:v>
                </c:pt>
                <c:pt idx="3376">
                  <c:v>7.2757949522954002</c:v>
                </c:pt>
                <c:pt idx="3377">
                  <c:v>7.2750379901787001</c:v>
                </c:pt>
                <c:pt idx="3378">
                  <c:v>7.2742794451658002</c:v>
                </c:pt>
                <c:pt idx="3379">
                  <c:v>7.2735193162618001</c:v>
                </c:pt>
                <c:pt idx="3380">
                  <c:v>7.2727576024699996</c:v>
                </c:pt>
                <c:pt idx="3381">
                  <c:v>7.2719943027926002</c:v>
                </c:pt>
                <c:pt idx="3382">
                  <c:v>7.2712294162294997</c:v>
                </c:pt>
                <c:pt idx="3383">
                  <c:v>7.2704629417794999</c:v>
                </c:pt>
                <c:pt idx="3384">
                  <c:v>7.2696948784393998</c:v>
                </c:pt>
                <c:pt idx="3385">
                  <c:v>7.2689252252039998</c:v>
                </c:pt>
                <c:pt idx="3386">
                  <c:v>7.2681539810671998</c:v>
                </c:pt>
                <c:pt idx="3387">
                  <c:v>7.2673811450208001</c:v>
                </c:pt>
                <c:pt idx="3388">
                  <c:v>7.2666067160547003</c:v>
                </c:pt>
                <c:pt idx="3389">
                  <c:v>7.2658306931577004</c:v>
                </c:pt>
                <c:pt idx="3390">
                  <c:v>7.2650530753162998</c:v>
                </c:pt>
                <c:pt idx="3391">
                  <c:v>7.2642738615158002</c:v>
                </c:pt>
                <c:pt idx="3392">
                  <c:v>7.2634930507393998</c:v>
                </c:pt>
                <c:pt idx="3393">
                  <c:v>7.2627106419688996</c:v>
                </c:pt>
                <c:pt idx="3394">
                  <c:v>7.2619266341844</c:v>
                </c:pt>
                <c:pt idx="3395">
                  <c:v>7.2611410263640002</c:v>
                </c:pt>
                <c:pt idx="3396">
                  <c:v>7.2603538174843996</c:v>
                </c:pt>
                <c:pt idx="3397">
                  <c:v>7.2595650065203001</c:v>
                </c:pt>
                <c:pt idx="3398">
                  <c:v>7.2587745924452003</c:v>
                </c:pt>
                <c:pt idx="3399">
                  <c:v>7.2579825742302999</c:v>
                </c:pt>
                <c:pt idx="3400">
                  <c:v>7.2571889508453999</c:v>
                </c:pt>
                <c:pt idx="3401">
                  <c:v>7.2563937212583998</c:v>
                </c:pt>
                <c:pt idx="3402">
                  <c:v>7.2555968844357004</c:v>
                </c:pt>
                <c:pt idx="3403">
                  <c:v>7.2547984393418004</c:v>
                </c:pt>
                <c:pt idx="3404">
                  <c:v>7.2539983849396004</c:v>
                </c:pt>
                <c:pt idx="3405">
                  <c:v>7.2531967201900001</c:v>
                </c:pt>
                <c:pt idx="3406">
                  <c:v>7.2523934440525002</c:v>
                </c:pt>
                <c:pt idx="3407">
                  <c:v>7.2515885554845001</c:v>
                </c:pt>
                <c:pt idx="3408">
                  <c:v>7.2507820534420997</c:v>
                </c:pt>
                <c:pt idx="3409">
                  <c:v>7.2499739368791998</c:v>
                </c:pt>
                <c:pt idx="3410">
                  <c:v>7.2491642047482996</c:v>
                </c:pt>
                <c:pt idx="3411">
                  <c:v>7.2483528559999</c:v>
                </c:pt>
                <c:pt idx="3412">
                  <c:v>7.2475398895826997</c:v>
                </c:pt>
                <c:pt idx="3413">
                  <c:v>7.2467253044440003</c:v>
                </c:pt>
                <c:pt idx="3414">
                  <c:v>7.2459090995288999</c:v>
                </c:pt>
                <c:pt idx="3415">
                  <c:v>7.245091273781</c:v>
                </c:pt>
                <c:pt idx="3416">
                  <c:v>7.2442718261421</c:v>
                </c:pt>
                <c:pt idx="3417">
                  <c:v>7.2434507555521996</c:v>
                </c:pt>
                <c:pt idx="3418">
                  <c:v>7.2426280609492997</c:v>
                </c:pt>
                <c:pt idx="3419">
                  <c:v>7.2418037412698997</c:v>
                </c:pt>
                <c:pt idx="3420">
                  <c:v>7.2409777954486998</c:v>
                </c:pt>
                <c:pt idx="3421">
                  <c:v>7.2401502224184</c:v>
                </c:pt>
                <c:pt idx="3422">
                  <c:v>7.2393210211102001</c:v>
                </c:pt>
                <c:pt idx="3423">
                  <c:v>7.2384901904532004</c:v>
                </c:pt>
                <c:pt idx="3424">
                  <c:v>7.2376577293748001</c:v>
                </c:pt>
                <c:pt idx="3425">
                  <c:v>7.2368236368007999</c:v>
                </c:pt>
                <c:pt idx="3426">
                  <c:v>7.2359879116546999</c:v>
                </c:pt>
                <c:pt idx="3427">
                  <c:v>7.2351505528587996</c:v>
                </c:pt>
                <c:pt idx="3428">
                  <c:v>7.2343115593330998</c:v>
                </c:pt>
                <c:pt idx="3429">
                  <c:v>7.2334709299959998</c:v>
                </c:pt>
                <c:pt idx="3430">
                  <c:v>7.2326286637642996</c:v>
                </c:pt>
                <c:pt idx="3431">
                  <c:v>7.2317847595523004</c:v>
                </c:pt>
                <c:pt idx="3432">
                  <c:v>7.2309392162731001</c:v>
                </c:pt>
                <c:pt idx="3433">
                  <c:v>7.2300920328378</c:v>
                </c:pt>
                <c:pt idx="3434">
                  <c:v>7.2292432081555003</c:v>
                </c:pt>
                <c:pt idx="3435">
                  <c:v>7.2283927411334998</c:v>
                </c:pt>
                <c:pt idx="3436">
                  <c:v>7.2275406306774004</c:v>
                </c:pt>
                <c:pt idx="3437">
                  <c:v>7.2266868756909002</c:v>
                </c:pt>
                <c:pt idx="3438">
                  <c:v>7.2258314750758998</c:v>
                </c:pt>
                <c:pt idx="3439">
                  <c:v>7.2249744277322003</c:v>
                </c:pt>
                <c:pt idx="3440">
                  <c:v>7.2241157325579</c:v>
                </c:pt>
                <c:pt idx="3441">
                  <c:v>7.2232553884493997</c:v>
                </c:pt>
                <c:pt idx="3442">
                  <c:v>7.2223933943008998</c:v>
                </c:pt>
                <c:pt idx="3443">
                  <c:v>7.2215297490049997</c:v>
                </c:pt>
                <c:pt idx="3444">
                  <c:v>7.2206644514522003</c:v>
                </c:pt>
                <c:pt idx="3445">
                  <c:v>7.2197975005312998</c:v>
                </c:pt>
                <c:pt idx="3446">
                  <c:v>7.2189288951293999</c:v>
                </c:pt>
                <c:pt idx="3447">
                  <c:v>7.2180586341310997</c:v>
                </c:pt>
                <c:pt idx="3448">
                  <c:v>7.2171867164196</c:v>
                </c:pt>
                <c:pt idx="3449">
                  <c:v>7.2163131408760997</c:v>
                </c:pt>
                <c:pt idx="3450">
                  <c:v>7.21543790638</c:v>
                </c:pt>
                <c:pt idx="3451">
                  <c:v>7.2145610118084997</c:v>
                </c:pt>
                <c:pt idx="3452">
                  <c:v>7.2136824560372004</c:v>
                </c:pt>
                <c:pt idx="3453">
                  <c:v>7.2128022379396999</c:v>
                </c:pt>
                <c:pt idx="3454">
                  <c:v>7.2119203563873997</c:v>
                </c:pt>
                <c:pt idx="3455">
                  <c:v>7.2110368102504996</c:v>
                </c:pt>
                <c:pt idx="3456">
                  <c:v>7.2101515983963997</c:v>
                </c:pt>
                <c:pt idx="3457">
                  <c:v>7.2092647196912001</c:v>
                </c:pt>
                <c:pt idx="3458">
                  <c:v>7.2083761729987996</c:v>
                </c:pt>
                <c:pt idx="3459">
                  <c:v>7.2074859571812002</c:v>
                </c:pt>
                <c:pt idx="3460">
                  <c:v>7.2065940710985004</c:v>
                </c:pt>
                <c:pt idx="3461">
                  <c:v>7.205700513609</c:v>
                </c:pt>
                <c:pt idx="3462">
                  <c:v>7.2048052835687004</c:v>
                </c:pt>
                <c:pt idx="3463">
                  <c:v>7.2039083798319998</c:v>
                </c:pt>
                <c:pt idx="3464">
                  <c:v>7.2030098012510999</c:v>
                </c:pt>
                <c:pt idx="3465">
                  <c:v>7.2021095466764002</c:v>
                </c:pt>
                <c:pt idx="3466">
                  <c:v>7.2012076149561999</c:v>
                </c:pt>
                <c:pt idx="3467">
                  <c:v>7.2003040049372</c:v>
                </c:pt>
                <c:pt idx="3468">
                  <c:v>7.1993987154635004</c:v>
                </c:pt>
                <c:pt idx="3469">
                  <c:v>7.1984917453778001</c:v>
                </c:pt>
                <c:pt idx="3470">
                  <c:v>7.1975830935204996</c:v>
                </c:pt>
                <c:pt idx="3471">
                  <c:v>7.1966727587300996</c:v>
                </c:pt>
                <c:pt idx="3472">
                  <c:v>7.1957607398432</c:v>
                </c:pt>
                <c:pt idx="3473">
                  <c:v>7.1948470356943997</c:v>
                </c:pt>
                <c:pt idx="3474">
                  <c:v>7.1939316451161002</c:v>
                </c:pt>
                <c:pt idx="3475">
                  <c:v>7.1930145669390999</c:v>
                </c:pt>
                <c:pt idx="3476">
                  <c:v>7.1920957999916997</c:v>
                </c:pt>
                <c:pt idx="3477">
                  <c:v>7.1911753431004</c:v>
                </c:pt>
                <c:pt idx="3478">
                  <c:v>7.1902531950900999</c:v>
                </c:pt>
                <c:pt idx="3479">
                  <c:v>7.1893293547830002</c:v>
                </c:pt>
                <c:pt idx="3480">
                  <c:v>7.1884038209997003</c:v>
                </c:pt>
                <c:pt idx="3481">
                  <c:v>7.1874765925587001</c:v>
                </c:pt>
                <c:pt idx="3482">
                  <c:v>7.1865476682763996</c:v>
                </c:pt>
                <c:pt idx="3483">
                  <c:v>7.1856170469673</c:v>
                </c:pt>
                <c:pt idx="3484">
                  <c:v>7.1846847274436998</c:v>
                </c:pt>
                <c:pt idx="3485">
                  <c:v>7.1837507085160999</c:v>
                </c:pt>
                <c:pt idx="3486">
                  <c:v>7.1828149889926003</c:v>
                </c:pt>
                <c:pt idx="3487">
                  <c:v>7.1818775676796003</c:v>
                </c:pt>
                <c:pt idx="3488">
                  <c:v>7.1809384433814003</c:v>
                </c:pt>
                <c:pt idx="3489">
                  <c:v>7.1799976148999001</c:v>
                </c:pt>
                <c:pt idx="3490">
                  <c:v>7.1790550810351998</c:v>
                </c:pt>
                <c:pt idx="3491">
                  <c:v>7.1781108405855001</c:v>
                </c:pt>
                <c:pt idx="3492">
                  <c:v>7.1771648923467</c:v>
                </c:pt>
                <c:pt idx="3493">
                  <c:v>7.1762172351127997</c:v>
                </c:pt>
                <c:pt idx="3494">
                  <c:v>7.1752678676753003</c:v>
                </c:pt>
                <c:pt idx="3495">
                  <c:v>7.1743167888241004</c:v>
                </c:pt>
                <c:pt idx="3496">
                  <c:v>7.1733639973469003</c:v>
                </c:pt>
                <c:pt idx="3497">
                  <c:v>7.1724094920289998</c:v>
                </c:pt>
                <c:pt idx="3498">
                  <c:v>7.1714532716540003</c:v>
                </c:pt>
                <c:pt idx="3499">
                  <c:v>7.1704953350034</c:v>
                </c:pt>
                <c:pt idx="3500">
                  <c:v>7.1695356808563</c:v>
                </c:pt>
                <c:pt idx="3501">
                  <c:v>7.1685743079895996</c:v>
                </c:pt>
                <c:pt idx="3502">
                  <c:v>7.1676112151786997</c:v>
                </c:pt>
                <c:pt idx="3503">
                  <c:v>7.1666464011963003</c:v>
                </c:pt>
                <c:pt idx="3504">
                  <c:v>7.1656798648131996</c:v>
                </c:pt>
                <c:pt idx="3505">
                  <c:v>7.1647116047981001</c:v>
                </c:pt>
                <c:pt idx="3506">
                  <c:v>7.1637416199174</c:v>
                </c:pt>
                <c:pt idx="3507">
                  <c:v>7.1627699089355996</c:v>
                </c:pt>
                <c:pt idx="3508">
                  <c:v>7.1617964706148998</c:v>
                </c:pt>
                <c:pt idx="3509">
                  <c:v>7.1608213037153998</c:v>
                </c:pt>
                <c:pt idx="3510">
                  <c:v>7.1598444069951004</c:v>
                </c:pt>
                <c:pt idx="3511">
                  <c:v>7.1588657792096999</c:v>
                </c:pt>
                <c:pt idx="3512">
                  <c:v>7.1578854191129002</c:v>
                </c:pt>
                <c:pt idx="3513">
                  <c:v>7.1569033254561001</c:v>
                </c:pt>
                <c:pt idx="3514">
                  <c:v>7.1559194969886999</c:v>
                </c:pt>
                <c:pt idx="3515">
                  <c:v>7.1549339324579</c:v>
                </c:pt>
                <c:pt idx="3516">
                  <c:v>7.1539466306083996</c:v>
                </c:pt>
                <c:pt idx="3517">
                  <c:v>7.1529575901831999</c:v>
                </c:pt>
                <c:pt idx="3518">
                  <c:v>7.1519668099227003</c:v>
                </c:pt>
                <c:pt idx="3519">
                  <c:v>7.1509742885653997</c:v>
                </c:pt>
                <c:pt idx="3520">
                  <c:v>7.1499800248475998</c:v>
                </c:pt>
                <c:pt idx="3521">
                  <c:v>7.1489840175030999</c:v>
                </c:pt>
                <c:pt idx="3522">
                  <c:v>7.1479862652637998</c:v>
                </c:pt>
                <c:pt idx="3523">
                  <c:v>7.1469867668592997</c:v>
                </c:pt>
                <c:pt idx="3524">
                  <c:v>7.1459855210169003</c:v>
                </c:pt>
                <c:pt idx="3525">
                  <c:v>7.1449825264616997</c:v>
                </c:pt>
                <c:pt idx="3526">
                  <c:v>7.1439777819166999</c:v>
                </c:pt>
                <c:pt idx="3527">
                  <c:v>7.1429712861026999</c:v>
                </c:pt>
                <c:pt idx="3528">
                  <c:v>7.1419630377381003</c:v>
                </c:pt>
                <c:pt idx="3529">
                  <c:v>7.1409530355389004</c:v>
                </c:pt>
                <c:pt idx="3530">
                  <c:v>7.1399412782193998</c:v>
                </c:pt>
                <c:pt idx="3531">
                  <c:v>7.1389277644910996</c:v>
                </c:pt>
                <c:pt idx="3532">
                  <c:v>7.1379124930635003</c:v>
                </c:pt>
                <c:pt idx="3533">
                  <c:v>7.1368954626440004</c:v>
                </c:pt>
                <c:pt idx="3534">
                  <c:v>7.1358766719373001</c:v>
                </c:pt>
                <c:pt idx="3535">
                  <c:v>7.1348561196461997</c:v>
                </c:pt>
                <c:pt idx="3536">
                  <c:v>7.1338338044712</c:v>
                </c:pt>
                <c:pt idx="3537">
                  <c:v>7.1328097251102998</c:v>
                </c:pt>
                <c:pt idx="3538">
                  <c:v>7.1317838802594</c:v>
                </c:pt>
                <c:pt idx="3539">
                  <c:v>7.1307562686120001</c:v>
                </c:pt>
                <c:pt idx="3540">
                  <c:v>7.1297268888592997</c:v>
                </c:pt>
                <c:pt idx="3541">
                  <c:v>7.1286957396905999</c:v>
                </c:pt>
                <c:pt idx="3542">
                  <c:v>7.1276628197922998</c:v>
                </c:pt>
                <c:pt idx="3543">
                  <c:v>7.1266281278488002</c:v>
                </c:pt>
                <c:pt idx="3544">
                  <c:v>7.1255916625421003</c:v>
                </c:pt>
                <c:pt idx="3545">
                  <c:v>7.1245534225520997</c:v>
                </c:pt>
                <c:pt idx="3546">
                  <c:v>7.1235134065560004</c:v>
                </c:pt>
                <c:pt idx="3547">
                  <c:v>7.122471613229</c:v>
                </c:pt>
                <c:pt idx="3548">
                  <c:v>7.1214280412436999</c:v>
                </c:pt>
                <c:pt idx="3549">
                  <c:v>7.1203826892705999</c:v>
                </c:pt>
                <c:pt idx="3550">
                  <c:v>7.1193355559778002</c:v>
                </c:pt>
                <c:pt idx="3551">
                  <c:v>7.1182866400310001</c:v>
                </c:pt>
                <c:pt idx="3552">
                  <c:v>7.1172359400934004</c:v>
                </c:pt>
                <c:pt idx="3553">
                  <c:v>7.1161834548262997</c:v>
                </c:pt>
                <c:pt idx="3554">
                  <c:v>7.1151291828880003</c:v>
                </c:pt>
                <c:pt idx="3555">
                  <c:v>7.1140731229350003</c:v>
                </c:pt>
                <c:pt idx="3556">
                  <c:v>7.1130152736209</c:v>
                </c:pt>
                <c:pt idx="3557">
                  <c:v>7.1119556335974998</c:v>
                </c:pt>
                <c:pt idx="3558">
                  <c:v>7.1108942015138998</c:v>
                </c:pt>
                <c:pt idx="3559">
                  <c:v>7.1098309760165996</c:v>
                </c:pt>
                <c:pt idx="3560">
                  <c:v>7.1087659557501004</c:v>
                </c:pt>
                <c:pt idx="3561">
                  <c:v>7.1076991393563</c:v>
                </c:pt>
                <c:pt idx="3562">
                  <c:v>7.1066305254747002</c:v>
                </c:pt>
                <c:pt idx="3563">
                  <c:v>7.1055601127422996</c:v>
                </c:pt>
                <c:pt idx="3564">
                  <c:v>7.104487899794</c:v>
                </c:pt>
                <c:pt idx="3565">
                  <c:v>7.1034138852620003</c:v>
                </c:pt>
                <c:pt idx="3566">
                  <c:v>7.1023380677760999</c:v>
                </c:pt>
                <c:pt idx="3567">
                  <c:v>7.1012604459636997</c:v>
                </c:pt>
                <c:pt idx="3568">
                  <c:v>7.1001810184498</c:v>
                </c:pt>
                <c:pt idx="3569">
                  <c:v>7.0990997838567997</c:v>
                </c:pt>
                <c:pt idx="3570">
                  <c:v>7.0980167408049999</c:v>
                </c:pt>
                <c:pt idx="3571">
                  <c:v>7.0969318879117997</c:v>
                </c:pt>
                <c:pt idx="3572">
                  <c:v>7.0958452237924003</c:v>
                </c:pt>
                <c:pt idx="3573">
                  <c:v>7.0947567470596002</c:v>
                </c:pt>
                <c:pt idx="3574">
                  <c:v>7.0936664563234997</c:v>
                </c:pt>
                <c:pt idx="3575">
                  <c:v>7.0925743501917999</c:v>
                </c:pt>
                <c:pt idx="3576">
                  <c:v>7.0914804272699001</c:v>
                </c:pt>
                <c:pt idx="3577">
                  <c:v>7.0903846861603999</c:v>
                </c:pt>
                <c:pt idx="3578">
                  <c:v>7.0892871254637004</c:v>
                </c:pt>
                <c:pt idx="3579">
                  <c:v>7.0881877437774996</c:v>
                </c:pt>
                <c:pt idx="3580">
                  <c:v>7.0870865396968998</c:v>
                </c:pt>
                <c:pt idx="3581">
                  <c:v>7.0859835118149999</c:v>
                </c:pt>
                <c:pt idx="3582">
                  <c:v>7.0848786587217001</c:v>
                </c:pt>
                <c:pt idx="3583">
                  <c:v>7.0837719790048999</c:v>
                </c:pt>
                <c:pt idx="3584">
                  <c:v>7.0826634712496999</c:v>
                </c:pt>
                <c:pt idx="3585">
                  <c:v>7.0815531340386002</c:v>
                </c:pt>
                <c:pt idx="3586">
                  <c:v>7.0804409659519996</c:v>
                </c:pt>
                <c:pt idx="3587">
                  <c:v>7.0793269655672999</c:v>
                </c:pt>
                <c:pt idx="3588">
                  <c:v>7.0782111314594003</c:v>
                </c:pt>
                <c:pt idx="3589">
                  <c:v>7.0770934622009003</c:v>
                </c:pt>
                <c:pt idx="3590">
                  <c:v>7.0759739563616</c:v>
                </c:pt>
                <c:pt idx="3591">
                  <c:v>7.0748526125089004</c:v>
                </c:pt>
                <c:pt idx="3592">
                  <c:v>7.0737294292073001</c:v>
                </c:pt>
                <c:pt idx="3593">
                  <c:v>7.0726044050191996</c:v>
                </c:pt>
                <c:pt idx="3594">
                  <c:v>7.0714775385042001</c:v>
                </c:pt>
                <c:pt idx="3595">
                  <c:v>7.0703488282190001</c:v>
                </c:pt>
                <c:pt idx="3596">
                  <c:v>7.0692182727182002</c:v>
                </c:pt>
                <c:pt idx="3597">
                  <c:v>7.0680858705534</c:v>
                </c:pt>
                <c:pt idx="3598">
                  <c:v>7.0669516202739002</c:v>
                </c:pt>
                <c:pt idx="3599">
                  <c:v>7.0658155204261996</c:v>
                </c:pt>
                <c:pt idx="3600">
                  <c:v>7.0646775695540001</c:v>
                </c:pt>
                <c:pt idx="3601">
                  <c:v>7.0635377661989001</c:v>
                </c:pt>
                <c:pt idx="3602">
                  <c:v>7.0623961088994003</c:v>
                </c:pt>
                <c:pt idx="3603">
                  <c:v>7.0612525961915997</c:v>
                </c:pt>
                <c:pt idx="3604">
                  <c:v>7.0601072266087996</c:v>
                </c:pt>
                <c:pt idx="3605">
                  <c:v>7.0589599986816003</c:v>
                </c:pt>
                <c:pt idx="3606">
                  <c:v>7.0578109109381</c:v>
                </c:pt>
                <c:pt idx="3607">
                  <c:v>7.0566599619039003</c:v>
                </c:pt>
                <c:pt idx="3608">
                  <c:v>7.0555071501014002</c:v>
                </c:pt>
                <c:pt idx="3609">
                  <c:v>7.0543524740506998</c:v>
                </c:pt>
                <c:pt idx="3610">
                  <c:v>7.0531959322692002</c:v>
                </c:pt>
                <c:pt idx="3611">
                  <c:v>7.0520375232715997</c:v>
                </c:pt>
                <c:pt idx="3612">
                  <c:v>7.0508772455697999</c:v>
                </c:pt>
                <c:pt idx="3613">
                  <c:v>7.0497150976730003</c:v>
                </c:pt>
                <c:pt idx="3614">
                  <c:v>7.0485510780878</c:v>
                </c:pt>
                <c:pt idx="3615">
                  <c:v>7.0473851853180998</c:v>
                </c:pt>
                <c:pt idx="3616">
                  <c:v>7.0462174178649004</c:v>
                </c:pt>
                <c:pt idx="3617">
                  <c:v>7.0450477742265996</c:v>
                </c:pt>
                <c:pt idx="3618">
                  <c:v>7.0438762528989001</c:v>
                </c:pt>
                <c:pt idx="3619">
                  <c:v>7.0427028523745001</c:v>
                </c:pt>
                <c:pt idx="3620">
                  <c:v>7.0415275711438001</c:v>
                </c:pt>
                <c:pt idx="3621">
                  <c:v>7.0403504076939996</c:v>
                </c:pt>
                <c:pt idx="3622">
                  <c:v>7.0391713605098998</c:v>
                </c:pt>
                <c:pt idx="3623">
                  <c:v>7.0379904280731997</c:v>
                </c:pt>
                <c:pt idx="3624">
                  <c:v>7.0368076088631</c:v>
                </c:pt>
                <c:pt idx="3625">
                  <c:v>7.0356229013557998</c:v>
                </c:pt>
                <c:pt idx="3626">
                  <c:v>7.0344363040250002</c:v>
                </c:pt>
                <c:pt idx="3627">
                  <c:v>7.0332478153414</c:v>
                </c:pt>
                <c:pt idx="3628">
                  <c:v>7.0320574337727999</c:v>
                </c:pt>
                <c:pt idx="3629">
                  <c:v>7.0308651577844001</c:v>
                </c:pt>
                <c:pt idx="3630">
                  <c:v>7.0296709858385</c:v>
                </c:pt>
                <c:pt idx="3631">
                  <c:v>7.0284749163946003</c:v>
                </c:pt>
                <c:pt idx="3632">
                  <c:v>7.0272769479093</c:v>
                </c:pt>
                <c:pt idx="3633">
                  <c:v>7.0260770788366997</c:v>
                </c:pt>
                <c:pt idx="3634">
                  <c:v>7.0248753076273003</c:v>
                </c:pt>
                <c:pt idx="3635">
                  <c:v>7.0236716327297</c:v>
                </c:pt>
                <c:pt idx="3636">
                  <c:v>7.0224660525889</c:v>
                </c:pt>
                <c:pt idx="3637">
                  <c:v>7.0212585656474999</c:v>
                </c:pt>
                <c:pt idx="3638">
                  <c:v>7.0200491703449996</c:v>
                </c:pt>
                <c:pt idx="3639">
                  <c:v>7.0188378651179999</c:v>
                </c:pt>
                <c:pt idx="3640">
                  <c:v>7.0176246484005</c:v>
                </c:pt>
                <c:pt idx="3641">
                  <c:v>7.0164095186233002</c:v>
                </c:pt>
                <c:pt idx="3642">
                  <c:v>7.0151924742144001</c:v>
                </c:pt>
                <c:pt idx="3643">
                  <c:v>7.0139735135989003</c:v>
                </c:pt>
                <c:pt idx="3644">
                  <c:v>7.0127526351991003</c:v>
                </c:pt>
                <c:pt idx="3645">
                  <c:v>7.0115298374343</c:v>
                </c:pt>
                <c:pt idx="3646">
                  <c:v>7.0103051187208001</c:v>
                </c:pt>
                <c:pt idx="3647">
                  <c:v>7.0090784774720998</c:v>
                </c:pt>
                <c:pt idx="3648">
                  <c:v>7.0078499120986004</c:v>
                </c:pt>
                <c:pt idx="3649">
                  <c:v>7.0066194210081001</c:v>
                </c:pt>
                <c:pt idx="3650">
                  <c:v>7.0053870026049001</c:v>
                </c:pt>
                <c:pt idx="3651">
                  <c:v>7.0041526552907998</c:v>
                </c:pt>
                <c:pt idx="3652">
                  <c:v>7.0029163774644996</c:v>
                </c:pt>
                <c:pt idx="3653">
                  <c:v>7.0016781675218001</c:v>
                </c:pt>
                <c:pt idx="3654">
                  <c:v>7.0004380238552999</c:v>
                </c:pt>
                <c:pt idx="3655">
                  <c:v>6.9991959448549004</c:v>
                </c:pt>
                <c:pt idx="3656">
                  <c:v>6.9979519289071996</c:v>
                </c:pt>
                <c:pt idx="3657">
                  <c:v>6.9967059743961002</c:v>
                </c:pt>
                <c:pt idx="3658">
                  <c:v>6.9954580797021002</c:v>
                </c:pt>
                <c:pt idx="3659">
                  <c:v>6.9942082432030999</c:v>
                </c:pt>
                <c:pt idx="3660">
                  <c:v>6.992956463274</c:v>
                </c:pt>
                <c:pt idx="3661">
                  <c:v>6.9917027382860999</c:v>
                </c:pt>
                <c:pt idx="3662">
                  <c:v>6.9904470666082004</c:v>
                </c:pt>
                <c:pt idx="3663">
                  <c:v>6.9891894466061002</c:v>
                </c:pt>
                <c:pt idx="3664">
                  <c:v>6.9879298766418998</c:v>
                </c:pt>
                <c:pt idx="3665">
                  <c:v>6.9866683550755999</c:v>
                </c:pt>
                <c:pt idx="3666">
                  <c:v>6.9854048802633004</c:v>
                </c:pt>
                <c:pt idx="3667">
                  <c:v>6.9841394505582004</c:v>
                </c:pt>
                <c:pt idx="3668">
                  <c:v>6.9828720643109001</c:v>
                </c:pt>
                <c:pt idx="3669">
                  <c:v>6.9816027198684001</c:v>
                </c:pt>
                <c:pt idx="3670">
                  <c:v>6.9803314155748</c:v>
                </c:pt>
                <c:pt idx="3671">
                  <c:v>6.9790581497710003</c:v>
                </c:pt>
                <c:pt idx="3672">
                  <c:v>6.9777829207949997</c:v>
                </c:pt>
                <c:pt idx="3673">
                  <c:v>6.9765057269812996</c:v>
                </c:pt>
                <c:pt idx="3674">
                  <c:v>6.9752265666616999</c:v>
                </c:pt>
                <c:pt idx="3675">
                  <c:v>6.9739454381646997</c:v>
                </c:pt>
                <c:pt idx="3676">
                  <c:v>6.9726623398153</c:v>
                </c:pt>
                <c:pt idx="3677">
                  <c:v>6.9713772699360996</c:v>
                </c:pt>
                <c:pt idx="3678">
                  <c:v>6.9700902268457998</c:v>
                </c:pt>
                <c:pt idx="3679">
                  <c:v>6.9688012088604001</c:v>
                </c:pt>
                <c:pt idx="3680">
                  <c:v>6.9675102142925001</c:v>
                </c:pt>
                <c:pt idx="3681">
                  <c:v>6.9662172414516004</c:v>
                </c:pt>
                <c:pt idx="3682">
                  <c:v>6.9649222886439999</c:v>
                </c:pt>
                <c:pt idx="3683">
                  <c:v>6.9636253541727999</c:v>
                </c:pt>
                <c:pt idx="3684">
                  <c:v>6.9623264363380004</c:v>
                </c:pt>
                <c:pt idx="3685">
                  <c:v>6.9610255334361</c:v>
                </c:pt>
                <c:pt idx="3686">
                  <c:v>6.9597226437605997</c:v>
                </c:pt>
                <c:pt idx="3687">
                  <c:v>6.9584177656017996</c:v>
                </c:pt>
                <c:pt idx="3688">
                  <c:v>6.9571108972467002</c:v>
                </c:pt>
                <c:pt idx="3689">
                  <c:v>6.9558020369789997</c:v>
                </c:pt>
                <c:pt idx="3690">
                  <c:v>6.9544911830791003</c:v>
                </c:pt>
                <c:pt idx="3691">
                  <c:v>6.9531783338243001</c:v>
                </c:pt>
                <c:pt idx="3692">
                  <c:v>6.9518634874884997</c:v>
                </c:pt>
                <c:pt idx="3693">
                  <c:v>6.9505466423425997</c:v>
                </c:pt>
                <c:pt idx="3694">
                  <c:v>6.9492277966536999</c:v>
                </c:pt>
                <c:pt idx="3695">
                  <c:v>6.9479069486859997</c:v>
                </c:pt>
                <c:pt idx="3696">
                  <c:v>6.9465840967002999</c:v>
                </c:pt>
                <c:pt idx="3697">
                  <c:v>6.9452592389541001</c:v>
                </c:pt>
                <c:pt idx="3698">
                  <c:v>6.9439323737013998</c:v>
                </c:pt>
                <c:pt idx="3699">
                  <c:v>6.9426034991933001</c:v>
                </c:pt>
                <c:pt idx="3700">
                  <c:v>6.9412726136770999</c:v>
                </c:pt>
                <c:pt idx="3701">
                  <c:v>6.9399397153970002</c:v>
                </c:pt>
                <c:pt idx="3702">
                  <c:v>6.9386048025938001</c:v>
                </c:pt>
                <c:pt idx="3703">
                  <c:v>6.9372678735048003</c:v>
                </c:pt>
                <c:pt idx="3704">
                  <c:v>6.9359289263642996</c:v>
                </c:pt>
                <c:pt idx="3705">
                  <c:v>6.9345879594027</c:v>
                </c:pt>
                <c:pt idx="3706">
                  <c:v>6.9332449708475004</c:v>
                </c:pt>
                <c:pt idx="3707">
                  <c:v>6.9318999589225001</c:v>
                </c:pt>
                <c:pt idx="3708">
                  <c:v>6.9305529218483004</c:v>
                </c:pt>
                <c:pt idx="3709">
                  <c:v>6.9292038578417996</c:v>
                </c:pt>
                <c:pt idx="3710">
                  <c:v>6.9278527651167998</c:v>
                </c:pt>
                <c:pt idx="3711">
                  <c:v>6.9264996418834004</c:v>
                </c:pt>
                <c:pt idx="3712">
                  <c:v>6.9251444863484002</c:v>
                </c:pt>
                <c:pt idx="3713">
                  <c:v>6.9237872967153002</c:v>
                </c:pt>
                <c:pt idx="3714">
                  <c:v>6.9224280711838002</c:v>
                </c:pt>
                <c:pt idx="3715">
                  <c:v>6.9210668079501998</c:v>
                </c:pt>
                <c:pt idx="3716">
                  <c:v>6.9197035052078002</c:v>
                </c:pt>
                <c:pt idx="3717">
                  <c:v>6.9183381611458996</c:v>
                </c:pt>
                <c:pt idx="3718">
                  <c:v>6.9169707739502</c:v>
                </c:pt>
                <c:pt idx="3719">
                  <c:v>6.9156013418034998</c:v>
                </c:pt>
                <c:pt idx="3720">
                  <c:v>6.9142298628844996</c:v>
                </c:pt>
                <c:pt idx="3721">
                  <c:v>6.9128563353688</c:v>
                </c:pt>
                <c:pt idx="3722">
                  <c:v>6.9114807574284001</c:v>
                </c:pt>
                <c:pt idx="3723">
                  <c:v>6.9101031272312001</c:v>
                </c:pt>
                <c:pt idx="3724">
                  <c:v>6.9087234429424997</c:v>
                </c:pt>
                <c:pt idx="3725">
                  <c:v>6.9073417027230999</c:v>
                </c:pt>
                <c:pt idx="3726">
                  <c:v>6.9059579047312001</c:v>
                </c:pt>
                <c:pt idx="3727">
                  <c:v>6.9045720471205003</c:v>
                </c:pt>
                <c:pt idx="3728">
                  <c:v>6.9031841280417998</c:v>
                </c:pt>
                <c:pt idx="3729">
                  <c:v>6.9017941456420004</c:v>
                </c:pt>
                <c:pt idx="3730">
                  <c:v>6.9004020980643004</c:v>
                </c:pt>
                <c:pt idx="3731">
                  <c:v>6.8990079834484996</c:v>
                </c:pt>
                <c:pt idx="3732">
                  <c:v>6.8976117999306998</c:v>
                </c:pt>
                <c:pt idx="3733">
                  <c:v>6.8962135456434002</c:v>
                </c:pt>
                <c:pt idx="3734">
                  <c:v>6.8948132187153002</c:v>
                </c:pt>
                <c:pt idx="3735">
                  <c:v>6.8934108172717998</c:v>
                </c:pt>
                <c:pt idx="3736">
                  <c:v>6.8920063394344</c:v>
                </c:pt>
                <c:pt idx="3737">
                  <c:v>6.8905997833208001</c:v>
                </c:pt>
                <c:pt idx="3738">
                  <c:v>6.8891911470452003</c:v>
                </c:pt>
                <c:pt idx="3739">
                  <c:v>6.8877804287183002</c:v>
                </c:pt>
                <c:pt idx="3740">
                  <c:v>6.8863676264468001</c:v>
                </c:pt>
                <c:pt idx="3741">
                  <c:v>6.8849527383337001</c:v>
                </c:pt>
                <c:pt idx="3742">
                  <c:v>6.8835357624783002</c:v>
                </c:pt>
                <c:pt idx="3743">
                  <c:v>6.8821166969765999</c:v>
                </c:pt>
                <c:pt idx="3744">
                  <c:v>6.8806955399202003</c:v>
                </c:pt>
                <c:pt idx="3745">
                  <c:v>6.8792722893973002</c:v>
                </c:pt>
                <c:pt idx="3746">
                  <c:v>6.8778469434925</c:v>
                </c:pt>
                <c:pt idx="3747">
                  <c:v>6.8764195002862003</c:v>
                </c:pt>
                <c:pt idx="3748">
                  <c:v>6.8749899578555</c:v>
                </c:pt>
                <c:pt idx="3749">
                  <c:v>6.8735583142734002</c:v>
                </c:pt>
                <c:pt idx="3750">
                  <c:v>6.8721245676090996</c:v>
                </c:pt>
                <c:pt idx="3751">
                  <c:v>6.8706887159281997</c:v>
                </c:pt>
                <c:pt idx="3752">
                  <c:v>6.8692507572923001</c:v>
                </c:pt>
                <c:pt idx="3753">
                  <c:v>6.8678106897592999</c:v>
                </c:pt>
                <c:pt idx="3754">
                  <c:v>6.8663685113832003</c:v>
                </c:pt>
                <c:pt idx="3755">
                  <c:v>6.8649242202142</c:v>
                </c:pt>
                <c:pt idx="3756">
                  <c:v>6.8634778142985997</c:v>
                </c:pt>
                <c:pt idx="3757">
                  <c:v>6.8620292916786996</c:v>
                </c:pt>
                <c:pt idx="3758">
                  <c:v>6.8605786503933004</c:v>
                </c:pt>
                <c:pt idx="3759">
                  <c:v>6.8591258884768997</c:v>
                </c:pt>
                <c:pt idx="3760">
                  <c:v>6.8576710039603999</c:v>
                </c:pt>
                <c:pt idx="3761">
                  <c:v>6.8562139948706999</c:v>
                </c:pt>
                <c:pt idx="3762">
                  <c:v>6.8547548592306002</c:v>
                </c:pt>
                <c:pt idx="3763">
                  <c:v>6.8532935950593004</c:v>
                </c:pt>
                <c:pt idx="3764">
                  <c:v>6.8518302003719</c:v>
                </c:pt>
                <c:pt idx="3765">
                  <c:v>6.8503646731794001</c:v>
                </c:pt>
                <c:pt idx="3766">
                  <c:v>6.8488970114891998</c:v>
                </c:pt>
                <c:pt idx="3767">
                  <c:v>6.8474272133041998</c:v>
                </c:pt>
                <c:pt idx="3768">
                  <c:v>6.8459552766238998</c:v>
                </c:pt>
                <c:pt idx="3769">
                  <c:v>6.8444811994435</c:v>
                </c:pt>
                <c:pt idx="3770">
                  <c:v>6.8430049797543004</c:v>
                </c:pt>
                <c:pt idx="3771">
                  <c:v>6.8415266155434002</c:v>
                </c:pt>
                <c:pt idx="3772">
                  <c:v>6.8400461047940002</c:v>
                </c:pt>
                <c:pt idx="3773">
                  <c:v>6.8385634454854003</c:v>
                </c:pt>
                <c:pt idx="3774">
                  <c:v>6.8370786355927002</c:v>
                </c:pt>
                <c:pt idx="3775">
                  <c:v>6.8355916730869</c:v>
                </c:pt>
                <c:pt idx="3776">
                  <c:v>6.8341025559349999</c:v>
                </c:pt>
                <c:pt idx="3777">
                  <c:v>6.8326112821000997</c:v>
                </c:pt>
                <c:pt idx="3778">
                  <c:v>6.8311178495406999</c:v>
                </c:pt>
                <c:pt idx="3779">
                  <c:v>6.8296222562119997</c:v>
                </c:pt>
                <c:pt idx="3780">
                  <c:v>6.8281245000643001</c:v>
                </c:pt>
                <c:pt idx="3781">
                  <c:v>6.8266245790441999</c:v>
                </c:pt>
                <c:pt idx="3782">
                  <c:v>6.8251224910939996</c:v>
                </c:pt>
                <c:pt idx="3783">
                  <c:v>6.8236182341521001</c:v>
                </c:pt>
                <c:pt idx="3784">
                  <c:v>6.8221118061524999</c:v>
                </c:pt>
                <c:pt idx="3785">
                  <c:v>6.8206032050249998</c:v>
                </c:pt>
                <c:pt idx="3786">
                  <c:v>6.8190924286954004</c:v>
                </c:pt>
                <c:pt idx="3787">
                  <c:v>6.8175794750851999</c:v>
                </c:pt>
                <c:pt idx="3788">
                  <c:v>6.8160643421118001</c:v>
                </c:pt>
                <c:pt idx="3789">
                  <c:v>6.8145470276882998</c:v>
                </c:pt>
                <c:pt idx="3790">
                  <c:v>6.8130275297237004</c:v>
                </c:pt>
                <c:pt idx="3791">
                  <c:v>6.8115058461225004</c:v>
                </c:pt>
                <c:pt idx="3792">
                  <c:v>6.8099819747851003</c:v>
                </c:pt>
                <c:pt idx="3793">
                  <c:v>6.8084559136078999</c:v>
                </c:pt>
                <c:pt idx="3794">
                  <c:v>6.8069276604824003</c:v>
                </c:pt>
                <c:pt idx="3795">
                  <c:v>6.8053972132966001</c:v>
                </c:pt>
                <c:pt idx="3796">
                  <c:v>6.8038645699335998</c:v>
                </c:pt>
                <c:pt idx="3797">
                  <c:v>6.8023297282724</c:v>
                </c:pt>
                <c:pt idx="3798">
                  <c:v>6.8007926861878003</c:v>
                </c:pt>
                <c:pt idx="3799">
                  <c:v>6.7992534415500003</c:v>
                </c:pt>
                <c:pt idx="3800">
                  <c:v>6.7977119922250004</c:v>
                </c:pt>
                <c:pt idx="3801">
                  <c:v>6.7961683360747003</c:v>
                </c:pt>
                <c:pt idx="3802">
                  <c:v>6.7946224709561003</c:v>
                </c:pt>
                <c:pt idx="3803">
                  <c:v>6.7930743947224004</c:v>
                </c:pt>
                <c:pt idx="3804">
                  <c:v>6.7915241052219004</c:v>
                </c:pt>
                <c:pt idx="3805">
                  <c:v>6.7899716002988999</c:v>
                </c:pt>
                <c:pt idx="3806">
                  <c:v>6.7884168777929004</c:v>
                </c:pt>
                <c:pt idx="3807">
                  <c:v>6.7868599355394004</c:v>
                </c:pt>
                <c:pt idx="3808">
                  <c:v>6.7853007713690001</c:v>
                </c:pt>
                <c:pt idx="3809">
                  <c:v>6.7837393831083999</c:v>
                </c:pt>
                <c:pt idx="3810">
                  <c:v>6.7821757685793003</c:v>
                </c:pt>
                <c:pt idx="3811">
                  <c:v>6.7806099255993999</c:v>
                </c:pt>
                <c:pt idx="3812">
                  <c:v>6.7790418519813</c:v>
                </c:pt>
                <c:pt idx="3813">
                  <c:v>6.7774715455337002</c:v>
                </c:pt>
                <c:pt idx="3814">
                  <c:v>6.7758990040605003</c:v>
                </c:pt>
                <c:pt idx="3815">
                  <c:v>6.7743242253611999</c:v>
                </c:pt>
                <c:pt idx="3816">
                  <c:v>6.7727472072305996</c:v>
                </c:pt>
                <c:pt idx="3817">
                  <c:v>6.7711679474588999</c:v>
                </c:pt>
                <c:pt idx="3818">
                  <c:v>6.7695864438321998</c:v>
                </c:pt>
                <c:pt idx="3819">
                  <c:v>6.7680026941314999</c:v>
                </c:pt>
                <c:pt idx="3820">
                  <c:v>6.7664166961334002</c:v>
                </c:pt>
                <c:pt idx="3821">
                  <c:v>6.7648284476100002</c:v>
                </c:pt>
                <c:pt idx="3822">
                  <c:v>6.7632379463285002</c:v>
                </c:pt>
                <c:pt idx="3823">
                  <c:v>6.7616451900517998</c:v>
                </c:pt>
                <c:pt idx="3824">
                  <c:v>6.7600501765379004</c:v>
                </c:pt>
                <c:pt idx="3825">
                  <c:v>6.7584529035404</c:v>
                </c:pt>
                <c:pt idx="3826">
                  <c:v>6.7568533688079997</c:v>
                </c:pt>
                <c:pt idx="3827">
                  <c:v>6.7552515700848002</c:v>
                </c:pt>
                <c:pt idx="3828">
                  <c:v>6.7536475051103997</c:v>
                </c:pt>
                <c:pt idx="3829">
                  <c:v>6.7520411716193003</c:v>
                </c:pt>
                <c:pt idx="3830">
                  <c:v>6.7504325673413996</c:v>
                </c:pt>
                <c:pt idx="3831">
                  <c:v>6.7488216900021998</c:v>
                </c:pt>
                <c:pt idx="3832">
                  <c:v>6.7472085373221002</c:v>
                </c:pt>
                <c:pt idx="3833">
                  <c:v>6.7455931070166999</c:v>
                </c:pt>
                <c:pt idx="3834">
                  <c:v>6.7439753967972997</c:v>
                </c:pt>
                <c:pt idx="3835">
                  <c:v>6.7423554043697003</c:v>
                </c:pt>
                <c:pt idx="3836">
                  <c:v>6.7407331274355</c:v>
                </c:pt>
                <c:pt idx="3837">
                  <c:v>6.7391085636912003</c:v>
                </c:pt>
                <c:pt idx="3838">
                  <c:v>6.7374817108284999</c:v>
                </c:pt>
                <c:pt idx="3839">
                  <c:v>6.7358525665344002</c:v>
                </c:pt>
                <c:pt idx="3840">
                  <c:v>6.7342211284908</c:v>
                </c:pt>
                <c:pt idx="3841">
                  <c:v>6.7325873943749004</c:v>
                </c:pt>
                <c:pt idx="3842">
                  <c:v>6.7309513618589998</c:v>
                </c:pt>
                <c:pt idx="3843">
                  <c:v>6.7293130286103002</c:v>
                </c:pt>
                <c:pt idx="3844">
                  <c:v>6.7276723922914998</c:v>
                </c:pt>
                <c:pt idx="3845">
                  <c:v>6.7260294505600999</c:v>
                </c:pt>
                <c:pt idx="3846">
                  <c:v>6.7243842010685002</c:v>
                </c:pt>
                <c:pt idx="3847">
                  <c:v>6.7227366414644001</c:v>
                </c:pt>
                <c:pt idx="3848">
                  <c:v>6.7210867693905998</c:v>
                </c:pt>
                <c:pt idx="3849">
                  <c:v>6.7194345824847002</c:v>
                </c:pt>
                <c:pt idx="3850">
                  <c:v>6.7177800783792003</c:v>
                </c:pt>
                <c:pt idx="3851">
                  <c:v>6.7161232547019996</c:v>
                </c:pt>
                <c:pt idx="3852">
                  <c:v>6.7144641090757</c:v>
                </c:pt>
                <c:pt idx="3853">
                  <c:v>6.7128026391177</c:v>
                </c:pt>
                <c:pt idx="3854">
                  <c:v>6.7111388424407004</c:v>
                </c:pt>
                <c:pt idx="3855">
                  <c:v>6.7094727166521997</c:v>
                </c:pt>
                <c:pt idx="3856">
                  <c:v>6.7078042593545</c:v>
                </c:pt>
                <c:pt idx="3857">
                  <c:v>6.7061334681447997</c:v>
                </c:pt>
                <c:pt idx="3858">
                  <c:v>6.7044603406152996</c:v>
                </c:pt>
                <c:pt idx="3859">
                  <c:v>6.7027848743533003</c:v>
                </c:pt>
                <c:pt idx="3860">
                  <c:v>6.7011070669402004</c:v>
                </c:pt>
                <c:pt idx="3861">
                  <c:v>6.6994269159530004</c:v>
                </c:pt>
                <c:pt idx="3862">
                  <c:v>6.6977444189632003</c:v>
                </c:pt>
                <c:pt idx="3863">
                  <c:v>6.6960595735370996</c:v>
                </c:pt>
                <c:pt idx="3864">
                  <c:v>6.6943723772360002</c:v>
                </c:pt>
                <c:pt idx="3865">
                  <c:v>6.6926828276155002</c:v>
                </c:pt>
                <c:pt idx="3866">
                  <c:v>6.6909909222266997</c:v>
                </c:pt>
                <c:pt idx="3867">
                  <c:v>6.6892966586145999</c:v>
                </c:pt>
                <c:pt idx="3868">
                  <c:v>6.6876000343196997</c:v>
                </c:pt>
                <c:pt idx="3869">
                  <c:v>6.6859010468767996</c:v>
                </c:pt>
                <c:pt idx="3870">
                  <c:v>6.6841996938152004</c:v>
                </c:pt>
                <c:pt idx="3871">
                  <c:v>6.6824959726594999</c:v>
                </c:pt>
                <c:pt idx="3872">
                  <c:v>6.6807898809284998</c:v>
                </c:pt>
                <c:pt idx="3873">
                  <c:v>6.6790814161359</c:v>
                </c:pt>
                <c:pt idx="3874">
                  <c:v>6.6773705757897002</c:v>
                </c:pt>
                <c:pt idx="3875">
                  <c:v>6.6756573573929003</c:v>
                </c:pt>
                <c:pt idx="3876">
                  <c:v>6.6739417584428997</c:v>
                </c:pt>
                <c:pt idx="3877">
                  <c:v>6.6722237764317001</c:v>
                </c:pt>
                <c:pt idx="3878">
                  <c:v>6.6705034088459998</c:v>
                </c:pt>
                <c:pt idx="3879">
                  <c:v>6.6687806531670004</c:v>
                </c:pt>
                <c:pt idx="3880">
                  <c:v>6.6670555068702999</c:v>
                </c:pt>
                <c:pt idx="3881">
                  <c:v>6.6653279674260997</c:v>
                </c:pt>
                <c:pt idx="3882">
                  <c:v>6.6635980322994</c:v>
                </c:pt>
                <c:pt idx="3883">
                  <c:v>6.6618656989491001</c:v>
                </c:pt>
                <c:pt idx="3884">
                  <c:v>6.6601309648290998</c:v>
                </c:pt>
                <c:pt idx="3885">
                  <c:v>6.6583938273876004</c:v>
                </c:pt>
                <c:pt idx="3886">
                  <c:v>6.6566542840671001</c:v>
                </c:pt>
                <c:pt idx="3887">
                  <c:v>6.6549123323048001</c:v>
                </c:pt>
                <c:pt idx="3888">
                  <c:v>6.6531679695318999</c:v>
                </c:pt>
                <c:pt idx="3889">
                  <c:v>6.6514211931745999</c:v>
                </c:pt>
                <c:pt idx="3890">
                  <c:v>6.6496720006528998</c:v>
                </c:pt>
                <c:pt idx="3891">
                  <c:v>6.6479203893812002</c:v>
                </c:pt>
                <c:pt idx="3892">
                  <c:v>6.6461663567688003</c:v>
                </c:pt>
                <c:pt idx="3893">
                  <c:v>6.6444099002188004</c:v>
                </c:pt>
                <c:pt idx="3894">
                  <c:v>6.6426510171287001</c:v>
                </c:pt>
                <c:pt idx="3895">
                  <c:v>6.6408897048903999</c:v>
                </c:pt>
                <c:pt idx="3896">
                  <c:v>6.6391259608897997</c:v>
                </c:pt>
                <c:pt idx="3897">
                  <c:v>6.6373597825077004</c:v>
                </c:pt>
                <c:pt idx="3898">
                  <c:v>6.6355911671183003</c:v>
                </c:pt>
                <c:pt idx="3899">
                  <c:v>6.6338201120906</c:v>
                </c:pt>
                <c:pt idx="3900">
                  <c:v>6.6320466147878001</c:v>
                </c:pt>
                <c:pt idx="3901">
                  <c:v>6.6302706725667999</c:v>
                </c:pt>
                <c:pt idx="3902">
                  <c:v>6.6284922827791997</c:v>
                </c:pt>
                <c:pt idx="3903">
                  <c:v>6.6267114427706</c:v>
                </c:pt>
                <c:pt idx="3904">
                  <c:v>6.6249281498806001</c:v>
                </c:pt>
                <c:pt idx="3905">
                  <c:v>6.6231424014428999</c:v>
                </c:pt>
                <c:pt idx="3906">
                  <c:v>6.6213541947854004</c:v>
                </c:pt>
                <c:pt idx="3907">
                  <c:v>6.6195635272300999</c:v>
                </c:pt>
                <c:pt idx="3908">
                  <c:v>6.6177703960930998</c:v>
                </c:pt>
                <c:pt idx="3909">
                  <c:v>6.6159747986844</c:v>
                </c:pt>
                <c:pt idx="3910">
                  <c:v>6.6141767323081</c:v>
                </c:pt>
                <c:pt idx="3911">
                  <c:v>6.6123761942622004</c:v>
                </c:pt>
                <c:pt idx="3912">
                  <c:v>6.6105731818390998</c:v>
                </c:pt>
                <c:pt idx="3913">
                  <c:v>6.6087676923243999</c:v>
                </c:pt>
                <c:pt idx="3914">
                  <c:v>6.6069597229985</c:v>
                </c:pt>
                <c:pt idx="3915">
                  <c:v>6.6051492711351996</c:v>
                </c:pt>
                <c:pt idx="3916">
                  <c:v>6.6033363340023996</c:v>
                </c:pt>
                <c:pt idx="3917">
                  <c:v>6.6015209088614997</c:v>
                </c:pt>
                <c:pt idx="3918">
                  <c:v>6.5997029929686999</c:v>
                </c:pt>
                <c:pt idx="3919">
                  <c:v>6.5978825835729999</c:v>
                </c:pt>
                <c:pt idx="3920">
                  <c:v>6.5960596779178999</c:v>
                </c:pt>
                <c:pt idx="3921">
                  <c:v>6.5942342732407004</c:v>
                </c:pt>
                <c:pt idx="3922">
                  <c:v>6.5924063667719004</c:v>
                </c:pt>
                <c:pt idx="3923">
                  <c:v>6.5905759557366004</c:v>
                </c:pt>
                <c:pt idx="3924">
                  <c:v>6.5887430373531002</c:v>
                </c:pt>
                <c:pt idx="3925">
                  <c:v>6.5869076088338003</c:v>
                </c:pt>
                <c:pt idx="3926">
                  <c:v>6.5850696673842997</c:v>
                </c:pt>
                <c:pt idx="3927">
                  <c:v>6.5832292102045002</c:v>
                </c:pt>
                <c:pt idx="3928">
                  <c:v>6.5813862344876002</c:v>
                </c:pt>
                <c:pt idx="3929">
                  <c:v>6.5795407374207002</c:v>
                </c:pt>
                <c:pt idx="3930">
                  <c:v>6.5776927161843002</c:v>
                </c:pt>
                <c:pt idx="3931">
                  <c:v>6.5758421679527999</c:v>
                </c:pt>
                <c:pt idx="3932">
                  <c:v>6.5739890898938</c:v>
                </c:pt>
                <c:pt idx="3933">
                  <c:v>6.5721334791689996</c:v>
                </c:pt>
                <c:pt idx="3934">
                  <c:v>6.5702753329331998</c:v>
                </c:pt>
                <c:pt idx="3935">
                  <c:v>6.5684146483351</c:v>
                </c:pt>
                <c:pt idx="3936">
                  <c:v>6.5665514225166</c:v>
                </c:pt>
                <c:pt idx="3937">
                  <c:v>6.5646856526133996</c:v>
                </c:pt>
                <c:pt idx="3938">
                  <c:v>6.5628173357546</c:v>
                </c:pt>
                <c:pt idx="3939">
                  <c:v>6.5609464690625003</c:v>
                </c:pt>
                <c:pt idx="3940">
                  <c:v>6.5590730496532004</c:v>
                </c:pt>
                <c:pt idx="3941">
                  <c:v>6.5571970746358996</c:v>
                </c:pt>
                <c:pt idx="3942">
                  <c:v>6.5553185411135999</c:v>
                </c:pt>
                <c:pt idx="3943">
                  <c:v>6.5534374461822997</c:v>
                </c:pt>
                <c:pt idx="3944">
                  <c:v>6.5515537869314002</c:v>
                </c:pt>
                <c:pt idx="3945">
                  <c:v>6.5496675604441004</c:v>
                </c:pt>
                <c:pt idx="3946">
                  <c:v>6.5477787637961002</c:v>
                </c:pt>
                <c:pt idx="3947">
                  <c:v>6.5458873940571003</c:v>
                </c:pt>
                <c:pt idx="3948">
                  <c:v>6.5439934482898998</c:v>
                </c:pt>
                <c:pt idx="3949">
                  <c:v>6.5420969235501003</c:v>
                </c:pt>
                <c:pt idx="3950">
                  <c:v>6.5401978168873001</c:v>
                </c:pt>
                <c:pt idx="3951">
                  <c:v>6.5382961253436003</c:v>
                </c:pt>
                <c:pt idx="3952">
                  <c:v>6.5363918459547996</c:v>
                </c:pt>
                <c:pt idx="3953">
                  <c:v>6.5344849757494998</c:v>
                </c:pt>
                <c:pt idx="3954">
                  <c:v>6.5325755117497</c:v>
                </c:pt>
                <c:pt idx="3955">
                  <c:v>6.5306634509702999</c:v>
                </c:pt>
                <c:pt idx="3956">
                  <c:v>6.5287487904193</c:v>
                </c:pt>
                <c:pt idx="3957">
                  <c:v>6.5268315270982997</c:v>
                </c:pt>
                <c:pt idx="3958">
                  <c:v>6.5249116580011997</c:v>
                </c:pt>
                <c:pt idx="3959">
                  <c:v>6.5229891801153004</c:v>
                </c:pt>
                <c:pt idx="3960">
                  <c:v>6.5210640904209001</c:v>
                </c:pt>
                <c:pt idx="3961">
                  <c:v>6.5191363858914002</c:v>
                </c:pt>
                <c:pt idx="3962">
                  <c:v>6.5172060634928002</c:v>
                </c:pt>
                <c:pt idx="3963">
                  <c:v>6.5152731201845002</c:v>
                </c:pt>
                <c:pt idx="3964">
                  <c:v>6.5133375529183004</c:v>
                </c:pt>
                <c:pt idx="3965">
                  <c:v>6.5113993586393999</c:v>
                </c:pt>
                <c:pt idx="3966">
                  <c:v>6.5094585342856002</c:v>
                </c:pt>
                <c:pt idx="3967">
                  <c:v>6.5075150767876</c:v>
                </c:pt>
                <c:pt idx="3968">
                  <c:v>6.5055689830686996</c:v>
                </c:pt>
                <c:pt idx="3969">
                  <c:v>6.5036202500457003</c:v>
                </c:pt>
                <c:pt idx="3970">
                  <c:v>6.5016688746271001</c:v>
                </c:pt>
                <c:pt idx="3971">
                  <c:v>6.4997148537151999</c:v>
                </c:pt>
                <c:pt idx="3972">
                  <c:v>6.4977581842044998</c:v>
                </c:pt>
                <c:pt idx="3973">
                  <c:v>6.4957988629822001</c:v>
                </c:pt>
                <c:pt idx="3974">
                  <c:v>6.4938368869284</c:v>
                </c:pt>
                <c:pt idx="3975">
                  <c:v>6.4918722529156998</c:v>
                </c:pt>
                <c:pt idx="3976">
                  <c:v>6.4899049578090997</c:v>
                </c:pt>
                <c:pt idx="3977">
                  <c:v>6.4879349984669004</c:v>
                </c:pt>
                <c:pt idx="3978">
                  <c:v>6.4859623717392996</c:v>
                </c:pt>
                <c:pt idx="3979">
                  <c:v>6.4839870744694004</c:v>
                </c:pt>
                <c:pt idx="3980">
                  <c:v>6.4820091034927998</c:v>
                </c:pt>
                <c:pt idx="3981">
                  <c:v>6.4800284556376999</c:v>
                </c:pt>
                <c:pt idx="3982">
                  <c:v>6.4780451277243003</c:v>
                </c:pt>
                <c:pt idx="3983">
                  <c:v>6.4760591165659998</c:v>
                </c:pt>
                <c:pt idx="3984">
                  <c:v>6.4740704189681999</c:v>
                </c:pt>
                <c:pt idx="3985">
                  <c:v>6.4720790317286001</c:v>
                </c:pt>
                <c:pt idx="3986">
                  <c:v>6.4700849516377001</c:v>
                </c:pt>
                <c:pt idx="3987">
                  <c:v>6.468088175478</c:v>
                </c:pt>
                <c:pt idx="3988">
                  <c:v>6.4660887000244998</c:v>
                </c:pt>
                <c:pt idx="3989">
                  <c:v>6.4640865220445001</c:v>
                </c:pt>
                <c:pt idx="3990">
                  <c:v>6.4620816382977004</c:v>
                </c:pt>
                <c:pt idx="3991">
                  <c:v>6.4600740455357002</c:v>
                </c:pt>
                <c:pt idx="3992">
                  <c:v>6.4580637405029</c:v>
                </c:pt>
                <c:pt idx="3993">
                  <c:v>6.4560507199351997</c:v>
                </c:pt>
                <c:pt idx="3994">
                  <c:v>6.4540349805612998</c:v>
                </c:pt>
                <c:pt idx="3995">
                  <c:v>6.452016519102</c:v>
                </c:pt>
                <c:pt idx="3996">
                  <c:v>6.4499953322695998</c:v>
                </c:pt>
                <c:pt idx="3997">
                  <c:v>6.4479714167692999</c:v>
                </c:pt>
                <c:pt idx="3998">
                  <c:v>6.4459447692980003</c:v>
                </c:pt>
                <c:pt idx="3999">
                  <c:v>6.4439153865446004</c:v>
                </c:pt>
                <c:pt idx="4000">
                  <c:v>6.4418832651900999</c:v>
                </c:pt>
                <c:pt idx="4001">
                  <c:v>6.4398484019077999</c:v>
                </c:pt>
                <c:pt idx="4002">
                  <c:v>6.4378107933621997</c:v>
                </c:pt>
                <c:pt idx="4003">
                  <c:v>6.4357704362107002</c:v>
                </c:pt>
                <c:pt idx="4004">
                  <c:v>6.4337273271019004</c:v>
                </c:pt>
                <c:pt idx="4005">
                  <c:v>6.4316814626765</c:v>
                </c:pt>
                <c:pt idx="4006">
                  <c:v>6.4296328395672004</c:v>
                </c:pt>
                <c:pt idx="4007">
                  <c:v>6.4275814543985001</c:v>
                </c:pt>
                <c:pt idx="4008">
                  <c:v>6.4255273037864002</c:v>
                </c:pt>
                <c:pt idx="4009">
                  <c:v>6.4234703843393</c:v>
                </c:pt>
                <c:pt idx="4010">
                  <c:v>6.4214106926566004</c:v>
                </c:pt>
                <c:pt idx="4011">
                  <c:v>6.4193482253300997</c:v>
                </c:pt>
                <c:pt idx="4012">
                  <c:v>6.4172829789427999</c:v>
                </c:pt>
                <c:pt idx="4013">
                  <c:v>6.4152149500695002</c:v>
                </c:pt>
                <c:pt idx="4014">
                  <c:v>6.4131441352768999</c:v>
                </c:pt>
                <c:pt idx="4015">
                  <c:v>6.4110705311230003</c:v>
                </c:pt>
                <c:pt idx="4016">
                  <c:v>6.4089941341575001</c:v>
                </c:pt>
                <c:pt idx="4017">
                  <c:v>6.4069149409215997</c:v>
                </c:pt>
                <c:pt idx="4018">
                  <c:v>6.404832947948</c:v>
                </c:pt>
                <c:pt idx="4019">
                  <c:v>6.4027481517610001</c:v>
                </c:pt>
                <c:pt idx="4020">
                  <c:v>6.4006605488765</c:v>
                </c:pt>
                <c:pt idx="4021">
                  <c:v>6.3985701358015001</c:v>
                </c:pt>
                <c:pt idx="4022">
                  <c:v>6.3964769090344999</c:v>
                </c:pt>
                <c:pt idx="4023">
                  <c:v>6.3943808650656004</c:v>
                </c:pt>
                <c:pt idx="4024">
                  <c:v>6.3922820003759</c:v>
                </c:pt>
                <c:pt idx="4025">
                  <c:v>6.3901803114383</c:v>
                </c:pt>
                <c:pt idx="4026">
                  <c:v>6.3880757947162001</c:v>
                </c:pt>
                <c:pt idx="4027">
                  <c:v>6.3859684466652</c:v>
                </c:pt>
                <c:pt idx="4028">
                  <c:v>6.3838582637314998</c:v>
                </c:pt>
                <c:pt idx="4029">
                  <c:v>6.3817452423525998</c:v>
                </c:pt>
                <c:pt idx="4030">
                  <c:v>6.3796293789572998</c:v>
                </c:pt>
                <c:pt idx="4031">
                  <c:v>6.3775106699656003</c:v>
                </c:pt>
                <c:pt idx="4032">
                  <c:v>6.3753891117880999</c:v>
                </c:pt>
                <c:pt idx="4033">
                  <c:v>6.3732647008271002</c:v>
                </c:pt>
                <c:pt idx="4034">
                  <c:v>6.3711374334756998</c:v>
                </c:pt>
                <c:pt idx="4035">
                  <c:v>6.3690073061178998</c:v>
                </c:pt>
                <c:pt idx="4036">
                  <c:v>6.3668743151287996</c:v>
                </c:pt>
                <c:pt idx="4037">
                  <c:v>6.3647384568745</c:v>
                </c:pt>
                <c:pt idx="4038">
                  <c:v>6.3625997277117996</c:v>
                </c:pt>
                <c:pt idx="4039">
                  <c:v>6.3604581239884999</c:v>
                </c:pt>
                <c:pt idx="4040">
                  <c:v>6.3583136420435</c:v>
                </c:pt>
                <c:pt idx="4041">
                  <c:v>6.3561662782060999</c:v>
                </c:pt>
                <c:pt idx="4042">
                  <c:v>6.3540160287965</c:v>
                </c:pt>
                <c:pt idx="4043">
                  <c:v>6.3518628901258998</c:v>
                </c:pt>
                <c:pt idx="4044">
                  <c:v>6.3497068584959999</c:v>
                </c:pt>
                <c:pt idx="4045">
                  <c:v>6.3475479301991999</c:v>
                </c:pt>
                <c:pt idx="4046">
                  <c:v>6.3453861015184998</c:v>
                </c:pt>
                <c:pt idx="4047">
                  <c:v>6.3432213687279999</c:v>
                </c:pt>
                <c:pt idx="4048">
                  <c:v>6.3410537280916</c:v>
                </c:pt>
                <c:pt idx="4049">
                  <c:v>6.3388831758643001</c:v>
                </c:pt>
                <c:pt idx="4050">
                  <c:v>6.3367097082913997</c:v>
                </c:pt>
                <c:pt idx="4051">
                  <c:v>6.3345333216090003</c:v>
                </c:pt>
                <c:pt idx="4052">
                  <c:v>6.3323540120433002</c:v>
                </c:pt>
                <c:pt idx="4053">
                  <c:v>6.3301717758110998</c:v>
                </c:pt>
                <c:pt idx="4054">
                  <c:v>6.3279866091194998</c:v>
                </c:pt>
                <c:pt idx="4055">
                  <c:v>6.3257985081659998</c:v>
                </c:pt>
                <c:pt idx="4056">
                  <c:v>6.3236074691384001</c:v>
                </c:pt>
                <c:pt idx="4057">
                  <c:v>6.3214134882147999</c:v>
                </c:pt>
                <c:pt idx="4058">
                  <c:v>6.3192165615634996</c:v>
                </c:pt>
                <c:pt idx="4059">
                  <c:v>6.3170166853433001</c:v>
                </c:pt>
                <c:pt idx="4060">
                  <c:v>6.3148138557026003</c:v>
                </c:pt>
                <c:pt idx="4061">
                  <c:v>6.3126080687805004</c:v>
                </c:pt>
                <c:pt idx="4062">
                  <c:v>6.3103993207059998</c:v>
                </c:pt>
                <c:pt idx="4063">
                  <c:v>6.3081876075979997</c:v>
                </c:pt>
                <c:pt idx="4064">
                  <c:v>6.3059729255657002</c:v>
                </c:pt>
                <c:pt idx="4065">
                  <c:v>6.3037552707083</c:v>
                </c:pt>
                <c:pt idx="4066">
                  <c:v>6.3015346391145997</c:v>
                </c:pt>
                <c:pt idx="4067">
                  <c:v>6.2993110268640002</c:v>
                </c:pt>
                <c:pt idx="4068">
                  <c:v>6.2970844300250004</c:v>
                </c:pt>
                <c:pt idx="4069">
                  <c:v>6.2948548446565002</c:v>
                </c:pt>
                <c:pt idx="4070">
                  <c:v>6.2926222668072</c:v>
                </c:pt>
                <c:pt idx="4071">
                  <c:v>6.2903866925149998</c:v>
                </c:pt>
                <c:pt idx="4072">
                  <c:v>6.2881481178084</c:v>
                </c:pt>
                <c:pt idx="4073">
                  <c:v>6.2859065387052002</c:v>
                </c:pt>
                <c:pt idx="4074">
                  <c:v>6.2836619512127001</c:v>
                </c:pt>
                <c:pt idx="4075">
                  <c:v>6.2814143513278999</c:v>
                </c:pt>
                <c:pt idx="4076">
                  <c:v>6.2791637350376002</c:v>
                </c:pt>
                <c:pt idx="4077">
                  <c:v>6.2769100983181003</c:v>
                </c:pt>
                <c:pt idx="4078">
                  <c:v>6.274653437135</c:v>
                </c:pt>
                <c:pt idx="4079">
                  <c:v>6.2723937474438998</c:v>
                </c:pt>
                <c:pt idx="4080">
                  <c:v>6.2701310251890003</c:v>
                </c:pt>
                <c:pt idx="4081">
                  <c:v>6.2678652663046002</c:v>
                </c:pt>
                <c:pt idx="4082">
                  <c:v>6.2655964667140998</c:v>
                </c:pt>
                <c:pt idx="4083">
                  <c:v>6.2633246223304004</c:v>
                </c:pt>
                <c:pt idx="4084">
                  <c:v>6.2610497290555003</c:v>
                </c:pt>
                <c:pt idx="4085">
                  <c:v>6.2587717827805003</c:v>
                </c:pt>
                <c:pt idx="4086">
                  <c:v>6.2564907793859996</c:v>
                </c:pt>
                <c:pt idx="4087">
                  <c:v>6.2542067147417004</c:v>
                </c:pt>
                <c:pt idx="4088">
                  <c:v>6.2519195847065001</c:v>
                </c:pt>
                <c:pt idx="4089">
                  <c:v>6.2496293851280003</c:v>
                </c:pt>
                <c:pt idx="4090">
                  <c:v>6.2473361118432997</c:v>
                </c:pt>
                <c:pt idx="4091">
                  <c:v>6.2450397606781003</c:v>
                </c:pt>
                <c:pt idx="4092">
                  <c:v>6.2427403274474997</c:v>
                </c:pt>
                <c:pt idx="4093">
                  <c:v>6.2404378079554004</c:v>
                </c:pt>
                <c:pt idx="4094">
                  <c:v>6.2381321979940996</c:v>
                </c:pt>
                <c:pt idx="4095">
                  <c:v>6.2358234933454</c:v>
                </c:pt>
                <c:pt idx="4096">
                  <c:v>6.2335116897793998</c:v>
                </c:pt>
                <c:pt idx="4097">
                  <c:v>6.2311967830553003</c:v>
                </c:pt>
                <c:pt idx="4098">
                  <c:v>6.2288787689207998</c:v>
                </c:pt>
                <c:pt idx="4099">
                  <c:v>6.2265576431124003</c:v>
                </c:pt>
                <c:pt idx="4100">
                  <c:v>6.2242334013551996</c:v>
                </c:pt>
                <c:pt idx="4101">
                  <c:v>6.2219060393627004</c:v>
                </c:pt>
                <c:pt idx="4102">
                  <c:v>6.2195755528371999</c:v>
                </c:pt>
                <c:pt idx="4103">
                  <c:v>6.2172419374691996</c:v>
                </c:pt>
                <c:pt idx="4104">
                  <c:v>6.2149051889382996</c:v>
                </c:pt>
                <c:pt idx="4105">
                  <c:v>6.2125653029116004</c:v>
                </c:pt>
                <c:pt idx="4106">
                  <c:v>6.2102222750451004</c:v>
                </c:pt>
                <c:pt idx="4107">
                  <c:v>6.2078761009830998</c:v>
                </c:pt>
                <c:pt idx="4108">
                  <c:v>6.2055267763581003</c:v>
                </c:pt>
                <c:pt idx="4109">
                  <c:v>6.2031742967910004</c:v>
                </c:pt>
                <c:pt idx="4110">
                  <c:v>6.2008186578905002</c:v>
                </c:pt>
                <c:pt idx="4111">
                  <c:v>6.1984598552539003</c:v>
                </c:pt>
                <c:pt idx="4112">
                  <c:v>6.1960978844661998</c:v>
                </c:pt>
                <c:pt idx="4113">
                  <c:v>6.1937327411009004</c:v>
                </c:pt>
                <c:pt idx="4114">
                  <c:v>6.1913644207187</c:v>
                </c:pt>
                <c:pt idx="4115">
                  <c:v>6.1889929188694</c:v>
                </c:pt>
                <c:pt idx="4116">
                  <c:v>6.1866182310899003</c:v>
                </c:pt>
                <c:pt idx="4117">
                  <c:v>6.1842403529050003</c:v>
                </c:pt>
                <c:pt idx="4118">
                  <c:v>6.1818592798278003</c:v>
                </c:pt>
                <c:pt idx="4119">
                  <c:v>6.1794750073587004</c:v>
                </c:pt>
                <c:pt idx="4120">
                  <c:v>6.1770875309860998</c:v>
                </c:pt>
                <c:pt idx="4121">
                  <c:v>6.1746968461859</c:v>
                </c:pt>
                <c:pt idx="4122">
                  <c:v>6.1723029484219003</c:v>
                </c:pt>
                <c:pt idx="4123">
                  <c:v>6.1699058331451004</c:v>
                </c:pt>
                <c:pt idx="4124">
                  <c:v>6.1675054957944999</c:v>
                </c:pt>
                <c:pt idx="4125">
                  <c:v>6.1651019317960998</c:v>
                </c:pt>
                <c:pt idx="4126">
                  <c:v>6.1626951365639</c:v>
                </c:pt>
                <c:pt idx="4127">
                  <c:v>6.1602851054984997</c:v>
                </c:pt>
                <c:pt idx="4128">
                  <c:v>6.1578718339887999</c:v>
                </c:pt>
                <c:pt idx="4129">
                  <c:v>6.1554553174102997</c:v>
                </c:pt>
                <c:pt idx="4130">
                  <c:v>6.1530355511258996</c:v>
                </c:pt>
                <c:pt idx="4131">
                  <c:v>6.1506125304859003</c:v>
                </c:pt>
                <c:pt idx="4132">
                  <c:v>6.1481862508276004</c:v>
                </c:pt>
                <c:pt idx="4133">
                  <c:v>6.1457567074751998</c:v>
                </c:pt>
                <c:pt idx="4134">
                  <c:v>6.1433238957403002</c:v>
                </c:pt>
                <c:pt idx="4135">
                  <c:v>6.1408878109213001</c:v>
                </c:pt>
                <c:pt idx="4136">
                  <c:v>6.1384484483037003</c:v>
                </c:pt>
                <c:pt idx="4137">
                  <c:v>6.1360058031596001</c:v>
                </c:pt>
                <c:pt idx="4138">
                  <c:v>6.1335598707481997</c:v>
                </c:pt>
                <c:pt idx="4139">
                  <c:v>6.1311106463152996</c:v>
                </c:pt>
                <c:pt idx="4140">
                  <c:v>6.1286581250936001</c:v>
                </c:pt>
                <c:pt idx="4141">
                  <c:v>6.1262023023024001</c:v>
                </c:pt>
                <c:pt idx="4142">
                  <c:v>6.1237431731476999</c:v>
                </c:pt>
                <c:pt idx="4143">
                  <c:v>6.1212807328218997</c:v>
                </c:pt>
                <c:pt idx="4144">
                  <c:v>6.1188149765041997</c:v>
                </c:pt>
                <c:pt idx="4145">
                  <c:v>6.1163458993599997</c:v>
                </c:pt>
                <c:pt idx="4146">
                  <c:v>6.1138734965413999</c:v>
                </c:pt>
                <c:pt idx="4147">
                  <c:v>6.1113977631863996</c:v>
                </c:pt>
                <c:pt idx="4148">
                  <c:v>6.1089186944199003</c:v>
                </c:pt>
                <c:pt idx="4149">
                  <c:v>6.1064362853527996</c:v>
                </c:pt>
                <c:pt idx="4150">
                  <c:v>6.1039505310819004</c:v>
                </c:pt>
                <c:pt idx="4151">
                  <c:v>6.1014614266905003</c:v>
                </c:pt>
                <c:pt idx="4152">
                  <c:v>6.0989689672480996</c:v>
                </c:pt>
                <c:pt idx="4153">
                  <c:v>6.0964731478098004</c:v>
                </c:pt>
                <c:pt idx="4154">
                  <c:v>6.0939739634169001</c:v>
                </c:pt>
                <c:pt idx="4155">
                  <c:v>6.0914714090968003</c:v>
                </c:pt>
                <c:pt idx="4156">
                  <c:v>6.0889654798624999</c:v>
                </c:pt>
                <c:pt idx="4157">
                  <c:v>6.0864561707130003</c:v>
                </c:pt>
                <c:pt idx="4158">
                  <c:v>6.0839434766328999</c:v>
                </c:pt>
                <c:pt idx="4159">
                  <c:v>6.0814273925924001</c:v>
                </c:pt>
                <c:pt idx="4160">
                  <c:v>6.0789079135476003</c:v>
                </c:pt>
                <c:pt idx="4161">
                  <c:v>6.0763850344402996</c:v>
                </c:pt>
                <c:pt idx="4162">
                  <c:v>6.0738587501973003</c:v>
                </c:pt>
                <c:pt idx="4163">
                  <c:v>6.0713290557311002</c:v>
                </c:pt>
                <c:pt idx="4164">
                  <c:v>6.0687959459398</c:v>
                </c:pt>
                <c:pt idx="4165">
                  <c:v>6.0662594157065</c:v>
                </c:pt>
                <c:pt idx="4166">
                  <c:v>6.0637194599001001</c:v>
                </c:pt>
                <c:pt idx="4167">
                  <c:v>6.0611760733739999</c:v>
                </c:pt>
                <c:pt idx="4168">
                  <c:v>6.0586292509674999</c:v>
                </c:pt>
                <c:pt idx="4169">
                  <c:v>6.0560789875044003</c:v>
                </c:pt>
                <c:pt idx="4170">
                  <c:v>6.0535252777938</c:v>
                </c:pt>
                <c:pt idx="4171">
                  <c:v>6.0509681166298996</c:v>
                </c:pt>
                <c:pt idx="4172">
                  <c:v>6.0484074987916996</c:v>
                </c:pt>
                <c:pt idx="4173">
                  <c:v>6.0458434190429999</c:v>
                </c:pt>
                <c:pt idx="4174">
                  <c:v>6.0432758721323001</c:v>
                </c:pt>
                <c:pt idx="4175">
                  <c:v>6.0407048527929996</c:v>
                </c:pt>
                <c:pt idx="4176">
                  <c:v>6.0381303557433998</c:v>
                </c:pt>
                <c:pt idx="4177">
                  <c:v>6.0355523756859997</c:v>
                </c:pt>
                <c:pt idx="4178">
                  <c:v>6.0329709073076998</c:v>
                </c:pt>
                <c:pt idx="4179">
                  <c:v>6.0303859452805</c:v>
                </c:pt>
                <c:pt idx="4180">
                  <c:v>6.0277974842602999</c:v>
                </c:pt>
                <c:pt idx="4181">
                  <c:v>6.0252055188876996</c:v>
                </c:pt>
                <c:pt idx="4182">
                  <c:v>6.022610043787</c:v>
                </c:pt>
                <c:pt idx="4183">
                  <c:v>6.0200110535676004</c:v>
                </c:pt>
                <c:pt idx="4184">
                  <c:v>6.0174085428222002</c:v>
                </c:pt>
                <c:pt idx="4185">
                  <c:v>6.0148025061282997</c:v>
                </c:pt>
                <c:pt idx="4186">
                  <c:v>6.0121929380466996</c:v>
                </c:pt>
                <c:pt idx="4187">
                  <c:v>6.0095798331227002</c:v>
                </c:pt>
                <c:pt idx="4188">
                  <c:v>6.0069631858854002</c:v>
                </c:pt>
                <c:pt idx="4189">
                  <c:v>6.0043429908475003</c:v>
                </c:pt>
                <c:pt idx="4190">
                  <c:v>6.0017192425056001</c:v>
                </c:pt>
                <c:pt idx="4191">
                  <c:v>5.9990919353398997</c:v>
                </c:pt>
                <c:pt idx="4192">
                  <c:v>5.9964610638144</c:v>
                </c:pt>
                <c:pt idx="4193">
                  <c:v>5.9938266223765</c:v>
                </c:pt>
                <c:pt idx="4194">
                  <c:v>5.9911886054568999</c:v>
                </c:pt>
                <c:pt idx="4195">
                  <c:v>5.9885470074700997</c:v>
                </c:pt>
                <c:pt idx="4196">
                  <c:v>5.9859018228137</c:v>
                </c:pt>
                <c:pt idx="4197">
                  <c:v>5.9832530458686</c:v>
                </c:pt>
                <c:pt idx="4198">
                  <c:v>5.9806006709987001</c:v>
                </c:pt>
                <c:pt idx="4199">
                  <c:v>5.9779446925514002</c:v>
                </c:pt>
                <c:pt idx="4200">
                  <c:v>5.9752851048568996</c:v>
                </c:pt>
                <c:pt idx="4201">
                  <c:v>5.9726219022283997</c:v>
                </c:pt>
                <c:pt idx="4202">
                  <c:v>5.9699550789623004</c:v>
                </c:pt>
                <c:pt idx="4203">
                  <c:v>5.9672846293372004</c:v>
                </c:pt>
                <c:pt idx="4204">
                  <c:v>5.9646105476148996</c:v>
                </c:pt>
                <c:pt idx="4205">
                  <c:v>5.9619328280398998</c:v>
                </c:pt>
                <c:pt idx="4206">
                  <c:v>5.9592514648392996</c:v>
                </c:pt>
                <c:pt idx="4207">
                  <c:v>5.9565664522224999</c:v>
                </c:pt>
                <c:pt idx="4208">
                  <c:v>5.9538777843816</c:v>
                </c:pt>
                <c:pt idx="4209">
                  <c:v>5.9511854554912</c:v>
                </c:pt>
                <c:pt idx="4210">
                  <c:v>5.9484894597076003</c:v>
                </c:pt>
                <c:pt idx="4211">
                  <c:v>5.9457897911700996</c:v>
                </c:pt>
                <c:pt idx="4212">
                  <c:v>5.9430864439997002</c:v>
                </c:pt>
                <c:pt idx="4213">
                  <c:v>5.9403794122995004</c:v>
                </c:pt>
                <c:pt idx="4214">
                  <c:v>5.9376686901548004</c:v>
                </c:pt>
                <c:pt idx="4215">
                  <c:v>5.9349542716328001</c:v>
                </c:pt>
                <c:pt idx="4216">
                  <c:v>5.9322361507823</c:v>
                </c:pt>
                <c:pt idx="4217">
                  <c:v>5.9295143216341</c:v>
                </c:pt>
                <c:pt idx="4218">
                  <c:v>5.9267887782004998</c:v>
                </c:pt>
                <c:pt idx="4219">
                  <c:v>5.9240595144758004</c:v>
                </c:pt>
                <c:pt idx="4220">
                  <c:v>5.9213265244351998</c:v>
                </c:pt>
                <c:pt idx="4221">
                  <c:v>5.9185898020360002</c:v>
                </c:pt>
                <c:pt idx="4222">
                  <c:v>5.9158493412163997</c:v>
                </c:pt>
                <c:pt idx="4223">
                  <c:v>5.9131051358961999</c:v>
                </c:pt>
                <c:pt idx="4224">
                  <c:v>5.9103571799759997</c:v>
                </c:pt>
                <c:pt idx="4225">
                  <c:v>5.9076054673379996</c:v>
                </c:pt>
                <c:pt idx="4226">
                  <c:v>5.9048499918450004</c:v>
                </c:pt>
                <c:pt idx="4227">
                  <c:v>5.9020907473411999</c:v>
                </c:pt>
                <c:pt idx="4228">
                  <c:v>5.8993277276514</c:v>
                </c:pt>
                <c:pt idx="4229">
                  <c:v>5.8965609265810004</c:v>
                </c:pt>
                <c:pt idx="4230">
                  <c:v>5.8937903379163998</c:v>
                </c:pt>
                <c:pt idx="4231">
                  <c:v>5.8910159554246997</c:v>
                </c:pt>
                <c:pt idx="4232">
                  <c:v>5.8882377728530999</c:v>
                </c:pt>
                <c:pt idx="4233">
                  <c:v>5.8854557839295998</c:v>
                </c:pt>
                <c:pt idx="4234">
                  <c:v>5.8826699823624997</c:v>
                </c:pt>
                <c:pt idx="4235">
                  <c:v>5.8798803618402999</c:v>
                </c:pt>
                <c:pt idx="4236">
                  <c:v>5.8770869160316002</c:v>
                </c:pt>
                <c:pt idx="4237">
                  <c:v>5.8742896385853003</c:v>
                </c:pt>
                <c:pt idx="4238">
                  <c:v>5.8714885231301004</c:v>
                </c:pt>
                <c:pt idx="4239">
                  <c:v>5.8686835632748</c:v>
                </c:pt>
                <c:pt idx="4240">
                  <c:v>5.8658747526079003</c:v>
                </c:pt>
                <c:pt idx="4241">
                  <c:v>5.8630620846976003</c:v>
                </c:pt>
                <c:pt idx="4242">
                  <c:v>5.8602455530917998</c:v>
                </c:pt>
                <c:pt idx="4243">
                  <c:v>5.8574251513178996</c:v>
                </c:pt>
                <c:pt idx="4244">
                  <c:v>5.8546008728828003</c:v>
                </c:pt>
                <c:pt idx="4245">
                  <c:v>5.8517727112728997</c:v>
                </c:pt>
                <c:pt idx="4246">
                  <c:v>5.8489406599536</c:v>
                </c:pt>
                <c:pt idx="4247">
                  <c:v>5.8461047123698</c:v>
                </c:pt>
                <c:pt idx="4248">
                  <c:v>5.8432648619450003</c:v>
                </c:pt>
                <c:pt idx="4249">
                  <c:v>5.8404211020821997</c:v>
                </c:pt>
                <c:pt idx="4250">
                  <c:v>5.8375734261629999</c:v>
                </c:pt>
                <c:pt idx="4251">
                  <c:v>5.8347218275478001</c:v>
                </c:pt>
                <c:pt idx="4252">
                  <c:v>5.8318662995758999</c:v>
                </c:pt>
                <c:pt idx="4253">
                  <c:v>5.8290068355648996</c:v>
                </c:pt>
                <c:pt idx="4254">
                  <c:v>5.8261434288112</c:v>
                </c:pt>
                <c:pt idx="4255">
                  <c:v>5.8232760725894002</c:v>
                </c:pt>
                <c:pt idx="4256">
                  <c:v>5.8204047601526998</c:v>
                </c:pt>
                <c:pt idx="4257">
                  <c:v>5.8175294847319998</c:v>
                </c:pt>
                <c:pt idx="4258">
                  <c:v>5.8146502395369</c:v>
                </c:pt>
                <c:pt idx="4259">
                  <c:v>5.8117670177544003</c:v>
                </c:pt>
                <c:pt idx="4260">
                  <c:v>5.8088798125499004</c:v>
                </c:pt>
                <c:pt idx="4261">
                  <c:v>5.8059886170662001</c:v>
                </c:pt>
                <c:pt idx="4262">
                  <c:v>5.8030934244244001</c:v>
                </c:pt>
                <c:pt idx="4263">
                  <c:v>5.8001942277226002</c:v>
                </c:pt>
                <c:pt idx="4264">
                  <c:v>5.7972910200366004</c:v>
                </c:pt>
                <c:pt idx="4265">
                  <c:v>5.7943837944194998</c:v>
                </c:pt>
                <c:pt idx="4266">
                  <c:v>5.7914725439019001</c:v>
                </c:pt>
                <c:pt idx="4267">
                  <c:v>5.7885572614914</c:v>
                </c:pt>
                <c:pt idx="4268">
                  <c:v>5.7856379401728004</c:v>
                </c:pt>
                <c:pt idx="4269">
                  <c:v>5.7827145729079001</c:v>
                </c:pt>
                <c:pt idx="4270">
                  <c:v>5.7797871526350004</c:v>
                </c:pt>
                <c:pt idx="4271">
                  <c:v>5.7768556722696003</c:v>
                </c:pt>
                <c:pt idx="4272">
                  <c:v>5.7739201247035998</c:v>
                </c:pt>
                <c:pt idx="4273">
                  <c:v>5.7709805028055001</c:v>
                </c:pt>
                <c:pt idx="4274">
                  <c:v>5.7680367994201003</c:v>
                </c:pt>
                <c:pt idx="4275">
                  <c:v>5.7650890073685002</c:v>
                </c:pt>
                <c:pt idx="4276">
                  <c:v>5.7621371194485</c:v>
                </c:pt>
                <c:pt idx="4277">
                  <c:v>5.7591811284333003</c:v>
                </c:pt>
                <c:pt idx="4278">
                  <c:v>5.7562210270723</c:v>
                </c:pt>
                <c:pt idx="4279">
                  <c:v>5.7532568080911002</c:v>
                </c:pt>
                <c:pt idx="4280">
                  <c:v>5.7502884641904997</c:v>
                </c:pt>
                <c:pt idx="4281">
                  <c:v>5.7473159880473998</c:v>
                </c:pt>
                <c:pt idx="4282">
                  <c:v>5.7443393723138003</c:v>
                </c:pt>
                <c:pt idx="4283">
                  <c:v>5.7413586096175999</c:v>
                </c:pt>
                <c:pt idx="4284">
                  <c:v>5.7383736925613</c:v>
                </c:pt>
                <c:pt idx="4285">
                  <c:v>5.7353846137232001</c:v>
                </c:pt>
                <c:pt idx="4286">
                  <c:v>5.7323913656562002</c:v>
                </c:pt>
                <c:pt idx="4287">
                  <c:v>5.7293939408887002</c:v>
                </c:pt>
                <c:pt idx="4288">
                  <c:v>5.7263923319231997</c:v>
                </c:pt>
                <c:pt idx="4289">
                  <c:v>5.7233865312371002</c:v>
                </c:pt>
                <c:pt idx="4290">
                  <c:v>5.7203765312827999</c:v>
                </c:pt>
                <c:pt idx="4291">
                  <c:v>5.7173623244865004</c:v>
                </c:pt>
                <c:pt idx="4292">
                  <c:v>5.7143439032492003</c:v>
                </c:pt>
                <c:pt idx="4293">
                  <c:v>5.7113212599457999</c:v>
                </c:pt>
                <c:pt idx="4294">
                  <c:v>5.7082943869255001</c:v>
                </c:pt>
                <c:pt idx="4295">
                  <c:v>5.7052632765110998</c:v>
                </c:pt>
                <c:pt idx="4296">
                  <c:v>5.7022279209995004</c:v>
                </c:pt>
                <c:pt idx="4297">
                  <c:v>5.6991883126612004</c:v>
                </c:pt>
                <c:pt idx="4298">
                  <c:v>5.6961444437404998</c:v>
                </c:pt>
                <c:pt idx="4299">
                  <c:v>5.6930963064544997</c:v>
                </c:pt>
                <c:pt idx="4300">
                  <c:v>5.6900438929944004</c:v>
                </c:pt>
                <c:pt idx="4301">
                  <c:v>5.6869871955238001</c:v>
                </c:pt>
                <c:pt idx="4302">
                  <c:v>5.6839262061799998</c:v>
                </c:pt>
                <c:pt idx="4303">
                  <c:v>5.6808609170727999</c:v>
                </c:pt>
                <c:pt idx="4304">
                  <c:v>5.6777913202845998</c:v>
                </c:pt>
                <c:pt idx="4305">
                  <c:v>5.6747174078712996</c:v>
                </c:pt>
                <c:pt idx="4306">
                  <c:v>5.6716391718601002</c:v>
                </c:pt>
                <c:pt idx="4307">
                  <c:v>5.6685566042518003</c:v>
                </c:pt>
                <c:pt idx="4308">
                  <c:v>5.6654696970184997</c:v>
                </c:pt>
                <c:pt idx="4309">
                  <c:v>5.6623784421046004</c:v>
                </c:pt>
                <c:pt idx="4310">
                  <c:v>5.6592828314268004</c:v>
                </c:pt>
                <c:pt idx="4311">
                  <c:v>5.6561828568735004</c:v>
                </c:pt>
                <c:pt idx="4312">
                  <c:v>5.6530785103044998</c:v>
                </c:pt>
                <c:pt idx="4313">
                  <c:v>5.6499697835512999</c:v>
                </c:pt>
                <c:pt idx="4314">
                  <c:v>5.6468566684169001</c:v>
                </c:pt>
                <c:pt idx="4315">
                  <c:v>5.6437391566753004</c:v>
                </c:pt>
                <c:pt idx="4316">
                  <c:v>5.6406172400720997</c:v>
                </c:pt>
                <c:pt idx="4317">
                  <c:v>5.6374909103231996</c:v>
                </c:pt>
                <c:pt idx="4318">
                  <c:v>5.6343601591159</c:v>
                </c:pt>
                <c:pt idx="4319">
                  <c:v>5.6312249781077997</c:v>
                </c:pt>
                <c:pt idx="4320">
                  <c:v>5.6280853589271</c:v>
                </c:pt>
                <c:pt idx="4321">
                  <c:v>5.6249412931725997</c:v>
                </c:pt>
                <c:pt idx="4322">
                  <c:v>5.6217927724130998</c:v>
                </c:pt>
                <c:pt idx="4323">
                  <c:v>5.6186397881875001</c:v>
                </c:pt>
                <c:pt idx="4324">
                  <c:v>5.6154823320047997</c:v>
                </c:pt>
                <c:pt idx="4325">
                  <c:v>5.6123203953434002</c:v>
                </c:pt>
                <c:pt idx="4326">
                  <c:v>5.6091539696517003</c:v>
                </c:pt>
                <c:pt idx="4327">
                  <c:v>5.6059830463475002</c:v>
                </c:pt>
                <c:pt idx="4328">
                  <c:v>5.6028076168177003</c:v>
                </c:pt>
                <c:pt idx="4329">
                  <c:v>5.5996276724187002</c:v>
                </c:pt>
                <c:pt idx="4330">
                  <c:v>5.5964432044752002</c:v>
                </c:pt>
                <c:pt idx="4331">
                  <c:v>5.5932542042816999</c:v>
                </c:pt>
                <c:pt idx="4332">
                  <c:v>5.5900606631008003</c:v>
                </c:pt>
                <c:pt idx="4333">
                  <c:v>5.5868625721637004</c:v>
                </c:pt>
                <c:pt idx="4334">
                  <c:v>5.5836599226699999</c:v>
                </c:pt>
                <c:pt idx="4335">
                  <c:v>5.5804527057872004</c:v>
                </c:pt>
                <c:pt idx="4336">
                  <c:v>5.5772409126514999</c:v>
                </c:pt>
                <c:pt idx="4337">
                  <c:v>5.5740245343663002</c:v>
                </c:pt>
                <c:pt idx="4338">
                  <c:v>5.5708035620030998</c:v>
                </c:pt>
                <c:pt idx="4339">
                  <c:v>5.5675779866008002</c:v>
                </c:pt>
                <c:pt idx="4340">
                  <c:v>5.5643477991654997</c:v>
                </c:pt>
                <c:pt idx="4341">
                  <c:v>5.5611129906708001</c:v>
                </c:pt>
                <c:pt idx="4342">
                  <c:v>5.5578735520571998</c:v>
                </c:pt>
                <c:pt idx="4343">
                  <c:v>5.5546294742319997</c:v>
                </c:pt>
                <c:pt idx="4344">
                  <c:v>5.5513807480691</c:v>
                </c:pt>
                <c:pt idx="4345">
                  <c:v>5.5481273644091003</c:v>
                </c:pt>
                <c:pt idx="4346">
                  <c:v>5.5448693140589</c:v>
                </c:pt>
                <c:pt idx="4347">
                  <c:v>5.5416065877914003</c:v>
                </c:pt>
                <c:pt idx="4348">
                  <c:v>5.5383391763457004</c:v>
                </c:pt>
                <c:pt idx="4349">
                  <c:v>5.5350670704263001</c:v>
                </c:pt>
                <c:pt idx="4350">
                  <c:v>5.5317902607039002</c:v>
                </c:pt>
                <c:pt idx="4351">
                  <c:v>5.5285087378142004</c:v>
                </c:pt>
                <c:pt idx="4352">
                  <c:v>5.5252224923581998</c:v>
                </c:pt>
                <c:pt idx="4353">
                  <c:v>5.5219315149021</c:v>
                </c:pt>
                <c:pt idx="4354">
                  <c:v>5.5186357959769001</c:v>
                </c:pt>
                <c:pt idx="4355">
                  <c:v>5.5153353260784002</c:v>
                </c:pt>
                <c:pt idx="4356">
                  <c:v>5.5120300956668</c:v>
                </c:pt>
                <c:pt idx="4357">
                  <c:v>5.5087200951664999</c:v>
                </c:pt>
                <c:pt idx="4358">
                  <c:v>5.5054053149664002</c:v>
                </c:pt>
                <c:pt idx="4359">
                  <c:v>5.5020857454192003</c:v>
                </c:pt>
                <c:pt idx="4360">
                  <c:v>5.4987613768408998</c:v>
                </c:pt>
                <c:pt idx="4361">
                  <c:v>5.4954321995116997</c:v>
                </c:pt>
                <c:pt idx="4362">
                  <c:v>5.4920982036749004</c:v>
                </c:pt>
                <c:pt idx="4363">
                  <c:v>5.4887593795368002</c:v>
                </c:pt>
                <c:pt idx="4364">
                  <c:v>5.4854157172668003</c:v>
                </c:pt>
                <c:pt idx="4365">
                  <c:v>5.4820672069971996</c:v>
                </c:pt>
                <c:pt idx="4366">
                  <c:v>5.4787138388225003</c:v>
                </c:pt>
                <c:pt idx="4367">
                  <c:v>5.4753556027999997</c:v>
                </c:pt>
                <c:pt idx="4368">
                  <c:v>5.4719924889489002</c:v>
                </c:pt>
                <c:pt idx="4369">
                  <c:v>5.4686244872502003</c:v>
                </c:pt>
                <c:pt idx="4370">
                  <c:v>5.4652515876469998</c:v>
                </c:pt>
                <c:pt idx="4371">
                  <c:v>5.4618737800436996</c:v>
                </c:pt>
                <c:pt idx="4372">
                  <c:v>5.4584910543062</c:v>
                </c:pt>
                <c:pt idx="4373">
                  <c:v>5.4551034002611001</c:v>
                </c:pt>
                <c:pt idx="4374">
                  <c:v>5.4517108076963998</c:v>
                </c:pt>
                <c:pt idx="4375">
                  <c:v>5.4483132663606</c:v>
                </c:pt>
                <c:pt idx="4376">
                  <c:v>5.4449107659624998</c:v>
                </c:pt>
                <c:pt idx="4377">
                  <c:v>5.4415032961714997</c:v>
                </c:pt>
                <c:pt idx="4378">
                  <c:v>5.4380908466165003</c:v>
                </c:pt>
                <c:pt idx="4379">
                  <c:v>5.4346734068867999</c:v>
                </c:pt>
                <c:pt idx="4380">
                  <c:v>5.4312509665311</c:v>
                </c:pt>
                <c:pt idx="4381">
                  <c:v>5.4278235150571996</c:v>
                </c:pt>
                <c:pt idx="4382">
                  <c:v>5.4243910419321999</c:v>
                </c:pt>
                <c:pt idx="4383">
                  <c:v>5.4209535365825001</c:v>
                </c:pt>
                <c:pt idx="4384">
                  <c:v>5.4175109883925003</c:v>
                </c:pt>
                <c:pt idx="4385">
                  <c:v>5.4140633867053998</c:v>
                </c:pt>
                <c:pt idx="4386">
                  <c:v>5.4106107208227003</c:v>
                </c:pt>
                <c:pt idx="4387">
                  <c:v>5.4071529800037998</c:v>
                </c:pt>
                <c:pt idx="4388">
                  <c:v>5.4036901534661004</c:v>
                </c:pt>
                <c:pt idx="4389">
                  <c:v>5.4002222303840002</c:v>
                </c:pt>
                <c:pt idx="4390">
                  <c:v>5.3967491998893999</c:v>
                </c:pt>
                <c:pt idx="4391">
                  <c:v>5.3932710510715998</c:v>
                </c:pt>
                <c:pt idx="4392">
                  <c:v>5.3897877729759998</c:v>
                </c:pt>
                <c:pt idx="4393">
                  <c:v>5.3862993546054998</c:v>
                </c:pt>
                <c:pt idx="4394">
                  <c:v>5.3828057849182001</c:v>
                </c:pt>
                <c:pt idx="4395">
                  <c:v>5.3793070528291</c:v>
                </c:pt>
                <c:pt idx="4396">
                  <c:v>5.3758031472088001</c:v>
                </c:pt>
                <c:pt idx="4397">
                  <c:v>5.3722940568831001</c:v>
                </c:pt>
                <c:pt idx="4398">
                  <c:v>5.3687797706335996</c:v>
                </c:pt>
                <c:pt idx="4399">
                  <c:v>5.3652602771967999</c:v>
                </c:pt>
                <c:pt idx="4400">
                  <c:v>5.3617355652637002</c:v>
                </c:pt>
                <c:pt idx="4401">
                  <c:v>5.3582056234803996</c:v>
                </c:pt>
                <c:pt idx="4402">
                  <c:v>5.3546704404465997</c:v>
                </c:pt>
                <c:pt idx="4403">
                  <c:v>5.3511300047164996</c:v>
                </c:pt>
                <c:pt idx="4404">
                  <c:v>5.3475843047979001</c:v>
                </c:pt>
                <c:pt idx="4405">
                  <c:v>5.3440333291520998</c:v>
                </c:pt>
                <c:pt idx="4406">
                  <c:v>5.3404770661937002</c:v>
                </c:pt>
                <c:pt idx="4407">
                  <c:v>5.3369155042900003</c:v>
                </c:pt>
                <c:pt idx="4408">
                  <c:v>5.3333486317611998</c:v>
                </c:pt>
                <c:pt idx="4409">
                  <c:v>5.3297764368797003</c:v>
                </c:pt>
                <c:pt idx="4410">
                  <c:v>5.3261989078700998</c:v>
                </c:pt>
                <c:pt idx="4411">
                  <c:v>5.322616032909</c:v>
                </c:pt>
                <c:pt idx="4412">
                  <c:v>5.3190278001243998</c:v>
                </c:pt>
                <c:pt idx="4413">
                  <c:v>5.3154341975954003</c:v>
                </c:pt>
                <c:pt idx="4414">
                  <c:v>5.3118352133525004</c:v>
                </c:pt>
                <c:pt idx="4415">
                  <c:v>5.3082308353767003</c:v>
                </c:pt>
                <c:pt idx="4416">
                  <c:v>5.3046210515991001</c:v>
                </c:pt>
                <c:pt idx="4417">
                  <c:v>5.3010058499013999</c:v>
                </c:pt>
                <c:pt idx="4418">
                  <c:v>5.2973852181150001</c:v>
                </c:pt>
                <c:pt idx="4419">
                  <c:v>5.2937591440208003</c:v>
                </c:pt>
                <c:pt idx="4420">
                  <c:v>5.2901276153488004</c:v>
                </c:pt>
                <c:pt idx="4421">
                  <c:v>5.2864906197780002</c:v>
                </c:pt>
                <c:pt idx="4422">
                  <c:v>5.2828481449361</c:v>
                </c:pt>
                <c:pt idx="4423">
                  <c:v>5.2792001783993001</c:v>
                </c:pt>
                <c:pt idx="4424">
                  <c:v>5.2755467076912002</c:v>
                </c:pt>
                <c:pt idx="4425">
                  <c:v>5.2718877202838001</c:v>
                </c:pt>
                <c:pt idx="4426">
                  <c:v>5.2682232035960999</c:v>
                </c:pt>
                <c:pt idx="4427">
                  <c:v>5.2645531449943999</c:v>
                </c:pt>
                <c:pt idx="4428">
                  <c:v>5.2608775317912002</c:v>
                </c:pt>
                <c:pt idx="4429">
                  <c:v>5.2571963512464999</c:v>
                </c:pt>
                <c:pt idx="4430">
                  <c:v>5.2535095905653</c:v>
                </c:pt>
                <c:pt idx="4431">
                  <c:v>5.2498172368990002</c:v>
                </c:pt>
                <c:pt idx="4432">
                  <c:v>5.2461192773444001</c:v>
                </c:pt>
                <c:pt idx="4433">
                  <c:v>5.2424156989434003</c:v>
                </c:pt>
                <c:pt idx="4434">
                  <c:v>5.2387064886825003</c:v>
                </c:pt>
                <c:pt idx="4435">
                  <c:v>5.2349916334930997</c:v>
                </c:pt>
                <c:pt idx="4436">
                  <c:v>5.2312711202501996</c:v>
                </c:pt>
                <c:pt idx="4437">
                  <c:v>5.2275449357732002</c:v>
                </c:pt>
                <c:pt idx="4438">
                  <c:v>5.2238130668242002</c:v>
                </c:pt>
                <c:pt idx="4439">
                  <c:v>5.2200755001088996</c:v>
                </c:pt>
                <c:pt idx="4440">
                  <c:v>5.2163322222758</c:v>
                </c:pt>
                <c:pt idx="4441">
                  <c:v>5.2125832199155999</c:v>
                </c:pt>
                <c:pt idx="4442">
                  <c:v>5.2088284795608004</c:v>
                </c:pt>
                <c:pt idx="4443">
                  <c:v>5.2050679876863004</c:v>
                </c:pt>
                <c:pt idx="4444">
                  <c:v>5.2013017307076002</c:v>
                </c:pt>
                <c:pt idx="4445">
                  <c:v>5.1975296949813998</c:v>
                </c:pt>
                <c:pt idx="4446">
                  <c:v>5.1937518668053997</c:v>
                </c:pt>
                <c:pt idx="4447">
                  <c:v>5.1899682324167999</c:v>
                </c:pt>
                <c:pt idx="4448">
                  <c:v>5.1861787779933</c:v>
                </c:pt>
                <c:pt idx="4449">
                  <c:v>5.1823834896515999</c:v>
                </c:pt>
                <c:pt idx="4450">
                  <c:v>5.1785823534475002</c:v>
                </c:pt>
                <c:pt idx="4451">
                  <c:v>5.1747753553763998</c:v>
                </c:pt>
                <c:pt idx="4452">
                  <c:v>5.1709624813708004</c:v>
                </c:pt>
                <c:pt idx="4453">
                  <c:v>5.1671437173018004</c:v>
                </c:pt>
                <c:pt idx="4454">
                  <c:v>5.1633190489783001</c:v>
                </c:pt>
                <c:pt idx="4455">
                  <c:v>5.1594884621455996</c:v>
                </c:pt>
                <c:pt idx="4456">
                  <c:v>5.1556519424865002</c:v>
                </c:pt>
                <c:pt idx="4457">
                  <c:v>5.1518094756197996</c:v>
                </c:pt>
                <c:pt idx="4458">
                  <c:v>5.1479610471003001</c:v>
                </c:pt>
                <c:pt idx="4459">
                  <c:v>5.1441066424184001</c:v>
                </c:pt>
                <c:pt idx="4460">
                  <c:v>5.1402462469997001</c:v>
                </c:pt>
                <c:pt idx="4461">
                  <c:v>5.1363798462043997</c:v>
                </c:pt>
                <c:pt idx="4462">
                  <c:v>5.1325074253271996</c:v>
                </c:pt>
                <c:pt idx="4463">
                  <c:v>5.1286289695964999</c:v>
                </c:pt>
                <c:pt idx="4464">
                  <c:v>5.1247444641745004</c:v>
                </c:pt>
                <c:pt idx="4465">
                  <c:v>5.1208538941560002</c:v>
                </c:pt>
                <c:pt idx="4466">
                  <c:v>5.1169572445686997</c:v>
                </c:pt>
                <c:pt idx="4467">
                  <c:v>5.1130545003724004</c:v>
                </c:pt>
                <c:pt idx="4468">
                  <c:v>5.1091456464584999</c:v>
                </c:pt>
                <c:pt idx="4469">
                  <c:v>5.1052306676503996</c:v>
                </c:pt>
                <c:pt idx="4470">
                  <c:v>5.1013095487011997</c:v>
                </c:pt>
                <c:pt idx="4471">
                  <c:v>5.0973822742954997</c:v>
                </c:pt>
                <c:pt idx="4472">
                  <c:v>5.0934488290469</c:v>
                </c:pt>
                <c:pt idx="4473">
                  <c:v>5.0895091974993996</c:v>
                </c:pt>
                <c:pt idx="4474">
                  <c:v>5.0855633641255</c:v>
                </c:pt>
                <c:pt idx="4475">
                  <c:v>5.0816113133264</c:v>
                </c:pt>
                <c:pt idx="4476">
                  <c:v>5.0776530294312003</c:v>
                </c:pt>
                <c:pt idx="4477">
                  <c:v>5.0736884966971001</c:v>
                </c:pt>
                <c:pt idx="4478">
                  <c:v>5.0697176993079998</c:v>
                </c:pt>
                <c:pt idx="4479">
                  <c:v>5.0657406213745997</c:v>
                </c:pt>
                <c:pt idx="4480">
                  <c:v>5.0617572469340999</c:v>
                </c:pt>
                <c:pt idx="4481">
                  <c:v>5.0577675599488003</c:v>
                </c:pt>
                <c:pt idx="4482">
                  <c:v>5.0537715443067004</c:v>
                </c:pt>
                <c:pt idx="4483">
                  <c:v>5.0497691838204002</c:v>
                </c:pt>
                <c:pt idx="4484">
                  <c:v>5.0457604622268004</c:v>
                </c:pt>
                <c:pt idx="4485">
                  <c:v>5.0417453631858997</c:v>
                </c:pt>
                <c:pt idx="4486">
                  <c:v>5.0377238702816003</c:v>
                </c:pt>
                <c:pt idx="4487">
                  <c:v>5.0336959670203996</c:v>
                </c:pt>
                <c:pt idx="4488">
                  <c:v>5.0296616368305003</c:v>
                </c:pt>
                <c:pt idx="4489">
                  <c:v>5.0256208630622998</c:v>
                </c:pt>
                <c:pt idx="4490">
                  <c:v>5.0215736289867001</c:v>
                </c:pt>
                <c:pt idx="4491">
                  <c:v>5.0175199177955996</c:v>
                </c:pt>
                <c:pt idx="4492">
                  <c:v>5.0134597126007998</c:v>
                </c:pt>
                <c:pt idx="4493">
                  <c:v>5.0093929964338004</c:v>
                </c:pt>
                <c:pt idx="4494">
                  <c:v>5.0053197522446</c:v>
                </c:pt>
                <c:pt idx="4495">
                  <c:v>5.0012399629019999</c:v>
                </c:pt>
                <c:pt idx="4496">
                  <c:v>4.9971536111923003</c:v>
                </c:pt>
                <c:pt idx="4497">
                  <c:v>4.9930606798195001</c:v>
                </c:pt>
                <c:pt idx="4498">
                  <c:v>4.9889611514038998</c:v>
                </c:pt>
                <c:pt idx="4499">
                  <c:v>4.9848550084820999</c:v>
                </c:pt>
                <c:pt idx="4500">
                  <c:v>4.9807422335062999</c:v>
                </c:pt>
                <c:pt idx="4501">
                  <c:v>4.9766228088434001</c:v>
                </c:pt>
                <c:pt idx="4502">
                  <c:v>4.9724967167753</c:v>
                </c:pt>
                <c:pt idx="4503">
                  <c:v>4.9683639394970003</c:v>
                </c:pt>
                <c:pt idx="4504">
                  <c:v>4.9642244591168998</c:v>
                </c:pt>
                <c:pt idx="4505">
                  <c:v>4.9600782576563001</c:v>
                </c:pt>
                <c:pt idx="4506">
                  <c:v>4.9559253170481998</c:v>
                </c:pt>
                <c:pt idx="4507">
                  <c:v>4.9517656191372001</c:v>
                </c:pt>
                <c:pt idx="4508">
                  <c:v>4.9475991456781996</c:v>
                </c:pt>
                <c:pt idx="4509">
                  <c:v>4.9434258783366003</c:v>
                </c:pt>
                <c:pt idx="4510">
                  <c:v>4.9392457986871996</c:v>
                </c:pt>
                <c:pt idx="4511">
                  <c:v>4.9350588882138</c:v>
                </c:pt>
                <c:pt idx="4512">
                  <c:v>4.9308651283079996</c:v>
                </c:pt>
                <c:pt idx="4513">
                  <c:v>4.9266645002693998</c:v>
                </c:pt>
                <c:pt idx="4514">
                  <c:v>4.9224569853044002</c:v>
                </c:pt>
                <c:pt idx="4515">
                  <c:v>4.9182425645255003</c:v>
                </c:pt>
                <c:pt idx="4516">
                  <c:v>4.9140212189507997</c:v>
                </c:pt>
                <c:pt idx="4517">
                  <c:v>4.9097929295034</c:v>
                </c:pt>
                <c:pt idx="4518">
                  <c:v>4.9055576770106999</c:v>
                </c:pt>
                <c:pt idx="4519">
                  <c:v>4.9013154422034004</c:v>
                </c:pt>
                <c:pt idx="4520">
                  <c:v>4.8970662057155003</c:v>
                </c:pt>
                <c:pt idx="4521">
                  <c:v>4.8928099480825002</c:v>
                </c:pt>
                <c:pt idx="4522">
                  <c:v>4.8885466497419996</c:v>
                </c:pt>
                <c:pt idx="4523">
                  <c:v>4.8842762910316999</c:v>
                </c:pt>
                <c:pt idx="4524">
                  <c:v>4.87999885219</c:v>
                </c:pt>
                <c:pt idx="4525">
                  <c:v>4.8757143133541998</c:v>
                </c:pt>
                <c:pt idx="4526">
                  <c:v>4.8714226545599999</c:v>
                </c:pt>
                <c:pt idx="4527">
                  <c:v>4.8671238557413998</c:v>
                </c:pt>
                <c:pt idx="4528">
                  <c:v>4.8628178967288997</c:v>
                </c:pt>
                <c:pt idx="4529">
                  <c:v>4.8585047572500004</c:v>
                </c:pt>
                <c:pt idx="4530">
                  <c:v>4.8541844169274002</c:v>
                </c:pt>
                <c:pt idx="4531">
                  <c:v>4.8498568552784</c:v>
                </c:pt>
                <c:pt idx="4532">
                  <c:v>4.8455220517147</c:v>
                </c:pt>
                <c:pt idx="4533">
                  <c:v>4.8411799855410003</c:v>
                </c:pt>
                <c:pt idx="4534">
                  <c:v>4.8368306359546001</c:v>
                </c:pt>
                <c:pt idx="4535">
                  <c:v>4.8324739820443998</c:v>
                </c:pt>
                <c:pt idx="4536">
                  <c:v>4.8281100027903001</c:v>
                </c:pt>
                <c:pt idx="4537">
                  <c:v>4.8237386770619999</c:v>
                </c:pt>
                <c:pt idx="4538">
                  <c:v>4.8193599836183001</c:v>
                </c:pt>
                <c:pt idx="4539">
                  <c:v>4.8149739011071002</c:v>
                </c:pt>
                <c:pt idx="4540">
                  <c:v>4.8105804080630001</c:v>
                </c:pt>
                <c:pt idx="4541">
                  <c:v>4.8061794829076998</c:v>
                </c:pt>
                <c:pt idx="4542">
                  <c:v>4.8017711039490996</c:v>
                </c:pt>
                <c:pt idx="4543">
                  <c:v>4.7973552493794998</c:v>
                </c:pt>
                <c:pt idx="4544">
                  <c:v>4.7929318972755004</c:v>
                </c:pt>
                <c:pt idx="4545">
                  <c:v>4.7885010255975002</c:v>
                </c:pt>
                <c:pt idx="4546">
                  <c:v>4.7840626121873999</c:v>
                </c:pt>
                <c:pt idx="4547">
                  <c:v>4.7796166347691003</c:v>
                </c:pt>
                <c:pt idx="4548">
                  <c:v>4.7751630709472002</c:v>
                </c:pt>
                <c:pt idx="4549">
                  <c:v>4.7707018982056999</c:v>
                </c:pt>
                <c:pt idx="4550">
                  <c:v>4.7662330939070996</c:v>
                </c:pt>
                <c:pt idx="4551">
                  <c:v>4.7617566352922998</c:v>
                </c:pt>
                <c:pt idx="4552">
                  <c:v>4.7572724994784998</c:v>
                </c:pt>
                <c:pt idx="4553">
                  <c:v>4.7527806634593999</c:v>
                </c:pt>
                <c:pt idx="4554">
                  <c:v>4.7482811041029001</c:v>
                </c:pt>
                <c:pt idx="4555">
                  <c:v>4.7437737981519001</c:v>
                </c:pt>
                <c:pt idx="4556">
                  <c:v>4.7392587222211997</c:v>
                </c:pt>
                <c:pt idx="4557">
                  <c:v>4.7347358527985</c:v>
                </c:pt>
                <c:pt idx="4558">
                  <c:v>4.7302051662420999</c:v>
                </c:pt>
                <c:pt idx="4559">
                  <c:v>4.7256666387805</c:v>
                </c:pt>
                <c:pt idx="4560">
                  <c:v>4.7211202465108997</c:v>
                </c:pt>
                <c:pt idx="4561">
                  <c:v>4.716565965399</c:v>
                </c:pt>
                <c:pt idx="4562">
                  <c:v>4.7120037712769998</c:v>
                </c:pt>
                <c:pt idx="4563">
                  <c:v>4.7074336398431003</c:v>
                </c:pt>
                <c:pt idx="4564">
                  <c:v>4.7028555466602997</c:v>
                </c:pt>
                <c:pt idx="4565">
                  <c:v>4.6982694671554004</c:v>
                </c:pt>
                <c:pt idx="4566">
                  <c:v>4.6936753766179997</c:v>
                </c:pt>
                <c:pt idx="4567">
                  <c:v>4.6890732501989998</c:v>
                </c:pt>
                <c:pt idx="4568">
                  <c:v>4.6844630629099004</c:v>
                </c:pt>
                <c:pt idx="4569">
                  <c:v>4.6798447896216997</c:v>
                </c:pt>
                <c:pt idx="4570">
                  <c:v>4.6752184050633998</c:v>
                </c:pt>
                <c:pt idx="4571">
                  <c:v>4.6705838838210996</c:v>
                </c:pt>
                <c:pt idx="4572">
                  <c:v>4.6659412003372998</c:v>
                </c:pt>
                <c:pt idx="4573">
                  <c:v>4.6612903289084002</c:v>
                </c:pt>
                <c:pt idx="4574">
                  <c:v>4.6566312436853003</c:v>
                </c:pt>
                <c:pt idx="4575">
                  <c:v>4.6519639186706003</c:v>
                </c:pt>
                <c:pt idx="4576">
                  <c:v>4.6472883277186998</c:v>
                </c:pt>
                <c:pt idx="4577">
                  <c:v>4.6426044445335997</c:v>
                </c:pt>
                <c:pt idx="4578">
                  <c:v>4.6379122426680004</c:v>
                </c:pt>
                <c:pt idx="4579">
                  <c:v>4.6332116955227001</c:v>
                </c:pt>
                <c:pt idx="4580">
                  <c:v>4.6285027763441002</c:v>
                </c:pt>
                <c:pt idx="4581">
                  <c:v>4.6237854582241003</c:v>
                </c:pt>
                <c:pt idx="4582">
                  <c:v>4.6190597140980998</c:v>
                </c:pt>
                <c:pt idx="4583">
                  <c:v>4.6143255167439996</c:v>
                </c:pt>
                <c:pt idx="4584">
                  <c:v>4.6095828387804998</c:v>
                </c:pt>
                <c:pt idx="4585">
                  <c:v>4.6048316526670998</c:v>
                </c:pt>
                <c:pt idx="4586">
                  <c:v>4.6000719307007003</c:v>
                </c:pt>
                <c:pt idx="4587">
                  <c:v>4.5953036450158997</c:v>
                </c:pt>
                <c:pt idx="4588">
                  <c:v>4.5905267675829</c:v>
                </c:pt>
                <c:pt idx="4589">
                  <c:v>4.5857412702065004</c:v>
                </c:pt>
                <c:pt idx="4590">
                  <c:v>4.5809471245240001</c:v>
                </c:pt>
                <c:pt idx="4591">
                  <c:v>4.5761443020048</c:v>
                </c:pt>
                <c:pt idx="4592">
                  <c:v>4.5713327739483001</c:v>
                </c:pt>
                <c:pt idx="4593">
                  <c:v>4.5665125114827001</c:v>
                </c:pt>
                <c:pt idx="4594">
                  <c:v>4.5616834855631003</c:v>
                </c:pt>
                <c:pt idx="4595">
                  <c:v>4.5568456669710002</c:v>
                </c:pt>
                <c:pt idx="4596">
                  <c:v>4.5519990263116004</c:v>
                </c:pt>
                <c:pt idx="4597">
                  <c:v>4.5471435340133999</c:v>
                </c:pt>
                <c:pt idx="4598">
                  <c:v>4.5422791603258004</c:v>
                </c:pt>
                <c:pt idx="4599">
                  <c:v>4.5374058753181998</c:v>
                </c:pt>
                <c:pt idx="4600">
                  <c:v>4.5325236488782998</c:v>
                </c:pt>
                <c:pt idx="4601">
                  <c:v>4.5276324507099002</c:v>
                </c:pt>
                <c:pt idx="4602">
                  <c:v>4.5227322503323002</c:v>
                </c:pt>
                <c:pt idx="4603">
                  <c:v>4.5178230170780997</c:v>
                </c:pt>
                <c:pt idx="4604">
                  <c:v>4.5129047200918997</c:v>
                </c:pt>
                <c:pt idx="4605">
                  <c:v>4.5079773283279003</c:v>
                </c:pt>
                <c:pt idx="4606">
                  <c:v>4.5030408105491002</c:v>
                </c:pt>
                <c:pt idx="4607">
                  <c:v>4.4980951353255998</c:v>
                </c:pt>
                <c:pt idx="4608">
                  <c:v>4.4931402710319004</c:v>
                </c:pt>
                <c:pt idx="4609">
                  <c:v>4.4881761858468003</c:v>
                </c:pt>
                <c:pt idx="4610">
                  <c:v>4.4832028477500998</c:v>
                </c:pt>
                <c:pt idx="4611">
                  <c:v>4.4782202245215004</c:v>
                </c:pt>
                <c:pt idx="4612">
                  <c:v>4.4732282837388997</c:v>
                </c:pt>
                <c:pt idx="4613">
                  <c:v>4.4682269927766001</c:v>
                </c:pt>
                <c:pt idx="4614">
                  <c:v>4.4632163188035001</c:v>
                </c:pt>
                <c:pt idx="4615">
                  <c:v>4.4581962287807002</c:v>
                </c:pt>
                <c:pt idx="4616">
                  <c:v>4.4531666894604998</c:v>
                </c:pt>
                <c:pt idx="4617">
                  <c:v>4.4481276673836998</c:v>
                </c:pt>
                <c:pt idx="4618">
                  <c:v>4.4430791288786002</c:v>
                </c:pt>
                <c:pt idx="4619">
                  <c:v>4.4380210400579996</c:v>
                </c:pt>
                <c:pt idx="4620">
                  <c:v>4.4329533668182002</c:v>
                </c:pt>
                <c:pt idx="4621">
                  <c:v>4.4278760748361998</c:v>
                </c:pt>
                <c:pt idx="4622">
                  <c:v>4.4227891295686002</c:v>
                </c:pt>
                <c:pt idx="4623">
                  <c:v>4.4176924962489004</c:v>
                </c:pt>
                <c:pt idx="4624">
                  <c:v>4.4125861398854003</c:v>
                </c:pt>
                <c:pt idx="4625">
                  <c:v>4.4074700252597996</c:v>
                </c:pt>
                <c:pt idx="4626">
                  <c:v>4.4023441169244002</c:v>
                </c:pt>
                <c:pt idx="4627">
                  <c:v>4.3972083792002001</c:v>
                </c:pt>
                <c:pt idx="4628">
                  <c:v>4.3920627761748996</c:v>
                </c:pt>
                <c:pt idx="4629">
                  <c:v>4.3869072717010003</c:v>
                </c:pt>
                <c:pt idx="4630">
                  <c:v>4.3817418293925998</c:v>
                </c:pt>
                <c:pt idx="4631">
                  <c:v>4.3765664126245003</c:v>
                </c:pt>
                <c:pt idx="4632">
                  <c:v>4.3713809845286002</c:v>
                </c:pt>
                <c:pt idx="4633">
                  <c:v>4.3661855079925997</c:v>
                </c:pt>
                <c:pt idx="4634">
                  <c:v>4.3609799456575997</c:v>
                </c:pt>
                <c:pt idx="4635">
                  <c:v>4.3557642599150004</c:v>
                </c:pt>
                <c:pt idx="4636">
                  <c:v>4.3505384129050002</c:v>
                </c:pt>
                <c:pt idx="4637">
                  <c:v>4.3453023665141997</c:v>
                </c:pt>
                <c:pt idx="4638">
                  <c:v>4.3400560823720999</c:v>
                </c:pt>
                <c:pt idx="4639">
                  <c:v>4.3347995218498996</c:v>
                </c:pt>
                <c:pt idx="4640">
                  <c:v>4.3295326460577002</c:v>
                </c:pt>
                <c:pt idx="4641">
                  <c:v>4.3242554158413</c:v>
                </c:pt>
                <c:pt idx="4642">
                  <c:v>4.3189677917806</c:v>
                </c:pt>
                <c:pt idx="4643">
                  <c:v>4.313669734186</c:v>
                </c:pt>
                <c:pt idx="4644">
                  <c:v>4.3083612030972001</c:v>
                </c:pt>
                <c:pt idx="4645">
                  <c:v>4.3030421582792</c:v>
                </c:pt>
                <c:pt idx="4646">
                  <c:v>4.2977125592199998</c:v>
                </c:pt>
                <c:pt idx="4647">
                  <c:v>4.2923723651285002</c:v>
                </c:pt>
                <c:pt idx="4648">
                  <c:v>4.2870215349310001</c:v>
                </c:pt>
                <c:pt idx="4649">
                  <c:v>4.281660027269</c:v>
                </c:pt>
                <c:pt idx="4650">
                  <c:v>4.2762878004958003</c:v>
                </c:pt>
                <c:pt idx="4651">
                  <c:v>4.2709048126741003</c:v>
                </c:pt>
                <c:pt idx="4652">
                  <c:v>4.2655110215729</c:v>
                </c:pt>
                <c:pt idx="4653">
                  <c:v>4.2601063846644998</c:v>
                </c:pt>
                <c:pt idx="4654">
                  <c:v>4.2546908591222001</c:v>
                </c:pt>
                <c:pt idx="4655">
                  <c:v>4.2492644018165002</c:v>
                </c:pt>
                <c:pt idx="4656">
                  <c:v>4.2438269693119999</c:v>
                </c:pt>
                <c:pt idx="4657">
                  <c:v>4.2383785178651996</c:v>
                </c:pt>
                <c:pt idx="4658">
                  <c:v>4.2329190034203004</c:v>
                </c:pt>
                <c:pt idx="4659">
                  <c:v>4.2274483816071999</c:v>
                </c:pt>
                <c:pt idx="4660">
                  <c:v>4.2219666077372002</c:v>
                </c:pt>
                <c:pt idx="4661">
                  <c:v>4.2164736368006999</c:v>
                </c:pt>
                <c:pt idx="4662">
                  <c:v>4.2109694234627</c:v>
                </c:pt>
                <c:pt idx="4663">
                  <c:v>4.2054539220607996</c:v>
                </c:pt>
                <c:pt idx="4664">
                  <c:v>4.1999270866013996</c:v>
                </c:pt>
                <c:pt idx="4665">
                  <c:v>4.1943888707557999</c:v>
                </c:pt>
                <c:pt idx="4666">
                  <c:v>4.1888392278569002</c:v>
                </c:pt>
                <c:pt idx="4667">
                  <c:v>4.1832781108960999</c:v>
                </c:pt>
                <c:pt idx="4668">
                  <c:v>4.1777054725197997</c:v>
                </c:pt>
                <c:pt idx="4669">
                  <c:v>4.1721212650246002</c:v>
                </c:pt>
                <c:pt idx="4670">
                  <c:v>4.1665254403556</c:v>
                </c:pt>
                <c:pt idx="4671">
                  <c:v>4.1609179501008997</c:v>
                </c:pt>
                <c:pt idx="4672">
                  <c:v>4.1552987454885999</c:v>
                </c:pt>
                <c:pt idx="4673">
                  <c:v>4.1496677773834003</c:v>
                </c:pt>
                <c:pt idx="4674">
                  <c:v>4.1440249962819999</c:v>
                </c:pt>
                <c:pt idx="4675">
                  <c:v>4.1383703523094004</c:v>
                </c:pt>
                <c:pt idx="4676">
                  <c:v>4.1327037952154004</c:v>
                </c:pt>
                <c:pt idx="4677">
                  <c:v>4.1270252743697</c:v>
                </c:pt>
                <c:pt idx="4678">
                  <c:v>4.1213347387586001</c:v>
                </c:pt>
                <c:pt idx="4679">
                  <c:v>4.1156321369807998</c:v>
                </c:pt>
                <c:pt idx="4680">
                  <c:v>4.1099174172427997</c:v>
                </c:pt>
                <c:pt idx="4681">
                  <c:v>4.1041905273544002</c:v>
                </c:pt>
                <c:pt idx="4682">
                  <c:v>4.0984514147258002</c:v>
                </c:pt>
                <c:pt idx="4683">
                  <c:v>4.0927000263615998</c:v>
                </c:pt>
                <c:pt idx="4684">
                  <c:v>4.0869363088570996</c:v>
                </c:pt>
                <c:pt idx="4685">
                  <c:v>4.0811602083937997</c:v>
                </c:pt>
                <c:pt idx="4686">
                  <c:v>4.0753716707352003</c:v>
                </c:pt>
                <c:pt idx="4687">
                  <c:v>4.0695706412207997</c:v>
                </c:pt>
                <c:pt idx="4688">
                  <c:v>4.0637570647635002</c:v>
                </c:pt>
                <c:pt idx="4689">
                  <c:v>4.0579308858429997</c:v>
                </c:pt>
                <c:pt idx="4690">
                  <c:v>4.0520920485019003</c:v>
                </c:pt>
                <c:pt idx="4691">
                  <c:v>4.0462404963405003</c:v>
                </c:pt>
                <c:pt idx="4692">
                  <c:v>4.0403761725120999</c:v>
                </c:pt>
                <c:pt idx="4693">
                  <c:v>4.0344990197178996</c:v>
                </c:pt>
                <c:pt idx="4694">
                  <c:v>4.0286089802009997</c:v>
                </c:pt>
                <c:pt idx="4695">
                  <c:v>4.0227059957432996</c:v>
                </c:pt>
                <c:pt idx="4696">
                  <c:v>4.0167900076574998</c:v>
                </c:pt>
                <c:pt idx="4697">
                  <c:v>4.0108609567846001</c:v>
                </c:pt>
                <c:pt idx="4698">
                  <c:v>4.0049187834855999</c:v>
                </c:pt>
                <c:pt idx="4699">
                  <c:v>3.9989634276386998</c:v>
                </c:pt>
                <c:pt idx="4700">
                  <c:v>3.9929948286318999</c:v>
                </c:pt>
                <c:pt idx="4701">
                  <c:v>3.987012925358</c:v>
                </c:pt>
                <c:pt idx="4702">
                  <c:v>3.9810176562086999</c:v>
                </c:pt>
                <c:pt idx="4703">
                  <c:v>3.9750089590691</c:v>
                </c:pt>
                <c:pt idx="4704">
                  <c:v>3.9689867713111</c:v>
                </c:pt>
                <c:pt idx="4705">
                  <c:v>3.9629510297881998</c:v>
                </c:pt>
                <c:pt idx="4706">
                  <c:v>3.9569016708284002</c:v>
                </c:pt>
                <c:pt idx="4707">
                  <c:v>3.9508386302296001</c:v>
                </c:pt>
                <c:pt idx="4708">
                  <c:v>3.9447618432509999</c:v>
                </c:pt>
                <c:pt idx="4709">
                  <c:v>3.9386712446090999</c:v>
                </c:pt>
                <c:pt idx="4710">
                  <c:v>3.9325667684694001</c:v>
                </c:pt>
                <c:pt idx="4711">
                  <c:v>3.9264483484411001</c:v>
                </c:pt>
                <c:pt idx="4712">
                  <c:v>3.9203159175692002</c:v>
                </c:pt>
                <c:pt idx="4713">
                  <c:v>3.9141694083287</c:v>
                </c:pt>
                <c:pt idx="4714">
                  <c:v>3.9080087526171998</c:v>
                </c:pt>
                <c:pt idx="4715">
                  <c:v>3.9018338817484999</c:v>
                </c:pt>
                <c:pt idx="4716">
                  <c:v>3.895644726444</c:v>
                </c:pt>
                <c:pt idx="4717">
                  <c:v>3.8894412168272998</c:v>
                </c:pt>
                <c:pt idx="4718">
                  <c:v>3.8832232824158002</c:v>
                </c:pt>
                <c:pt idx="4719">
                  <c:v>3.8769908521134</c:v>
                </c:pt>
                <c:pt idx="4720">
                  <c:v>3.8707438542027002</c:v>
                </c:pt>
                <c:pt idx="4721">
                  <c:v>3.8644822163382999</c:v>
                </c:pt>
                <c:pt idx="4722">
                  <c:v>3.8582058655373999</c:v>
                </c:pt>
                <c:pt idx="4723">
                  <c:v>3.8519147281730999</c:v>
                </c:pt>
                <c:pt idx="4724">
                  <c:v>3.8456087299659001</c:v>
                </c:pt>
                <c:pt idx="4725">
                  <c:v>3.8392877959753999</c:v>
                </c:pt>
                <c:pt idx="4726">
                  <c:v>3.8329518505921998</c:v>
                </c:pt>
                <c:pt idx="4727">
                  <c:v>3.8266008175286998</c:v>
                </c:pt>
                <c:pt idx="4728">
                  <c:v>3.8202346198115</c:v>
                </c:pt>
                <c:pt idx="4729">
                  <c:v>3.8138531797723001</c:v>
                </c:pt>
                <c:pt idx="4730">
                  <c:v>3.8074564190385001</c:v>
                </c:pt>
                <c:pt idx="4731">
                  <c:v>3.8010442585245001</c:v>
                </c:pt>
                <c:pt idx="4732">
                  <c:v>3.7946166184224999</c:v>
                </c:pt>
                <c:pt idx="4733">
                  <c:v>3.7881734181932001</c:v>
                </c:pt>
                <c:pt idx="4734">
                  <c:v>3.7817145765559999</c:v>
                </c:pt>
                <c:pt idx="4735">
                  <c:v>3.7752400114796001</c:v>
                </c:pt>
                <c:pt idx="4736">
                  <c:v>3.7687496401720999</c:v>
                </c:pt>
                <c:pt idx="4737">
                  <c:v>3.7622433790707999</c:v>
                </c:pt>
                <c:pt idx="4738">
                  <c:v>3.7557211438323002</c:v>
                </c:pt>
                <c:pt idx="4739">
                  <c:v>3.7491828493216</c:v>
                </c:pt>
                <c:pt idx="4740">
                  <c:v>3.7426284096027</c:v>
                </c:pt>
                <c:pt idx="4741">
                  <c:v>3.7360577379261999</c:v>
                </c:pt>
                <c:pt idx="4742">
                  <c:v>3.7294707467201</c:v>
                </c:pt>
                <c:pt idx="4743">
                  <c:v>3.7228673475774001</c:v>
                </c:pt>
                <c:pt idx="4744">
                  <c:v>3.7162474512456001</c:v>
                </c:pt>
                <c:pt idx="4745">
                  <c:v>3.7096109676150002</c:v>
                </c:pt>
                <c:pt idx="4746">
                  <c:v>3.7029578057066002</c:v>
                </c:pt>
                <c:pt idx="4747">
                  <c:v>3.6962878736608999</c:v>
                </c:pt>
                <c:pt idx="4748">
                  <c:v>3.6896010787255999</c:v>
                </c:pt>
                <c:pt idx="4749">
                  <c:v>3.6828973272423999</c:v>
                </c:pt>
                <c:pt idx="4750">
                  <c:v>3.6761765246360998</c:v>
                </c:pt>
                <c:pt idx="4751">
                  <c:v>3.6694385754002998</c:v>
                </c:pt>
                <c:pt idx="4752">
                  <c:v>3.6626833830855001</c:v>
                </c:pt>
                <c:pt idx="4753">
                  <c:v>3.6559108502847</c:v>
                </c:pt>
                <c:pt idx="4754">
                  <c:v>3.6491208786214999</c:v>
                </c:pt>
                <c:pt idx="4755">
                  <c:v>3.6423133687349001</c:v>
                </c:pt>
                <c:pt idx="4756">
                  <c:v>3.6354882202662999</c:v>
                </c:pt>
                <c:pt idx="4757">
                  <c:v>3.6286453318444001</c:v>
                </c:pt>
                <c:pt idx="4758">
                  <c:v>3.6217846010717998</c:v>
                </c:pt>
                <c:pt idx="4759">
                  <c:v>3.6149059245093</c:v>
                </c:pt>
                <c:pt idx="4760">
                  <c:v>3.6080091976614002</c:v>
                </c:pt>
                <c:pt idx="4761">
                  <c:v>3.6010943149607</c:v>
                </c:pt>
                <c:pt idx="4762">
                  <c:v>3.5941611697526001</c:v>
                </c:pt>
                <c:pt idx="4763">
                  <c:v>3.5872096542790999</c:v>
                </c:pt>
                <c:pt idx="4764">
                  <c:v>3.5802396596627002</c:v>
                </c:pt>
                <c:pt idx="4765">
                  <c:v>3.5732510758900999</c:v>
                </c:pt>
                <c:pt idx="4766">
                  <c:v>3.5662437917948</c:v>
                </c:pt>
                <c:pt idx="4767">
                  <c:v>3.5592176950407</c:v>
                </c:pt>
                <c:pt idx="4768">
                  <c:v>3.5521726721045002</c:v>
                </c:pt>
                <c:pt idx="4769">
                  <c:v>3.5451086082568999</c:v>
                </c:pt>
                <c:pt idx="4770">
                  <c:v>3.5380253875459999</c:v>
                </c:pt>
                <c:pt idx="4771">
                  <c:v>3.5309228927779999</c:v>
                </c:pt>
                <c:pt idx="4772">
                  <c:v>3.5238010054978002</c:v>
                </c:pt>
                <c:pt idx="4773">
                  <c:v>3.5166596059707</c:v>
                </c:pt>
                <c:pt idx="4774">
                  <c:v>3.5094985731619999</c:v>
                </c:pt>
                <c:pt idx="4775">
                  <c:v>3.5023177847179001</c:v>
                </c:pt>
                <c:pt idx="4776">
                  <c:v>3.4951171169438999</c:v>
                </c:pt>
                <c:pt idx="4777">
                  <c:v>3.4878964447854002</c:v>
                </c:pt>
                <c:pt idx="4778">
                  <c:v>3.4806556418049999</c:v>
                </c:pt>
                <c:pt idx="4779">
                  <c:v>3.4733945801619002</c:v>
                </c:pt>
                <c:pt idx="4780">
                  <c:v>3.4661131305888002</c:v>
                </c:pt>
                <c:pt idx="4781">
                  <c:v>3.4588111623711999</c:v>
                </c:pt>
                <c:pt idx="4782">
                  <c:v>3.4514885433211999</c:v>
                </c:pt>
                <c:pt idx="4783">
                  <c:v>3.4441451397580001</c:v>
                </c:pt>
                <c:pt idx="4784">
                  <c:v>3.4367808164803999</c:v>
                </c:pt>
                <c:pt idx="4785">
                  <c:v>3.4293954367441</c:v>
                </c:pt>
                <c:pt idx="4786">
                  <c:v>3.4219888622362</c:v>
                </c:pt>
                <c:pt idx="4787">
                  <c:v>3.4145609530505001</c:v>
                </c:pt>
                <c:pt idx="4788">
                  <c:v>3.4071115676596002</c:v>
                </c:pt>
                <c:pt idx="4789">
                  <c:v>3.3996405628907</c:v>
                </c:pt>
                <c:pt idx="4790">
                  <c:v>3.3921477938961</c:v>
                </c:pt>
                <c:pt idx="4791">
                  <c:v>3.3846331141273001</c:v>
                </c:pt>
                <c:pt idx="4792">
                  <c:v>3.3770963753057002</c:v>
                </c:pt>
                <c:pt idx="4793">
                  <c:v>3.3695374273929</c:v>
                </c:pt>
                <c:pt idx="4794">
                  <c:v>3.3619561185634002</c:v>
                </c:pt>
                <c:pt idx="4795">
                  <c:v>3.3543522951722999</c:v>
                </c:pt>
                <c:pt idx="4796">
                  <c:v>3.3467258017248001</c:v>
                </c:pt>
                <c:pt idx="4797">
                  <c:v>3.3390764808450002</c:v>
                </c:pt>
                <c:pt idx="4798">
                  <c:v>3.3314041732441</c:v>
                </c:pt>
                <c:pt idx="4799">
                  <c:v>3.3237087176862001</c:v>
                </c:pt>
                <c:pt idx="4800">
                  <c:v>3.3159899509548998</c:v>
                </c:pt>
                <c:pt idx="4801">
                  <c:v>3.3082477078199002</c:v>
                </c:pt>
                <c:pt idx="4802">
                  <c:v>3.3004818210003002</c:v>
                </c:pt>
                <c:pt idx="4803">
                  <c:v>3.2926921211294999</c:v>
                </c:pt>
                <c:pt idx="4804">
                  <c:v>3.2848784367169999</c:v>
                </c:pt>
                <c:pt idx="4805">
                  <c:v>3.2770405941131999</c:v>
                </c:pt>
                <c:pt idx="4806">
                  <c:v>3.2691784174679999</c:v>
                </c:pt>
                <c:pt idx="4807">
                  <c:v>3.2612917286924001</c:v>
                </c:pt>
                <c:pt idx="4808">
                  <c:v>3.2533803474192</c:v>
                </c:pt>
                <c:pt idx="4809">
                  <c:v>3.2454440909594999</c:v>
                </c:pt>
                <c:pt idx="4810">
                  <c:v>3.2374827742618</c:v>
                </c:pt>
                <c:pt idx="4811">
                  <c:v>3.2294962098685001</c:v>
                </c:pt>
                <c:pt idx="4812">
                  <c:v>3.2214842078711001</c:v>
                </c:pt>
                <c:pt idx="4813">
                  <c:v>3.2134465758656998</c:v>
                </c:pt>
                <c:pt idx="4814">
                  <c:v>3.2053831189044</c:v>
                </c:pt>
                <c:pt idx="4815">
                  <c:v>3.1972936394503</c:v>
                </c:pt>
                <c:pt idx="4816">
                  <c:v>3.1891779373267002</c:v>
                </c:pt>
                <c:pt idx="4817">
                  <c:v>3.1810358096683999</c:v>
                </c:pt>
                <c:pt idx="4818">
                  <c:v>3.1728670508696002</c:v>
                </c:pt>
                <c:pt idx="4819">
                  <c:v>3.1646714525312998</c:v>
                </c:pt>
                <c:pt idx="4820">
                  <c:v>3.1564488034085998</c:v>
                </c:pt>
                <c:pt idx="4821">
                  <c:v>3.1481988893546999</c:v>
                </c:pt>
                <c:pt idx="4822">
                  <c:v>3.1399214932644002</c:v>
                </c:pt>
                <c:pt idx="4823">
                  <c:v>3.1316163950167999</c:v>
                </c:pt>
                <c:pt idx="4824">
                  <c:v>3.1232833714144999</c:v>
                </c:pt>
                <c:pt idx="4825">
                  <c:v>3.1149221961245002</c:v>
                </c:pt>
                <c:pt idx="4826">
                  <c:v>3.1065326396146999</c:v>
                </c:pt>
                <c:pt idx="4827">
                  <c:v>3.0981144690890998</c:v>
                </c:pt>
                <c:pt idx="4828">
                  <c:v>3.0896674484236</c:v>
                </c:pt>
                <c:pt idx="4829">
                  <c:v>3.0811913380971001</c:v>
                </c:pt>
                <c:pt idx="4830">
                  <c:v>3.0726858951241001</c:v>
                </c:pt>
                <c:pt idx="4831">
                  <c:v>3.0641508729804001</c:v>
                </c:pt>
                <c:pt idx="4832">
                  <c:v>3.0555860215332</c:v>
                </c:pt>
                <c:pt idx="4833">
                  <c:v>3.0469910869653001</c:v>
                </c:pt>
                <c:pt idx="4834">
                  <c:v>3.0383658116971999</c:v>
                </c:pt>
                <c:pt idx="4835">
                  <c:v>3.0297099343085998</c:v>
                </c:pt>
                <c:pt idx="4836">
                  <c:v>3.0210231894578001</c:v>
                </c:pt>
                <c:pt idx="4837">
                  <c:v>3.0123053077974999</c:v>
                </c:pt>
                <c:pt idx="4838">
                  <c:v>3.0035560158894001</c:v>
                </c:pt>
                <c:pt idx="4839">
                  <c:v>2.9947750361162999</c:v>
                </c:pt>
                <c:pt idx="4840">
                  <c:v>2.9859620865907002</c:v>
                </c:pt>
                <c:pt idx="4841">
                  <c:v>2.9771168810625999</c:v>
                </c:pt>
                <c:pt idx="4842">
                  <c:v>2.9682391288239001</c:v>
                </c:pt>
                <c:pt idx="4843">
                  <c:v>2.9593285346084999</c:v>
                </c:pt>
                <c:pt idx="4844">
                  <c:v>2.9503847984924998</c:v>
                </c:pt>
                <c:pt idx="4845">
                  <c:v>2.9414076157898998</c:v>
                </c:pt>
                <c:pt idx="4846">
                  <c:v>2.9323966769442</c:v>
                </c:pt>
                <c:pt idx="4847">
                  <c:v>2.9233516674194999</c:v>
                </c:pt>
                <c:pt idx="4848">
                  <c:v>2.9142722675855</c:v>
                </c:pt>
                <c:pt idx="4849">
                  <c:v>2.9051581526019001</c:v>
                </c:pt>
                <c:pt idx="4850">
                  <c:v>2.8960089922968999</c:v>
                </c:pt>
                <c:pt idx="4851">
                  <c:v>2.8868244510438998</c:v>
                </c:pt>
                <c:pt idx="4852">
                  <c:v>2.8776041876329002</c:v>
                </c:pt>
                <c:pt idx="4853">
                  <c:v>2.8683478551396</c:v>
                </c:pt>
                <c:pt idx="4854">
                  <c:v>2.8590551007895</c:v>
                </c:pt>
                <c:pt idx="4855">
                  <c:v>2.8497255658176002</c:v>
                </c:pt>
                <c:pt idx="4856">
                  <c:v>2.8403588853241</c:v>
                </c:pt>
                <c:pt idx="4857">
                  <c:v>2.8309546881276</c:v>
                </c:pt>
                <c:pt idx="4858">
                  <c:v>2.8215125966079002</c:v>
                </c:pt>
                <c:pt idx="4859">
                  <c:v>2.8120322265515001</c:v>
                </c:pt>
                <c:pt idx="4860">
                  <c:v>2.8025131869864</c:v>
                </c:pt>
                <c:pt idx="4861">
                  <c:v>2.7929550800139999</c:v>
                </c:pt>
                <c:pt idx="4862">
                  <c:v>2.7833575006342999</c:v>
                </c:pt>
                <c:pt idx="4863">
                  <c:v>2.7737200365677999</c:v>
                </c:pt>
                <c:pt idx="4864">
                  <c:v>2.7640422680680001</c:v>
                </c:pt>
                <c:pt idx="4865">
                  <c:v>2.7543237677315999</c:v>
                </c:pt>
                <c:pt idx="4866">
                  <c:v>2.7445641002990002</c:v>
                </c:pt>
                <c:pt idx="4867">
                  <c:v>2.7347628224496998</c:v>
                </c:pt>
                <c:pt idx="4868">
                  <c:v>2.7249194825915999</c:v>
                </c:pt>
                <c:pt idx="4869">
                  <c:v>2.7150336206405998</c:v>
                </c:pt>
                <c:pt idx="4870">
                  <c:v>2.7051047677955999</c:v>
                </c:pt>
                <c:pt idx="4871">
                  <c:v>2.6951324463027002</c:v>
                </c:pt>
                <c:pt idx="4872">
                  <c:v>2.6851161692149002</c:v>
                </c:pt>
                <c:pt idx="4873">
                  <c:v>2.6750554401388</c:v>
                </c:pt>
                <c:pt idx="4874">
                  <c:v>2.6649497529763</c:v>
                </c:pt>
                <c:pt idx="4875">
                  <c:v>2.6547985916546</c:v>
                </c:pt>
                <c:pt idx="4876">
                  <c:v>2.6446014298485001</c:v>
                </c:pt>
                <c:pt idx="4877">
                  <c:v>2.6343577306903998</c:v>
                </c:pt>
                <c:pt idx="4878">
                  <c:v>2.6240669464708999</c:v>
                </c:pt>
                <c:pt idx="4879">
                  <c:v>2.6137285183290002</c:v>
                </c:pt>
                <c:pt idx="4880">
                  <c:v>2.6033418759288001</c:v>
                </c:pt>
                <c:pt idx="4881">
                  <c:v>2.5929064371267998</c:v>
                </c:pt>
                <c:pt idx="4882">
                  <c:v>2.5824216076234001</c:v>
                </c:pt>
                <c:pt idx="4883">
                  <c:v>2.5718867806043999</c:v>
                </c:pt>
                <c:pt idx="4884">
                  <c:v>2.5613013363660002</c:v>
                </c:pt>
                <c:pt idx="4885">
                  <c:v>2.5506646419272001</c:v>
                </c:pt>
                <c:pt idx="4886">
                  <c:v>2.5399760506253002</c:v>
                </c:pt>
                <c:pt idx="4887">
                  <c:v>2.5292349016972002</c:v>
                </c:pt>
                <c:pt idx="4888">
                  <c:v>2.5184405198419002</c:v>
                </c:pt>
                <c:pt idx="4889">
                  <c:v>2.5075922147686001</c:v>
                </c:pt>
                <c:pt idx="4890">
                  <c:v>2.4966892807229999</c:v>
                </c:pt>
                <c:pt idx="4891">
                  <c:v>2.4857309959959002</c:v>
                </c:pt>
                <c:pt idx="4892">
                  <c:v>2.4747166224113002</c:v>
                </c:pt>
                <c:pt idx="4893">
                  <c:v>2.4636454047944998</c:v>
                </c:pt>
                <c:pt idx="4894">
                  <c:v>2.4525165704148</c:v>
                </c:pt>
                <c:pt idx="4895">
                  <c:v>2.4413293284068001</c:v>
                </c:pt>
                <c:pt idx="4896">
                  <c:v>2.4300828691667999</c:v>
                </c:pt>
                <c:pt idx="4897">
                  <c:v>2.4187763637219</c:v>
                </c:pt>
                <c:pt idx="4898">
                  <c:v>2.4074089630729998</c:v>
                </c:pt>
                <c:pt idx="4899">
                  <c:v>2.3959797975069002</c:v>
                </c:pt>
                <c:pt idx="4900">
                  <c:v>2.3844879758800999</c:v>
                </c:pt>
                <c:pt idx="4901">
                  <c:v>2.3729325848674998</c:v>
                </c:pt>
                <c:pt idx="4902">
                  <c:v>2.3613126881805999</c:v>
                </c:pt>
                <c:pt idx="4903">
                  <c:v>2.3496273257452001</c:v>
                </c:pt>
                <c:pt idx="4904">
                  <c:v>2.3378755128445001</c:v>
                </c:pt>
                <c:pt idx="4905">
                  <c:v>2.3260562392222002</c:v>
                </c:pt>
                <c:pt idx="4906">
                  <c:v>2.3141684681385</c:v>
                </c:pt>
                <c:pt idx="4907">
                  <c:v>2.3022111353882</c:v>
                </c:pt>
                <c:pt idx="4908">
                  <c:v>2.2901831482623001</c:v>
                </c:pt>
                <c:pt idx="4909">
                  <c:v>2.2780833844672999</c:v>
                </c:pt>
                <c:pt idx="4910">
                  <c:v>2.2659106909865998</c:v>
                </c:pt>
                <c:pt idx="4911">
                  <c:v>2.2536638828835001</c:v>
                </c:pt>
                <c:pt idx="4912">
                  <c:v>2.2413417420478998</c:v>
                </c:pt>
                <c:pt idx="4913">
                  <c:v>2.2289430158751999</c:v>
                </c:pt>
                <c:pt idx="4914">
                  <c:v>2.2164664158787999</c:v>
                </c:pt>
                <c:pt idx="4915">
                  <c:v>2.2039106162288</c:v>
                </c:pt>
                <c:pt idx="4916">
                  <c:v>2.1912742522127</c:v>
                </c:pt>
                <c:pt idx="4917">
                  <c:v>2.1785559186165</c:v>
                </c:pt>
                <c:pt idx="4918">
                  <c:v>2.1657541680143</c:v>
                </c:pt>
                <c:pt idx="4919">
                  <c:v>2.1528675089648002</c:v>
                </c:pt>
                <c:pt idx="4920">
                  <c:v>2.1398944041101999</c:v>
                </c:pt>
                <c:pt idx="4921">
                  <c:v>2.1268332681623998</c:v>
                </c:pt>
                <c:pt idx="4922">
                  <c:v>2.1136824657812001</c:v>
                </c:pt>
                <c:pt idx="4923">
                  <c:v>2.1004403093227002</c:v>
                </c:pt>
                <c:pt idx="4924">
                  <c:v>2.0871050564625002</c:v>
                </c:pt>
                <c:pt idx="4925">
                  <c:v>2.0736749076724998</c:v>
                </c:pt>
                <c:pt idx="4926">
                  <c:v>2.0601480035489002</c:v>
                </c:pt>
                <c:pt idx="4927">
                  <c:v>2.046522421977</c:v>
                </c:pt>
                <c:pt idx="4928">
                  <c:v>2.0327961751205001</c:v>
                </c:pt>
                <c:pt idx="4929">
                  <c:v>2.0189672062203998</c:v>
                </c:pt>
                <c:pt idx="4930">
                  <c:v>2.0050333861956999</c:v>
                </c:pt>
                <c:pt idx="4931">
                  <c:v>1.9909925100176</c:v>
                </c:pt>
                <c:pt idx="4932">
                  <c:v>1.9768422928539</c:v>
                </c:pt>
                <c:pt idx="4933">
                  <c:v>1.9625803659512</c:v>
                </c:pt>
                <c:pt idx="4934">
                  <c:v>1.9482042722463</c:v>
                </c:pt>
                <c:pt idx="4935">
                  <c:v>1.9337114616714</c:v>
                </c:pt>
                <c:pt idx="4936">
                  <c:v>1.9190992861362</c:v>
                </c:pt>
                <c:pt idx="4937">
                  <c:v>1.9043649941569001</c:v>
                </c:pt>
                <c:pt idx="4938">
                  <c:v>1.8895057250995</c:v>
                </c:pt>
                <c:pt idx="4939">
                  <c:v>1.8745185030017999</c:v>
                </c:pt>
                <c:pt idx="4940">
                  <c:v>1.8594002299426</c:v>
                </c:pt>
                <c:pt idx="4941">
                  <c:v>1.8441476789091999</c:v>
                </c:pt>
                <c:pt idx="4942">
                  <c:v>1.8287574861164</c:v>
                </c:pt>
                <c:pt idx="4943">
                  <c:v>1.8132261427347001</c:v>
                </c:pt>
                <c:pt idx="4944">
                  <c:v>1.7975499859554001</c:v>
                </c:pt>
                <c:pt idx="4945">
                  <c:v>1.7817251893409001</c:v>
                </c:pt>
                <c:pt idx="4946">
                  <c:v>1.7657477523764</c:v>
                </c:pt>
                <c:pt idx="4947">
                  <c:v>1.749613489156</c:v>
                </c:pt>
                <c:pt idx="4948">
                  <c:v>1.7333180160946999</c:v>
                </c:pt>
                <c:pt idx="4949">
                  <c:v>1.7168567385803</c:v>
                </c:pt>
                <c:pt idx="4950">
                  <c:v>1.700224836436</c:v>
                </c:pt>
                <c:pt idx="4951">
                  <c:v>1.6834172480773999</c:v>
                </c:pt>
                <c:pt idx="4952">
                  <c:v>1.6664286531954999</c:v>
                </c:pt>
                <c:pt idx="4953">
                  <c:v>1.6492534538232</c:v>
                </c:pt>
                <c:pt idx="4954">
                  <c:v>1.6318857535672999</c:v>
                </c:pt>
                <c:pt idx="4955">
                  <c:v>1.6143193348063001</c:v>
                </c:pt>
                <c:pt idx="4956">
                  <c:v>1.5965476335954001</c:v>
                </c:pt>
                <c:pt idx="4957">
                  <c:v>1.5785637119874001</c:v>
                </c:pt>
                <c:pt idx="4958">
                  <c:v>1.5603602274469</c:v>
                </c:pt>
                <c:pt idx="4959">
                  <c:v>1.5419293989634999</c:v>
                </c:pt>
                <c:pt idx="4960">
                  <c:v>1.5232629694290001</c:v>
                </c:pt>
                <c:pt idx="4961">
                  <c:v>1.504352163753</c:v>
                </c:pt>
                <c:pt idx="4962">
                  <c:v>1.4851876421157</c:v>
                </c:pt>
                <c:pt idx="4963">
                  <c:v>1.4657594476550999</c:v>
                </c:pt>
                <c:pt idx="4964">
                  <c:v>1.4460569477403999</c:v>
                </c:pt>
                <c:pt idx="4965">
                  <c:v>1.4260687678613999</c:v>
                </c:pt>
                <c:pt idx="4966">
                  <c:v>1.4057827169553001</c:v>
                </c:pt>
                <c:pt idx="4967">
                  <c:v>1.3851857027781</c:v>
                </c:pt>
                <c:pt idx="4968">
                  <c:v>1.3642636356443001</c:v>
                </c:pt>
                <c:pt idx="4969">
                  <c:v>1.3430013185272001</c:v>
                </c:pt>
                <c:pt idx="4970">
                  <c:v>1.3213823210722</c:v>
                </c:pt>
                <c:pt idx="4971">
                  <c:v>1.2993888345489</c:v>
                </c:pt>
                <c:pt idx="4972">
                  <c:v>1.2770015040953</c:v>
                </c:pt>
                <c:pt idx="4973">
                  <c:v>1.2541992337506001</c:v>
                </c:pt>
                <c:pt idx="4974">
                  <c:v>1.2309589586776</c:v>
                </c:pt>
                <c:pt idx="4975">
                  <c:v>1.2072553775543</c:v>
                </c:pt>
                <c:pt idx="4976">
                  <c:v>1.1830606362897</c:v>
                </c:pt>
                <c:pt idx="4977">
                  <c:v>1.1583439517697001</c:v>
                </c:pt>
                <c:pt idx="4978">
                  <c:v>1.1330711611144999</c:v>
                </c:pt>
                <c:pt idx="4979">
                  <c:v>1.1072041776049</c:v>
                </c:pt>
                <c:pt idx="4980">
                  <c:v>1.080700328482</c:v>
                </c:pt>
                <c:pt idx="4981">
                  <c:v>1.0535115416961001</c:v>
                </c:pt>
                <c:pt idx="4982">
                  <c:v>1.0255833371889</c:v>
                </c:pt>
                <c:pt idx="4983">
                  <c:v>0.99685356204998998</c:v>
                </c:pt>
                <c:pt idx="4984">
                  <c:v>0.96725078523140995</c:v>
                </c:pt>
                <c:pt idx="4985">
                  <c:v>0.93669223263072998</c:v>
                </c:pt>
                <c:pt idx="4986">
                  <c:v>0.90508109065654996</c:v>
                </c:pt>
                <c:pt idx="4987">
                  <c:v>0.87230292477634996</c:v>
                </c:pt>
                <c:pt idx="4988">
                  <c:v>0.83822082976562995</c:v>
                </c:pt>
                <c:pt idx="4989">
                  <c:v>0.80266871519525995</c:v>
                </c:pt>
                <c:pt idx="4990">
                  <c:v>0.76544176676910003</c:v>
                </c:pt>
                <c:pt idx="4991">
                  <c:v>0.72628247973452997</c:v>
                </c:pt>
                <c:pt idx="4992">
                  <c:v>0.68485945824409</c:v>
                </c:pt>
                <c:pt idx="4993">
                  <c:v>0.64073379406838005</c:v>
                </c:pt>
                <c:pt idx="4994">
                  <c:v>0.59330277036853996</c:v>
                </c:pt>
                <c:pt idx="4995">
                  <c:v>0.54169881848380996</c:v>
                </c:pt>
                <c:pt idx="4996">
                  <c:v>0.48459062900388999</c:v>
                </c:pt>
                <c:pt idx="4997">
                  <c:v>0.41973749609885003</c:v>
                </c:pt>
                <c:pt idx="4998">
                  <c:v>0.34277114620026</c:v>
                </c:pt>
                <c:pt idx="4999">
                  <c:v>0.24241605104121999</c:v>
                </c:pt>
                <c:pt idx="5000">
                  <c:v>0</c:v>
                </c:pt>
              </c:numCache>
            </c:numRef>
          </c:yVal>
          <c:smooth val="0"/>
          <c:extLst>
            <c:ext xmlns:c16="http://schemas.microsoft.com/office/drawing/2014/chart" uri="{C3380CC4-5D6E-409C-BE32-E72D297353CC}">
              <c16:uniqueId val="{00000000-E202-4229-8A81-CA577B9AF177}"/>
            </c:ext>
          </c:extLst>
        </c:ser>
        <c:ser>
          <c:idx val="2"/>
          <c:order val="1"/>
          <c:tx>
            <c:strRef>
              <c:f>Relativity!$AG$1</c:f>
              <c:strCache>
                <c:ptCount val="1"/>
                <c:pt idx="0">
                  <c:v>G4 DSL2</c:v>
                </c:pt>
              </c:strCache>
            </c:strRef>
          </c:tx>
          <c:spPr>
            <a:ln w="25400" cap="rnd">
              <a:noFill/>
              <a:round/>
            </a:ln>
            <a:effectLst/>
          </c:spPr>
          <c:marker>
            <c:symbol val="circle"/>
            <c:size val="5"/>
            <c:spPr>
              <a:solidFill>
                <a:srgbClr val="00FF00"/>
              </a:solidFill>
              <a:ln w="9525">
                <a:noFill/>
              </a:ln>
              <a:effectLst/>
            </c:spPr>
          </c:marker>
          <c:xVal>
            <c:numRef>
              <c:f>Relativity!$AO$3:$AO$1002</c:f>
              <c:numCache>
                <c:formatCode>General</c:formatCode>
                <c:ptCount val="1000"/>
                <c:pt idx="0">
                  <c:v>43.365200000000002</c:v>
                </c:pt>
                <c:pt idx="1">
                  <c:v>19.135200000000001</c:v>
                </c:pt>
                <c:pt idx="2">
                  <c:v>40.450000000000003</c:v>
                </c:pt>
                <c:pt idx="3">
                  <c:v>9.8674199999999992</c:v>
                </c:pt>
                <c:pt idx="4">
                  <c:v>33.849800000000002</c:v>
                </c:pt>
                <c:pt idx="5">
                  <c:v>20.526199999999999</c:v>
                </c:pt>
                <c:pt idx="6">
                  <c:v>37.922800000000002</c:v>
                </c:pt>
                <c:pt idx="7">
                  <c:v>44.389699999999998</c:v>
                </c:pt>
                <c:pt idx="8">
                  <c:v>35.992800000000003</c:v>
                </c:pt>
                <c:pt idx="9">
                  <c:v>31.4619</c:v>
                </c:pt>
                <c:pt idx="10">
                  <c:v>10.819699999999999</c:v>
                </c:pt>
                <c:pt idx="11">
                  <c:v>36.596299999999999</c:v>
                </c:pt>
                <c:pt idx="12">
                  <c:v>37.833500000000001</c:v>
                </c:pt>
                <c:pt idx="13">
                  <c:v>42.076099999999997</c:v>
                </c:pt>
                <c:pt idx="14">
                  <c:v>14.410399999999999</c:v>
                </c:pt>
                <c:pt idx="15">
                  <c:v>9.2651900000000005</c:v>
                </c:pt>
                <c:pt idx="16">
                  <c:v>40.085799999999999</c:v>
                </c:pt>
                <c:pt idx="17">
                  <c:v>31.503299999999999</c:v>
                </c:pt>
                <c:pt idx="18">
                  <c:v>42.724800000000002</c:v>
                </c:pt>
                <c:pt idx="19">
                  <c:v>26.4696</c:v>
                </c:pt>
                <c:pt idx="20">
                  <c:v>13.102499999999999</c:v>
                </c:pt>
                <c:pt idx="21">
                  <c:v>37.278500000000001</c:v>
                </c:pt>
                <c:pt idx="22">
                  <c:v>15.9292</c:v>
                </c:pt>
                <c:pt idx="23">
                  <c:v>26.856400000000001</c:v>
                </c:pt>
                <c:pt idx="24">
                  <c:v>35.365699999999997</c:v>
                </c:pt>
                <c:pt idx="25">
                  <c:v>24.431799999999999</c:v>
                </c:pt>
                <c:pt idx="26">
                  <c:v>21.227900000000002</c:v>
                </c:pt>
                <c:pt idx="27">
                  <c:v>13.229100000000001</c:v>
                </c:pt>
                <c:pt idx="28">
                  <c:v>40.541899999999998</c:v>
                </c:pt>
                <c:pt idx="29">
                  <c:v>24.6952</c:v>
                </c:pt>
                <c:pt idx="30">
                  <c:v>22.042000000000002</c:v>
                </c:pt>
                <c:pt idx="31">
                  <c:v>32.209800000000001</c:v>
                </c:pt>
                <c:pt idx="32">
                  <c:v>35.273600000000002</c:v>
                </c:pt>
                <c:pt idx="33">
                  <c:v>40.612299999999998</c:v>
                </c:pt>
                <c:pt idx="34">
                  <c:v>29.913</c:v>
                </c:pt>
                <c:pt idx="35">
                  <c:v>42.229799999999997</c:v>
                </c:pt>
                <c:pt idx="36">
                  <c:v>37.548400000000001</c:v>
                </c:pt>
                <c:pt idx="37">
                  <c:v>8.7150599999999994</c:v>
                </c:pt>
                <c:pt idx="38">
                  <c:v>40.996200000000002</c:v>
                </c:pt>
                <c:pt idx="39">
                  <c:v>39.377699999999997</c:v>
                </c:pt>
                <c:pt idx="40">
                  <c:v>34.317599999999999</c:v>
                </c:pt>
                <c:pt idx="41">
                  <c:v>30.203199999999999</c:v>
                </c:pt>
                <c:pt idx="42">
                  <c:v>23.258299999999998</c:v>
                </c:pt>
                <c:pt idx="43">
                  <c:v>31.355899999999998</c:v>
                </c:pt>
                <c:pt idx="44">
                  <c:v>35.5565</c:v>
                </c:pt>
                <c:pt idx="45">
                  <c:v>13.3208</c:v>
                </c:pt>
                <c:pt idx="46">
                  <c:v>33.465000000000003</c:v>
                </c:pt>
                <c:pt idx="47">
                  <c:v>7.6805199999999996</c:v>
                </c:pt>
                <c:pt idx="48">
                  <c:v>40.964100000000002</c:v>
                </c:pt>
                <c:pt idx="49">
                  <c:v>28.804500000000001</c:v>
                </c:pt>
                <c:pt idx="50">
                  <c:v>30.678799999999999</c:v>
                </c:pt>
                <c:pt idx="51">
                  <c:v>27.852900000000002</c:v>
                </c:pt>
                <c:pt idx="52">
                  <c:v>39.017099999999999</c:v>
                </c:pt>
                <c:pt idx="53">
                  <c:v>21.9544</c:v>
                </c:pt>
                <c:pt idx="54">
                  <c:v>42.459499999999998</c:v>
                </c:pt>
                <c:pt idx="55">
                  <c:v>37.7057</c:v>
                </c:pt>
                <c:pt idx="56">
                  <c:v>5.9796300000000002</c:v>
                </c:pt>
                <c:pt idx="57">
                  <c:v>14.3032</c:v>
                </c:pt>
                <c:pt idx="58">
                  <c:v>44.273099999999999</c:v>
                </c:pt>
                <c:pt idx="59">
                  <c:v>25.870100000000001</c:v>
                </c:pt>
                <c:pt idx="60">
                  <c:v>27.2349</c:v>
                </c:pt>
                <c:pt idx="61">
                  <c:v>43.345399999999998</c:v>
                </c:pt>
                <c:pt idx="62">
                  <c:v>43.050699999999999</c:v>
                </c:pt>
                <c:pt idx="63">
                  <c:v>34.3733</c:v>
                </c:pt>
                <c:pt idx="64">
                  <c:v>35.054000000000002</c:v>
                </c:pt>
                <c:pt idx="65">
                  <c:v>37.403799999999997</c:v>
                </c:pt>
                <c:pt idx="66">
                  <c:v>25.967600000000001</c:v>
                </c:pt>
                <c:pt idx="67">
                  <c:v>39.394500000000001</c:v>
                </c:pt>
                <c:pt idx="68">
                  <c:v>35.019799999999996</c:v>
                </c:pt>
                <c:pt idx="69">
                  <c:v>19.1126</c:v>
                </c:pt>
                <c:pt idx="70">
                  <c:v>20.321000000000002</c:v>
                </c:pt>
                <c:pt idx="71">
                  <c:v>34.582500000000003</c:v>
                </c:pt>
                <c:pt idx="72">
                  <c:v>21.648399999999999</c:v>
                </c:pt>
                <c:pt idx="73">
                  <c:v>42.568899999999999</c:v>
                </c:pt>
                <c:pt idx="74">
                  <c:v>27.944600000000001</c:v>
                </c:pt>
                <c:pt idx="75">
                  <c:v>30.752500000000001</c:v>
                </c:pt>
                <c:pt idx="76">
                  <c:v>29.725100000000001</c:v>
                </c:pt>
                <c:pt idx="77">
                  <c:v>36.122100000000003</c:v>
                </c:pt>
                <c:pt idx="78">
                  <c:v>35.3063</c:v>
                </c:pt>
                <c:pt idx="79">
                  <c:v>33.789200000000001</c:v>
                </c:pt>
                <c:pt idx="80">
                  <c:v>39.0931</c:v>
                </c:pt>
                <c:pt idx="81">
                  <c:v>43.557099999999998</c:v>
                </c:pt>
                <c:pt idx="82">
                  <c:v>42.012099999999997</c:v>
                </c:pt>
                <c:pt idx="83">
                  <c:v>18.2684</c:v>
                </c:pt>
                <c:pt idx="84">
                  <c:v>20.843599999999999</c:v>
                </c:pt>
                <c:pt idx="85">
                  <c:v>21.151199999999999</c:v>
                </c:pt>
                <c:pt idx="86">
                  <c:v>13.9238</c:v>
                </c:pt>
                <c:pt idx="87">
                  <c:v>38.232500000000002</c:v>
                </c:pt>
                <c:pt idx="88">
                  <c:v>21.004200000000001</c:v>
                </c:pt>
                <c:pt idx="89">
                  <c:v>27.6374</c:v>
                </c:pt>
                <c:pt idx="90">
                  <c:v>32.64</c:v>
                </c:pt>
                <c:pt idx="91">
                  <c:v>41.139400000000002</c:v>
                </c:pt>
                <c:pt idx="92">
                  <c:v>32.107399999999998</c:v>
                </c:pt>
                <c:pt idx="93">
                  <c:v>19.710799999999999</c:v>
                </c:pt>
                <c:pt idx="94">
                  <c:v>27.383400000000002</c:v>
                </c:pt>
                <c:pt idx="95">
                  <c:v>21.789899999999999</c:v>
                </c:pt>
                <c:pt idx="96">
                  <c:v>28.3291</c:v>
                </c:pt>
                <c:pt idx="97">
                  <c:v>19.257000000000001</c:v>
                </c:pt>
                <c:pt idx="98">
                  <c:v>29.8109</c:v>
                </c:pt>
                <c:pt idx="99">
                  <c:v>35.821599999999997</c:v>
                </c:pt>
                <c:pt idx="100">
                  <c:v>33.470599999999997</c:v>
                </c:pt>
                <c:pt idx="101">
                  <c:v>37.671599999999998</c:v>
                </c:pt>
                <c:pt idx="102">
                  <c:v>23.915099999999999</c:v>
                </c:pt>
                <c:pt idx="103">
                  <c:v>39.520499999999998</c:v>
                </c:pt>
                <c:pt idx="104">
                  <c:v>15.444100000000001</c:v>
                </c:pt>
                <c:pt idx="105">
                  <c:v>30.647099999999998</c:v>
                </c:pt>
                <c:pt idx="106">
                  <c:v>40.676600000000001</c:v>
                </c:pt>
                <c:pt idx="107">
                  <c:v>27.124500000000001</c:v>
                </c:pt>
                <c:pt idx="108">
                  <c:v>32.492100000000001</c:v>
                </c:pt>
                <c:pt idx="109">
                  <c:v>31.997599999999998</c:v>
                </c:pt>
                <c:pt idx="110">
                  <c:v>34.283900000000003</c:v>
                </c:pt>
                <c:pt idx="111">
                  <c:v>41.756500000000003</c:v>
                </c:pt>
                <c:pt idx="112">
                  <c:v>10.354900000000001</c:v>
                </c:pt>
                <c:pt idx="113">
                  <c:v>34.303699999999999</c:v>
                </c:pt>
                <c:pt idx="114">
                  <c:v>32.890099999999997</c:v>
                </c:pt>
                <c:pt idx="115">
                  <c:v>15.4964</c:v>
                </c:pt>
                <c:pt idx="116">
                  <c:v>3.9574199999999999</c:v>
                </c:pt>
                <c:pt idx="117">
                  <c:v>22.4864</c:v>
                </c:pt>
                <c:pt idx="118">
                  <c:v>6.7724599999999997</c:v>
                </c:pt>
                <c:pt idx="119">
                  <c:v>40.442799999999998</c:v>
                </c:pt>
                <c:pt idx="120">
                  <c:v>40.523800000000001</c:v>
                </c:pt>
                <c:pt idx="121">
                  <c:v>22.6999</c:v>
                </c:pt>
                <c:pt idx="122">
                  <c:v>44.423000000000002</c:v>
                </c:pt>
                <c:pt idx="123">
                  <c:v>38.762500000000003</c:v>
                </c:pt>
                <c:pt idx="124">
                  <c:v>35.776000000000003</c:v>
                </c:pt>
                <c:pt idx="125">
                  <c:v>19.635100000000001</c:v>
                </c:pt>
                <c:pt idx="126">
                  <c:v>40.721400000000003</c:v>
                </c:pt>
                <c:pt idx="127">
                  <c:v>35.482300000000002</c:v>
                </c:pt>
                <c:pt idx="128">
                  <c:v>30.770800000000001</c:v>
                </c:pt>
                <c:pt idx="129">
                  <c:v>31.9923</c:v>
                </c:pt>
                <c:pt idx="130">
                  <c:v>12.1326</c:v>
                </c:pt>
                <c:pt idx="131">
                  <c:v>6.8461100000000004</c:v>
                </c:pt>
                <c:pt idx="132">
                  <c:v>36.000999999999998</c:v>
                </c:pt>
                <c:pt idx="133">
                  <c:v>39.8063</c:v>
                </c:pt>
                <c:pt idx="134">
                  <c:v>30.3856</c:v>
                </c:pt>
                <c:pt idx="135">
                  <c:v>39.575099999999999</c:v>
                </c:pt>
                <c:pt idx="136">
                  <c:v>21.203299999999999</c:v>
                </c:pt>
                <c:pt idx="137">
                  <c:v>16.674700000000001</c:v>
                </c:pt>
                <c:pt idx="138">
                  <c:v>40.598500000000001</c:v>
                </c:pt>
                <c:pt idx="139">
                  <c:v>23.945799999999998</c:v>
                </c:pt>
                <c:pt idx="140">
                  <c:v>29.3292</c:v>
                </c:pt>
                <c:pt idx="141">
                  <c:v>28.0945</c:v>
                </c:pt>
                <c:pt idx="142">
                  <c:v>22.999099999999999</c:v>
                </c:pt>
                <c:pt idx="143">
                  <c:v>33.491700000000002</c:v>
                </c:pt>
                <c:pt idx="144">
                  <c:v>38.380800000000001</c:v>
                </c:pt>
                <c:pt idx="145">
                  <c:v>44.617899999999999</c:v>
                </c:pt>
                <c:pt idx="146">
                  <c:v>26.793099999999999</c:v>
                </c:pt>
                <c:pt idx="147">
                  <c:v>21.174900000000001</c:v>
                </c:pt>
                <c:pt idx="148">
                  <c:v>11.08</c:v>
                </c:pt>
                <c:pt idx="149">
                  <c:v>38.651800000000001</c:v>
                </c:pt>
                <c:pt idx="150">
                  <c:v>12.084199999999999</c:v>
                </c:pt>
                <c:pt idx="151">
                  <c:v>18.002099999999999</c:v>
                </c:pt>
                <c:pt idx="152">
                  <c:v>44.035800000000002</c:v>
                </c:pt>
                <c:pt idx="153">
                  <c:v>30.9771</c:v>
                </c:pt>
                <c:pt idx="154">
                  <c:v>25.125299999999999</c:v>
                </c:pt>
                <c:pt idx="155">
                  <c:v>30.4268</c:v>
                </c:pt>
                <c:pt idx="156">
                  <c:v>43.8157</c:v>
                </c:pt>
                <c:pt idx="157">
                  <c:v>32.705599999999997</c:v>
                </c:pt>
                <c:pt idx="158">
                  <c:v>28.074300000000001</c:v>
                </c:pt>
                <c:pt idx="159">
                  <c:v>6.3739699999999999</c:v>
                </c:pt>
                <c:pt idx="160">
                  <c:v>5.41289</c:v>
                </c:pt>
                <c:pt idx="161">
                  <c:v>13.0463</c:v>
                </c:pt>
                <c:pt idx="162">
                  <c:v>25.9605</c:v>
                </c:pt>
                <c:pt idx="163">
                  <c:v>43.0961</c:v>
                </c:pt>
                <c:pt idx="164">
                  <c:v>30.050999999999998</c:v>
                </c:pt>
                <c:pt idx="165">
                  <c:v>21.679200000000002</c:v>
                </c:pt>
                <c:pt idx="166">
                  <c:v>31.527000000000001</c:v>
                </c:pt>
                <c:pt idx="167">
                  <c:v>27.9268</c:v>
                </c:pt>
                <c:pt idx="168">
                  <c:v>33.060699999999997</c:v>
                </c:pt>
                <c:pt idx="169">
                  <c:v>32.553199999999997</c:v>
                </c:pt>
                <c:pt idx="170">
                  <c:v>26.124500000000001</c:v>
                </c:pt>
                <c:pt idx="171">
                  <c:v>24.119599999999998</c:v>
                </c:pt>
                <c:pt idx="172">
                  <c:v>30.444199999999999</c:v>
                </c:pt>
                <c:pt idx="173">
                  <c:v>43.542700000000004</c:v>
                </c:pt>
                <c:pt idx="174">
                  <c:v>22.2258</c:v>
                </c:pt>
                <c:pt idx="175">
                  <c:v>20.2592</c:v>
                </c:pt>
                <c:pt idx="176">
                  <c:v>40.8658</c:v>
                </c:pt>
                <c:pt idx="177">
                  <c:v>2.75116</c:v>
                </c:pt>
                <c:pt idx="178">
                  <c:v>36.276600000000002</c:v>
                </c:pt>
                <c:pt idx="179">
                  <c:v>29.528199999999998</c:v>
                </c:pt>
                <c:pt idx="180">
                  <c:v>14.2858</c:v>
                </c:pt>
                <c:pt idx="181">
                  <c:v>23.745899999999999</c:v>
                </c:pt>
                <c:pt idx="182">
                  <c:v>40.279600000000002</c:v>
                </c:pt>
                <c:pt idx="183">
                  <c:v>38.365299999999998</c:v>
                </c:pt>
                <c:pt idx="184">
                  <c:v>36.529200000000003</c:v>
                </c:pt>
                <c:pt idx="185">
                  <c:v>41.935099999999998</c:v>
                </c:pt>
                <c:pt idx="186">
                  <c:v>2.97037</c:v>
                </c:pt>
                <c:pt idx="187">
                  <c:v>24.523099999999999</c:v>
                </c:pt>
                <c:pt idx="188">
                  <c:v>15.1715</c:v>
                </c:pt>
                <c:pt idx="189">
                  <c:v>40.263500000000001</c:v>
                </c:pt>
                <c:pt idx="190">
                  <c:v>26.9099</c:v>
                </c:pt>
                <c:pt idx="191">
                  <c:v>38.890700000000002</c:v>
                </c:pt>
                <c:pt idx="192">
                  <c:v>39.463099999999997</c:v>
                </c:pt>
                <c:pt idx="193">
                  <c:v>37.211799999999997</c:v>
                </c:pt>
                <c:pt idx="194">
                  <c:v>39.906300000000002</c:v>
                </c:pt>
                <c:pt idx="195">
                  <c:v>16.115500000000001</c:v>
                </c:pt>
                <c:pt idx="196">
                  <c:v>13.69</c:v>
                </c:pt>
                <c:pt idx="197">
                  <c:v>28.757400000000001</c:v>
                </c:pt>
                <c:pt idx="198">
                  <c:v>11.4863</c:v>
                </c:pt>
                <c:pt idx="199">
                  <c:v>30.272200000000002</c:v>
                </c:pt>
                <c:pt idx="200">
                  <c:v>25.5398</c:v>
                </c:pt>
                <c:pt idx="201">
                  <c:v>32.500900000000001</c:v>
                </c:pt>
                <c:pt idx="202">
                  <c:v>19.9575</c:v>
                </c:pt>
                <c:pt idx="203">
                  <c:v>43.433500000000002</c:v>
                </c:pt>
                <c:pt idx="204">
                  <c:v>27.591699999999999</c:v>
                </c:pt>
                <c:pt idx="205">
                  <c:v>33.866700000000002</c:v>
                </c:pt>
                <c:pt idx="206">
                  <c:v>14.1136</c:v>
                </c:pt>
                <c:pt idx="207">
                  <c:v>35.726300000000002</c:v>
                </c:pt>
                <c:pt idx="208">
                  <c:v>12.145200000000001</c:v>
                </c:pt>
                <c:pt idx="209">
                  <c:v>43.234400000000001</c:v>
                </c:pt>
                <c:pt idx="210">
                  <c:v>17.0366</c:v>
                </c:pt>
                <c:pt idx="211">
                  <c:v>28.1313</c:v>
                </c:pt>
                <c:pt idx="212">
                  <c:v>32.202199999999998</c:v>
                </c:pt>
                <c:pt idx="213">
                  <c:v>21.273499999999999</c:v>
                </c:pt>
                <c:pt idx="214">
                  <c:v>34.502600000000001</c:v>
                </c:pt>
                <c:pt idx="215">
                  <c:v>16.317699999999999</c:v>
                </c:pt>
                <c:pt idx="216">
                  <c:v>40.951099999999997</c:v>
                </c:pt>
                <c:pt idx="217">
                  <c:v>29.0121</c:v>
                </c:pt>
                <c:pt idx="218">
                  <c:v>33.6922</c:v>
                </c:pt>
                <c:pt idx="219">
                  <c:v>41.928800000000003</c:v>
                </c:pt>
                <c:pt idx="220">
                  <c:v>38.941299999999998</c:v>
                </c:pt>
                <c:pt idx="221">
                  <c:v>22.5867</c:v>
                </c:pt>
                <c:pt idx="222">
                  <c:v>37.674599999999998</c:v>
                </c:pt>
                <c:pt idx="223">
                  <c:v>23.566299999999998</c:v>
                </c:pt>
                <c:pt idx="224">
                  <c:v>43.038699999999999</c:v>
                </c:pt>
                <c:pt idx="225">
                  <c:v>20.132400000000001</c:v>
                </c:pt>
                <c:pt idx="226">
                  <c:v>24.81</c:v>
                </c:pt>
                <c:pt idx="227">
                  <c:v>40.919800000000002</c:v>
                </c:pt>
                <c:pt idx="228">
                  <c:v>29.889500000000002</c:v>
                </c:pt>
                <c:pt idx="229">
                  <c:v>19.887899999999998</c:v>
                </c:pt>
                <c:pt idx="230">
                  <c:v>33.428400000000003</c:v>
                </c:pt>
                <c:pt idx="231">
                  <c:v>39.706299999999999</c:v>
                </c:pt>
                <c:pt idx="232">
                  <c:v>32.341099999999997</c:v>
                </c:pt>
                <c:pt idx="233">
                  <c:v>13.873799999999999</c:v>
                </c:pt>
                <c:pt idx="234">
                  <c:v>35.088099999999997</c:v>
                </c:pt>
                <c:pt idx="235">
                  <c:v>33.6663</c:v>
                </c:pt>
                <c:pt idx="236">
                  <c:v>44.2378</c:v>
                </c:pt>
                <c:pt idx="237">
                  <c:v>42.092599999999997</c:v>
                </c:pt>
                <c:pt idx="238">
                  <c:v>40.572200000000002</c:v>
                </c:pt>
                <c:pt idx="239">
                  <c:v>12.5829</c:v>
                </c:pt>
                <c:pt idx="240">
                  <c:v>35.456699999999998</c:v>
                </c:pt>
                <c:pt idx="241">
                  <c:v>40.4056</c:v>
                </c:pt>
                <c:pt idx="242">
                  <c:v>39.639600000000002</c:v>
                </c:pt>
                <c:pt idx="243">
                  <c:v>19.097100000000001</c:v>
                </c:pt>
                <c:pt idx="244">
                  <c:v>35.093299999999999</c:v>
                </c:pt>
                <c:pt idx="245">
                  <c:v>20.817900000000002</c:v>
                </c:pt>
                <c:pt idx="246">
                  <c:v>37.642400000000002</c:v>
                </c:pt>
                <c:pt idx="247">
                  <c:v>15.635999999999999</c:v>
                </c:pt>
                <c:pt idx="248">
                  <c:v>35.233199999999997</c:v>
                </c:pt>
                <c:pt idx="249">
                  <c:v>6.6531599999999997</c:v>
                </c:pt>
                <c:pt idx="250">
                  <c:v>6.0490300000000001</c:v>
                </c:pt>
                <c:pt idx="251">
                  <c:v>38.691299999999998</c:v>
                </c:pt>
                <c:pt idx="252">
                  <c:v>20.390799999999999</c:v>
                </c:pt>
                <c:pt idx="253">
                  <c:v>24.470700000000001</c:v>
                </c:pt>
                <c:pt idx="254">
                  <c:v>16.225999999999999</c:v>
                </c:pt>
                <c:pt idx="255">
                  <c:v>10.519500000000001</c:v>
                </c:pt>
                <c:pt idx="256">
                  <c:v>35.336100000000002</c:v>
                </c:pt>
                <c:pt idx="257">
                  <c:v>29.433599999999998</c:v>
                </c:pt>
                <c:pt idx="258">
                  <c:v>8.8920700000000004</c:v>
                </c:pt>
                <c:pt idx="259">
                  <c:v>43.315300000000001</c:v>
                </c:pt>
                <c:pt idx="260">
                  <c:v>25.8428</c:v>
                </c:pt>
                <c:pt idx="261">
                  <c:v>27.367100000000001</c:v>
                </c:pt>
                <c:pt idx="262">
                  <c:v>40.819400000000002</c:v>
                </c:pt>
                <c:pt idx="263">
                  <c:v>39.797699999999999</c:v>
                </c:pt>
                <c:pt idx="264">
                  <c:v>25.938199999999998</c:v>
                </c:pt>
                <c:pt idx="265">
                  <c:v>28.4132</c:v>
                </c:pt>
                <c:pt idx="266">
                  <c:v>8.0141200000000001</c:v>
                </c:pt>
                <c:pt idx="267">
                  <c:v>44.345399999999998</c:v>
                </c:pt>
                <c:pt idx="268">
                  <c:v>30.4681</c:v>
                </c:pt>
                <c:pt idx="269">
                  <c:v>12.6183</c:v>
                </c:pt>
                <c:pt idx="270">
                  <c:v>27.665800000000001</c:v>
                </c:pt>
                <c:pt idx="271">
                  <c:v>43.322099999999999</c:v>
                </c:pt>
                <c:pt idx="272">
                  <c:v>39.654499999999999</c:v>
                </c:pt>
                <c:pt idx="273">
                  <c:v>27.539100000000001</c:v>
                </c:pt>
                <c:pt idx="274">
                  <c:v>9.4702199999999994</c:v>
                </c:pt>
                <c:pt idx="275">
                  <c:v>7.7070400000000001</c:v>
                </c:pt>
                <c:pt idx="276">
                  <c:v>37.051900000000003</c:v>
                </c:pt>
                <c:pt idx="277">
                  <c:v>36.771799999999999</c:v>
                </c:pt>
                <c:pt idx="278">
                  <c:v>42.668700000000001</c:v>
                </c:pt>
                <c:pt idx="279">
                  <c:v>13.319599999999999</c:v>
                </c:pt>
                <c:pt idx="280">
                  <c:v>31.201599999999999</c:v>
                </c:pt>
                <c:pt idx="281">
                  <c:v>32.968299999999999</c:v>
                </c:pt>
                <c:pt idx="282">
                  <c:v>33.517099999999999</c:v>
                </c:pt>
                <c:pt idx="283">
                  <c:v>42.157299999999999</c:v>
                </c:pt>
                <c:pt idx="284">
                  <c:v>19.950900000000001</c:v>
                </c:pt>
                <c:pt idx="285">
                  <c:v>40.990600000000001</c:v>
                </c:pt>
                <c:pt idx="286">
                  <c:v>29.673500000000001</c:v>
                </c:pt>
                <c:pt idx="287">
                  <c:v>36.916600000000003</c:v>
                </c:pt>
                <c:pt idx="288">
                  <c:v>40.419899999999998</c:v>
                </c:pt>
                <c:pt idx="289">
                  <c:v>25.596699999999998</c:v>
                </c:pt>
                <c:pt idx="290">
                  <c:v>34.043199999999999</c:v>
                </c:pt>
                <c:pt idx="291">
                  <c:v>41.973799999999997</c:v>
                </c:pt>
                <c:pt idx="292">
                  <c:v>21.901700000000002</c:v>
                </c:pt>
                <c:pt idx="293">
                  <c:v>33.673900000000003</c:v>
                </c:pt>
                <c:pt idx="294">
                  <c:v>10.1859</c:v>
                </c:pt>
                <c:pt idx="295">
                  <c:v>34.331800000000001</c:v>
                </c:pt>
                <c:pt idx="296">
                  <c:v>39.99</c:v>
                </c:pt>
                <c:pt idx="297">
                  <c:v>36.217300000000002</c:v>
                </c:pt>
                <c:pt idx="298">
                  <c:v>43.278599999999997</c:v>
                </c:pt>
                <c:pt idx="299">
                  <c:v>39.212499999999999</c:v>
                </c:pt>
                <c:pt idx="300">
                  <c:v>35.087699999999998</c:v>
                </c:pt>
                <c:pt idx="301">
                  <c:v>38.589300000000001</c:v>
                </c:pt>
                <c:pt idx="302">
                  <c:v>42.678600000000003</c:v>
                </c:pt>
                <c:pt idx="303">
                  <c:v>43.9011</c:v>
                </c:pt>
                <c:pt idx="304">
                  <c:v>15.335100000000001</c:v>
                </c:pt>
                <c:pt idx="305">
                  <c:v>43.974899999999998</c:v>
                </c:pt>
                <c:pt idx="306">
                  <c:v>31.564800000000002</c:v>
                </c:pt>
                <c:pt idx="307">
                  <c:v>35.900300000000001</c:v>
                </c:pt>
                <c:pt idx="308">
                  <c:v>24.160399999999999</c:v>
                </c:pt>
                <c:pt idx="309">
                  <c:v>37.486699999999999</c:v>
                </c:pt>
                <c:pt idx="310">
                  <c:v>18.186199999999999</c:v>
                </c:pt>
                <c:pt idx="311">
                  <c:v>37.577800000000003</c:v>
                </c:pt>
                <c:pt idx="312">
                  <c:v>27.156300000000002</c:v>
                </c:pt>
                <c:pt idx="313">
                  <c:v>33.19</c:v>
                </c:pt>
                <c:pt idx="314">
                  <c:v>16.0426</c:v>
                </c:pt>
                <c:pt idx="315">
                  <c:v>41.265599999999999</c:v>
                </c:pt>
                <c:pt idx="316">
                  <c:v>44.376199999999997</c:v>
                </c:pt>
                <c:pt idx="317">
                  <c:v>31.727699999999999</c:v>
                </c:pt>
                <c:pt idx="318">
                  <c:v>42.726999999999997</c:v>
                </c:pt>
                <c:pt idx="319">
                  <c:v>41.823999999999998</c:v>
                </c:pt>
                <c:pt idx="320">
                  <c:v>30.864000000000001</c:v>
                </c:pt>
                <c:pt idx="321">
                  <c:v>30.921500000000002</c:v>
                </c:pt>
                <c:pt idx="322">
                  <c:v>34.779299999999999</c:v>
                </c:pt>
                <c:pt idx="323">
                  <c:v>36.046599999999998</c:v>
                </c:pt>
                <c:pt idx="324">
                  <c:v>37.957700000000003</c:v>
                </c:pt>
                <c:pt idx="325">
                  <c:v>21.4285</c:v>
                </c:pt>
                <c:pt idx="326">
                  <c:v>17.375299999999999</c:v>
                </c:pt>
                <c:pt idx="327">
                  <c:v>26.454599999999999</c:v>
                </c:pt>
                <c:pt idx="328">
                  <c:v>12.2852</c:v>
                </c:pt>
                <c:pt idx="329">
                  <c:v>38.747799999999998</c:v>
                </c:pt>
                <c:pt idx="330">
                  <c:v>44.020699999999998</c:v>
                </c:pt>
                <c:pt idx="331">
                  <c:v>18.354700000000001</c:v>
                </c:pt>
                <c:pt idx="332">
                  <c:v>33.518900000000002</c:v>
                </c:pt>
                <c:pt idx="333">
                  <c:v>32.452199999999998</c:v>
                </c:pt>
                <c:pt idx="334">
                  <c:v>42.606000000000002</c:v>
                </c:pt>
                <c:pt idx="335">
                  <c:v>42.6755</c:v>
                </c:pt>
                <c:pt idx="336">
                  <c:v>23.601800000000001</c:v>
                </c:pt>
                <c:pt idx="337">
                  <c:v>15.596500000000001</c:v>
                </c:pt>
                <c:pt idx="338">
                  <c:v>24.581</c:v>
                </c:pt>
                <c:pt idx="339">
                  <c:v>42.0974</c:v>
                </c:pt>
                <c:pt idx="340">
                  <c:v>41.627800000000001</c:v>
                </c:pt>
                <c:pt idx="341">
                  <c:v>36.948500000000003</c:v>
                </c:pt>
                <c:pt idx="342">
                  <c:v>24.976099999999999</c:v>
                </c:pt>
                <c:pt idx="343">
                  <c:v>9.6283399999999997</c:v>
                </c:pt>
                <c:pt idx="344">
                  <c:v>26.268599999999999</c:v>
                </c:pt>
                <c:pt idx="345">
                  <c:v>38.981400000000001</c:v>
                </c:pt>
                <c:pt idx="346">
                  <c:v>19.019600000000001</c:v>
                </c:pt>
                <c:pt idx="347">
                  <c:v>1.61459</c:v>
                </c:pt>
                <c:pt idx="348">
                  <c:v>30.910299999999999</c:v>
                </c:pt>
                <c:pt idx="349">
                  <c:v>40.8444</c:v>
                </c:pt>
                <c:pt idx="350">
                  <c:v>18.6035</c:v>
                </c:pt>
                <c:pt idx="351">
                  <c:v>44.573799999999999</c:v>
                </c:pt>
                <c:pt idx="352">
                  <c:v>26.342500000000001</c:v>
                </c:pt>
                <c:pt idx="353">
                  <c:v>26.537099999999999</c:v>
                </c:pt>
                <c:pt idx="354">
                  <c:v>41.2483</c:v>
                </c:pt>
                <c:pt idx="355">
                  <c:v>33.283499999999997</c:v>
                </c:pt>
                <c:pt idx="356">
                  <c:v>13.292</c:v>
                </c:pt>
                <c:pt idx="357">
                  <c:v>40.320999999999998</c:v>
                </c:pt>
                <c:pt idx="358">
                  <c:v>42.445500000000003</c:v>
                </c:pt>
                <c:pt idx="359">
                  <c:v>17.136199999999999</c:v>
                </c:pt>
                <c:pt idx="360">
                  <c:v>11.866</c:v>
                </c:pt>
                <c:pt idx="361">
                  <c:v>38.303600000000003</c:v>
                </c:pt>
                <c:pt idx="362">
                  <c:v>28.9422</c:v>
                </c:pt>
                <c:pt idx="363">
                  <c:v>32.020400000000002</c:v>
                </c:pt>
                <c:pt idx="364">
                  <c:v>33.367899999999999</c:v>
                </c:pt>
                <c:pt idx="365">
                  <c:v>36.395099999999999</c:v>
                </c:pt>
                <c:pt idx="366">
                  <c:v>26.165700000000001</c:v>
                </c:pt>
                <c:pt idx="367">
                  <c:v>17.8733</c:v>
                </c:pt>
                <c:pt idx="368">
                  <c:v>18.185199999999998</c:v>
                </c:pt>
                <c:pt idx="369">
                  <c:v>37.923299999999998</c:v>
                </c:pt>
                <c:pt idx="370">
                  <c:v>22.6051</c:v>
                </c:pt>
                <c:pt idx="371">
                  <c:v>39.328299999999999</c:v>
                </c:pt>
                <c:pt idx="372">
                  <c:v>41.346400000000003</c:v>
                </c:pt>
                <c:pt idx="373">
                  <c:v>31.864599999999999</c:v>
                </c:pt>
                <c:pt idx="374">
                  <c:v>43.198399999999999</c:v>
                </c:pt>
                <c:pt idx="375">
                  <c:v>35.332700000000003</c:v>
                </c:pt>
                <c:pt idx="376">
                  <c:v>34.065100000000001</c:v>
                </c:pt>
                <c:pt idx="377">
                  <c:v>41.416800000000002</c:v>
                </c:pt>
                <c:pt idx="378">
                  <c:v>38.102800000000002</c:v>
                </c:pt>
                <c:pt idx="379">
                  <c:v>31.209499999999998</c:v>
                </c:pt>
                <c:pt idx="380">
                  <c:v>19.911100000000001</c:v>
                </c:pt>
                <c:pt idx="381">
                  <c:v>16.1264</c:v>
                </c:pt>
                <c:pt idx="382">
                  <c:v>37.234900000000003</c:v>
                </c:pt>
                <c:pt idx="383">
                  <c:v>42.833199999999998</c:v>
                </c:pt>
                <c:pt idx="384">
                  <c:v>26.023</c:v>
                </c:pt>
                <c:pt idx="385">
                  <c:v>37.268300000000004</c:v>
                </c:pt>
                <c:pt idx="386">
                  <c:v>41.931199999999997</c:v>
                </c:pt>
                <c:pt idx="387">
                  <c:v>6.8315200000000003</c:v>
                </c:pt>
                <c:pt idx="388">
                  <c:v>16.149699999999999</c:v>
                </c:pt>
                <c:pt idx="389">
                  <c:v>9.0575500000000009</c:v>
                </c:pt>
                <c:pt idx="390">
                  <c:v>17.706900000000001</c:v>
                </c:pt>
                <c:pt idx="391">
                  <c:v>7.5769200000000003</c:v>
                </c:pt>
                <c:pt idx="392">
                  <c:v>41.254199999999997</c:v>
                </c:pt>
                <c:pt idx="393">
                  <c:v>38.767000000000003</c:v>
                </c:pt>
                <c:pt idx="394">
                  <c:v>17.532299999999999</c:v>
                </c:pt>
                <c:pt idx="395">
                  <c:v>26.463799999999999</c:v>
                </c:pt>
                <c:pt idx="396">
                  <c:v>42.581400000000002</c:v>
                </c:pt>
                <c:pt idx="397">
                  <c:v>31.693899999999999</c:v>
                </c:pt>
                <c:pt idx="398">
                  <c:v>28.103899999999999</c:v>
                </c:pt>
                <c:pt idx="399">
                  <c:v>41.287300000000002</c:v>
                </c:pt>
                <c:pt idx="400">
                  <c:v>36.436199999999999</c:v>
                </c:pt>
                <c:pt idx="401">
                  <c:v>37.312399999999997</c:v>
                </c:pt>
                <c:pt idx="402">
                  <c:v>22.659700000000001</c:v>
                </c:pt>
                <c:pt idx="403">
                  <c:v>34.226399999999998</c:v>
                </c:pt>
                <c:pt idx="404">
                  <c:v>32.200299999999999</c:v>
                </c:pt>
                <c:pt idx="405">
                  <c:v>24.777899999999999</c:v>
                </c:pt>
                <c:pt idx="406">
                  <c:v>43.292400000000001</c:v>
                </c:pt>
                <c:pt idx="407">
                  <c:v>16.9663</c:v>
                </c:pt>
                <c:pt idx="408">
                  <c:v>27.206399999999999</c:v>
                </c:pt>
                <c:pt idx="409">
                  <c:v>36.461300000000001</c:v>
                </c:pt>
                <c:pt idx="410">
                  <c:v>19.479099999999999</c:v>
                </c:pt>
                <c:pt idx="411">
                  <c:v>37.857300000000002</c:v>
                </c:pt>
                <c:pt idx="412">
                  <c:v>22.759899999999998</c:v>
                </c:pt>
                <c:pt idx="413">
                  <c:v>34.992400000000004</c:v>
                </c:pt>
                <c:pt idx="414">
                  <c:v>32.741999999999997</c:v>
                </c:pt>
                <c:pt idx="415">
                  <c:v>44.459400000000002</c:v>
                </c:pt>
                <c:pt idx="416">
                  <c:v>28.016999999999999</c:v>
                </c:pt>
                <c:pt idx="417">
                  <c:v>33.225900000000003</c:v>
                </c:pt>
                <c:pt idx="418">
                  <c:v>43.909799999999997</c:v>
                </c:pt>
                <c:pt idx="419">
                  <c:v>40.459099999999999</c:v>
                </c:pt>
                <c:pt idx="420">
                  <c:v>14.0945</c:v>
                </c:pt>
                <c:pt idx="421">
                  <c:v>36.224200000000003</c:v>
                </c:pt>
                <c:pt idx="422">
                  <c:v>43.252800000000001</c:v>
                </c:pt>
                <c:pt idx="423">
                  <c:v>44.213700000000003</c:v>
                </c:pt>
                <c:pt idx="424">
                  <c:v>28.578299999999999</c:v>
                </c:pt>
                <c:pt idx="425">
                  <c:v>36.118600000000001</c:v>
                </c:pt>
                <c:pt idx="426">
                  <c:v>40.362200000000001</c:v>
                </c:pt>
                <c:pt idx="427">
                  <c:v>39.698399999999999</c:v>
                </c:pt>
                <c:pt idx="428">
                  <c:v>14.352499999999999</c:v>
                </c:pt>
                <c:pt idx="429">
                  <c:v>5.1810700000000001</c:v>
                </c:pt>
                <c:pt idx="430">
                  <c:v>28.120899999999999</c:v>
                </c:pt>
                <c:pt idx="431">
                  <c:v>19.9588</c:v>
                </c:pt>
                <c:pt idx="432">
                  <c:v>43.155500000000004</c:v>
                </c:pt>
                <c:pt idx="433">
                  <c:v>26.4788</c:v>
                </c:pt>
                <c:pt idx="434">
                  <c:v>27.165900000000001</c:v>
                </c:pt>
                <c:pt idx="435">
                  <c:v>41.469000000000001</c:v>
                </c:pt>
                <c:pt idx="436">
                  <c:v>24.3812</c:v>
                </c:pt>
                <c:pt idx="437">
                  <c:v>42.515700000000002</c:v>
                </c:pt>
                <c:pt idx="438">
                  <c:v>30.401499999999999</c:v>
                </c:pt>
                <c:pt idx="439">
                  <c:v>34.216000000000001</c:v>
                </c:pt>
                <c:pt idx="440">
                  <c:v>40.316099999999999</c:v>
                </c:pt>
                <c:pt idx="441">
                  <c:v>14.7218</c:v>
                </c:pt>
                <c:pt idx="442">
                  <c:v>39.209899999999998</c:v>
                </c:pt>
                <c:pt idx="443">
                  <c:v>25.612100000000002</c:v>
                </c:pt>
                <c:pt idx="444">
                  <c:v>44.614600000000003</c:v>
                </c:pt>
                <c:pt idx="445">
                  <c:v>36.732599999999998</c:v>
                </c:pt>
                <c:pt idx="446">
                  <c:v>40.734400000000001</c:v>
                </c:pt>
                <c:pt idx="447">
                  <c:v>24.170500000000001</c:v>
                </c:pt>
                <c:pt idx="448">
                  <c:v>30.457899999999999</c:v>
                </c:pt>
                <c:pt idx="449">
                  <c:v>38.046900000000001</c:v>
                </c:pt>
                <c:pt idx="450">
                  <c:v>19.832100000000001</c:v>
                </c:pt>
                <c:pt idx="451">
                  <c:v>18.453499999999998</c:v>
                </c:pt>
                <c:pt idx="452">
                  <c:v>26.049399999999999</c:v>
                </c:pt>
                <c:pt idx="453">
                  <c:v>30.322399999999998</c:v>
                </c:pt>
                <c:pt idx="454">
                  <c:v>11.050800000000001</c:v>
                </c:pt>
                <c:pt idx="455">
                  <c:v>42.058999999999997</c:v>
                </c:pt>
                <c:pt idx="456">
                  <c:v>27.834499999999998</c:v>
                </c:pt>
                <c:pt idx="457">
                  <c:v>35.503700000000002</c:v>
                </c:pt>
                <c:pt idx="458">
                  <c:v>34.0991</c:v>
                </c:pt>
                <c:pt idx="459">
                  <c:v>36.347000000000001</c:v>
                </c:pt>
                <c:pt idx="460">
                  <c:v>39.735100000000003</c:v>
                </c:pt>
                <c:pt idx="461">
                  <c:v>30.718299999999999</c:v>
                </c:pt>
                <c:pt idx="462">
                  <c:v>36.742699999999999</c:v>
                </c:pt>
                <c:pt idx="463">
                  <c:v>44.4527</c:v>
                </c:pt>
                <c:pt idx="464">
                  <c:v>13.012600000000001</c:v>
                </c:pt>
                <c:pt idx="465">
                  <c:v>44.481400000000001</c:v>
                </c:pt>
                <c:pt idx="466">
                  <c:v>36.970199999999998</c:v>
                </c:pt>
                <c:pt idx="467">
                  <c:v>39.378500000000003</c:v>
                </c:pt>
                <c:pt idx="468">
                  <c:v>19.116700000000002</c:v>
                </c:pt>
                <c:pt idx="469">
                  <c:v>26.4697</c:v>
                </c:pt>
                <c:pt idx="470">
                  <c:v>41.832799999999999</c:v>
                </c:pt>
                <c:pt idx="471">
                  <c:v>35.3705</c:v>
                </c:pt>
                <c:pt idx="472">
                  <c:v>13.7629</c:v>
                </c:pt>
                <c:pt idx="473">
                  <c:v>32.200400000000002</c:v>
                </c:pt>
                <c:pt idx="474">
                  <c:v>43.522300000000001</c:v>
                </c:pt>
                <c:pt idx="475">
                  <c:v>8.9131900000000002</c:v>
                </c:pt>
                <c:pt idx="476">
                  <c:v>28.400600000000001</c:v>
                </c:pt>
                <c:pt idx="477">
                  <c:v>5.0675600000000003</c:v>
                </c:pt>
                <c:pt idx="478">
                  <c:v>39.549700000000001</c:v>
                </c:pt>
                <c:pt idx="479">
                  <c:v>27.7347</c:v>
                </c:pt>
                <c:pt idx="480">
                  <c:v>23.0382</c:v>
                </c:pt>
                <c:pt idx="481">
                  <c:v>41.564599999999999</c:v>
                </c:pt>
                <c:pt idx="482">
                  <c:v>42.034100000000002</c:v>
                </c:pt>
                <c:pt idx="483">
                  <c:v>37.793100000000003</c:v>
                </c:pt>
                <c:pt idx="484">
                  <c:v>33.351900000000001</c:v>
                </c:pt>
                <c:pt idx="485">
                  <c:v>41.427300000000002</c:v>
                </c:pt>
                <c:pt idx="486">
                  <c:v>36.895899999999997</c:v>
                </c:pt>
                <c:pt idx="487">
                  <c:v>38.241100000000003</c:v>
                </c:pt>
                <c:pt idx="488">
                  <c:v>8.6315299999999997</c:v>
                </c:pt>
                <c:pt idx="489">
                  <c:v>20.3719</c:v>
                </c:pt>
                <c:pt idx="490">
                  <c:v>34.723599999999998</c:v>
                </c:pt>
                <c:pt idx="491">
                  <c:v>31.4862</c:v>
                </c:pt>
                <c:pt idx="492">
                  <c:v>33.792299999999997</c:v>
                </c:pt>
                <c:pt idx="493">
                  <c:v>30.457799999999999</c:v>
                </c:pt>
                <c:pt idx="494">
                  <c:v>34.439300000000003</c:v>
                </c:pt>
                <c:pt idx="495">
                  <c:v>22.6084</c:v>
                </c:pt>
                <c:pt idx="496">
                  <c:v>25.110600000000002</c:v>
                </c:pt>
                <c:pt idx="497">
                  <c:v>29.190799999999999</c:v>
                </c:pt>
                <c:pt idx="498">
                  <c:v>39.666400000000003</c:v>
                </c:pt>
                <c:pt idx="499">
                  <c:v>32.5762</c:v>
                </c:pt>
                <c:pt idx="500">
                  <c:v>27.534199999999998</c:v>
                </c:pt>
                <c:pt idx="501">
                  <c:v>38.014099999999999</c:v>
                </c:pt>
                <c:pt idx="502">
                  <c:v>38.822600000000001</c:v>
                </c:pt>
                <c:pt idx="503">
                  <c:v>34.964399999999998</c:v>
                </c:pt>
                <c:pt idx="504">
                  <c:v>40.570399999999999</c:v>
                </c:pt>
                <c:pt idx="505">
                  <c:v>28.985199999999999</c:v>
                </c:pt>
                <c:pt idx="506">
                  <c:v>35.420299999999997</c:v>
                </c:pt>
                <c:pt idx="507">
                  <c:v>23.515699999999999</c:v>
                </c:pt>
                <c:pt idx="508">
                  <c:v>37.540900000000001</c:v>
                </c:pt>
                <c:pt idx="509">
                  <c:v>41.187199999999997</c:v>
                </c:pt>
                <c:pt idx="510">
                  <c:v>42.415999999999997</c:v>
                </c:pt>
                <c:pt idx="511">
                  <c:v>12.650399999999999</c:v>
                </c:pt>
                <c:pt idx="512">
                  <c:v>14.569599999999999</c:v>
                </c:pt>
                <c:pt idx="513">
                  <c:v>43.340299999999999</c:v>
                </c:pt>
                <c:pt idx="514">
                  <c:v>30.328099999999999</c:v>
                </c:pt>
                <c:pt idx="515">
                  <c:v>39.821300000000001</c:v>
                </c:pt>
                <c:pt idx="516">
                  <c:v>28.4025</c:v>
                </c:pt>
                <c:pt idx="517">
                  <c:v>16.9146</c:v>
                </c:pt>
                <c:pt idx="518">
                  <c:v>3.9460099999999998</c:v>
                </c:pt>
                <c:pt idx="519">
                  <c:v>32.201999999999998</c:v>
                </c:pt>
                <c:pt idx="520">
                  <c:v>37.9255</c:v>
                </c:pt>
                <c:pt idx="521">
                  <c:v>7.0630899999999999</c:v>
                </c:pt>
                <c:pt idx="522">
                  <c:v>20.697500000000002</c:v>
                </c:pt>
                <c:pt idx="523">
                  <c:v>25.935600000000001</c:v>
                </c:pt>
                <c:pt idx="524">
                  <c:v>42.866199999999999</c:v>
                </c:pt>
                <c:pt idx="525">
                  <c:v>23.5639</c:v>
                </c:pt>
                <c:pt idx="526">
                  <c:v>39.210299999999997</c:v>
                </c:pt>
                <c:pt idx="527">
                  <c:v>38.294699999999999</c:v>
                </c:pt>
                <c:pt idx="528">
                  <c:v>29.652699999999999</c:v>
                </c:pt>
                <c:pt idx="529">
                  <c:v>39.0321</c:v>
                </c:pt>
                <c:pt idx="530">
                  <c:v>18.039100000000001</c:v>
                </c:pt>
                <c:pt idx="531">
                  <c:v>6.6798400000000004</c:v>
                </c:pt>
                <c:pt idx="532">
                  <c:v>17.383299999999998</c:v>
                </c:pt>
                <c:pt idx="533">
                  <c:v>42.144500000000001</c:v>
                </c:pt>
                <c:pt idx="534">
                  <c:v>31.019400000000001</c:v>
                </c:pt>
                <c:pt idx="535">
                  <c:v>29.172799999999999</c:v>
                </c:pt>
                <c:pt idx="536">
                  <c:v>24.709199999999999</c:v>
                </c:pt>
                <c:pt idx="537">
                  <c:v>24.9254</c:v>
                </c:pt>
                <c:pt idx="538">
                  <c:v>37.214500000000001</c:v>
                </c:pt>
                <c:pt idx="539">
                  <c:v>37.061300000000003</c:v>
                </c:pt>
                <c:pt idx="540">
                  <c:v>44.553199999999997</c:v>
                </c:pt>
                <c:pt idx="541">
                  <c:v>39.687899999999999</c:v>
                </c:pt>
                <c:pt idx="542">
                  <c:v>31.275700000000001</c:v>
                </c:pt>
                <c:pt idx="543">
                  <c:v>41.773899999999998</c:v>
                </c:pt>
                <c:pt idx="544">
                  <c:v>16.695499999999999</c:v>
                </c:pt>
                <c:pt idx="545">
                  <c:v>18.738900000000001</c:v>
                </c:pt>
                <c:pt idx="546">
                  <c:v>9.5362200000000001</c:v>
                </c:pt>
                <c:pt idx="547">
                  <c:v>23.814900000000002</c:v>
                </c:pt>
                <c:pt idx="548">
                  <c:v>39.395899999999997</c:v>
                </c:pt>
                <c:pt idx="549">
                  <c:v>24.457100000000001</c:v>
                </c:pt>
                <c:pt idx="550">
                  <c:v>17.2379</c:v>
                </c:pt>
                <c:pt idx="551">
                  <c:v>32.336199999999998</c:v>
                </c:pt>
                <c:pt idx="552">
                  <c:v>26.686699999999998</c:v>
                </c:pt>
                <c:pt idx="553">
                  <c:v>35.5321</c:v>
                </c:pt>
                <c:pt idx="554">
                  <c:v>37.256999999999998</c:v>
                </c:pt>
                <c:pt idx="555">
                  <c:v>42.5351</c:v>
                </c:pt>
                <c:pt idx="556">
                  <c:v>27.748699999999999</c:v>
                </c:pt>
                <c:pt idx="557">
                  <c:v>23.444500000000001</c:v>
                </c:pt>
                <c:pt idx="558">
                  <c:v>9.2292699999999996</c:v>
                </c:pt>
                <c:pt idx="559">
                  <c:v>37.104900000000001</c:v>
                </c:pt>
                <c:pt idx="560">
                  <c:v>26.2242</c:v>
                </c:pt>
                <c:pt idx="561">
                  <c:v>34.968699999999998</c:v>
                </c:pt>
                <c:pt idx="562">
                  <c:v>42.366999999999997</c:v>
                </c:pt>
                <c:pt idx="563">
                  <c:v>34.032299999999999</c:v>
                </c:pt>
                <c:pt idx="564">
                  <c:v>36.8857</c:v>
                </c:pt>
                <c:pt idx="565">
                  <c:v>14.369899999999999</c:v>
                </c:pt>
                <c:pt idx="566">
                  <c:v>9.2157999999999998</c:v>
                </c:pt>
                <c:pt idx="567">
                  <c:v>31.378399999999999</c:v>
                </c:pt>
                <c:pt idx="568">
                  <c:v>33.648400000000002</c:v>
                </c:pt>
                <c:pt idx="569">
                  <c:v>43.948900000000002</c:v>
                </c:pt>
                <c:pt idx="570">
                  <c:v>18.8841</c:v>
                </c:pt>
                <c:pt idx="571">
                  <c:v>34.596200000000003</c:v>
                </c:pt>
                <c:pt idx="572">
                  <c:v>43.704300000000003</c:v>
                </c:pt>
                <c:pt idx="573">
                  <c:v>18.067699999999999</c:v>
                </c:pt>
                <c:pt idx="574">
                  <c:v>37.324199999999998</c:v>
                </c:pt>
                <c:pt idx="575">
                  <c:v>35.747100000000003</c:v>
                </c:pt>
                <c:pt idx="576">
                  <c:v>8.2514800000000008</c:v>
                </c:pt>
                <c:pt idx="577">
                  <c:v>41.740699999999997</c:v>
                </c:pt>
                <c:pt idx="578">
                  <c:v>39.335700000000003</c:v>
                </c:pt>
                <c:pt idx="579">
                  <c:v>11.630100000000001</c:v>
                </c:pt>
                <c:pt idx="580">
                  <c:v>14.8369</c:v>
                </c:pt>
                <c:pt idx="581">
                  <c:v>19.9495</c:v>
                </c:pt>
                <c:pt idx="582">
                  <c:v>17.225899999999999</c:v>
                </c:pt>
                <c:pt idx="583">
                  <c:v>34.421599999999998</c:v>
                </c:pt>
                <c:pt idx="584">
                  <c:v>31.1707</c:v>
                </c:pt>
                <c:pt idx="585">
                  <c:v>18.786799999999999</c:v>
                </c:pt>
                <c:pt idx="586">
                  <c:v>12.916600000000001</c:v>
                </c:pt>
                <c:pt idx="587">
                  <c:v>32.588299999999997</c:v>
                </c:pt>
                <c:pt idx="588">
                  <c:v>36.321300000000001</c:v>
                </c:pt>
                <c:pt idx="589">
                  <c:v>31.880400000000002</c:v>
                </c:pt>
                <c:pt idx="590">
                  <c:v>28.630700000000001</c:v>
                </c:pt>
                <c:pt idx="591">
                  <c:v>33.915100000000002</c:v>
                </c:pt>
                <c:pt idx="592">
                  <c:v>44.240699999999997</c:v>
                </c:pt>
                <c:pt idx="593">
                  <c:v>34.392299999999999</c:v>
                </c:pt>
                <c:pt idx="594">
                  <c:v>41.8553</c:v>
                </c:pt>
                <c:pt idx="595">
                  <c:v>38.438000000000002</c:v>
                </c:pt>
                <c:pt idx="596">
                  <c:v>25.338200000000001</c:v>
                </c:pt>
                <c:pt idx="597">
                  <c:v>18.436599999999999</c:v>
                </c:pt>
                <c:pt idx="598">
                  <c:v>26.379000000000001</c:v>
                </c:pt>
                <c:pt idx="599">
                  <c:v>44.588500000000003</c:v>
                </c:pt>
                <c:pt idx="600">
                  <c:v>36.140799999999999</c:v>
                </c:pt>
                <c:pt idx="601">
                  <c:v>30.741700000000002</c:v>
                </c:pt>
                <c:pt idx="602">
                  <c:v>28.642299999999999</c:v>
                </c:pt>
                <c:pt idx="603">
                  <c:v>20.664999999999999</c:v>
                </c:pt>
                <c:pt idx="604">
                  <c:v>29.8017</c:v>
                </c:pt>
                <c:pt idx="605">
                  <c:v>16.444299999999998</c:v>
                </c:pt>
                <c:pt idx="606">
                  <c:v>30.1462</c:v>
                </c:pt>
                <c:pt idx="607">
                  <c:v>39.335099999999997</c:v>
                </c:pt>
                <c:pt idx="608">
                  <c:v>18.838799999999999</c:v>
                </c:pt>
                <c:pt idx="609">
                  <c:v>21.7774</c:v>
                </c:pt>
                <c:pt idx="610">
                  <c:v>25.8659</c:v>
                </c:pt>
                <c:pt idx="611">
                  <c:v>3.6067399999999998</c:v>
                </c:pt>
                <c:pt idx="612">
                  <c:v>18.2775</c:v>
                </c:pt>
                <c:pt idx="613">
                  <c:v>33.011499999999998</c:v>
                </c:pt>
                <c:pt idx="614">
                  <c:v>20.501300000000001</c:v>
                </c:pt>
                <c:pt idx="615">
                  <c:v>32.255000000000003</c:v>
                </c:pt>
                <c:pt idx="616">
                  <c:v>38.750500000000002</c:v>
                </c:pt>
                <c:pt idx="617">
                  <c:v>10.172800000000001</c:v>
                </c:pt>
                <c:pt idx="618">
                  <c:v>15.9422</c:v>
                </c:pt>
                <c:pt idx="619">
                  <c:v>29.707699999999999</c:v>
                </c:pt>
                <c:pt idx="620">
                  <c:v>11.109400000000001</c:v>
                </c:pt>
                <c:pt idx="621">
                  <c:v>36.065199999999997</c:v>
                </c:pt>
                <c:pt idx="622">
                  <c:v>21.0303</c:v>
                </c:pt>
                <c:pt idx="623">
                  <c:v>43.704500000000003</c:v>
                </c:pt>
                <c:pt idx="624">
                  <c:v>21.658799999999999</c:v>
                </c:pt>
                <c:pt idx="625">
                  <c:v>30.258199999999999</c:v>
                </c:pt>
                <c:pt idx="626">
                  <c:v>27.627099999999999</c:v>
                </c:pt>
                <c:pt idx="627">
                  <c:v>15.0083</c:v>
                </c:pt>
                <c:pt idx="628">
                  <c:v>43.942</c:v>
                </c:pt>
                <c:pt idx="629">
                  <c:v>23.8871</c:v>
                </c:pt>
                <c:pt idx="630">
                  <c:v>40.931199999999997</c:v>
                </c:pt>
                <c:pt idx="631">
                  <c:v>18.5794</c:v>
                </c:pt>
                <c:pt idx="632">
                  <c:v>36.948999999999998</c:v>
                </c:pt>
                <c:pt idx="633">
                  <c:v>19.759899999999998</c:v>
                </c:pt>
                <c:pt idx="634">
                  <c:v>18.715199999999999</c:v>
                </c:pt>
                <c:pt idx="635">
                  <c:v>20.612300000000001</c:v>
                </c:pt>
                <c:pt idx="636">
                  <c:v>14.973000000000001</c:v>
                </c:pt>
                <c:pt idx="637">
                  <c:v>30.994900000000001</c:v>
                </c:pt>
                <c:pt idx="638">
                  <c:v>35.243600000000001</c:v>
                </c:pt>
                <c:pt idx="639">
                  <c:v>43.527700000000003</c:v>
                </c:pt>
                <c:pt idx="640">
                  <c:v>20.306799999999999</c:v>
                </c:pt>
                <c:pt idx="641">
                  <c:v>31.090399999999999</c:v>
                </c:pt>
                <c:pt idx="642">
                  <c:v>25.3293</c:v>
                </c:pt>
                <c:pt idx="643">
                  <c:v>33.2455</c:v>
                </c:pt>
                <c:pt idx="644">
                  <c:v>39.776800000000001</c:v>
                </c:pt>
                <c:pt idx="645">
                  <c:v>37.567999999999998</c:v>
                </c:pt>
                <c:pt idx="646">
                  <c:v>23.999099999999999</c:v>
                </c:pt>
                <c:pt idx="647">
                  <c:v>21.1677</c:v>
                </c:pt>
                <c:pt idx="648">
                  <c:v>23.158200000000001</c:v>
                </c:pt>
                <c:pt idx="649">
                  <c:v>42.134599999999999</c:v>
                </c:pt>
                <c:pt idx="650">
                  <c:v>39.081499999999998</c:v>
                </c:pt>
                <c:pt idx="651">
                  <c:v>30.991299999999999</c:v>
                </c:pt>
                <c:pt idx="652">
                  <c:v>39.554000000000002</c:v>
                </c:pt>
                <c:pt idx="653">
                  <c:v>25.6648</c:v>
                </c:pt>
                <c:pt idx="654">
                  <c:v>30.939800000000002</c:v>
                </c:pt>
                <c:pt idx="655">
                  <c:v>12.098800000000001</c:v>
                </c:pt>
                <c:pt idx="656">
                  <c:v>18.6873</c:v>
                </c:pt>
                <c:pt idx="657">
                  <c:v>37.087000000000003</c:v>
                </c:pt>
                <c:pt idx="658">
                  <c:v>30.855699999999999</c:v>
                </c:pt>
                <c:pt idx="659">
                  <c:v>27.869599999999998</c:v>
                </c:pt>
                <c:pt idx="660">
                  <c:v>35.240299999999998</c:v>
                </c:pt>
                <c:pt idx="661">
                  <c:v>43.2468</c:v>
                </c:pt>
                <c:pt idx="662">
                  <c:v>35.507800000000003</c:v>
                </c:pt>
                <c:pt idx="663">
                  <c:v>8.7750000000000004</c:v>
                </c:pt>
                <c:pt idx="664">
                  <c:v>22.890599999999999</c:v>
                </c:pt>
                <c:pt idx="665">
                  <c:v>21.084099999999999</c:v>
                </c:pt>
                <c:pt idx="666">
                  <c:v>33.2164</c:v>
                </c:pt>
                <c:pt idx="667">
                  <c:v>19.941099999999999</c:v>
                </c:pt>
                <c:pt idx="668">
                  <c:v>15.296799999999999</c:v>
                </c:pt>
                <c:pt idx="669">
                  <c:v>41.197299999999998</c:v>
                </c:pt>
                <c:pt idx="670">
                  <c:v>10.355399999999999</c:v>
                </c:pt>
                <c:pt idx="671">
                  <c:v>27.5825</c:v>
                </c:pt>
                <c:pt idx="672">
                  <c:v>35.713900000000002</c:v>
                </c:pt>
                <c:pt idx="673">
                  <c:v>27.113600000000002</c:v>
                </c:pt>
                <c:pt idx="674">
                  <c:v>33.083100000000002</c:v>
                </c:pt>
                <c:pt idx="675">
                  <c:v>29.143599999999999</c:v>
                </c:pt>
                <c:pt idx="676">
                  <c:v>38.612400000000001</c:v>
                </c:pt>
                <c:pt idx="677">
                  <c:v>28.069400000000002</c:v>
                </c:pt>
                <c:pt idx="678">
                  <c:v>36.7425</c:v>
                </c:pt>
                <c:pt idx="679">
                  <c:v>33.2988</c:v>
                </c:pt>
                <c:pt idx="680">
                  <c:v>28.2807</c:v>
                </c:pt>
                <c:pt idx="681">
                  <c:v>31.674700000000001</c:v>
                </c:pt>
                <c:pt idx="682">
                  <c:v>23.156199999999998</c:v>
                </c:pt>
                <c:pt idx="683">
                  <c:v>28.811699999999998</c:v>
                </c:pt>
                <c:pt idx="684">
                  <c:v>30.910799999999998</c:v>
                </c:pt>
                <c:pt idx="685">
                  <c:v>34.903500000000001</c:v>
                </c:pt>
                <c:pt idx="686">
                  <c:v>36.969499999999996</c:v>
                </c:pt>
                <c:pt idx="687">
                  <c:v>44.243899999999996</c:v>
                </c:pt>
                <c:pt idx="688">
                  <c:v>16.848400000000002</c:v>
                </c:pt>
                <c:pt idx="689">
                  <c:v>31.7898</c:v>
                </c:pt>
                <c:pt idx="690">
                  <c:v>14.481999999999999</c:v>
                </c:pt>
                <c:pt idx="691">
                  <c:v>39.882300000000001</c:v>
                </c:pt>
                <c:pt idx="692">
                  <c:v>28.830300000000001</c:v>
                </c:pt>
                <c:pt idx="693">
                  <c:v>37.513800000000003</c:v>
                </c:pt>
                <c:pt idx="694">
                  <c:v>22.932200000000002</c:v>
                </c:pt>
                <c:pt idx="695">
                  <c:v>28.642299999999999</c:v>
                </c:pt>
                <c:pt idx="696">
                  <c:v>36.893099999999997</c:v>
                </c:pt>
                <c:pt idx="697">
                  <c:v>27.9983</c:v>
                </c:pt>
                <c:pt idx="698">
                  <c:v>9.7162000000000006</c:v>
                </c:pt>
                <c:pt idx="699">
                  <c:v>27.784199999999998</c:v>
                </c:pt>
                <c:pt idx="700">
                  <c:v>28.341799999999999</c:v>
                </c:pt>
                <c:pt idx="701">
                  <c:v>29.096599999999999</c:v>
                </c:pt>
                <c:pt idx="702">
                  <c:v>44.673999999999999</c:v>
                </c:pt>
                <c:pt idx="703">
                  <c:v>21.714600000000001</c:v>
                </c:pt>
                <c:pt idx="704">
                  <c:v>22.477900000000002</c:v>
                </c:pt>
                <c:pt idx="705">
                  <c:v>22.072900000000001</c:v>
                </c:pt>
                <c:pt idx="706">
                  <c:v>32.302700000000002</c:v>
                </c:pt>
                <c:pt idx="707">
                  <c:v>36.158200000000001</c:v>
                </c:pt>
                <c:pt idx="708">
                  <c:v>12.8955</c:v>
                </c:pt>
                <c:pt idx="709">
                  <c:v>16.486000000000001</c:v>
                </c:pt>
                <c:pt idx="710">
                  <c:v>8.1274899999999999</c:v>
                </c:pt>
                <c:pt idx="711">
                  <c:v>25.1996</c:v>
                </c:pt>
                <c:pt idx="712">
                  <c:v>23.517900000000001</c:v>
                </c:pt>
                <c:pt idx="713">
                  <c:v>23.3157</c:v>
                </c:pt>
                <c:pt idx="714">
                  <c:v>39.292499999999997</c:v>
                </c:pt>
                <c:pt idx="715">
                  <c:v>32.328699999999998</c:v>
                </c:pt>
                <c:pt idx="716">
                  <c:v>10.1471</c:v>
                </c:pt>
                <c:pt idx="717">
                  <c:v>31.2988</c:v>
                </c:pt>
                <c:pt idx="718">
                  <c:v>26.066299999999998</c:v>
                </c:pt>
                <c:pt idx="719">
                  <c:v>32.854999999999997</c:v>
                </c:pt>
                <c:pt idx="720">
                  <c:v>23.2239</c:v>
                </c:pt>
                <c:pt idx="721">
                  <c:v>36.483499999999999</c:v>
                </c:pt>
                <c:pt idx="722">
                  <c:v>37.7973</c:v>
                </c:pt>
                <c:pt idx="723">
                  <c:v>30.402999999999999</c:v>
                </c:pt>
                <c:pt idx="724">
                  <c:v>32.590899999999998</c:v>
                </c:pt>
                <c:pt idx="725">
                  <c:v>29.6128</c:v>
                </c:pt>
                <c:pt idx="726">
                  <c:v>24.452200000000001</c:v>
                </c:pt>
                <c:pt idx="727">
                  <c:v>43.2072</c:v>
                </c:pt>
                <c:pt idx="728">
                  <c:v>2.95669</c:v>
                </c:pt>
                <c:pt idx="729">
                  <c:v>3.7709600000000001</c:v>
                </c:pt>
                <c:pt idx="730">
                  <c:v>34.050899999999999</c:v>
                </c:pt>
                <c:pt idx="731">
                  <c:v>8.9688499999999998</c:v>
                </c:pt>
                <c:pt idx="732">
                  <c:v>36.905000000000001</c:v>
                </c:pt>
                <c:pt idx="733">
                  <c:v>1.3865499999999999</c:v>
                </c:pt>
                <c:pt idx="734">
                  <c:v>30.0471</c:v>
                </c:pt>
                <c:pt idx="735">
                  <c:v>21.3371</c:v>
                </c:pt>
                <c:pt idx="736">
                  <c:v>19.927299999999999</c:v>
                </c:pt>
                <c:pt idx="737">
                  <c:v>29.661000000000001</c:v>
                </c:pt>
                <c:pt idx="738">
                  <c:v>34.378100000000003</c:v>
                </c:pt>
                <c:pt idx="739">
                  <c:v>34.432499999999997</c:v>
                </c:pt>
                <c:pt idx="740">
                  <c:v>35.464300000000001</c:v>
                </c:pt>
                <c:pt idx="741">
                  <c:v>18.075099999999999</c:v>
                </c:pt>
                <c:pt idx="742">
                  <c:v>35.016500000000001</c:v>
                </c:pt>
                <c:pt idx="743">
                  <c:v>32.865699999999997</c:v>
                </c:pt>
                <c:pt idx="744">
                  <c:v>43.134900000000002</c:v>
                </c:pt>
                <c:pt idx="745">
                  <c:v>24.5627</c:v>
                </c:pt>
                <c:pt idx="746">
                  <c:v>21.483899999999998</c:v>
                </c:pt>
                <c:pt idx="747">
                  <c:v>26.2593</c:v>
                </c:pt>
                <c:pt idx="748">
                  <c:v>24.832699999999999</c:v>
                </c:pt>
                <c:pt idx="749">
                  <c:v>42.098100000000002</c:v>
                </c:pt>
                <c:pt idx="750">
                  <c:v>13.746499999999999</c:v>
                </c:pt>
                <c:pt idx="751">
                  <c:v>27.823599999999999</c:v>
                </c:pt>
                <c:pt idx="752">
                  <c:v>39.785299999999999</c:v>
                </c:pt>
                <c:pt idx="753">
                  <c:v>22.163499999999999</c:v>
                </c:pt>
                <c:pt idx="754">
                  <c:v>6.2356600000000002</c:v>
                </c:pt>
                <c:pt idx="755">
                  <c:v>22.433</c:v>
                </c:pt>
                <c:pt idx="756">
                  <c:v>13.249000000000001</c:v>
                </c:pt>
                <c:pt idx="757">
                  <c:v>41.739400000000003</c:v>
                </c:pt>
                <c:pt idx="758">
                  <c:v>33.167499999999997</c:v>
                </c:pt>
                <c:pt idx="759">
                  <c:v>44.712499999999999</c:v>
                </c:pt>
                <c:pt idx="760">
                  <c:v>25.7165</c:v>
                </c:pt>
                <c:pt idx="761">
                  <c:v>24.046199999999999</c:v>
                </c:pt>
                <c:pt idx="762">
                  <c:v>36.568300000000001</c:v>
                </c:pt>
                <c:pt idx="763">
                  <c:v>24.272400000000001</c:v>
                </c:pt>
                <c:pt idx="764">
                  <c:v>26.3126</c:v>
                </c:pt>
                <c:pt idx="765">
                  <c:v>33.383600000000001</c:v>
                </c:pt>
                <c:pt idx="766">
                  <c:v>34.854399999999998</c:v>
                </c:pt>
                <c:pt idx="767">
                  <c:v>38.5015</c:v>
                </c:pt>
                <c:pt idx="768">
                  <c:v>9.4006900000000009</c:v>
                </c:pt>
                <c:pt idx="769">
                  <c:v>34.503</c:v>
                </c:pt>
                <c:pt idx="770">
                  <c:v>21.3917</c:v>
                </c:pt>
                <c:pt idx="771">
                  <c:v>29.078299999999999</c:v>
                </c:pt>
                <c:pt idx="772">
                  <c:v>19.921099999999999</c:v>
                </c:pt>
                <c:pt idx="773">
                  <c:v>20.020499999999998</c:v>
                </c:pt>
                <c:pt idx="774">
                  <c:v>10.1873</c:v>
                </c:pt>
                <c:pt idx="775">
                  <c:v>41.338900000000002</c:v>
                </c:pt>
                <c:pt idx="776">
                  <c:v>24.474900000000002</c:v>
                </c:pt>
                <c:pt idx="777">
                  <c:v>32.0518</c:v>
                </c:pt>
                <c:pt idx="778">
                  <c:v>16.584199999999999</c:v>
                </c:pt>
                <c:pt idx="779">
                  <c:v>40.335000000000001</c:v>
                </c:pt>
                <c:pt idx="780">
                  <c:v>8.0650600000000008</c:v>
                </c:pt>
                <c:pt idx="781">
                  <c:v>37.433399999999999</c:v>
                </c:pt>
                <c:pt idx="782">
                  <c:v>22.1248</c:v>
                </c:pt>
                <c:pt idx="783">
                  <c:v>29.762799999999999</c:v>
                </c:pt>
                <c:pt idx="784">
                  <c:v>40.590800000000002</c:v>
                </c:pt>
                <c:pt idx="785">
                  <c:v>30.57</c:v>
                </c:pt>
                <c:pt idx="786">
                  <c:v>40.534100000000002</c:v>
                </c:pt>
                <c:pt idx="787">
                  <c:v>3.83744</c:v>
                </c:pt>
                <c:pt idx="788">
                  <c:v>21.994399999999999</c:v>
                </c:pt>
                <c:pt idx="789">
                  <c:v>43.494100000000003</c:v>
                </c:pt>
                <c:pt idx="790">
                  <c:v>36.660699999999999</c:v>
                </c:pt>
                <c:pt idx="791">
                  <c:v>44.0167</c:v>
                </c:pt>
                <c:pt idx="792">
                  <c:v>15.7296</c:v>
                </c:pt>
                <c:pt idx="793">
                  <c:v>34.241399999999999</c:v>
                </c:pt>
                <c:pt idx="794">
                  <c:v>33.083199999999998</c:v>
                </c:pt>
                <c:pt idx="795">
                  <c:v>44.622500000000002</c:v>
                </c:pt>
                <c:pt idx="796">
                  <c:v>12.7148</c:v>
                </c:pt>
                <c:pt idx="797">
                  <c:v>29.545500000000001</c:v>
                </c:pt>
                <c:pt idx="798">
                  <c:v>22.9453</c:v>
                </c:pt>
                <c:pt idx="799">
                  <c:v>34.5779</c:v>
                </c:pt>
                <c:pt idx="800">
                  <c:v>26.3797</c:v>
                </c:pt>
                <c:pt idx="801">
                  <c:v>44.110799999999998</c:v>
                </c:pt>
                <c:pt idx="802">
                  <c:v>44.3063</c:v>
                </c:pt>
                <c:pt idx="803">
                  <c:v>26.968599999999999</c:v>
                </c:pt>
                <c:pt idx="804">
                  <c:v>41.6631</c:v>
                </c:pt>
                <c:pt idx="805">
                  <c:v>20.6419</c:v>
                </c:pt>
                <c:pt idx="806">
                  <c:v>41.51</c:v>
                </c:pt>
                <c:pt idx="807">
                  <c:v>25.882100000000001</c:v>
                </c:pt>
                <c:pt idx="808">
                  <c:v>11.739000000000001</c:v>
                </c:pt>
                <c:pt idx="809">
                  <c:v>25.6494</c:v>
                </c:pt>
                <c:pt idx="810">
                  <c:v>39.150100000000002</c:v>
                </c:pt>
                <c:pt idx="811">
                  <c:v>10.3416</c:v>
                </c:pt>
                <c:pt idx="812">
                  <c:v>44.3476</c:v>
                </c:pt>
                <c:pt idx="813">
                  <c:v>33.4786</c:v>
                </c:pt>
                <c:pt idx="814">
                  <c:v>29.223800000000001</c:v>
                </c:pt>
                <c:pt idx="815">
                  <c:v>11.5474</c:v>
                </c:pt>
                <c:pt idx="816">
                  <c:v>41.178100000000001</c:v>
                </c:pt>
                <c:pt idx="817">
                  <c:v>44.574800000000003</c:v>
                </c:pt>
                <c:pt idx="818">
                  <c:v>15.0467</c:v>
                </c:pt>
                <c:pt idx="819">
                  <c:v>31.816700000000001</c:v>
                </c:pt>
                <c:pt idx="820">
                  <c:v>36.991100000000003</c:v>
                </c:pt>
                <c:pt idx="821">
                  <c:v>31.2715</c:v>
                </c:pt>
                <c:pt idx="822">
                  <c:v>41.401899999999998</c:v>
                </c:pt>
                <c:pt idx="823">
                  <c:v>10.167400000000001</c:v>
                </c:pt>
                <c:pt idx="824">
                  <c:v>28.900200000000002</c:v>
                </c:pt>
                <c:pt idx="825">
                  <c:v>24.328199999999999</c:v>
                </c:pt>
                <c:pt idx="826">
                  <c:v>32.087600000000002</c:v>
                </c:pt>
                <c:pt idx="827">
                  <c:v>41.745199999999997</c:v>
                </c:pt>
                <c:pt idx="828">
                  <c:v>40.278199999999998</c:v>
                </c:pt>
                <c:pt idx="829">
                  <c:v>15.639799999999999</c:v>
                </c:pt>
                <c:pt idx="830">
                  <c:v>36.328800000000001</c:v>
                </c:pt>
                <c:pt idx="831">
                  <c:v>35.183999999999997</c:v>
                </c:pt>
                <c:pt idx="832">
                  <c:v>38.514699999999998</c:v>
                </c:pt>
                <c:pt idx="833">
                  <c:v>38.165100000000002</c:v>
                </c:pt>
                <c:pt idx="834">
                  <c:v>31.0108</c:v>
                </c:pt>
                <c:pt idx="835">
                  <c:v>37.201900000000002</c:v>
                </c:pt>
                <c:pt idx="836">
                  <c:v>38.634900000000002</c:v>
                </c:pt>
                <c:pt idx="837">
                  <c:v>40.977699999999999</c:v>
                </c:pt>
                <c:pt idx="838">
                  <c:v>18.602499999999999</c:v>
                </c:pt>
                <c:pt idx="839">
                  <c:v>41.428899999999999</c:v>
                </c:pt>
                <c:pt idx="840">
                  <c:v>26.882899999999999</c:v>
                </c:pt>
                <c:pt idx="841">
                  <c:v>32.955599999999997</c:v>
                </c:pt>
                <c:pt idx="842">
                  <c:v>31.357600000000001</c:v>
                </c:pt>
                <c:pt idx="843">
                  <c:v>15.460900000000001</c:v>
                </c:pt>
                <c:pt idx="844">
                  <c:v>13.862299999999999</c:v>
                </c:pt>
                <c:pt idx="845">
                  <c:v>36.553199999999997</c:v>
                </c:pt>
                <c:pt idx="846">
                  <c:v>40.162999999999997</c:v>
                </c:pt>
                <c:pt idx="847">
                  <c:v>43.622999999999998</c:v>
                </c:pt>
                <c:pt idx="848">
                  <c:v>24.0749</c:v>
                </c:pt>
                <c:pt idx="849">
                  <c:v>38.104300000000002</c:v>
                </c:pt>
                <c:pt idx="850">
                  <c:v>30.3474</c:v>
                </c:pt>
                <c:pt idx="851">
                  <c:v>44.375999999999998</c:v>
                </c:pt>
                <c:pt idx="852">
                  <c:v>38.306100000000001</c:v>
                </c:pt>
                <c:pt idx="853">
                  <c:v>14.0387</c:v>
                </c:pt>
                <c:pt idx="854">
                  <c:v>20.738700000000001</c:v>
                </c:pt>
                <c:pt idx="855">
                  <c:v>27.2469</c:v>
                </c:pt>
                <c:pt idx="856">
                  <c:v>35.994599999999998</c:v>
                </c:pt>
                <c:pt idx="857">
                  <c:v>24.1812</c:v>
                </c:pt>
                <c:pt idx="858">
                  <c:v>25.501200000000001</c:v>
                </c:pt>
                <c:pt idx="859">
                  <c:v>32.272100000000002</c:v>
                </c:pt>
                <c:pt idx="860">
                  <c:v>17.097899999999999</c:v>
                </c:pt>
                <c:pt idx="861">
                  <c:v>7.6775599999999997</c:v>
                </c:pt>
                <c:pt idx="862">
                  <c:v>41.3001</c:v>
                </c:pt>
                <c:pt idx="863">
                  <c:v>29.4986</c:v>
                </c:pt>
                <c:pt idx="864">
                  <c:v>7.1662299999999997</c:v>
                </c:pt>
                <c:pt idx="865">
                  <c:v>26.8674</c:v>
                </c:pt>
                <c:pt idx="866">
                  <c:v>32.8874</c:v>
                </c:pt>
                <c:pt idx="867">
                  <c:v>44.244300000000003</c:v>
                </c:pt>
                <c:pt idx="868">
                  <c:v>31.557300000000001</c:v>
                </c:pt>
                <c:pt idx="869">
                  <c:v>21.448699999999999</c:v>
                </c:pt>
                <c:pt idx="870">
                  <c:v>28.213200000000001</c:v>
                </c:pt>
                <c:pt idx="871">
                  <c:v>31.0457</c:v>
                </c:pt>
                <c:pt idx="872">
                  <c:v>36.718899999999998</c:v>
                </c:pt>
                <c:pt idx="873">
                  <c:v>38.212499999999999</c:v>
                </c:pt>
                <c:pt idx="874">
                  <c:v>37.317700000000002</c:v>
                </c:pt>
                <c:pt idx="875">
                  <c:v>27.811900000000001</c:v>
                </c:pt>
                <c:pt idx="876">
                  <c:v>42.260100000000001</c:v>
                </c:pt>
                <c:pt idx="877">
                  <c:v>9.8060200000000002</c:v>
                </c:pt>
                <c:pt idx="878">
                  <c:v>12.652100000000001</c:v>
                </c:pt>
                <c:pt idx="879">
                  <c:v>31.181999999999999</c:v>
                </c:pt>
                <c:pt idx="880">
                  <c:v>34.519399999999997</c:v>
                </c:pt>
                <c:pt idx="881">
                  <c:v>14.1952</c:v>
                </c:pt>
                <c:pt idx="882">
                  <c:v>41.403300000000002</c:v>
                </c:pt>
                <c:pt idx="883">
                  <c:v>32.2166</c:v>
                </c:pt>
                <c:pt idx="884">
                  <c:v>36.6526</c:v>
                </c:pt>
                <c:pt idx="885">
                  <c:v>37.124000000000002</c:v>
                </c:pt>
                <c:pt idx="886">
                  <c:v>28.769100000000002</c:v>
                </c:pt>
                <c:pt idx="887">
                  <c:v>16.620100000000001</c:v>
                </c:pt>
                <c:pt idx="888">
                  <c:v>37.745699999999999</c:v>
                </c:pt>
                <c:pt idx="889">
                  <c:v>28.171299999999999</c:v>
                </c:pt>
                <c:pt idx="890">
                  <c:v>33.354100000000003</c:v>
                </c:pt>
                <c:pt idx="891">
                  <c:v>36.921900000000001</c:v>
                </c:pt>
                <c:pt idx="892">
                  <c:v>11.7666</c:v>
                </c:pt>
                <c:pt idx="893">
                  <c:v>43.548999999999999</c:v>
                </c:pt>
                <c:pt idx="894">
                  <c:v>31.121600000000001</c:v>
                </c:pt>
                <c:pt idx="895">
                  <c:v>36.078600000000002</c:v>
                </c:pt>
                <c:pt idx="896">
                  <c:v>13.4543</c:v>
                </c:pt>
                <c:pt idx="897">
                  <c:v>10.053699999999999</c:v>
                </c:pt>
                <c:pt idx="898">
                  <c:v>44.5807</c:v>
                </c:pt>
                <c:pt idx="899">
                  <c:v>40.030299999999997</c:v>
                </c:pt>
                <c:pt idx="900">
                  <c:v>39.419199999999996</c:v>
                </c:pt>
                <c:pt idx="901">
                  <c:v>3.95044</c:v>
                </c:pt>
                <c:pt idx="902">
                  <c:v>44.455100000000002</c:v>
                </c:pt>
                <c:pt idx="903">
                  <c:v>20.720600000000001</c:v>
                </c:pt>
                <c:pt idx="904">
                  <c:v>19.2578</c:v>
                </c:pt>
                <c:pt idx="905">
                  <c:v>41.8093</c:v>
                </c:pt>
                <c:pt idx="906">
                  <c:v>36.318899999999999</c:v>
                </c:pt>
                <c:pt idx="907">
                  <c:v>6.6779200000000003</c:v>
                </c:pt>
                <c:pt idx="908">
                  <c:v>14.5905</c:v>
                </c:pt>
                <c:pt idx="909">
                  <c:v>39.691699999999997</c:v>
                </c:pt>
                <c:pt idx="910">
                  <c:v>30.466200000000001</c:v>
                </c:pt>
                <c:pt idx="911">
                  <c:v>38.8596</c:v>
                </c:pt>
                <c:pt idx="912">
                  <c:v>38.467300000000002</c:v>
                </c:pt>
                <c:pt idx="913">
                  <c:v>14.432</c:v>
                </c:pt>
                <c:pt idx="914">
                  <c:v>29.415400000000002</c:v>
                </c:pt>
                <c:pt idx="915">
                  <c:v>36.925800000000002</c:v>
                </c:pt>
                <c:pt idx="916">
                  <c:v>25.203199999999999</c:v>
                </c:pt>
                <c:pt idx="917">
                  <c:v>41.937899999999999</c:v>
                </c:pt>
                <c:pt idx="918">
                  <c:v>23.6065</c:v>
                </c:pt>
                <c:pt idx="919">
                  <c:v>29.5686</c:v>
                </c:pt>
                <c:pt idx="920">
                  <c:v>32.614400000000003</c:v>
                </c:pt>
                <c:pt idx="921">
                  <c:v>31.4602</c:v>
                </c:pt>
                <c:pt idx="922">
                  <c:v>7.4099700000000004</c:v>
                </c:pt>
                <c:pt idx="923">
                  <c:v>41.282600000000002</c:v>
                </c:pt>
                <c:pt idx="924">
                  <c:v>26.7593</c:v>
                </c:pt>
                <c:pt idx="925">
                  <c:v>38.286900000000003</c:v>
                </c:pt>
                <c:pt idx="926">
                  <c:v>11.997299999999999</c:v>
                </c:pt>
                <c:pt idx="927">
                  <c:v>38.139299999999999</c:v>
                </c:pt>
                <c:pt idx="928">
                  <c:v>35.169499999999999</c:v>
                </c:pt>
                <c:pt idx="929">
                  <c:v>39.728000000000002</c:v>
                </c:pt>
                <c:pt idx="930">
                  <c:v>37.986699999999999</c:v>
                </c:pt>
                <c:pt idx="931">
                  <c:v>43.836199999999998</c:v>
                </c:pt>
                <c:pt idx="932">
                  <c:v>22.084499999999998</c:v>
                </c:pt>
                <c:pt idx="933">
                  <c:v>33.524999999999999</c:v>
                </c:pt>
                <c:pt idx="934">
                  <c:v>40.096400000000003</c:v>
                </c:pt>
                <c:pt idx="935">
                  <c:v>41.328699999999998</c:v>
                </c:pt>
                <c:pt idx="936">
                  <c:v>10.826700000000001</c:v>
                </c:pt>
                <c:pt idx="937">
                  <c:v>42.847099999999998</c:v>
                </c:pt>
                <c:pt idx="938">
                  <c:v>5.7820499999999999</c:v>
                </c:pt>
                <c:pt idx="939">
                  <c:v>30.044499999999999</c:v>
                </c:pt>
                <c:pt idx="940">
                  <c:v>27.2149</c:v>
                </c:pt>
                <c:pt idx="941">
                  <c:v>28.184200000000001</c:v>
                </c:pt>
                <c:pt idx="942">
                  <c:v>13.085100000000001</c:v>
                </c:pt>
                <c:pt idx="943">
                  <c:v>33.328200000000002</c:v>
                </c:pt>
                <c:pt idx="944">
                  <c:v>32.1648</c:v>
                </c:pt>
                <c:pt idx="945">
                  <c:v>28.159800000000001</c:v>
                </c:pt>
                <c:pt idx="946">
                  <c:v>34.4255</c:v>
                </c:pt>
                <c:pt idx="947">
                  <c:v>40.972000000000001</c:v>
                </c:pt>
                <c:pt idx="948">
                  <c:v>34.792700000000004</c:v>
                </c:pt>
                <c:pt idx="949">
                  <c:v>38.8977</c:v>
                </c:pt>
                <c:pt idx="950">
                  <c:v>17.638000000000002</c:v>
                </c:pt>
                <c:pt idx="951">
                  <c:v>44.434600000000003</c:v>
                </c:pt>
                <c:pt idx="952">
                  <c:v>27.4955</c:v>
                </c:pt>
                <c:pt idx="953">
                  <c:v>44.736800000000002</c:v>
                </c:pt>
                <c:pt idx="954">
                  <c:v>27.840900000000001</c:v>
                </c:pt>
                <c:pt idx="955">
                  <c:v>38.988399999999999</c:v>
                </c:pt>
                <c:pt idx="956">
                  <c:v>16.7986</c:v>
                </c:pt>
                <c:pt idx="957">
                  <c:v>34.7044</c:v>
                </c:pt>
                <c:pt idx="958">
                  <c:v>32.2346</c:v>
                </c:pt>
                <c:pt idx="959">
                  <c:v>32.426900000000003</c:v>
                </c:pt>
                <c:pt idx="960">
                  <c:v>28.951499999999999</c:v>
                </c:pt>
                <c:pt idx="961">
                  <c:v>34.987699999999997</c:v>
                </c:pt>
                <c:pt idx="962">
                  <c:v>26.161899999999999</c:v>
                </c:pt>
                <c:pt idx="963">
                  <c:v>37.503</c:v>
                </c:pt>
                <c:pt idx="964">
                  <c:v>32.052599999999998</c:v>
                </c:pt>
                <c:pt idx="965">
                  <c:v>36.127000000000002</c:v>
                </c:pt>
                <c:pt idx="966">
                  <c:v>13.4261</c:v>
                </c:pt>
                <c:pt idx="967">
                  <c:v>40.738199999999999</c:v>
                </c:pt>
                <c:pt idx="968">
                  <c:v>26.168399999999998</c:v>
                </c:pt>
                <c:pt idx="969">
                  <c:v>43.785400000000003</c:v>
                </c:pt>
                <c:pt idx="970">
                  <c:v>22.078600000000002</c:v>
                </c:pt>
                <c:pt idx="971">
                  <c:v>29.788399999999999</c:v>
                </c:pt>
                <c:pt idx="972">
                  <c:v>43.455300000000001</c:v>
                </c:pt>
                <c:pt idx="973">
                  <c:v>37.561500000000002</c:v>
                </c:pt>
                <c:pt idx="974">
                  <c:v>35.645200000000003</c:v>
                </c:pt>
                <c:pt idx="975">
                  <c:v>32.8018</c:v>
                </c:pt>
                <c:pt idx="976">
                  <c:v>37.048000000000002</c:v>
                </c:pt>
                <c:pt idx="977">
                  <c:v>23.532499999999999</c:v>
                </c:pt>
                <c:pt idx="978">
                  <c:v>32.917099999999998</c:v>
                </c:pt>
                <c:pt idx="979">
                  <c:v>39.439700000000002</c:v>
                </c:pt>
                <c:pt idx="980">
                  <c:v>8.4740699999999993</c:v>
                </c:pt>
                <c:pt idx="981">
                  <c:v>30.9895</c:v>
                </c:pt>
                <c:pt idx="982">
                  <c:v>39.038400000000003</c:v>
                </c:pt>
                <c:pt idx="983">
                  <c:v>29.508500000000002</c:v>
                </c:pt>
                <c:pt idx="984">
                  <c:v>6.2568400000000004</c:v>
                </c:pt>
                <c:pt idx="985">
                  <c:v>38.444499999999998</c:v>
                </c:pt>
                <c:pt idx="986">
                  <c:v>8.9659300000000002</c:v>
                </c:pt>
                <c:pt idx="987">
                  <c:v>29.095500000000001</c:v>
                </c:pt>
                <c:pt idx="988">
                  <c:v>25.143999999999998</c:v>
                </c:pt>
                <c:pt idx="989">
                  <c:v>33.677900000000001</c:v>
                </c:pt>
                <c:pt idx="990">
                  <c:v>41.718000000000004</c:v>
                </c:pt>
                <c:pt idx="991">
                  <c:v>34.829300000000003</c:v>
                </c:pt>
                <c:pt idx="992">
                  <c:v>21.732399999999998</c:v>
                </c:pt>
                <c:pt idx="993">
                  <c:v>25.142600000000002</c:v>
                </c:pt>
                <c:pt idx="994">
                  <c:v>18.3293</c:v>
                </c:pt>
                <c:pt idx="995">
                  <c:v>41.950499999999998</c:v>
                </c:pt>
                <c:pt idx="996">
                  <c:v>8.1008800000000001</c:v>
                </c:pt>
                <c:pt idx="997">
                  <c:v>33.469700000000003</c:v>
                </c:pt>
                <c:pt idx="998">
                  <c:v>36.517699999999998</c:v>
                </c:pt>
                <c:pt idx="999">
                  <c:v>30.450700000000001</c:v>
                </c:pt>
              </c:numCache>
            </c:numRef>
          </c:xVal>
          <c:yVal>
            <c:numRef>
              <c:f>Relativity!$AI$3:$AI$1002</c:f>
              <c:numCache>
                <c:formatCode>General</c:formatCode>
                <c:ptCount val="1000"/>
                <c:pt idx="0">
                  <c:v>7.4423899999999996</c:v>
                </c:pt>
                <c:pt idx="1">
                  <c:v>5.1128600000000004</c:v>
                </c:pt>
                <c:pt idx="2">
                  <c:v>7.4570600000000002</c:v>
                </c:pt>
                <c:pt idx="3">
                  <c:v>2.8568199999999999</c:v>
                </c:pt>
                <c:pt idx="4">
                  <c:v>7.1981799999999998</c:v>
                </c:pt>
                <c:pt idx="5">
                  <c:v>5.39567</c:v>
                </c:pt>
                <c:pt idx="6">
                  <c:v>7.4067800000000004</c:v>
                </c:pt>
                <c:pt idx="7">
                  <c:v>7.4193199999999999</c:v>
                </c:pt>
                <c:pt idx="8">
                  <c:v>7.32782</c:v>
                </c:pt>
                <c:pt idx="9">
                  <c:v>7.0010700000000003</c:v>
                </c:pt>
                <c:pt idx="10">
                  <c:v>3.11402</c:v>
                </c:pt>
                <c:pt idx="11">
                  <c:v>7.3563400000000003</c:v>
                </c:pt>
                <c:pt idx="12">
                  <c:v>7.4039099999999998</c:v>
                </c:pt>
                <c:pt idx="13">
                  <c:v>7.4583000000000004</c:v>
                </c:pt>
                <c:pt idx="14">
                  <c:v>4.0363800000000003</c:v>
                </c:pt>
                <c:pt idx="15">
                  <c:v>2.6917800000000001</c:v>
                </c:pt>
                <c:pt idx="16">
                  <c:v>7.4534799999999999</c:v>
                </c:pt>
                <c:pt idx="17">
                  <c:v>7.0049700000000001</c:v>
                </c:pt>
                <c:pt idx="18">
                  <c:v>7.45214</c:v>
                </c:pt>
                <c:pt idx="19">
                  <c:v>6.4091100000000001</c:v>
                </c:pt>
                <c:pt idx="20">
                  <c:v>3.7097699999999998</c:v>
                </c:pt>
                <c:pt idx="21">
                  <c:v>7.3843699999999997</c:v>
                </c:pt>
                <c:pt idx="22">
                  <c:v>4.4008599999999998</c:v>
                </c:pt>
                <c:pt idx="23">
                  <c:v>6.4635999999999996</c:v>
                </c:pt>
                <c:pt idx="24">
                  <c:v>7.2944800000000001</c:v>
                </c:pt>
                <c:pt idx="25">
                  <c:v>6.0984400000000001</c:v>
                </c:pt>
                <c:pt idx="26">
                  <c:v>5.5320099999999996</c:v>
                </c:pt>
                <c:pt idx="27">
                  <c:v>3.74187</c:v>
                </c:pt>
                <c:pt idx="28">
                  <c:v>7.45777</c:v>
                </c:pt>
                <c:pt idx="29">
                  <c:v>6.1407999999999996</c:v>
                </c:pt>
                <c:pt idx="30">
                  <c:v>5.6847500000000002</c:v>
                </c:pt>
                <c:pt idx="31">
                  <c:v>7.0688000000000004</c:v>
                </c:pt>
                <c:pt idx="32">
                  <c:v>7.2892700000000001</c:v>
                </c:pt>
                <c:pt idx="33">
                  <c:v>7.4582699999999997</c:v>
                </c:pt>
                <c:pt idx="34">
                  <c:v>6.8433999999999999</c:v>
                </c:pt>
                <c:pt idx="35">
                  <c:v>7.4571800000000001</c:v>
                </c:pt>
                <c:pt idx="36">
                  <c:v>7.3942399999999999</c:v>
                </c:pt>
                <c:pt idx="37">
                  <c:v>2.5394999999999999</c:v>
                </c:pt>
                <c:pt idx="38">
                  <c:v>7.4601600000000001</c:v>
                </c:pt>
                <c:pt idx="39">
                  <c:v>7.4429999999999996</c:v>
                </c:pt>
                <c:pt idx="40">
                  <c:v>7.2302799999999996</c:v>
                </c:pt>
                <c:pt idx="41">
                  <c:v>6.8747299999999996</c:v>
                </c:pt>
                <c:pt idx="42">
                  <c:v>5.90184</c:v>
                </c:pt>
                <c:pt idx="43">
                  <c:v>6.9910300000000003</c:v>
                </c:pt>
                <c:pt idx="44">
                  <c:v>7.3050300000000004</c:v>
                </c:pt>
                <c:pt idx="45">
                  <c:v>3.7650600000000001</c:v>
                </c:pt>
                <c:pt idx="46">
                  <c:v>7.1701800000000002</c:v>
                </c:pt>
                <c:pt idx="47">
                  <c:v>2.24952</c:v>
                </c:pt>
                <c:pt idx="48">
                  <c:v>7.4600499999999998</c:v>
                </c:pt>
                <c:pt idx="49">
                  <c:v>6.7161600000000004</c:v>
                </c:pt>
                <c:pt idx="50">
                  <c:v>6.9242900000000001</c:v>
                </c:pt>
                <c:pt idx="51">
                  <c:v>6.5973800000000002</c:v>
                </c:pt>
                <c:pt idx="52">
                  <c:v>7.4358700000000004</c:v>
                </c:pt>
                <c:pt idx="53">
                  <c:v>5.6685999999999996</c:v>
                </c:pt>
                <c:pt idx="54">
                  <c:v>7.4551100000000003</c:v>
                </c:pt>
                <c:pt idx="55">
                  <c:v>7.3996700000000004</c:v>
                </c:pt>
                <c:pt idx="56">
                  <c:v>1.7636700000000001</c:v>
                </c:pt>
                <c:pt idx="57">
                  <c:v>4.01004</c:v>
                </c:pt>
                <c:pt idx="58">
                  <c:v>7.4223999999999997</c:v>
                </c:pt>
                <c:pt idx="59">
                  <c:v>6.3217999999999996</c:v>
                </c:pt>
                <c:pt idx="60">
                  <c:v>6.5155500000000002</c:v>
                </c:pt>
                <c:pt idx="61">
                  <c:v>7.4427500000000002</c:v>
                </c:pt>
                <c:pt idx="62">
                  <c:v>7.4476300000000002</c:v>
                </c:pt>
                <c:pt idx="63">
                  <c:v>7.2339599999999997</c:v>
                </c:pt>
                <c:pt idx="64">
                  <c:v>7.2765000000000004</c:v>
                </c:pt>
                <c:pt idx="65">
                  <c:v>7.3890399999999996</c:v>
                </c:pt>
                <c:pt idx="66">
                  <c:v>6.3362400000000001</c:v>
                </c:pt>
                <c:pt idx="67">
                  <c:v>7.4432999999999998</c:v>
                </c:pt>
                <c:pt idx="68">
                  <c:v>7.27447</c:v>
                </c:pt>
                <c:pt idx="69">
                  <c:v>5.1081200000000004</c:v>
                </c:pt>
                <c:pt idx="70">
                  <c:v>5.3549899999999999</c:v>
                </c:pt>
                <c:pt idx="71">
                  <c:v>7.2475100000000001</c:v>
                </c:pt>
                <c:pt idx="72">
                  <c:v>5.6116400000000004</c:v>
                </c:pt>
                <c:pt idx="73">
                  <c:v>7.4539600000000004</c:v>
                </c:pt>
                <c:pt idx="74">
                  <c:v>6.6092199999999997</c:v>
                </c:pt>
                <c:pt idx="75">
                  <c:v>6.9317799999999998</c:v>
                </c:pt>
                <c:pt idx="76">
                  <c:v>6.8226699999999996</c:v>
                </c:pt>
                <c:pt idx="77">
                  <c:v>7.3342299999999998</c:v>
                </c:pt>
                <c:pt idx="78">
                  <c:v>7.2911299999999999</c:v>
                </c:pt>
                <c:pt idx="79">
                  <c:v>7.1938700000000004</c:v>
                </c:pt>
                <c:pt idx="80">
                  <c:v>7.4374700000000002</c:v>
                </c:pt>
                <c:pt idx="81">
                  <c:v>7.4387699999999999</c:v>
                </c:pt>
                <c:pt idx="82">
                  <c:v>7.4587000000000003</c:v>
                </c:pt>
                <c:pt idx="83">
                  <c:v>4.9284400000000002</c:v>
                </c:pt>
                <c:pt idx="84">
                  <c:v>5.4578699999999998</c:v>
                </c:pt>
                <c:pt idx="85">
                  <c:v>5.5173199999999998</c:v>
                </c:pt>
                <c:pt idx="86">
                  <c:v>3.91621</c:v>
                </c:pt>
                <c:pt idx="87">
                  <c:v>7.4161599999999996</c:v>
                </c:pt>
                <c:pt idx="88">
                  <c:v>5.48902</c:v>
                </c:pt>
                <c:pt idx="89">
                  <c:v>6.5692700000000004</c:v>
                </c:pt>
                <c:pt idx="90">
                  <c:v>7.1052799999999996</c:v>
                </c:pt>
                <c:pt idx="91">
                  <c:v>7.4605199999999998</c:v>
                </c:pt>
                <c:pt idx="92">
                  <c:v>7.0598599999999996</c:v>
                </c:pt>
                <c:pt idx="93">
                  <c:v>5.2318800000000003</c:v>
                </c:pt>
                <c:pt idx="94">
                  <c:v>6.5355499999999997</c:v>
                </c:pt>
                <c:pt idx="95">
                  <c:v>5.63809</c:v>
                </c:pt>
                <c:pt idx="96">
                  <c:v>6.6579199999999998</c:v>
                </c:pt>
                <c:pt idx="97">
                  <c:v>5.1382599999999998</c:v>
                </c:pt>
                <c:pt idx="98">
                  <c:v>6.8321899999999998</c:v>
                </c:pt>
                <c:pt idx="99">
                  <c:v>7.3190999999999997</c:v>
                </c:pt>
                <c:pt idx="100">
                  <c:v>7.1706000000000003</c:v>
                </c:pt>
                <c:pt idx="101">
                  <c:v>7.3985099999999999</c:v>
                </c:pt>
                <c:pt idx="102">
                  <c:v>6.0134499999999997</c:v>
                </c:pt>
                <c:pt idx="103">
                  <c:v>7.4454799999999999</c:v>
                </c:pt>
                <c:pt idx="104">
                  <c:v>4.2862499999999999</c:v>
                </c:pt>
                <c:pt idx="105">
                  <c:v>6.9210500000000001</c:v>
                </c:pt>
                <c:pt idx="106">
                  <c:v>7.4586800000000002</c:v>
                </c:pt>
                <c:pt idx="107">
                  <c:v>6.50054</c:v>
                </c:pt>
                <c:pt idx="108">
                  <c:v>7.0929500000000001</c:v>
                </c:pt>
                <c:pt idx="109">
                  <c:v>7.0501500000000004</c:v>
                </c:pt>
                <c:pt idx="110">
                  <c:v>7.22804</c:v>
                </c:pt>
                <c:pt idx="111">
                  <c:v>7.4599399999999996</c:v>
                </c:pt>
                <c:pt idx="112">
                  <c:v>2.9890699999999999</c:v>
                </c:pt>
                <c:pt idx="113">
                  <c:v>7.2293500000000002</c:v>
                </c:pt>
                <c:pt idx="114">
                  <c:v>7.1256599999999999</c:v>
                </c:pt>
                <c:pt idx="115">
                  <c:v>4.2986899999999997</c:v>
                </c:pt>
                <c:pt idx="116">
                  <c:v>1.1743399999999999</c:v>
                </c:pt>
                <c:pt idx="117">
                  <c:v>5.7656200000000002</c:v>
                </c:pt>
                <c:pt idx="118">
                  <c:v>1.99143</c:v>
                </c:pt>
                <c:pt idx="119">
                  <c:v>7.4569999999999999</c:v>
                </c:pt>
                <c:pt idx="120">
                  <c:v>7.4576399999999996</c:v>
                </c:pt>
                <c:pt idx="121">
                  <c:v>5.8038499999999997</c:v>
                </c:pt>
                <c:pt idx="122">
                  <c:v>7.4184099999999997</c:v>
                </c:pt>
                <c:pt idx="123">
                  <c:v>7.43011</c:v>
                </c:pt>
                <c:pt idx="124">
                  <c:v>7.3167200000000001</c:v>
                </c:pt>
                <c:pt idx="125">
                  <c:v>5.21638</c:v>
                </c:pt>
                <c:pt idx="126">
                  <c:v>7.4589400000000001</c:v>
                </c:pt>
                <c:pt idx="127">
                  <c:v>7.3009700000000004</c:v>
                </c:pt>
                <c:pt idx="128">
                  <c:v>6.9336200000000003</c:v>
                </c:pt>
                <c:pt idx="129">
                  <c:v>7.0496699999999999</c:v>
                </c:pt>
                <c:pt idx="130">
                  <c:v>3.4604400000000002</c:v>
                </c:pt>
                <c:pt idx="131">
                  <c:v>2.01248</c:v>
                </c:pt>
                <c:pt idx="132">
                  <c:v>7.3282299999999996</c:v>
                </c:pt>
                <c:pt idx="133">
                  <c:v>7.4498899999999999</c:v>
                </c:pt>
                <c:pt idx="134">
                  <c:v>6.8939899999999996</c:v>
                </c:pt>
                <c:pt idx="135">
                  <c:v>7.4463900000000001</c:v>
                </c:pt>
                <c:pt idx="136">
                  <c:v>5.5273000000000003</c:v>
                </c:pt>
                <c:pt idx="137">
                  <c:v>4.5735799999999998</c:v>
                </c:pt>
                <c:pt idx="138">
                  <c:v>7.45817</c:v>
                </c:pt>
                <c:pt idx="139">
                  <c:v>6.0185700000000004</c:v>
                </c:pt>
                <c:pt idx="140">
                  <c:v>6.7778799999999997</c:v>
                </c:pt>
                <c:pt idx="141">
                  <c:v>6.6283700000000003</c:v>
                </c:pt>
                <c:pt idx="142">
                  <c:v>5.8567</c:v>
                </c:pt>
                <c:pt idx="143">
                  <c:v>7.1721700000000004</c:v>
                </c:pt>
                <c:pt idx="144">
                  <c:v>7.4203299999999999</c:v>
                </c:pt>
                <c:pt idx="145">
                  <c:v>7.4129399999999999</c:v>
                </c:pt>
                <c:pt idx="146">
                  <c:v>6.45479</c:v>
                </c:pt>
                <c:pt idx="147">
                  <c:v>5.5218600000000002</c:v>
                </c:pt>
                <c:pt idx="148">
                  <c:v>3.1834699999999998</c:v>
                </c:pt>
                <c:pt idx="149">
                  <c:v>7.4274100000000001</c:v>
                </c:pt>
                <c:pt idx="150">
                  <c:v>3.4478399999999998</c:v>
                </c:pt>
                <c:pt idx="151">
                  <c:v>4.8705299999999996</c:v>
                </c:pt>
                <c:pt idx="152">
                  <c:v>7.4283200000000003</c:v>
                </c:pt>
                <c:pt idx="153">
                  <c:v>6.95425</c:v>
                </c:pt>
                <c:pt idx="154">
                  <c:v>6.2085800000000004</c:v>
                </c:pt>
                <c:pt idx="155">
                  <c:v>6.8982999999999999</c:v>
                </c:pt>
                <c:pt idx="156">
                  <c:v>7.43337</c:v>
                </c:pt>
                <c:pt idx="157">
                  <c:v>7.11069</c:v>
                </c:pt>
                <c:pt idx="158">
                  <c:v>6.6258100000000004</c:v>
                </c:pt>
                <c:pt idx="159">
                  <c:v>1.8772200000000001</c:v>
                </c:pt>
                <c:pt idx="160">
                  <c:v>1.5996300000000001</c:v>
                </c:pt>
                <c:pt idx="161">
                  <c:v>3.6954799999999999</c:v>
                </c:pt>
                <c:pt idx="162">
                  <c:v>6.3351800000000003</c:v>
                </c:pt>
                <c:pt idx="163">
                  <c:v>7.44693</c:v>
                </c:pt>
                <c:pt idx="164">
                  <c:v>6.8583999999999996</c:v>
                </c:pt>
                <c:pt idx="165">
                  <c:v>5.6173999999999999</c:v>
                </c:pt>
                <c:pt idx="166">
                  <c:v>7.0071899999999996</c:v>
                </c:pt>
                <c:pt idx="167">
                  <c:v>6.6069300000000002</c:v>
                </c:pt>
                <c:pt idx="168">
                  <c:v>7.1392100000000003</c:v>
                </c:pt>
                <c:pt idx="169">
                  <c:v>7.0980699999999999</c:v>
                </c:pt>
                <c:pt idx="170">
                  <c:v>6.3592599999999999</c:v>
                </c:pt>
                <c:pt idx="171">
                  <c:v>6.0473800000000004</c:v>
                </c:pt>
                <c:pt idx="172">
                  <c:v>6.9001299999999999</c:v>
                </c:pt>
                <c:pt idx="173">
                  <c:v>7.4390499999999999</c:v>
                </c:pt>
                <c:pt idx="174">
                  <c:v>5.7184200000000001</c:v>
                </c:pt>
                <c:pt idx="175">
                  <c:v>5.3426600000000004</c:v>
                </c:pt>
                <c:pt idx="176">
                  <c:v>7.45967</c:v>
                </c:pt>
                <c:pt idx="177">
                  <c:v>0.81839099999999998</c:v>
                </c:pt>
                <c:pt idx="178">
                  <c:v>7.3416699999999997</c:v>
                </c:pt>
                <c:pt idx="179">
                  <c:v>6.8005899999999997</c:v>
                </c:pt>
                <c:pt idx="180">
                  <c:v>4.0057799999999997</c:v>
                </c:pt>
                <c:pt idx="181">
                  <c:v>5.98508</c:v>
                </c:pt>
                <c:pt idx="182">
                  <c:v>7.4555400000000001</c:v>
                </c:pt>
                <c:pt idx="183">
                  <c:v>7.4199000000000002</c:v>
                </c:pt>
                <c:pt idx="184">
                  <c:v>7.3533400000000002</c:v>
                </c:pt>
                <c:pt idx="185">
                  <c:v>7.4591399999999997</c:v>
                </c:pt>
                <c:pt idx="186">
                  <c:v>0.88326400000000005</c:v>
                </c:pt>
                <c:pt idx="187">
                  <c:v>6.1132</c:v>
                </c:pt>
                <c:pt idx="188">
                  <c:v>4.2210999999999999</c:v>
                </c:pt>
                <c:pt idx="189">
                  <c:v>7.4553799999999999</c:v>
                </c:pt>
                <c:pt idx="190">
                  <c:v>6.4710299999999998</c:v>
                </c:pt>
                <c:pt idx="191">
                  <c:v>7.43309</c:v>
                </c:pt>
                <c:pt idx="192">
                  <c:v>7.4445100000000002</c:v>
                </c:pt>
                <c:pt idx="193">
                  <c:v>7.3818299999999999</c:v>
                </c:pt>
                <c:pt idx="194">
                  <c:v>7.4512600000000004</c:v>
                </c:pt>
                <c:pt idx="195">
                  <c:v>4.4444100000000004</c:v>
                </c:pt>
                <c:pt idx="196">
                  <c:v>3.8578800000000002</c:v>
                </c:pt>
                <c:pt idx="197">
                  <c:v>6.7104900000000001</c:v>
                </c:pt>
                <c:pt idx="198">
                  <c:v>3.29114</c:v>
                </c:pt>
                <c:pt idx="199">
                  <c:v>6.8820600000000001</c:v>
                </c:pt>
                <c:pt idx="200">
                  <c:v>6.2722300000000004</c:v>
                </c:pt>
                <c:pt idx="201">
                  <c:v>7.0936899999999996</c:v>
                </c:pt>
                <c:pt idx="202">
                  <c:v>5.2820299999999998</c:v>
                </c:pt>
                <c:pt idx="203">
                  <c:v>7.4411399999999999</c:v>
                </c:pt>
                <c:pt idx="204">
                  <c:v>6.56325</c:v>
                </c:pt>
                <c:pt idx="205">
                  <c:v>7.1993799999999997</c:v>
                </c:pt>
                <c:pt idx="206">
                  <c:v>3.96326</c:v>
                </c:pt>
                <c:pt idx="207">
                  <c:v>7.31412</c:v>
                </c:pt>
                <c:pt idx="208">
                  <c:v>3.4637199999999999</c:v>
                </c:pt>
                <c:pt idx="209">
                  <c:v>7.44468</c:v>
                </c:pt>
                <c:pt idx="210">
                  <c:v>4.6559100000000004</c:v>
                </c:pt>
                <c:pt idx="211">
                  <c:v>6.6330499999999999</c:v>
                </c:pt>
                <c:pt idx="212">
                  <c:v>7.0681399999999996</c:v>
                </c:pt>
                <c:pt idx="213">
                  <c:v>5.5407099999999998</c:v>
                </c:pt>
                <c:pt idx="214">
                  <c:v>7.2423799999999998</c:v>
                </c:pt>
                <c:pt idx="215">
                  <c:v>4.4913800000000004</c:v>
                </c:pt>
                <c:pt idx="216">
                  <c:v>7.46</c:v>
                </c:pt>
                <c:pt idx="217">
                  <c:v>6.7408999999999999</c:v>
                </c:pt>
                <c:pt idx="218">
                  <c:v>7.18689</c:v>
                </c:pt>
                <c:pt idx="219">
                  <c:v>7.4591700000000003</c:v>
                </c:pt>
                <c:pt idx="220">
                  <c:v>7.4342199999999998</c:v>
                </c:pt>
                <c:pt idx="221">
                  <c:v>5.7836299999999996</c:v>
                </c:pt>
                <c:pt idx="222">
                  <c:v>7.3986200000000002</c:v>
                </c:pt>
                <c:pt idx="223">
                  <c:v>5.9546799999999998</c:v>
                </c:pt>
                <c:pt idx="224">
                  <c:v>7.4478099999999996</c:v>
                </c:pt>
                <c:pt idx="225">
                  <c:v>5.3172600000000001</c:v>
                </c:pt>
                <c:pt idx="226">
                  <c:v>6.1590600000000002</c:v>
                </c:pt>
                <c:pt idx="227">
                  <c:v>7.4598899999999997</c:v>
                </c:pt>
                <c:pt idx="228">
                  <c:v>6.8408300000000004</c:v>
                </c:pt>
                <c:pt idx="229">
                  <c:v>5.2679299999999998</c:v>
                </c:pt>
                <c:pt idx="230">
                  <c:v>7.1674499999999997</c:v>
                </c:pt>
                <c:pt idx="231">
                  <c:v>7.4484399999999997</c:v>
                </c:pt>
                <c:pt idx="232">
                  <c:v>7.0801299999999996</c:v>
                </c:pt>
                <c:pt idx="233">
                  <c:v>3.9037600000000001</c:v>
                </c:pt>
                <c:pt idx="234">
                  <c:v>7.2785099999999998</c:v>
                </c:pt>
                <c:pt idx="235">
                  <c:v>7.1850100000000001</c:v>
                </c:pt>
                <c:pt idx="236">
                  <c:v>7.4233200000000004</c:v>
                </c:pt>
                <c:pt idx="237">
                  <c:v>7.4581900000000001</c:v>
                </c:pt>
                <c:pt idx="238">
                  <c:v>7.4579899999999997</c:v>
                </c:pt>
                <c:pt idx="239">
                  <c:v>3.5769299999999999</c:v>
                </c:pt>
                <c:pt idx="240">
                  <c:v>7.29955</c:v>
                </c:pt>
                <c:pt idx="241">
                  <c:v>7.45669</c:v>
                </c:pt>
                <c:pt idx="242">
                  <c:v>7.4474099999999996</c:v>
                </c:pt>
                <c:pt idx="243">
                  <c:v>5.1048799999999996</c:v>
                </c:pt>
                <c:pt idx="244">
                  <c:v>7.2788199999999996</c:v>
                </c:pt>
                <c:pt idx="245">
                  <c:v>5.4528600000000003</c:v>
                </c:pt>
                <c:pt idx="246">
                  <c:v>7.3975200000000001</c:v>
                </c:pt>
                <c:pt idx="247">
                  <c:v>4.3317800000000002</c:v>
                </c:pt>
                <c:pt idx="248">
                  <c:v>7.2869599999999997</c:v>
                </c:pt>
                <c:pt idx="249">
                  <c:v>1.95729</c:v>
                </c:pt>
                <c:pt idx="250">
                  <c:v>1.78369</c:v>
                </c:pt>
                <c:pt idx="251">
                  <c:v>7.4283900000000003</c:v>
                </c:pt>
                <c:pt idx="252">
                  <c:v>5.3688500000000001</c:v>
                </c:pt>
                <c:pt idx="253">
                  <c:v>6.10473</c:v>
                </c:pt>
                <c:pt idx="254">
                  <c:v>4.4701300000000002</c:v>
                </c:pt>
                <c:pt idx="255">
                  <c:v>3.0334500000000002</c:v>
                </c:pt>
                <c:pt idx="256">
                  <c:v>7.2928199999999999</c:v>
                </c:pt>
                <c:pt idx="257">
                  <c:v>6.7898500000000004</c:v>
                </c:pt>
                <c:pt idx="258">
                  <c:v>2.5886499999999999</c:v>
                </c:pt>
                <c:pt idx="259">
                  <c:v>7.4432799999999997</c:v>
                </c:pt>
                <c:pt idx="260">
                  <c:v>6.3177500000000002</c:v>
                </c:pt>
                <c:pt idx="261">
                  <c:v>6.5333600000000001</c:v>
                </c:pt>
                <c:pt idx="262">
                  <c:v>7.4594500000000004</c:v>
                </c:pt>
                <c:pt idx="263">
                  <c:v>7.44977</c:v>
                </c:pt>
                <c:pt idx="264">
                  <c:v>6.3318899999999996</c:v>
                </c:pt>
                <c:pt idx="265">
                  <c:v>6.6683899999999996</c:v>
                </c:pt>
                <c:pt idx="266">
                  <c:v>2.3435199999999998</c:v>
                </c:pt>
                <c:pt idx="267">
                  <c:v>7.4204999999999997</c:v>
                </c:pt>
                <c:pt idx="268">
                  <c:v>6.9025999999999996</c:v>
                </c:pt>
                <c:pt idx="269">
                  <c:v>3.5860300000000001</c:v>
                </c:pt>
                <c:pt idx="270">
                  <c:v>6.57301</c:v>
                </c:pt>
                <c:pt idx="271">
                  <c:v>7.4431599999999998</c:v>
                </c:pt>
                <c:pt idx="272">
                  <c:v>7.4476500000000003</c:v>
                </c:pt>
                <c:pt idx="273">
                  <c:v>6.5563000000000002</c:v>
                </c:pt>
                <c:pt idx="274">
                  <c:v>2.7481599999999999</c:v>
                </c:pt>
                <c:pt idx="275">
                  <c:v>2.2570100000000002</c:v>
                </c:pt>
                <c:pt idx="276">
                  <c:v>7.3755499999999996</c:v>
                </c:pt>
                <c:pt idx="277">
                  <c:v>7.3639700000000001</c:v>
                </c:pt>
                <c:pt idx="278">
                  <c:v>7.45282</c:v>
                </c:pt>
                <c:pt idx="279">
                  <c:v>3.7647699999999999</c:v>
                </c:pt>
                <c:pt idx="280">
                  <c:v>6.9762199999999996</c:v>
                </c:pt>
                <c:pt idx="281">
                  <c:v>7.1319100000000004</c:v>
                </c:pt>
                <c:pt idx="282">
                  <c:v>7.1740599999999999</c:v>
                </c:pt>
                <c:pt idx="283">
                  <c:v>7.4577299999999997</c:v>
                </c:pt>
                <c:pt idx="284">
                  <c:v>5.2807000000000004</c:v>
                </c:pt>
                <c:pt idx="285">
                  <c:v>7.46014</c:v>
                </c:pt>
                <c:pt idx="286">
                  <c:v>6.8169300000000002</c:v>
                </c:pt>
                <c:pt idx="287">
                  <c:v>7.37005</c:v>
                </c:pt>
                <c:pt idx="288">
                  <c:v>7.4568099999999999</c:v>
                </c:pt>
                <c:pt idx="289">
                  <c:v>6.28085</c:v>
                </c:pt>
                <c:pt idx="290">
                  <c:v>7.2117100000000001</c:v>
                </c:pt>
                <c:pt idx="291">
                  <c:v>7.45892</c:v>
                </c:pt>
                <c:pt idx="292">
                  <c:v>5.6588500000000002</c:v>
                </c:pt>
                <c:pt idx="293">
                  <c:v>7.1855599999999997</c:v>
                </c:pt>
                <c:pt idx="294">
                  <c:v>2.9433699999999998</c:v>
                </c:pt>
                <c:pt idx="295">
                  <c:v>7.2312200000000004</c:v>
                </c:pt>
                <c:pt idx="296">
                  <c:v>7.4523299999999999</c:v>
                </c:pt>
                <c:pt idx="297">
                  <c:v>7.3388400000000003</c:v>
                </c:pt>
                <c:pt idx="298">
                  <c:v>7.4439200000000003</c:v>
                </c:pt>
                <c:pt idx="299">
                  <c:v>7.4398799999999996</c:v>
                </c:pt>
                <c:pt idx="300">
                  <c:v>7.2784899999999997</c:v>
                </c:pt>
                <c:pt idx="301">
                  <c:v>7.42584</c:v>
                </c:pt>
                <c:pt idx="302">
                  <c:v>7.4527000000000001</c:v>
                </c:pt>
                <c:pt idx="303">
                  <c:v>7.4314600000000004</c:v>
                </c:pt>
                <c:pt idx="304">
                  <c:v>4.2602700000000002</c:v>
                </c:pt>
                <c:pt idx="305">
                  <c:v>7.4297599999999999</c:v>
                </c:pt>
                <c:pt idx="306">
                  <c:v>7.0107200000000001</c:v>
                </c:pt>
                <c:pt idx="307">
                  <c:v>7.3231400000000004</c:v>
                </c:pt>
                <c:pt idx="308">
                  <c:v>6.0541</c:v>
                </c:pt>
                <c:pt idx="309">
                  <c:v>7.3920399999999997</c:v>
                </c:pt>
                <c:pt idx="310">
                  <c:v>4.9106199999999998</c:v>
                </c:pt>
                <c:pt idx="311">
                  <c:v>7.39527</c:v>
                </c:pt>
                <c:pt idx="312">
                  <c:v>6.5048700000000004</c:v>
                </c:pt>
                <c:pt idx="313">
                  <c:v>7.1492899999999997</c:v>
                </c:pt>
                <c:pt idx="314">
                  <c:v>4.4274100000000001</c:v>
                </c:pt>
                <c:pt idx="315">
                  <c:v>7.46068</c:v>
                </c:pt>
                <c:pt idx="316">
                  <c:v>7.4196799999999996</c:v>
                </c:pt>
                <c:pt idx="317">
                  <c:v>7.0257699999999996</c:v>
                </c:pt>
                <c:pt idx="318">
                  <c:v>7.4521100000000002</c:v>
                </c:pt>
                <c:pt idx="319">
                  <c:v>7.45967</c:v>
                </c:pt>
                <c:pt idx="320">
                  <c:v>6.94299</c:v>
                </c:pt>
                <c:pt idx="321">
                  <c:v>6.9487300000000003</c:v>
                </c:pt>
                <c:pt idx="322">
                  <c:v>7.2598700000000003</c:v>
                </c:pt>
                <c:pt idx="323">
                  <c:v>7.3304999999999998</c:v>
                </c:pt>
                <c:pt idx="324">
                  <c:v>7.4078799999999996</c:v>
                </c:pt>
                <c:pt idx="325">
                  <c:v>5.5701900000000002</c:v>
                </c:pt>
                <c:pt idx="326">
                  <c:v>4.73203</c:v>
                </c:pt>
                <c:pt idx="327">
                  <c:v>6.4069700000000003</c:v>
                </c:pt>
                <c:pt idx="328">
                  <c:v>3.5000599999999999</c:v>
                </c:pt>
                <c:pt idx="329">
                  <c:v>7.4297500000000003</c:v>
                </c:pt>
                <c:pt idx="330">
                  <c:v>7.4286799999999999</c:v>
                </c:pt>
                <c:pt idx="331">
                  <c:v>4.9470499999999999</c:v>
                </c:pt>
                <c:pt idx="332">
                  <c:v>7.1741900000000003</c:v>
                </c:pt>
                <c:pt idx="333">
                  <c:v>7.0895799999999998</c:v>
                </c:pt>
                <c:pt idx="334">
                  <c:v>7.4535499999999999</c:v>
                </c:pt>
                <c:pt idx="335">
                  <c:v>7.4527400000000004</c:v>
                </c:pt>
                <c:pt idx="336">
                  <c:v>5.9607200000000002</c:v>
                </c:pt>
                <c:pt idx="337">
                  <c:v>4.3224400000000003</c:v>
                </c:pt>
                <c:pt idx="338">
                  <c:v>6.1225100000000001</c:v>
                </c:pt>
                <c:pt idx="339">
                  <c:v>7.4581499999999998</c:v>
                </c:pt>
                <c:pt idx="340">
                  <c:v>7.46035</c:v>
                </c:pt>
                <c:pt idx="341">
                  <c:v>7.3713600000000001</c:v>
                </c:pt>
                <c:pt idx="342">
                  <c:v>6.1852600000000004</c:v>
                </c:pt>
                <c:pt idx="343">
                  <c:v>2.7915100000000002</c:v>
                </c:pt>
                <c:pt idx="344">
                  <c:v>6.3802099999999999</c:v>
                </c:pt>
                <c:pt idx="345">
                  <c:v>7.4351000000000003</c:v>
                </c:pt>
                <c:pt idx="346">
                  <c:v>5.0886199999999997</c:v>
                </c:pt>
                <c:pt idx="347">
                  <c:v>0.481016</c:v>
                </c:pt>
                <c:pt idx="348">
                  <c:v>6.9476199999999997</c:v>
                </c:pt>
                <c:pt idx="349">
                  <c:v>7.4595700000000003</c:v>
                </c:pt>
                <c:pt idx="350">
                  <c:v>5.0004600000000003</c:v>
                </c:pt>
                <c:pt idx="351">
                  <c:v>7.4142000000000001</c:v>
                </c:pt>
                <c:pt idx="352">
                  <c:v>6.3908899999999997</c:v>
                </c:pt>
                <c:pt idx="353">
                  <c:v>6.4187200000000004</c:v>
                </c:pt>
                <c:pt idx="354">
                  <c:v>7.4606700000000004</c:v>
                </c:pt>
                <c:pt idx="355">
                  <c:v>7.1564800000000002</c:v>
                </c:pt>
                <c:pt idx="356">
                  <c:v>3.75779</c:v>
                </c:pt>
                <c:pt idx="357">
                  <c:v>7.4559300000000004</c:v>
                </c:pt>
                <c:pt idx="358">
                  <c:v>7.4552500000000004</c:v>
                </c:pt>
                <c:pt idx="359">
                  <c:v>4.6783900000000003</c:v>
                </c:pt>
                <c:pt idx="360">
                  <c:v>3.3908999999999998</c:v>
                </c:pt>
                <c:pt idx="361">
                  <c:v>7.4181800000000004</c:v>
                </c:pt>
                <c:pt idx="362">
                  <c:v>6.7326100000000002</c:v>
                </c:pt>
                <c:pt idx="363">
                  <c:v>7.0521700000000003</c:v>
                </c:pt>
                <c:pt idx="364">
                  <c:v>7.16289</c:v>
                </c:pt>
                <c:pt idx="365">
                  <c:v>7.3472200000000001</c:v>
                </c:pt>
                <c:pt idx="366">
                  <c:v>6.3652800000000003</c:v>
                </c:pt>
                <c:pt idx="367">
                  <c:v>4.8423400000000001</c:v>
                </c:pt>
                <c:pt idx="368">
                  <c:v>4.9104000000000001</c:v>
                </c:pt>
                <c:pt idx="369">
                  <c:v>7.4067999999999996</c:v>
                </c:pt>
                <c:pt idx="370">
                  <c:v>5.7869200000000003</c:v>
                </c:pt>
                <c:pt idx="371">
                  <c:v>7.4420900000000003</c:v>
                </c:pt>
                <c:pt idx="372">
                  <c:v>7.4607099999999997</c:v>
                </c:pt>
                <c:pt idx="373">
                  <c:v>7.0382199999999999</c:v>
                </c:pt>
                <c:pt idx="374">
                  <c:v>7.4452800000000003</c:v>
                </c:pt>
                <c:pt idx="375">
                  <c:v>7.2926200000000003</c:v>
                </c:pt>
                <c:pt idx="376">
                  <c:v>7.2132199999999997</c:v>
                </c:pt>
                <c:pt idx="377">
                  <c:v>7.4606899999999996</c:v>
                </c:pt>
                <c:pt idx="378">
                  <c:v>7.4123400000000004</c:v>
                </c:pt>
                <c:pt idx="379">
                  <c:v>6.9769800000000002</c:v>
                </c:pt>
                <c:pt idx="380">
                  <c:v>5.27264</c:v>
                </c:pt>
                <c:pt idx="381">
                  <c:v>4.4469599999999998</c:v>
                </c:pt>
                <c:pt idx="382">
                  <c:v>7.3827100000000003</c:v>
                </c:pt>
                <c:pt idx="383">
                  <c:v>7.4507399999999997</c:v>
                </c:pt>
                <c:pt idx="384">
                  <c:v>6.3444000000000003</c:v>
                </c:pt>
                <c:pt idx="385">
                  <c:v>7.3839800000000002</c:v>
                </c:pt>
                <c:pt idx="386">
                  <c:v>7.4591599999999998</c:v>
                </c:pt>
                <c:pt idx="387">
                  <c:v>2.0083099999999998</c:v>
                </c:pt>
                <c:pt idx="388">
                  <c:v>4.4523900000000003</c:v>
                </c:pt>
                <c:pt idx="389">
                  <c:v>2.6344699999999999</c:v>
                </c:pt>
                <c:pt idx="390">
                  <c:v>4.8056999999999999</c:v>
                </c:pt>
                <c:pt idx="391">
                  <c:v>2.2202299999999999</c:v>
                </c:pt>
                <c:pt idx="392">
                  <c:v>7.4606700000000004</c:v>
                </c:pt>
                <c:pt idx="393">
                  <c:v>7.4302099999999998</c:v>
                </c:pt>
                <c:pt idx="394">
                  <c:v>4.7670199999999996</c:v>
                </c:pt>
                <c:pt idx="395">
                  <c:v>6.4082800000000004</c:v>
                </c:pt>
                <c:pt idx="396">
                  <c:v>7.4538200000000003</c:v>
                </c:pt>
                <c:pt idx="397">
                  <c:v>7.0226699999999997</c:v>
                </c:pt>
                <c:pt idx="398">
                  <c:v>6.6295700000000002</c:v>
                </c:pt>
                <c:pt idx="399">
                  <c:v>7.4607000000000001</c:v>
                </c:pt>
                <c:pt idx="400">
                  <c:v>7.3491099999999996</c:v>
                </c:pt>
                <c:pt idx="401">
                  <c:v>7.38565</c:v>
                </c:pt>
                <c:pt idx="402">
                  <c:v>5.7966800000000003</c:v>
                </c:pt>
                <c:pt idx="403">
                  <c:v>7.2241900000000001</c:v>
                </c:pt>
                <c:pt idx="404">
                  <c:v>7.0679699999999999</c:v>
                </c:pt>
                <c:pt idx="405">
                  <c:v>6.1539599999999997</c:v>
                </c:pt>
                <c:pt idx="406">
                  <c:v>7.4436799999999996</c:v>
                </c:pt>
                <c:pt idx="407">
                  <c:v>4.6399999999999997</c:v>
                </c:pt>
                <c:pt idx="408">
                  <c:v>6.5116899999999998</c:v>
                </c:pt>
                <c:pt idx="409">
                  <c:v>7.3502599999999996</c:v>
                </c:pt>
                <c:pt idx="410">
                  <c:v>5.1842899999999998</c:v>
                </c:pt>
                <c:pt idx="411">
                  <c:v>7.4046900000000004</c:v>
                </c:pt>
                <c:pt idx="412">
                  <c:v>5.8145199999999999</c:v>
                </c:pt>
                <c:pt idx="413">
                  <c:v>7.2728400000000004</c:v>
                </c:pt>
                <c:pt idx="414">
                  <c:v>7.1136699999999999</c:v>
                </c:pt>
                <c:pt idx="415">
                  <c:v>7.4174199999999999</c:v>
                </c:pt>
                <c:pt idx="416">
                  <c:v>6.6185</c:v>
                </c:pt>
                <c:pt idx="417">
                  <c:v>7.1520599999999996</c:v>
                </c:pt>
                <c:pt idx="418">
                  <c:v>7.43126</c:v>
                </c:pt>
                <c:pt idx="419">
                  <c:v>7.4571300000000003</c:v>
                </c:pt>
                <c:pt idx="420">
                  <c:v>3.9585499999999998</c:v>
                </c:pt>
                <c:pt idx="421">
                  <c:v>7.3391700000000002</c:v>
                </c:pt>
                <c:pt idx="422">
                  <c:v>7.4443599999999996</c:v>
                </c:pt>
                <c:pt idx="423">
                  <c:v>7.4239300000000004</c:v>
                </c:pt>
                <c:pt idx="424">
                  <c:v>6.6887299999999996</c:v>
                </c:pt>
                <c:pt idx="425">
                  <c:v>7.33406</c:v>
                </c:pt>
                <c:pt idx="426">
                  <c:v>7.4563100000000002</c:v>
                </c:pt>
                <c:pt idx="427">
                  <c:v>7.4483199999999998</c:v>
                </c:pt>
                <c:pt idx="428">
                  <c:v>4.0221799999999996</c:v>
                </c:pt>
                <c:pt idx="429">
                  <c:v>1.53226</c:v>
                </c:pt>
                <c:pt idx="430">
                  <c:v>6.6317300000000001</c:v>
                </c:pt>
                <c:pt idx="431">
                  <c:v>5.2823000000000002</c:v>
                </c:pt>
                <c:pt idx="432">
                  <c:v>7.4459799999999996</c:v>
                </c:pt>
                <c:pt idx="433">
                  <c:v>6.4104299999999999</c:v>
                </c:pt>
                <c:pt idx="434">
                  <c:v>6.5061799999999996</c:v>
                </c:pt>
                <c:pt idx="435">
                  <c:v>7.4606399999999997</c:v>
                </c:pt>
                <c:pt idx="436">
                  <c:v>6.09023</c:v>
                </c:pt>
                <c:pt idx="437">
                  <c:v>7.4545300000000001</c:v>
                </c:pt>
                <c:pt idx="438">
                  <c:v>6.8956600000000003</c:v>
                </c:pt>
                <c:pt idx="439">
                  <c:v>7.22349</c:v>
                </c:pt>
                <c:pt idx="440">
                  <c:v>7.4558799999999996</c:v>
                </c:pt>
                <c:pt idx="441">
                  <c:v>4.1124599999999996</c:v>
                </c:pt>
                <c:pt idx="442">
                  <c:v>7.4398299999999997</c:v>
                </c:pt>
                <c:pt idx="443">
                  <c:v>6.2831799999999998</c:v>
                </c:pt>
                <c:pt idx="444">
                  <c:v>7.41303</c:v>
                </c:pt>
                <c:pt idx="445">
                  <c:v>7.3622899999999998</c:v>
                </c:pt>
                <c:pt idx="446">
                  <c:v>7.4590100000000001</c:v>
                </c:pt>
                <c:pt idx="447">
                  <c:v>6.0557699999999999</c:v>
                </c:pt>
                <c:pt idx="448">
                  <c:v>6.9015399999999998</c:v>
                </c:pt>
                <c:pt idx="449">
                  <c:v>7.4106500000000004</c:v>
                </c:pt>
                <c:pt idx="450">
                  <c:v>5.2566100000000002</c:v>
                </c:pt>
                <c:pt idx="451">
                  <c:v>4.9683299999999999</c:v>
                </c:pt>
                <c:pt idx="452">
                  <c:v>6.3482700000000003</c:v>
                </c:pt>
                <c:pt idx="453">
                  <c:v>6.8873600000000001</c:v>
                </c:pt>
                <c:pt idx="454">
                  <c:v>3.17571</c:v>
                </c:pt>
                <c:pt idx="455">
                  <c:v>7.4584099999999998</c:v>
                </c:pt>
                <c:pt idx="456">
                  <c:v>6.5949999999999998</c:v>
                </c:pt>
                <c:pt idx="457">
                  <c:v>7.3021500000000001</c:v>
                </c:pt>
                <c:pt idx="458">
                  <c:v>7.2155500000000004</c:v>
                </c:pt>
                <c:pt idx="459">
                  <c:v>7.3449799999999996</c:v>
                </c:pt>
                <c:pt idx="460">
                  <c:v>7.4488700000000003</c:v>
                </c:pt>
                <c:pt idx="461">
                  <c:v>6.9283099999999997</c:v>
                </c:pt>
                <c:pt idx="462">
                  <c:v>7.3627200000000004</c:v>
                </c:pt>
                <c:pt idx="463">
                  <c:v>7.4176000000000002</c:v>
                </c:pt>
                <c:pt idx="464">
                  <c:v>3.6869100000000001</c:v>
                </c:pt>
                <c:pt idx="465">
                  <c:v>7.4168099999999999</c:v>
                </c:pt>
                <c:pt idx="466">
                  <c:v>7.3722500000000002</c:v>
                </c:pt>
                <c:pt idx="467">
                  <c:v>7.4430100000000001</c:v>
                </c:pt>
                <c:pt idx="468">
                  <c:v>5.1089900000000004</c:v>
                </c:pt>
                <c:pt idx="469">
                  <c:v>6.4091199999999997</c:v>
                </c:pt>
                <c:pt idx="470">
                  <c:v>7.4596299999999998</c:v>
                </c:pt>
                <c:pt idx="471">
                  <c:v>7.2947499999999996</c:v>
                </c:pt>
                <c:pt idx="472">
                  <c:v>3.8761100000000002</c:v>
                </c:pt>
                <c:pt idx="473">
                  <c:v>7.0679800000000004</c:v>
                </c:pt>
                <c:pt idx="474">
                  <c:v>7.4394499999999999</c:v>
                </c:pt>
                <c:pt idx="475">
                  <c:v>2.5945100000000001</c:v>
                </c:pt>
                <c:pt idx="476">
                  <c:v>6.6668200000000004</c:v>
                </c:pt>
                <c:pt idx="477">
                  <c:v>1.49922</c:v>
                </c:pt>
                <c:pt idx="478">
                  <c:v>7.44597</c:v>
                </c:pt>
                <c:pt idx="479">
                  <c:v>6.58202</c:v>
                </c:pt>
                <c:pt idx="480">
                  <c:v>5.8635599999999997</c:v>
                </c:pt>
                <c:pt idx="481">
                  <c:v>7.4604900000000001</c:v>
                </c:pt>
                <c:pt idx="482">
                  <c:v>7.4585699999999999</c:v>
                </c:pt>
                <c:pt idx="483">
                  <c:v>7.40259</c:v>
                </c:pt>
                <c:pt idx="484">
                  <c:v>7.16167</c:v>
                </c:pt>
                <c:pt idx="485">
                  <c:v>7.46068</c:v>
                </c:pt>
                <c:pt idx="486">
                  <c:v>7.3691899999999997</c:v>
                </c:pt>
                <c:pt idx="487">
                  <c:v>7.4164099999999999</c:v>
                </c:pt>
                <c:pt idx="488">
                  <c:v>2.5162599999999999</c:v>
                </c:pt>
                <c:pt idx="489">
                  <c:v>5.3651099999999996</c:v>
                </c:pt>
                <c:pt idx="490">
                  <c:v>7.2564099999999998</c:v>
                </c:pt>
                <c:pt idx="491">
                  <c:v>7.0033700000000003</c:v>
                </c:pt>
                <c:pt idx="492">
                  <c:v>7.1940900000000001</c:v>
                </c:pt>
                <c:pt idx="493">
                  <c:v>6.9015399999999998</c:v>
                </c:pt>
                <c:pt idx="494">
                  <c:v>7.2382799999999996</c:v>
                </c:pt>
                <c:pt idx="495">
                  <c:v>5.7875199999999998</c:v>
                </c:pt>
                <c:pt idx="496">
                  <c:v>6.2062799999999996</c:v>
                </c:pt>
                <c:pt idx="497">
                  <c:v>6.7618600000000004</c:v>
                </c:pt>
                <c:pt idx="498">
                  <c:v>7.4478299999999997</c:v>
                </c:pt>
                <c:pt idx="499">
                  <c:v>7.0999800000000004</c:v>
                </c:pt>
                <c:pt idx="500">
                  <c:v>6.5556400000000004</c:v>
                </c:pt>
                <c:pt idx="501">
                  <c:v>7.4096399999999996</c:v>
                </c:pt>
                <c:pt idx="502">
                  <c:v>7.4315199999999999</c:v>
                </c:pt>
                <c:pt idx="503">
                  <c:v>7.2711600000000001</c:v>
                </c:pt>
                <c:pt idx="504">
                  <c:v>7.4579800000000001</c:v>
                </c:pt>
                <c:pt idx="505">
                  <c:v>6.7377200000000004</c:v>
                </c:pt>
                <c:pt idx="506">
                  <c:v>7.2975399999999997</c:v>
                </c:pt>
                <c:pt idx="507">
                  <c:v>5.9460499999999996</c:v>
                </c:pt>
                <c:pt idx="508">
                  <c:v>7.3939700000000004</c:v>
                </c:pt>
                <c:pt idx="509">
                  <c:v>7.4606000000000003</c:v>
                </c:pt>
                <c:pt idx="510">
                  <c:v>7.4555400000000001</c:v>
                </c:pt>
                <c:pt idx="511">
                  <c:v>3.5942699999999999</c:v>
                </c:pt>
                <c:pt idx="512">
                  <c:v>4.0753399999999997</c:v>
                </c:pt>
                <c:pt idx="513">
                  <c:v>7.4428400000000003</c:v>
                </c:pt>
                <c:pt idx="514">
                  <c:v>6.8879599999999996</c:v>
                </c:pt>
                <c:pt idx="515">
                  <c:v>7.4501099999999996</c:v>
                </c:pt>
                <c:pt idx="516">
                  <c:v>6.6670600000000002</c:v>
                </c:pt>
                <c:pt idx="517">
                  <c:v>4.6282699999999997</c:v>
                </c:pt>
                <c:pt idx="518">
                  <c:v>1.17099</c:v>
                </c:pt>
                <c:pt idx="519">
                  <c:v>7.06813</c:v>
                </c:pt>
                <c:pt idx="520">
                  <c:v>7.4068699999999996</c:v>
                </c:pt>
                <c:pt idx="521">
                  <c:v>2.07437</c:v>
                </c:pt>
                <c:pt idx="522">
                  <c:v>5.4293399999999998</c:v>
                </c:pt>
                <c:pt idx="523">
                  <c:v>6.3315099999999997</c:v>
                </c:pt>
                <c:pt idx="524">
                  <c:v>7.4503000000000004</c:v>
                </c:pt>
                <c:pt idx="525">
                  <c:v>5.9542700000000002</c:v>
                </c:pt>
                <c:pt idx="526">
                  <c:v>7.4398400000000002</c:v>
                </c:pt>
                <c:pt idx="527">
                  <c:v>7.4179300000000001</c:v>
                </c:pt>
                <c:pt idx="528">
                  <c:v>6.8146000000000004</c:v>
                </c:pt>
                <c:pt idx="529">
                  <c:v>7.4361899999999999</c:v>
                </c:pt>
                <c:pt idx="530">
                  <c:v>4.8786199999999997</c:v>
                </c:pt>
                <c:pt idx="531">
                  <c:v>1.9649300000000001</c:v>
                </c:pt>
                <c:pt idx="532">
                  <c:v>4.7338199999999997</c:v>
                </c:pt>
                <c:pt idx="533">
                  <c:v>7.4578199999999999</c:v>
                </c:pt>
                <c:pt idx="534">
                  <c:v>6.9584299999999999</c:v>
                </c:pt>
                <c:pt idx="535">
                  <c:v>6.7597699999999996</c:v>
                </c:pt>
                <c:pt idx="536">
                  <c:v>6.1430400000000001</c:v>
                </c:pt>
                <c:pt idx="537">
                  <c:v>6.1772900000000002</c:v>
                </c:pt>
                <c:pt idx="538">
                  <c:v>7.3819299999999997</c:v>
                </c:pt>
                <c:pt idx="539">
                  <c:v>7.3759300000000003</c:v>
                </c:pt>
                <c:pt idx="540">
                  <c:v>7.41479</c:v>
                </c:pt>
                <c:pt idx="541">
                  <c:v>7.4481599999999997</c:v>
                </c:pt>
                <c:pt idx="542">
                  <c:v>6.9833600000000002</c:v>
                </c:pt>
                <c:pt idx="543">
                  <c:v>7.4598800000000001</c:v>
                </c:pt>
                <c:pt idx="544">
                  <c:v>4.5783500000000004</c:v>
                </c:pt>
                <c:pt idx="545">
                  <c:v>5.0293000000000001</c:v>
                </c:pt>
                <c:pt idx="546">
                  <c:v>2.76627</c:v>
                </c:pt>
                <c:pt idx="547">
                  <c:v>5.9966900000000001</c:v>
                </c:pt>
                <c:pt idx="548">
                  <c:v>7.4433199999999999</c:v>
                </c:pt>
                <c:pt idx="549">
                  <c:v>6.1025299999999998</c:v>
                </c:pt>
                <c:pt idx="550">
                  <c:v>4.7012600000000004</c:v>
                </c:pt>
                <c:pt idx="551">
                  <c:v>7.0797100000000004</c:v>
                </c:pt>
                <c:pt idx="552">
                  <c:v>6.43987</c:v>
                </c:pt>
                <c:pt idx="553">
                  <c:v>7.3037000000000001</c:v>
                </c:pt>
                <c:pt idx="554">
                  <c:v>7.3835600000000001</c:v>
                </c:pt>
                <c:pt idx="555">
                  <c:v>7.4543299999999997</c:v>
                </c:pt>
                <c:pt idx="556">
                  <c:v>6.58385</c:v>
                </c:pt>
                <c:pt idx="557">
                  <c:v>5.9338899999999999</c:v>
                </c:pt>
                <c:pt idx="558">
                  <c:v>2.68187</c:v>
                </c:pt>
                <c:pt idx="559">
                  <c:v>7.3776599999999997</c:v>
                </c:pt>
                <c:pt idx="560">
                  <c:v>6.3737899999999996</c:v>
                </c:pt>
                <c:pt idx="561">
                  <c:v>7.27142</c:v>
                </c:pt>
                <c:pt idx="562">
                  <c:v>7.4560000000000004</c:v>
                </c:pt>
                <c:pt idx="563">
                  <c:v>7.2109500000000004</c:v>
                </c:pt>
                <c:pt idx="564">
                  <c:v>7.3687699999999996</c:v>
                </c:pt>
                <c:pt idx="565">
                  <c:v>4.0264499999999996</c:v>
                </c:pt>
                <c:pt idx="566">
                  <c:v>2.6781600000000001</c:v>
                </c:pt>
                <c:pt idx="567">
                  <c:v>6.9931700000000001</c:v>
                </c:pt>
                <c:pt idx="568">
                  <c:v>7.1837099999999996</c:v>
                </c:pt>
                <c:pt idx="569">
                  <c:v>7.4303699999999999</c:v>
                </c:pt>
                <c:pt idx="570">
                  <c:v>5.0600699999999996</c:v>
                </c:pt>
                <c:pt idx="571">
                  <c:v>7.2483899999999997</c:v>
                </c:pt>
                <c:pt idx="572">
                  <c:v>7.4357699999999998</c:v>
                </c:pt>
                <c:pt idx="573">
                  <c:v>4.8848399999999996</c:v>
                </c:pt>
                <c:pt idx="574">
                  <c:v>7.3860900000000003</c:v>
                </c:pt>
                <c:pt idx="575">
                  <c:v>7.3152100000000004</c:v>
                </c:pt>
                <c:pt idx="576">
                  <c:v>2.41012</c:v>
                </c:pt>
                <c:pt idx="577">
                  <c:v>7.46</c:v>
                </c:pt>
                <c:pt idx="578">
                  <c:v>7.4422300000000003</c:v>
                </c:pt>
                <c:pt idx="579">
                  <c:v>3.3290299999999999</c:v>
                </c:pt>
                <c:pt idx="580">
                  <c:v>4.1403800000000004</c:v>
                </c:pt>
                <c:pt idx="581">
                  <c:v>5.2804200000000003</c:v>
                </c:pt>
                <c:pt idx="582">
                  <c:v>4.6985700000000001</c:v>
                </c:pt>
                <c:pt idx="583">
                  <c:v>7.2371299999999996</c:v>
                </c:pt>
                <c:pt idx="584">
                  <c:v>6.9732200000000004</c:v>
                </c:pt>
                <c:pt idx="585">
                  <c:v>5.0394699999999997</c:v>
                </c:pt>
                <c:pt idx="586">
                  <c:v>3.6624300000000001</c:v>
                </c:pt>
                <c:pt idx="587">
                  <c:v>7.1009900000000004</c:v>
                </c:pt>
                <c:pt idx="588">
                  <c:v>7.3437700000000001</c:v>
                </c:pt>
                <c:pt idx="589">
                  <c:v>7.03965</c:v>
                </c:pt>
                <c:pt idx="590">
                  <c:v>6.6951200000000002</c:v>
                </c:pt>
                <c:pt idx="591">
                  <c:v>7.2027900000000002</c:v>
                </c:pt>
                <c:pt idx="592">
                  <c:v>7.4232399999999998</c:v>
                </c:pt>
                <c:pt idx="593">
                  <c:v>7.2352100000000004</c:v>
                </c:pt>
                <c:pt idx="594">
                  <c:v>7.45953</c:v>
                </c:pt>
                <c:pt idx="595">
                  <c:v>7.4218799999999998</c:v>
                </c:pt>
                <c:pt idx="596">
                  <c:v>6.2414699999999996</c:v>
                </c:pt>
                <c:pt idx="597">
                  <c:v>4.9646999999999997</c:v>
                </c:pt>
                <c:pt idx="598">
                  <c:v>6.3961300000000003</c:v>
                </c:pt>
                <c:pt idx="599">
                  <c:v>7.41378</c:v>
                </c:pt>
                <c:pt idx="600">
                  <c:v>7.33514</c:v>
                </c:pt>
                <c:pt idx="601">
                  <c:v>6.9306799999999997</c:v>
                </c:pt>
                <c:pt idx="602">
                  <c:v>6.6965300000000001</c:v>
                </c:pt>
                <c:pt idx="603">
                  <c:v>5.4229799999999999</c:v>
                </c:pt>
                <c:pt idx="604">
                  <c:v>6.8311700000000002</c:v>
                </c:pt>
                <c:pt idx="605">
                  <c:v>4.5206400000000002</c:v>
                </c:pt>
                <c:pt idx="606">
                  <c:v>6.8686400000000001</c:v>
                </c:pt>
                <c:pt idx="607">
                  <c:v>7.4422199999999998</c:v>
                </c:pt>
                <c:pt idx="608">
                  <c:v>5.0504800000000003</c:v>
                </c:pt>
                <c:pt idx="609">
                  <c:v>5.6357400000000002</c:v>
                </c:pt>
                <c:pt idx="610">
                  <c:v>6.3211899999999996</c:v>
                </c:pt>
                <c:pt idx="611">
                  <c:v>1.07114</c:v>
                </c:pt>
                <c:pt idx="612">
                  <c:v>4.9303900000000001</c:v>
                </c:pt>
                <c:pt idx="613">
                  <c:v>7.1353299999999997</c:v>
                </c:pt>
                <c:pt idx="614">
                  <c:v>5.3907400000000001</c:v>
                </c:pt>
                <c:pt idx="615">
                  <c:v>7.07273</c:v>
                </c:pt>
                <c:pt idx="616">
                  <c:v>7.4298200000000003</c:v>
                </c:pt>
                <c:pt idx="617">
                  <c:v>2.9398</c:v>
                </c:pt>
                <c:pt idx="618">
                  <c:v>4.4039000000000001</c:v>
                </c:pt>
                <c:pt idx="619">
                  <c:v>6.8207399999999998</c:v>
                </c:pt>
                <c:pt idx="620">
                  <c:v>3.1913100000000001</c:v>
                </c:pt>
                <c:pt idx="621">
                  <c:v>7.3314300000000001</c:v>
                </c:pt>
                <c:pt idx="622">
                  <c:v>5.49404</c:v>
                </c:pt>
                <c:pt idx="623">
                  <c:v>7.4357600000000001</c:v>
                </c:pt>
                <c:pt idx="624">
                  <c:v>5.6135799999999998</c:v>
                </c:pt>
                <c:pt idx="625">
                  <c:v>6.8805699999999996</c:v>
                </c:pt>
                <c:pt idx="626">
                  <c:v>6.5679100000000004</c:v>
                </c:pt>
                <c:pt idx="627">
                  <c:v>4.1818299999999997</c:v>
                </c:pt>
                <c:pt idx="628">
                  <c:v>7.4305199999999996</c:v>
                </c:pt>
                <c:pt idx="629">
                  <c:v>6.0087700000000002</c:v>
                </c:pt>
                <c:pt idx="630">
                  <c:v>7.4599299999999999</c:v>
                </c:pt>
                <c:pt idx="631">
                  <c:v>4.9953099999999999</c:v>
                </c:pt>
                <c:pt idx="632">
                  <c:v>7.3713800000000003</c:v>
                </c:pt>
                <c:pt idx="633">
                  <c:v>5.2419099999999998</c:v>
                </c:pt>
                <c:pt idx="634">
                  <c:v>5.0242699999999996</c:v>
                </c:pt>
                <c:pt idx="635">
                  <c:v>5.4126200000000004</c:v>
                </c:pt>
                <c:pt idx="636">
                  <c:v>4.1733099999999999</c:v>
                </c:pt>
                <c:pt idx="637">
                  <c:v>6.95601</c:v>
                </c:pt>
                <c:pt idx="638">
                  <c:v>7.2875500000000004</c:v>
                </c:pt>
                <c:pt idx="639">
                  <c:v>7.4393399999999996</c:v>
                </c:pt>
                <c:pt idx="640">
                  <c:v>5.3521599999999996</c:v>
                </c:pt>
                <c:pt idx="641">
                  <c:v>6.9653999999999998</c:v>
                </c:pt>
                <c:pt idx="642">
                  <c:v>6.2401</c:v>
                </c:pt>
                <c:pt idx="643">
                  <c:v>7.1535700000000002</c:v>
                </c:pt>
                <c:pt idx="644">
                  <c:v>7.4494699999999998</c:v>
                </c:pt>
                <c:pt idx="645">
                  <c:v>7.3949299999999996</c:v>
                </c:pt>
                <c:pt idx="646">
                  <c:v>6.0274299999999998</c:v>
                </c:pt>
                <c:pt idx="647">
                  <c:v>5.5204899999999997</c:v>
                </c:pt>
                <c:pt idx="648">
                  <c:v>5.8845000000000001</c:v>
                </c:pt>
                <c:pt idx="649">
                  <c:v>7.4579000000000004</c:v>
                </c:pt>
                <c:pt idx="650">
                  <c:v>7.4372299999999996</c:v>
                </c:pt>
                <c:pt idx="651">
                  <c:v>6.95566</c:v>
                </c:pt>
                <c:pt idx="652">
                  <c:v>7.44604</c:v>
                </c:pt>
                <c:pt idx="653">
                  <c:v>6.2911099999999998</c:v>
                </c:pt>
                <c:pt idx="654">
                  <c:v>6.9505499999999998</c:v>
                </c:pt>
                <c:pt idx="655">
                  <c:v>3.4516399999999998</c:v>
                </c:pt>
                <c:pt idx="656">
                  <c:v>5.0183200000000001</c:v>
                </c:pt>
                <c:pt idx="657">
                  <c:v>7.3769499999999999</c:v>
                </c:pt>
                <c:pt idx="658">
                  <c:v>6.9421600000000003</c:v>
                </c:pt>
                <c:pt idx="659">
                  <c:v>6.5995400000000002</c:v>
                </c:pt>
                <c:pt idx="660">
                  <c:v>7.2873599999999996</c:v>
                </c:pt>
                <c:pt idx="661">
                  <c:v>7.4444699999999999</c:v>
                </c:pt>
                <c:pt idx="662">
                  <c:v>7.3023699999999998</c:v>
                </c:pt>
                <c:pt idx="663">
                  <c:v>2.5561600000000002</c:v>
                </c:pt>
                <c:pt idx="664">
                  <c:v>5.8376299999999999</c:v>
                </c:pt>
                <c:pt idx="665">
                  <c:v>5.50441</c:v>
                </c:pt>
                <c:pt idx="666">
                  <c:v>7.1513299999999997</c:v>
                </c:pt>
                <c:pt idx="667">
                  <c:v>5.2787199999999999</c:v>
                </c:pt>
                <c:pt idx="668">
                  <c:v>4.2511000000000001</c:v>
                </c:pt>
                <c:pt idx="669">
                  <c:v>7.46061</c:v>
                </c:pt>
                <c:pt idx="670">
                  <c:v>2.9892099999999999</c:v>
                </c:pt>
                <c:pt idx="671">
                  <c:v>6.56203</c:v>
                </c:pt>
                <c:pt idx="672">
                  <c:v>7.3134600000000001</c:v>
                </c:pt>
                <c:pt idx="673">
                  <c:v>6.4990500000000004</c:v>
                </c:pt>
                <c:pt idx="674">
                  <c:v>7.1409700000000003</c:v>
                </c:pt>
                <c:pt idx="675">
                  <c:v>6.7563599999999999</c:v>
                </c:pt>
                <c:pt idx="676">
                  <c:v>7.4264200000000002</c:v>
                </c:pt>
                <c:pt idx="677">
                  <c:v>6.6251800000000003</c:v>
                </c:pt>
                <c:pt idx="678">
                  <c:v>7.3627200000000004</c:v>
                </c:pt>
                <c:pt idx="679">
                  <c:v>7.1576399999999998</c:v>
                </c:pt>
                <c:pt idx="680">
                  <c:v>6.6518699999999997</c:v>
                </c:pt>
                <c:pt idx="681">
                  <c:v>7.0209000000000001</c:v>
                </c:pt>
                <c:pt idx="682">
                  <c:v>5.8841400000000004</c:v>
                </c:pt>
                <c:pt idx="683">
                  <c:v>6.7170199999999998</c:v>
                </c:pt>
                <c:pt idx="684">
                  <c:v>6.9476599999999999</c:v>
                </c:pt>
                <c:pt idx="685">
                  <c:v>7.2674799999999999</c:v>
                </c:pt>
                <c:pt idx="686">
                  <c:v>7.3722200000000004</c:v>
                </c:pt>
                <c:pt idx="687">
                  <c:v>7.4231600000000002</c:v>
                </c:pt>
                <c:pt idx="688">
                  <c:v>4.6132200000000001</c:v>
                </c:pt>
                <c:pt idx="689">
                  <c:v>7.0314500000000004</c:v>
                </c:pt>
                <c:pt idx="690">
                  <c:v>4.0539399999999999</c:v>
                </c:pt>
                <c:pt idx="691">
                  <c:v>7.4509400000000001</c:v>
                </c:pt>
                <c:pt idx="692">
                  <c:v>6.7192499999999997</c:v>
                </c:pt>
                <c:pt idx="693">
                  <c:v>7.3930100000000003</c:v>
                </c:pt>
                <c:pt idx="694">
                  <c:v>5.84497</c:v>
                </c:pt>
                <c:pt idx="695">
                  <c:v>6.6965300000000001</c:v>
                </c:pt>
                <c:pt idx="696">
                  <c:v>7.3690800000000003</c:v>
                </c:pt>
                <c:pt idx="697">
                  <c:v>6.6161000000000003</c:v>
                </c:pt>
                <c:pt idx="698">
                  <c:v>2.8155399999999999</c:v>
                </c:pt>
                <c:pt idx="699">
                  <c:v>6.58847</c:v>
                </c:pt>
                <c:pt idx="700">
                  <c:v>6.65951</c:v>
                </c:pt>
                <c:pt idx="701">
                  <c:v>6.7508499999999998</c:v>
                </c:pt>
                <c:pt idx="702">
                  <c:v>7.4112999999999998</c:v>
                </c:pt>
                <c:pt idx="703">
                  <c:v>5.6240399999999999</c:v>
                </c:pt>
                <c:pt idx="704">
                  <c:v>5.7641</c:v>
                </c:pt>
                <c:pt idx="705">
                  <c:v>5.6904399999999997</c:v>
                </c:pt>
                <c:pt idx="706">
                  <c:v>7.0768399999999998</c:v>
                </c:pt>
                <c:pt idx="707">
                  <c:v>7.3359800000000002</c:v>
                </c:pt>
                <c:pt idx="708">
                  <c:v>3.6570399999999998</c:v>
                </c:pt>
                <c:pt idx="709">
                  <c:v>4.5302699999999998</c:v>
                </c:pt>
                <c:pt idx="710">
                  <c:v>2.3753600000000001</c:v>
                </c:pt>
                <c:pt idx="711">
                  <c:v>6.22011</c:v>
                </c:pt>
                <c:pt idx="712">
                  <c:v>5.9464399999999999</c:v>
                </c:pt>
                <c:pt idx="713">
                  <c:v>5.9117699999999997</c:v>
                </c:pt>
                <c:pt idx="714">
                  <c:v>7.4414199999999999</c:v>
                </c:pt>
                <c:pt idx="715">
                  <c:v>7.0790600000000001</c:v>
                </c:pt>
                <c:pt idx="716">
                  <c:v>2.9328400000000001</c:v>
                </c:pt>
                <c:pt idx="717">
                  <c:v>6.9855799999999997</c:v>
                </c:pt>
                <c:pt idx="718">
                  <c:v>6.3507499999999997</c:v>
                </c:pt>
                <c:pt idx="719">
                  <c:v>7.1228400000000001</c:v>
                </c:pt>
                <c:pt idx="720">
                  <c:v>5.89588</c:v>
                </c:pt>
                <c:pt idx="721">
                  <c:v>7.3512700000000004</c:v>
                </c:pt>
                <c:pt idx="722">
                  <c:v>7.40273</c:v>
                </c:pt>
                <c:pt idx="723">
                  <c:v>6.8958199999999996</c:v>
                </c:pt>
                <c:pt idx="724">
                  <c:v>7.10121</c:v>
                </c:pt>
                <c:pt idx="725">
                  <c:v>6.8101200000000004</c:v>
                </c:pt>
                <c:pt idx="726">
                  <c:v>6.1017400000000004</c:v>
                </c:pt>
                <c:pt idx="727">
                  <c:v>7.4451299999999998</c:v>
                </c:pt>
                <c:pt idx="728">
                  <c:v>0.87921899999999997</c:v>
                </c:pt>
                <c:pt idx="729">
                  <c:v>1.1194999999999999</c:v>
                </c:pt>
                <c:pt idx="730">
                  <c:v>7.2122400000000004</c:v>
                </c:pt>
                <c:pt idx="731">
                  <c:v>2.6099299999999999</c:v>
                </c:pt>
                <c:pt idx="732">
                  <c:v>7.3695700000000004</c:v>
                </c:pt>
                <c:pt idx="733">
                  <c:v>0.413165</c:v>
                </c:pt>
                <c:pt idx="734">
                  <c:v>6.8579800000000004</c:v>
                </c:pt>
                <c:pt idx="735">
                  <c:v>5.5528300000000002</c:v>
                </c:pt>
                <c:pt idx="736">
                  <c:v>5.2759299999999998</c:v>
                </c:pt>
                <c:pt idx="737">
                  <c:v>6.8155299999999999</c:v>
                </c:pt>
                <c:pt idx="738">
                  <c:v>7.2342700000000004</c:v>
                </c:pt>
                <c:pt idx="739">
                  <c:v>7.2378400000000003</c:v>
                </c:pt>
                <c:pt idx="740">
                  <c:v>7.2999799999999997</c:v>
                </c:pt>
                <c:pt idx="741">
                  <c:v>4.8864700000000001</c:v>
                </c:pt>
                <c:pt idx="742">
                  <c:v>7.2742699999999996</c:v>
                </c:pt>
                <c:pt idx="743">
                  <c:v>7.1237000000000004</c:v>
                </c:pt>
                <c:pt idx="744">
                  <c:v>7.4463100000000004</c:v>
                </c:pt>
                <c:pt idx="745">
                  <c:v>6.1195700000000004</c:v>
                </c:pt>
                <c:pt idx="746">
                  <c:v>5.5806699999999996</c:v>
                </c:pt>
                <c:pt idx="747">
                  <c:v>6.37887</c:v>
                </c:pt>
                <c:pt idx="748">
                  <c:v>6.1626599999999998</c:v>
                </c:pt>
                <c:pt idx="749">
                  <c:v>7.4581499999999998</c:v>
                </c:pt>
                <c:pt idx="750">
                  <c:v>3.8719999999999999</c:v>
                </c:pt>
                <c:pt idx="751">
                  <c:v>6.5935899999999998</c:v>
                </c:pt>
                <c:pt idx="752">
                  <c:v>7.4496000000000002</c:v>
                </c:pt>
                <c:pt idx="753">
                  <c:v>5.7070299999999996</c:v>
                </c:pt>
                <c:pt idx="754">
                  <c:v>1.83745</c:v>
                </c:pt>
                <c:pt idx="755">
                  <c:v>5.7560000000000002</c:v>
                </c:pt>
                <c:pt idx="756">
                  <c:v>3.7469100000000002</c:v>
                </c:pt>
                <c:pt idx="757">
                  <c:v>7.4600099999999996</c:v>
                </c:pt>
                <c:pt idx="758">
                  <c:v>7.1475499999999998</c:v>
                </c:pt>
                <c:pt idx="759">
                  <c:v>7.4101600000000003</c:v>
                </c:pt>
                <c:pt idx="760">
                  <c:v>6.2988799999999996</c:v>
                </c:pt>
                <c:pt idx="761">
                  <c:v>6.0352499999999996</c:v>
                </c:pt>
                <c:pt idx="762">
                  <c:v>7.3550899999999997</c:v>
                </c:pt>
                <c:pt idx="763">
                  <c:v>6.0724799999999997</c:v>
                </c:pt>
                <c:pt idx="764">
                  <c:v>6.3865699999999999</c:v>
                </c:pt>
                <c:pt idx="765">
                  <c:v>7.1640699999999997</c:v>
                </c:pt>
                <c:pt idx="766">
                  <c:v>7.2644900000000003</c:v>
                </c:pt>
                <c:pt idx="767">
                  <c:v>7.4235699999999998</c:v>
                </c:pt>
                <c:pt idx="768">
                  <c:v>2.72906</c:v>
                </c:pt>
                <c:pt idx="769">
                  <c:v>7.2424099999999996</c:v>
                </c:pt>
                <c:pt idx="770">
                  <c:v>5.5632200000000003</c:v>
                </c:pt>
                <c:pt idx="771">
                  <c:v>6.7487000000000004</c:v>
                </c:pt>
                <c:pt idx="772">
                  <c:v>5.2746599999999999</c:v>
                </c:pt>
                <c:pt idx="773">
                  <c:v>5.2947600000000001</c:v>
                </c:pt>
                <c:pt idx="774">
                  <c:v>2.94374</c:v>
                </c:pt>
                <c:pt idx="775">
                  <c:v>7.4607099999999997</c:v>
                </c:pt>
                <c:pt idx="776">
                  <c:v>6.10541</c:v>
                </c:pt>
                <c:pt idx="777">
                  <c:v>7.0549600000000003</c:v>
                </c:pt>
                <c:pt idx="778">
                  <c:v>4.5528399999999998</c:v>
                </c:pt>
                <c:pt idx="779">
                  <c:v>7.4560599999999999</c:v>
                </c:pt>
                <c:pt idx="780">
                  <c:v>2.3578299999999999</c:v>
                </c:pt>
                <c:pt idx="781">
                  <c:v>7.3901199999999996</c:v>
                </c:pt>
                <c:pt idx="782">
                  <c:v>5.6999599999999999</c:v>
                </c:pt>
                <c:pt idx="783">
                  <c:v>6.8268599999999999</c:v>
                </c:pt>
                <c:pt idx="784">
                  <c:v>7.4581200000000001</c:v>
                </c:pt>
                <c:pt idx="785">
                  <c:v>6.9131499999999999</c:v>
                </c:pt>
                <c:pt idx="786">
                  <c:v>7.4577200000000001</c:v>
                </c:pt>
                <c:pt idx="787">
                  <c:v>1.13906</c:v>
                </c:pt>
                <c:pt idx="788">
                  <c:v>5.67598</c:v>
                </c:pt>
                <c:pt idx="789">
                  <c:v>7.4399899999999999</c:v>
                </c:pt>
                <c:pt idx="790">
                  <c:v>7.3591699999999998</c:v>
                </c:pt>
                <c:pt idx="791">
                  <c:v>7.4287799999999997</c:v>
                </c:pt>
                <c:pt idx="792">
                  <c:v>4.3539000000000003</c:v>
                </c:pt>
                <c:pt idx="793">
                  <c:v>7.2252000000000001</c:v>
                </c:pt>
                <c:pt idx="794">
                  <c:v>7.1409700000000003</c:v>
                </c:pt>
                <c:pt idx="795">
                  <c:v>7.4127999999999998</c:v>
                </c:pt>
                <c:pt idx="796">
                  <c:v>3.6108099999999999</c:v>
                </c:pt>
                <c:pt idx="797">
                  <c:v>6.8025500000000001</c:v>
                </c:pt>
                <c:pt idx="798">
                  <c:v>5.84727</c:v>
                </c:pt>
                <c:pt idx="799">
                  <c:v>7.2472200000000004</c:v>
                </c:pt>
                <c:pt idx="800">
                  <c:v>6.3962300000000001</c:v>
                </c:pt>
                <c:pt idx="801">
                  <c:v>7.4264999999999999</c:v>
                </c:pt>
                <c:pt idx="802">
                  <c:v>7.4215400000000002</c:v>
                </c:pt>
                <c:pt idx="803">
                  <c:v>6.4791400000000001</c:v>
                </c:pt>
                <c:pt idx="804">
                  <c:v>7.4602500000000003</c:v>
                </c:pt>
                <c:pt idx="805">
                  <c:v>5.41845</c:v>
                </c:pt>
                <c:pt idx="806">
                  <c:v>7.4605899999999998</c:v>
                </c:pt>
                <c:pt idx="807">
                  <c:v>6.3235799999999998</c:v>
                </c:pt>
                <c:pt idx="808">
                  <c:v>3.3576199999999998</c:v>
                </c:pt>
                <c:pt idx="809">
                  <c:v>6.2888000000000002</c:v>
                </c:pt>
                <c:pt idx="810">
                  <c:v>7.4386400000000004</c:v>
                </c:pt>
                <c:pt idx="811">
                  <c:v>2.9854799999999999</c:v>
                </c:pt>
                <c:pt idx="812">
                  <c:v>7.4204400000000001</c:v>
                </c:pt>
                <c:pt idx="813">
                  <c:v>7.1711999999999998</c:v>
                </c:pt>
                <c:pt idx="814">
                  <c:v>6.7656900000000002</c:v>
                </c:pt>
                <c:pt idx="815">
                  <c:v>3.3072499999999998</c:v>
                </c:pt>
                <c:pt idx="816">
                  <c:v>7.4605800000000002</c:v>
                </c:pt>
                <c:pt idx="817">
                  <c:v>7.4141700000000004</c:v>
                </c:pt>
                <c:pt idx="818">
                  <c:v>4.19109</c:v>
                </c:pt>
                <c:pt idx="819">
                  <c:v>7.0338900000000004</c:v>
                </c:pt>
                <c:pt idx="820">
                  <c:v>7.3731</c:v>
                </c:pt>
                <c:pt idx="821">
                  <c:v>6.9829600000000003</c:v>
                </c:pt>
                <c:pt idx="822">
                  <c:v>7.4607000000000001</c:v>
                </c:pt>
                <c:pt idx="823">
                  <c:v>2.9383400000000002</c:v>
                </c:pt>
                <c:pt idx="824">
                  <c:v>6.7276199999999999</c:v>
                </c:pt>
                <c:pt idx="825">
                  <c:v>6.0815999999999999</c:v>
                </c:pt>
                <c:pt idx="826">
                  <c:v>7.0581100000000001</c:v>
                </c:pt>
                <c:pt idx="827">
                  <c:v>7.4599900000000003</c:v>
                </c:pt>
                <c:pt idx="828">
                  <c:v>7.4555199999999999</c:v>
                </c:pt>
                <c:pt idx="829">
                  <c:v>4.3326799999999999</c:v>
                </c:pt>
                <c:pt idx="830">
                  <c:v>7.3441299999999998</c:v>
                </c:pt>
                <c:pt idx="831">
                  <c:v>7.2841100000000001</c:v>
                </c:pt>
                <c:pt idx="832">
                  <c:v>7.4239100000000002</c:v>
                </c:pt>
                <c:pt idx="833">
                  <c:v>7.4142000000000001</c:v>
                </c:pt>
                <c:pt idx="834">
                  <c:v>6.9575800000000001</c:v>
                </c:pt>
                <c:pt idx="835">
                  <c:v>7.3814399999999996</c:v>
                </c:pt>
                <c:pt idx="836">
                  <c:v>7.42699</c:v>
                </c:pt>
                <c:pt idx="837">
                  <c:v>7.4600999999999997</c:v>
                </c:pt>
                <c:pt idx="838">
                  <c:v>5.0002500000000003</c:v>
                </c:pt>
                <c:pt idx="839">
                  <c:v>7.46068</c:v>
                </c:pt>
                <c:pt idx="840">
                  <c:v>6.4672999999999998</c:v>
                </c:pt>
                <c:pt idx="841">
                  <c:v>7.1308999999999996</c:v>
                </c:pt>
                <c:pt idx="842">
                  <c:v>6.9911899999999996</c:v>
                </c:pt>
                <c:pt idx="843">
                  <c:v>4.2902399999999998</c:v>
                </c:pt>
                <c:pt idx="844">
                  <c:v>3.9009</c:v>
                </c:pt>
                <c:pt idx="845">
                  <c:v>7.3544200000000002</c:v>
                </c:pt>
                <c:pt idx="846">
                  <c:v>7.4543400000000002</c:v>
                </c:pt>
                <c:pt idx="847">
                  <c:v>7.4374500000000001</c:v>
                </c:pt>
                <c:pt idx="848">
                  <c:v>6.0399900000000004</c:v>
                </c:pt>
                <c:pt idx="849">
                  <c:v>7.4123900000000003</c:v>
                </c:pt>
                <c:pt idx="850">
                  <c:v>6.8899900000000001</c:v>
                </c:pt>
                <c:pt idx="851">
                  <c:v>7.4196799999999996</c:v>
                </c:pt>
                <c:pt idx="852">
                  <c:v>7.4182600000000001</c:v>
                </c:pt>
                <c:pt idx="853">
                  <c:v>3.9447199999999998</c:v>
                </c:pt>
                <c:pt idx="854">
                  <c:v>5.4374099999999999</c:v>
                </c:pt>
                <c:pt idx="855">
                  <c:v>6.5171799999999998</c:v>
                </c:pt>
                <c:pt idx="856">
                  <c:v>7.3279100000000001</c:v>
                </c:pt>
                <c:pt idx="857">
                  <c:v>6.0575200000000002</c:v>
                </c:pt>
                <c:pt idx="858">
                  <c:v>6.2663700000000002</c:v>
                </c:pt>
                <c:pt idx="859">
                  <c:v>7.0742000000000003</c:v>
                </c:pt>
                <c:pt idx="860">
                  <c:v>4.6697600000000001</c:v>
                </c:pt>
                <c:pt idx="861">
                  <c:v>2.2486799999999998</c:v>
                </c:pt>
                <c:pt idx="862">
                  <c:v>7.4607000000000001</c:v>
                </c:pt>
                <c:pt idx="863">
                  <c:v>6.7972400000000004</c:v>
                </c:pt>
                <c:pt idx="864">
                  <c:v>2.1037300000000001</c:v>
                </c:pt>
                <c:pt idx="865">
                  <c:v>6.4651399999999999</c:v>
                </c:pt>
                <c:pt idx="866">
                  <c:v>7.1254499999999998</c:v>
                </c:pt>
                <c:pt idx="867">
                  <c:v>7.4231499999999997</c:v>
                </c:pt>
                <c:pt idx="868">
                  <c:v>7.0100199999999999</c:v>
                </c:pt>
                <c:pt idx="869">
                  <c:v>5.5740100000000004</c:v>
                </c:pt>
                <c:pt idx="870">
                  <c:v>6.6433900000000001</c:v>
                </c:pt>
                <c:pt idx="871">
                  <c:v>6.9610200000000004</c:v>
                </c:pt>
                <c:pt idx="872">
                  <c:v>7.3616999999999999</c:v>
                </c:pt>
                <c:pt idx="873">
                  <c:v>7.4155800000000003</c:v>
                </c:pt>
                <c:pt idx="874">
                  <c:v>7.3858499999999996</c:v>
                </c:pt>
                <c:pt idx="875">
                  <c:v>6.5920699999999997</c:v>
                </c:pt>
                <c:pt idx="876">
                  <c:v>7.4569299999999998</c:v>
                </c:pt>
                <c:pt idx="877">
                  <c:v>2.8400699999999999</c:v>
                </c:pt>
                <c:pt idx="878">
                  <c:v>3.5947200000000001</c:v>
                </c:pt>
                <c:pt idx="879">
                  <c:v>6.9743199999999996</c:v>
                </c:pt>
                <c:pt idx="880">
                  <c:v>7.2434700000000003</c:v>
                </c:pt>
                <c:pt idx="881">
                  <c:v>3.9834200000000002</c:v>
                </c:pt>
                <c:pt idx="882">
                  <c:v>7.4607000000000001</c:v>
                </c:pt>
                <c:pt idx="883">
                  <c:v>7.0693900000000003</c:v>
                </c:pt>
                <c:pt idx="884">
                  <c:v>7.3588199999999997</c:v>
                </c:pt>
                <c:pt idx="885">
                  <c:v>7.3784099999999997</c:v>
                </c:pt>
                <c:pt idx="886">
                  <c:v>6.7119</c:v>
                </c:pt>
                <c:pt idx="887">
                  <c:v>4.56107</c:v>
                </c:pt>
                <c:pt idx="888">
                  <c:v>7.4010199999999999</c:v>
                </c:pt>
                <c:pt idx="889">
                  <c:v>6.6380999999999997</c:v>
                </c:pt>
                <c:pt idx="890">
                  <c:v>7.1618500000000003</c:v>
                </c:pt>
                <c:pt idx="891">
                  <c:v>7.3702699999999997</c:v>
                </c:pt>
                <c:pt idx="892">
                  <c:v>3.3648799999999999</c:v>
                </c:pt>
                <c:pt idx="893">
                  <c:v>7.43893</c:v>
                </c:pt>
                <c:pt idx="894">
                  <c:v>6.9684400000000002</c:v>
                </c:pt>
                <c:pt idx="895">
                  <c:v>7.33209</c:v>
                </c:pt>
                <c:pt idx="896">
                  <c:v>3.7987299999999999</c:v>
                </c:pt>
                <c:pt idx="897">
                  <c:v>2.9075000000000002</c:v>
                </c:pt>
                <c:pt idx="898">
                  <c:v>7.4140100000000002</c:v>
                </c:pt>
                <c:pt idx="899">
                  <c:v>7.45282</c:v>
                </c:pt>
                <c:pt idx="900">
                  <c:v>7.44374</c:v>
                </c:pt>
                <c:pt idx="901">
                  <c:v>1.1722900000000001</c:v>
                </c:pt>
                <c:pt idx="902">
                  <c:v>7.4175300000000002</c:v>
                </c:pt>
                <c:pt idx="903">
                  <c:v>5.4338600000000001</c:v>
                </c:pt>
                <c:pt idx="904">
                  <c:v>5.1384299999999996</c:v>
                </c:pt>
                <c:pt idx="905">
                  <c:v>7.45974</c:v>
                </c:pt>
                <c:pt idx="906">
                  <c:v>7.3436599999999999</c:v>
                </c:pt>
                <c:pt idx="907">
                  <c:v>1.96438</c:v>
                </c:pt>
                <c:pt idx="908">
                  <c:v>4.08047</c:v>
                </c:pt>
                <c:pt idx="909">
                  <c:v>7.4482200000000001</c:v>
                </c:pt>
                <c:pt idx="910">
                  <c:v>6.9024099999999997</c:v>
                </c:pt>
                <c:pt idx="911">
                  <c:v>7.4323800000000002</c:v>
                </c:pt>
                <c:pt idx="912">
                  <c:v>7.4226599999999996</c:v>
                </c:pt>
                <c:pt idx="913">
                  <c:v>4.0416800000000004</c:v>
                </c:pt>
                <c:pt idx="914">
                  <c:v>6.7877599999999996</c:v>
                </c:pt>
                <c:pt idx="915">
                  <c:v>7.3704299999999998</c:v>
                </c:pt>
                <c:pt idx="916">
                  <c:v>6.2206700000000001</c:v>
                </c:pt>
                <c:pt idx="917">
                  <c:v>7.4591200000000004</c:v>
                </c:pt>
                <c:pt idx="918">
                  <c:v>5.9615</c:v>
                </c:pt>
                <c:pt idx="919">
                  <c:v>6.8051500000000003</c:v>
                </c:pt>
                <c:pt idx="920">
                  <c:v>7.1031599999999999</c:v>
                </c:pt>
                <c:pt idx="921">
                  <c:v>7.0009100000000002</c:v>
                </c:pt>
                <c:pt idx="922">
                  <c:v>2.1729500000000002</c:v>
                </c:pt>
                <c:pt idx="923">
                  <c:v>7.4606899999999996</c:v>
                </c:pt>
                <c:pt idx="924">
                  <c:v>6.4500599999999997</c:v>
                </c:pt>
                <c:pt idx="925">
                  <c:v>7.4177099999999996</c:v>
                </c:pt>
                <c:pt idx="926">
                  <c:v>3.4252099999999999</c:v>
                </c:pt>
                <c:pt idx="927">
                  <c:v>7.41343</c:v>
                </c:pt>
                <c:pt idx="928">
                  <c:v>7.2832699999999999</c:v>
                </c:pt>
                <c:pt idx="929">
                  <c:v>7.44876</c:v>
                </c:pt>
                <c:pt idx="930">
                  <c:v>7.4087899999999998</c:v>
                </c:pt>
                <c:pt idx="931">
                  <c:v>7.4329200000000002</c:v>
                </c:pt>
                <c:pt idx="932">
                  <c:v>5.6925600000000003</c:v>
                </c:pt>
                <c:pt idx="933">
                  <c:v>7.1746400000000001</c:v>
                </c:pt>
                <c:pt idx="934">
                  <c:v>7.4535999999999998</c:v>
                </c:pt>
                <c:pt idx="935">
                  <c:v>7.4607099999999997</c:v>
                </c:pt>
                <c:pt idx="936">
                  <c:v>3.1158999999999999</c:v>
                </c:pt>
                <c:pt idx="937">
                  <c:v>7.4505600000000003</c:v>
                </c:pt>
                <c:pt idx="938">
                  <c:v>1.7065999999999999</c:v>
                </c:pt>
                <c:pt idx="939">
                  <c:v>6.8577000000000004</c:v>
                </c:pt>
                <c:pt idx="940">
                  <c:v>6.5128399999999997</c:v>
                </c:pt>
                <c:pt idx="941">
                  <c:v>6.6397399999999998</c:v>
                </c:pt>
                <c:pt idx="942">
                  <c:v>3.7053500000000001</c:v>
                </c:pt>
                <c:pt idx="943">
                  <c:v>7.1598800000000002</c:v>
                </c:pt>
                <c:pt idx="944">
                  <c:v>7.0648799999999996</c:v>
                </c:pt>
                <c:pt idx="945">
                  <c:v>6.63666</c:v>
                </c:pt>
                <c:pt idx="946">
                  <c:v>7.2373799999999999</c:v>
                </c:pt>
                <c:pt idx="947">
                  <c:v>7.4600799999999996</c:v>
                </c:pt>
                <c:pt idx="948">
                  <c:v>7.2606999999999999</c:v>
                </c:pt>
                <c:pt idx="949">
                  <c:v>7.4332399999999996</c:v>
                </c:pt>
                <c:pt idx="950">
                  <c:v>4.7904600000000004</c:v>
                </c:pt>
                <c:pt idx="951">
                  <c:v>7.4180999999999999</c:v>
                </c:pt>
                <c:pt idx="952">
                  <c:v>6.5505100000000001</c:v>
                </c:pt>
                <c:pt idx="953">
                  <c:v>7.40944</c:v>
                </c:pt>
                <c:pt idx="954">
                  <c:v>6.5958399999999999</c:v>
                </c:pt>
                <c:pt idx="955">
                  <c:v>7.4352499999999999</c:v>
                </c:pt>
                <c:pt idx="956">
                  <c:v>4.6018800000000004</c:v>
                </c:pt>
                <c:pt idx="957">
                  <c:v>7.2552099999999999</c:v>
                </c:pt>
                <c:pt idx="958">
                  <c:v>7.0709600000000004</c:v>
                </c:pt>
                <c:pt idx="959">
                  <c:v>7.08744</c:v>
                </c:pt>
                <c:pt idx="960">
                  <c:v>6.7337199999999999</c:v>
                </c:pt>
                <c:pt idx="961">
                  <c:v>7.2725600000000004</c:v>
                </c:pt>
                <c:pt idx="962">
                  <c:v>6.3647299999999998</c:v>
                </c:pt>
                <c:pt idx="963">
                  <c:v>7.3926299999999996</c:v>
                </c:pt>
                <c:pt idx="964">
                  <c:v>7.0550300000000004</c:v>
                </c:pt>
                <c:pt idx="965">
                  <c:v>7.3344699999999996</c:v>
                </c:pt>
                <c:pt idx="966">
                  <c:v>3.7916300000000001</c:v>
                </c:pt>
                <c:pt idx="967">
                  <c:v>7.4590300000000003</c:v>
                </c:pt>
                <c:pt idx="968">
                  <c:v>6.3656699999999997</c:v>
                </c:pt>
                <c:pt idx="969">
                  <c:v>7.4340299999999999</c:v>
                </c:pt>
                <c:pt idx="970">
                  <c:v>5.6914699999999998</c:v>
                </c:pt>
                <c:pt idx="971">
                  <c:v>6.8296999999999999</c:v>
                </c:pt>
                <c:pt idx="972">
                  <c:v>7.4407300000000003</c:v>
                </c:pt>
                <c:pt idx="973">
                  <c:v>7.3947000000000003</c:v>
                </c:pt>
                <c:pt idx="974">
                  <c:v>7.3098099999999997</c:v>
                </c:pt>
                <c:pt idx="975">
                  <c:v>7.1185299999999998</c:v>
                </c:pt>
                <c:pt idx="976">
                  <c:v>7.3753900000000003</c:v>
                </c:pt>
                <c:pt idx="977">
                  <c:v>5.9489200000000002</c:v>
                </c:pt>
                <c:pt idx="978">
                  <c:v>7.1278199999999998</c:v>
                </c:pt>
                <c:pt idx="979">
                  <c:v>7.4440999999999997</c:v>
                </c:pt>
                <c:pt idx="980">
                  <c:v>2.4723600000000001</c:v>
                </c:pt>
                <c:pt idx="981">
                  <c:v>6.9554799999999997</c:v>
                </c:pt>
                <c:pt idx="982">
                  <c:v>7.4363299999999999</c:v>
                </c:pt>
                <c:pt idx="983">
                  <c:v>6.7983599999999997</c:v>
                </c:pt>
                <c:pt idx="984">
                  <c:v>1.84355</c:v>
                </c:pt>
                <c:pt idx="985">
                  <c:v>7.4220600000000001</c:v>
                </c:pt>
                <c:pt idx="986">
                  <c:v>2.6091199999999999</c:v>
                </c:pt>
                <c:pt idx="987">
                  <c:v>6.7507200000000003</c:v>
                </c:pt>
                <c:pt idx="988">
                  <c:v>6.2114799999999999</c:v>
                </c:pt>
                <c:pt idx="989">
                  <c:v>7.1858500000000003</c:v>
                </c:pt>
                <c:pt idx="990">
                  <c:v>7.4600799999999996</c:v>
                </c:pt>
                <c:pt idx="991">
                  <c:v>7.2629599999999996</c:v>
                </c:pt>
                <c:pt idx="992">
                  <c:v>5.6273499999999999</c:v>
                </c:pt>
                <c:pt idx="993">
                  <c:v>6.2112600000000002</c:v>
                </c:pt>
                <c:pt idx="994">
                  <c:v>4.9415899999999997</c:v>
                </c:pt>
                <c:pt idx="995">
                  <c:v>7.4590500000000004</c:v>
                </c:pt>
                <c:pt idx="996">
                  <c:v>2.3678900000000001</c:v>
                </c:pt>
                <c:pt idx="997">
                  <c:v>7.1705399999999999</c:v>
                </c:pt>
                <c:pt idx="998">
                  <c:v>7.3528200000000004</c:v>
                </c:pt>
                <c:pt idx="999">
                  <c:v>6.9008000000000003</c:v>
                </c:pt>
              </c:numCache>
            </c:numRef>
          </c:yVal>
          <c:smooth val="0"/>
          <c:extLst>
            <c:ext xmlns:c16="http://schemas.microsoft.com/office/drawing/2014/chart" uri="{C3380CC4-5D6E-409C-BE32-E72D297353CC}">
              <c16:uniqueId val="{00000001-E202-4229-8A81-CA577B9AF177}"/>
            </c:ext>
          </c:extLst>
        </c:ser>
        <c:ser>
          <c:idx val="1"/>
          <c:order val="2"/>
          <c:tx>
            <c:strRef>
              <c:f>Relativity!$T$1</c:f>
              <c:strCache>
                <c:ptCount val="1"/>
                <c:pt idx="0">
                  <c:v>G4 DSL1</c:v>
                </c:pt>
              </c:strCache>
            </c:strRef>
          </c:tx>
          <c:spPr>
            <a:ln w="25400" cap="rnd">
              <a:noFill/>
              <a:round/>
            </a:ln>
            <a:effectLst/>
          </c:spPr>
          <c:marker>
            <c:symbol val="circle"/>
            <c:size val="5"/>
            <c:spPr>
              <a:solidFill>
                <a:srgbClr val="FF0000"/>
              </a:solidFill>
              <a:ln w="9525">
                <a:noFill/>
              </a:ln>
              <a:effectLst/>
            </c:spPr>
          </c:marker>
          <c:xVal>
            <c:numRef>
              <c:f>Relativity!$AB$3:$AB$1002</c:f>
              <c:numCache>
                <c:formatCode>General</c:formatCode>
                <c:ptCount val="1000"/>
                <c:pt idx="0">
                  <c:v>8.9349699999999999</c:v>
                </c:pt>
                <c:pt idx="1">
                  <c:v>9.9323399999999999</c:v>
                </c:pt>
                <c:pt idx="2">
                  <c:v>11.279299999999999</c:v>
                </c:pt>
                <c:pt idx="3">
                  <c:v>11.698700000000001</c:v>
                </c:pt>
                <c:pt idx="4">
                  <c:v>13.837999999999999</c:v>
                </c:pt>
                <c:pt idx="5">
                  <c:v>9.8914100000000005</c:v>
                </c:pt>
                <c:pt idx="6">
                  <c:v>13.7148</c:v>
                </c:pt>
                <c:pt idx="7">
                  <c:v>11.101699999999999</c:v>
                </c:pt>
                <c:pt idx="8">
                  <c:v>11.2407</c:v>
                </c:pt>
                <c:pt idx="9">
                  <c:v>12.283200000000001</c:v>
                </c:pt>
                <c:pt idx="10">
                  <c:v>10.1363</c:v>
                </c:pt>
                <c:pt idx="11">
                  <c:v>8.7389700000000001</c:v>
                </c:pt>
                <c:pt idx="12">
                  <c:v>0.36521599999999999</c:v>
                </c:pt>
                <c:pt idx="13">
                  <c:v>7.3808400000000001</c:v>
                </c:pt>
                <c:pt idx="14">
                  <c:v>8.8276000000000003</c:v>
                </c:pt>
                <c:pt idx="15">
                  <c:v>10.6082</c:v>
                </c:pt>
                <c:pt idx="16">
                  <c:v>8.1164400000000008</c:v>
                </c:pt>
                <c:pt idx="17">
                  <c:v>11.4496</c:v>
                </c:pt>
                <c:pt idx="18">
                  <c:v>8.8349299999999999</c:v>
                </c:pt>
                <c:pt idx="19">
                  <c:v>12.335100000000001</c:v>
                </c:pt>
                <c:pt idx="20">
                  <c:v>12.5557</c:v>
                </c:pt>
                <c:pt idx="21">
                  <c:v>4.5963200000000004</c:v>
                </c:pt>
                <c:pt idx="22">
                  <c:v>13.2906</c:v>
                </c:pt>
                <c:pt idx="23">
                  <c:v>5.6763899999999996</c:v>
                </c:pt>
                <c:pt idx="24">
                  <c:v>3.90923</c:v>
                </c:pt>
                <c:pt idx="25">
                  <c:v>10.0418</c:v>
                </c:pt>
                <c:pt idx="26">
                  <c:v>12.481199999999999</c:v>
                </c:pt>
                <c:pt idx="27">
                  <c:v>7.6663100000000002</c:v>
                </c:pt>
                <c:pt idx="28">
                  <c:v>6.77935</c:v>
                </c:pt>
                <c:pt idx="29">
                  <c:v>12.334300000000001</c:v>
                </c:pt>
                <c:pt idx="30">
                  <c:v>12.0662</c:v>
                </c:pt>
                <c:pt idx="31">
                  <c:v>8.1304400000000001</c:v>
                </c:pt>
                <c:pt idx="32">
                  <c:v>6.9441199999999998</c:v>
                </c:pt>
                <c:pt idx="33">
                  <c:v>4.7510000000000003</c:v>
                </c:pt>
                <c:pt idx="34">
                  <c:v>7.6738200000000001</c:v>
                </c:pt>
                <c:pt idx="35">
                  <c:v>5.3228099999999996</c:v>
                </c:pt>
                <c:pt idx="36">
                  <c:v>4.5418000000000003</c:v>
                </c:pt>
                <c:pt idx="37">
                  <c:v>11.0829</c:v>
                </c:pt>
                <c:pt idx="38">
                  <c:v>11.8384</c:v>
                </c:pt>
                <c:pt idx="39">
                  <c:v>13.7018</c:v>
                </c:pt>
                <c:pt idx="40">
                  <c:v>10.9802</c:v>
                </c:pt>
                <c:pt idx="41">
                  <c:v>12.365</c:v>
                </c:pt>
                <c:pt idx="42">
                  <c:v>7.3001800000000001</c:v>
                </c:pt>
                <c:pt idx="43">
                  <c:v>10.7628</c:v>
                </c:pt>
                <c:pt idx="44">
                  <c:v>13.4375</c:v>
                </c:pt>
                <c:pt idx="45">
                  <c:v>6.5358299999999998</c:v>
                </c:pt>
                <c:pt idx="46">
                  <c:v>10.0025</c:v>
                </c:pt>
                <c:pt idx="47">
                  <c:v>8.9713700000000003</c:v>
                </c:pt>
                <c:pt idx="48">
                  <c:v>12.1142</c:v>
                </c:pt>
                <c:pt idx="49">
                  <c:v>6.6339499999999996</c:v>
                </c:pt>
                <c:pt idx="50">
                  <c:v>2.2382</c:v>
                </c:pt>
                <c:pt idx="51">
                  <c:v>9.9610900000000004</c:v>
                </c:pt>
                <c:pt idx="52">
                  <c:v>9.0603999999999996</c:v>
                </c:pt>
                <c:pt idx="53">
                  <c:v>11.2357</c:v>
                </c:pt>
                <c:pt idx="54">
                  <c:v>6.5069900000000001</c:v>
                </c:pt>
                <c:pt idx="55">
                  <c:v>13.479799999999999</c:v>
                </c:pt>
                <c:pt idx="56">
                  <c:v>9.3018800000000006</c:v>
                </c:pt>
                <c:pt idx="57">
                  <c:v>13.5426</c:v>
                </c:pt>
                <c:pt idx="58">
                  <c:v>7.4398799999999996</c:v>
                </c:pt>
                <c:pt idx="59">
                  <c:v>11.8612</c:v>
                </c:pt>
                <c:pt idx="60">
                  <c:v>10.7354</c:v>
                </c:pt>
                <c:pt idx="61">
                  <c:v>7.7058999999999997</c:v>
                </c:pt>
                <c:pt idx="62">
                  <c:v>8.3233599999999992</c:v>
                </c:pt>
                <c:pt idx="63">
                  <c:v>12.3224</c:v>
                </c:pt>
                <c:pt idx="64">
                  <c:v>5.3027899999999999</c:v>
                </c:pt>
                <c:pt idx="65">
                  <c:v>11.8969</c:v>
                </c:pt>
                <c:pt idx="66">
                  <c:v>11.2317</c:v>
                </c:pt>
                <c:pt idx="67">
                  <c:v>12.921099999999999</c:v>
                </c:pt>
                <c:pt idx="68">
                  <c:v>10.043100000000001</c:v>
                </c:pt>
                <c:pt idx="69">
                  <c:v>12.498100000000001</c:v>
                </c:pt>
                <c:pt idx="70">
                  <c:v>13.6166</c:v>
                </c:pt>
                <c:pt idx="71">
                  <c:v>7.4874700000000001</c:v>
                </c:pt>
                <c:pt idx="72">
                  <c:v>10.2697</c:v>
                </c:pt>
                <c:pt idx="73">
                  <c:v>3.79895</c:v>
                </c:pt>
                <c:pt idx="74">
                  <c:v>10.806100000000001</c:v>
                </c:pt>
                <c:pt idx="75">
                  <c:v>6.9238200000000001</c:v>
                </c:pt>
                <c:pt idx="76">
                  <c:v>7.2971399999999997</c:v>
                </c:pt>
                <c:pt idx="77">
                  <c:v>8.8128100000000007</c:v>
                </c:pt>
                <c:pt idx="78">
                  <c:v>7.3300400000000003</c:v>
                </c:pt>
                <c:pt idx="79">
                  <c:v>13.6256</c:v>
                </c:pt>
                <c:pt idx="80">
                  <c:v>12.1128</c:v>
                </c:pt>
                <c:pt idx="81">
                  <c:v>9.4010400000000001</c:v>
                </c:pt>
                <c:pt idx="82">
                  <c:v>13.0783</c:v>
                </c:pt>
                <c:pt idx="83">
                  <c:v>12.1518</c:v>
                </c:pt>
                <c:pt idx="84">
                  <c:v>13.3718</c:v>
                </c:pt>
                <c:pt idx="85">
                  <c:v>8.8938100000000002</c:v>
                </c:pt>
                <c:pt idx="86">
                  <c:v>12.2636</c:v>
                </c:pt>
                <c:pt idx="87">
                  <c:v>8.1660900000000005</c:v>
                </c:pt>
                <c:pt idx="88">
                  <c:v>13.6142</c:v>
                </c:pt>
                <c:pt idx="89">
                  <c:v>5.1543599999999996</c:v>
                </c:pt>
                <c:pt idx="90">
                  <c:v>5.5154399999999999</c:v>
                </c:pt>
                <c:pt idx="91">
                  <c:v>13.8658</c:v>
                </c:pt>
                <c:pt idx="92">
                  <c:v>11.0945</c:v>
                </c:pt>
                <c:pt idx="93">
                  <c:v>3.5180099999999999</c:v>
                </c:pt>
                <c:pt idx="94">
                  <c:v>11.9915</c:v>
                </c:pt>
                <c:pt idx="95">
                  <c:v>10.7134</c:v>
                </c:pt>
                <c:pt idx="96">
                  <c:v>14.0092</c:v>
                </c:pt>
                <c:pt idx="97">
                  <c:v>13.843400000000001</c:v>
                </c:pt>
                <c:pt idx="98">
                  <c:v>11.153499999999999</c:v>
                </c:pt>
                <c:pt idx="99">
                  <c:v>6.5463100000000001</c:v>
                </c:pt>
                <c:pt idx="100">
                  <c:v>0.61491399999999996</c:v>
                </c:pt>
                <c:pt idx="101">
                  <c:v>7.6784499999999998</c:v>
                </c:pt>
                <c:pt idx="102">
                  <c:v>8.9567300000000003</c:v>
                </c:pt>
                <c:pt idx="103">
                  <c:v>12.1448</c:v>
                </c:pt>
                <c:pt idx="104">
                  <c:v>1.6451899999999999</c:v>
                </c:pt>
                <c:pt idx="105">
                  <c:v>11.4223</c:v>
                </c:pt>
                <c:pt idx="106">
                  <c:v>9.9550699999999992</c:v>
                </c:pt>
                <c:pt idx="107">
                  <c:v>13.4132</c:v>
                </c:pt>
                <c:pt idx="108">
                  <c:v>13.5801</c:v>
                </c:pt>
                <c:pt idx="109">
                  <c:v>12.0686</c:v>
                </c:pt>
                <c:pt idx="110">
                  <c:v>5.28871</c:v>
                </c:pt>
                <c:pt idx="111">
                  <c:v>12.312799999999999</c:v>
                </c:pt>
                <c:pt idx="112">
                  <c:v>13.5037</c:v>
                </c:pt>
                <c:pt idx="113">
                  <c:v>11.5787</c:v>
                </c:pt>
                <c:pt idx="114">
                  <c:v>6.5388999999999999</c:v>
                </c:pt>
                <c:pt idx="115">
                  <c:v>7.2526799999999998</c:v>
                </c:pt>
                <c:pt idx="116">
                  <c:v>9.2251100000000008</c:v>
                </c:pt>
                <c:pt idx="117">
                  <c:v>13.371499999999999</c:v>
                </c:pt>
                <c:pt idx="118">
                  <c:v>12.3025</c:v>
                </c:pt>
                <c:pt idx="119">
                  <c:v>1.91503</c:v>
                </c:pt>
                <c:pt idx="120">
                  <c:v>12.0768</c:v>
                </c:pt>
                <c:pt idx="121">
                  <c:v>10.8621</c:v>
                </c:pt>
                <c:pt idx="122">
                  <c:v>10.039899999999999</c:v>
                </c:pt>
                <c:pt idx="123">
                  <c:v>13.228999999999999</c:v>
                </c:pt>
                <c:pt idx="124">
                  <c:v>10.797599999999999</c:v>
                </c:pt>
                <c:pt idx="125">
                  <c:v>13.2951</c:v>
                </c:pt>
                <c:pt idx="126">
                  <c:v>13.719900000000001</c:v>
                </c:pt>
                <c:pt idx="127">
                  <c:v>4.0802199999999997</c:v>
                </c:pt>
                <c:pt idx="128">
                  <c:v>13.260199999999999</c:v>
                </c:pt>
                <c:pt idx="129">
                  <c:v>11.0046</c:v>
                </c:pt>
                <c:pt idx="130">
                  <c:v>13.6152</c:v>
                </c:pt>
                <c:pt idx="131">
                  <c:v>8.2303200000000007</c:v>
                </c:pt>
                <c:pt idx="132">
                  <c:v>8.8522499999999997</c:v>
                </c:pt>
                <c:pt idx="133">
                  <c:v>13.1166</c:v>
                </c:pt>
                <c:pt idx="134">
                  <c:v>10.7623</c:v>
                </c:pt>
                <c:pt idx="135">
                  <c:v>2.4750200000000002</c:v>
                </c:pt>
                <c:pt idx="136">
                  <c:v>6.6581299999999999</c:v>
                </c:pt>
                <c:pt idx="137">
                  <c:v>9.4696599999999993</c:v>
                </c:pt>
                <c:pt idx="138">
                  <c:v>14.0055</c:v>
                </c:pt>
                <c:pt idx="139">
                  <c:v>11.7555</c:v>
                </c:pt>
                <c:pt idx="140">
                  <c:v>8.8463100000000008</c:v>
                </c:pt>
                <c:pt idx="141">
                  <c:v>7.8170799999999998</c:v>
                </c:pt>
                <c:pt idx="142">
                  <c:v>10.496</c:v>
                </c:pt>
                <c:pt idx="143">
                  <c:v>10.709099999999999</c:v>
                </c:pt>
                <c:pt idx="144">
                  <c:v>13.059900000000001</c:v>
                </c:pt>
                <c:pt idx="145">
                  <c:v>3.37643</c:v>
                </c:pt>
                <c:pt idx="146">
                  <c:v>3.7</c:v>
                </c:pt>
                <c:pt idx="147">
                  <c:v>8.87486</c:v>
                </c:pt>
                <c:pt idx="148">
                  <c:v>9.8776499999999992</c:v>
                </c:pt>
                <c:pt idx="149">
                  <c:v>12.582800000000001</c:v>
                </c:pt>
                <c:pt idx="150">
                  <c:v>7.8904899999999998</c:v>
                </c:pt>
                <c:pt idx="151">
                  <c:v>13.6234</c:v>
                </c:pt>
                <c:pt idx="152">
                  <c:v>8.7164699999999993</c:v>
                </c:pt>
                <c:pt idx="153">
                  <c:v>8.7330100000000002</c:v>
                </c:pt>
                <c:pt idx="154">
                  <c:v>13.526</c:v>
                </c:pt>
                <c:pt idx="155">
                  <c:v>7.5201599999999997</c:v>
                </c:pt>
                <c:pt idx="156">
                  <c:v>11.064</c:v>
                </c:pt>
                <c:pt idx="157">
                  <c:v>12.6449</c:v>
                </c:pt>
                <c:pt idx="158">
                  <c:v>1.6967099999999999</c:v>
                </c:pt>
                <c:pt idx="159">
                  <c:v>12.547700000000001</c:v>
                </c:pt>
                <c:pt idx="160">
                  <c:v>2.6146400000000001</c:v>
                </c:pt>
                <c:pt idx="161">
                  <c:v>5.6249500000000001</c:v>
                </c:pt>
                <c:pt idx="162">
                  <c:v>8.4133999999999993</c:v>
                </c:pt>
                <c:pt idx="163">
                  <c:v>8.1470500000000001</c:v>
                </c:pt>
                <c:pt idx="164">
                  <c:v>13.349299999999999</c:v>
                </c:pt>
                <c:pt idx="165">
                  <c:v>8.9892299999999992</c:v>
                </c:pt>
                <c:pt idx="166">
                  <c:v>7.2623600000000001</c:v>
                </c:pt>
                <c:pt idx="167">
                  <c:v>9.7163900000000005</c:v>
                </c:pt>
                <c:pt idx="168">
                  <c:v>10.240600000000001</c:v>
                </c:pt>
                <c:pt idx="169">
                  <c:v>8.0733800000000002</c:v>
                </c:pt>
                <c:pt idx="170">
                  <c:v>10.5571</c:v>
                </c:pt>
                <c:pt idx="171">
                  <c:v>11.715199999999999</c:v>
                </c:pt>
                <c:pt idx="172">
                  <c:v>3.21577</c:v>
                </c:pt>
                <c:pt idx="173">
                  <c:v>13.442500000000001</c:v>
                </c:pt>
                <c:pt idx="174">
                  <c:v>13.924799999999999</c:v>
                </c:pt>
                <c:pt idx="175">
                  <c:v>13.097099999999999</c:v>
                </c:pt>
                <c:pt idx="176">
                  <c:v>8.9077800000000007</c:v>
                </c:pt>
                <c:pt idx="177">
                  <c:v>11.200100000000001</c:v>
                </c:pt>
                <c:pt idx="178">
                  <c:v>13.6454</c:v>
                </c:pt>
                <c:pt idx="179">
                  <c:v>1.9095899999999999</c:v>
                </c:pt>
                <c:pt idx="180">
                  <c:v>13.493600000000001</c:v>
                </c:pt>
                <c:pt idx="181">
                  <c:v>12.0145</c:v>
                </c:pt>
                <c:pt idx="182">
                  <c:v>10.5966</c:v>
                </c:pt>
                <c:pt idx="183">
                  <c:v>13.0884</c:v>
                </c:pt>
                <c:pt idx="184">
                  <c:v>10.491099999999999</c:v>
                </c:pt>
                <c:pt idx="185">
                  <c:v>13.090999999999999</c:v>
                </c:pt>
                <c:pt idx="186">
                  <c:v>12.5624</c:v>
                </c:pt>
                <c:pt idx="187">
                  <c:v>10.824400000000001</c:v>
                </c:pt>
                <c:pt idx="188">
                  <c:v>8.1874599999999997</c:v>
                </c:pt>
                <c:pt idx="189">
                  <c:v>5.9388100000000001</c:v>
                </c:pt>
                <c:pt idx="190">
                  <c:v>11.4819</c:v>
                </c:pt>
                <c:pt idx="191">
                  <c:v>5.3052599999999996</c:v>
                </c:pt>
                <c:pt idx="192">
                  <c:v>11.5481</c:v>
                </c:pt>
                <c:pt idx="193">
                  <c:v>10.217499999999999</c:v>
                </c:pt>
                <c:pt idx="194">
                  <c:v>6.3375000000000004</c:v>
                </c:pt>
                <c:pt idx="195">
                  <c:v>7.2079500000000003</c:v>
                </c:pt>
                <c:pt idx="196">
                  <c:v>3.6177199999999998</c:v>
                </c:pt>
                <c:pt idx="197">
                  <c:v>12.609</c:v>
                </c:pt>
                <c:pt idx="198">
                  <c:v>12.815799999999999</c:v>
                </c:pt>
                <c:pt idx="199">
                  <c:v>9.5719700000000003</c:v>
                </c:pt>
                <c:pt idx="200">
                  <c:v>7.7194399999999996</c:v>
                </c:pt>
                <c:pt idx="201">
                  <c:v>8.0500000000000007</c:v>
                </c:pt>
                <c:pt idx="202">
                  <c:v>4.1147</c:v>
                </c:pt>
                <c:pt idx="203">
                  <c:v>9.2039899999999992</c:v>
                </c:pt>
                <c:pt idx="204">
                  <c:v>10.381500000000001</c:v>
                </c:pt>
                <c:pt idx="205">
                  <c:v>9.0589999999999993</c:v>
                </c:pt>
                <c:pt idx="206">
                  <c:v>8.0535399999999999</c:v>
                </c:pt>
                <c:pt idx="207">
                  <c:v>3.9646599999999999</c:v>
                </c:pt>
                <c:pt idx="208">
                  <c:v>9.6482899999999994</c:v>
                </c:pt>
                <c:pt idx="209">
                  <c:v>2.6860599999999999</c:v>
                </c:pt>
                <c:pt idx="210">
                  <c:v>12.3935</c:v>
                </c:pt>
                <c:pt idx="211">
                  <c:v>8.1213999999999995</c:v>
                </c:pt>
                <c:pt idx="212">
                  <c:v>13.820399999999999</c:v>
                </c:pt>
                <c:pt idx="213">
                  <c:v>12.667999999999999</c:v>
                </c:pt>
                <c:pt idx="214">
                  <c:v>10.7479</c:v>
                </c:pt>
                <c:pt idx="215">
                  <c:v>11.507099999999999</c:v>
                </c:pt>
                <c:pt idx="216">
                  <c:v>9.5426300000000008</c:v>
                </c:pt>
                <c:pt idx="217">
                  <c:v>10.9094</c:v>
                </c:pt>
                <c:pt idx="218">
                  <c:v>11.5107</c:v>
                </c:pt>
                <c:pt idx="219">
                  <c:v>3.9502799999999998</c:v>
                </c:pt>
                <c:pt idx="220">
                  <c:v>9.6985499999999991</c:v>
                </c:pt>
                <c:pt idx="221">
                  <c:v>6.0625200000000001</c:v>
                </c:pt>
                <c:pt idx="222">
                  <c:v>8.4301300000000001</c:v>
                </c:pt>
                <c:pt idx="223">
                  <c:v>10.7806</c:v>
                </c:pt>
                <c:pt idx="224">
                  <c:v>5.3384499999999999</c:v>
                </c:pt>
                <c:pt idx="225">
                  <c:v>5.8022999999999998</c:v>
                </c:pt>
                <c:pt idx="226">
                  <c:v>7.4197199999999999</c:v>
                </c:pt>
                <c:pt idx="227">
                  <c:v>9.6872500000000006</c:v>
                </c:pt>
                <c:pt idx="228">
                  <c:v>10.787800000000001</c:v>
                </c:pt>
                <c:pt idx="229">
                  <c:v>12.5481</c:v>
                </c:pt>
                <c:pt idx="230">
                  <c:v>13.941000000000001</c:v>
                </c:pt>
                <c:pt idx="231">
                  <c:v>9.8524499999999993</c:v>
                </c:pt>
                <c:pt idx="232">
                  <c:v>13.7211</c:v>
                </c:pt>
                <c:pt idx="233">
                  <c:v>11.260999999999999</c:v>
                </c:pt>
                <c:pt idx="234">
                  <c:v>12.8711</c:v>
                </c:pt>
                <c:pt idx="235">
                  <c:v>9.8956</c:v>
                </c:pt>
                <c:pt idx="236">
                  <c:v>3.9517500000000001</c:v>
                </c:pt>
                <c:pt idx="237">
                  <c:v>13.491</c:v>
                </c:pt>
                <c:pt idx="238">
                  <c:v>8.2606699999999993</c:v>
                </c:pt>
                <c:pt idx="239">
                  <c:v>5.7721200000000001</c:v>
                </c:pt>
                <c:pt idx="240">
                  <c:v>12.982100000000001</c:v>
                </c:pt>
                <c:pt idx="241">
                  <c:v>7.6105400000000003</c:v>
                </c:pt>
                <c:pt idx="242">
                  <c:v>0.86806399999999995</c:v>
                </c:pt>
                <c:pt idx="243">
                  <c:v>12.776199999999999</c:v>
                </c:pt>
                <c:pt idx="244">
                  <c:v>12.505100000000001</c:v>
                </c:pt>
                <c:pt idx="245">
                  <c:v>3.7997700000000001</c:v>
                </c:pt>
                <c:pt idx="246">
                  <c:v>5.1946899999999996</c:v>
                </c:pt>
                <c:pt idx="247">
                  <c:v>12.7888</c:v>
                </c:pt>
                <c:pt idx="248">
                  <c:v>4.9378200000000003</c:v>
                </c:pt>
                <c:pt idx="249">
                  <c:v>6.2667599999999997</c:v>
                </c:pt>
                <c:pt idx="250">
                  <c:v>5.8597000000000001</c:v>
                </c:pt>
                <c:pt idx="251">
                  <c:v>6.3326099999999999</c:v>
                </c:pt>
                <c:pt idx="252">
                  <c:v>5.2236500000000001</c:v>
                </c:pt>
                <c:pt idx="253">
                  <c:v>10.125500000000001</c:v>
                </c:pt>
                <c:pt idx="254">
                  <c:v>11.9292</c:v>
                </c:pt>
                <c:pt idx="255">
                  <c:v>7.2861000000000002</c:v>
                </c:pt>
                <c:pt idx="256">
                  <c:v>11.1861</c:v>
                </c:pt>
                <c:pt idx="257">
                  <c:v>9.3857700000000008</c:v>
                </c:pt>
                <c:pt idx="258">
                  <c:v>8.7607400000000002</c:v>
                </c:pt>
                <c:pt idx="259">
                  <c:v>11.017799999999999</c:v>
                </c:pt>
                <c:pt idx="260">
                  <c:v>10.9299</c:v>
                </c:pt>
                <c:pt idx="261">
                  <c:v>12.123799999999999</c:v>
                </c:pt>
                <c:pt idx="262">
                  <c:v>10.9384</c:v>
                </c:pt>
                <c:pt idx="263">
                  <c:v>13.9033</c:v>
                </c:pt>
                <c:pt idx="264">
                  <c:v>13.282400000000001</c:v>
                </c:pt>
                <c:pt idx="265">
                  <c:v>1.74098</c:v>
                </c:pt>
                <c:pt idx="266">
                  <c:v>12.0585</c:v>
                </c:pt>
                <c:pt idx="267">
                  <c:v>1.97017</c:v>
                </c:pt>
                <c:pt idx="268">
                  <c:v>12.7845</c:v>
                </c:pt>
                <c:pt idx="269">
                  <c:v>4.7020600000000004</c:v>
                </c:pt>
                <c:pt idx="270">
                  <c:v>12.9468</c:v>
                </c:pt>
                <c:pt idx="271">
                  <c:v>5.20336</c:v>
                </c:pt>
                <c:pt idx="272">
                  <c:v>13.9521</c:v>
                </c:pt>
                <c:pt idx="273">
                  <c:v>12.8691</c:v>
                </c:pt>
                <c:pt idx="274">
                  <c:v>4.7813699999999999</c:v>
                </c:pt>
                <c:pt idx="275">
                  <c:v>11.788600000000001</c:v>
                </c:pt>
                <c:pt idx="276">
                  <c:v>9.9122500000000002</c:v>
                </c:pt>
                <c:pt idx="277">
                  <c:v>5.1422299999999996</c:v>
                </c:pt>
                <c:pt idx="278">
                  <c:v>13.015599999999999</c:v>
                </c:pt>
                <c:pt idx="279">
                  <c:v>9.5752799999999993</c:v>
                </c:pt>
                <c:pt idx="280">
                  <c:v>9.5370399999999993</c:v>
                </c:pt>
                <c:pt idx="281">
                  <c:v>10.672499999999999</c:v>
                </c:pt>
                <c:pt idx="282">
                  <c:v>6.2696199999999997</c:v>
                </c:pt>
                <c:pt idx="283">
                  <c:v>5.82761</c:v>
                </c:pt>
                <c:pt idx="284">
                  <c:v>8.9082000000000008</c:v>
                </c:pt>
                <c:pt idx="285">
                  <c:v>7.4416200000000003</c:v>
                </c:pt>
                <c:pt idx="286">
                  <c:v>11.734999999999999</c:v>
                </c:pt>
                <c:pt idx="287">
                  <c:v>6.9941000000000004</c:v>
                </c:pt>
                <c:pt idx="288">
                  <c:v>6.4129899999999997</c:v>
                </c:pt>
                <c:pt idx="289">
                  <c:v>9.3932699999999993</c:v>
                </c:pt>
                <c:pt idx="290">
                  <c:v>11.1219</c:v>
                </c:pt>
                <c:pt idx="291">
                  <c:v>11.414999999999999</c:v>
                </c:pt>
                <c:pt idx="292">
                  <c:v>8.5976400000000002</c:v>
                </c:pt>
                <c:pt idx="293">
                  <c:v>10.788399999999999</c:v>
                </c:pt>
                <c:pt idx="294">
                  <c:v>13.9481</c:v>
                </c:pt>
                <c:pt idx="295">
                  <c:v>4.0787800000000001</c:v>
                </c:pt>
                <c:pt idx="296">
                  <c:v>9.7038200000000003</c:v>
                </c:pt>
                <c:pt idx="297">
                  <c:v>10.422499999999999</c:v>
                </c:pt>
                <c:pt idx="298">
                  <c:v>13.1745</c:v>
                </c:pt>
                <c:pt idx="299">
                  <c:v>9.0824300000000004</c:v>
                </c:pt>
                <c:pt idx="300">
                  <c:v>4.1825400000000004</c:v>
                </c:pt>
                <c:pt idx="301">
                  <c:v>12.979699999999999</c:v>
                </c:pt>
                <c:pt idx="302">
                  <c:v>4.8887999999999998</c:v>
                </c:pt>
                <c:pt idx="303">
                  <c:v>8.3926599999999993</c:v>
                </c:pt>
                <c:pt idx="304">
                  <c:v>13.091200000000001</c:v>
                </c:pt>
                <c:pt idx="305">
                  <c:v>7.2544899999999997</c:v>
                </c:pt>
                <c:pt idx="306">
                  <c:v>12.8782</c:v>
                </c:pt>
                <c:pt idx="307">
                  <c:v>7.8626100000000001</c:v>
                </c:pt>
                <c:pt idx="308">
                  <c:v>2.2686799999999998</c:v>
                </c:pt>
                <c:pt idx="309">
                  <c:v>10.0533</c:v>
                </c:pt>
                <c:pt idx="310">
                  <c:v>6.4483899999999998</c:v>
                </c:pt>
                <c:pt idx="311">
                  <c:v>6.2527999999999997</c:v>
                </c:pt>
                <c:pt idx="312">
                  <c:v>13.6008</c:v>
                </c:pt>
                <c:pt idx="313">
                  <c:v>3.2795899999999998</c:v>
                </c:pt>
                <c:pt idx="314">
                  <c:v>13.8437</c:v>
                </c:pt>
                <c:pt idx="315">
                  <c:v>11.1158</c:v>
                </c:pt>
                <c:pt idx="316">
                  <c:v>14.0398</c:v>
                </c:pt>
                <c:pt idx="317">
                  <c:v>10.4171</c:v>
                </c:pt>
                <c:pt idx="318">
                  <c:v>9.80762</c:v>
                </c:pt>
                <c:pt idx="319">
                  <c:v>11.510199999999999</c:v>
                </c:pt>
                <c:pt idx="320">
                  <c:v>9.3477599999999992</c:v>
                </c:pt>
                <c:pt idx="321">
                  <c:v>7.61897</c:v>
                </c:pt>
                <c:pt idx="322">
                  <c:v>7.9748900000000003</c:v>
                </c:pt>
                <c:pt idx="323">
                  <c:v>5.2877099999999997</c:v>
                </c:pt>
                <c:pt idx="324">
                  <c:v>6.7378</c:v>
                </c:pt>
                <c:pt idx="325">
                  <c:v>8.6728299999999994</c:v>
                </c:pt>
                <c:pt idx="326">
                  <c:v>12.2036</c:v>
                </c:pt>
                <c:pt idx="327">
                  <c:v>5.3667499999999997</c:v>
                </c:pt>
                <c:pt idx="328">
                  <c:v>9.9698600000000006</c:v>
                </c:pt>
                <c:pt idx="329">
                  <c:v>1.35331</c:v>
                </c:pt>
                <c:pt idx="330">
                  <c:v>4.8857600000000003</c:v>
                </c:pt>
                <c:pt idx="331">
                  <c:v>4.08209</c:v>
                </c:pt>
                <c:pt idx="332">
                  <c:v>10.080299999999999</c:v>
                </c:pt>
                <c:pt idx="333">
                  <c:v>11.0533</c:v>
                </c:pt>
                <c:pt idx="334">
                  <c:v>12.684900000000001</c:v>
                </c:pt>
                <c:pt idx="335">
                  <c:v>9.4167900000000007</c:v>
                </c:pt>
                <c:pt idx="336">
                  <c:v>0.83409100000000003</c:v>
                </c:pt>
                <c:pt idx="337">
                  <c:v>11.089499999999999</c:v>
                </c:pt>
                <c:pt idx="338">
                  <c:v>7.42746</c:v>
                </c:pt>
                <c:pt idx="339">
                  <c:v>13.4962</c:v>
                </c:pt>
                <c:pt idx="340">
                  <c:v>11.0479</c:v>
                </c:pt>
                <c:pt idx="341">
                  <c:v>13.8954</c:v>
                </c:pt>
                <c:pt idx="342">
                  <c:v>13.811500000000001</c:v>
                </c:pt>
                <c:pt idx="343">
                  <c:v>6.5589300000000001</c:v>
                </c:pt>
                <c:pt idx="344">
                  <c:v>7.9704300000000003</c:v>
                </c:pt>
                <c:pt idx="345">
                  <c:v>11.815</c:v>
                </c:pt>
                <c:pt idx="346">
                  <c:v>5.8854300000000004</c:v>
                </c:pt>
                <c:pt idx="347">
                  <c:v>10.4695</c:v>
                </c:pt>
                <c:pt idx="348">
                  <c:v>11.5959</c:v>
                </c:pt>
                <c:pt idx="349">
                  <c:v>8.0858399999999993</c:v>
                </c:pt>
                <c:pt idx="350">
                  <c:v>5.8734000000000002</c:v>
                </c:pt>
                <c:pt idx="351">
                  <c:v>13.188700000000001</c:v>
                </c:pt>
                <c:pt idx="352">
                  <c:v>5.1995500000000003</c:v>
                </c:pt>
                <c:pt idx="353">
                  <c:v>7.1589799999999997</c:v>
                </c:pt>
                <c:pt idx="354">
                  <c:v>9.5698299999999996</c:v>
                </c:pt>
                <c:pt idx="355">
                  <c:v>7.8876299999999997</c:v>
                </c:pt>
                <c:pt idx="356">
                  <c:v>7.4177299999999997</c:v>
                </c:pt>
                <c:pt idx="357">
                  <c:v>1.67483</c:v>
                </c:pt>
                <c:pt idx="358">
                  <c:v>13.3592</c:v>
                </c:pt>
                <c:pt idx="359">
                  <c:v>3.0220699999999998</c:v>
                </c:pt>
                <c:pt idx="360">
                  <c:v>7.7068199999999996</c:v>
                </c:pt>
                <c:pt idx="361">
                  <c:v>2.5427499999999998</c:v>
                </c:pt>
                <c:pt idx="362">
                  <c:v>6.2546999999999997</c:v>
                </c:pt>
                <c:pt idx="363">
                  <c:v>9.4660899999999994</c:v>
                </c:pt>
                <c:pt idx="364">
                  <c:v>9.6068300000000004</c:v>
                </c:pt>
                <c:pt idx="365">
                  <c:v>9.6355699999999995</c:v>
                </c:pt>
                <c:pt idx="366">
                  <c:v>3.5036399999999999</c:v>
                </c:pt>
                <c:pt idx="367">
                  <c:v>10.005000000000001</c:v>
                </c:pt>
                <c:pt idx="368">
                  <c:v>10.009499999999999</c:v>
                </c:pt>
                <c:pt idx="369">
                  <c:v>8.6146499999999993</c:v>
                </c:pt>
                <c:pt idx="370">
                  <c:v>6.6785899999999998</c:v>
                </c:pt>
                <c:pt idx="371">
                  <c:v>12.1426</c:v>
                </c:pt>
                <c:pt idx="372">
                  <c:v>7.4138400000000004</c:v>
                </c:pt>
                <c:pt idx="373">
                  <c:v>6.2466400000000002</c:v>
                </c:pt>
                <c:pt idx="374">
                  <c:v>6.6082700000000001</c:v>
                </c:pt>
                <c:pt idx="375">
                  <c:v>7.7481499999999999</c:v>
                </c:pt>
                <c:pt idx="376">
                  <c:v>2.00278</c:v>
                </c:pt>
                <c:pt idx="377">
                  <c:v>11.1587</c:v>
                </c:pt>
                <c:pt idx="378">
                  <c:v>13.621700000000001</c:v>
                </c:pt>
                <c:pt idx="379">
                  <c:v>10.2395</c:v>
                </c:pt>
                <c:pt idx="380">
                  <c:v>10.4008</c:v>
                </c:pt>
                <c:pt idx="381">
                  <c:v>6.49315</c:v>
                </c:pt>
                <c:pt idx="382">
                  <c:v>13.857200000000001</c:v>
                </c:pt>
                <c:pt idx="383">
                  <c:v>11.243399999999999</c:v>
                </c:pt>
                <c:pt idx="384">
                  <c:v>11.105</c:v>
                </c:pt>
                <c:pt idx="385">
                  <c:v>8.5415200000000002</c:v>
                </c:pt>
                <c:pt idx="386">
                  <c:v>8.2306100000000004</c:v>
                </c:pt>
                <c:pt idx="387">
                  <c:v>13.851800000000001</c:v>
                </c:pt>
                <c:pt idx="388">
                  <c:v>8.4531600000000005</c:v>
                </c:pt>
                <c:pt idx="389">
                  <c:v>10.574999999999999</c:v>
                </c:pt>
                <c:pt idx="390">
                  <c:v>7.8735499999999998</c:v>
                </c:pt>
                <c:pt idx="391">
                  <c:v>13.662599999999999</c:v>
                </c:pt>
                <c:pt idx="392">
                  <c:v>11.9535</c:v>
                </c:pt>
                <c:pt idx="393">
                  <c:v>2.7563499999999999</c:v>
                </c:pt>
                <c:pt idx="394">
                  <c:v>4.2800099999999999</c:v>
                </c:pt>
                <c:pt idx="395">
                  <c:v>2.7120099999999998</c:v>
                </c:pt>
                <c:pt idx="396">
                  <c:v>7.95106</c:v>
                </c:pt>
                <c:pt idx="397">
                  <c:v>7.6836000000000002</c:v>
                </c:pt>
                <c:pt idx="398">
                  <c:v>13.281599999999999</c:v>
                </c:pt>
                <c:pt idx="399">
                  <c:v>13.469099999999999</c:v>
                </c:pt>
                <c:pt idx="400">
                  <c:v>10.673299999999999</c:v>
                </c:pt>
                <c:pt idx="401">
                  <c:v>5.1907699999999997</c:v>
                </c:pt>
                <c:pt idx="402">
                  <c:v>11.2279</c:v>
                </c:pt>
                <c:pt idx="403">
                  <c:v>10.4155</c:v>
                </c:pt>
                <c:pt idx="404">
                  <c:v>1.5414600000000001</c:v>
                </c:pt>
                <c:pt idx="405">
                  <c:v>7.4507000000000003</c:v>
                </c:pt>
                <c:pt idx="406">
                  <c:v>8.9089500000000008</c:v>
                </c:pt>
                <c:pt idx="407">
                  <c:v>13.3736</c:v>
                </c:pt>
                <c:pt idx="408">
                  <c:v>6.02346</c:v>
                </c:pt>
                <c:pt idx="409">
                  <c:v>13.1531</c:v>
                </c:pt>
                <c:pt idx="410">
                  <c:v>3.15882</c:v>
                </c:pt>
                <c:pt idx="411">
                  <c:v>13.079700000000001</c:v>
                </c:pt>
                <c:pt idx="412">
                  <c:v>4.1387</c:v>
                </c:pt>
                <c:pt idx="413">
                  <c:v>10.8119</c:v>
                </c:pt>
                <c:pt idx="414">
                  <c:v>12.555099999999999</c:v>
                </c:pt>
                <c:pt idx="415">
                  <c:v>4.4656000000000002</c:v>
                </c:pt>
                <c:pt idx="416">
                  <c:v>3.6806700000000001</c:v>
                </c:pt>
                <c:pt idx="417">
                  <c:v>9.3772300000000008</c:v>
                </c:pt>
                <c:pt idx="418">
                  <c:v>3.8790499999999999</c:v>
                </c:pt>
                <c:pt idx="419">
                  <c:v>13.140599999999999</c:v>
                </c:pt>
                <c:pt idx="420">
                  <c:v>13.1068</c:v>
                </c:pt>
                <c:pt idx="421">
                  <c:v>12.9665</c:v>
                </c:pt>
                <c:pt idx="422">
                  <c:v>10.764200000000001</c:v>
                </c:pt>
                <c:pt idx="423">
                  <c:v>12.914199999999999</c:v>
                </c:pt>
                <c:pt idx="424">
                  <c:v>11.8703</c:v>
                </c:pt>
                <c:pt idx="425">
                  <c:v>7.4542200000000003</c:v>
                </c:pt>
                <c:pt idx="426">
                  <c:v>5.3965300000000003</c:v>
                </c:pt>
                <c:pt idx="427">
                  <c:v>12.0975</c:v>
                </c:pt>
                <c:pt idx="428">
                  <c:v>8.9145699999999994</c:v>
                </c:pt>
                <c:pt idx="429">
                  <c:v>3.8414799999999998</c:v>
                </c:pt>
                <c:pt idx="430">
                  <c:v>12.566599999999999</c:v>
                </c:pt>
                <c:pt idx="431">
                  <c:v>13.316000000000001</c:v>
                </c:pt>
                <c:pt idx="432">
                  <c:v>10.8489</c:v>
                </c:pt>
                <c:pt idx="433">
                  <c:v>10.5215</c:v>
                </c:pt>
                <c:pt idx="434">
                  <c:v>3.3450000000000002</c:v>
                </c:pt>
                <c:pt idx="435">
                  <c:v>6.6463000000000001</c:v>
                </c:pt>
                <c:pt idx="436">
                  <c:v>10.1668</c:v>
                </c:pt>
                <c:pt idx="437">
                  <c:v>10.8527</c:v>
                </c:pt>
                <c:pt idx="438">
                  <c:v>13.296200000000001</c:v>
                </c:pt>
                <c:pt idx="439">
                  <c:v>8.0758299999999998</c:v>
                </c:pt>
                <c:pt idx="440">
                  <c:v>5.9807199999999998</c:v>
                </c:pt>
                <c:pt idx="441">
                  <c:v>5.1972199999999997</c:v>
                </c:pt>
                <c:pt idx="442">
                  <c:v>8.54678</c:v>
                </c:pt>
                <c:pt idx="443">
                  <c:v>5.7834399999999997</c:v>
                </c:pt>
                <c:pt idx="444">
                  <c:v>11.500500000000001</c:v>
                </c:pt>
                <c:pt idx="445">
                  <c:v>11.235799999999999</c:v>
                </c:pt>
                <c:pt idx="446">
                  <c:v>12.6021</c:v>
                </c:pt>
                <c:pt idx="447">
                  <c:v>12.202</c:v>
                </c:pt>
                <c:pt idx="448">
                  <c:v>2.5488200000000001</c:v>
                </c:pt>
                <c:pt idx="449">
                  <c:v>2.9871400000000001</c:v>
                </c:pt>
                <c:pt idx="450">
                  <c:v>12.7256</c:v>
                </c:pt>
                <c:pt idx="451">
                  <c:v>2.1683599999999998</c:v>
                </c:pt>
                <c:pt idx="452">
                  <c:v>10.9537</c:v>
                </c:pt>
                <c:pt idx="453">
                  <c:v>9.8510799999999996</c:v>
                </c:pt>
                <c:pt idx="454">
                  <c:v>11.2409</c:v>
                </c:pt>
                <c:pt idx="455">
                  <c:v>8.8945799999999995</c:v>
                </c:pt>
                <c:pt idx="456">
                  <c:v>9.6568900000000006</c:v>
                </c:pt>
                <c:pt idx="457">
                  <c:v>3.6809599999999998</c:v>
                </c:pt>
                <c:pt idx="458">
                  <c:v>8.4457400000000007</c:v>
                </c:pt>
                <c:pt idx="459">
                  <c:v>8.9406599999999994</c:v>
                </c:pt>
                <c:pt idx="460">
                  <c:v>9.2018699999999995</c:v>
                </c:pt>
                <c:pt idx="461">
                  <c:v>5.1938199999999997</c:v>
                </c:pt>
                <c:pt idx="462">
                  <c:v>11.441000000000001</c:v>
                </c:pt>
                <c:pt idx="463">
                  <c:v>11.9749</c:v>
                </c:pt>
                <c:pt idx="464">
                  <c:v>13.1654</c:v>
                </c:pt>
                <c:pt idx="465">
                  <c:v>8.1028599999999997</c:v>
                </c:pt>
                <c:pt idx="466">
                  <c:v>9.4601699999999997</c:v>
                </c:pt>
                <c:pt idx="467">
                  <c:v>13.2278</c:v>
                </c:pt>
                <c:pt idx="468">
                  <c:v>13.773400000000001</c:v>
                </c:pt>
                <c:pt idx="469">
                  <c:v>12.802199999999999</c:v>
                </c:pt>
                <c:pt idx="470">
                  <c:v>5.3483000000000001</c:v>
                </c:pt>
                <c:pt idx="471">
                  <c:v>12.0319</c:v>
                </c:pt>
                <c:pt idx="472">
                  <c:v>9.6482299999999999</c:v>
                </c:pt>
                <c:pt idx="473">
                  <c:v>11.6831</c:v>
                </c:pt>
                <c:pt idx="474">
                  <c:v>13.3056</c:v>
                </c:pt>
                <c:pt idx="475">
                  <c:v>6.2046999999999999</c:v>
                </c:pt>
                <c:pt idx="476">
                  <c:v>7.2537200000000004</c:v>
                </c:pt>
                <c:pt idx="477">
                  <c:v>6.83934</c:v>
                </c:pt>
                <c:pt idx="478">
                  <c:v>12.4826</c:v>
                </c:pt>
                <c:pt idx="479">
                  <c:v>10.0785</c:v>
                </c:pt>
                <c:pt idx="480">
                  <c:v>7.3210699999999997</c:v>
                </c:pt>
                <c:pt idx="481">
                  <c:v>12.109500000000001</c:v>
                </c:pt>
                <c:pt idx="482">
                  <c:v>7.7217200000000004</c:v>
                </c:pt>
                <c:pt idx="483">
                  <c:v>9.3808000000000007</c:v>
                </c:pt>
                <c:pt idx="484">
                  <c:v>6.27562</c:v>
                </c:pt>
                <c:pt idx="485">
                  <c:v>9.9124800000000004</c:v>
                </c:pt>
                <c:pt idx="486">
                  <c:v>6.7713099999999997</c:v>
                </c:pt>
                <c:pt idx="487">
                  <c:v>10.6591</c:v>
                </c:pt>
                <c:pt idx="488">
                  <c:v>3.7292100000000001</c:v>
                </c:pt>
                <c:pt idx="489">
                  <c:v>7.5363699999999998</c:v>
                </c:pt>
                <c:pt idx="490">
                  <c:v>5.3635000000000002</c:v>
                </c:pt>
                <c:pt idx="491">
                  <c:v>11.402100000000001</c:v>
                </c:pt>
                <c:pt idx="492">
                  <c:v>11.726800000000001</c:v>
                </c:pt>
                <c:pt idx="493">
                  <c:v>8.7433499999999995</c:v>
                </c:pt>
                <c:pt idx="494">
                  <c:v>9.44299</c:v>
                </c:pt>
                <c:pt idx="495">
                  <c:v>6.6515700000000004</c:v>
                </c:pt>
                <c:pt idx="496">
                  <c:v>7.9820599999999997</c:v>
                </c:pt>
                <c:pt idx="497">
                  <c:v>6.6957000000000004</c:v>
                </c:pt>
                <c:pt idx="498">
                  <c:v>13.083500000000001</c:v>
                </c:pt>
                <c:pt idx="499">
                  <c:v>6.6337200000000003</c:v>
                </c:pt>
                <c:pt idx="500">
                  <c:v>6.3044399999999996</c:v>
                </c:pt>
                <c:pt idx="501">
                  <c:v>11.3188</c:v>
                </c:pt>
                <c:pt idx="502">
                  <c:v>6.3239000000000001</c:v>
                </c:pt>
                <c:pt idx="503">
                  <c:v>10.313000000000001</c:v>
                </c:pt>
                <c:pt idx="504">
                  <c:v>13.8582</c:v>
                </c:pt>
                <c:pt idx="505">
                  <c:v>4.2737400000000001</c:v>
                </c:pt>
                <c:pt idx="506">
                  <c:v>11.1683</c:v>
                </c:pt>
                <c:pt idx="507">
                  <c:v>8.8186</c:v>
                </c:pt>
                <c:pt idx="508">
                  <c:v>12.1774</c:v>
                </c:pt>
                <c:pt idx="509">
                  <c:v>10.8751</c:v>
                </c:pt>
                <c:pt idx="510">
                  <c:v>13.964499999999999</c:v>
                </c:pt>
                <c:pt idx="511">
                  <c:v>10.9108</c:v>
                </c:pt>
                <c:pt idx="512">
                  <c:v>10.328200000000001</c:v>
                </c:pt>
                <c:pt idx="513">
                  <c:v>12.303100000000001</c:v>
                </c:pt>
                <c:pt idx="514">
                  <c:v>2.26478</c:v>
                </c:pt>
                <c:pt idx="515">
                  <c:v>12.362299999999999</c:v>
                </c:pt>
                <c:pt idx="516">
                  <c:v>9.3967600000000004</c:v>
                </c:pt>
                <c:pt idx="517">
                  <c:v>8.5884</c:v>
                </c:pt>
                <c:pt idx="518">
                  <c:v>11.1122</c:v>
                </c:pt>
                <c:pt idx="519">
                  <c:v>11.462</c:v>
                </c:pt>
                <c:pt idx="520">
                  <c:v>5.3813500000000003</c:v>
                </c:pt>
                <c:pt idx="521">
                  <c:v>8.2669499999999996</c:v>
                </c:pt>
                <c:pt idx="522">
                  <c:v>13.3888</c:v>
                </c:pt>
                <c:pt idx="523">
                  <c:v>12.0364</c:v>
                </c:pt>
                <c:pt idx="524">
                  <c:v>11.163399999999999</c:v>
                </c:pt>
                <c:pt idx="525">
                  <c:v>4.26675</c:v>
                </c:pt>
                <c:pt idx="526">
                  <c:v>11.5442</c:v>
                </c:pt>
                <c:pt idx="527">
                  <c:v>11.9076</c:v>
                </c:pt>
                <c:pt idx="528">
                  <c:v>4.8572899999999999</c:v>
                </c:pt>
                <c:pt idx="529">
                  <c:v>10.7928</c:v>
                </c:pt>
                <c:pt idx="530">
                  <c:v>10.158200000000001</c:v>
                </c:pt>
                <c:pt idx="531">
                  <c:v>13.4488</c:v>
                </c:pt>
                <c:pt idx="532">
                  <c:v>4.6213899999999999</c:v>
                </c:pt>
                <c:pt idx="533">
                  <c:v>7.8758999999999997</c:v>
                </c:pt>
                <c:pt idx="534">
                  <c:v>9.6865600000000001</c:v>
                </c:pt>
                <c:pt idx="535">
                  <c:v>10.9552</c:v>
                </c:pt>
                <c:pt idx="536">
                  <c:v>7.2139699999999998</c:v>
                </c:pt>
                <c:pt idx="537">
                  <c:v>10.8049</c:v>
                </c:pt>
                <c:pt idx="538">
                  <c:v>5.4174899999999999</c:v>
                </c:pt>
                <c:pt idx="539">
                  <c:v>12.564500000000001</c:v>
                </c:pt>
                <c:pt idx="540">
                  <c:v>7.1898900000000001</c:v>
                </c:pt>
                <c:pt idx="541">
                  <c:v>11.0661</c:v>
                </c:pt>
                <c:pt idx="542">
                  <c:v>8.2969299999999997</c:v>
                </c:pt>
                <c:pt idx="543">
                  <c:v>10.7638</c:v>
                </c:pt>
                <c:pt idx="544">
                  <c:v>10.111499999999999</c:v>
                </c:pt>
                <c:pt idx="545">
                  <c:v>5.7067500000000004</c:v>
                </c:pt>
                <c:pt idx="546">
                  <c:v>10.998699999999999</c:v>
                </c:pt>
                <c:pt idx="547">
                  <c:v>2.9363299999999999</c:v>
                </c:pt>
                <c:pt idx="548">
                  <c:v>12.8278</c:v>
                </c:pt>
                <c:pt idx="549">
                  <c:v>12.392099999999999</c:v>
                </c:pt>
                <c:pt idx="550">
                  <c:v>10.269600000000001</c:v>
                </c:pt>
                <c:pt idx="551">
                  <c:v>9.2479399999999998</c:v>
                </c:pt>
                <c:pt idx="552">
                  <c:v>12.428699999999999</c:v>
                </c:pt>
                <c:pt idx="553">
                  <c:v>10.966799999999999</c:v>
                </c:pt>
                <c:pt idx="554">
                  <c:v>11.741300000000001</c:v>
                </c:pt>
                <c:pt idx="555">
                  <c:v>6.2985800000000003</c:v>
                </c:pt>
                <c:pt idx="556">
                  <c:v>11.014099999999999</c:v>
                </c:pt>
                <c:pt idx="557">
                  <c:v>9.1627700000000001</c:v>
                </c:pt>
                <c:pt idx="558">
                  <c:v>5.5562800000000001</c:v>
                </c:pt>
                <c:pt idx="559">
                  <c:v>13.3208</c:v>
                </c:pt>
                <c:pt idx="560">
                  <c:v>12.4458</c:v>
                </c:pt>
                <c:pt idx="561">
                  <c:v>8.4837299999999995</c:v>
                </c:pt>
                <c:pt idx="562">
                  <c:v>8.1226500000000001</c:v>
                </c:pt>
                <c:pt idx="563">
                  <c:v>5.7360600000000002</c:v>
                </c:pt>
                <c:pt idx="564">
                  <c:v>6.7234499999999997</c:v>
                </c:pt>
                <c:pt idx="565">
                  <c:v>13.1866</c:v>
                </c:pt>
                <c:pt idx="566">
                  <c:v>13.8055</c:v>
                </c:pt>
                <c:pt idx="567">
                  <c:v>10.9732</c:v>
                </c:pt>
                <c:pt idx="568">
                  <c:v>11.5327</c:v>
                </c:pt>
                <c:pt idx="569">
                  <c:v>5.1716199999999999</c:v>
                </c:pt>
                <c:pt idx="570">
                  <c:v>10.0251</c:v>
                </c:pt>
                <c:pt idx="571">
                  <c:v>3.7371099999999999</c:v>
                </c:pt>
                <c:pt idx="572">
                  <c:v>4.85717</c:v>
                </c:pt>
                <c:pt idx="573">
                  <c:v>3.1086399999999998</c:v>
                </c:pt>
                <c:pt idx="574">
                  <c:v>9.4205000000000005</c:v>
                </c:pt>
                <c:pt idx="575">
                  <c:v>10.543900000000001</c:v>
                </c:pt>
                <c:pt idx="576">
                  <c:v>6.9735899999999997</c:v>
                </c:pt>
                <c:pt idx="577">
                  <c:v>10.9039</c:v>
                </c:pt>
                <c:pt idx="578">
                  <c:v>12.521000000000001</c:v>
                </c:pt>
                <c:pt idx="579">
                  <c:v>4.41113</c:v>
                </c:pt>
                <c:pt idx="580">
                  <c:v>7.8133699999999999</c:v>
                </c:pt>
                <c:pt idx="581">
                  <c:v>5.7707300000000004</c:v>
                </c:pt>
                <c:pt idx="582">
                  <c:v>4.9514800000000001</c:v>
                </c:pt>
                <c:pt idx="583">
                  <c:v>10.5908</c:v>
                </c:pt>
                <c:pt idx="584">
                  <c:v>10.600300000000001</c:v>
                </c:pt>
                <c:pt idx="585">
                  <c:v>13.412599999999999</c:v>
                </c:pt>
                <c:pt idx="586">
                  <c:v>11.893000000000001</c:v>
                </c:pt>
                <c:pt idx="587">
                  <c:v>10.4091</c:v>
                </c:pt>
                <c:pt idx="588">
                  <c:v>4.8111699999999997</c:v>
                </c:pt>
                <c:pt idx="589">
                  <c:v>12.8392</c:v>
                </c:pt>
                <c:pt idx="590">
                  <c:v>8.2511899999999994</c:v>
                </c:pt>
                <c:pt idx="591">
                  <c:v>7.47363</c:v>
                </c:pt>
                <c:pt idx="592">
                  <c:v>9.90381</c:v>
                </c:pt>
                <c:pt idx="593">
                  <c:v>4.2694900000000002</c:v>
                </c:pt>
                <c:pt idx="594">
                  <c:v>2.9098199999999999</c:v>
                </c:pt>
                <c:pt idx="595">
                  <c:v>8.5311199999999996</c:v>
                </c:pt>
                <c:pt idx="596">
                  <c:v>7.5215699999999996</c:v>
                </c:pt>
                <c:pt idx="597">
                  <c:v>11.976100000000001</c:v>
                </c:pt>
                <c:pt idx="598">
                  <c:v>3.0330499999999998</c:v>
                </c:pt>
                <c:pt idx="599">
                  <c:v>12.5181</c:v>
                </c:pt>
                <c:pt idx="600">
                  <c:v>6.5795700000000004</c:v>
                </c:pt>
                <c:pt idx="601">
                  <c:v>6.4142900000000003</c:v>
                </c:pt>
                <c:pt idx="602">
                  <c:v>3.16161</c:v>
                </c:pt>
                <c:pt idx="603">
                  <c:v>11.9254</c:v>
                </c:pt>
                <c:pt idx="604">
                  <c:v>12.139099999999999</c:v>
                </c:pt>
                <c:pt idx="605">
                  <c:v>12.612500000000001</c:v>
                </c:pt>
                <c:pt idx="606">
                  <c:v>13.183299999999999</c:v>
                </c:pt>
                <c:pt idx="607">
                  <c:v>11.1524</c:v>
                </c:pt>
                <c:pt idx="608">
                  <c:v>13.180199999999999</c:v>
                </c:pt>
                <c:pt idx="609">
                  <c:v>11.0585</c:v>
                </c:pt>
                <c:pt idx="610">
                  <c:v>11.3561</c:v>
                </c:pt>
                <c:pt idx="611">
                  <c:v>11.4368</c:v>
                </c:pt>
                <c:pt idx="612">
                  <c:v>4.4698399999999996</c:v>
                </c:pt>
                <c:pt idx="613">
                  <c:v>11.395899999999999</c:v>
                </c:pt>
                <c:pt idx="614">
                  <c:v>13.8597</c:v>
                </c:pt>
                <c:pt idx="615">
                  <c:v>5.5626499999999997</c:v>
                </c:pt>
                <c:pt idx="616">
                  <c:v>13.573</c:v>
                </c:pt>
                <c:pt idx="617">
                  <c:v>12.655799999999999</c:v>
                </c:pt>
                <c:pt idx="618">
                  <c:v>10.419499999999999</c:v>
                </c:pt>
                <c:pt idx="619">
                  <c:v>5.6609600000000002</c:v>
                </c:pt>
                <c:pt idx="620">
                  <c:v>12.958299999999999</c:v>
                </c:pt>
                <c:pt idx="621">
                  <c:v>6.7209500000000002</c:v>
                </c:pt>
                <c:pt idx="622">
                  <c:v>5.6971499999999997</c:v>
                </c:pt>
                <c:pt idx="623">
                  <c:v>13.045299999999999</c:v>
                </c:pt>
                <c:pt idx="624">
                  <c:v>10.199199999999999</c:v>
                </c:pt>
                <c:pt idx="625">
                  <c:v>13.5786</c:v>
                </c:pt>
                <c:pt idx="626">
                  <c:v>10.855700000000001</c:v>
                </c:pt>
                <c:pt idx="627">
                  <c:v>8.3239800000000006</c:v>
                </c:pt>
                <c:pt idx="628">
                  <c:v>7.1000199999999998</c:v>
                </c:pt>
                <c:pt idx="629">
                  <c:v>9.4272799999999997</c:v>
                </c:pt>
                <c:pt idx="630">
                  <c:v>13.835800000000001</c:v>
                </c:pt>
                <c:pt idx="631">
                  <c:v>12.9978</c:v>
                </c:pt>
                <c:pt idx="632">
                  <c:v>11.6174</c:v>
                </c:pt>
                <c:pt idx="633">
                  <c:v>12.241099999999999</c:v>
                </c:pt>
                <c:pt idx="634">
                  <c:v>12.805</c:v>
                </c:pt>
                <c:pt idx="635">
                  <c:v>8.9628700000000006</c:v>
                </c:pt>
                <c:pt idx="636">
                  <c:v>6.4316599999999999</c:v>
                </c:pt>
                <c:pt idx="637">
                  <c:v>12.468299999999999</c:v>
                </c:pt>
                <c:pt idx="638">
                  <c:v>12.5344</c:v>
                </c:pt>
                <c:pt idx="639">
                  <c:v>12.363799999999999</c:v>
                </c:pt>
                <c:pt idx="640">
                  <c:v>10.4915</c:v>
                </c:pt>
                <c:pt idx="641">
                  <c:v>13.001200000000001</c:v>
                </c:pt>
                <c:pt idx="642">
                  <c:v>13.932399999999999</c:v>
                </c:pt>
                <c:pt idx="643">
                  <c:v>3.3018999999999998</c:v>
                </c:pt>
                <c:pt idx="644">
                  <c:v>12.114000000000001</c:v>
                </c:pt>
                <c:pt idx="645">
                  <c:v>4.1997200000000001</c:v>
                </c:pt>
                <c:pt idx="646">
                  <c:v>13.942600000000001</c:v>
                </c:pt>
                <c:pt idx="647">
                  <c:v>13.361800000000001</c:v>
                </c:pt>
                <c:pt idx="648">
                  <c:v>13.7607</c:v>
                </c:pt>
                <c:pt idx="649">
                  <c:v>10.593</c:v>
                </c:pt>
                <c:pt idx="650">
                  <c:v>10.3482</c:v>
                </c:pt>
                <c:pt idx="651">
                  <c:v>4.0211100000000002</c:v>
                </c:pt>
                <c:pt idx="652">
                  <c:v>13.4758</c:v>
                </c:pt>
                <c:pt idx="653">
                  <c:v>10.3729</c:v>
                </c:pt>
                <c:pt idx="654">
                  <c:v>12.513199999999999</c:v>
                </c:pt>
                <c:pt idx="655">
                  <c:v>12.5741</c:v>
                </c:pt>
                <c:pt idx="656">
                  <c:v>13.7956</c:v>
                </c:pt>
                <c:pt idx="657">
                  <c:v>12.5985</c:v>
                </c:pt>
                <c:pt idx="658">
                  <c:v>0.573106</c:v>
                </c:pt>
                <c:pt idx="659">
                  <c:v>13.9794</c:v>
                </c:pt>
                <c:pt idx="660">
                  <c:v>3.8650099999999998</c:v>
                </c:pt>
                <c:pt idx="661">
                  <c:v>6.0975599999999996</c:v>
                </c:pt>
                <c:pt idx="662">
                  <c:v>5.8777100000000004</c:v>
                </c:pt>
                <c:pt idx="663">
                  <c:v>4.8334599999999996</c:v>
                </c:pt>
                <c:pt idx="664">
                  <c:v>14.061500000000001</c:v>
                </c:pt>
                <c:pt idx="665">
                  <c:v>9.5358800000000006</c:v>
                </c:pt>
                <c:pt idx="666">
                  <c:v>1.72787</c:v>
                </c:pt>
                <c:pt idx="667">
                  <c:v>9.7993299999999994</c:v>
                </c:pt>
                <c:pt idx="668">
                  <c:v>9.3288499999999992</c:v>
                </c:pt>
                <c:pt idx="669">
                  <c:v>13.0944</c:v>
                </c:pt>
                <c:pt idx="670">
                  <c:v>13.32</c:v>
                </c:pt>
                <c:pt idx="671">
                  <c:v>7.5642199999999997</c:v>
                </c:pt>
                <c:pt idx="672">
                  <c:v>12.222899999999999</c:v>
                </c:pt>
                <c:pt idx="673">
                  <c:v>4.8737199999999996</c:v>
                </c:pt>
                <c:pt idx="674">
                  <c:v>4.4683099999999998</c:v>
                </c:pt>
                <c:pt idx="675">
                  <c:v>13.337999999999999</c:v>
                </c:pt>
                <c:pt idx="676">
                  <c:v>4.80924</c:v>
                </c:pt>
                <c:pt idx="677">
                  <c:v>11.8261</c:v>
                </c:pt>
                <c:pt idx="678">
                  <c:v>3.20797</c:v>
                </c:pt>
                <c:pt idx="679">
                  <c:v>11.385999999999999</c:v>
                </c:pt>
                <c:pt idx="680">
                  <c:v>8.0511800000000004</c:v>
                </c:pt>
                <c:pt idx="681">
                  <c:v>10.7608</c:v>
                </c:pt>
                <c:pt idx="682">
                  <c:v>12.6972</c:v>
                </c:pt>
                <c:pt idx="683">
                  <c:v>12.147600000000001</c:v>
                </c:pt>
                <c:pt idx="684">
                  <c:v>3.6732100000000001</c:v>
                </c:pt>
                <c:pt idx="685">
                  <c:v>13.249499999999999</c:v>
                </c:pt>
                <c:pt idx="686">
                  <c:v>12.7463</c:v>
                </c:pt>
                <c:pt idx="687">
                  <c:v>8.8351100000000002</c:v>
                </c:pt>
                <c:pt idx="688">
                  <c:v>8.7981599999999993</c:v>
                </c:pt>
                <c:pt idx="689">
                  <c:v>3.1455899999999999</c:v>
                </c:pt>
                <c:pt idx="690">
                  <c:v>2.4331299999999998</c:v>
                </c:pt>
                <c:pt idx="691">
                  <c:v>7.7127999999999997</c:v>
                </c:pt>
                <c:pt idx="692">
                  <c:v>8.3080999999999996</c:v>
                </c:pt>
                <c:pt idx="693">
                  <c:v>4.9988700000000001</c:v>
                </c:pt>
                <c:pt idx="694">
                  <c:v>12.551500000000001</c:v>
                </c:pt>
                <c:pt idx="695">
                  <c:v>2.5054400000000001</c:v>
                </c:pt>
                <c:pt idx="696">
                  <c:v>3.7831800000000002</c:v>
                </c:pt>
                <c:pt idx="697">
                  <c:v>9.7731300000000001</c:v>
                </c:pt>
                <c:pt idx="698">
                  <c:v>5.0030799999999997</c:v>
                </c:pt>
                <c:pt idx="699">
                  <c:v>8.1926100000000002</c:v>
                </c:pt>
                <c:pt idx="700">
                  <c:v>6.0286</c:v>
                </c:pt>
                <c:pt idx="701">
                  <c:v>6.9410499999999997</c:v>
                </c:pt>
                <c:pt idx="702">
                  <c:v>7.1413700000000002</c:v>
                </c:pt>
                <c:pt idx="703">
                  <c:v>8.8502200000000002</c:v>
                </c:pt>
                <c:pt idx="704">
                  <c:v>2.4032</c:v>
                </c:pt>
                <c:pt idx="705">
                  <c:v>11.0458</c:v>
                </c:pt>
                <c:pt idx="706">
                  <c:v>9.8083799999999997</c:v>
                </c:pt>
                <c:pt idx="707">
                  <c:v>12.3162</c:v>
                </c:pt>
                <c:pt idx="708">
                  <c:v>5.2</c:v>
                </c:pt>
                <c:pt idx="709">
                  <c:v>7.6069199999999997</c:v>
                </c:pt>
                <c:pt idx="710">
                  <c:v>11.754300000000001</c:v>
                </c:pt>
                <c:pt idx="711">
                  <c:v>9.7567000000000004</c:v>
                </c:pt>
                <c:pt idx="712">
                  <c:v>10.005699999999999</c:v>
                </c:pt>
                <c:pt idx="713">
                  <c:v>10.299099999999999</c:v>
                </c:pt>
                <c:pt idx="714">
                  <c:v>6.9578899999999999</c:v>
                </c:pt>
                <c:pt idx="715">
                  <c:v>9.9760100000000005</c:v>
                </c:pt>
                <c:pt idx="716">
                  <c:v>8.0077499999999997</c:v>
                </c:pt>
                <c:pt idx="717">
                  <c:v>8.7382000000000009</c:v>
                </c:pt>
                <c:pt idx="718">
                  <c:v>11.089600000000001</c:v>
                </c:pt>
                <c:pt idx="719">
                  <c:v>9.8466000000000005</c:v>
                </c:pt>
                <c:pt idx="720">
                  <c:v>7.7528899999999998</c:v>
                </c:pt>
                <c:pt idx="721">
                  <c:v>6.8933900000000001</c:v>
                </c:pt>
                <c:pt idx="722">
                  <c:v>9.7963799999999992</c:v>
                </c:pt>
                <c:pt idx="723">
                  <c:v>3.5652900000000001</c:v>
                </c:pt>
                <c:pt idx="724">
                  <c:v>8.0918299999999999</c:v>
                </c:pt>
                <c:pt idx="725">
                  <c:v>12.321400000000001</c:v>
                </c:pt>
                <c:pt idx="726">
                  <c:v>12.614000000000001</c:v>
                </c:pt>
                <c:pt idx="727">
                  <c:v>13.6798</c:v>
                </c:pt>
                <c:pt idx="728">
                  <c:v>10.2095</c:v>
                </c:pt>
                <c:pt idx="729">
                  <c:v>5.3373900000000001</c:v>
                </c:pt>
                <c:pt idx="730">
                  <c:v>12.4747</c:v>
                </c:pt>
                <c:pt idx="731">
                  <c:v>12.1736</c:v>
                </c:pt>
                <c:pt idx="732">
                  <c:v>11.754300000000001</c:v>
                </c:pt>
                <c:pt idx="733">
                  <c:v>13.440799999999999</c:v>
                </c:pt>
                <c:pt idx="734">
                  <c:v>8.1584599999999998</c:v>
                </c:pt>
                <c:pt idx="735">
                  <c:v>14.0138</c:v>
                </c:pt>
                <c:pt idx="736">
                  <c:v>10.8193</c:v>
                </c:pt>
                <c:pt idx="737">
                  <c:v>13.6685</c:v>
                </c:pt>
                <c:pt idx="738">
                  <c:v>11.006600000000001</c:v>
                </c:pt>
                <c:pt idx="739">
                  <c:v>10.2247</c:v>
                </c:pt>
                <c:pt idx="740">
                  <c:v>10.268000000000001</c:v>
                </c:pt>
                <c:pt idx="741">
                  <c:v>6.4550999999999998</c:v>
                </c:pt>
                <c:pt idx="742">
                  <c:v>8.8614200000000007</c:v>
                </c:pt>
                <c:pt idx="743">
                  <c:v>1.3133900000000001</c:v>
                </c:pt>
                <c:pt idx="744">
                  <c:v>10.756</c:v>
                </c:pt>
                <c:pt idx="745">
                  <c:v>4.9119999999999999</c:v>
                </c:pt>
                <c:pt idx="746">
                  <c:v>13.151</c:v>
                </c:pt>
                <c:pt idx="747">
                  <c:v>7.6764900000000003</c:v>
                </c:pt>
                <c:pt idx="748">
                  <c:v>12.6249</c:v>
                </c:pt>
                <c:pt idx="749">
                  <c:v>8.4588199999999993</c:v>
                </c:pt>
                <c:pt idx="750">
                  <c:v>6.74336</c:v>
                </c:pt>
                <c:pt idx="751">
                  <c:v>11.578099999999999</c:v>
                </c:pt>
                <c:pt idx="752">
                  <c:v>11.386699999999999</c:v>
                </c:pt>
                <c:pt idx="753">
                  <c:v>2.05124</c:v>
                </c:pt>
                <c:pt idx="754">
                  <c:v>8.3843599999999991</c:v>
                </c:pt>
                <c:pt idx="755">
                  <c:v>4.30497</c:v>
                </c:pt>
                <c:pt idx="756">
                  <c:v>5.9365800000000002</c:v>
                </c:pt>
                <c:pt idx="757">
                  <c:v>12.6145</c:v>
                </c:pt>
                <c:pt idx="758">
                  <c:v>13.6615</c:v>
                </c:pt>
                <c:pt idx="759">
                  <c:v>11.5732</c:v>
                </c:pt>
                <c:pt idx="760">
                  <c:v>13.688499999999999</c:v>
                </c:pt>
                <c:pt idx="761">
                  <c:v>10.5321</c:v>
                </c:pt>
                <c:pt idx="762">
                  <c:v>9.5822900000000004</c:v>
                </c:pt>
                <c:pt idx="763">
                  <c:v>10.2362</c:v>
                </c:pt>
                <c:pt idx="764">
                  <c:v>11.6967</c:v>
                </c:pt>
                <c:pt idx="765">
                  <c:v>8.4780300000000004</c:v>
                </c:pt>
                <c:pt idx="766">
                  <c:v>8.0053300000000007</c:v>
                </c:pt>
                <c:pt idx="767">
                  <c:v>7.2400799999999998</c:v>
                </c:pt>
                <c:pt idx="768">
                  <c:v>13.220599999999999</c:v>
                </c:pt>
                <c:pt idx="769">
                  <c:v>13.4169</c:v>
                </c:pt>
                <c:pt idx="770">
                  <c:v>13.156499999999999</c:v>
                </c:pt>
                <c:pt idx="771">
                  <c:v>11.952199999999999</c:v>
                </c:pt>
                <c:pt idx="772">
                  <c:v>2.4001999999999999</c:v>
                </c:pt>
                <c:pt idx="773">
                  <c:v>4.6871900000000002</c:v>
                </c:pt>
                <c:pt idx="774">
                  <c:v>4.2580499999999999</c:v>
                </c:pt>
                <c:pt idx="775">
                  <c:v>11.2113</c:v>
                </c:pt>
                <c:pt idx="776">
                  <c:v>5.7715899999999998</c:v>
                </c:pt>
                <c:pt idx="777">
                  <c:v>3.7317200000000001</c:v>
                </c:pt>
                <c:pt idx="778">
                  <c:v>6.2591299999999999</c:v>
                </c:pt>
                <c:pt idx="779">
                  <c:v>5.0939899999999998</c:v>
                </c:pt>
                <c:pt idx="780">
                  <c:v>11.1183</c:v>
                </c:pt>
                <c:pt idx="781">
                  <c:v>7.5614400000000002</c:v>
                </c:pt>
                <c:pt idx="782">
                  <c:v>10.110300000000001</c:v>
                </c:pt>
                <c:pt idx="783">
                  <c:v>8.8575099999999996</c:v>
                </c:pt>
                <c:pt idx="784">
                  <c:v>13.018800000000001</c:v>
                </c:pt>
                <c:pt idx="785">
                  <c:v>13.6983</c:v>
                </c:pt>
                <c:pt idx="786">
                  <c:v>9.1522299999999994</c:v>
                </c:pt>
                <c:pt idx="787">
                  <c:v>13.147</c:v>
                </c:pt>
                <c:pt idx="788">
                  <c:v>4.7957099999999997</c:v>
                </c:pt>
                <c:pt idx="789">
                  <c:v>6.1654499999999999</c:v>
                </c:pt>
                <c:pt idx="790">
                  <c:v>12.8287</c:v>
                </c:pt>
                <c:pt idx="791">
                  <c:v>8.2903199999999995</c:v>
                </c:pt>
                <c:pt idx="792">
                  <c:v>10.338900000000001</c:v>
                </c:pt>
                <c:pt idx="793">
                  <c:v>5.0591200000000001</c:v>
                </c:pt>
                <c:pt idx="794">
                  <c:v>9.9322300000000006</c:v>
                </c:pt>
                <c:pt idx="795">
                  <c:v>2.97695</c:v>
                </c:pt>
                <c:pt idx="796">
                  <c:v>11.315200000000001</c:v>
                </c:pt>
                <c:pt idx="797">
                  <c:v>6.4520799999999996</c:v>
                </c:pt>
                <c:pt idx="798">
                  <c:v>5.86043</c:v>
                </c:pt>
                <c:pt idx="799">
                  <c:v>9.4198400000000007</c:v>
                </c:pt>
                <c:pt idx="800">
                  <c:v>11.840999999999999</c:v>
                </c:pt>
                <c:pt idx="801">
                  <c:v>13.341200000000001</c:v>
                </c:pt>
                <c:pt idx="802">
                  <c:v>2.37724</c:v>
                </c:pt>
                <c:pt idx="803">
                  <c:v>11.6364</c:v>
                </c:pt>
                <c:pt idx="804">
                  <c:v>13.2834</c:v>
                </c:pt>
                <c:pt idx="805">
                  <c:v>13.433999999999999</c:v>
                </c:pt>
                <c:pt idx="806">
                  <c:v>4.3102600000000004</c:v>
                </c:pt>
                <c:pt idx="807">
                  <c:v>13.762600000000001</c:v>
                </c:pt>
                <c:pt idx="808">
                  <c:v>12.197100000000001</c:v>
                </c:pt>
                <c:pt idx="809">
                  <c:v>10.724500000000001</c:v>
                </c:pt>
                <c:pt idx="810">
                  <c:v>9.2388100000000009</c:v>
                </c:pt>
                <c:pt idx="811">
                  <c:v>11.721299999999999</c:v>
                </c:pt>
                <c:pt idx="812">
                  <c:v>9.2694200000000002</c:v>
                </c:pt>
                <c:pt idx="813">
                  <c:v>5.4154999999999998</c:v>
                </c:pt>
                <c:pt idx="814">
                  <c:v>6.3823100000000004</c:v>
                </c:pt>
                <c:pt idx="815">
                  <c:v>9.3063400000000005</c:v>
                </c:pt>
                <c:pt idx="816">
                  <c:v>8.9498099999999994</c:v>
                </c:pt>
                <c:pt idx="817">
                  <c:v>12.649100000000001</c:v>
                </c:pt>
                <c:pt idx="818">
                  <c:v>13.6462</c:v>
                </c:pt>
                <c:pt idx="819">
                  <c:v>3.9803500000000001</c:v>
                </c:pt>
                <c:pt idx="820">
                  <c:v>10.3375</c:v>
                </c:pt>
                <c:pt idx="821">
                  <c:v>7.0905800000000001</c:v>
                </c:pt>
                <c:pt idx="822">
                  <c:v>6.5792099999999998</c:v>
                </c:pt>
                <c:pt idx="823">
                  <c:v>13.042</c:v>
                </c:pt>
                <c:pt idx="824">
                  <c:v>1.7545500000000001</c:v>
                </c:pt>
                <c:pt idx="825">
                  <c:v>12.0266</c:v>
                </c:pt>
                <c:pt idx="826">
                  <c:v>7.1644300000000003</c:v>
                </c:pt>
                <c:pt idx="827">
                  <c:v>11.6813</c:v>
                </c:pt>
                <c:pt idx="828">
                  <c:v>8.8319799999999997</c:v>
                </c:pt>
                <c:pt idx="829">
                  <c:v>5.5499299999999998</c:v>
                </c:pt>
                <c:pt idx="830">
                  <c:v>10.5646</c:v>
                </c:pt>
                <c:pt idx="831">
                  <c:v>12.786199999999999</c:v>
                </c:pt>
                <c:pt idx="832">
                  <c:v>4.7903000000000002</c:v>
                </c:pt>
                <c:pt idx="833">
                  <c:v>9.4445099999999993</c:v>
                </c:pt>
                <c:pt idx="834">
                  <c:v>12.091900000000001</c:v>
                </c:pt>
                <c:pt idx="835">
                  <c:v>10.591900000000001</c:v>
                </c:pt>
                <c:pt idx="836">
                  <c:v>10.0685</c:v>
                </c:pt>
                <c:pt idx="837">
                  <c:v>12.518599999999999</c:v>
                </c:pt>
                <c:pt idx="838">
                  <c:v>12.353199999999999</c:v>
                </c:pt>
                <c:pt idx="839">
                  <c:v>13.214600000000001</c:v>
                </c:pt>
                <c:pt idx="840">
                  <c:v>12.6225</c:v>
                </c:pt>
                <c:pt idx="841">
                  <c:v>8.0533400000000004</c:v>
                </c:pt>
                <c:pt idx="842">
                  <c:v>10.459899999999999</c:v>
                </c:pt>
                <c:pt idx="843">
                  <c:v>7.56114</c:v>
                </c:pt>
                <c:pt idx="844">
                  <c:v>13.6625</c:v>
                </c:pt>
                <c:pt idx="845">
                  <c:v>7.7267700000000001</c:v>
                </c:pt>
                <c:pt idx="846">
                  <c:v>5.8352199999999996</c:v>
                </c:pt>
                <c:pt idx="847">
                  <c:v>8.9164300000000001</c:v>
                </c:pt>
                <c:pt idx="848">
                  <c:v>9.7232800000000008</c:v>
                </c:pt>
                <c:pt idx="849">
                  <c:v>4.3187499999999996</c:v>
                </c:pt>
                <c:pt idx="850">
                  <c:v>11.710599999999999</c:v>
                </c:pt>
                <c:pt idx="851">
                  <c:v>8.2966099999999994</c:v>
                </c:pt>
                <c:pt idx="852">
                  <c:v>7.8661300000000001</c:v>
                </c:pt>
                <c:pt idx="853">
                  <c:v>8.6307299999999998</c:v>
                </c:pt>
                <c:pt idx="854">
                  <c:v>13.405200000000001</c:v>
                </c:pt>
                <c:pt idx="855">
                  <c:v>5.8927199999999997</c:v>
                </c:pt>
                <c:pt idx="856">
                  <c:v>13.271000000000001</c:v>
                </c:pt>
                <c:pt idx="857">
                  <c:v>9.9773200000000006</c:v>
                </c:pt>
                <c:pt idx="858">
                  <c:v>8.9852000000000007</c:v>
                </c:pt>
                <c:pt idx="859">
                  <c:v>6.4518300000000002</c:v>
                </c:pt>
                <c:pt idx="860">
                  <c:v>13.428100000000001</c:v>
                </c:pt>
                <c:pt idx="861">
                  <c:v>4.2585300000000004</c:v>
                </c:pt>
                <c:pt idx="862">
                  <c:v>12.815200000000001</c:v>
                </c:pt>
                <c:pt idx="863">
                  <c:v>5.35703</c:v>
                </c:pt>
                <c:pt idx="864">
                  <c:v>5.06677</c:v>
                </c:pt>
                <c:pt idx="865">
                  <c:v>13.3057</c:v>
                </c:pt>
                <c:pt idx="866">
                  <c:v>13.586</c:v>
                </c:pt>
                <c:pt idx="867">
                  <c:v>11.2636</c:v>
                </c:pt>
                <c:pt idx="868">
                  <c:v>10.653600000000001</c:v>
                </c:pt>
                <c:pt idx="869">
                  <c:v>12.502700000000001</c:v>
                </c:pt>
                <c:pt idx="870">
                  <c:v>8.74038</c:v>
                </c:pt>
                <c:pt idx="871">
                  <c:v>10.799200000000001</c:v>
                </c:pt>
                <c:pt idx="872">
                  <c:v>9.6435999999999993</c:v>
                </c:pt>
                <c:pt idx="873">
                  <c:v>12.810700000000001</c:v>
                </c:pt>
                <c:pt idx="874">
                  <c:v>8.4289500000000004</c:v>
                </c:pt>
                <c:pt idx="875">
                  <c:v>11.5069</c:v>
                </c:pt>
                <c:pt idx="876">
                  <c:v>11.5602</c:v>
                </c:pt>
                <c:pt idx="877">
                  <c:v>13.478899999999999</c:v>
                </c:pt>
                <c:pt idx="878">
                  <c:v>12.8192</c:v>
                </c:pt>
                <c:pt idx="879">
                  <c:v>11.1165</c:v>
                </c:pt>
                <c:pt idx="880">
                  <c:v>11.4351</c:v>
                </c:pt>
                <c:pt idx="881">
                  <c:v>12.7346</c:v>
                </c:pt>
                <c:pt idx="882">
                  <c:v>13.0129</c:v>
                </c:pt>
                <c:pt idx="883">
                  <c:v>7.1833600000000004</c:v>
                </c:pt>
                <c:pt idx="884">
                  <c:v>5.5534699999999999</c:v>
                </c:pt>
                <c:pt idx="885">
                  <c:v>1.4965900000000001</c:v>
                </c:pt>
                <c:pt idx="886">
                  <c:v>10.8088</c:v>
                </c:pt>
                <c:pt idx="887">
                  <c:v>10.199299999999999</c:v>
                </c:pt>
                <c:pt idx="888">
                  <c:v>13.4693</c:v>
                </c:pt>
                <c:pt idx="889">
                  <c:v>14.0251</c:v>
                </c:pt>
                <c:pt idx="890">
                  <c:v>9.3155599999999996</c:v>
                </c:pt>
                <c:pt idx="891">
                  <c:v>13.244400000000001</c:v>
                </c:pt>
                <c:pt idx="892">
                  <c:v>9.5928100000000001</c:v>
                </c:pt>
                <c:pt idx="893">
                  <c:v>10.3871</c:v>
                </c:pt>
                <c:pt idx="894">
                  <c:v>8.11008</c:v>
                </c:pt>
                <c:pt idx="895">
                  <c:v>7.7929599999999999</c:v>
                </c:pt>
                <c:pt idx="896">
                  <c:v>13.3728</c:v>
                </c:pt>
                <c:pt idx="897">
                  <c:v>13.154</c:v>
                </c:pt>
                <c:pt idx="898">
                  <c:v>12.4819</c:v>
                </c:pt>
                <c:pt idx="899">
                  <c:v>10.3673</c:v>
                </c:pt>
                <c:pt idx="900">
                  <c:v>13.530200000000001</c:v>
                </c:pt>
                <c:pt idx="901">
                  <c:v>13.409000000000001</c:v>
                </c:pt>
                <c:pt idx="902">
                  <c:v>12.0456</c:v>
                </c:pt>
                <c:pt idx="903">
                  <c:v>5.7256400000000003</c:v>
                </c:pt>
                <c:pt idx="904">
                  <c:v>11.838900000000001</c:v>
                </c:pt>
                <c:pt idx="905">
                  <c:v>5.8356199999999996</c:v>
                </c:pt>
                <c:pt idx="906">
                  <c:v>10.448399999999999</c:v>
                </c:pt>
                <c:pt idx="907">
                  <c:v>8.3482000000000003</c:v>
                </c:pt>
                <c:pt idx="908">
                  <c:v>12.3932</c:v>
                </c:pt>
                <c:pt idx="909">
                  <c:v>7.2071899999999998</c:v>
                </c:pt>
                <c:pt idx="910">
                  <c:v>11.383800000000001</c:v>
                </c:pt>
                <c:pt idx="911">
                  <c:v>10.835900000000001</c:v>
                </c:pt>
                <c:pt idx="912">
                  <c:v>9.3057599999999994</c:v>
                </c:pt>
                <c:pt idx="913">
                  <c:v>12.761200000000001</c:v>
                </c:pt>
                <c:pt idx="914">
                  <c:v>13.9542</c:v>
                </c:pt>
                <c:pt idx="915">
                  <c:v>11.1158</c:v>
                </c:pt>
                <c:pt idx="916">
                  <c:v>6.7000099999999998</c:v>
                </c:pt>
                <c:pt idx="917">
                  <c:v>13.0907</c:v>
                </c:pt>
                <c:pt idx="918">
                  <c:v>12.301299999999999</c:v>
                </c:pt>
                <c:pt idx="919">
                  <c:v>7.2025399999999999</c:v>
                </c:pt>
                <c:pt idx="920">
                  <c:v>9.2690000000000001</c:v>
                </c:pt>
                <c:pt idx="921">
                  <c:v>13.5357</c:v>
                </c:pt>
                <c:pt idx="922">
                  <c:v>3.28071</c:v>
                </c:pt>
                <c:pt idx="923">
                  <c:v>9.4768299999999996</c:v>
                </c:pt>
                <c:pt idx="924">
                  <c:v>9.8104099999999992</c:v>
                </c:pt>
                <c:pt idx="925">
                  <c:v>10.2942</c:v>
                </c:pt>
                <c:pt idx="926">
                  <c:v>9.9409500000000008</c:v>
                </c:pt>
                <c:pt idx="927">
                  <c:v>12.187900000000001</c:v>
                </c:pt>
                <c:pt idx="928">
                  <c:v>9.8746600000000004</c:v>
                </c:pt>
                <c:pt idx="929">
                  <c:v>3.0401099999999999</c:v>
                </c:pt>
                <c:pt idx="930">
                  <c:v>11.454000000000001</c:v>
                </c:pt>
                <c:pt idx="931">
                  <c:v>7.7282099999999998</c:v>
                </c:pt>
                <c:pt idx="932">
                  <c:v>12.7561</c:v>
                </c:pt>
                <c:pt idx="933">
                  <c:v>9.3051300000000001</c:v>
                </c:pt>
                <c:pt idx="934">
                  <c:v>12.0654</c:v>
                </c:pt>
                <c:pt idx="935">
                  <c:v>8.8121500000000008</c:v>
                </c:pt>
                <c:pt idx="936">
                  <c:v>12.498799999999999</c:v>
                </c:pt>
                <c:pt idx="937">
                  <c:v>2.8806400000000001</c:v>
                </c:pt>
                <c:pt idx="938">
                  <c:v>8.99057</c:v>
                </c:pt>
                <c:pt idx="939">
                  <c:v>12.7279</c:v>
                </c:pt>
                <c:pt idx="940">
                  <c:v>7.4816200000000004</c:v>
                </c:pt>
                <c:pt idx="941">
                  <c:v>12.4878</c:v>
                </c:pt>
                <c:pt idx="942">
                  <c:v>7.3273700000000002</c:v>
                </c:pt>
                <c:pt idx="943">
                  <c:v>13.7806</c:v>
                </c:pt>
                <c:pt idx="944">
                  <c:v>2.0390700000000002</c:v>
                </c:pt>
                <c:pt idx="945">
                  <c:v>12.4413</c:v>
                </c:pt>
                <c:pt idx="946">
                  <c:v>8.9127799999999997</c:v>
                </c:pt>
                <c:pt idx="947">
                  <c:v>3.6309999999999998</c:v>
                </c:pt>
                <c:pt idx="948">
                  <c:v>12.018000000000001</c:v>
                </c:pt>
                <c:pt idx="949">
                  <c:v>6.99918</c:v>
                </c:pt>
                <c:pt idx="950">
                  <c:v>7.2387899999999998</c:v>
                </c:pt>
                <c:pt idx="951">
                  <c:v>9.5676900000000007</c:v>
                </c:pt>
                <c:pt idx="952">
                  <c:v>12.766999999999999</c:v>
                </c:pt>
                <c:pt idx="953">
                  <c:v>11.7118</c:v>
                </c:pt>
                <c:pt idx="954">
                  <c:v>5.8718000000000004</c:v>
                </c:pt>
                <c:pt idx="955">
                  <c:v>5.1219799999999998</c:v>
                </c:pt>
                <c:pt idx="956">
                  <c:v>12.210800000000001</c:v>
                </c:pt>
                <c:pt idx="957">
                  <c:v>6.0278400000000003</c:v>
                </c:pt>
                <c:pt idx="958">
                  <c:v>12.170199999999999</c:v>
                </c:pt>
                <c:pt idx="959">
                  <c:v>3.37547</c:v>
                </c:pt>
                <c:pt idx="960">
                  <c:v>12.7753</c:v>
                </c:pt>
                <c:pt idx="961">
                  <c:v>9.9253800000000005</c:v>
                </c:pt>
                <c:pt idx="962">
                  <c:v>3.0392999999999999</c:v>
                </c:pt>
                <c:pt idx="963">
                  <c:v>3.6713300000000002</c:v>
                </c:pt>
                <c:pt idx="964">
                  <c:v>5.1276200000000003</c:v>
                </c:pt>
                <c:pt idx="965">
                  <c:v>11.1104</c:v>
                </c:pt>
                <c:pt idx="966">
                  <c:v>9.1234599999999997</c:v>
                </c:pt>
                <c:pt idx="967">
                  <c:v>13.035600000000001</c:v>
                </c:pt>
                <c:pt idx="968">
                  <c:v>10.226900000000001</c:v>
                </c:pt>
                <c:pt idx="969">
                  <c:v>2.56304</c:v>
                </c:pt>
                <c:pt idx="970">
                  <c:v>4.7423200000000003</c:v>
                </c:pt>
                <c:pt idx="971">
                  <c:v>7.2126299999999999</c:v>
                </c:pt>
                <c:pt idx="972">
                  <c:v>5.7898500000000004</c:v>
                </c:pt>
                <c:pt idx="973">
                  <c:v>6.8653300000000002</c:v>
                </c:pt>
                <c:pt idx="974">
                  <c:v>8.6905400000000004</c:v>
                </c:pt>
                <c:pt idx="975">
                  <c:v>6.5776500000000002</c:v>
                </c:pt>
                <c:pt idx="976">
                  <c:v>11.7707</c:v>
                </c:pt>
                <c:pt idx="977">
                  <c:v>3.3999899999999998</c:v>
                </c:pt>
                <c:pt idx="978">
                  <c:v>13.2148</c:v>
                </c:pt>
                <c:pt idx="979">
                  <c:v>5.7906000000000004</c:v>
                </c:pt>
                <c:pt idx="980">
                  <c:v>12.4604</c:v>
                </c:pt>
                <c:pt idx="981">
                  <c:v>5.0696500000000002</c:v>
                </c:pt>
                <c:pt idx="982">
                  <c:v>11.037000000000001</c:v>
                </c:pt>
                <c:pt idx="983">
                  <c:v>7.9878099999999996</c:v>
                </c:pt>
                <c:pt idx="984">
                  <c:v>8.3584599999999991</c:v>
                </c:pt>
                <c:pt idx="985">
                  <c:v>5.7715899999999998</c:v>
                </c:pt>
                <c:pt idx="986">
                  <c:v>7.5355400000000001</c:v>
                </c:pt>
                <c:pt idx="987">
                  <c:v>10.996600000000001</c:v>
                </c:pt>
                <c:pt idx="988">
                  <c:v>5.0168499999999998</c:v>
                </c:pt>
                <c:pt idx="989">
                  <c:v>4.5613599999999996</c:v>
                </c:pt>
                <c:pt idx="990">
                  <c:v>13.8344</c:v>
                </c:pt>
                <c:pt idx="991">
                  <c:v>11.8637</c:v>
                </c:pt>
                <c:pt idx="992">
                  <c:v>13.171799999999999</c:v>
                </c:pt>
                <c:pt idx="993">
                  <c:v>11.819900000000001</c:v>
                </c:pt>
                <c:pt idx="994">
                  <c:v>13.2797</c:v>
                </c:pt>
                <c:pt idx="995">
                  <c:v>12.044499999999999</c:v>
                </c:pt>
                <c:pt idx="996">
                  <c:v>9.7147400000000008</c:v>
                </c:pt>
                <c:pt idx="997">
                  <c:v>13.335800000000001</c:v>
                </c:pt>
                <c:pt idx="998">
                  <c:v>11.0776</c:v>
                </c:pt>
                <c:pt idx="999">
                  <c:v>8.93</c:v>
                </c:pt>
              </c:numCache>
            </c:numRef>
          </c:xVal>
          <c:yVal>
            <c:numRef>
              <c:f>Relativity!$V$3:$V$1002</c:f>
              <c:numCache>
                <c:formatCode>General</c:formatCode>
                <c:ptCount val="1000"/>
                <c:pt idx="0">
                  <c:v>2.6005400000000001</c:v>
                </c:pt>
                <c:pt idx="1">
                  <c:v>2.8744999999999998</c:v>
                </c:pt>
                <c:pt idx="2">
                  <c:v>3.2364000000000002</c:v>
                </c:pt>
                <c:pt idx="3">
                  <c:v>3.3470499999999999</c:v>
                </c:pt>
                <c:pt idx="4">
                  <c:v>3.8948399999999999</c:v>
                </c:pt>
                <c:pt idx="5">
                  <c:v>2.8633500000000001</c:v>
                </c:pt>
                <c:pt idx="6">
                  <c:v>3.86408</c:v>
                </c:pt>
                <c:pt idx="7">
                  <c:v>3.18926</c:v>
                </c:pt>
                <c:pt idx="8">
                  <c:v>3.2261700000000002</c:v>
                </c:pt>
                <c:pt idx="9">
                  <c:v>3.4995400000000001</c:v>
                </c:pt>
                <c:pt idx="10">
                  <c:v>2.92991</c:v>
                </c:pt>
                <c:pt idx="11">
                  <c:v>2.5461499999999999</c:v>
                </c:pt>
                <c:pt idx="12">
                  <c:v>0.108886</c:v>
                </c:pt>
                <c:pt idx="13">
                  <c:v>2.1646899999999998</c:v>
                </c:pt>
                <c:pt idx="14">
                  <c:v>2.57077</c:v>
                </c:pt>
                <c:pt idx="15">
                  <c:v>3.0573199999999998</c:v>
                </c:pt>
                <c:pt idx="16">
                  <c:v>2.3722599999999998</c:v>
                </c:pt>
                <c:pt idx="17">
                  <c:v>3.28145</c:v>
                </c:pt>
                <c:pt idx="18">
                  <c:v>2.5728</c:v>
                </c:pt>
                <c:pt idx="19">
                  <c:v>3.5129700000000001</c:v>
                </c:pt>
                <c:pt idx="20">
                  <c:v>3.5699200000000002</c:v>
                </c:pt>
                <c:pt idx="21">
                  <c:v>1.36168</c:v>
                </c:pt>
                <c:pt idx="22">
                  <c:v>3.7574299999999998</c:v>
                </c:pt>
                <c:pt idx="23">
                  <c:v>1.6760200000000001</c:v>
                </c:pt>
                <c:pt idx="24">
                  <c:v>1.1601699999999999</c:v>
                </c:pt>
                <c:pt idx="25">
                  <c:v>2.9042599999999998</c:v>
                </c:pt>
                <c:pt idx="26">
                  <c:v>3.5507300000000002</c:v>
                </c:pt>
                <c:pt idx="27">
                  <c:v>2.2454999999999998</c:v>
                </c:pt>
                <c:pt idx="28">
                  <c:v>1.9934000000000001</c:v>
                </c:pt>
                <c:pt idx="29">
                  <c:v>3.5127799999999998</c:v>
                </c:pt>
                <c:pt idx="30">
                  <c:v>3.4431500000000002</c:v>
                </c:pt>
                <c:pt idx="31">
                  <c:v>2.3761899999999998</c:v>
                </c:pt>
                <c:pt idx="32">
                  <c:v>2.0404499999999999</c:v>
                </c:pt>
                <c:pt idx="33">
                  <c:v>1.40689</c:v>
                </c:pt>
                <c:pt idx="34">
                  <c:v>2.24762</c:v>
                </c:pt>
                <c:pt idx="35">
                  <c:v>1.5734699999999999</c:v>
                </c:pt>
                <c:pt idx="36">
                  <c:v>1.3457300000000001</c:v>
                </c:pt>
                <c:pt idx="37">
                  <c:v>3.18424</c:v>
                </c:pt>
                <c:pt idx="38">
                  <c:v>3.38367</c:v>
                </c:pt>
                <c:pt idx="39">
                  <c:v>3.86084</c:v>
                </c:pt>
                <c:pt idx="40">
                  <c:v>3.1568999999999998</c:v>
                </c:pt>
                <c:pt idx="41">
                  <c:v>3.5207099999999998</c:v>
                </c:pt>
                <c:pt idx="42">
                  <c:v>2.1417999999999999</c:v>
                </c:pt>
                <c:pt idx="43">
                  <c:v>3.0987800000000001</c:v>
                </c:pt>
                <c:pt idx="44">
                  <c:v>3.7944900000000001</c:v>
                </c:pt>
                <c:pt idx="45">
                  <c:v>1.9236800000000001</c:v>
                </c:pt>
                <c:pt idx="46">
                  <c:v>2.8936000000000002</c:v>
                </c:pt>
                <c:pt idx="47">
                  <c:v>2.6106199999999999</c:v>
                </c:pt>
                <c:pt idx="48">
                  <c:v>3.4556499999999999</c:v>
                </c:pt>
                <c:pt idx="49">
                  <c:v>1.9517899999999999</c:v>
                </c:pt>
                <c:pt idx="50">
                  <c:v>0.66631499999999999</c:v>
                </c:pt>
                <c:pt idx="51">
                  <c:v>2.88232</c:v>
                </c:pt>
                <c:pt idx="52">
                  <c:v>2.6352500000000001</c:v>
                </c:pt>
                <c:pt idx="53">
                  <c:v>3.22485</c:v>
                </c:pt>
                <c:pt idx="54">
                  <c:v>1.9154</c:v>
                </c:pt>
                <c:pt idx="55">
                  <c:v>3.8051400000000002</c:v>
                </c:pt>
                <c:pt idx="56">
                  <c:v>2.7018800000000001</c:v>
                </c:pt>
                <c:pt idx="57">
                  <c:v>3.8209300000000002</c:v>
                </c:pt>
                <c:pt idx="58">
                  <c:v>2.1814300000000002</c:v>
                </c:pt>
                <c:pt idx="59">
                  <c:v>3.3896500000000001</c:v>
                </c:pt>
                <c:pt idx="60">
                  <c:v>3.0914600000000001</c:v>
                </c:pt>
                <c:pt idx="61">
                  <c:v>2.2566799999999998</c:v>
                </c:pt>
                <c:pt idx="62">
                  <c:v>2.43024</c:v>
                </c:pt>
                <c:pt idx="63">
                  <c:v>3.5096799999999999</c:v>
                </c:pt>
                <c:pt idx="64">
                  <c:v>1.5676600000000001</c:v>
                </c:pt>
                <c:pt idx="65">
                  <c:v>3.3989799999999999</c:v>
                </c:pt>
                <c:pt idx="66">
                  <c:v>3.2238000000000002</c:v>
                </c:pt>
                <c:pt idx="67">
                  <c:v>3.6635800000000001</c:v>
                </c:pt>
                <c:pt idx="68">
                  <c:v>2.90462</c:v>
                </c:pt>
                <c:pt idx="69">
                  <c:v>3.5550799999999998</c:v>
                </c:pt>
                <c:pt idx="70">
                  <c:v>3.8395100000000002</c:v>
                </c:pt>
                <c:pt idx="71">
                  <c:v>2.1949100000000001</c:v>
                </c:pt>
                <c:pt idx="72">
                  <c:v>2.9660500000000001</c:v>
                </c:pt>
                <c:pt idx="73">
                  <c:v>1.1277299999999999</c:v>
                </c:pt>
                <c:pt idx="74">
                  <c:v>3.1103800000000001</c:v>
                </c:pt>
                <c:pt idx="75">
                  <c:v>2.0346600000000001</c:v>
                </c:pt>
                <c:pt idx="76">
                  <c:v>2.1409400000000001</c:v>
                </c:pt>
                <c:pt idx="77">
                  <c:v>2.5666600000000002</c:v>
                </c:pt>
                <c:pt idx="78">
                  <c:v>2.15028</c:v>
                </c:pt>
                <c:pt idx="79">
                  <c:v>3.8417699999999999</c:v>
                </c:pt>
                <c:pt idx="80">
                  <c:v>3.4552900000000002</c:v>
                </c:pt>
                <c:pt idx="81">
                  <c:v>2.7291599999999998</c:v>
                </c:pt>
                <c:pt idx="82">
                  <c:v>3.7036099999999998</c:v>
                </c:pt>
                <c:pt idx="83">
                  <c:v>3.4654400000000001</c:v>
                </c:pt>
                <c:pt idx="84">
                  <c:v>3.7779400000000001</c:v>
                </c:pt>
                <c:pt idx="85">
                  <c:v>2.5891299999999999</c:v>
                </c:pt>
                <c:pt idx="86">
                  <c:v>3.4944500000000001</c:v>
                </c:pt>
                <c:pt idx="87">
                  <c:v>2.38619</c:v>
                </c:pt>
                <c:pt idx="88">
                  <c:v>3.8389000000000002</c:v>
                </c:pt>
                <c:pt idx="89">
                  <c:v>1.5244899999999999</c:v>
                </c:pt>
                <c:pt idx="90">
                  <c:v>1.6293899999999999</c:v>
                </c:pt>
                <c:pt idx="91">
                  <c:v>3.90177</c:v>
                </c:pt>
                <c:pt idx="92">
                  <c:v>3.1873499999999999</c:v>
                </c:pt>
                <c:pt idx="93">
                  <c:v>1.0449900000000001</c:v>
                </c:pt>
                <c:pt idx="94">
                  <c:v>3.4236900000000001</c:v>
                </c:pt>
                <c:pt idx="95">
                  <c:v>3.08555</c:v>
                </c:pt>
                <c:pt idx="96">
                  <c:v>3.9373999999999998</c:v>
                </c:pt>
                <c:pt idx="97">
                  <c:v>3.8961800000000002</c:v>
                </c:pt>
                <c:pt idx="98">
                  <c:v>3.2030400000000001</c:v>
                </c:pt>
                <c:pt idx="99">
                  <c:v>1.9266799999999999</c:v>
                </c:pt>
                <c:pt idx="100">
                  <c:v>0.18331800000000001</c:v>
                </c:pt>
                <c:pt idx="101">
                  <c:v>2.2489300000000001</c:v>
                </c:pt>
                <c:pt idx="102">
                  <c:v>2.6065700000000001</c:v>
                </c:pt>
                <c:pt idx="103">
                  <c:v>3.4636100000000001</c:v>
                </c:pt>
                <c:pt idx="104">
                  <c:v>0.490118</c:v>
                </c:pt>
                <c:pt idx="105">
                  <c:v>3.2742599999999999</c:v>
                </c:pt>
                <c:pt idx="106">
                  <c:v>2.88069</c:v>
                </c:pt>
                <c:pt idx="107">
                  <c:v>3.78837</c:v>
                </c:pt>
                <c:pt idx="108">
                  <c:v>3.8303400000000001</c:v>
                </c:pt>
                <c:pt idx="109">
                  <c:v>3.4437799999999998</c:v>
                </c:pt>
                <c:pt idx="110">
                  <c:v>1.5635600000000001</c:v>
                </c:pt>
                <c:pt idx="111">
                  <c:v>3.5072000000000001</c:v>
                </c:pt>
                <c:pt idx="112">
                  <c:v>3.8111700000000002</c:v>
                </c:pt>
                <c:pt idx="113">
                  <c:v>3.3155000000000001</c:v>
                </c:pt>
                <c:pt idx="114">
                  <c:v>1.92456</c:v>
                </c:pt>
                <c:pt idx="115">
                  <c:v>2.1283099999999999</c:v>
                </c:pt>
                <c:pt idx="116">
                  <c:v>2.6807300000000001</c:v>
                </c:pt>
                <c:pt idx="117">
                  <c:v>3.7778700000000001</c:v>
                </c:pt>
                <c:pt idx="118">
                  <c:v>3.50454</c:v>
                </c:pt>
                <c:pt idx="119">
                  <c:v>0.57033999999999996</c:v>
                </c:pt>
                <c:pt idx="120">
                  <c:v>3.4459200000000001</c:v>
                </c:pt>
                <c:pt idx="121">
                  <c:v>3.1253500000000001</c:v>
                </c:pt>
                <c:pt idx="122">
                  <c:v>2.90374</c:v>
                </c:pt>
                <c:pt idx="123">
                  <c:v>3.7418399999999998</c:v>
                </c:pt>
                <c:pt idx="124">
                  <c:v>3.1080999999999999</c:v>
                </c:pt>
                <c:pt idx="125">
                  <c:v>3.7585600000000001</c:v>
                </c:pt>
                <c:pt idx="126">
                  <c:v>3.8653599999999999</c:v>
                </c:pt>
                <c:pt idx="127">
                  <c:v>1.2104200000000001</c:v>
                </c:pt>
                <c:pt idx="128">
                  <c:v>3.74973</c:v>
                </c:pt>
                <c:pt idx="129">
                  <c:v>3.1634099999999998</c:v>
                </c:pt>
                <c:pt idx="130">
                  <c:v>3.8391500000000001</c:v>
                </c:pt>
                <c:pt idx="131">
                  <c:v>2.4041999999999999</c:v>
                </c:pt>
                <c:pt idx="132">
                  <c:v>2.57761</c:v>
                </c:pt>
                <c:pt idx="133">
                  <c:v>3.71333</c:v>
                </c:pt>
                <c:pt idx="134">
                  <c:v>3.0986500000000001</c:v>
                </c:pt>
                <c:pt idx="135">
                  <c:v>0.73657099999999998</c:v>
                </c:pt>
                <c:pt idx="136">
                  <c:v>1.95872</c:v>
                </c:pt>
                <c:pt idx="137">
                  <c:v>2.7480099999999998</c:v>
                </c:pt>
                <c:pt idx="138">
                  <c:v>3.9365000000000001</c:v>
                </c:pt>
                <c:pt idx="139">
                  <c:v>3.3619500000000002</c:v>
                </c:pt>
                <c:pt idx="140">
                  <c:v>2.5759599999999998</c:v>
                </c:pt>
                <c:pt idx="141">
                  <c:v>2.2880500000000001</c:v>
                </c:pt>
                <c:pt idx="142">
                  <c:v>3.0271300000000001</c:v>
                </c:pt>
                <c:pt idx="143">
                  <c:v>3.08439</c:v>
                </c:pt>
                <c:pt idx="144">
                  <c:v>3.6989299999999998</c:v>
                </c:pt>
                <c:pt idx="145">
                  <c:v>1.0032300000000001</c:v>
                </c:pt>
                <c:pt idx="146">
                  <c:v>1.0986100000000001</c:v>
                </c:pt>
                <c:pt idx="147">
                  <c:v>2.5838800000000002</c:v>
                </c:pt>
                <c:pt idx="148">
                  <c:v>2.8595999999999999</c:v>
                </c:pt>
                <c:pt idx="149">
                  <c:v>3.5769099999999998</c:v>
                </c:pt>
                <c:pt idx="150">
                  <c:v>2.3087399999999998</c:v>
                </c:pt>
                <c:pt idx="151">
                  <c:v>3.8412000000000002</c:v>
                </c:pt>
                <c:pt idx="152">
                  <c:v>2.5398900000000002</c:v>
                </c:pt>
                <c:pt idx="153">
                  <c:v>2.5444900000000001</c:v>
                </c:pt>
                <c:pt idx="154">
                  <c:v>3.81677</c:v>
                </c:pt>
                <c:pt idx="155">
                  <c:v>2.20417</c:v>
                </c:pt>
                <c:pt idx="156">
                  <c:v>3.1792199999999999</c:v>
                </c:pt>
                <c:pt idx="157">
                  <c:v>3.5928599999999999</c:v>
                </c:pt>
                <c:pt idx="158">
                  <c:v>0.50543899999999997</c:v>
                </c:pt>
                <c:pt idx="159">
                  <c:v>3.5678700000000001</c:v>
                </c:pt>
                <c:pt idx="160">
                  <c:v>0.77795199999999998</c:v>
                </c:pt>
                <c:pt idx="161">
                  <c:v>1.66113</c:v>
                </c:pt>
                <c:pt idx="162">
                  <c:v>2.4554200000000002</c:v>
                </c:pt>
                <c:pt idx="163">
                  <c:v>2.3808500000000001</c:v>
                </c:pt>
                <c:pt idx="164">
                  <c:v>3.7722500000000001</c:v>
                </c:pt>
                <c:pt idx="165">
                  <c:v>2.61557</c:v>
                </c:pt>
                <c:pt idx="166">
                  <c:v>2.1310600000000002</c:v>
                </c:pt>
                <c:pt idx="167">
                  <c:v>2.8155899999999998</c:v>
                </c:pt>
                <c:pt idx="168">
                  <c:v>2.95818</c:v>
                </c:pt>
                <c:pt idx="169">
                  <c:v>2.3601700000000001</c:v>
                </c:pt>
                <c:pt idx="170">
                  <c:v>3.04358</c:v>
                </c:pt>
                <c:pt idx="171">
                  <c:v>3.3513700000000002</c:v>
                </c:pt>
                <c:pt idx="172">
                  <c:v>0.95579899999999995</c:v>
                </c:pt>
                <c:pt idx="173">
                  <c:v>3.79576</c:v>
                </c:pt>
                <c:pt idx="174">
                  <c:v>3.9164500000000002</c:v>
                </c:pt>
                <c:pt idx="175">
                  <c:v>3.7083900000000001</c:v>
                </c:pt>
                <c:pt idx="176">
                  <c:v>2.59301</c:v>
                </c:pt>
                <c:pt idx="177">
                  <c:v>3.2153999999999998</c:v>
                </c:pt>
                <c:pt idx="178">
                  <c:v>3.8467199999999999</c:v>
                </c:pt>
                <c:pt idx="179">
                  <c:v>0.56872500000000004</c:v>
                </c:pt>
                <c:pt idx="180">
                  <c:v>3.8086099999999998</c:v>
                </c:pt>
                <c:pt idx="181">
                  <c:v>3.4296899999999999</c:v>
                </c:pt>
                <c:pt idx="182">
                  <c:v>3.0541999999999998</c:v>
                </c:pt>
                <c:pt idx="183">
                  <c:v>3.7061700000000002</c:v>
                </c:pt>
                <c:pt idx="184">
                  <c:v>3.0257999999999998</c:v>
                </c:pt>
                <c:pt idx="185">
                  <c:v>3.7068300000000001</c:v>
                </c:pt>
                <c:pt idx="186">
                  <c:v>3.57165</c:v>
                </c:pt>
                <c:pt idx="187">
                  <c:v>3.1152799999999998</c:v>
                </c:pt>
                <c:pt idx="188">
                  <c:v>2.3921800000000002</c:v>
                </c:pt>
                <c:pt idx="189">
                  <c:v>1.7518899999999999</c:v>
                </c:pt>
                <c:pt idx="190">
                  <c:v>3.28999</c:v>
                </c:pt>
                <c:pt idx="191">
                  <c:v>1.56837</c:v>
                </c:pt>
                <c:pt idx="192">
                  <c:v>3.3074400000000002</c:v>
                </c:pt>
                <c:pt idx="193">
                  <c:v>2.9519299999999999</c:v>
                </c:pt>
                <c:pt idx="194">
                  <c:v>1.8667400000000001</c:v>
                </c:pt>
                <c:pt idx="195">
                  <c:v>2.1155900000000001</c:v>
                </c:pt>
                <c:pt idx="196">
                  <c:v>1.07437</c:v>
                </c:pt>
                <c:pt idx="197">
                  <c:v>3.5836399999999999</c:v>
                </c:pt>
                <c:pt idx="198">
                  <c:v>3.6366700000000001</c:v>
                </c:pt>
                <c:pt idx="199">
                  <c:v>2.7760699999999998</c:v>
                </c:pt>
                <c:pt idx="200">
                  <c:v>2.26051</c:v>
                </c:pt>
                <c:pt idx="201">
                  <c:v>2.3536000000000001</c:v>
                </c:pt>
                <c:pt idx="202">
                  <c:v>1.22054</c:v>
                </c:pt>
                <c:pt idx="203">
                  <c:v>2.6749100000000001</c:v>
                </c:pt>
                <c:pt idx="204">
                  <c:v>2.99627</c:v>
                </c:pt>
                <c:pt idx="205">
                  <c:v>2.6348699999999998</c:v>
                </c:pt>
                <c:pt idx="206">
                  <c:v>2.3546</c:v>
                </c:pt>
                <c:pt idx="207">
                  <c:v>1.1764699999999999</c:v>
                </c:pt>
                <c:pt idx="208">
                  <c:v>2.79697</c:v>
                </c:pt>
                <c:pt idx="209">
                  <c:v>0.79910999999999999</c:v>
                </c:pt>
                <c:pt idx="210">
                  <c:v>3.5280900000000002</c:v>
                </c:pt>
                <c:pt idx="211">
                  <c:v>2.37365</c:v>
                </c:pt>
                <c:pt idx="212">
                  <c:v>3.89046</c:v>
                </c:pt>
                <c:pt idx="213">
                  <c:v>3.5987900000000002</c:v>
                </c:pt>
                <c:pt idx="214">
                  <c:v>3.0947900000000002</c:v>
                </c:pt>
                <c:pt idx="215">
                  <c:v>3.2966199999999999</c:v>
                </c:pt>
                <c:pt idx="216">
                  <c:v>2.76803</c:v>
                </c:pt>
                <c:pt idx="217">
                  <c:v>3.1379999999999999</c:v>
                </c:pt>
                <c:pt idx="218">
                  <c:v>3.29759</c:v>
                </c:pt>
                <c:pt idx="219">
                  <c:v>1.1722399999999999</c:v>
                </c:pt>
                <c:pt idx="220">
                  <c:v>2.8107199999999999</c:v>
                </c:pt>
                <c:pt idx="221">
                  <c:v>1.7875799999999999</c:v>
                </c:pt>
                <c:pt idx="222">
                  <c:v>2.4600900000000001</c:v>
                </c:pt>
                <c:pt idx="223">
                  <c:v>3.1035599999999999</c:v>
                </c:pt>
                <c:pt idx="224">
                  <c:v>1.57802</c:v>
                </c:pt>
                <c:pt idx="225">
                  <c:v>1.71245</c:v>
                </c:pt>
                <c:pt idx="226">
                  <c:v>2.17571</c:v>
                </c:pt>
                <c:pt idx="227">
                  <c:v>2.8076300000000001</c:v>
                </c:pt>
                <c:pt idx="228">
                  <c:v>3.1054900000000001</c:v>
                </c:pt>
                <c:pt idx="229">
                  <c:v>3.5679699999999999</c:v>
                </c:pt>
                <c:pt idx="230">
                  <c:v>3.9204699999999999</c:v>
                </c:pt>
                <c:pt idx="231">
                  <c:v>2.8527300000000002</c:v>
                </c:pt>
                <c:pt idx="232">
                  <c:v>3.8656600000000001</c:v>
                </c:pt>
                <c:pt idx="233">
                  <c:v>3.2315499999999999</c:v>
                </c:pt>
                <c:pt idx="234">
                  <c:v>3.65082</c:v>
                </c:pt>
                <c:pt idx="235">
                  <c:v>2.86449</c:v>
                </c:pt>
                <c:pt idx="236">
                  <c:v>1.1726700000000001</c:v>
                </c:pt>
                <c:pt idx="237">
                  <c:v>3.8079800000000001</c:v>
                </c:pt>
                <c:pt idx="238">
                  <c:v>2.4127000000000001</c:v>
                </c:pt>
                <c:pt idx="239">
                  <c:v>1.7037199999999999</c:v>
                </c:pt>
                <c:pt idx="240">
                  <c:v>3.6791399999999999</c:v>
                </c:pt>
                <c:pt idx="241">
                  <c:v>2.2297400000000001</c:v>
                </c:pt>
                <c:pt idx="242">
                  <c:v>0.25875700000000001</c:v>
                </c:pt>
                <c:pt idx="243">
                  <c:v>3.6265299999999998</c:v>
                </c:pt>
                <c:pt idx="244">
                  <c:v>3.5568900000000001</c:v>
                </c:pt>
                <c:pt idx="245">
                  <c:v>1.12798</c:v>
                </c:pt>
                <c:pt idx="246">
                  <c:v>1.5362199999999999</c:v>
                </c:pt>
                <c:pt idx="247">
                  <c:v>3.62975</c:v>
                </c:pt>
                <c:pt idx="248">
                  <c:v>1.4614100000000001</c:v>
                </c:pt>
                <c:pt idx="249">
                  <c:v>1.8464</c:v>
                </c:pt>
                <c:pt idx="250">
                  <c:v>1.7290399999999999</c:v>
                </c:pt>
                <c:pt idx="251">
                  <c:v>1.86534</c:v>
                </c:pt>
                <c:pt idx="252">
                  <c:v>1.5446500000000001</c:v>
                </c:pt>
                <c:pt idx="253">
                  <c:v>2.927</c:v>
                </c:pt>
                <c:pt idx="254">
                  <c:v>3.4074300000000002</c:v>
                </c:pt>
                <c:pt idx="255">
                  <c:v>2.1377999999999999</c:v>
                </c:pt>
                <c:pt idx="256">
                  <c:v>3.2116899999999999</c:v>
                </c:pt>
                <c:pt idx="257">
                  <c:v>2.7249599999999998</c:v>
                </c:pt>
                <c:pt idx="258">
                  <c:v>2.5522</c:v>
                </c:pt>
                <c:pt idx="259">
                  <c:v>3.1669299999999998</c:v>
                </c:pt>
                <c:pt idx="260">
                  <c:v>3.1434799999999998</c:v>
                </c:pt>
                <c:pt idx="261">
                  <c:v>3.4581400000000002</c:v>
                </c:pt>
                <c:pt idx="262">
                  <c:v>3.14574</c:v>
                </c:pt>
                <c:pt idx="263">
                  <c:v>3.9110900000000002</c:v>
                </c:pt>
                <c:pt idx="264">
                  <c:v>3.75535</c:v>
                </c:pt>
                <c:pt idx="265">
                  <c:v>0.51860499999999998</c:v>
                </c:pt>
                <c:pt idx="266">
                  <c:v>3.44116</c:v>
                </c:pt>
                <c:pt idx="267">
                  <c:v>0.58672500000000005</c:v>
                </c:pt>
                <c:pt idx="268">
                  <c:v>3.62866</c:v>
                </c:pt>
                <c:pt idx="269">
                  <c:v>1.39259</c:v>
                </c:pt>
                <c:pt idx="270">
                  <c:v>3.67014</c:v>
                </c:pt>
                <c:pt idx="271">
                  <c:v>1.5387500000000001</c:v>
                </c:pt>
                <c:pt idx="272">
                  <c:v>3.9232399999999998</c:v>
                </c:pt>
                <c:pt idx="273">
                  <c:v>3.6503000000000001</c:v>
                </c:pt>
                <c:pt idx="274">
                  <c:v>1.4157599999999999</c:v>
                </c:pt>
                <c:pt idx="275">
                  <c:v>3.3706200000000002</c:v>
                </c:pt>
                <c:pt idx="276">
                  <c:v>2.86903</c:v>
                </c:pt>
                <c:pt idx="277">
                  <c:v>1.5209600000000001</c:v>
                </c:pt>
                <c:pt idx="278">
                  <c:v>3.6876699999999998</c:v>
                </c:pt>
                <c:pt idx="279">
                  <c:v>2.77698</c:v>
                </c:pt>
                <c:pt idx="280">
                  <c:v>2.7664900000000001</c:v>
                </c:pt>
                <c:pt idx="281">
                  <c:v>3.07457</c:v>
                </c:pt>
                <c:pt idx="282">
                  <c:v>1.8472200000000001</c:v>
                </c:pt>
                <c:pt idx="283">
                  <c:v>1.71977</c:v>
                </c:pt>
                <c:pt idx="284">
                  <c:v>2.5931199999999999</c:v>
                </c:pt>
                <c:pt idx="285">
                  <c:v>2.1819199999999999</c:v>
                </c:pt>
                <c:pt idx="286">
                  <c:v>3.3565800000000001</c:v>
                </c:pt>
                <c:pt idx="287">
                  <c:v>2.05471</c:v>
                </c:pt>
                <c:pt idx="288">
                  <c:v>1.8884300000000001</c:v>
                </c:pt>
                <c:pt idx="289">
                  <c:v>2.72702</c:v>
                </c:pt>
                <c:pt idx="290">
                  <c:v>3.1946300000000001</c:v>
                </c:pt>
                <c:pt idx="291">
                  <c:v>3.2723200000000001</c:v>
                </c:pt>
                <c:pt idx="292">
                  <c:v>2.5068199999999998</c:v>
                </c:pt>
                <c:pt idx="293">
                  <c:v>3.1056499999999998</c:v>
                </c:pt>
                <c:pt idx="294">
                  <c:v>3.9222399999999999</c:v>
                </c:pt>
                <c:pt idx="295">
                  <c:v>1.21</c:v>
                </c:pt>
                <c:pt idx="296">
                  <c:v>2.81216</c:v>
                </c:pt>
                <c:pt idx="297">
                  <c:v>3.0073300000000001</c:v>
                </c:pt>
                <c:pt idx="298">
                  <c:v>3.72803</c:v>
                </c:pt>
                <c:pt idx="299">
                  <c:v>2.64134</c:v>
                </c:pt>
                <c:pt idx="300">
                  <c:v>1.2404500000000001</c:v>
                </c:pt>
                <c:pt idx="301">
                  <c:v>3.6785100000000002</c:v>
                </c:pt>
                <c:pt idx="302">
                  <c:v>1.4471099999999999</c:v>
                </c:pt>
                <c:pt idx="303">
                  <c:v>2.4496199999999999</c:v>
                </c:pt>
                <c:pt idx="304">
                  <c:v>3.7069000000000001</c:v>
                </c:pt>
                <c:pt idx="305">
                  <c:v>2.1288200000000002</c:v>
                </c:pt>
                <c:pt idx="306">
                  <c:v>3.6526299999999998</c:v>
                </c:pt>
                <c:pt idx="307">
                  <c:v>2.3008799999999998</c:v>
                </c:pt>
                <c:pt idx="308">
                  <c:v>0.67536099999999999</c:v>
                </c:pt>
                <c:pt idx="309">
                  <c:v>2.9073899999999999</c:v>
                </c:pt>
                <c:pt idx="310">
                  <c:v>1.89859</c:v>
                </c:pt>
                <c:pt idx="311">
                  <c:v>1.8423799999999999</c:v>
                </c:pt>
                <c:pt idx="312">
                  <c:v>3.8355399999999999</c:v>
                </c:pt>
                <c:pt idx="313">
                  <c:v>0.97464300000000004</c:v>
                </c:pt>
                <c:pt idx="314">
                  <c:v>3.8962599999999998</c:v>
                </c:pt>
                <c:pt idx="315">
                  <c:v>3.1930200000000002</c:v>
                </c:pt>
                <c:pt idx="316">
                  <c:v>3.9449900000000002</c:v>
                </c:pt>
                <c:pt idx="317">
                  <c:v>3.0058799999999999</c:v>
                </c:pt>
                <c:pt idx="318">
                  <c:v>2.8405100000000001</c:v>
                </c:pt>
                <c:pt idx="319">
                  <c:v>3.29745</c:v>
                </c:pt>
                <c:pt idx="320">
                  <c:v>2.7145100000000002</c:v>
                </c:pt>
                <c:pt idx="321">
                  <c:v>2.2321200000000001</c:v>
                </c:pt>
                <c:pt idx="322">
                  <c:v>2.33249</c:v>
                </c:pt>
                <c:pt idx="323">
                  <c:v>1.5632699999999999</c:v>
                </c:pt>
                <c:pt idx="324">
                  <c:v>1.9815199999999999</c:v>
                </c:pt>
                <c:pt idx="325">
                  <c:v>2.5277500000000002</c:v>
                </c:pt>
                <c:pt idx="326">
                  <c:v>3.4788999999999999</c:v>
                </c:pt>
                <c:pt idx="327">
                  <c:v>1.5862400000000001</c:v>
                </c:pt>
                <c:pt idx="328">
                  <c:v>2.8847100000000001</c:v>
                </c:pt>
                <c:pt idx="329">
                  <c:v>0.40327000000000002</c:v>
                </c:pt>
                <c:pt idx="330">
                  <c:v>1.4462200000000001</c:v>
                </c:pt>
                <c:pt idx="331">
                  <c:v>1.2109700000000001</c:v>
                </c:pt>
                <c:pt idx="332">
                  <c:v>2.91472</c:v>
                </c:pt>
                <c:pt idx="333">
                  <c:v>3.17638</c:v>
                </c:pt>
                <c:pt idx="334">
                  <c:v>3.6031300000000002</c:v>
                </c:pt>
                <c:pt idx="335">
                  <c:v>2.7334900000000002</c:v>
                </c:pt>
                <c:pt idx="336">
                  <c:v>0.24863499999999999</c:v>
                </c:pt>
                <c:pt idx="337">
                  <c:v>3.1860200000000001</c:v>
                </c:pt>
                <c:pt idx="338">
                  <c:v>2.1779099999999998</c:v>
                </c:pt>
                <c:pt idx="339">
                  <c:v>3.8092800000000002</c:v>
                </c:pt>
                <c:pt idx="340">
                  <c:v>3.1749299999999998</c:v>
                </c:pt>
                <c:pt idx="341">
                  <c:v>3.9091300000000002</c:v>
                </c:pt>
                <c:pt idx="342">
                  <c:v>3.8882300000000001</c:v>
                </c:pt>
                <c:pt idx="343">
                  <c:v>1.9302999999999999</c:v>
                </c:pt>
                <c:pt idx="344">
                  <c:v>2.3312400000000002</c:v>
                </c:pt>
                <c:pt idx="345">
                  <c:v>3.37757</c:v>
                </c:pt>
                <c:pt idx="346">
                  <c:v>1.73648</c:v>
                </c:pt>
                <c:pt idx="347">
                  <c:v>3.0199799999999999</c:v>
                </c:pt>
                <c:pt idx="348">
                  <c:v>3.3200099999999999</c:v>
                </c:pt>
                <c:pt idx="349">
                  <c:v>2.3636699999999999</c:v>
                </c:pt>
                <c:pt idx="350">
                  <c:v>1.7330000000000001</c:v>
                </c:pt>
                <c:pt idx="351">
                  <c:v>3.7316400000000001</c:v>
                </c:pt>
                <c:pt idx="352">
                  <c:v>1.5376399999999999</c:v>
                </c:pt>
                <c:pt idx="353">
                  <c:v>2.1016699999999999</c:v>
                </c:pt>
                <c:pt idx="354">
                  <c:v>2.7754799999999999</c:v>
                </c:pt>
                <c:pt idx="355">
                  <c:v>2.3079299999999998</c:v>
                </c:pt>
                <c:pt idx="356">
                  <c:v>2.1751499999999999</c:v>
                </c:pt>
                <c:pt idx="357">
                  <c:v>0.49893300000000002</c:v>
                </c:pt>
                <c:pt idx="358">
                  <c:v>3.7747600000000001</c:v>
                </c:pt>
                <c:pt idx="359">
                  <c:v>0.89855499999999999</c:v>
                </c:pt>
                <c:pt idx="360">
                  <c:v>2.2569400000000002</c:v>
                </c:pt>
                <c:pt idx="361">
                  <c:v>0.75664699999999996</c:v>
                </c:pt>
                <c:pt idx="362">
                  <c:v>1.84293</c:v>
                </c:pt>
                <c:pt idx="363">
                  <c:v>2.7470300000000001</c:v>
                </c:pt>
                <c:pt idx="364">
                  <c:v>2.7856200000000002</c:v>
                </c:pt>
                <c:pt idx="365">
                  <c:v>2.7934899999999998</c:v>
                </c:pt>
                <c:pt idx="366">
                  <c:v>1.0407500000000001</c:v>
                </c:pt>
                <c:pt idx="367">
                  <c:v>2.8942600000000001</c:v>
                </c:pt>
                <c:pt idx="368">
                  <c:v>2.8954900000000001</c:v>
                </c:pt>
                <c:pt idx="369">
                  <c:v>2.5115599999999998</c:v>
                </c:pt>
                <c:pt idx="370">
                  <c:v>1.96458</c:v>
                </c:pt>
                <c:pt idx="371">
                  <c:v>3.4630399999999999</c:v>
                </c:pt>
                <c:pt idx="372">
                  <c:v>2.1740499999999998</c:v>
                </c:pt>
                <c:pt idx="373">
                  <c:v>1.8406100000000001</c:v>
                </c:pt>
                <c:pt idx="374">
                  <c:v>1.9444399999999999</c:v>
                </c:pt>
                <c:pt idx="375">
                  <c:v>2.2686099999999998</c:v>
                </c:pt>
                <c:pt idx="376">
                  <c:v>0.59641100000000002</c:v>
                </c:pt>
                <c:pt idx="377">
                  <c:v>3.2044100000000002</c:v>
                </c:pt>
                <c:pt idx="378">
                  <c:v>3.8407800000000001</c:v>
                </c:pt>
                <c:pt idx="379">
                  <c:v>2.9578899999999999</c:v>
                </c:pt>
                <c:pt idx="380">
                  <c:v>3.0014500000000002</c:v>
                </c:pt>
                <c:pt idx="381">
                  <c:v>1.91143</c:v>
                </c:pt>
                <c:pt idx="382">
                  <c:v>3.8996200000000001</c:v>
                </c:pt>
                <c:pt idx="383">
                  <c:v>3.2269000000000001</c:v>
                </c:pt>
                <c:pt idx="384">
                  <c:v>3.1901199999999998</c:v>
                </c:pt>
                <c:pt idx="385">
                  <c:v>2.4911799999999999</c:v>
                </c:pt>
                <c:pt idx="386">
                  <c:v>2.40428</c:v>
                </c:pt>
                <c:pt idx="387">
                  <c:v>3.8982700000000001</c:v>
                </c:pt>
                <c:pt idx="388">
                  <c:v>2.4665300000000001</c:v>
                </c:pt>
                <c:pt idx="389">
                  <c:v>3.0483899999999999</c:v>
                </c:pt>
                <c:pt idx="390">
                  <c:v>2.30396</c:v>
                </c:pt>
                <c:pt idx="391">
                  <c:v>3.8510200000000001</c:v>
                </c:pt>
                <c:pt idx="392">
                  <c:v>3.4137900000000001</c:v>
                </c:pt>
                <c:pt idx="393">
                  <c:v>0.81992799999999999</c:v>
                </c:pt>
                <c:pt idx="394">
                  <c:v>1.26905</c:v>
                </c:pt>
                <c:pt idx="395">
                  <c:v>0.80679699999999999</c:v>
                </c:pt>
                <c:pt idx="396">
                  <c:v>2.32579</c:v>
                </c:pt>
                <c:pt idx="397">
                  <c:v>2.2503899999999999</c:v>
                </c:pt>
                <c:pt idx="398">
                  <c:v>3.75515</c:v>
                </c:pt>
                <c:pt idx="399">
                  <c:v>3.8024399999999998</c:v>
                </c:pt>
                <c:pt idx="400">
                  <c:v>3.0747900000000001</c:v>
                </c:pt>
                <c:pt idx="401">
                  <c:v>1.53508</c:v>
                </c:pt>
                <c:pt idx="402">
                  <c:v>3.2227899999999998</c:v>
                </c:pt>
                <c:pt idx="403">
                  <c:v>3.0054400000000001</c:v>
                </c:pt>
                <c:pt idx="404">
                  <c:v>0.459262</c:v>
                </c:pt>
                <c:pt idx="405">
                  <c:v>2.1844999999999999</c:v>
                </c:pt>
                <c:pt idx="406">
                  <c:v>2.5933299999999999</c:v>
                </c:pt>
                <c:pt idx="407">
                  <c:v>3.7784</c:v>
                </c:pt>
                <c:pt idx="408">
                  <c:v>1.7763199999999999</c:v>
                </c:pt>
                <c:pt idx="409">
                  <c:v>3.72261</c:v>
                </c:pt>
                <c:pt idx="410">
                  <c:v>0.938975</c:v>
                </c:pt>
                <c:pt idx="411">
                  <c:v>3.7039800000000001</c:v>
                </c:pt>
                <c:pt idx="412">
                  <c:v>1.22759</c:v>
                </c:pt>
                <c:pt idx="413">
                  <c:v>3.11192</c:v>
                </c:pt>
                <c:pt idx="414">
                  <c:v>3.56976</c:v>
                </c:pt>
                <c:pt idx="415">
                  <c:v>1.3234300000000001</c:v>
                </c:pt>
                <c:pt idx="416">
                  <c:v>1.09291</c:v>
                </c:pt>
                <c:pt idx="417">
                  <c:v>2.72261</c:v>
                </c:pt>
                <c:pt idx="418">
                  <c:v>1.1513</c:v>
                </c:pt>
                <c:pt idx="419">
                  <c:v>3.7194400000000001</c:v>
                </c:pt>
                <c:pt idx="420">
                  <c:v>3.7108599999999998</c:v>
                </c:pt>
                <c:pt idx="421">
                  <c:v>3.67516</c:v>
                </c:pt>
                <c:pt idx="422">
                  <c:v>3.09917</c:v>
                </c:pt>
                <c:pt idx="423">
                  <c:v>3.66181</c:v>
                </c:pt>
                <c:pt idx="424">
                  <c:v>3.3920400000000002</c:v>
                </c:pt>
                <c:pt idx="425">
                  <c:v>2.1854900000000002</c:v>
                </c:pt>
                <c:pt idx="426">
                  <c:v>1.5948800000000001</c:v>
                </c:pt>
                <c:pt idx="427">
                  <c:v>3.4512999999999998</c:v>
                </c:pt>
                <c:pt idx="428">
                  <c:v>2.5948899999999999</c:v>
                </c:pt>
                <c:pt idx="429">
                  <c:v>1.14025</c:v>
                </c:pt>
                <c:pt idx="430">
                  <c:v>3.57273</c:v>
                </c:pt>
                <c:pt idx="431">
                  <c:v>3.7638500000000001</c:v>
                </c:pt>
                <c:pt idx="432">
                  <c:v>3.1218400000000002</c:v>
                </c:pt>
                <c:pt idx="433">
                  <c:v>3.0339999999999998</c:v>
                </c:pt>
                <c:pt idx="434">
                  <c:v>0.99395199999999995</c:v>
                </c:pt>
                <c:pt idx="435">
                  <c:v>1.95533</c:v>
                </c:pt>
                <c:pt idx="436">
                  <c:v>2.93818</c:v>
                </c:pt>
                <c:pt idx="437">
                  <c:v>3.1228600000000002</c:v>
                </c:pt>
                <c:pt idx="438">
                  <c:v>3.7588400000000002</c:v>
                </c:pt>
                <c:pt idx="439">
                  <c:v>2.3608600000000002</c:v>
                </c:pt>
                <c:pt idx="440">
                  <c:v>1.7639899999999999</c:v>
                </c:pt>
                <c:pt idx="441">
                  <c:v>1.5369600000000001</c:v>
                </c:pt>
                <c:pt idx="442">
                  <c:v>2.4926499999999998</c:v>
                </c:pt>
                <c:pt idx="443">
                  <c:v>1.7070000000000001</c:v>
                </c:pt>
                <c:pt idx="444">
                  <c:v>3.2949000000000002</c:v>
                </c:pt>
                <c:pt idx="445">
                  <c:v>3.2248800000000002</c:v>
                </c:pt>
                <c:pt idx="446">
                  <c:v>3.5818599999999998</c:v>
                </c:pt>
                <c:pt idx="447">
                  <c:v>3.4784600000000001</c:v>
                </c:pt>
                <c:pt idx="448">
                  <c:v>0.75844800000000001</c:v>
                </c:pt>
                <c:pt idx="449">
                  <c:v>0.88822400000000001</c:v>
                </c:pt>
                <c:pt idx="450">
                  <c:v>3.6135700000000002</c:v>
                </c:pt>
                <c:pt idx="451">
                  <c:v>0.64558400000000005</c:v>
                </c:pt>
                <c:pt idx="452">
                  <c:v>3.1498400000000002</c:v>
                </c:pt>
                <c:pt idx="453">
                  <c:v>2.85236</c:v>
                </c:pt>
                <c:pt idx="454">
                  <c:v>3.2262200000000001</c:v>
                </c:pt>
                <c:pt idx="455">
                  <c:v>2.58934</c:v>
                </c:pt>
                <c:pt idx="456">
                  <c:v>2.7993199999999998</c:v>
                </c:pt>
                <c:pt idx="457">
                  <c:v>1.093</c:v>
                </c:pt>
                <c:pt idx="458">
                  <c:v>2.4644499999999998</c:v>
                </c:pt>
                <c:pt idx="459">
                  <c:v>2.6021200000000002</c:v>
                </c:pt>
                <c:pt idx="460">
                  <c:v>2.6743199999999998</c:v>
                </c:pt>
                <c:pt idx="461">
                  <c:v>1.5359700000000001</c:v>
                </c:pt>
                <c:pt idx="462">
                  <c:v>3.2791999999999999</c:v>
                </c:pt>
                <c:pt idx="463">
                  <c:v>3.4193500000000001</c:v>
                </c:pt>
                <c:pt idx="464">
                  <c:v>3.7257199999999999</c:v>
                </c:pt>
                <c:pt idx="465">
                  <c:v>2.3684500000000002</c:v>
                </c:pt>
                <c:pt idx="466">
                  <c:v>2.7454000000000001</c:v>
                </c:pt>
                <c:pt idx="467">
                  <c:v>3.74153</c:v>
                </c:pt>
                <c:pt idx="468">
                  <c:v>3.87873</c:v>
                </c:pt>
                <c:pt idx="469">
                  <c:v>3.6332</c:v>
                </c:pt>
                <c:pt idx="470">
                  <c:v>1.5808800000000001</c:v>
                </c:pt>
                <c:pt idx="471">
                  <c:v>3.4342199999999998</c:v>
                </c:pt>
                <c:pt idx="472">
                  <c:v>2.7969499999999998</c:v>
                </c:pt>
                <c:pt idx="473">
                  <c:v>3.3429500000000001</c:v>
                </c:pt>
                <c:pt idx="474">
                  <c:v>3.7612100000000002</c:v>
                </c:pt>
                <c:pt idx="475">
                  <c:v>1.8285400000000001</c:v>
                </c:pt>
                <c:pt idx="476">
                  <c:v>2.1286</c:v>
                </c:pt>
                <c:pt idx="477">
                  <c:v>2.0105400000000002</c:v>
                </c:pt>
                <c:pt idx="478">
                  <c:v>3.5510899999999999</c:v>
                </c:pt>
                <c:pt idx="479">
                  <c:v>2.9142399999999999</c:v>
                </c:pt>
                <c:pt idx="480">
                  <c:v>2.1477300000000001</c:v>
                </c:pt>
                <c:pt idx="481">
                  <c:v>3.4544299999999999</c:v>
                </c:pt>
                <c:pt idx="482">
                  <c:v>2.2611500000000002</c:v>
                </c:pt>
                <c:pt idx="483">
                  <c:v>2.7235999999999998</c:v>
                </c:pt>
                <c:pt idx="484">
                  <c:v>1.8489500000000001</c:v>
                </c:pt>
                <c:pt idx="485">
                  <c:v>2.8690899999999999</c:v>
                </c:pt>
                <c:pt idx="486">
                  <c:v>1.9911000000000001</c:v>
                </c:pt>
                <c:pt idx="487">
                  <c:v>3.0709900000000001</c:v>
                </c:pt>
                <c:pt idx="488">
                  <c:v>1.10721</c:v>
                </c:pt>
                <c:pt idx="489">
                  <c:v>2.2087599999999998</c:v>
                </c:pt>
                <c:pt idx="490">
                  <c:v>1.5852900000000001</c:v>
                </c:pt>
                <c:pt idx="491">
                  <c:v>3.26891</c:v>
                </c:pt>
                <c:pt idx="492">
                  <c:v>3.3544399999999999</c:v>
                </c:pt>
                <c:pt idx="493">
                  <c:v>2.5473699999999999</c:v>
                </c:pt>
                <c:pt idx="494">
                  <c:v>2.7406899999999998</c:v>
                </c:pt>
                <c:pt idx="495">
                  <c:v>1.9568399999999999</c:v>
                </c:pt>
                <c:pt idx="496">
                  <c:v>2.3345099999999999</c:v>
                </c:pt>
                <c:pt idx="497">
                  <c:v>1.9694700000000001</c:v>
                </c:pt>
                <c:pt idx="498">
                  <c:v>3.7049400000000001</c:v>
                </c:pt>
                <c:pt idx="499">
                  <c:v>1.95173</c:v>
                </c:pt>
                <c:pt idx="500">
                  <c:v>1.85724</c:v>
                </c:pt>
                <c:pt idx="501">
                  <c:v>3.2468699999999999</c:v>
                </c:pt>
                <c:pt idx="502">
                  <c:v>1.86283</c:v>
                </c:pt>
                <c:pt idx="503">
                  <c:v>2.9777499999999999</c:v>
                </c:pt>
                <c:pt idx="504">
                  <c:v>3.8998699999999999</c:v>
                </c:pt>
                <c:pt idx="505">
                  <c:v>1.2672099999999999</c:v>
                </c:pt>
                <c:pt idx="506">
                  <c:v>3.20696</c:v>
                </c:pt>
                <c:pt idx="507">
                  <c:v>2.5682700000000001</c:v>
                </c:pt>
                <c:pt idx="508">
                  <c:v>3.4720900000000001</c:v>
                </c:pt>
                <c:pt idx="509">
                  <c:v>3.1288299999999998</c:v>
                </c:pt>
                <c:pt idx="510">
                  <c:v>3.92631</c:v>
                </c:pt>
                <c:pt idx="511">
                  <c:v>3.1383800000000002</c:v>
                </c:pt>
                <c:pt idx="512">
                  <c:v>2.9818600000000002</c:v>
                </c:pt>
                <c:pt idx="513">
                  <c:v>3.50468</c:v>
                </c:pt>
                <c:pt idx="514">
                  <c:v>0.67420500000000005</c:v>
                </c:pt>
                <c:pt idx="515">
                  <c:v>3.52</c:v>
                </c:pt>
                <c:pt idx="516">
                  <c:v>2.7279800000000001</c:v>
                </c:pt>
                <c:pt idx="517">
                  <c:v>2.5042499999999999</c:v>
                </c:pt>
                <c:pt idx="518">
                  <c:v>3.1920600000000001</c:v>
                </c:pt>
                <c:pt idx="519">
                  <c:v>3.2847400000000002</c:v>
                </c:pt>
                <c:pt idx="520">
                  <c:v>1.5904700000000001</c:v>
                </c:pt>
                <c:pt idx="521">
                  <c:v>2.4144600000000001</c:v>
                </c:pt>
                <c:pt idx="522">
                  <c:v>3.7822200000000001</c:v>
                </c:pt>
                <c:pt idx="523">
                  <c:v>3.4354100000000001</c:v>
                </c:pt>
                <c:pt idx="524">
                  <c:v>3.20567</c:v>
                </c:pt>
                <c:pt idx="525">
                  <c:v>1.2651600000000001</c:v>
                </c:pt>
                <c:pt idx="526">
                  <c:v>3.3064100000000001</c:v>
                </c:pt>
                <c:pt idx="527">
                  <c:v>3.40178</c:v>
                </c:pt>
                <c:pt idx="528">
                  <c:v>1.4379200000000001</c:v>
                </c:pt>
                <c:pt idx="529">
                  <c:v>3.1068099999999998</c:v>
                </c:pt>
                <c:pt idx="530">
                  <c:v>2.9358599999999999</c:v>
                </c:pt>
                <c:pt idx="531">
                  <c:v>3.7973400000000002</c:v>
                </c:pt>
                <c:pt idx="532">
                  <c:v>1.3690100000000001</c:v>
                </c:pt>
                <c:pt idx="533">
                  <c:v>2.30463</c:v>
                </c:pt>
                <c:pt idx="534">
                  <c:v>2.8074400000000002</c:v>
                </c:pt>
                <c:pt idx="535">
                  <c:v>3.15022</c:v>
                </c:pt>
                <c:pt idx="536">
                  <c:v>2.1173000000000002</c:v>
                </c:pt>
                <c:pt idx="537">
                  <c:v>3.1100500000000002</c:v>
                </c:pt>
                <c:pt idx="538">
                  <c:v>1.60097</c:v>
                </c:pt>
                <c:pt idx="539">
                  <c:v>3.5721799999999999</c:v>
                </c:pt>
                <c:pt idx="540">
                  <c:v>2.1104599999999998</c:v>
                </c:pt>
                <c:pt idx="541">
                  <c:v>3.1797800000000001</c:v>
                </c:pt>
                <c:pt idx="542">
                  <c:v>2.4228499999999999</c:v>
                </c:pt>
                <c:pt idx="543">
                  <c:v>3.0990700000000002</c:v>
                </c:pt>
                <c:pt idx="544">
                  <c:v>2.92319</c:v>
                </c:pt>
                <c:pt idx="545">
                  <c:v>1.6848099999999999</c:v>
                </c:pt>
                <c:pt idx="546">
                  <c:v>3.1618300000000001</c:v>
                </c:pt>
                <c:pt idx="547">
                  <c:v>0.87319500000000005</c:v>
                </c:pt>
                <c:pt idx="548">
                  <c:v>3.6397400000000002</c:v>
                </c:pt>
                <c:pt idx="549">
                  <c:v>3.52773</c:v>
                </c:pt>
                <c:pt idx="550">
                  <c:v>2.9660099999999998</c:v>
                </c:pt>
                <c:pt idx="551">
                  <c:v>2.68702</c:v>
                </c:pt>
                <c:pt idx="552">
                  <c:v>3.5371600000000001</c:v>
                </c:pt>
                <c:pt idx="553">
                  <c:v>3.1533099999999998</c:v>
                </c:pt>
                <c:pt idx="554">
                  <c:v>3.3582200000000002</c:v>
                </c:pt>
                <c:pt idx="555">
                  <c:v>1.85555</c:v>
                </c:pt>
                <c:pt idx="556">
                  <c:v>3.16594</c:v>
                </c:pt>
                <c:pt idx="557">
                  <c:v>2.6635300000000002</c:v>
                </c:pt>
                <c:pt idx="558">
                  <c:v>1.64123</c:v>
                </c:pt>
                <c:pt idx="559">
                  <c:v>3.7650700000000001</c:v>
                </c:pt>
                <c:pt idx="560">
                  <c:v>3.5415899999999998</c:v>
                </c:pt>
                <c:pt idx="561">
                  <c:v>2.47506</c:v>
                </c:pt>
                <c:pt idx="562">
                  <c:v>2.3740000000000001</c:v>
                </c:pt>
                <c:pt idx="563">
                  <c:v>1.69329</c:v>
                </c:pt>
                <c:pt idx="564">
                  <c:v>1.9774099999999999</c:v>
                </c:pt>
                <c:pt idx="565">
                  <c:v>3.7311100000000001</c:v>
                </c:pt>
                <c:pt idx="566">
                  <c:v>3.8867400000000001</c:v>
                </c:pt>
                <c:pt idx="567">
                  <c:v>3.1550400000000001</c:v>
                </c:pt>
                <c:pt idx="568">
                  <c:v>3.3033899999999998</c:v>
                </c:pt>
                <c:pt idx="569">
                  <c:v>1.5295099999999999</c:v>
                </c:pt>
                <c:pt idx="570">
                  <c:v>2.89974</c:v>
                </c:pt>
                <c:pt idx="571">
                  <c:v>1.1095299999999999</c:v>
                </c:pt>
                <c:pt idx="572">
                  <c:v>1.43788</c:v>
                </c:pt>
                <c:pt idx="573">
                  <c:v>0.92414700000000005</c:v>
                </c:pt>
                <c:pt idx="574">
                  <c:v>2.7345100000000002</c:v>
                </c:pt>
                <c:pt idx="575">
                  <c:v>3.0400100000000001</c:v>
                </c:pt>
                <c:pt idx="576">
                  <c:v>2.0488599999999999</c:v>
                </c:pt>
                <c:pt idx="577">
                  <c:v>3.13653</c:v>
                </c:pt>
                <c:pt idx="578">
                  <c:v>3.5609700000000002</c:v>
                </c:pt>
                <c:pt idx="579">
                  <c:v>1.3074699999999999</c:v>
                </c:pt>
                <c:pt idx="580">
                  <c:v>2.28701</c:v>
                </c:pt>
                <c:pt idx="581">
                  <c:v>1.7033199999999999</c:v>
                </c:pt>
                <c:pt idx="582">
                  <c:v>1.46539</c:v>
                </c:pt>
                <c:pt idx="583">
                  <c:v>3.0526200000000001</c:v>
                </c:pt>
                <c:pt idx="584">
                  <c:v>3.05518</c:v>
                </c:pt>
                <c:pt idx="585">
                  <c:v>3.7882199999999999</c:v>
                </c:pt>
                <c:pt idx="586">
                  <c:v>3.39798</c:v>
                </c:pt>
                <c:pt idx="587">
                  <c:v>3.0036999999999998</c:v>
                </c:pt>
                <c:pt idx="588">
                  <c:v>1.4244600000000001</c:v>
                </c:pt>
                <c:pt idx="589">
                  <c:v>3.6426599999999998</c:v>
                </c:pt>
                <c:pt idx="590">
                  <c:v>2.41004</c:v>
                </c:pt>
                <c:pt idx="591">
                  <c:v>2.1909900000000002</c:v>
                </c:pt>
                <c:pt idx="592">
                  <c:v>2.86673</c:v>
                </c:pt>
                <c:pt idx="593">
                  <c:v>1.26596</c:v>
                </c:pt>
                <c:pt idx="594">
                  <c:v>0.86535399999999996</c:v>
                </c:pt>
                <c:pt idx="595">
                  <c:v>2.48828</c:v>
                </c:pt>
                <c:pt idx="596">
                  <c:v>2.2045699999999999</c:v>
                </c:pt>
                <c:pt idx="597">
                  <c:v>3.41967</c:v>
                </c:pt>
                <c:pt idx="598">
                  <c:v>0.90180099999999996</c:v>
                </c:pt>
                <c:pt idx="599">
                  <c:v>3.5602499999999999</c:v>
                </c:pt>
                <c:pt idx="600">
                  <c:v>1.93621</c:v>
                </c:pt>
                <c:pt idx="601">
                  <c:v>1.8888</c:v>
                </c:pt>
                <c:pt idx="602">
                  <c:v>0.93979800000000002</c:v>
                </c:pt>
                <c:pt idx="603">
                  <c:v>3.4064399999999999</c:v>
                </c:pt>
                <c:pt idx="604">
                  <c:v>3.4621400000000002</c:v>
                </c:pt>
                <c:pt idx="605">
                  <c:v>3.58453</c:v>
                </c:pt>
                <c:pt idx="606">
                  <c:v>3.7302599999999999</c:v>
                </c:pt>
                <c:pt idx="607">
                  <c:v>3.2027299999999999</c:v>
                </c:pt>
                <c:pt idx="608">
                  <c:v>3.7294900000000002</c:v>
                </c:pt>
                <c:pt idx="609">
                  <c:v>3.1777600000000001</c:v>
                </c:pt>
                <c:pt idx="610">
                  <c:v>3.2567400000000002</c:v>
                </c:pt>
                <c:pt idx="611">
                  <c:v>3.27807</c:v>
                </c:pt>
                <c:pt idx="612">
                  <c:v>1.32467</c:v>
                </c:pt>
                <c:pt idx="613">
                  <c:v>3.2672699999999999</c:v>
                </c:pt>
                <c:pt idx="614">
                  <c:v>3.9002400000000002</c:v>
                </c:pt>
                <c:pt idx="615">
                  <c:v>1.64307</c:v>
                </c:pt>
                <c:pt idx="616">
                  <c:v>3.82856</c:v>
                </c:pt>
                <c:pt idx="617">
                  <c:v>3.5956600000000001</c:v>
                </c:pt>
                <c:pt idx="618">
                  <c:v>3.0065200000000001</c:v>
                </c:pt>
                <c:pt idx="619">
                  <c:v>1.6715599999999999</c:v>
                </c:pt>
                <c:pt idx="620">
                  <c:v>3.67306</c:v>
                </c:pt>
                <c:pt idx="621">
                  <c:v>1.9766999999999999</c:v>
                </c:pt>
                <c:pt idx="622">
                  <c:v>1.6820299999999999</c:v>
                </c:pt>
                <c:pt idx="623">
                  <c:v>3.6952199999999999</c:v>
                </c:pt>
                <c:pt idx="624">
                  <c:v>2.9469500000000002</c:v>
                </c:pt>
                <c:pt idx="625">
                  <c:v>3.8299699999999999</c:v>
                </c:pt>
                <c:pt idx="626">
                  <c:v>3.12365</c:v>
                </c:pt>
                <c:pt idx="627">
                  <c:v>2.4304199999999998</c:v>
                </c:pt>
                <c:pt idx="628">
                  <c:v>2.0848900000000001</c:v>
                </c:pt>
                <c:pt idx="629">
                  <c:v>2.73637</c:v>
                </c:pt>
                <c:pt idx="630">
                  <c:v>3.8942999999999999</c:v>
                </c:pt>
                <c:pt idx="631">
                  <c:v>3.6831200000000002</c:v>
                </c:pt>
                <c:pt idx="632">
                  <c:v>3.3256899999999998</c:v>
                </c:pt>
                <c:pt idx="633">
                  <c:v>3.4886200000000001</c:v>
                </c:pt>
                <c:pt idx="634">
                  <c:v>3.6339100000000002</c:v>
                </c:pt>
                <c:pt idx="635">
                  <c:v>2.6082700000000001</c:v>
                </c:pt>
                <c:pt idx="636">
                  <c:v>1.8937900000000001</c:v>
                </c:pt>
                <c:pt idx="637">
                  <c:v>3.54739</c:v>
                </c:pt>
                <c:pt idx="638">
                  <c:v>3.5644300000000002</c:v>
                </c:pt>
                <c:pt idx="639">
                  <c:v>3.5203899999999999</c:v>
                </c:pt>
                <c:pt idx="640">
                  <c:v>3.0259299999999998</c:v>
                </c:pt>
                <c:pt idx="641">
                  <c:v>3.6840000000000002</c:v>
                </c:pt>
                <c:pt idx="642">
                  <c:v>3.9183300000000001</c:v>
                </c:pt>
                <c:pt idx="643">
                  <c:v>0.98123000000000005</c:v>
                </c:pt>
                <c:pt idx="644">
                  <c:v>3.4556100000000001</c:v>
                </c:pt>
                <c:pt idx="645">
                  <c:v>1.2455000000000001</c:v>
                </c:pt>
                <c:pt idx="646">
                  <c:v>3.9208799999999999</c:v>
                </c:pt>
                <c:pt idx="647">
                  <c:v>3.77542</c:v>
                </c:pt>
                <c:pt idx="648">
                  <c:v>3.8755500000000001</c:v>
                </c:pt>
                <c:pt idx="649">
                  <c:v>3.05322</c:v>
                </c:pt>
                <c:pt idx="650">
                  <c:v>2.98726</c:v>
                </c:pt>
                <c:pt idx="651">
                  <c:v>1.19306</c:v>
                </c:pt>
                <c:pt idx="652">
                  <c:v>3.8041499999999999</c:v>
                </c:pt>
                <c:pt idx="653">
                  <c:v>2.9939399999999998</c:v>
                </c:pt>
                <c:pt idx="654">
                  <c:v>3.55897</c:v>
                </c:pt>
                <c:pt idx="655">
                  <c:v>3.5746500000000001</c:v>
                </c:pt>
                <c:pt idx="656">
                  <c:v>3.8842699999999999</c:v>
                </c:pt>
                <c:pt idx="657">
                  <c:v>3.5809299999999999</c:v>
                </c:pt>
                <c:pt idx="658">
                  <c:v>0.17085700000000001</c:v>
                </c:pt>
                <c:pt idx="659">
                  <c:v>3.9300099999999998</c:v>
                </c:pt>
                <c:pt idx="660">
                  <c:v>1.14717</c:v>
                </c:pt>
                <c:pt idx="661">
                  <c:v>1.7976799999999999</c:v>
                </c:pt>
                <c:pt idx="662">
                  <c:v>1.7342500000000001</c:v>
                </c:pt>
                <c:pt idx="663">
                  <c:v>1.43096</c:v>
                </c:pt>
                <c:pt idx="664">
                  <c:v>3.9503599999999999</c:v>
                </c:pt>
                <c:pt idx="665">
                  <c:v>2.7661799999999999</c:v>
                </c:pt>
                <c:pt idx="666">
                  <c:v>0.51470700000000003</c:v>
                </c:pt>
                <c:pt idx="667">
                  <c:v>2.8382499999999999</c:v>
                </c:pt>
                <c:pt idx="668">
                  <c:v>2.7092999999999998</c:v>
                </c:pt>
                <c:pt idx="669">
                  <c:v>3.7077100000000001</c:v>
                </c:pt>
                <c:pt idx="670">
                  <c:v>3.76485</c:v>
                </c:pt>
                <c:pt idx="671">
                  <c:v>2.2166399999999999</c:v>
                </c:pt>
                <c:pt idx="672">
                  <c:v>3.4838900000000002</c:v>
                </c:pt>
                <c:pt idx="673">
                  <c:v>1.4427099999999999</c:v>
                </c:pt>
                <c:pt idx="674">
                  <c:v>1.32422</c:v>
                </c:pt>
                <c:pt idx="675">
                  <c:v>3.7694100000000001</c:v>
                </c:pt>
                <c:pt idx="676">
                  <c:v>1.4238900000000001</c:v>
                </c:pt>
                <c:pt idx="677">
                  <c:v>3.3804599999999998</c:v>
                </c:pt>
                <c:pt idx="678">
                  <c:v>0.95349399999999995</c:v>
                </c:pt>
                <c:pt idx="679">
                  <c:v>3.2646500000000001</c:v>
                </c:pt>
                <c:pt idx="680">
                  <c:v>2.3539400000000001</c:v>
                </c:pt>
                <c:pt idx="681">
                  <c:v>3.0982400000000001</c:v>
                </c:pt>
                <c:pt idx="682">
                  <c:v>3.60629</c:v>
                </c:pt>
                <c:pt idx="683">
                  <c:v>3.46435</c:v>
                </c:pt>
                <c:pt idx="684">
                  <c:v>1.0907199999999999</c:v>
                </c:pt>
                <c:pt idx="685">
                  <c:v>3.7470400000000001</c:v>
                </c:pt>
                <c:pt idx="686">
                  <c:v>3.6188699999999998</c:v>
                </c:pt>
                <c:pt idx="687">
                  <c:v>2.5728499999999999</c:v>
                </c:pt>
                <c:pt idx="688">
                  <c:v>2.5625900000000001</c:v>
                </c:pt>
                <c:pt idx="689">
                  <c:v>0.93506500000000004</c:v>
                </c:pt>
                <c:pt idx="690">
                  <c:v>0.72414699999999999</c:v>
                </c:pt>
                <c:pt idx="691">
                  <c:v>2.2586300000000001</c:v>
                </c:pt>
                <c:pt idx="692">
                  <c:v>2.42598</c:v>
                </c:pt>
                <c:pt idx="693">
                  <c:v>1.4792099999999999</c:v>
                </c:pt>
                <c:pt idx="694">
                  <c:v>3.5688399999999998</c:v>
                </c:pt>
                <c:pt idx="695">
                  <c:v>0.74558899999999995</c:v>
                </c:pt>
                <c:pt idx="696">
                  <c:v>1.1230899999999999</c:v>
                </c:pt>
                <c:pt idx="697">
                  <c:v>2.8310900000000001</c:v>
                </c:pt>
                <c:pt idx="698">
                  <c:v>1.4804299999999999</c:v>
                </c:pt>
                <c:pt idx="699">
                  <c:v>2.3936299999999999</c:v>
                </c:pt>
                <c:pt idx="700">
                  <c:v>1.7778</c:v>
                </c:pt>
                <c:pt idx="701">
                  <c:v>2.0395799999999999</c:v>
                </c:pt>
                <c:pt idx="702">
                  <c:v>2.0966499999999999</c:v>
                </c:pt>
                <c:pt idx="703">
                  <c:v>2.5770400000000002</c:v>
                </c:pt>
                <c:pt idx="704">
                  <c:v>0.71527200000000002</c:v>
                </c:pt>
                <c:pt idx="705">
                  <c:v>3.1743700000000001</c:v>
                </c:pt>
                <c:pt idx="706">
                  <c:v>2.8407100000000001</c:v>
                </c:pt>
                <c:pt idx="707">
                  <c:v>3.50807</c:v>
                </c:pt>
                <c:pt idx="708">
                  <c:v>1.5377700000000001</c:v>
                </c:pt>
                <c:pt idx="709">
                  <c:v>2.22872</c:v>
                </c:pt>
                <c:pt idx="710">
                  <c:v>3.36165</c:v>
                </c:pt>
                <c:pt idx="711">
                  <c:v>2.8266100000000001</c:v>
                </c:pt>
                <c:pt idx="712">
                  <c:v>2.8944700000000001</c:v>
                </c:pt>
                <c:pt idx="713">
                  <c:v>2.9740000000000002</c:v>
                </c:pt>
                <c:pt idx="714">
                  <c:v>2.0443799999999999</c:v>
                </c:pt>
                <c:pt idx="715">
                  <c:v>2.8863799999999999</c:v>
                </c:pt>
                <c:pt idx="716">
                  <c:v>2.3417300000000001</c:v>
                </c:pt>
                <c:pt idx="717">
                  <c:v>2.5459299999999998</c:v>
                </c:pt>
                <c:pt idx="718">
                  <c:v>3.1860499999999998</c:v>
                </c:pt>
                <c:pt idx="719">
                  <c:v>2.85114</c:v>
                </c:pt>
                <c:pt idx="720">
                  <c:v>2.2699500000000001</c:v>
                </c:pt>
                <c:pt idx="721">
                  <c:v>2.0259800000000001</c:v>
                </c:pt>
                <c:pt idx="722">
                  <c:v>2.83744</c:v>
                </c:pt>
                <c:pt idx="723">
                  <c:v>1.0589200000000001</c:v>
                </c:pt>
                <c:pt idx="724">
                  <c:v>2.3653499999999998</c:v>
                </c:pt>
                <c:pt idx="725">
                  <c:v>3.50942</c:v>
                </c:pt>
                <c:pt idx="726">
                  <c:v>3.5849199999999999</c:v>
                </c:pt>
                <c:pt idx="727">
                  <c:v>3.8553199999999999</c:v>
                </c:pt>
                <c:pt idx="728">
                  <c:v>2.9497399999999998</c:v>
                </c:pt>
                <c:pt idx="729">
                  <c:v>1.5777099999999999</c:v>
                </c:pt>
                <c:pt idx="730">
                  <c:v>3.5490300000000001</c:v>
                </c:pt>
                <c:pt idx="731">
                  <c:v>3.4710999999999999</c:v>
                </c:pt>
                <c:pt idx="732">
                  <c:v>3.3616600000000001</c:v>
                </c:pt>
                <c:pt idx="733">
                  <c:v>3.7953199999999998</c:v>
                </c:pt>
                <c:pt idx="734">
                  <c:v>2.3840499999999998</c:v>
                </c:pt>
                <c:pt idx="735">
                  <c:v>3.9385599999999998</c:v>
                </c:pt>
                <c:pt idx="736">
                  <c:v>3.1139100000000002</c:v>
                </c:pt>
                <c:pt idx="737">
                  <c:v>3.8525100000000001</c:v>
                </c:pt>
                <c:pt idx="738">
                  <c:v>3.1639200000000001</c:v>
                </c:pt>
                <c:pt idx="739">
                  <c:v>2.9538700000000002</c:v>
                </c:pt>
                <c:pt idx="740">
                  <c:v>2.9655900000000002</c:v>
                </c:pt>
                <c:pt idx="741">
                  <c:v>1.90052</c:v>
                </c:pt>
                <c:pt idx="742">
                  <c:v>2.5801500000000002</c:v>
                </c:pt>
                <c:pt idx="743">
                  <c:v>0.39138800000000001</c:v>
                </c:pt>
                <c:pt idx="744">
                  <c:v>3.0969699999999998</c:v>
                </c:pt>
                <c:pt idx="745">
                  <c:v>1.4538800000000001</c:v>
                </c:pt>
                <c:pt idx="746">
                  <c:v>3.7220900000000001</c:v>
                </c:pt>
                <c:pt idx="747">
                  <c:v>2.24838</c:v>
                </c:pt>
                <c:pt idx="748">
                  <c:v>3.58771</c:v>
                </c:pt>
                <c:pt idx="749">
                  <c:v>2.4681099999999998</c:v>
                </c:pt>
                <c:pt idx="750">
                  <c:v>1.9831099999999999</c:v>
                </c:pt>
                <c:pt idx="751">
                  <c:v>3.31535</c:v>
                </c:pt>
                <c:pt idx="752">
                  <c:v>3.26484</c:v>
                </c:pt>
                <c:pt idx="753">
                  <c:v>0.61080699999999999</c:v>
                </c:pt>
                <c:pt idx="754">
                  <c:v>2.4472999999999998</c:v>
                </c:pt>
                <c:pt idx="755">
                  <c:v>1.2763599999999999</c:v>
                </c:pt>
                <c:pt idx="756">
                  <c:v>1.75125</c:v>
                </c:pt>
                <c:pt idx="757">
                  <c:v>3.5850399999999998</c:v>
                </c:pt>
                <c:pt idx="758">
                  <c:v>3.8507600000000002</c:v>
                </c:pt>
                <c:pt idx="759">
                  <c:v>3.31406</c:v>
                </c:pt>
                <c:pt idx="760">
                  <c:v>3.8575200000000001</c:v>
                </c:pt>
                <c:pt idx="761">
                  <c:v>3.0368400000000002</c:v>
                </c:pt>
                <c:pt idx="762">
                  <c:v>2.7789000000000001</c:v>
                </c:pt>
                <c:pt idx="763">
                  <c:v>2.9569899999999998</c:v>
                </c:pt>
                <c:pt idx="764">
                  <c:v>3.34653</c:v>
                </c:pt>
                <c:pt idx="765">
                  <c:v>2.4734699999999998</c:v>
                </c:pt>
                <c:pt idx="766">
                  <c:v>2.3410500000000001</c:v>
                </c:pt>
                <c:pt idx="767">
                  <c:v>2.12473</c:v>
                </c:pt>
                <c:pt idx="768">
                  <c:v>3.7397200000000002</c:v>
                </c:pt>
                <c:pt idx="769">
                  <c:v>3.7892999999999999</c:v>
                </c:pt>
                <c:pt idx="770">
                  <c:v>3.7234699999999998</c:v>
                </c:pt>
                <c:pt idx="771">
                  <c:v>3.41344</c:v>
                </c:pt>
                <c:pt idx="772">
                  <c:v>0.71438199999999996</c:v>
                </c:pt>
                <c:pt idx="773">
                  <c:v>1.38825</c:v>
                </c:pt>
                <c:pt idx="774">
                  <c:v>1.26261</c:v>
                </c:pt>
                <c:pt idx="775">
                  <c:v>3.2183700000000002</c:v>
                </c:pt>
                <c:pt idx="776">
                  <c:v>1.70357</c:v>
                </c:pt>
                <c:pt idx="777">
                  <c:v>1.10795</c:v>
                </c:pt>
                <c:pt idx="778">
                  <c:v>1.8442000000000001</c:v>
                </c:pt>
                <c:pt idx="779">
                  <c:v>1.50692</c:v>
                </c:pt>
                <c:pt idx="780">
                  <c:v>3.19367</c:v>
                </c:pt>
                <c:pt idx="781">
                  <c:v>2.2158500000000001</c:v>
                </c:pt>
                <c:pt idx="782">
                  <c:v>2.9228700000000001</c:v>
                </c:pt>
                <c:pt idx="783">
                  <c:v>2.5790600000000001</c:v>
                </c:pt>
                <c:pt idx="784">
                  <c:v>3.6884899999999998</c:v>
                </c:pt>
                <c:pt idx="785">
                  <c:v>3.8599700000000001</c:v>
                </c:pt>
                <c:pt idx="786">
                  <c:v>2.6606200000000002</c:v>
                </c:pt>
                <c:pt idx="787">
                  <c:v>3.72106</c:v>
                </c:pt>
                <c:pt idx="788">
                  <c:v>1.41995</c:v>
                </c:pt>
                <c:pt idx="789">
                  <c:v>1.81724</c:v>
                </c:pt>
                <c:pt idx="790">
                  <c:v>3.6399900000000001</c:v>
                </c:pt>
                <c:pt idx="791">
                  <c:v>2.4209999999999998</c:v>
                </c:pt>
                <c:pt idx="792">
                  <c:v>2.98475</c:v>
                </c:pt>
                <c:pt idx="793">
                  <c:v>1.4967600000000001</c:v>
                </c:pt>
                <c:pt idx="794">
                  <c:v>2.8744700000000001</c:v>
                </c:pt>
                <c:pt idx="795">
                  <c:v>0.88521099999999997</c:v>
                </c:pt>
                <c:pt idx="796">
                  <c:v>3.2459099999999999</c:v>
                </c:pt>
                <c:pt idx="797">
                  <c:v>1.8996500000000001</c:v>
                </c:pt>
                <c:pt idx="798">
                  <c:v>1.72925</c:v>
                </c:pt>
                <c:pt idx="799">
                  <c:v>2.7343299999999999</c:v>
                </c:pt>
                <c:pt idx="800">
                  <c:v>3.38436</c:v>
                </c:pt>
                <c:pt idx="801">
                  <c:v>3.7702300000000002</c:v>
                </c:pt>
                <c:pt idx="802">
                  <c:v>0.70757099999999995</c:v>
                </c:pt>
                <c:pt idx="803">
                  <c:v>3.33067</c:v>
                </c:pt>
                <c:pt idx="804">
                  <c:v>3.7556099999999999</c:v>
                </c:pt>
                <c:pt idx="805">
                  <c:v>3.7936299999999998</c:v>
                </c:pt>
                <c:pt idx="806">
                  <c:v>1.2779100000000001</c:v>
                </c:pt>
                <c:pt idx="807">
                  <c:v>3.87602</c:v>
                </c:pt>
                <c:pt idx="808">
                  <c:v>3.4771999999999998</c:v>
                </c:pt>
                <c:pt idx="809">
                  <c:v>3.08853</c:v>
                </c:pt>
                <c:pt idx="810">
                  <c:v>2.6844999999999999</c:v>
                </c:pt>
                <c:pt idx="811">
                  <c:v>3.3530000000000002</c:v>
                </c:pt>
                <c:pt idx="812">
                  <c:v>2.6929400000000001</c:v>
                </c:pt>
                <c:pt idx="813">
                  <c:v>1.60039</c:v>
                </c:pt>
                <c:pt idx="814">
                  <c:v>1.87961</c:v>
                </c:pt>
                <c:pt idx="815">
                  <c:v>2.7031100000000001</c:v>
                </c:pt>
                <c:pt idx="816">
                  <c:v>2.6046499999999999</c:v>
                </c:pt>
                <c:pt idx="817">
                  <c:v>3.59395</c:v>
                </c:pt>
                <c:pt idx="818">
                  <c:v>3.8469099999999998</c:v>
                </c:pt>
                <c:pt idx="819">
                  <c:v>1.1810799999999999</c:v>
                </c:pt>
                <c:pt idx="820">
                  <c:v>2.9843799999999998</c:v>
                </c:pt>
                <c:pt idx="821">
                  <c:v>2.0821999999999998</c:v>
                </c:pt>
                <c:pt idx="822">
                  <c:v>1.93611</c:v>
                </c:pt>
                <c:pt idx="823">
                  <c:v>3.6943800000000002</c:v>
                </c:pt>
                <c:pt idx="824">
                  <c:v>0.52263899999999996</c:v>
                </c:pt>
                <c:pt idx="825">
                  <c:v>3.4328500000000002</c:v>
                </c:pt>
                <c:pt idx="826">
                  <c:v>2.1032199999999999</c:v>
                </c:pt>
                <c:pt idx="827">
                  <c:v>3.3424800000000001</c:v>
                </c:pt>
                <c:pt idx="828">
                  <c:v>2.5719799999999999</c:v>
                </c:pt>
                <c:pt idx="829">
                  <c:v>1.6393899999999999</c:v>
                </c:pt>
                <c:pt idx="830">
                  <c:v>3.0455999999999999</c:v>
                </c:pt>
                <c:pt idx="831">
                  <c:v>3.6291099999999998</c:v>
                </c:pt>
                <c:pt idx="832">
                  <c:v>1.4183600000000001</c:v>
                </c:pt>
                <c:pt idx="833">
                  <c:v>2.7410999999999999</c:v>
                </c:pt>
                <c:pt idx="834">
                  <c:v>3.44984</c:v>
                </c:pt>
                <c:pt idx="835">
                  <c:v>3.05294</c:v>
                </c:pt>
                <c:pt idx="836">
                  <c:v>2.9115099999999998</c:v>
                </c:pt>
                <c:pt idx="837">
                  <c:v>3.5603600000000002</c:v>
                </c:pt>
                <c:pt idx="838">
                  <c:v>3.5176699999999999</c:v>
                </c:pt>
                <c:pt idx="839">
                  <c:v>3.7381899999999999</c:v>
                </c:pt>
                <c:pt idx="840">
                  <c:v>3.5871</c:v>
                </c:pt>
                <c:pt idx="841">
                  <c:v>2.3545400000000001</c:v>
                </c:pt>
                <c:pt idx="842">
                  <c:v>3.0173999999999999</c:v>
                </c:pt>
                <c:pt idx="843">
                  <c:v>2.21577</c:v>
                </c:pt>
                <c:pt idx="844">
                  <c:v>3.85101</c:v>
                </c:pt>
                <c:pt idx="845">
                  <c:v>2.2625700000000002</c:v>
                </c:pt>
                <c:pt idx="846">
                  <c:v>1.72197</c:v>
                </c:pt>
                <c:pt idx="847">
                  <c:v>2.5954000000000002</c:v>
                </c:pt>
                <c:pt idx="848">
                  <c:v>2.8174800000000002</c:v>
                </c:pt>
                <c:pt idx="849">
                  <c:v>1.28041</c:v>
                </c:pt>
                <c:pt idx="850">
                  <c:v>3.3501799999999999</c:v>
                </c:pt>
                <c:pt idx="851">
                  <c:v>2.4227599999999998</c:v>
                </c:pt>
                <c:pt idx="852">
                  <c:v>2.3018700000000001</c:v>
                </c:pt>
                <c:pt idx="853">
                  <c:v>2.5160399999999998</c:v>
                </c:pt>
                <c:pt idx="854">
                  <c:v>3.7863600000000002</c:v>
                </c:pt>
                <c:pt idx="855">
                  <c:v>1.73858</c:v>
                </c:pt>
                <c:pt idx="856">
                  <c:v>3.7524899999999999</c:v>
                </c:pt>
                <c:pt idx="857">
                  <c:v>2.8867400000000001</c:v>
                </c:pt>
                <c:pt idx="858">
                  <c:v>2.6144500000000002</c:v>
                </c:pt>
                <c:pt idx="859">
                  <c:v>1.89958</c:v>
                </c:pt>
                <c:pt idx="860">
                  <c:v>3.7921299999999998</c:v>
                </c:pt>
                <c:pt idx="861">
                  <c:v>1.26275</c:v>
                </c:pt>
                <c:pt idx="862">
                  <c:v>3.63652</c:v>
                </c:pt>
                <c:pt idx="863">
                  <c:v>1.58341</c:v>
                </c:pt>
                <c:pt idx="864">
                  <c:v>1.49899</c:v>
                </c:pt>
                <c:pt idx="865">
                  <c:v>3.7612399999999999</c:v>
                </c:pt>
                <c:pt idx="866">
                  <c:v>3.8318400000000001</c:v>
                </c:pt>
                <c:pt idx="867">
                  <c:v>3.2322500000000001</c:v>
                </c:pt>
                <c:pt idx="868">
                  <c:v>3.0695000000000001</c:v>
                </c:pt>
                <c:pt idx="869">
                  <c:v>3.55626</c:v>
                </c:pt>
                <c:pt idx="870">
                  <c:v>2.5465399999999998</c:v>
                </c:pt>
                <c:pt idx="871">
                  <c:v>3.1085400000000001</c:v>
                </c:pt>
                <c:pt idx="872">
                  <c:v>2.79569</c:v>
                </c:pt>
                <c:pt idx="873">
                  <c:v>3.63537</c:v>
                </c:pt>
                <c:pt idx="874">
                  <c:v>2.4597699999999998</c:v>
                </c:pt>
                <c:pt idx="875">
                  <c:v>3.2965900000000001</c:v>
                </c:pt>
                <c:pt idx="876">
                  <c:v>3.3106300000000002</c:v>
                </c:pt>
                <c:pt idx="877">
                  <c:v>3.8049200000000001</c:v>
                </c:pt>
                <c:pt idx="878">
                  <c:v>3.63754</c:v>
                </c:pt>
                <c:pt idx="879">
                  <c:v>3.1931799999999999</c:v>
                </c:pt>
                <c:pt idx="880">
                  <c:v>3.2776399999999999</c:v>
                </c:pt>
                <c:pt idx="881">
                  <c:v>3.6158700000000001</c:v>
                </c:pt>
                <c:pt idx="882">
                  <c:v>3.6869900000000002</c:v>
                </c:pt>
                <c:pt idx="883">
                  <c:v>2.1086</c:v>
                </c:pt>
                <c:pt idx="884">
                  <c:v>1.6404099999999999</c:v>
                </c:pt>
                <c:pt idx="885">
                  <c:v>0.445911</c:v>
                </c:pt>
                <c:pt idx="886">
                  <c:v>3.11111</c:v>
                </c:pt>
                <c:pt idx="887">
                  <c:v>2.94699</c:v>
                </c:pt>
                <c:pt idx="888">
                  <c:v>3.8024900000000001</c:v>
                </c:pt>
                <c:pt idx="889">
                  <c:v>3.9413499999999999</c:v>
                </c:pt>
                <c:pt idx="890">
                  <c:v>2.7056499999999999</c:v>
                </c:pt>
                <c:pt idx="891">
                  <c:v>3.7457500000000001</c:v>
                </c:pt>
                <c:pt idx="892">
                  <c:v>2.7817799999999999</c:v>
                </c:pt>
                <c:pt idx="893">
                  <c:v>2.99776</c:v>
                </c:pt>
                <c:pt idx="894">
                  <c:v>2.3704800000000001</c:v>
                </c:pt>
                <c:pt idx="895">
                  <c:v>2.28125</c:v>
                </c:pt>
                <c:pt idx="896">
                  <c:v>3.7781899999999999</c:v>
                </c:pt>
                <c:pt idx="897">
                  <c:v>3.7228400000000001</c:v>
                </c:pt>
                <c:pt idx="898">
                  <c:v>3.55091</c:v>
                </c:pt>
                <c:pt idx="899">
                  <c:v>2.9924200000000001</c:v>
                </c:pt>
                <c:pt idx="900">
                  <c:v>3.8178100000000001</c:v>
                </c:pt>
                <c:pt idx="901">
                  <c:v>3.7873299999999999</c:v>
                </c:pt>
                <c:pt idx="902">
                  <c:v>3.4378000000000002</c:v>
                </c:pt>
                <c:pt idx="903">
                  <c:v>1.69028</c:v>
                </c:pt>
                <c:pt idx="904">
                  <c:v>3.38381</c:v>
                </c:pt>
                <c:pt idx="905">
                  <c:v>1.7220800000000001</c:v>
                </c:pt>
                <c:pt idx="906">
                  <c:v>3.0142899999999999</c:v>
                </c:pt>
                <c:pt idx="907">
                  <c:v>2.4371900000000002</c:v>
                </c:pt>
                <c:pt idx="908">
                  <c:v>3.52799</c:v>
                </c:pt>
                <c:pt idx="909">
                  <c:v>2.11538</c:v>
                </c:pt>
                <c:pt idx="910">
                  <c:v>3.2640699999999998</c:v>
                </c:pt>
                <c:pt idx="911">
                  <c:v>3.11835</c:v>
                </c:pt>
                <c:pt idx="912">
                  <c:v>2.70295</c:v>
                </c:pt>
                <c:pt idx="913">
                  <c:v>3.6227100000000001</c:v>
                </c:pt>
                <c:pt idx="914">
                  <c:v>3.9237600000000001</c:v>
                </c:pt>
                <c:pt idx="915">
                  <c:v>3.1930000000000001</c:v>
                </c:pt>
                <c:pt idx="916">
                  <c:v>1.97071</c:v>
                </c:pt>
                <c:pt idx="917">
                  <c:v>3.7067700000000001</c:v>
                </c:pt>
                <c:pt idx="918">
                  <c:v>3.5042200000000001</c:v>
                </c:pt>
                <c:pt idx="919">
                  <c:v>2.1140500000000002</c:v>
                </c:pt>
                <c:pt idx="920">
                  <c:v>2.6928200000000002</c:v>
                </c:pt>
                <c:pt idx="921">
                  <c:v>3.81921</c:v>
                </c:pt>
                <c:pt idx="922">
                  <c:v>0.97497299999999998</c:v>
                </c:pt>
                <c:pt idx="923">
                  <c:v>2.7499799999999999</c:v>
                </c:pt>
                <c:pt idx="924">
                  <c:v>2.8412700000000002</c:v>
                </c:pt>
                <c:pt idx="925">
                  <c:v>2.97268</c:v>
                </c:pt>
                <c:pt idx="926">
                  <c:v>2.8768400000000001</c:v>
                </c:pt>
                <c:pt idx="927">
                  <c:v>3.4748100000000002</c:v>
                </c:pt>
                <c:pt idx="928">
                  <c:v>2.8587899999999999</c:v>
                </c:pt>
                <c:pt idx="929">
                  <c:v>0.90388900000000005</c:v>
                </c:pt>
                <c:pt idx="930">
                  <c:v>3.28261</c:v>
                </c:pt>
                <c:pt idx="931">
                  <c:v>2.2629800000000002</c:v>
                </c:pt>
                <c:pt idx="932">
                  <c:v>3.6213799999999998</c:v>
                </c:pt>
                <c:pt idx="933">
                  <c:v>2.7027700000000001</c:v>
                </c:pt>
                <c:pt idx="934">
                  <c:v>3.4429599999999998</c:v>
                </c:pt>
                <c:pt idx="935">
                  <c:v>2.5664799999999999</c:v>
                </c:pt>
                <c:pt idx="936">
                  <c:v>3.5552700000000002</c:v>
                </c:pt>
                <c:pt idx="937">
                  <c:v>0.85672000000000004</c:v>
                </c:pt>
                <c:pt idx="938">
                  <c:v>2.6159400000000002</c:v>
                </c:pt>
                <c:pt idx="939">
                  <c:v>3.6141700000000001</c:v>
                </c:pt>
                <c:pt idx="940">
                  <c:v>2.1932499999999999</c:v>
                </c:pt>
                <c:pt idx="941">
                  <c:v>3.5524200000000001</c:v>
                </c:pt>
                <c:pt idx="942">
                  <c:v>2.1495199999999999</c:v>
                </c:pt>
                <c:pt idx="943">
                  <c:v>3.8805299999999998</c:v>
                </c:pt>
                <c:pt idx="944">
                  <c:v>0.60719100000000004</c:v>
                </c:pt>
                <c:pt idx="945">
                  <c:v>3.5404300000000002</c:v>
                </c:pt>
                <c:pt idx="946">
                  <c:v>2.5943900000000002</c:v>
                </c:pt>
                <c:pt idx="947">
                  <c:v>1.0782799999999999</c:v>
                </c:pt>
                <c:pt idx="948">
                  <c:v>3.43059</c:v>
                </c:pt>
                <c:pt idx="949">
                  <c:v>2.0561600000000002</c:v>
                </c:pt>
                <c:pt idx="950">
                  <c:v>2.1243599999999998</c:v>
                </c:pt>
                <c:pt idx="951">
                  <c:v>2.7749000000000001</c:v>
                </c:pt>
                <c:pt idx="952">
                  <c:v>3.6241699999999999</c:v>
                </c:pt>
                <c:pt idx="953">
                  <c:v>3.3504800000000001</c:v>
                </c:pt>
                <c:pt idx="954">
                  <c:v>1.73254</c:v>
                </c:pt>
                <c:pt idx="955">
                  <c:v>1.5150699999999999</c:v>
                </c:pt>
                <c:pt idx="956">
                  <c:v>3.48075</c:v>
                </c:pt>
                <c:pt idx="957">
                  <c:v>1.7775799999999999</c:v>
                </c:pt>
                <c:pt idx="958">
                  <c:v>3.4702099999999998</c:v>
                </c:pt>
                <c:pt idx="959">
                  <c:v>1.00295</c:v>
                </c:pt>
                <c:pt idx="960">
                  <c:v>3.6263100000000001</c:v>
                </c:pt>
                <c:pt idx="961">
                  <c:v>2.8725999999999998</c:v>
                </c:pt>
                <c:pt idx="962">
                  <c:v>0.90364800000000001</c:v>
                </c:pt>
                <c:pt idx="963">
                  <c:v>1.0901700000000001</c:v>
                </c:pt>
                <c:pt idx="964">
                  <c:v>1.51671</c:v>
                </c:pt>
                <c:pt idx="965">
                  <c:v>3.19156</c:v>
                </c:pt>
                <c:pt idx="966">
                  <c:v>2.6526800000000001</c:v>
                </c:pt>
                <c:pt idx="967">
                  <c:v>3.6927500000000002</c:v>
                </c:pt>
                <c:pt idx="968">
                  <c:v>2.9544700000000002</c:v>
                </c:pt>
                <c:pt idx="969">
                  <c:v>0.76266299999999998</c:v>
                </c:pt>
                <c:pt idx="970">
                  <c:v>1.40435</c:v>
                </c:pt>
                <c:pt idx="971">
                  <c:v>2.1169199999999999</c:v>
                </c:pt>
                <c:pt idx="972">
                  <c:v>1.70885</c:v>
                </c:pt>
                <c:pt idx="973">
                  <c:v>2.01796</c:v>
                </c:pt>
                <c:pt idx="974">
                  <c:v>2.53268</c:v>
                </c:pt>
                <c:pt idx="975">
                  <c:v>1.9356599999999999</c:v>
                </c:pt>
                <c:pt idx="976">
                  <c:v>3.3659400000000002</c:v>
                </c:pt>
                <c:pt idx="977">
                  <c:v>1.0101800000000001</c:v>
                </c:pt>
                <c:pt idx="978">
                  <c:v>3.7382599999999999</c:v>
                </c:pt>
                <c:pt idx="979">
                  <c:v>1.7090700000000001</c:v>
                </c:pt>
                <c:pt idx="980">
                  <c:v>3.54535</c:v>
                </c:pt>
                <c:pt idx="981">
                  <c:v>1.49983</c:v>
                </c:pt>
                <c:pt idx="982">
                  <c:v>3.1720299999999999</c:v>
                </c:pt>
                <c:pt idx="983">
                  <c:v>2.3361200000000002</c:v>
                </c:pt>
                <c:pt idx="984">
                  <c:v>2.4400599999999999</c:v>
                </c:pt>
                <c:pt idx="985">
                  <c:v>1.70357</c:v>
                </c:pt>
                <c:pt idx="986">
                  <c:v>2.20852</c:v>
                </c:pt>
                <c:pt idx="987">
                  <c:v>3.16127</c:v>
                </c:pt>
                <c:pt idx="988">
                  <c:v>1.48445</c:v>
                </c:pt>
                <c:pt idx="989">
                  <c:v>1.35145</c:v>
                </c:pt>
                <c:pt idx="990">
                  <c:v>3.8939300000000001</c:v>
                </c:pt>
                <c:pt idx="991">
                  <c:v>3.3903099999999999</c:v>
                </c:pt>
                <c:pt idx="992">
                  <c:v>3.72736</c:v>
                </c:pt>
                <c:pt idx="993">
                  <c:v>3.3788399999999998</c:v>
                </c:pt>
                <c:pt idx="994">
                  <c:v>3.75468</c:v>
                </c:pt>
                <c:pt idx="995">
                  <c:v>3.4375200000000001</c:v>
                </c:pt>
                <c:pt idx="996">
                  <c:v>2.81514</c:v>
                </c:pt>
                <c:pt idx="997">
                  <c:v>3.76884</c:v>
                </c:pt>
                <c:pt idx="998">
                  <c:v>3.1828500000000002</c:v>
                </c:pt>
                <c:pt idx="999">
                  <c:v>2.5991599999999999</c:v>
                </c:pt>
              </c:numCache>
            </c:numRef>
          </c:yVal>
          <c:smooth val="0"/>
          <c:extLst>
            <c:ext xmlns:c16="http://schemas.microsoft.com/office/drawing/2014/chart" uri="{C3380CC4-5D6E-409C-BE32-E72D297353CC}">
              <c16:uniqueId val="{00000002-E202-4229-8A81-CA577B9AF177}"/>
            </c:ext>
          </c:extLst>
        </c:ser>
        <c:dLbls>
          <c:showLegendKey val="0"/>
          <c:showVal val="0"/>
          <c:showCatName val="0"/>
          <c:showSerName val="0"/>
          <c:showPercent val="0"/>
          <c:showBubbleSize val="0"/>
        </c:dLbls>
        <c:axId val="749895248"/>
        <c:axId val="749890656"/>
      </c:scatterChart>
      <c:valAx>
        <c:axId val="749895248"/>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ltLang="zh-CN" sz="1800" b="0" i="1" baseline="0" dirty="0" err="1">
                    <a:effectLst/>
                    <a:latin typeface="Times New Roman" panose="02020603050405020304" pitchFamily="18" charset="0"/>
                    <a:cs typeface="Times New Roman" panose="02020603050405020304" pitchFamily="18" charset="0"/>
                  </a:rPr>
                  <a:t>θ</a:t>
                </a:r>
                <a:r>
                  <a:rPr lang="en-US" altLang="zh-CN" sz="1800" b="0" i="0" baseline="-25000" dirty="0" err="1">
                    <a:effectLst/>
                    <a:latin typeface="Times New Roman" panose="02020603050405020304" pitchFamily="18" charset="0"/>
                    <a:cs typeface="Times New Roman" panose="02020603050405020304" pitchFamily="18" charset="0"/>
                  </a:rPr>
                  <a:t>lab</a:t>
                </a:r>
                <a:r>
                  <a:rPr lang="en-US" altLang="zh-CN" sz="1800" b="0" i="0" baseline="0" dirty="0">
                    <a:effectLst/>
                    <a:latin typeface="Times New Roman" panose="02020603050405020304" pitchFamily="18" charset="0"/>
                    <a:cs typeface="Times New Roman" panose="02020603050405020304" pitchFamily="18" charset="0"/>
                  </a:rPr>
                  <a:t>(</a:t>
                </a:r>
                <a:r>
                  <a:rPr lang="en-US" altLang="zh-CN" sz="1800" b="0" i="1" baseline="0" dirty="0">
                    <a:effectLst/>
                    <a:latin typeface="Times New Roman" panose="02020603050405020304" pitchFamily="18" charset="0"/>
                    <a:cs typeface="Times New Roman" panose="02020603050405020304" pitchFamily="18" charset="0"/>
                  </a:rPr>
                  <a:t>α</a:t>
                </a:r>
                <a:r>
                  <a:rPr lang="en-US" altLang="zh-CN" sz="1800" b="0" i="0" baseline="0" dirty="0">
                    <a:effectLst/>
                    <a:latin typeface="Times New Roman" panose="02020603050405020304" pitchFamily="18" charset="0"/>
                    <a:cs typeface="Times New Roman" panose="02020603050405020304" pitchFamily="18" charset="0"/>
                  </a:rPr>
                  <a:t>) (deg)</a:t>
                </a:r>
                <a:endParaRPr lang="zh-CN" altLang="zh-CN" sz="18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0656"/>
        <c:crosses val="autoZero"/>
        <c:crossBetween val="midCat"/>
        <c:majorUnit val="20"/>
      </c:valAx>
      <c:valAx>
        <c:axId val="749890656"/>
        <c:scaling>
          <c:orientation val="minMax"/>
          <c:max val="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altLang="zh-CN" sz="1800" i="1" dirty="0" err="1">
                    <a:latin typeface="Times New Roman" panose="02020603050405020304" pitchFamily="18" charset="0"/>
                    <a:cs typeface="Times New Roman" panose="02020603050405020304" pitchFamily="18" charset="0"/>
                  </a:rPr>
                  <a:t>θ</a:t>
                </a:r>
                <a:r>
                  <a:rPr lang="en-US" altLang="zh-CN" sz="1800" i="0" baseline="-25000" dirty="0" err="1">
                    <a:latin typeface="Times New Roman" panose="02020603050405020304" pitchFamily="18" charset="0"/>
                    <a:cs typeface="Times New Roman" panose="02020603050405020304" pitchFamily="18" charset="0"/>
                  </a:rPr>
                  <a:t>lab</a:t>
                </a:r>
                <a:r>
                  <a:rPr lang="en-US" altLang="zh-CN" sz="1800" dirty="0">
                    <a:latin typeface="Times New Roman" panose="02020603050405020304" pitchFamily="18" charset="0"/>
                    <a:cs typeface="Times New Roman" panose="02020603050405020304" pitchFamily="18" charset="0"/>
                  </a:rPr>
                  <a:t>(</a:t>
                </a:r>
                <a:r>
                  <a:rPr lang="en-US" sz="1800" baseline="30000" dirty="0">
                    <a:latin typeface="Times New Roman" panose="02020603050405020304" pitchFamily="18" charset="0"/>
                    <a:cs typeface="Times New Roman" panose="02020603050405020304" pitchFamily="18" charset="0"/>
                  </a:rPr>
                  <a:t>31</a:t>
                </a:r>
                <a:r>
                  <a:rPr lang="en-US" sz="1800" dirty="0">
                    <a:latin typeface="Times New Roman" panose="02020603050405020304" pitchFamily="18" charset="0"/>
                    <a:cs typeface="Times New Roman" panose="02020603050405020304" pitchFamily="18" charset="0"/>
                  </a:rPr>
                  <a:t>S) (deg)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49895248"/>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0.17988</cdr:x>
      <cdr:y>0.04985</cdr:y>
    </cdr:from>
    <cdr:to>
      <cdr:x>0.23795</cdr:x>
      <cdr:y>0.78979</cdr:y>
    </cdr:to>
    <cdr:sp macro="" textlink="">
      <cdr:nvSpPr>
        <cdr:cNvPr id="2" name="Rectangle 1">
          <a:extLst xmlns:a="http://schemas.openxmlformats.org/drawingml/2006/main">
            <a:ext uri="{FF2B5EF4-FFF2-40B4-BE49-F238E27FC236}">
              <a16:creationId xmlns:a16="http://schemas.microsoft.com/office/drawing/2014/main" id="{7E606557-80BD-4157-B46B-F8D8068DFE2B}"/>
            </a:ext>
          </a:extLst>
        </cdr:cNvPr>
        <cdr:cNvSpPr/>
      </cdr:nvSpPr>
      <cdr:spPr>
        <a:xfrm xmlns:a="http://schemas.openxmlformats.org/drawingml/2006/main">
          <a:off x="909243" y="170935"/>
          <a:ext cx="293481" cy="2537254"/>
        </a:xfrm>
        <a:prstGeom xmlns:a="http://schemas.openxmlformats.org/drawingml/2006/main" prst="rect">
          <a:avLst/>
        </a:prstGeom>
        <a:solidFill xmlns:a="http://schemas.openxmlformats.org/drawingml/2006/main">
          <a:srgbClr val="0066FF">
            <a:alpha val="2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dirty="0"/>
        </a:p>
      </cdr:txBody>
    </cdr:sp>
  </cdr:relSizeAnchor>
</c:userShapes>
</file>

<file path=ppt/drawings/drawing2.xml><?xml version="1.0" encoding="utf-8"?>
<c:userShapes xmlns:c="http://schemas.openxmlformats.org/drawingml/2006/chart">
  <cdr:relSizeAnchor xmlns:cdr="http://schemas.openxmlformats.org/drawingml/2006/chartDrawing">
    <cdr:from>
      <cdr:x>0.17988</cdr:x>
      <cdr:y>0.04985</cdr:y>
    </cdr:from>
    <cdr:to>
      <cdr:x>0.23795</cdr:x>
      <cdr:y>0.78979</cdr:y>
    </cdr:to>
    <cdr:sp macro="" textlink="">
      <cdr:nvSpPr>
        <cdr:cNvPr id="2" name="Rectangle 1">
          <a:extLst xmlns:a="http://schemas.openxmlformats.org/drawingml/2006/main">
            <a:ext uri="{FF2B5EF4-FFF2-40B4-BE49-F238E27FC236}">
              <a16:creationId xmlns:a16="http://schemas.microsoft.com/office/drawing/2014/main" id="{7E606557-80BD-4157-B46B-F8D8068DFE2B}"/>
            </a:ext>
          </a:extLst>
        </cdr:cNvPr>
        <cdr:cNvSpPr/>
      </cdr:nvSpPr>
      <cdr:spPr>
        <a:xfrm xmlns:a="http://schemas.openxmlformats.org/drawingml/2006/main">
          <a:off x="909243" y="170935"/>
          <a:ext cx="293481" cy="2537254"/>
        </a:xfrm>
        <a:prstGeom xmlns:a="http://schemas.openxmlformats.org/drawingml/2006/main" prst="rect">
          <a:avLst/>
        </a:prstGeom>
        <a:solidFill xmlns:a="http://schemas.openxmlformats.org/drawingml/2006/main">
          <a:srgbClr val="0066FF">
            <a:alpha val="2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3165FA8D-EA04-42F5-ADB2-E06CCCB2CD2C}" type="datetimeFigureOut">
              <a:rPr lang="zh-CN" altLang="en-US" smtClean="0"/>
              <a:t>2025/2/1</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8"/>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8"/>
            <a:ext cx="3037840" cy="466433"/>
          </a:xfrm>
          <a:prstGeom prst="rect">
            <a:avLst/>
          </a:prstGeom>
        </p:spPr>
        <p:txBody>
          <a:bodyPr vert="horz" lIns="93177" tIns="46589" rIns="93177" bIns="46589" rtlCol="0" anchor="b"/>
          <a:lstStyle>
            <a:lvl1pPr algn="r">
              <a:defRPr sz="1200"/>
            </a:lvl1pPr>
          </a:lstStyle>
          <a:p>
            <a:fld id="{71EFB970-9EE5-4ACE-8E66-2E1E038C78DF}" type="slidenum">
              <a:rPr lang="zh-CN" altLang="en-US" smtClean="0"/>
              <a:t>‹#›</a:t>
            </a:fld>
            <a:endParaRPr lang="zh-CN" altLang="en-US"/>
          </a:p>
        </p:txBody>
      </p:sp>
    </p:spTree>
    <p:extLst>
      <p:ext uri="{BB962C8B-B14F-4D97-AF65-F5344CB8AC3E}">
        <p14:creationId xmlns:p14="http://schemas.microsoft.com/office/powerpoint/2010/main" val="197931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a:t>
            </a:fld>
            <a:endParaRPr lang="zh-CN" altLang="en-US"/>
          </a:p>
        </p:txBody>
      </p:sp>
    </p:spTree>
    <p:extLst>
      <p:ext uri="{BB962C8B-B14F-4D97-AF65-F5344CB8AC3E}">
        <p14:creationId xmlns:p14="http://schemas.microsoft.com/office/powerpoint/2010/main" val="40454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1EFB970-9EE5-4ACE-8E66-2E1E038C78DF}" type="slidenum">
              <a:rPr lang="zh-CN" altLang="en-US" smtClean="0"/>
              <a:t>125</a:t>
            </a:fld>
            <a:endParaRPr lang="zh-CN" altLang="en-US"/>
          </a:p>
        </p:txBody>
      </p:sp>
    </p:spTree>
    <p:extLst>
      <p:ext uri="{BB962C8B-B14F-4D97-AF65-F5344CB8AC3E}">
        <p14:creationId xmlns:p14="http://schemas.microsoft.com/office/powerpoint/2010/main" val="415466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t>Acceptance Criteria Listing </a:t>
            </a:r>
            <a:r>
              <a:rPr lang="en-US" altLang="zh-CN" sz="1200" dirty="0"/>
              <a:t>(ACL)</a:t>
            </a:r>
          </a:p>
          <a:p>
            <a:r>
              <a:rPr lang="en-US" altLang="zh-CN" sz="1200" dirty="0"/>
              <a:t>Document Control Center (DCC)</a:t>
            </a:r>
            <a:endParaRPr lang="zh-CN" altLang="en-US" sz="1200"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153</a:t>
            </a:fld>
            <a:endParaRPr lang="zh-CN" altLang="en-US"/>
          </a:p>
        </p:txBody>
      </p:sp>
    </p:spTree>
    <p:extLst>
      <p:ext uri="{BB962C8B-B14F-4D97-AF65-F5344CB8AC3E}">
        <p14:creationId xmlns:p14="http://schemas.microsoft.com/office/powerpoint/2010/main" val="126411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164</a:t>
            </a:fld>
            <a:endParaRPr lang="zh-CN" altLang="en-US"/>
          </a:p>
        </p:txBody>
      </p:sp>
    </p:spTree>
    <p:extLst>
      <p:ext uri="{BB962C8B-B14F-4D97-AF65-F5344CB8AC3E}">
        <p14:creationId xmlns:p14="http://schemas.microsoft.com/office/powerpoint/2010/main" val="190693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174</a:t>
            </a:fld>
            <a:endParaRPr lang="zh-CN" altLang="en-US"/>
          </a:p>
        </p:txBody>
      </p:sp>
    </p:spTree>
    <p:extLst>
      <p:ext uri="{BB962C8B-B14F-4D97-AF65-F5344CB8AC3E}">
        <p14:creationId xmlns:p14="http://schemas.microsoft.com/office/powerpoint/2010/main" val="2199289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2.17/3.37*20.8=13.3934718101</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175</a:t>
            </a:fld>
            <a:endParaRPr lang="zh-CN" altLang="en-US"/>
          </a:p>
        </p:txBody>
      </p:sp>
    </p:spTree>
    <p:extLst>
      <p:ext uri="{BB962C8B-B14F-4D97-AF65-F5344CB8AC3E}">
        <p14:creationId xmlns:p14="http://schemas.microsoft.com/office/powerpoint/2010/main" val="3703521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arctan(0.0064/2/0.016) in degree</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184</a:t>
            </a:fld>
            <a:endParaRPr lang="zh-CN" altLang="en-US"/>
          </a:p>
        </p:txBody>
      </p:sp>
    </p:spTree>
    <p:extLst>
      <p:ext uri="{BB962C8B-B14F-4D97-AF65-F5344CB8AC3E}">
        <p14:creationId xmlns:p14="http://schemas.microsoft.com/office/powerpoint/2010/main" val="255913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altLang="zh-CN" dirty="0"/>
              <a:t>S31_Gamma3076_Eg3076.24_Tau1.0_SP1.00_AC0.0_Coll0.0064_Dis0.014</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186</a:t>
            </a:fld>
            <a:endParaRPr lang="zh-CN" altLang="en-US"/>
          </a:p>
        </p:txBody>
      </p:sp>
    </p:spTree>
    <p:extLst>
      <p:ext uri="{BB962C8B-B14F-4D97-AF65-F5344CB8AC3E}">
        <p14:creationId xmlns:p14="http://schemas.microsoft.com/office/powerpoint/2010/main" val="63816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a:p>
            <a:r>
              <a:rPr lang="en-US" altLang="zh-CN" dirty="0" err="1"/>
              <a:t>TFile</a:t>
            </a:r>
            <a:r>
              <a:rPr lang="en-US" altLang="zh-CN" dirty="0"/>
              <a:t> *_file0 = </a:t>
            </a:r>
            <a:r>
              <a:rPr lang="en-US" altLang="zh-CN" dirty="0" err="1"/>
              <a:t>TFile</a:t>
            </a:r>
            <a:r>
              <a:rPr lang="en-US" altLang="zh-CN" dirty="0"/>
              <a:t>::Open("D:/X/out/DSL/Eg3076/S31_Gamma3076_Eg3076.24_Tau1.0_SP1.00_AC0.0_Dis0.024_no_agate.root")</a:t>
            </a:r>
          </a:p>
          <a:p>
            <a:r>
              <a:rPr lang="en-US" altLang="zh-CN" dirty="0" err="1"/>
              <a:t>Ea</a:t>
            </a:r>
            <a:r>
              <a:rPr lang="en-US" altLang="zh-CN" dirty="0"/>
              <a:t>-&gt;</a:t>
            </a:r>
            <a:r>
              <a:rPr lang="en-US" altLang="zh-CN" dirty="0" err="1"/>
              <a:t>GetXaxis</a:t>
            </a:r>
            <a:r>
              <a:rPr lang="en-US" altLang="zh-CN" dirty="0"/>
              <a:t>()-&gt;</a:t>
            </a:r>
            <a:r>
              <a:rPr lang="en-US" altLang="zh-CN" dirty="0" err="1"/>
              <a:t>SetRangeUser</a:t>
            </a:r>
            <a:r>
              <a:rPr lang="en-US" altLang="zh-CN" dirty="0"/>
              <a:t>(42,49)</a:t>
            </a:r>
          </a:p>
          <a:p>
            <a:r>
              <a:rPr lang="en-US" altLang="zh-CN" dirty="0" err="1"/>
              <a:t>Ea</a:t>
            </a:r>
            <a:r>
              <a:rPr lang="en-US" altLang="zh-CN" dirty="0"/>
              <a:t>-&gt;Draw()</a:t>
            </a:r>
          </a:p>
          <a:p>
            <a:endParaRPr lang="en-US" altLang="zh-CN" dirty="0"/>
          </a:p>
          <a:p>
            <a:r>
              <a:rPr lang="en-US" altLang="zh-CN" dirty="0" err="1"/>
              <a:t>TFile</a:t>
            </a:r>
            <a:r>
              <a:rPr lang="en-US" altLang="zh-CN" dirty="0"/>
              <a:t> *_file0 = </a:t>
            </a:r>
            <a:r>
              <a:rPr lang="en-US" altLang="zh-CN" dirty="0" err="1"/>
              <a:t>TFile</a:t>
            </a:r>
            <a:r>
              <a:rPr lang="en-US" altLang="zh-CN" dirty="0"/>
              <a:t>::Open("D:/X/out/DSL/Eg3076/S31_Gamma3076_Eg3076.24_Tau1.0_SP1.00_AC0.0_Dis0.024_agate45-47.root")</a:t>
            </a:r>
          </a:p>
          <a:p>
            <a:r>
              <a:rPr lang="en-US" altLang="zh-CN" dirty="0" err="1"/>
              <a:t>Ea</a:t>
            </a:r>
            <a:r>
              <a:rPr lang="en-US" altLang="zh-CN" dirty="0"/>
              <a:t>-&gt;</a:t>
            </a:r>
            <a:r>
              <a:rPr lang="en-US" altLang="zh-CN" dirty="0" err="1"/>
              <a:t>SetLineColor</a:t>
            </a:r>
            <a:r>
              <a:rPr lang="en-US" altLang="zh-CN" dirty="0"/>
              <a:t>(2)</a:t>
            </a:r>
          </a:p>
          <a:p>
            <a:r>
              <a:rPr lang="en-US" altLang="zh-CN" dirty="0" err="1"/>
              <a:t>Ea</a:t>
            </a:r>
            <a:r>
              <a:rPr lang="en-US" altLang="zh-CN" dirty="0"/>
              <a:t>-&gt;Draw("</a:t>
            </a:r>
            <a:r>
              <a:rPr lang="en-US" altLang="zh-CN" dirty="0" err="1"/>
              <a:t>sames</a:t>
            </a:r>
            <a:r>
              <a:rPr lang="en-US" altLang="zh-CN" dirty="0"/>
              <a:t>")</a:t>
            </a:r>
          </a:p>
          <a:p>
            <a:endParaRPr lang="en-US" altLang="zh-CN" dirty="0"/>
          </a:p>
          <a:p>
            <a:r>
              <a:rPr lang="en-US" altLang="zh-CN" dirty="0" err="1"/>
              <a:t>TFile</a:t>
            </a:r>
            <a:r>
              <a:rPr lang="en-US" altLang="zh-CN" dirty="0"/>
              <a:t> *_file0 = </a:t>
            </a:r>
            <a:r>
              <a:rPr lang="en-US" altLang="zh-CN" dirty="0" err="1"/>
              <a:t>TFile</a:t>
            </a:r>
            <a:r>
              <a:rPr lang="en-US" altLang="zh-CN" dirty="0"/>
              <a:t>::Open("D:/X/out/DSL/Eg3076/S31_Gamma3076_Eg3076.24_Tau1.0_SP1.00_AC0.0_Dis0.024_no_agate.root")</a:t>
            </a:r>
          </a:p>
          <a:p>
            <a:r>
              <a:rPr lang="en-US" altLang="zh-CN" dirty="0" err="1"/>
              <a:t>Eg</a:t>
            </a:r>
            <a:r>
              <a:rPr lang="en-US" altLang="zh-CN" dirty="0"/>
              <a:t>-&gt;</a:t>
            </a:r>
            <a:r>
              <a:rPr lang="en-US" altLang="zh-CN" dirty="0" err="1"/>
              <a:t>GetXaxis</a:t>
            </a:r>
            <a:r>
              <a:rPr lang="en-US" altLang="zh-CN" dirty="0"/>
              <a:t>()-&gt;</a:t>
            </a:r>
            <a:r>
              <a:rPr lang="en-US" altLang="zh-CN" dirty="0" err="1"/>
              <a:t>SetRangeUser</a:t>
            </a:r>
            <a:r>
              <a:rPr lang="en-US" altLang="zh-CN" dirty="0"/>
              <a:t>(3230,3330)</a:t>
            </a:r>
          </a:p>
          <a:p>
            <a:r>
              <a:rPr lang="en-US" altLang="zh-CN" dirty="0" err="1"/>
              <a:t>Eg</a:t>
            </a:r>
            <a:r>
              <a:rPr lang="en-US" altLang="zh-CN" dirty="0"/>
              <a:t>-&gt;Draw()</a:t>
            </a:r>
          </a:p>
          <a:p>
            <a:endParaRPr lang="en-US" altLang="zh-CN" dirty="0"/>
          </a:p>
          <a:p>
            <a:r>
              <a:rPr lang="en-US" altLang="zh-CN" dirty="0" err="1"/>
              <a:t>TFile</a:t>
            </a:r>
            <a:r>
              <a:rPr lang="en-US" altLang="zh-CN" dirty="0"/>
              <a:t> *_file0 = </a:t>
            </a:r>
            <a:r>
              <a:rPr lang="en-US" altLang="zh-CN" dirty="0" err="1"/>
              <a:t>TFile</a:t>
            </a:r>
            <a:r>
              <a:rPr lang="en-US" altLang="zh-CN" dirty="0"/>
              <a:t>::Open("D:/X/out/DSL/Eg3076/S31_Gamma3076_Eg3076.24_Tau1.0_SP1.00_AC0.0_Dis0.024_agate45-47.root")</a:t>
            </a:r>
          </a:p>
          <a:p>
            <a:r>
              <a:rPr lang="en-US" altLang="zh-CN" dirty="0" err="1"/>
              <a:t>Eg</a:t>
            </a:r>
            <a:r>
              <a:rPr lang="en-US" altLang="zh-CN" dirty="0"/>
              <a:t>-&gt;</a:t>
            </a:r>
            <a:r>
              <a:rPr lang="en-US" altLang="zh-CN" dirty="0" err="1"/>
              <a:t>SetLineColor</a:t>
            </a:r>
            <a:r>
              <a:rPr lang="en-US" altLang="zh-CN" dirty="0"/>
              <a:t>(2)</a:t>
            </a:r>
          </a:p>
          <a:p>
            <a:r>
              <a:rPr lang="en-US" altLang="zh-CN" dirty="0" err="1"/>
              <a:t>Eg</a:t>
            </a:r>
            <a:r>
              <a:rPr lang="en-US" altLang="zh-CN" dirty="0"/>
              <a:t>-&gt;Draw("</a:t>
            </a:r>
            <a:r>
              <a:rPr lang="en-US" altLang="zh-CN" dirty="0" err="1"/>
              <a:t>sames</a:t>
            </a:r>
            <a:r>
              <a:rPr lang="en-US" altLang="zh-CN" dirty="0"/>
              <a:t>")</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189</a:t>
            </a:fld>
            <a:endParaRPr lang="zh-CN" altLang="en-US"/>
          </a:p>
        </p:txBody>
      </p:sp>
    </p:spTree>
    <p:extLst>
      <p:ext uri="{BB962C8B-B14F-4D97-AF65-F5344CB8AC3E}">
        <p14:creationId xmlns:p14="http://schemas.microsoft.com/office/powerpoint/2010/main" val="61558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r>
              <a:rPr lang="en-US" altLang="zh-CN" dirty="0" err="1"/>
              <a:t>mnt</a:t>
            </a:r>
            <a:r>
              <a:rPr lang="en-US" altLang="zh-CN" dirty="0"/>
              <a:t>/analysis/s1582/Simulation/source/sim_dsam_SP1.00_AC0.0 /</a:t>
            </a:r>
            <a:r>
              <a:rPr lang="en-US" altLang="zh-CN" dirty="0" err="1"/>
              <a:t>mnt</a:t>
            </a:r>
            <a:r>
              <a:rPr lang="en-US" altLang="zh-CN" dirty="0"/>
              <a:t>/analysis/s1582/Simulation/</a:t>
            </a:r>
            <a:r>
              <a:rPr lang="en-US" altLang="zh-CN" dirty="0" err="1"/>
              <a:t>InputCards_new</a:t>
            </a:r>
            <a:r>
              <a:rPr lang="en-US" altLang="zh-CN" dirty="0"/>
              <a:t>/Eg4156/S31_Gamma4156_Eg4155.84_Tau1.0_SP1.00_AC0.0_Dis0.014_no_agate.txt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en-US" altLang="zh-CN" dirty="0" err="1"/>
              <a:t>mnt</a:t>
            </a:r>
            <a:r>
              <a:rPr lang="en-US" altLang="zh-CN" dirty="0"/>
              <a:t>/analysis/s1582/Simulation/source/sim_dsam_SP1.00_AC0.0 /</a:t>
            </a:r>
            <a:r>
              <a:rPr lang="en-US" altLang="zh-CN" dirty="0" err="1"/>
              <a:t>mnt</a:t>
            </a:r>
            <a:r>
              <a:rPr lang="en-US" altLang="zh-CN" dirty="0"/>
              <a:t>/analysis/s1582/Simulation/</a:t>
            </a:r>
            <a:r>
              <a:rPr lang="en-US" altLang="zh-CN" dirty="0" err="1"/>
              <a:t>InputCards_new</a:t>
            </a:r>
            <a:r>
              <a:rPr lang="en-US" altLang="zh-CN" dirty="0"/>
              <a:t>/Eg4156/S31_Gamma4156_Eg4155.84_Tau1.0_SP1.00_AC0.0_Dis0.024_no_agate.txt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en-US" altLang="zh-CN" dirty="0" err="1"/>
              <a:t>mnt</a:t>
            </a:r>
            <a:r>
              <a:rPr lang="en-US" altLang="zh-CN" dirty="0"/>
              <a:t>/analysis/s1582/Simulation/source/sim_dsam_agate38-40 /</a:t>
            </a:r>
            <a:r>
              <a:rPr lang="en-US" altLang="zh-CN" dirty="0" err="1"/>
              <a:t>mnt</a:t>
            </a:r>
            <a:r>
              <a:rPr lang="en-US" altLang="zh-CN" dirty="0"/>
              <a:t>/analysis/s1582/Simulation/</a:t>
            </a:r>
            <a:r>
              <a:rPr lang="en-US" altLang="zh-CN" dirty="0" err="1"/>
              <a:t>InputCards_new</a:t>
            </a:r>
            <a:r>
              <a:rPr lang="en-US" altLang="zh-CN" dirty="0"/>
              <a:t>/Eg4156/S31_Gamma4156_Eg4155.84_Tau1.0_SP1.00_AC0.0_Dis0.014_agate38-40.txt </a:t>
            </a:r>
          </a:p>
          <a:p>
            <a:r>
              <a:rPr lang="en-US" altLang="zh-CN" dirty="0"/>
              <a:t>/</a:t>
            </a:r>
            <a:r>
              <a:rPr lang="en-US" altLang="zh-CN" dirty="0" err="1"/>
              <a:t>mnt</a:t>
            </a:r>
            <a:r>
              <a:rPr lang="en-US" altLang="zh-CN" dirty="0"/>
              <a:t>/analysis/s1582/Simulation/source/sim_dsam_agate38-40 /</a:t>
            </a:r>
            <a:r>
              <a:rPr lang="en-US" altLang="zh-CN" dirty="0" err="1"/>
              <a:t>mnt</a:t>
            </a:r>
            <a:r>
              <a:rPr lang="en-US" altLang="zh-CN" dirty="0"/>
              <a:t>/analysis/s1582/Simulation/</a:t>
            </a:r>
            <a:r>
              <a:rPr lang="en-US" altLang="zh-CN" dirty="0" err="1"/>
              <a:t>InputCards_new</a:t>
            </a:r>
            <a:r>
              <a:rPr lang="en-US" altLang="zh-CN" dirty="0"/>
              <a:t>/Eg4156/S31_Gamma4156_Eg4155.84_Tau1.0_SP1.00_AC0.0_Dis0.024_agate38-40.txt </a:t>
            </a:r>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::Open("D:/X/out/DSL/Eg4156/S31_Gamma4156_Eg4155.84_Tau1.0_SP1.00_AC0.0_Dis0.024_no_agate.root")</a:t>
            </a:r>
          </a:p>
          <a:p>
            <a:r>
              <a:rPr lang="en-US" altLang="zh-CN" dirty="0" err="1"/>
              <a:t>Ea</a:t>
            </a:r>
            <a:r>
              <a:rPr lang="en-US" altLang="zh-CN" dirty="0"/>
              <a:t>-&gt;</a:t>
            </a:r>
            <a:r>
              <a:rPr lang="en-US" altLang="zh-CN" dirty="0" err="1"/>
              <a:t>GetXaxis</a:t>
            </a:r>
            <a:r>
              <a:rPr lang="en-US" altLang="zh-CN" dirty="0"/>
              <a:t>()-&gt;</a:t>
            </a:r>
            <a:r>
              <a:rPr lang="en-US" altLang="zh-CN" dirty="0" err="1"/>
              <a:t>SetRangeUser</a:t>
            </a:r>
            <a:r>
              <a:rPr lang="en-US" altLang="zh-CN" dirty="0"/>
              <a:t>(37,42)</a:t>
            </a:r>
          </a:p>
          <a:p>
            <a:r>
              <a:rPr lang="en-US" altLang="zh-CN" dirty="0" err="1"/>
              <a:t>Ea</a:t>
            </a:r>
            <a:r>
              <a:rPr lang="en-US" altLang="zh-CN" dirty="0"/>
              <a:t>-&gt;Draw()</a:t>
            </a:r>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::Open("D:/X/out/DSL/Eg4156/S31_Gamma4156_Eg4155.84_Tau1.0_SP1.00_AC0.0_Dis0.024_agate38-40.root")</a:t>
            </a:r>
          </a:p>
          <a:p>
            <a:r>
              <a:rPr lang="en-US" altLang="zh-CN" dirty="0" err="1"/>
              <a:t>Ea</a:t>
            </a:r>
            <a:r>
              <a:rPr lang="en-US" altLang="zh-CN" dirty="0"/>
              <a:t>-&gt;</a:t>
            </a:r>
            <a:r>
              <a:rPr lang="en-US" altLang="zh-CN" dirty="0" err="1"/>
              <a:t>SetLineColor</a:t>
            </a:r>
            <a:r>
              <a:rPr lang="en-US" altLang="zh-CN" dirty="0"/>
              <a:t>(2)</a:t>
            </a:r>
          </a:p>
          <a:p>
            <a:r>
              <a:rPr lang="en-US" altLang="zh-CN" dirty="0" err="1"/>
              <a:t>Ea</a:t>
            </a:r>
            <a:r>
              <a:rPr lang="en-US" altLang="zh-CN" dirty="0"/>
              <a:t>-&gt;Draw("</a:t>
            </a:r>
            <a:r>
              <a:rPr lang="en-US" altLang="zh-CN" dirty="0" err="1"/>
              <a:t>sames</a:t>
            </a:r>
            <a:r>
              <a:rPr lang="en-US" altLang="zh-CN" dirty="0"/>
              <a:t>")</a:t>
            </a:r>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::Open("D:/X/out/DSL/Eg4156/S31_Gamma4156_Eg4155.84_Tau1.0_SP1.00_AC0.0_Dis0.024_no_agate.root")</a:t>
            </a:r>
          </a:p>
          <a:p>
            <a:r>
              <a:rPr lang="en-US" altLang="zh-CN" dirty="0" err="1"/>
              <a:t>Eg</a:t>
            </a:r>
            <a:r>
              <a:rPr lang="en-US" altLang="zh-CN" dirty="0"/>
              <a:t>-&gt;</a:t>
            </a:r>
            <a:r>
              <a:rPr lang="en-US" altLang="zh-CN" dirty="0" err="1"/>
              <a:t>GetXaxis</a:t>
            </a:r>
            <a:r>
              <a:rPr lang="en-US" altLang="zh-CN" dirty="0"/>
              <a:t>()-&gt;</a:t>
            </a:r>
            <a:r>
              <a:rPr lang="en-US" altLang="zh-CN" dirty="0" err="1"/>
              <a:t>SetRangeUser</a:t>
            </a:r>
            <a:r>
              <a:rPr lang="en-US" altLang="zh-CN" dirty="0"/>
              <a:t>(4380,4510)</a:t>
            </a:r>
          </a:p>
          <a:p>
            <a:r>
              <a:rPr lang="en-US" altLang="zh-CN" dirty="0" err="1"/>
              <a:t>Eg</a:t>
            </a:r>
            <a:r>
              <a:rPr lang="en-US" altLang="zh-CN" dirty="0"/>
              <a:t>-&gt;Draw()</a:t>
            </a:r>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::Open("D:/X/out/DSL/Eg4156/S31_Gamma4156_Eg4155.84_Tau1.0_SP1.00_AC0.0_Dis0.024_agate38-40.root")</a:t>
            </a:r>
          </a:p>
          <a:p>
            <a:r>
              <a:rPr lang="en-US" altLang="zh-CN" dirty="0" err="1"/>
              <a:t>Eg</a:t>
            </a:r>
            <a:r>
              <a:rPr lang="en-US" altLang="zh-CN" dirty="0"/>
              <a:t>-&gt;</a:t>
            </a:r>
            <a:r>
              <a:rPr lang="en-US" altLang="zh-CN" dirty="0" err="1"/>
              <a:t>SetLineColor</a:t>
            </a:r>
            <a:r>
              <a:rPr lang="en-US" altLang="zh-CN" dirty="0"/>
              <a:t>(2)</a:t>
            </a:r>
          </a:p>
          <a:p>
            <a:r>
              <a:rPr lang="en-US" altLang="zh-CN" dirty="0" err="1"/>
              <a:t>Eg</a:t>
            </a:r>
            <a:r>
              <a:rPr lang="en-US" altLang="zh-CN" dirty="0"/>
              <a:t>-&gt;Draw("</a:t>
            </a:r>
            <a:r>
              <a:rPr lang="en-US" altLang="zh-CN" dirty="0" err="1"/>
              <a:t>sames</a:t>
            </a:r>
            <a:r>
              <a:rPr lang="en-US" altLang="zh-CN" dirty="0"/>
              <a:t>")</a:t>
            </a:r>
          </a:p>
          <a:p>
            <a:endParaRPr lang="en-US" altLang="zh-CN" dirty="0"/>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::Open("D:/X/out/DSL/Eg4156/S31_Gamma4156_Eg4155.84_Tau1.0_SP1.00_AC0.0_Dis0.014_no_agate.root")</a:t>
            </a:r>
          </a:p>
          <a:p>
            <a:r>
              <a:rPr lang="en-US" altLang="zh-CN" dirty="0" err="1"/>
              <a:t>Ea</a:t>
            </a:r>
            <a:r>
              <a:rPr lang="en-US" altLang="zh-CN" dirty="0"/>
              <a:t>-&gt;</a:t>
            </a:r>
            <a:r>
              <a:rPr lang="en-US" altLang="zh-CN" dirty="0" err="1"/>
              <a:t>GetXaxis</a:t>
            </a:r>
            <a:r>
              <a:rPr lang="en-US" altLang="zh-CN" dirty="0"/>
              <a:t>()-&gt;</a:t>
            </a:r>
            <a:r>
              <a:rPr lang="en-US" altLang="zh-CN" dirty="0" err="1"/>
              <a:t>SetRangeUser</a:t>
            </a:r>
            <a:r>
              <a:rPr lang="en-US" altLang="zh-CN" dirty="0"/>
              <a:t>(35,42)</a:t>
            </a:r>
          </a:p>
          <a:p>
            <a:r>
              <a:rPr lang="en-US" altLang="zh-CN" dirty="0" err="1"/>
              <a:t>Ea</a:t>
            </a:r>
            <a:r>
              <a:rPr lang="en-US" altLang="zh-CN" dirty="0"/>
              <a:t>-&gt;Draw()</a:t>
            </a:r>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::Open("D:/X/out/DSL/Eg4156/S31_Gamma4156_Eg4155.84_Tau1.0_SP1.00_AC0.0_Dis0.014_agate38-40.root")</a:t>
            </a:r>
          </a:p>
          <a:p>
            <a:r>
              <a:rPr lang="en-US" altLang="zh-CN" dirty="0" err="1"/>
              <a:t>Ea</a:t>
            </a:r>
            <a:r>
              <a:rPr lang="en-US" altLang="zh-CN" dirty="0"/>
              <a:t>-&gt;</a:t>
            </a:r>
            <a:r>
              <a:rPr lang="en-US" altLang="zh-CN" dirty="0" err="1"/>
              <a:t>SetLineColor</a:t>
            </a:r>
            <a:r>
              <a:rPr lang="en-US" altLang="zh-CN" dirty="0"/>
              <a:t>(2)</a:t>
            </a:r>
          </a:p>
          <a:p>
            <a:r>
              <a:rPr lang="en-US" altLang="zh-CN" dirty="0" err="1"/>
              <a:t>Ea</a:t>
            </a:r>
            <a:r>
              <a:rPr lang="en-US" altLang="zh-CN" dirty="0"/>
              <a:t>-&gt;Draw("</a:t>
            </a:r>
            <a:r>
              <a:rPr lang="en-US" altLang="zh-CN" dirty="0" err="1"/>
              <a:t>sames</a:t>
            </a:r>
            <a:r>
              <a:rPr lang="en-US" altLang="zh-CN" dirty="0"/>
              <a:t>")</a:t>
            </a:r>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::Open("D:/X/out/DSL/Eg4156/S31_Gamma4156_Eg4155.84_Tau1.0_SP1.00_AC0.0_Dis0.014_no_agate.root")</a:t>
            </a:r>
          </a:p>
          <a:p>
            <a:r>
              <a:rPr lang="en-US" altLang="zh-CN" dirty="0" err="1"/>
              <a:t>Eg</a:t>
            </a:r>
            <a:r>
              <a:rPr lang="en-US" altLang="zh-CN" dirty="0"/>
              <a:t>-&gt;</a:t>
            </a:r>
            <a:r>
              <a:rPr lang="en-US" altLang="zh-CN" dirty="0" err="1"/>
              <a:t>GetXaxis</a:t>
            </a:r>
            <a:r>
              <a:rPr lang="en-US" altLang="zh-CN" dirty="0"/>
              <a:t>()-&gt;</a:t>
            </a:r>
            <a:r>
              <a:rPr lang="en-US" altLang="zh-CN" dirty="0" err="1"/>
              <a:t>SetRangeUser</a:t>
            </a:r>
            <a:r>
              <a:rPr lang="en-US" altLang="zh-CN" dirty="0"/>
              <a:t>(4380,4510)</a:t>
            </a:r>
          </a:p>
          <a:p>
            <a:r>
              <a:rPr lang="en-US" altLang="zh-CN" dirty="0" err="1"/>
              <a:t>Eg</a:t>
            </a:r>
            <a:r>
              <a:rPr lang="en-US" altLang="zh-CN" dirty="0"/>
              <a:t>-&gt;Draw()</a:t>
            </a:r>
          </a:p>
          <a:p>
            <a:endParaRPr lang="en-US" altLang="zh-CN" dirty="0"/>
          </a:p>
          <a:p>
            <a:r>
              <a:rPr lang="en-US" altLang="zh-CN" dirty="0" err="1"/>
              <a:t>TFile</a:t>
            </a:r>
            <a:r>
              <a:rPr lang="en-US" altLang="zh-CN" dirty="0"/>
              <a:t> *_file0 = </a:t>
            </a:r>
            <a:r>
              <a:rPr lang="en-US" altLang="zh-CN" dirty="0" err="1"/>
              <a:t>TFile</a:t>
            </a:r>
            <a:r>
              <a:rPr lang="en-US" altLang="zh-CN" dirty="0"/>
              <a:t>::Open("D:/X/out/DSL/Eg4156/S31_Gamma4156_Eg4155.84_Tau1.0_SP1.00_AC0.0_Dis0.014_agate38-40.root")</a:t>
            </a:r>
          </a:p>
          <a:p>
            <a:r>
              <a:rPr lang="en-US" altLang="zh-CN" dirty="0" err="1"/>
              <a:t>Eg</a:t>
            </a:r>
            <a:r>
              <a:rPr lang="en-US" altLang="zh-CN" dirty="0"/>
              <a:t>-&gt;</a:t>
            </a:r>
            <a:r>
              <a:rPr lang="en-US" altLang="zh-CN" dirty="0" err="1"/>
              <a:t>SetLineColor</a:t>
            </a:r>
            <a:r>
              <a:rPr lang="en-US" altLang="zh-CN" dirty="0"/>
              <a:t>(2)</a:t>
            </a:r>
          </a:p>
          <a:p>
            <a:r>
              <a:rPr lang="en-US" altLang="zh-CN" dirty="0" err="1"/>
              <a:t>Eg</a:t>
            </a:r>
            <a:r>
              <a:rPr lang="en-US" altLang="zh-CN" dirty="0"/>
              <a:t>-&gt;Draw("</a:t>
            </a:r>
            <a:r>
              <a:rPr lang="en-US" altLang="zh-CN" dirty="0" err="1"/>
              <a:t>sames</a:t>
            </a:r>
            <a:r>
              <a:rPr lang="en-US" altLang="zh-CN" dirty="0"/>
              <a:t>")</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190</a:t>
            </a:fld>
            <a:endParaRPr lang="zh-CN" altLang="en-US"/>
          </a:p>
        </p:txBody>
      </p:sp>
    </p:spTree>
    <p:extLst>
      <p:ext uri="{BB962C8B-B14F-4D97-AF65-F5344CB8AC3E}">
        <p14:creationId xmlns:p14="http://schemas.microsoft.com/office/powerpoint/2010/main" val="1596722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Tantalum, Tungsten, Molybdenum</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197</a:t>
            </a:fld>
            <a:endParaRPr lang="zh-CN" altLang="en-US"/>
          </a:p>
        </p:txBody>
      </p:sp>
    </p:spTree>
    <p:extLst>
      <p:ext uri="{BB962C8B-B14F-4D97-AF65-F5344CB8AC3E}">
        <p14:creationId xmlns:p14="http://schemas.microsoft.com/office/powerpoint/2010/main" val="124517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1EFB970-9EE5-4ACE-8E66-2E1E038C78DF}" type="slidenum">
              <a:rPr lang="zh-CN" altLang="en-US" smtClean="0"/>
              <a:t>12</a:t>
            </a:fld>
            <a:endParaRPr lang="zh-CN" altLang="en-US"/>
          </a:p>
        </p:txBody>
      </p:sp>
    </p:spTree>
    <p:extLst>
      <p:ext uri="{BB962C8B-B14F-4D97-AF65-F5344CB8AC3E}">
        <p14:creationId xmlns:p14="http://schemas.microsoft.com/office/powerpoint/2010/main" val="3851547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kern="50" dirty="0">
                <a:effectLst/>
                <a:latin typeface="Times New Roman" panose="02020603050405020304" pitchFamily="18" charset="0"/>
                <a:ea typeface="宋体" panose="02010600030101010101" pitchFamily="2" charset="-122"/>
              </a:rPr>
              <a:t>/vis/viewer/set/</a:t>
            </a:r>
            <a:r>
              <a:rPr lang="en-US" altLang="zh-CN" sz="1800" kern="50" dirty="0" err="1">
                <a:effectLst/>
                <a:latin typeface="Times New Roman" panose="02020603050405020304" pitchFamily="18" charset="0"/>
                <a:ea typeface="宋体" panose="02010600030101010101" pitchFamily="2" charset="-122"/>
              </a:rPr>
              <a:t>viewpointThetaPhi</a:t>
            </a:r>
            <a:r>
              <a:rPr lang="en-US" altLang="zh-CN" sz="1800" kern="50" dirty="0">
                <a:effectLst/>
                <a:latin typeface="Times New Roman" panose="02020603050405020304" pitchFamily="18" charset="0"/>
                <a:ea typeface="宋体" panose="02010600030101010101" pitchFamily="2" charset="-122"/>
              </a:rPr>
              <a:t> 120 145</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212</a:t>
            </a:fld>
            <a:endParaRPr lang="zh-CN" altLang="en-US"/>
          </a:p>
        </p:txBody>
      </p:sp>
    </p:spTree>
    <p:extLst>
      <p:ext uri="{BB962C8B-B14F-4D97-AF65-F5344CB8AC3E}">
        <p14:creationId xmlns:p14="http://schemas.microsoft.com/office/powerpoint/2010/main" val="2538710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tree-&gt;Draw("DSSD1e&gt;&gt;(400,0,4000)","DSSD1e&gt;0")</a:t>
            </a:r>
          </a:p>
          <a:p>
            <a:r>
              <a:rPr lang="it-IT" altLang="zh-CN" dirty="0"/>
              <a:t>tree-&gt;Draw("DSSD2e&gt;&gt;(1500,0,60000)","DSSD2e&gt;0")</a:t>
            </a:r>
          </a:p>
          <a:p>
            <a:endParaRPr lang="it-IT" altLang="zh-CN" dirty="0"/>
          </a:p>
          <a:p>
            <a:r>
              <a:rPr lang="it-IT" altLang="zh-CN" dirty="0"/>
              <a:t>tree-&gt;Draw("DSSD1e&gt;&gt;(500,0,25000)","DSSD1e&gt;0")</a:t>
            </a:r>
          </a:p>
          <a:p>
            <a:r>
              <a:rPr lang="it-IT" altLang="zh-CN" dirty="0"/>
              <a:t>tree-&gt;Draw("DSSD2e&gt;&gt;(1200,0,60000)","DSSD2e&gt;0")</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217</a:t>
            </a:fld>
            <a:endParaRPr lang="zh-CN" altLang="en-US"/>
          </a:p>
        </p:txBody>
      </p:sp>
    </p:spTree>
    <p:extLst>
      <p:ext uri="{BB962C8B-B14F-4D97-AF65-F5344CB8AC3E}">
        <p14:creationId xmlns:p14="http://schemas.microsoft.com/office/powerpoint/2010/main" val="2583837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tree-&gt;Draw("DSSD1x:DSSD1y&gt;&gt;(50,75,125,50,75,125)","DSSD1e&gt;0","colz")</a:t>
            </a:r>
          </a:p>
          <a:p>
            <a:r>
              <a:rPr lang="en-US" altLang="zh-CN" dirty="0"/>
              <a:t>tree-&gt;Draw("DSSD2x:DSSD2y&gt;&gt;(50,75,125,50,75,125)","DSSD2e&gt;0","colz")</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218</a:t>
            </a:fld>
            <a:endParaRPr lang="zh-CN" altLang="en-US"/>
          </a:p>
        </p:txBody>
      </p:sp>
    </p:spTree>
    <p:extLst>
      <p:ext uri="{BB962C8B-B14F-4D97-AF65-F5344CB8AC3E}">
        <p14:creationId xmlns:p14="http://schemas.microsoft.com/office/powerpoint/2010/main" val="3939202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tree-&gt;Draw("DSSD1e:DSSD2e","DSSD1e&gt;0&amp;&amp;DSSD2e&gt;0")</a:t>
            </a:r>
            <a:endParaRPr lang="en-US" altLang="zh-CN"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219</a:t>
            </a:fld>
            <a:endParaRPr lang="zh-CN" altLang="en-US"/>
          </a:p>
        </p:txBody>
      </p:sp>
    </p:spTree>
    <p:extLst>
      <p:ext uri="{BB962C8B-B14F-4D97-AF65-F5344CB8AC3E}">
        <p14:creationId xmlns:p14="http://schemas.microsoft.com/office/powerpoint/2010/main" val="1696027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a:t>
            </a:r>
            <a:r>
              <a:rPr lang="en-US" altLang="zh-CN" dirty="0" err="1"/>
              <a:t>Clovere</a:t>
            </a:r>
            <a:r>
              <a:rPr lang="en-US" altLang="zh-CN" dirty="0"/>
              <a:t>&gt;&gt;(1400,0,1400)","</a:t>
            </a:r>
            <a:r>
              <a:rPr lang="en-US" altLang="zh-CN" dirty="0" err="1"/>
              <a:t>Clovere</a:t>
            </a:r>
            <a:r>
              <a:rPr lang="en-US" altLang="zh-CN" dirty="0"/>
              <a:t>&gt;0")</a:t>
            </a:r>
          </a:p>
          <a:p>
            <a:r>
              <a:rPr lang="en-US" altLang="zh-CN" dirty="0"/>
              <a:t>tree-&gt;Draw("</a:t>
            </a:r>
            <a:r>
              <a:rPr lang="en-US" altLang="zh-CN" dirty="0" err="1"/>
              <a:t>Clovere</a:t>
            </a:r>
            <a:r>
              <a:rPr lang="en-US" altLang="zh-CN" dirty="0"/>
              <a:t>&gt;&gt;(200,1200,1400)","</a:t>
            </a:r>
            <a:r>
              <a:rPr lang="en-US" altLang="zh-CN" dirty="0" err="1"/>
              <a:t>Clovere</a:t>
            </a:r>
            <a:r>
              <a:rPr lang="en-US" altLang="zh-CN" dirty="0"/>
              <a:t>&gt;1200")</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220</a:t>
            </a:fld>
            <a:endParaRPr lang="zh-CN" altLang="en-US"/>
          </a:p>
        </p:txBody>
      </p:sp>
    </p:spTree>
    <p:extLst>
      <p:ext uri="{BB962C8B-B14F-4D97-AF65-F5344CB8AC3E}">
        <p14:creationId xmlns:p14="http://schemas.microsoft.com/office/powerpoint/2010/main" val="114687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ltLang="zh-CN" dirty="0"/>
              <a:t>tree-&gt;Draw("Clovere&gt;&gt;(200,1200,1400)","Clovere&gt;1200&amp;&amp;DSSD1e&gt;100&amp;&amp;DSSD2e&gt;100")</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221</a:t>
            </a:fld>
            <a:endParaRPr lang="zh-CN" altLang="en-US"/>
          </a:p>
        </p:txBody>
      </p:sp>
    </p:spTree>
    <p:extLst>
      <p:ext uri="{BB962C8B-B14F-4D97-AF65-F5344CB8AC3E}">
        <p14:creationId xmlns:p14="http://schemas.microsoft.com/office/powerpoint/2010/main" val="2473837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S31_Gamma1248_Tau500.0_all.root</a:t>
            </a:r>
          </a:p>
          <a:p>
            <a:r>
              <a:rPr lang="en-US" altLang="zh-CN" dirty="0"/>
              <a:t>tree-&gt;Draw("DSSD1e:DSSD2e&gt;&gt;(2500,0,50000,1100,0,22000)","DSSD1e&gt;10&amp;&amp;DSSD2e&gt;10","colz")</a:t>
            </a:r>
          </a:p>
          <a:p>
            <a:r>
              <a:rPr lang="it-IT" altLang="zh-CN" dirty="0"/>
              <a:t>tree-&gt;Draw("Clovere&gt;&gt;(200,1200,1400)","Clovere&gt;1200&amp;&amp;DSSD1e&gt;10&amp;&amp;DSSD2e&gt;10")</a:t>
            </a:r>
            <a:endParaRPr lang="en-US" altLang="zh-CN"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222</a:t>
            </a:fld>
            <a:endParaRPr lang="zh-CN" altLang="en-US"/>
          </a:p>
        </p:txBody>
      </p:sp>
    </p:spTree>
    <p:extLst>
      <p:ext uri="{BB962C8B-B14F-4D97-AF65-F5344CB8AC3E}">
        <p14:creationId xmlns:p14="http://schemas.microsoft.com/office/powerpoint/2010/main" val="1055828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tree-&gt;Draw("DSSD1e:DSSD2e&gt;&gt;(2500,0,50000,1100,0,22000)","DSSD1e&gt;10&amp;&amp;DSSD2e&gt;10","colz")</a:t>
            </a:r>
          </a:p>
          <a:p>
            <a:r>
              <a:rPr lang="en-US" altLang="zh-CN" dirty="0"/>
              <a:t>t</a:t>
            </a:r>
            <a:r>
              <a:rPr lang="it-IT" altLang="zh-CN" dirty="0"/>
              <a:t>ree-&gt;Draw("Clovere&gt;&gt;(200,4200,4600)","Clovere&gt;4200&amp;&amp;DSSD1e&gt;10&amp;&amp;DSSD2e&gt;10")</a:t>
            </a:r>
          </a:p>
          <a:p>
            <a:endParaRPr lang="zh-CN" altLang="en-US" dirty="0"/>
          </a:p>
          <a:p>
            <a:r>
              <a:rPr lang="en-US" altLang="zh-CN" dirty="0"/>
              <a:t>tree-&gt;Draw("DSSD1e:DSSD2e&gt;&gt;(2500,0,50000,1100,0,22000)","DSSD1e&gt;10&amp;&amp;DSSD2e&gt;10","colz")</a:t>
            </a:r>
          </a:p>
          <a:p>
            <a:r>
              <a:rPr lang="en-US" altLang="zh-CN" dirty="0"/>
              <a:t>t</a:t>
            </a:r>
            <a:r>
              <a:rPr lang="it-IT" altLang="zh-CN" dirty="0"/>
              <a:t>ree-&gt;Draw("Clovere&gt;&gt;(200,7500,7900)","Clovere&gt;4200&amp;&amp;DSSD1e&gt;10&amp;&amp;DSSD2e&gt;10")</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223</a:t>
            </a:fld>
            <a:endParaRPr lang="zh-CN" altLang="en-US"/>
          </a:p>
        </p:txBody>
      </p:sp>
    </p:spTree>
    <p:extLst>
      <p:ext uri="{BB962C8B-B14F-4D97-AF65-F5344CB8AC3E}">
        <p14:creationId xmlns:p14="http://schemas.microsoft.com/office/powerpoint/2010/main" val="2490171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tree-&gt;Draw("DSSD1e:DSSD2e&gt;&gt;(2500,0,50000,1100,0,22000)","DSSD1e&gt;10&amp;&amp;DSSD2e&gt;10","colz")</a:t>
            </a:r>
          </a:p>
          <a:p>
            <a:r>
              <a:rPr lang="en-US" altLang="zh-CN" dirty="0"/>
              <a:t>t</a:t>
            </a:r>
            <a:r>
              <a:rPr lang="it-IT" altLang="zh-CN" dirty="0"/>
              <a:t>ree-&gt;Draw("Clovere&gt;&gt;(200,7500,7900)","Clovere&gt;4200&amp;&amp;DSSD1e&gt;10&amp;&amp;DSSD2e&gt;10")</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224</a:t>
            </a:fld>
            <a:endParaRPr lang="zh-CN" altLang="en-US"/>
          </a:p>
        </p:txBody>
      </p:sp>
    </p:spTree>
    <p:extLst>
      <p:ext uri="{BB962C8B-B14F-4D97-AF65-F5344CB8AC3E}">
        <p14:creationId xmlns:p14="http://schemas.microsoft.com/office/powerpoint/2010/main" val="1665649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tree-&gt;Draw("DSSD1e:DSSD2e&gt;&gt;(2500,0,50000,1100,0,22000)","DSSD1e&gt;10&amp;&amp;DSSD2e&gt;10","colz")</a:t>
            </a:r>
          </a:p>
          <a:p>
            <a:r>
              <a:rPr lang="en-US" altLang="zh-CN" dirty="0"/>
              <a:t>t</a:t>
            </a:r>
            <a:r>
              <a:rPr lang="it-IT" altLang="zh-CN" dirty="0"/>
              <a:t>ree-&gt;Draw("Clovere&gt;&gt;(200,7500,7900)","Clovere&gt;4200&amp;&amp;DSSD1e&gt;10&amp;&amp;DSSD2e&gt;10")</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225</a:t>
            </a:fld>
            <a:endParaRPr lang="zh-CN" altLang="en-US"/>
          </a:p>
        </p:txBody>
      </p:sp>
    </p:spTree>
    <p:extLst>
      <p:ext uri="{BB962C8B-B14F-4D97-AF65-F5344CB8AC3E}">
        <p14:creationId xmlns:p14="http://schemas.microsoft.com/office/powerpoint/2010/main" val="390873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1EFB970-9EE5-4ACE-8E66-2E1E038C78DF}" type="slidenum">
              <a:rPr lang="zh-CN" altLang="en-US" smtClean="0"/>
              <a:t>21</a:t>
            </a:fld>
            <a:endParaRPr lang="zh-CN" altLang="en-US"/>
          </a:p>
        </p:txBody>
      </p:sp>
    </p:spTree>
    <p:extLst>
      <p:ext uri="{BB962C8B-B14F-4D97-AF65-F5344CB8AC3E}">
        <p14:creationId xmlns:p14="http://schemas.microsoft.com/office/powerpoint/2010/main" val="1463904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tree-&gt;Draw("DSSD1e:DSSD2e&gt;&gt;(2500,0,50000,1100,0,22000)","DSSD1e&gt;10&amp;&amp;DSSD2e&gt;10","colz")</a:t>
            </a:r>
          </a:p>
          <a:p>
            <a:r>
              <a:rPr lang="it-IT" altLang="zh-CN" dirty="0"/>
              <a:t>tree-&gt;Draw("Clovere&gt;&gt;(140,430,500)","Clovere&gt;430&amp;&amp;DSSD1e&gt;10&amp;&amp;DSSD2e&gt;10")</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226</a:t>
            </a:fld>
            <a:endParaRPr lang="zh-CN" altLang="en-US"/>
          </a:p>
        </p:txBody>
      </p:sp>
    </p:spTree>
    <p:extLst>
      <p:ext uri="{BB962C8B-B14F-4D97-AF65-F5344CB8AC3E}">
        <p14:creationId xmlns:p14="http://schemas.microsoft.com/office/powerpoint/2010/main" val="2555460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tree-&gt;Draw("DSSD1e:DSSD2e&gt;&gt;(2500,0,50000,1100,0,22000)","DSSD1e&gt;10&amp;&amp;DSSD2e&gt;10","colz")</a:t>
            </a:r>
          </a:p>
          <a:p>
            <a:r>
              <a:rPr lang="it-IT" altLang="zh-CN" dirty="0"/>
              <a:t>tree-&gt;Draw("DSSD1e+DSSD2e","DSSD1e&gt;10&amp;&amp;DSSD2e&gt;10","")</a:t>
            </a:r>
          </a:p>
          <a:p>
            <a:endParaRPr lang="en-US" altLang="zh-CN" dirty="0"/>
          </a:p>
          <a:p>
            <a:r>
              <a:rPr lang="en-US" altLang="zh-CN" dirty="0"/>
              <a:t>TH1F *</a:t>
            </a:r>
            <a:r>
              <a:rPr lang="en-US" altLang="zh-CN" dirty="0" err="1"/>
              <a:t>Eg</a:t>
            </a:r>
            <a:r>
              <a:rPr lang="en-US" altLang="zh-CN" dirty="0"/>
              <a:t>=new TH1F("Eg","Eg",8000,0.,8000)</a:t>
            </a:r>
          </a:p>
          <a:p>
            <a:r>
              <a:rPr lang="en-US" altLang="zh-CN" dirty="0"/>
              <a:t>tree-&gt;Draw("</a:t>
            </a:r>
            <a:r>
              <a:rPr lang="en-US" altLang="zh-CN" dirty="0" err="1"/>
              <a:t>Clovere</a:t>
            </a:r>
            <a:r>
              <a:rPr lang="en-US" altLang="zh-CN" dirty="0"/>
              <a:t>&gt;&gt;</a:t>
            </a:r>
            <a:r>
              <a:rPr lang="en-US" altLang="zh-CN" dirty="0" err="1"/>
              <a:t>Eg</a:t>
            </a:r>
            <a:r>
              <a:rPr lang="en-US" altLang="zh-CN" dirty="0"/>
              <a:t>","</a:t>
            </a:r>
            <a:r>
              <a:rPr lang="en-US" altLang="zh-CN" dirty="0" err="1"/>
              <a:t>Clovere</a:t>
            </a:r>
            <a:r>
              <a:rPr lang="en-US" altLang="zh-CN" dirty="0"/>
              <a:t>&gt;2222&amp;&amp;</a:t>
            </a:r>
            <a:r>
              <a:rPr lang="en-US" altLang="zh-CN" dirty="0" err="1"/>
              <a:t>Clovere</a:t>
            </a:r>
            <a:r>
              <a:rPr lang="en-US" altLang="zh-CN" dirty="0"/>
              <a:t>&lt;2420&amp;&amp;DSSD1e+DSSD2e&gt;42000","")</a:t>
            </a:r>
          </a:p>
          <a:p>
            <a:r>
              <a:rPr lang="en-US" altLang="zh-CN" dirty="0"/>
              <a:t>tree-&gt;Draw("</a:t>
            </a:r>
            <a:r>
              <a:rPr lang="en-US" altLang="zh-CN" dirty="0" err="1"/>
              <a:t>Clovere</a:t>
            </a:r>
            <a:r>
              <a:rPr lang="en-US" altLang="zh-CN" dirty="0"/>
              <a:t>","</a:t>
            </a:r>
            <a:r>
              <a:rPr lang="en-US" altLang="zh-CN" dirty="0" err="1"/>
              <a:t>Clovere</a:t>
            </a:r>
            <a:r>
              <a:rPr lang="en-US" altLang="zh-CN" dirty="0"/>
              <a:t>&gt;2222&amp;&amp;</a:t>
            </a:r>
            <a:r>
              <a:rPr lang="en-US" altLang="zh-CN" dirty="0" err="1"/>
              <a:t>Clovere</a:t>
            </a:r>
            <a:r>
              <a:rPr lang="en-US" altLang="zh-CN" dirty="0"/>
              <a:t>&lt;2420","same")</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227</a:t>
            </a:fld>
            <a:endParaRPr lang="zh-CN" altLang="en-US"/>
          </a:p>
        </p:txBody>
      </p:sp>
    </p:spTree>
    <p:extLst>
      <p:ext uri="{BB962C8B-B14F-4D97-AF65-F5344CB8AC3E}">
        <p14:creationId xmlns:p14="http://schemas.microsoft.com/office/powerpoint/2010/main" val="659613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txttoh1.C generates</a:t>
            </a:r>
          </a:p>
          <a:p>
            <a:r>
              <a:rPr lang="en-US" dirty="0" err="1"/>
              <a:t>depth.root</a:t>
            </a:r>
            <a:endParaRPr lang="en-US" dirty="0"/>
          </a:p>
          <a:p>
            <a:endParaRPr lang="en-US" dirty="0"/>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&lt;iostream&gt;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a:t>
            </a:r>
            <a:r>
              <a:rPr lang="en-US" sz="1800" dirty="0" err="1">
                <a:solidFill>
                  <a:srgbClr val="A31515"/>
                </a:solidFill>
                <a:latin typeface="Cascadia Mono" panose="020B0609020000020004" pitchFamily="49" charset="0"/>
              </a:rPr>
              <a:t>fstream</a:t>
            </a:r>
            <a:r>
              <a:rPr lang="en-US" sz="1800" dirty="0">
                <a:solidFill>
                  <a:srgbClr val="A31515"/>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//#include &lt;</a:t>
            </a:r>
            <a:r>
              <a:rPr lang="en-US" sz="1800" dirty="0" err="1">
                <a:solidFill>
                  <a:srgbClr val="008000"/>
                </a:solidFill>
                <a:latin typeface="Cascadia Mono" panose="020B0609020000020004" pitchFamily="49" charset="0"/>
              </a:rPr>
              <a:t>iomanip.h</a:t>
            </a:r>
            <a:r>
              <a:rPr lang="en-US" sz="1800" dirty="0">
                <a:solidFill>
                  <a:srgbClr val="008000"/>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a:t>
            </a:r>
            <a:r>
              <a:rPr lang="en-US" sz="1800" dirty="0" err="1">
                <a:solidFill>
                  <a:srgbClr val="A31515"/>
                </a:solidFill>
                <a:latin typeface="Cascadia Mono" panose="020B0609020000020004" pitchFamily="49" charset="0"/>
              </a:rPr>
              <a:t>math.h</a:t>
            </a:r>
            <a:r>
              <a:rPr lang="en-US" sz="1800" dirty="0">
                <a:solidFill>
                  <a:srgbClr val="A31515"/>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a:t>
            </a:r>
            <a:r>
              <a:rPr lang="en-US" sz="1800" dirty="0" err="1">
                <a:solidFill>
                  <a:srgbClr val="A31515"/>
                </a:solidFill>
                <a:latin typeface="Cascadia Mono" panose="020B0609020000020004" pitchFamily="49" charset="0"/>
              </a:rPr>
              <a:t>time.h</a:t>
            </a:r>
            <a:r>
              <a:rPr lang="en-US" sz="1800" dirty="0">
                <a:solidFill>
                  <a:srgbClr val="A31515"/>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&lt;map&gt;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a:t>
            </a:r>
            <a:r>
              <a:rPr lang="en-US" sz="1800" dirty="0" err="1">
                <a:solidFill>
                  <a:srgbClr val="A31515"/>
                </a:solidFill>
                <a:latin typeface="Cascadia Mono" panose="020B0609020000020004" pitchFamily="49" charset="0"/>
              </a:rPr>
              <a:t>TROOT.h</a:t>
            </a:r>
            <a:r>
              <a:rPr lang="en-US" sz="1800" dirty="0">
                <a:solidFill>
                  <a:srgbClr val="A31515"/>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a:t>
            </a:r>
            <a:r>
              <a:rPr lang="en-US" sz="1800" dirty="0" err="1">
                <a:solidFill>
                  <a:srgbClr val="A31515"/>
                </a:solidFill>
                <a:latin typeface="Cascadia Mono" panose="020B0609020000020004" pitchFamily="49" charset="0"/>
              </a:rPr>
              <a:t>TSystem.h</a:t>
            </a:r>
            <a:r>
              <a:rPr lang="en-US" sz="1800" dirty="0">
                <a:solidFill>
                  <a:srgbClr val="A31515"/>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a:t>
            </a:r>
            <a:r>
              <a:rPr lang="en-US" sz="1800" dirty="0" err="1">
                <a:solidFill>
                  <a:srgbClr val="A31515"/>
                </a:solidFill>
                <a:latin typeface="Cascadia Mono" panose="020B0609020000020004" pitchFamily="49" charset="0"/>
              </a:rPr>
              <a:t>TStyle.h</a:t>
            </a:r>
            <a:r>
              <a:rPr lang="en-US" sz="1800" dirty="0">
                <a:solidFill>
                  <a:srgbClr val="A31515"/>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&lt;</a:t>
            </a:r>
            <a:r>
              <a:rPr lang="en-US" sz="1800" dirty="0" err="1">
                <a:solidFill>
                  <a:srgbClr val="A31515"/>
                </a:solidFill>
                <a:latin typeface="Cascadia Mono" panose="020B0609020000020004" pitchFamily="49" charset="0"/>
              </a:rPr>
              <a:t>TCutG.h</a:t>
            </a:r>
            <a:r>
              <a:rPr lang="en-US" sz="1800" dirty="0">
                <a:solidFill>
                  <a:srgbClr val="A31515"/>
                </a:solidFill>
                <a:latin typeface="Cascadia Mono" panose="020B0609020000020004" pitchFamily="49" charset="0"/>
              </a:rPr>
              <a:t>&gt;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A31515"/>
                </a:solidFill>
                <a:latin typeface="Cascadia Mono" panose="020B0609020000020004" pitchFamily="49" charset="0"/>
              </a:rPr>
              <a:t>&lt;TChain.h&gt;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TChain.h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TStyle.h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TCanvas.h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TEllipse.h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TString.h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TGraph.h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TSpectrum.h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TVirtualFitter.h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TRandom.h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TFile.h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TTree.h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"TH1.h"</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"TH2.h"</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"TF1.h"</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TMath.h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TPaveText.h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TPad.h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string.h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stdlib.h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stdio.h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808080"/>
                </a:solidFill>
                <a:latin typeface="Cascadia Mono" panose="020B0609020000020004" pitchFamily="49" charset="0"/>
              </a:rPr>
              <a:t>#include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TLegend.h</a:t>
            </a:r>
            <a:r>
              <a:rPr lang="en-US" sz="1800" dirty="0">
                <a:solidFill>
                  <a:srgbClr val="A31515"/>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using namespace std;</a:t>
            </a:r>
          </a:p>
          <a:p>
            <a:r>
              <a:rPr lang="en-US" sz="1800" dirty="0">
                <a:solidFill>
                  <a:srgbClr val="0000FF"/>
                </a:solidFill>
                <a:latin typeface="Cascadia Mono" panose="020B0609020000020004" pitchFamily="49" charset="0"/>
              </a:rPr>
              <a:t>void</a:t>
            </a:r>
            <a:r>
              <a:rPr lang="en-US" sz="1800" dirty="0">
                <a:solidFill>
                  <a:srgbClr val="000000"/>
                </a:solidFill>
                <a:latin typeface="Cascadia Mono" panose="020B0609020000020004" pitchFamily="49" charset="0"/>
              </a:rPr>
              <a:t> txttoh1()</a:t>
            </a:r>
            <a:r>
              <a:rPr lang="en-US" sz="1800" dirty="0">
                <a:solidFill>
                  <a:srgbClr val="008000"/>
                </a:solidFill>
                <a:latin typeface="Cascadia Mono" panose="020B0609020000020004" pitchFamily="49" charset="0"/>
              </a:rPr>
              <a:t>//read data from a txt file and copy histogram from a root file and file </a:t>
            </a:r>
            <a:r>
              <a:rPr lang="en-US" sz="1800" dirty="0" err="1">
                <a:solidFill>
                  <a:srgbClr val="008000"/>
                </a:solidFill>
                <a:latin typeface="Cascadia Mono" panose="020B0609020000020004" pitchFamily="49" charset="0"/>
              </a:rPr>
              <a:t>histos</a:t>
            </a:r>
            <a:r>
              <a:rPr lang="en-US" sz="1800" dirty="0">
                <a:solidFill>
                  <a:srgbClr val="008000"/>
                </a:solidFill>
                <a:latin typeface="Cascadia Mono" panose="020B0609020000020004" pitchFamily="49" charset="0"/>
              </a:rPr>
              <a:t> in a new root file.</a:t>
            </a:r>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 input bin by bin, not event by event</a:t>
            </a:r>
            <a:endParaRPr lang="en-US" sz="1800" dirty="0">
              <a:solidFill>
                <a:srgbClr val="000000"/>
              </a:solidFill>
              <a:latin typeface="Cascadia Mono" panose="020B0609020000020004" pitchFamily="49" charset="0"/>
            </a:endParaRPr>
          </a:p>
          <a:p>
            <a:r>
              <a:rPr lang="en-US" sz="1800" dirty="0">
                <a:solidFill>
                  <a:srgbClr val="0000FF"/>
                </a:solidFill>
                <a:latin typeface="Cascadia Mono" panose="020B0609020000020004" pitchFamily="49" charset="0"/>
              </a:rPr>
              <a:t>int</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ii,jj</a:t>
            </a:r>
            <a:r>
              <a:rPr lang="en-US" sz="1800" dirty="0">
                <a:solidFill>
                  <a:srgbClr val="000000"/>
                </a:solidFill>
                <a:latin typeface="Cascadia Mono" panose="020B0609020000020004" pitchFamily="49" charset="0"/>
              </a:rPr>
              <a:t>;</a:t>
            </a:r>
          </a:p>
          <a:p>
            <a:r>
              <a:rPr lang="en-US" sz="1800" dirty="0">
                <a:solidFill>
                  <a:srgbClr val="0000FF"/>
                </a:solidFill>
                <a:latin typeface="Cascadia Mono" panose="020B0609020000020004" pitchFamily="49" charset="0"/>
              </a:rPr>
              <a:t>float</a:t>
            </a:r>
            <a:r>
              <a:rPr lang="en-US" sz="1800" dirty="0">
                <a:solidFill>
                  <a:srgbClr val="000000"/>
                </a:solidFill>
                <a:latin typeface="Cascadia Mono" panose="020B0609020000020004" pitchFamily="49" charset="0"/>
              </a:rPr>
              <a:t> Channel[500];</a:t>
            </a:r>
          </a:p>
          <a:p>
            <a:r>
              <a:rPr lang="es-ES" sz="1800" dirty="0" err="1">
                <a:solidFill>
                  <a:srgbClr val="0000FF"/>
                </a:solidFill>
                <a:latin typeface="Cascadia Mono" panose="020B0609020000020004" pitchFamily="49" charset="0"/>
              </a:rPr>
              <a:t>float</a:t>
            </a:r>
            <a:r>
              <a:rPr lang="es-ES" sz="1800" dirty="0">
                <a:solidFill>
                  <a:srgbClr val="000000"/>
                </a:solidFill>
                <a:latin typeface="Cascadia Mono" panose="020B0609020000020004" pitchFamily="49" charset="0"/>
              </a:rPr>
              <a:t> </a:t>
            </a:r>
            <a:r>
              <a:rPr lang="es-ES" sz="1800" dirty="0" err="1">
                <a:solidFill>
                  <a:srgbClr val="000000"/>
                </a:solidFill>
                <a:latin typeface="Cascadia Mono" panose="020B0609020000020004" pitchFamily="49" charset="0"/>
              </a:rPr>
              <a:t>x,y,xe,ye</a:t>
            </a:r>
            <a:r>
              <a:rPr lang="es-ES" sz="1800" dirty="0">
                <a:solidFill>
                  <a:srgbClr val="000000"/>
                </a:solidFill>
                <a:latin typeface="Cascadia Mono" panose="020B0609020000020004" pitchFamily="49" charset="0"/>
              </a:rPr>
              <a:t>;</a:t>
            </a:r>
          </a:p>
          <a:p>
            <a:r>
              <a:rPr lang="en-US" sz="1800" dirty="0">
                <a:solidFill>
                  <a:srgbClr val="0000FF"/>
                </a:solidFill>
                <a:latin typeface="Cascadia Mono" panose="020B0609020000020004" pitchFamily="49" charset="0"/>
              </a:rPr>
              <a:t>long</a:t>
            </a:r>
            <a:r>
              <a:rPr lang="en-US" sz="1800" dirty="0">
                <a:solidFill>
                  <a:srgbClr val="000000"/>
                </a:solidFill>
                <a:latin typeface="Cascadia Mono" panose="020B0609020000020004" pitchFamily="49" charset="0"/>
              </a:rPr>
              <a:t> Count[500];</a:t>
            </a:r>
          </a:p>
          <a:p>
            <a:r>
              <a:rPr lang="en-US" sz="1800" dirty="0">
                <a:solidFill>
                  <a:srgbClr val="0000FF"/>
                </a:solidFill>
                <a:latin typeface="Cascadia Mono" panose="020B0609020000020004" pitchFamily="49" charset="0"/>
              </a:rPr>
              <a:t>char</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rootname</a:t>
            </a:r>
            <a:r>
              <a:rPr lang="en-US" sz="1800" dirty="0">
                <a:solidFill>
                  <a:srgbClr val="000000"/>
                </a:solidFill>
                <a:latin typeface="Cascadia Mono" panose="020B0609020000020004" pitchFamily="49" charset="0"/>
              </a:rPr>
              <a:t>[80];</a:t>
            </a:r>
          </a:p>
          <a:p>
            <a:r>
              <a:rPr lang="en-US" sz="1800" dirty="0">
                <a:solidFill>
                  <a:srgbClr val="0000FF"/>
                </a:solidFill>
                <a:latin typeface="Cascadia Mono" panose="020B0609020000020004" pitchFamily="49" charset="0"/>
              </a:rPr>
              <a:t>char</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rawrootname</a:t>
            </a:r>
            <a:r>
              <a:rPr lang="en-US" sz="1800" dirty="0">
                <a:solidFill>
                  <a:srgbClr val="000000"/>
                </a:solidFill>
                <a:latin typeface="Cascadia Mono" panose="020B0609020000020004" pitchFamily="49" charset="0"/>
              </a:rPr>
              <a:t>[80];</a:t>
            </a:r>
          </a:p>
          <a:p>
            <a:r>
              <a:rPr lang="en-US" sz="1800" dirty="0" err="1">
                <a:solidFill>
                  <a:srgbClr val="000000"/>
                </a:solidFill>
                <a:latin typeface="Cascadia Mono" panose="020B0609020000020004" pitchFamily="49" charset="0"/>
              </a:rPr>
              <a:t>TCanvas</a:t>
            </a:r>
            <a:r>
              <a:rPr lang="en-US" sz="1800" dirty="0">
                <a:solidFill>
                  <a:srgbClr val="000000"/>
                </a:solidFill>
                <a:latin typeface="Cascadia Mono" panose="020B0609020000020004" pitchFamily="49" charset="0"/>
              </a:rPr>
              <a:t> *canvas;</a:t>
            </a:r>
          </a:p>
          <a:p>
            <a:r>
              <a:rPr lang="en-US" sz="1800" dirty="0">
                <a:solidFill>
                  <a:srgbClr val="0000FF"/>
                </a:solidFill>
                <a:latin typeface="Cascadia Mono" panose="020B0609020000020004" pitchFamily="49" charset="0"/>
              </a:rPr>
              <a:t>int</a:t>
            </a:r>
            <a:r>
              <a:rPr lang="en-US" sz="1800" dirty="0">
                <a:solidFill>
                  <a:srgbClr val="000000"/>
                </a:solidFill>
                <a:latin typeface="Cascadia Mono" panose="020B0609020000020004" pitchFamily="49" charset="0"/>
              </a:rPr>
              <a:t> Entries=300;</a:t>
            </a:r>
            <a:r>
              <a:rPr lang="en-US" sz="1800" dirty="0">
                <a:solidFill>
                  <a:srgbClr val="008000"/>
                </a:solidFill>
                <a:latin typeface="Cascadia Mono" panose="020B0609020000020004" pitchFamily="49" charset="0"/>
              </a:rPr>
              <a:t>//modify</a:t>
            </a:r>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ifstream</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infile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"C:/Si24/Si22peakcali/Xu/inputforh1.dat"</a:t>
            </a:r>
            <a:r>
              <a:rPr lang="en-US" sz="1800" dirty="0">
                <a:solidFill>
                  <a:srgbClr val="000000"/>
                </a:solidFill>
                <a:latin typeface="Cascadia Mono" panose="020B0609020000020004" pitchFamily="49" charset="0"/>
              </a:rPr>
              <a:t>,ios::in);</a:t>
            </a:r>
          </a:p>
          <a:p>
            <a:r>
              <a:rPr lang="en-US" sz="1800" dirty="0" err="1">
                <a:solidFill>
                  <a:srgbClr val="000000"/>
                </a:solidFill>
                <a:latin typeface="Cascadia Mono" panose="020B0609020000020004" pitchFamily="49" charset="0"/>
              </a:rPr>
              <a:t>sprintf</a:t>
            </a:r>
            <a:r>
              <a:rPr lang="en-US" sz="1800" dirty="0">
                <a:solidFill>
                  <a:srgbClr val="000000"/>
                </a:solidFill>
                <a:latin typeface="Cascadia Mono" panose="020B0609020000020004" pitchFamily="49" charset="0"/>
              </a:rPr>
              <a:t>(</a:t>
            </a:r>
            <a:r>
              <a:rPr lang="en-US" sz="1800" dirty="0" err="1">
                <a:solidFill>
                  <a:srgbClr val="000000"/>
                </a:solidFill>
                <a:latin typeface="Cascadia Mono" panose="020B0609020000020004" pitchFamily="49" charset="0"/>
              </a:rPr>
              <a:t>rootname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s"</a:t>
            </a:r>
            <a:r>
              <a:rPr lang="en-US" sz="1800" dirty="0" err="1">
                <a:solidFill>
                  <a:srgbClr val="000000"/>
                </a:solidFill>
                <a:latin typeface="Cascadia Mono" panose="020B0609020000020004" pitchFamily="49" charset="0"/>
              </a:rPr>
              <a:t>,</a:t>
            </a:r>
            <a:r>
              <a:rPr lang="en-US" sz="1800" dirty="0" err="1">
                <a:solidFill>
                  <a:srgbClr val="A31515"/>
                </a:solidFill>
                <a:latin typeface="Cascadia Mono" panose="020B0609020000020004" pitchFamily="49" charset="0"/>
              </a:rPr>
              <a:t>"C</a:t>
            </a:r>
            <a:r>
              <a:rPr lang="en-US" sz="1800" dirty="0">
                <a:solidFill>
                  <a:srgbClr val="A31515"/>
                </a:solidFill>
                <a:latin typeface="Cascadia Mono" panose="020B0609020000020004" pitchFamily="49" charset="0"/>
              </a:rPr>
              <a:t>:/Si24/Si22peakcali/Xu/outputforh1.root"</a:t>
            </a:r>
            <a:r>
              <a:rPr lang="en-US" sz="1800" dirty="0">
                <a:solidFill>
                  <a:srgbClr val="000000"/>
                </a:solidFill>
                <a:latin typeface="Cascadia Mono" panose="020B0609020000020004" pitchFamily="49" charset="0"/>
              </a:rPr>
              <a:t>);</a:t>
            </a: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sprintf</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rawrootname</a:t>
            </a:r>
            <a:r>
              <a:rPr lang="en-US" sz="1800" dirty="0">
                <a:solidFill>
                  <a:srgbClr val="008000"/>
                </a:solidFill>
                <a:latin typeface="Cascadia Mono" panose="020B0609020000020004" pitchFamily="49" charset="0"/>
              </a:rPr>
              <a:t>,"C:/Si24/Si22peakcali/Xu/S27_pz_new.root");//modify if change path or nuclide</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*fin = new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rawrootname</a:t>
            </a:r>
            <a:r>
              <a:rPr lang="en-US" sz="1800" dirty="0">
                <a:solidFill>
                  <a:srgbClr val="008000"/>
                </a:solidFill>
                <a:latin typeface="Cascadia Mono" panose="020B0609020000020004" pitchFamily="49" charset="0"/>
              </a:rPr>
              <a:t>);//after this statement, you can use any ROOT command for this </a:t>
            </a:r>
            <a:r>
              <a:rPr lang="en-US" sz="1800" dirty="0" err="1">
                <a:solidFill>
                  <a:srgbClr val="008000"/>
                </a:solidFill>
                <a:latin typeface="Cascadia Mono" panose="020B0609020000020004" pitchFamily="49" charset="0"/>
              </a:rPr>
              <a:t>rootfile</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//unsigned long </a:t>
            </a:r>
            <a:r>
              <a:rPr lang="en-US" sz="1800" dirty="0" err="1">
                <a:solidFill>
                  <a:srgbClr val="008000"/>
                </a:solidFill>
                <a:latin typeface="Cascadia Mono" panose="020B0609020000020004" pitchFamily="49" charset="0"/>
              </a:rPr>
              <a:t>nentries</a:t>
            </a:r>
            <a:r>
              <a:rPr lang="en-US" sz="1800" dirty="0">
                <a:solidFill>
                  <a:srgbClr val="008000"/>
                </a:solidFill>
                <a:latin typeface="Cascadia Mono" panose="020B0609020000020004" pitchFamily="49" charset="0"/>
              </a:rPr>
              <a:t>=T999-&gt;</a:t>
            </a:r>
            <a:r>
              <a:rPr lang="en-US" sz="1800" dirty="0" err="1">
                <a:solidFill>
                  <a:srgbClr val="008000"/>
                </a:solidFill>
                <a:latin typeface="Cascadia Mono" panose="020B0609020000020004" pitchFamily="49" charset="0"/>
              </a:rPr>
              <a:t>GetEntries</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读事件数</a:t>
            </a:r>
            <a:endParaRPr lang="zh-CN" alt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cout</a:t>
            </a:r>
            <a:r>
              <a:rPr lang="en-US" sz="1800" dirty="0">
                <a:solidFill>
                  <a:srgbClr val="008000"/>
                </a:solidFill>
                <a:latin typeface="Cascadia Mono" panose="020B0609020000020004" pitchFamily="49" charset="0"/>
              </a:rPr>
              <a:t>&lt;&lt;</a:t>
            </a:r>
            <a:r>
              <a:rPr lang="en-US" sz="1800" dirty="0" err="1">
                <a:solidFill>
                  <a:srgbClr val="008000"/>
                </a:solidFill>
                <a:latin typeface="Cascadia Mono" panose="020B0609020000020004" pitchFamily="49" charset="0"/>
              </a:rPr>
              <a:t>rawrootname</a:t>
            </a:r>
            <a:r>
              <a:rPr lang="en-US" sz="1800" dirty="0">
                <a:solidFill>
                  <a:srgbClr val="008000"/>
                </a:solidFill>
                <a:latin typeface="Cascadia Mono" panose="020B0609020000020004" pitchFamily="49" charset="0"/>
              </a:rPr>
              <a:t>&lt;&lt;</a:t>
            </a:r>
            <a:r>
              <a:rPr lang="en-US" sz="1800" dirty="0" err="1">
                <a:solidFill>
                  <a:srgbClr val="008000"/>
                </a:solidFill>
                <a:latin typeface="Cascadia Mono" panose="020B0609020000020004" pitchFamily="49" charset="0"/>
              </a:rPr>
              <a:t>endl</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cout</a:t>
            </a:r>
            <a:r>
              <a:rPr lang="en-US" sz="1800" dirty="0">
                <a:solidFill>
                  <a:srgbClr val="008000"/>
                </a:solidFill>
                <a:latin typeface="Cascadia Mono" panose="020B0609020000020004" pitchFamily="49" charset="0"/>
              </a:rPr>
              <a:t>&lt;&lt;"  Entries="&lt;&lt;</a:t>
            </a:r>
            <a:r>
              <a:rPr lang="en-US" sz="1800" dirty="0" err="1">
                <a:solidFill>
                  <a:srgbClr val="008000"/>
                </a:solidFill>
                <a:latin typeface="Cascadia Mono" panose="020B0609020000020004" pitchFamily="49" charset="0"/>
              </a:rPr>
              <a:t>nentries</a:t>
            </a:r>
            <a:r>
              <a:rPr lang="en-US" sz="1800" dirty="0">
                <a:solidFill>
                  <a:srgbClr val="008000"/>
                </a:solidFill>
                <a:latin typeface="Cascadia Mono" panose="020B0609020000020004" pitchFamily="49" charset="0"/>
              </a:rPr>
              <a:t>&lt;&lt;</a:t>
            </a:r>
            <a:r>
              <a:rPr lang="en-US" sz="1800" dirty="0" err="1">
                <a:solidFill>
                  <a:srgbClr val="008000"/>
                </a:solidFill>
                <a:latin typeface="Cascadia Mono" panose="020B0609020000020004" pitchFamily="49" charset="0"/>
              </a:rPr>
              <a:t>endl</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fout</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a:t>
            </a:r>
            <a:r>
              <a:rPr lang="en-US" sz="1800" dirty="0" err="1">
                <a:solidFill>
                  <a:srgbClr val="000000"/>
                </a:solidFill>
                <a:latin typeface="Cascadia Mono" panose="020B0609020000020004" pitchFamily="49" charset="0"/>
              </a:rPr>
              <a:t>rootname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"RECREATE"</a:t>
            </a:r>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输出文件</a:t>
            </a:r>
            <a:r>
              <a:rPr lang="en-US" altLang="zh-CN" sz="1800" dirty="0">
                <a:solidFill>
                  <a:srgbClr val="008000"/>
                </a:solidFill>
                <a:latin typeface="Cascadia Mono" panose="020B0609020000020004" pitchFamily="49" charset="0"/>
              </a:rPr>
              <a:t>//</a:t>
            </a:r>
            <a:r>
              <a:rPr lang="en-US" sz="1800" dirty="0">
                <a:solidFill>
                  <a:srgbClr val="008000"/>
                </a:solidFill>
                <a:latin typeface="Cascadia Mono" panose="020B0609020000020004" pitchFamily="49" charset="0"/>
              </a:rPr>
              <a:t>It's better to define histograms and then define </a:t>
            </a:r>
            <a:r>
              <a:rPr lang="en-US" sz="1800" dirty="0" err="1">
                <a:solidFill>
                  <a:srgbClr val="008000"/>
                </a:solidFill>
                <a:latin typeface="Cascadia Mono" panose="020B0609020000020004" pitchFamily="49" charset="0"/>
              </a:rPr>
              <a:t>fout</a:t>
            </a:r>
            <a:r>
              <a:rPr lang="en-US" sz="1800" dirty="0">
                <a:solidFill>
                  <a:srgbClr val="008000"/>
                </a:solidFill>
                <a:latin typeface="Cascadia Mono" panose="020B0609020000020004" pitchFamily="49" charset="0"/>
              </a:rPr>
              <a:t>, in case of draw bugs.</a:t>
            </a:r>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canvas=</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TCanvas</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"c1"</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"c1"</a:t>
            </a:r>
            <a:r>
              <a:rPr lang="en-US" sz="1800" dirty="0">
                <a:solidFill>
                  <a:srgbClr val="000000"/>
                </a:solidFill>
                <a:latin typeface="Cascadia Mono" panose="020B0609020000020004" pitchFamily="49" charset="0"/>
              </a:rPr>
              <a:t>, 900,600);</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建立画布</a:t>
            </a:r>
            <a:endParaRPr lang="zh-CN" alt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TH1F *h1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TH1F(</a:t>
            </a:r>
            <a:r>
              <a:rPr lang="en-US" sz="1800" dirty="0">
                <a:solidFill>
                  <a:srgbClr val="A31515"/>
                </a:solidFill>
                <a:latin typeface="Cascadia Mono" panose="020B0609020000020004" pitchFamily="49" charset="0"/>
              </a:rPr>
              <a:t>"depth"</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"depth"</a:t>
            </a:r>
            <a:r>
              <a:rPr lang="en-US" sz="1800" dirty="0">
                <a:solidFill>
                  <a:srgbClr val="000000"/>
                </a:solidFill>
                <a:latin typeface="Cascadia Mono" panose="020B0609020000020004" pitchFamily="49" charset="0"/>
              </a:rPr>
              <a:t>,100,-1.5,298.5);</a:t>
            </a:r>
            <a:r>
              <a:rPr lang="en-US" sz="1800" dirty="0">
                <a:solidFill>
                  <a:srgbClr val="008000"/>
                </a:solidFill>
                <a:latin typeface="Cascadia Mono" panose="020B0609020000020004" pitchFamily="49" charset="0"/>
              </a:rPr>
              <a:t>//create a histogram</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TH1D *h40pz = (TH1D*)fin-&gt;Get("himpl40pz");//read a histogram from another Root file</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TH1D *h304pz = (TH1D*)fin-&gt;Get("himpl304pz");//read a histogram from another Root file</a:t>
            </a:r>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string line;</a:t>
            </a:r>
          </a:p>
          <a:p>
            <a:r>
              <a:rPr lang="en-US" sz="1800" dirty="0">
                <a:solidFill>
                  <a:srgbClr val="0000FF"/>
                </a:solidFill>
                <a:latin typeface="Cascadia Mono" panose="020B0609020000020004" pitchFamily="49" charset="0"/>
              </a:rPr>
              <a:t>int</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ibin</a:t>
            </a:r>
            <a:r>
              <a:rPr lang="en-US" sz="1800" dirty="0">
                <a:solidFill>
                  <a:srgbClr val="000000"/>
                </a:solidFill>
                <a:latin typeface="Cascadia Mono" panose="020B0609020000020004" pitchFamily="49" charset="0"/>
              </a:rPr>
              <a:t> = 0;</a:t>
            </a:r>
          </a:p>
          <a:p>
            <a:r>
              <a:rPr lang="en-US" sz="1800" dirty="0">
                <a:solidFill>
                  <a:srgbClr val="008000"/>
                </a:solidFill>
                <a:latin typeface="Cascadia Mono" panose="020B0609020000020004" pitchFamily="49" charset="0"/>
              </a:rPr>
              <a:t>// while ( </a:t>
            </a:r>
            <a:r>
              <a:rPr lang="en-US" sz="1800" dirty="0" err="1">
                <a:solidFill>
                  <a:srgbClr val="008000"/>
                </a:solidFill>
                <a:latin typeface="Cascadia Mono" panose="020B0609020000020004" pitchFamily="49" charset="0"/>
              </a:rPr>
              <a:t>getline</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infile</a:t>
            </a:r>
            <a:r>
              <a:rPr lang="en-US" sz="1800" dirty="0">
                <a:solidFill>
                  <a:srgbClr val="008000"/>
                </a:solidFill>
                <a:latin typeface="Cascadia Mono" panose="020B0609020000020004" pitchFamily="49" charset="0"/>
              </a:rPr>
              <a:t>, line) )</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stringstream</a:t>
            </a:r>
            <a:r>
              <a:rPr lang="en-US" sz="1800" dirty="0">
                <a:solidFill>
                  <a:srgbClr val="008000"/>
                </a:solidFill>
                <a:latin typeface="Cascadia Mono" panose="020B0609020000020004" pitchFamily="49" charset="0"/>
              </a:rPr>
              <a:t>(line) &gt;&gt; x &gt;&gt; y;</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ibin</a:t>
            </a:r>
            <a:r>
              <a:rPr lang="en-US" sz="1800" dirty="0">
                <a:solidFill>
                  <a:srgbClr val="008000"/>
                </a:solidFill>
                <a:latin typeface="Cascadia Mono" panose="020B0609020000020004" pitchFamily="49" charset="0"/>
              </a:rPr>
              <a:t>=h1-&gt;</a:t>
            </a:r>
            <a:r>
              <a:rPr lang="en-US" sz="1800" dirty="0" err="1">
                <a:solidFill>
                  <a:srgbClr val="008000"/>
                </a:solidFill>
                <a:latin typeface="Cascadia Mono" panose="020B0609020000020004" pitchFamily="49" charset="0"/>
              </a:rPr>
              <a:t>FindBin</a:t>
            </a:r>
            <a:r>
              <a:rPr lang="en-US" sz="1800" dirty="0">
                <a:solidFill>
                  <a:srgbClr val="008000"/>
                </a:solidFill>
                <a:latin typeface="Cascadia Mono" panose="020B0609020000020004" pitchFamily="49" charset="0"/>
              </a:rPr>
              <a:t>(x);</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h1-&gt;</a:t>
            </a:r>
            <a:r>
              <a:rPr lang="en-US" sz="1800" dirty="0" err="1">
                <a:solidFill>
                  <a:srgbClr val="008000"/>
                </a:solidFill>
                <a:latin typeface="Cascadia Mono" panose="020B0609020000020004" pitchFamily="49" charset="0"/>
              </a:rPr>
              <a:t>SetBinContent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ibin,y</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SetBinContent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ibin</a:t>
            </a:r>
            <a:r>
              <a:rPr lang="en-US" sz="1800" dirty="0">
                <a:solidFill>
                  <a:srgbClr val="008000"/>
                </a:solidFill>
                <a:latin typeface="Cascadia Mono" panose="020B0609020000020004" pitchFamily="49" charset="0"/>
              </a:rPr>
              <a:t> starts from 1, </a:t>
            </a:r>
            <a:r>
              <a:rPr lang="en-US" sz="1800" dirty="0" err="1">
                <a:solidFill>
                  <a:srgbClr val="008000"/>
                </a:solidFill>
                <a:latin typeface="Cascadia Mono" panose="020B0609020000020004" pitchFamily="49" charset="0"/>
              </a:rPr>
              <a:t>bincontent</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//h1-&gt;Fill(x);</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ibin</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a:solidFill>
                  <a:srgbClr val="0000FF"/>
                </a:solidFill>
                <a:latin typeface="Cascadia Mono" panose="020B0609020000020004" pitchFamily="49" charset="0"/>
              </a:rPr>
              <a:t>while</a:t>
            </a:r>
            <a:r>
              <a:rPr lang="en-US" sz="1800" dirty="0">
                <a:solidFill>
                  <a:srgbClr val="000000"/>
                </a:solidFill>
                <a:latin typeface="Cascadia Mono" panose="020B0609020000020004" pitchFamily="49" charset="0"/>
              </a:rPr>
              <a:t> ( </a:t>
            </a:r>
            <a:r>
              <a:rPr lang="en-US" sz="1800" dirty="0" err="1">
                <a:solidFill>
                  <a:srgbClr val="000000"/>
                </a:solidFill>
                <a:latin typeface="Cascadia Mono" panose="020B0609020000020004" pitchFamily="49" charset="0"/>
              </a:rPr>
              <a:t>getline</a:t>
            </a:r>
            <a:r>
              <a:rPr lang="en-US" sz="1800" dirty="0">
                <a:solidFill>
                  <a:srgbClr val="000000"/>
                </a:solidFill>
                <a:latin typeface="Cascadia Mono" panose="020B0609020000020004" pitchFamily="49" charset="0"/>
              </a:rPr>
              <a:t>(</a:t>
            </a:r>
            <a:r>
              <a:rPr lang="en-US" sz="1800" dirty="0" err="1">
                <a:solidFill>
                  <a:srgbClr val="000000"/>
                </a:solidFill>
                <a:latin typeface="Cascadia Mono" panose="020B0609020000020004" pitchFamily="49" charset="0"/>
              </a:rPr>
              <a:t>infile</a:t>
            </a:r>
            <a:r>
              <a:rPr lang="en-US" sz="1800" dirty="0">
                <a:solidFill>
                  <a:srgbClr val="000000"/>
                </a:solidFill>
                <a:latin typeface="Cascadia Mono" panose="020B0609020000020004" pitchFamily="49" charset="0"/>
              </a:rPr>
              <a:t>, line) )</a:t>
            </a:r>
          </a:p>
          <a:p>
            <a:r>
              <a:rPr lang="en-US" sz="1800" dirty="0">
                <a:solidFill>
                  <a:srgbClr val="000000"/>
                </a:solidFill>
                <a:latin typeface="Cascadia Mono" panose="020B0609020000020004" pitchFamily="49" charset="0"/>
              </a:rPr>
              <a:t>{</a:t>
            </a:r>
          </a:p>
          <a:p>
            <a:r>
              <a:rPr lang="en-US" sz="1800" dirty="0" err="1">
                <a:solidFill>
                  <a:srgbClr val="000000"/>
                </a:solidFill>
                <a:latin typeface="Cascadia Mono" panose="020B0609020000020004" pitchFamily="49" charset="0"/>
              </a:rPr>
              <a:t>stringstream</a:t>
            </a:r>
            <a:r>
              <a:rPr lang="en-US" sz="1800" dirty="0">
                <a:solidFill>
                  <a:srgbClr val="000000"/>
                </a:solidFill>
                <a:latin typeface="Cascadia Mono" panose="020B0609020000020004" pitchFamily="49" charset="0"/>
              </a:rPr>
              <a:t>(line) &gt;&gt; x &gt;&gt; y;</a:t>
            </a:r>
          </a:p>
          <a:p>
            <a:r>
              <a:rPr lang="en-US" sz="1800" dirty="0" err="1">
                <a:solidFill>
                  <a:srgbClr val="000000"/>
                </a:solidFill>
                <a:latin typeface="Cascadia Mono" panose="020B0609020000020004" pitchFamily="49" charset="0"/>
              </a:rPr>
              <a:t>ibin</a:t>
            </a:r>
            <a:r>
              <a:rPr lang="en-US" sz="1800" dirty="0">
                <a:solidFill>
                  <a:srgbClr val="000000"/>
                </a:solidFill>
                <a:latin typeface="Cascadia Mono" panose="020B0609020000020004" pitchFamily="49" charset="0"/>
              </a:rPr>
              <a:t>=h1-&gt;</a:t>
            </a:r>
            <a:r>
              <a:rPr lang="en-US" sz="1800" dirty="0" err="1">
                <a:solidFill>
                  <a:srgbClr val="000000"/>
                </a:solidFill>
                <a:latin typeface="Cascadia Mono" panose="020B0609020000020004" pitchFamily="49" charset="0"/>
              </a:rPr>
              <a:t>FindBin</a:t>
            </a:r>
            <a:r>
              <a:rPr lang="en-US" sz="1800" dirty="0">
                <a:solidFill>
                  <a:srgbClr val="000000"/>
                </a:solidFill>
                <a:latin typeface="Cascadia Mono" panose="020B0609020000020004" pitchFamily="49" charset="0"/>
              </a:rPr>
              <a:t>(x);</a:t>
            </a:r>
          </a:p>
          <a:p>
            <a:r>
              <a:rPr lang="fr-FR" sz="1800" dirty="0">
                <a:solidFill>
                  <a:srgbClr val="000000"/>
                </a:solidFill>
                <a:latin typeface="Cascadia Mono" panose="020B0609020000020004" pitchFamily="49" charset="0"/>
              </a:rPr>
              <a:t>cout&lt;&lt;</a:t>
            </a:r>
            <a:r>
              <a:rPr lang="fr-FR" sz="1800" dirty="0" err="1">
                <a:solidFill>
                  <a:srgbClr val="000000"/>
                </a:solidFill>
                <a:latin typeface="Cascadia Mono" panose="020B0609020000020004" pitchFamily="49" charset="0"/>
              </a:rPr>
              <a:t>ibin</a:t>
            </a:r>
            <a:r>
              <a:rPr lang="fr-FR" sz="1800" dirty="0">
                <a:solidFill>
                  <a:srgbClr val="000000"/>
                </a:solidFill>
                <a:latin typeface="Cascadia Mono" panose="020B0609020000020004" pitchFamily="49" charset="0"/>
              </a:rPr>
              <a:t>&lt;&lt;</a:t>
            </a:r>
            <a:r>
              <a:rPr lang="fr-FR" sz="1800" dirty="0">
                <a:solidFill>
                  <a:srgbClr val="A31515"/>
                </a:solidFill>
                <a:latin typeface="Cascadia Mono" panose="020B0609020000020004" pitchFamily="49" charset="0"/>
              </a:rPr>
              <a:t>' '</a:t>
            </a:r>
            <a:r>
              <a:rPr lang="fr-FR" sz="1800" dirty="0">
                <a:solidFill>
                  <a:srgbClr val="000000"/>
                </a:solidFill>
                <a:latin typeface="Cascadia Mono" panose="020B0609020000020004" pitchFamily="49" charset="0"/>
              </a:rPr>
              <a:t>&lt;&lt;x&lt;&lt;</a:t>
            </a:r>
            <a:r>
              <a:rPr lang="fr-FR" sz="1800" dirty="0">
                <a:solidFill>
                  <a:srgbClr val="A31515"/>
                </a:solidFill>
                <a:latin typeface="Cascadia Mono" panose="020B0609020000020004" pitchFamily="49" charset="0"/>
              </a:rPr>
              <a:t>' '</a:t>
            </a:r>
            <a:r>
              <a:rPr lang="fr-FR" sz="1800" dirty="0">
                <a:solidFill>
                  <a:srgbClr val="000000"/>
                </a:solidFill>
                <a:latin typeface="Cascadia Mono" panose="020B0609020000020004" pitchFamily="49" charset="0"/>
              </a:rPr>
              <a:t>&lt;&lt;y&lt;&lt;</a:t>
            </a:r>
            <a:r>
              <a:rPr lang="fr-FR" sz="1800" dirty="0" err="1">
                <a:solidFill>
                  <a:srgbClr val="000000"/>
                </a:solidFill>
                <a:latin typeface="Cascadia Mono" panose="020B0609020000020004" pitchFamily="49" charset="0"/>
              </a:rPr>
              <a:t>endl</a:t>
            </a:r>
            <a:r>
              <a:rPr lang="fr-FR" sz="1800" dirty="0">
                <a:solidFill>
                  <a:srgbClr val="000000"/>
                </a:solidFill>
                <a:latin typeface="Cascadia Mono" panose="020B0609020000020004" pitchFamily="49" charset="0"/>
              </a:rPr>
              <a:t>;</a:t>
            </a:r>
          </a:p>
          <a:p>
            <a:r>
              <a:rPr lang="en-US" sz="1800" dirty="0">
                <a:solidFill>
                  <a:srgbClr val="000000"/>
                </a:solidFill>
                <a:latin typeface="Cascadia Mono" panose="020B0609020000020004" pitchFamily="49" charset="0"/>
              </a:rPr>
              <a:t>h1-&gt;</a:t>
            </a:r>
            <a:r>
              <a:rPr lang="en-US" sz="1800" dirty="0" err="1">
                <a:solidFill>
                  <a:srgbClr val="000000"/>
                </a:solidFill>
                <a:latin typeface="Cascadia Mono" panose="020B0609020000020004" pitchFamily="49" charset="0"/>
              </a:rPr>
              <a:t>SetBinContent</a:t>
            </a:r>
            <a:r>
              <a:rPr lang="en-US" sz="1800" dirty="0">
                <a:solidFill>
                  <a:srgbClr val="000000"/>
                </a:solidFill>
                <a:latin typeface="Cascadia Mono" panose="020B0609020000020004" pitchFamily="49" charset="0"/>
              </a:rPr>
              <a:t>(</a:t>
            </a:r>
            <a:r>
              <a:rPr lang="en-US" sz="1800" dirty="0" err="1">
                <a:solidFill>
                  <a:srgbClr val="000000"/>
                </a:solidFill>
                <a:latin typeface="Cascadia Mono" panose="020B0609020000020004" pitchFamily="49" charset="0"/>
              </a:rPr>
              <a:t>ibin,y</a:t>
            </a:r>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SetBinContent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ibin</a:t>
            </a:r>
            <a:r>
              <a:rPr lang="en-US" sz="1800" dirty="0">
                <a:solidFill>
                  <a:srgbClr val="008000"/>
                </a:solidFill>
                <a:latin typeface="Cascadia Mono" panose="020B0609020000020004" pitchFamily="49" charset="0"/>
              </a:rPr>
              <a:t> starts from 1, </a:t>
            </a:r>
            <a:r>
              <a:rPr lang="en-US" sz="1800" dirty="0" err="1">
                <a:solidFill>
                  <a:srgbClr val="008000"/>
                </a:solidFill>
                <a:latin typeface="Cascadia Mono" panose="020B0609020000020004" pitchFamily="49" charset="0"/>
              </a:rPr>
              <a:t>bincontent</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//h1-&gt;</a:t>
            </a:r>
            <a:r>
              <a:rPr lang="en-US" sz="1800" dirty="0" err="1">
                <a:solidFill>
                  <a:srgbClr val="008000"/>
                </a:solidFill>
                <a:latin typeface="Cascadia Mono" panose="020B0609020000020004" pitchFamily="49" charset="0"/>
              </a:rPr>
              <a:t>SetBinError</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ibin,xe</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SetBinContent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ibin</a:t>
            </a:r>
            <a:r>
              <a:rPr lang="en-US" sz="1800" dirty="0">
                <a:solidFill>
                  <a:srgbClr val="008000"/>
                </a:solidFill>
                <a:latin typeface="Cascadia Mono" panose="020B0609020000020004" pitchFamily="49" charset="0"/>
              </a:rPr>
              <a:t> starts from 1, </a:t>
            </a:r>
            <a:r>
              <a:rPr lang="en-US" sz="1800" dirty="0" err="1">
                <a:solidFill>
                  <a:srgbClr val="008000"/>
                </a:solidFill>
                <a:latin typeface="Cascadia Mono" panose="020B0609020000020004" pitchFamily="49" charset="0"/>
              </a:rPr>
              <a:t>bincontent</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//h1-&gt;Fill(x);</a:t>
            </a:r>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ibin</a:t>
            </a:r>
            <a:r>
              <a:rPr lang="en-US" sz="1800" dirty="0">
                <a:solidFill>
                  <a:srgbClr val="000000"/>
                </a:solidFill>
                <a:latin typeface="Cascadia Mono" panose="020B0609020000020004" pitchFamily="49" charset="0"/>
              </a:rPr>
              <a:t>++;</a:t>
            </a:r>
          </a:p>
          <a:p>
            <a:r>
              <a:rPr lang="en-US" sz="1800" dirty="0">
                <a:solidFill>
                  <a:srgbClr val="000000"/>
                </a:solidFill>
                <a:latin typeface="Cascadia Mono" panose="020B0609020000020004" pitchFamily="49" charset="0"/>
              </a:rPr>
              <a:t>}</a:t>
            </a: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h40pz-&gt;Write();//this </a:t>
            </a:r>
            <a:r>
              <a:rPr lang="en-US" sz="1800" dirty="0" err="1">
                <a:solidFill>
                  <a:srgbClr val="008000"/>
                </a:solidFill>
                <a:latin typeface="Cascadia Mono" panose="020B0609020000020004" pitchFamily="49" charset="0"/>
              </a:rPr>
              <a:t>histo</a:t>
            </a:r>
            <a:r>
              <a:rPr lang="en-US" sz="1800" dirty="0">
                <a:solidFill>
                  <a:srgbClr val="008000"/>
                </a:solidFill>
                <a:latin typeface="Cascadia Mono" panose="020B0609020000020004" pitchFamily="49" charset="0"/>
              </a:rPr>
              <a:t> was copied, not new, this write statement cannot be omitted.</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h304pz-&gt;Write();//this </a:t>
            </a:r>
            <a:r>
              <a:rPr lang="en-US" sz="1800" dirty="0" err="1">
                <a:solidFill>
                  <a:srgbClr val="008000"/>
                </a:solidFill>
                <a:latin typeface="Cascadia Mono" panose="020B0609020000020004" pitchFamily="49" charset="0"/>
              </a:rPr>
              <a:t>histo</a:t>
            </a:r>
            <a:r>
              <a:rPr lang="en-US" sz="1800" dirty="0">
                <a:solidFill>
                  <a:srgbClr val="008000"/>
                </a:solidFill>
                <a:latin typeface="Cascadia Mono" panose="020B0609020000020004" pitchFamily="49" charset="0"/>
              </a:rPr>
              <a:t> was copied, not new, this write statement cannot be omitted.</a:t>
            </a:r>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h1-&gt;Write();</a:t>
            </a:r>
            <a:r>
              <a:rPr lang="en-US" sz="1800" dirty="0">
                <a:solidFill>
                  <a:srgbClr val="008000"/>
                </a:solidFill>
                <a:latin typeface="Cascadia Mono" panose="020B0609020000020004" pitchFamily="49" charset="0"/>
              </a:rPr>
              <a:t>// this write statement should be omitted.</a:t>
            </a:r>
            <a:endParaRPr lang="en-US" sz="1800" dirty="0">
              <a:solidFill>
                <a:srgbClr val="000000"/>
              </a:solidFill>
              <a:latin typeface="Cascadia Mono" panose="020B0609020000020004" pitchFamily="49" charset="0"/>
            </a:endParaRPr>
          </a:p>
          <a:p>
            <a:r>
              <a:rPr lang="nn-NO" sz="1800" dirty="0">
                <a:solidFill>
                  <a:srgbClr val="008000"/>
                </a:solidFill>
                <a:latin typeface="Cascadia Mono" panose="020B0609020000020004" pitchFamily="49" charset="0"/>
              </a:rPr>
              <a:t>// for(ii=0;ii&lt;Entries;ii++)</a:t>
            </a:r>
            <a:endParaRPr lang="nn-NO"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infile</a:t>
            </a:r>
            <a:r>
              <a:rPr lang="en-US" sz="1800" dirty="0">
                <a:solidFill>
                  <a:srgbClr val="008000"/>
                </a:solidFill>
                <a:latin typeface="Cascadia Mono" panose="020B0609020000020004" pitchFamily="49" charset="0"/>
              </a:rPr>
              <a:t>&gt;&gt;Channel[ii]&gt;&gt;Count[ii];</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cout</a:t>
            </a:r>
            <a:r>
              <a:rPr lang="en-US" sz="1800" dirty="0">
                <a:solidFill>
                  <a:srgbClr val="008000"/>
                </a:solidFill>
                <a:latin typeface="Cascadia Mono" panose="020B0609020000020004" pitchFamily="49" charset="0"/>
              </a:rPr>
              <a:t>&lt;&lt;' '&lt;&lt;Channel[ii]&lt;&lt;' '&lt;&lt;Count[ii]&lt;&lt;</a:t>
            </a:r>
            <a:r>
              <a:rPr lang="en-US" sz="1800" dirty="0" err="1">
                <a:solidFill>
                  <a:srgbClr val="008000"/>
                </a:solidFill>
                <a:latin typeface="Cascadia Mono" panose="020B0609020000020004" pitchFamily="49" charset="0"/>
              </a:rPr>
              <a:t>endl</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}//output for check</a:t>
            </a:r>
            <a:endParaRPr lang="en-US" sz="1800" dirty="0">
              <a:solidFill>
                <a:srgbClr val="000000"/>
              </a:solidFill>
              <a:latin typeface="Cascadia Mono" panose="020B0609020000020004" pitchFamily="49" charset="0"/>
            </a:endParaRPr>
          </a:p>
          <a:p>
            <a:r>
              <a:rPr lang="nn-NO" sz="1800" dirty="0">
                <a:solidFill>
                  <a:srgbClr val="008000"/>
                </a:solidFill>
                <a:latin typeface="Cascadia Mono" panose="020B0609020000020004" pitchFamily="49" charset="0"/>
              </a:rPr>
              <a:t>// for(ii=0;ii&lt;Entries;ii++)</a:t>
            </a:r>
            <a:endParaRPr lang="nn-NO"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for(</a:t>
            </a:r>
            <a:r>
              <a:rPr lang="en-US" sz="1800" dirty="0" err="1">
                <a:solidFill>
                  <a:srgbClr val="008000"/>
                </a:solidFill>
                <a:latin typeface="Cascadia Mono" panose="020B0609020000020004" pitchFamily="49" charset="0"/>
              </a:rPr>
              <a:t>jj</a:t>
            </a:r>
            <a:r>
              <a:rPr lang="en-US" sz="1800" dirty="0">
                <a:solidFill>
                  <a:srgbClr val="008000"/>
                </a:solidFill>
                <a:latin typeface="Cascadia Mono" panose="020B0609020000020004" pitchFamily="49" charset="0"/>
              </a:rPr>
              <a:t>=0;jj&lt;Count[ii];</a:t>
            </a:r>
            <a:r>
              <a:rPr lang="en-US" sz="1800" dirty="0" err="1">
                <a:solidFill>
                  <a:srgbClr val="008000"/>
                </a:solidFill>
                <a:latin typeface="Cascadia Mono" panose="020B0609020000020004" pitchFamily="49" charset="0"/>
              </a:rPr>
              <a:t>jj</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h1-&gt;Fill(Channel[ii]);//</a:t>
            </a:r>
            <a:r>
              <a:rPr lang="zh-CN" altLang="en-US" sz="1800" dirty="0">
                <a:solidFill>
                  <a:srgbClr val="008000"/>
                </a:solidFill>
                <a:latin typeface="Cascadia Mono" panose="020B0609020000020004" pitchFamily="49" charset="0"/>
              </a:rPr>
              <a:t>每个</a:t>
            </a:r>
            <a:r>
              <a:rPr lang="en-US" sz="1800" dirty="0">
                <a:solidFill>
                  <a:srgbClr val="008000"/>
                </a:solidFill>
                <a:latin typeface="Cascadia Mono" panose="020B0609020000020004" pitchFamily="49" charset="0"/>
              </a:rPr>
              <a:t>channel</a:t>
            </a:r>
            <a:r>
              <a:rPr lang="zh-CN" altLang="en-US" sz="1800" dirty="0">
                <a:solidFill>
                  <a:srgbClr val="008000"/>
                </a:solidFill>
                <a:latin typeface="Cascadia Mono" panose="020B0609020000020004" pitchFamily="49" charset="0"/>
              </a:rPr>
              <a:t>即每一个</a:t>
            </a:r>
            <a:r>
              <a:rPr lang="en-US" sz="1800" dirty="0">
                <a:solidFill>
                  <a:srgbClr val="008000"/>
                </a:solidFill>
                <a:latin typeface="Cascadia Mono" panose="020B0609020000020004" pitchFamily="49" charset="0"/>
              </a:rPr>
              <a:t>bin</a:t>
            </a:r>
            <a:r>
              <a:rPr lang="zh-CN" altLang="en-US" sz="1800" dirty="0">
                <a:solidFill>
                  <a:srgbClr val="008000"/>
                </a:solidFill>
                <a:latin typeface="Cascadia Mono" panose="020B0609020000020004" pitchFamily="49" charset="0"/>
              </a:rPr>
              <a:t>的计数</a:t>
            </a:r>
            <a:r>
              <a:rPr lang="en-US" sz="1800" dirty="0">
                <a:solidFill>
                  <a:srgbClr val="008000"/>
                </a:solidFill>
                <a:latin typeface="Cascadia Mono" panose="020B0609020000020004" pitchFamily="49" charset="0"/>
              </a:rPr>
              <a:t>Fill Count</a:t>
            </a:r>
            <a:r>
              <a:rPr lang="zh-CN" altLang="en-US" sz="1800" dirty="0">
                <a:solidFill>
                  <a:srgbClr val="008000"/>
                </a:solidFill>
                <a:latin typeface="Cascadia Mono" panose="020B0609020000020004" pitchFamily="49" charset="0"/>
              </a:rPr>
              <a:t>次，算</a:t>
            </a:r>
            <a:r>
              <a:rPr lang="en-US" sz="1800" dirty="0">
                <a:solidFill>
                  <a:srgbClr val="008000"/>
                </a:solidFill>
                <a:latin typeface="Cascadia Mono" panose="020B0609020000020004" pitchFamily="49" charset="0"/>
              </a:rPr>
              <a:t>RMS</a:t>
            </a:r>
            <a:r>
              <a:rPr lang="zh-CN" altLang="en-US" sz="1800" dirty="0">
                <a:solidFill>
                  <a:srgbClr val="008000"/>
                </a:solidFill>
                <a:latin typeface="Cascadia Mono" panose="020B0609020000020004" pitchFamily="49" charset="0"/>
              </a:rPr>
              <a:t>的情况下，一般</a:t>
            </a:r>
            <a:r>
              <a:rPr lang="en-US" sz="1800" dirty="0">
                <a:solidFill>
                  <a:srgbClr val="008000"/>
                </a:solidFill>
                <a:latin typeface="Cascadia Mono" panose="020B0609020000020004" pitchFamily="49" charset="0"/>
              </a:rPr>
              <a:t>Count</a:t>
            </a:r>
            <a:r>
              <a:rPr lang="zh-CN" altLang="en-US" sz="1800" dirty="0">
                <a:solidFill>
                  <a:srgbClr val="008000"/>
                </a:solidFill>
                <a:latin typeface="Cascadia Mono" panose="020B0609020000020004" pitchFamily="49" charset="0"/>
              </a:rPr>
              <a:t>都</a:t>
            </a:r>
            <a:r>
              <a:rPr lang="en-US" altLang="zh-CN" sz="1800" dirty="0">
                <a:solidFill>
                  <a:srgbClr val="008000"/>
                </a:solidFill>
                <a:latin typeface="Cascadia Mono" panose="020B0609020000020004" pitchFamily="49" charset="0"/>
              </a:rPr>
              <a:t>=1</a:t>
            </a:r>
            <a:endParaRPr lang="zh-CN" alt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 }</a:t>
            </a:r>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canvas-&gt;cd();</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进入画布</a:t>
            </a:r>
            <a:endParaRPr lang="zh-CN" alt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h1-&gt;</a:t>
            </a:r>
            <a:r>
              <a:rPr lang="en-US" sz="1800" dirty="0" err="1">
                <a:solidFill>
                  <a:srgbClr val="000000"/>
                </a:solidFill>
                <a:latin typeface="Cascadia Mono" panose="020B0609020000020004" pitchFamily="49" charset="0"/>
              </a:rPr>
              <a:t>GetXaxis</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SetTitle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"Depth (nm)"</a:t>
            </a:r>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轴名</a:t>
            </a:r>
            <a:endParaRPr lang="zh-CN" alt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h1-&gt;</a:t>
            </a:r>
            <a:r>
              <a:rPr lang="en-US" sz="1800" dirty="0" err="1">
                <a:solidFill>
                  <a:srgbClr val="000000"/>
                </a:solidFill>
                <a:latin typeface="Cascadia Mono" panose="020B0609020000020004" pitchFamily="49" charset="0"/>
              </a:rPr>
              <a:t>GetYaxis</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SetTitle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"Counts per 3 nm"</a:t>
            </a:r>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轴名</a:t>
            </a:r>
            <a:endParaRPr lang="zh-CN" alt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h1-&gt;</a:t>
            </a:r>
            <a:r>
              <a:rPr lang="en-US" sz="1800" dirty="0" err="1">
                <a:solidFill>
                  <a:srgbClr val="000000"/>
                </a:solidFill>
                <a:latin typeface="Cascadia Mono" panose="020B0609020000020004" pitchFamily="49" charset="0"/>
              </a:rPr>
              <a:t>GetXaxis</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CenterTitle</a:t>
            </a:r>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居中</a:t>
            </a:r>
            <a:endParaRPr lang="zh-CN" alt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h1-&gt;</a:t>
            </a:r>
            <a:r>
              <a:rPr lang="en-US" sz="1800" dirty="0" err="1">
                <a:solidFill>
                  <a:srgbClr val="000000"/>
                </a:solidFill>
                <a:latin typeface="Cascadia Mono" panose="020B0609020000020004" pitchFamily="49" charset="0"/>
              </a:rPr>
              <a:t>GetYaxis</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CenterTitle</a:t>
            </a:r>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a:t>
            </a:r>
            <a:r>
              <a:rPr lang="zh-CN" altLang="en-US" sz="1800" dirty="0">
                <a:solidFill>
                  <a:srgbClr val="008000"/>
                </a:solidFill>
                <a:latin typeface="Cascadia Mono" panose="020B0609020000020004" pitchFamily="49" charset="0"/>
              </a:rPr>
              <a:t>居中</a:t>
            </a:r>
            <a:endParaRPr lang="zh-CN" alt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h1-&gt;Draw();</a:t>
            </a:r>
          </a:p>
          <a:p>
            <a:r>
              <a:rPr lang="en-US" sz="1800" dirty="0">
                <a:solidFill>
                  <a:srgbClr val="000000"/>
                </a:solidFill>
                <a:latin typeface="Cascadia Mono" panose="020B0609020000020004" pitchFamily="49" charset="0"/>
              </a:rPr>
              <a:t>canvas-&gt;Update();</a:t>
            </a:r>
          </a:p>
          <a:p>
            <a:r>
              <a:rPr lang="en-US" sz="1800" dirty="0" err="1">
                <a:solidFill>
                  <a:srgbClr val="000000"/>
                </a:solidFill>
                <a:latin typeface="Cascadia Mono" panose="020B0609020000020004" pitchFamily="49" charset="0"/>
              </a:rPr>
              <a:t>cout</a:t>
            </a:r>
            <a:r>
              <a:rPr lang="en-US" sz="1800" dirty="0">
                <a:solidFill>
                  <a:srgbClr val="000000"/>
                </a:solidFill>
                <a:latin typeface="Cascadia Mono" panose="020B0609020000020004" pitchFamily="49" charset="0"/>
              </a:rPr>
              <a:t>&lt;&lt;</a:t>
            </a:r>
            <a:r>
              <a:rPr lang="en-US" sz="1800" dirty="0">
                <a:solidFill>
                  <a:srgbClr val="A31515"/>
                </a:solidFill>
                <a:latin typeface="Cascadia Mono" panose="020B0609020000020004" pitchFamily="49" charset="0"/>
              </a:rPr>
              <a:t>"RMS= "</a:t>
            </a:r>
            <a:r>
              <a:rPr lang="en-US" sz="1800" dirty="0">
                <a:solidFill>
                  <a:srgbClr val="000000"/>
                </a:solidFill>
                <a:latin typeface="Cascadia Mono" panose="020B0609020000020004" pitchFamily="49" charset="0"/>
              </a:rPr>
              <a:t>&lt;&lt;</a:t>
            </a:r>
            <a:r>
              <a:rPr lang="en-US" sz="1800" dirty="0" err="1">
                <a:solidFill>
                  <a:srgbClr val="000000"/>
                </a:solidFill>
                <a:latin typeface="Cascadia Mono" panose="020B0609020000020004" pitchFamily="49" charset="0"/>
              </a:rPr>
              <a:t>setiosflags</a:t>
            </a:r>
            <a:r>
              <a:rPr lang="en-US" sz="1800" dirty="0">
                <a:solidFill>
                  <a:srgbClr val="000000"/>
                </a:solidFill>
                <a:latin typeface="Cascadia Mono" panose="020B0609020000020004" pitchFamily="49" charset="0"/>
              </a:rPr>
              <a:t>(</a:t>
            </a:r>
            <a:r>
              <a:rPr lang="en-US" sz="1800" dirty="0" err="1">
                <a:solidFill>
                  <a:srgbClr val="000000"/>
                </a:solidFill>
                <a:latin typeface="Cascadia Mono" panose="020B0609020000020004" pitchFamily="49" charset="0"/>
              </a:rPr>
              <a:t>ios</a:t>
            </a:r>
            <a:r>
              <a:rPr lang="en-US" sz="1800" dirty="0">
                <a:solidFill>
                  <a:srgbClr val="000000"/>
                </a:solidFill>
                <a:latin typeface="Cascadia Mono" panose="020B0609020000020004" pitchFamily="49" charset="0"/>
              </a:rPr>
              <a:t>::fixed)&lt;&lt;</a:t>
            </a:r>
            <a:r>
              <a:rPr lang="en-US" sz="1800" dirty="0" err="1">
                <a:solidFill>
                  <a:srgbClr val="000000"/>
                </a:solidFill>
                <a:latin typeface="Cascadia Mono" panose="020B0609020000020004" pitchFamily="49" charset="0"/>
              </a:rPr>
              <a:t>setprecision</a:t>
            </a:r>
            <a:r>
              <a:rPr lang="en-US" sz="1800" dirty="0">
                <a:solidFill>
                  <a:srgbClr val="000000"/>
                </a:solidFill>
                <a:latin typeface="Cascadia Mono" panose="020B0609020000020004" pitchFamily="49" charset="0"/>
              </a:rPr>
              <a:t>(9)&lt;&lt;h1-&gt;</a:t>
            </a:r>
            <a:r>
              <a:rPr lang="en-US" sz="1800" dirty="0" err="1">
                <a:solidFill>
                  <a:srgbClr val="000000"/>
                </a:solidFill>
                <a:latin typeface="Cascadia Mono" panose="020B0609020000020004" pitchFamily="49" charset="0"/>
              </a:rPr>
              <a:t>GetRMS</a:t>
            </a:r>
            <a:r>
              <a:rPr lang="en-US" sz="1800" dirty="0">
                <a:solidFill>
                  <a:srgbClr val="000000"/>
                </a:solidFill>
                <a:latin typeface="Cascadia Mono" panose="020B0609020000020004" pitchFamily="49" charset="0"/>
              </a:rPr>
              <a:t>();</a:t>
            </a:r>
            <a:r>
              <a:rPr lang="en-US" sz="1800" dirty="0">
                <a:solidFill>
                  <a:srgbClr val="008000"/>
                </a:solidFill>
                <a:latin typeface="Cascadia Mono" panose="020B0609020000020004" pitchFamily="49" charset="0"/>
              </a:rPr>
              <a:t>//you can also find the RMS in the </a:t>
            </a:r>
            <a:r>
              <a:rPr lang="en-US" sz="1800" dirty="0" err="1">
                <a:solidFill>
                  <a:srgbClr val="008000"/>
                </a:solidFill>
                <a:latin typeface="Cascadia Mono" panose="020B0609020000020004" pitchFamily="49" charset="0"/>
              </a:rPr>
              <a:t>rootfile</a:t>
            </a:r>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fout</a:t>
            </a:r>
            <a:r>
              <a:rPr lang="en-US" sz="1800" dirty="0">
                <a:solidFill>
                  <a:srgbClr val="000000"/>
                </a:solidFill>
                <a:latin typeface="Cascadia Mono" panose="020B0609020000020004" pitchFamily="49" charset="0"/>
              </a:rPr>
              <a:t>-&gt;Write();</a:t>
            </a:r>
          </a:p>
          <a:p>
            <a:r>
              <a:rPr lang="en-US" sz="1800" dirty="0" err="1">
                <a:solidFill>
                  <a:srgbClr val="000000"/>
                </a:solidFill>
                <a:latin typeface="Cascadia Mono" panose="020B0609020000020004" pitchFamily="49" charset="0"/>
              </a:rPr>
              <a:t>fout</a:t>
            </a:r>
            <a:r>
              <a:rPr lang="en-US" sz="1800" dirty="0">
                <a:solidFill>
                  <a:srgbClr val="000000"/>
                </a:solidFill>
                <a:latin typeface="Cascadia Mono" panose="020B0609020000020004" pitchFamily="49" charset="0"/>
              </a:rPr>
              <a:t>-&gt;Close();</a:t>
            </a:r>
          </a:p>
          <a:p>
            <a:r>
              <a:rPr lang="en-US" sz="1800">
                <a:solidFill>
                  <a:srgbClr val="000000"/>
                </a:solidFill>
                <a:latin typeface="Cascadia Mono" panose="020B0609020000020004" pitchFamily="49" charset="0"/>
              </a:rPr>
              <a:t>}</a:t>
            </a:r>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233</a:t>
            </a:fld>
            <a:endParaRPr lang="zh-CN" altLang="en-US"/>
          </a:p>
        </p:txBody>
      </p:sp>
    </p:spTree>
    <p:extLst>
      <p:ext uri="{BB962C8B-B14F-4D97-AF65-F5344CB8AC3E}">
        <p14:creationId xmlns:p14="http://schemas.microsoft.com/office/powerpoint/2010/main" val="3840069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235</a:t>
            </a:fld>
            <a:endParaRPr lang="zh-CN" altLang="en-US"/>
          </a:p>
        </p:txBody>
      </p:sp>
    </p:spTree>
    <p:extLst>
      <p:ext uri="{BB962C8B-B14F-4D97-AF65-F5344CB8AC3E}">
        <p14:creationId xmlns:p14="http://schemas.microsoft.com/office/powerpoint/2010/main" val="916422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tree-&gt;Draw("DSSD1e:DSSD2e&gt;&gt;(2000,0,40000,1100,0,22000)","DSSD1e&gt;0&amp;&amp;DSSD2e&gt;0","colz")</a:t>
            </a:r>
          </a:p>
          <a:p>
            <a:r>
              <a:rPr lang="en-US" altLang="zh-CN" dirty="0"/>
              <a:t>tree-&gt;Draw("DSSD1x:DSSD1y&gt;&gt;(1200,70,130,1200,70,130)","DSSD1x&gt;0&amp;&amp;DSSD1y&gt;0&amp;&amp;DSSD1e&gt;0&amp;&amp;DSSD2e&gt;0","colz")</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tree-&gt;Draw("DSSD2x:DSSD2y&gt;&gt;(1200,70,130,1200,70,130)","DSSD2x&gt;0&amp;&amp;DSSD2y&gt;0&amp;&amp;DSSD1e&gt;0&amp;&amp;DSSD2e&gt;0","colz")</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243</a:t>
            </a:fld>
            <a:endParaRPr lang="zh-CN" altLang="en-US"/>
          </a:p>
        </p:txBody>
      </p:sp>
    </p:spTree>
    <p:extLst>
      <p:ext uri="{BB962C8B-B14F-4D97-AF65-F5344CB8AC3E}">
        <p14:creationId xmlns:p14="http://schemas.microsoft.com/office/powerpoint/2010/main" val="3529001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tree-&gt;Draw("DSSD1e:DSSD2e&gt;&gt;(2000,0,40000,1100,0,22000)","DSSD1e&gt;0&amp;&amp;DSSD2e&gt;0","colz")</a:t>
            </a:r>
          </a:p>
          <a:p>
            <a:r>
              <a:rPr lang="en-US" altLang="zh-CN" dirty="0"/>
              <a:t>tree-&gt;Draw("DSSD1x:DSSD1y&gt;&gt;(1200,70,130,1200,70,130)","DSSD1x&gt;0&amp;&amp;DSSD1y&gt;0&amp;&amp;DSSD1e&gt;0&amp;&amp;DSSD2e&gt;0","colz")</a:t>
            </a:r>
          </a:p>
          <a:p>
            <a:r>
              <a:rPr lang="en-US" altLang="zh-CN" dirty="0"/>
              <a:t>tree-&gt;Draw("DSSD1e:DSSD2e&gt;&gt;(2000,0,40000,1100,0,22000)","DSSD1x&gt;100&amp;&amp;DSSD1x&lt;103&amp;&amp;DSSD1y&gt;100&amp;&amp;DSSD1y&lt;103&amp;&amp;DSSD1e&gt;0&amp;&amp;DSSD2e&gt;0","colz")</a:t>
            </a:r>
          </a:p>
          <a:p>
            <a:r>
              <a:rPr lang="en-US" altLang="zh-CN" dirty="0"/>
              <a:t>tree-&gt;Draw("DSSD1x:DSSD1y&gt;&gt;(1200,70,130,1200,70,130)","DSSD1x&gt;100&amp;&amp;DSSD1x&lt;103&amp;&amp;DSSD1y&gt;100&amp;&amp;DSSD1y&lt;103&amp;&amp;DSSD1e&gt;0&amp;&amp;DSSD2e&gt;0","colz")</a:t>
            </a:r>
          </a:p>
          <a:p>
            <a:endParaRPr lang="en-US" altLang="zh-CN" dirty="0"/>
          </a:p>
          <a:p>
            <a:r>
              <a:rPr lang="en-US" altLang="zh-CN" dirty="0"/>
              <a:t>tree-&gt;Draw("DSSD2x:DSSD2y&gt;&gt;(1200,70,130,1200,70,130)","DSSD2x&gt;0&amp;&amp;DSSD2y&gt;0&amp;&amp;DSSD1e&gt;0&amp;&amp;DSSD2e&gt;0","colz")</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244</a:t>
            </a:fld>
            <a:endParaRPr lang="zh-CN" altLang="en-US"/>
          </a:p>
        </p:txBody>
      </p:sp>
    </p:spTree>
    <p:extLst>
      <p:ext uri="{BB962C8B-B14F-4D97-AF65-F5344CB8AC3E}">
        <p14:creationId xmlns:p14="http://schemas.microsoft.com/office/powerpoint/2010/main" val="2585647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::Open("F:/mid_files/S31_Gamma4156_Tau1.3_DSSD75um.root")</a:t>
            </a:r>
          </a:p>
          <a:p>
            <a:r>
              <a:rPr lang="it-IT" dirty="0"/>
              <a:t>tree-&gt;Draw("DSSD1e:DSSD2e&gt;&gt;(2500,0,50000,1100,0,22000)","DSSD1e&gt;0&amp;&amp;DSSD2e&gt;0","")</a:t>
            </a:r>
          </a:p>
          <a:p>
            <a:r>
              <a:rPr lang="it-IT" dirty="0"/>
              <a:t>670k</a:t>
            </a:r>
          </a:p>
          <a:p>
            <a:r>
              <a:rPr lang="en-US" dirty="0" err="1"/>
              <a:t>TFile</a:t>
            </a:r>
            <a:r>
              <a:rPr lang="en-US" dirty="0"/>
              <a:t> *_file0 = </a:t>
            </a:r>
            <a:r>
              <a:rPr lang="en-US" dirty="0" err="1"/>
              <a:t>TFile</a:t>
            </a:r>
            <a:r>
              <a:rPr lang="en-US" dirty="0"/>
              <a:t>::Open("F:/mid_files/S31_Gamma4156_Tau1.3_DSSD100um.root")</a:t>
            </a:r>
          </a:p>
          <a:p>
            <a:r>
              <a:rPr lang="it-IT" dirty="0"/>
              <a:t>tree-&gt;Draw("DSSD1e:DSSD2e","DSSD1e&gt;0&amp;&amp;DSSD2e&gt;0","same")</a:t>
            </a:r>
          </a:p>
          <a:p>
            <a:r>
              <a:rPr lang="it-IT" dirty="0"/>
              <a:t>620k</a:t>
            </a:r>
          </a:p>
          <a:p>
            <a:r>
              <a:rPr lang="en-US" dirty="0" err="1"/>
              <a:t>TFile</a:t>
            </a:r>
            <a:r>
              <a:rPr lang="en-US" dirty="0"/>
              <a:t> *_file0 = </a:t>
            </a:r>
            <a:r>
              <a:rPr lang="en-US" dirty="0" err="1"/>
              <a:t>TFile</a:t>
            </a:r>
            <a:r>
              <a:rPr lang="en-US" dirty="0"/>
              <a:t>::Open("F:/mid_files/S31_Gamma4156_Tau1.3_DSSD140um.root")</a:t>
            </a:r>
          </a:p>
          <a:p>
            <a:r>
              <a:rPr lang="it-IT" dirty="0"/>
              <a:t> tree-&gt;Draw("DSSD1e:DSSD2e","DSSD1e&gt;0&amp;&amp;DSSD2e&gt;0","same")</a:t>
            </a:r>
          </a:p>
          <a:p>
            <a:r>
              <a:rPr lang="it-IT" dirty="0"/>
              <a:t>550k</a:t>
            </a:r>
            <a:endParaRPr lang="en-US" dirty="0"/>
          </a:p>
          <a:p>
            <a:endParaRPr lang="en-US" dirty="0"/>
          </a:p>
          <a:p>
            <a:r>
              <a:rPr lang="en-US" dirty="0"/>
              <a:t>TH1F *</a:t>
            </a:r>
            <a:r>
              <a:rPr lang="en-US" dirty="0" err="1"/>
              <a:t>Eg</a:t>
            </a:r>
            <a:r>
              <a:rPr lang="en-US" dirty="0"/>
              <a:t>=new TH1F("Eg","Eg",10000,0.,10000);</a:t>
            </a:r>
          </a:p>
          <a:p>
            <a:r>
              <a:rPr lang="en-US" dirty="0"/>
              <a:t>tree-&gt;Draw("</a:t>
            </a:r>
            <a:r>
              <a:rPr lang="en-US" dirty="0" err="1"/>
              <a:t>Clovere</a:t>
            </a:r>
            <a:r>
              <a:rPr lang="en-US" dirty="0"/>
              <a:t>&gt;&gt;Eg","DSSD1e+DSSD2e&gt;8000&amp;&amp;DSSD1e&gt;0&amp;&amp;DSSD2e&gt;0&amp;&amp;</a:t>
            </a:r>
            <a:r>
              <a:rPr lang="en-US" dirty="0" err="1"/>
              <a:t>Clovere</a:t>
            </a:r>
            <a:r>
              <a:rPr lang="en-US" dirty="0"/>
              <a:t>&gt;600","")</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245</a:t>
            </a:fld>
            <a:endParaRPr lang="zh-CN" altLang="en-US"/>
          </a:p>
        </p:txBody>
      </p:sp>
    </p:spTree>
    <p:extLst>
      <p:ext uri="{BB962C8B-B14F-4D97-AF65-F5344CB8AC3E}">
        <p14:creationId xmlns:p14="http://schemas.microsoft.com/office/powerpoint/2010/main" val="2022369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tree-&gt;Draw("DSSD1e+DSSD2e&gt;&gt;(3000,0,60000)","DSSD1e&gt;0&amp;&amp;DSSD2e&gt;0")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tree-&gt;Draw(“DSSD1e+DSSD2e”,“DSSD1e&gt;0&amp;&amp;DSSD2e&gt;0”,””)</a:t>
            </a:r>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246</a:t>
            </a:fld>
            <a:endParaRPr lang="zh-CN" altLang="en-US"/>
          </a:p>
        </p:txBody>
      </p:sp>
    </p:spTree>
    <p:extLst>
      <p:ext uri="{BB962C8B-B14F-4D97-AF65-F5344CB8AC3E}">
        <p14:creationId xmlns:p14="http://schemas.microsoft.com/office/powerpoint/2010/main" val="2144539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::Open("F:/mid_files/S31_Gamma1248_Tau1000_DSSD75um.root")</a:t>
            </a:r>
          </a:p>
          <a:p>
            <a:r>
              <a:rPr lang="it-IT" dirty="0"/>
              <a:t>tree-&gt;Draw("DSSD1e:DSSD2e&gt;&gt;(2500,0,50000,1100,0,22000)","DSSD1e&gt;0&amp;&amp;DSSD2e&gt;0","")</a:t>
            </a:r>
          </a:p>
          <a:p>
            <a:r>
              <a:rPr lang="it-IT" dirty="0"/>
              <a:t>139</a:t>
            </a:r>
            <a:r>
              <a:rPr lang="en-US" altLang="zh-CN" dirty="0"/>
              <a:t>k</a:t>
            </a:r>
            <a:endParaRPr lang="it-IT" dirty="0"/>
          </a:p>
          <a:p>
            <a:r>
              <a:rPr lang="en-US" dirty="0" err="1"/>
              <a:t>TFile</a:t>
            </a:r>
            <a:r>
              <a:rPr lang="en-US" dirty="0"/>
              <a:t> *_file0 = </a:t>
            </a:r>
            <a:r>
              <a:rPr lang="en-US" dirty="0" err="1"/>
              <a:t>TFile</a:t>
            </a:r>
            <a:r>
              <a:rPr lang="en-US" dirty="0"/>
              <a:t>::Open("F:/mid_files/S31_Gamma1248_Tau1000_DSSD140um.root")</a:t>
            </a:r>
          </a:p>
          <a:p>
            <a:r>
              <a:rPr lang="it-IT" dirty="0"/>
              <a:t>tree-&gt;Draw("DSSD1e:DSSD2e","DSSD1e&gt;0&amp;&amp;DSSD2e&gt;0","same")</a:t>
            </a:r>
          </a:p>
          <a:p>
            <a:r>
              <a:rPr lang="it-IT" dirty="0"/>
              <a:t>155k</a:t>
            </a:r>
          </a:p>
          <a:p>
            <a:endParaRPr lang="en-US" dirty="0"/>
          </a:p>
          <a:p>
            <a:r>
              <a:rPr lang="en-US" dirty="0"/>
              <a:t>TH1F *</a:t>
            </a:r>
            <a:r>
              <a:rPr lang="en-US" dirty="0" err="1"/>
              <a:t>Eg</a:t>
            </a:r>
            <a:r>
              <a:rPr lang="en-US" dirty="0"/>
              <a:t>=new TH1F("Eg","Eg",10000,0.,10000);</a:t>
            </a:r>
          </a:p>
          <a:p>
            <a:r>
              <a:rPr lang="en-US" dirty="0"/>
              <a:t>tree-&gt;Draw("</a:t>
            </a:r>
            <a:r>
              <a:rPr lang="en-US" dirty="0" err="1"/>
              <a:t>Clovere</a:t>
            </a:r>
            <a:r>
              <a:rPr lang="en-US" dirty="0"/>
              <a:t>&gt;&gt;Eg","DSSD1e+DSSD2e&gt;8000&amp;&amp;DSSD1e&gt;0&amp;&amp;DSSD2e&gt;0&amp;&amp;</a:t>
            </a:r>
            <a:r>
              <a:rPr lang="en-US" dirty="0" err="1"/>
              <a:t>Clovere</a:t>
            </a:r>
            <a:r>
              <a:rPr lang="en-US" dirty="0"/>
              <a:t>&gt;600","")</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247</a:t>
            </a:fld>
            <a:endParaRPr lang="zh-CN" altLang="en-US"/>
          </a:p>
        </p:txBody>
      </p:sp>
    </p:spTree>
    <p:extLst>
      <p:ext uri="{BB962C8B-B14F-4D97-AF65-F5344CB8AC3E}">
        <p14:creationId xmlns:p14="http://schemas.microsoft.com/office/powerpoint/2010/main" val="1513746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::Open("F:/mid_files/S31_Gamma1248_Tau1000_DSSD75um.root")</a:t>
            </a:r>
          </a:p>
          <a:p>
            <a:r>
              <a:rPr lang="en-US" dirty="0"/>
              <a:t>tree-&gt;Draw("DSSD1e+DSSD2e&gt;&gt;(3000,0,60000)","DSSD1e&gt;0&amp;&amp;DSSD2e&gt;0")</a:t>
            </a:r>
          </a:p>
          <a:p>
            <a:r>
              <a:rPr lang="en-US" dirty="0"/>
              <a:t>(Long64_t)154648</a:t>
            </a:r>
          </a:p>
          <a:p>
            <a:r>
              <a:rPr lang="en-US" dirty="0" err="1"/>
              <a:t>TFile</a:t>
            </a:r>
            <a:r>
              <a:rPr lang="en-US" dirty="0"/>
              <a:t> *_file0 = </a:t>
            </a:r>
            <a:r>
              <a:rPr lang="en-US" dirty="0" err="1"/>
              <a:t>TFile</a:t>
            </a:r>
            <a:r>
              <a:rPr lang="en-US" dirty="0"/>
              <a:t>::Open("F:/mid_files/S31_Gamma1248_Tau1000_DSSD140um.root")</a:t>
            </a:r>
          </a:p>
          <a:p>
            <a:r>
              <a:rPr lang="en-US" dirty="0"/>
              <a:t>tree-&gt;Draw("DSSD1e+DSSD2e","DSSD1e&gt;0&amp;&amp;DSSD2e&gt;0","same")</a:t>
            </a:r>
          </a:p>
          <a:p>
            <a:r>
              <a:rPr lang="en-US" dirty="0"/>
              <a:t>(Long64_t)138638</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248</a:t>
            </a:fld>
            <a:endParaRPr lang="zh-CN" altLang="en-US"/>
          </a:p>
        </p:txBody>
      </p:sp>
    </p:spTree>
    <p:extLst>
      <p:ext uri="{BB962C8B-B14F-4D97-AF65-F5344CB8AC3E}">
        <p14:creationId xmlns:p14="http://schemas.microsoft.com/office/powerpoint/2010/main" val="3842677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SWH.00.250.CTMV</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a:t>
            </a:fld>
            <a:endParaRPr lang="zh-CN" altLang="en-US"/>
          </a:p>
        </p:txBody>
      </p:sp>
    </p:spTree>
    <p:extLst>
      <p:ext uri="{BB962C8B-B14F-4D97-AF65-F5344CB8AC3E}">
        <p14:creationId xmlns:p14="http://schemas.microsoft.com/office/powerpoint/2010/main" val="3184320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Punch through</a:t>
            </a:r>
          </a:p>
          <a:p>
            <a:r>
              <a:rPr lang="en-US" altLang="zh-CN" dirty="0"/>
              <a:t>α </a:t>
            </a:r>
            <a:r>
              <a:rPr lang="en-US" dirty="0"/>
              <a:t>51 </a:t>
            </a:r>
            <a:r>
              <a:rPr lang="en-US" altLang="zh-CN" dirty="0"/>
              <a:t>MeV Range = 1063 μm</a:t>
            </a:r>
          </a:p>
          <a:p>
            <a:r>
              <a:rPr lang="en-US" altLang="zh-CN" dirty="0"/>
              <a:t>α 52 MeV Range = 1100 μm</a:t>
            </a:r>
          </a:p>
          <a:p>
            <a:r>
              <a:rPr lang="en-US" altLang="zh-CN" dirty="0"/>
              <a:t>α 53.2 MeV Range = 1145 μm</a:t>
            </a:r>
          </a:p>
          <a:p>
            <a:endParaRPr lang="en-US" altLang="zh-CN" dirty="0"/>
          </a:p>
          <a:p>
            <a:r>
              <a:rPr lang="en-US" altLang="zh-CN" dirty="0"/>
              <a:t>ΔE-E 75+1011=1086 μm</a:t>
            </a:r>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249</a:t>
            </a:fld>
            <a:endParaRPr lang="zh-CN" altLang="en-US"/>
          </a:p>
        </p:txBody>
      </p:sp>
    </p:spTree>
    <p:extLst>
      <p:ext uri="{BB962C8B-B14F-4D97-AF65-F5344CB8AC3E}">
        <p14:creationId xmlns:p14="http://schemas.microsoft.com/office/powerpoint/2010/main" val="2416025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250</a:t>
            </a:fld>
            <a:endParaRPr lang="zh-CN" altLang="en-US"/>
          </a:p>
        </p:txBody>
      </p:sp>
    </p:spTree>
    <p:extLst>
      <p:ext uri="{BB962C8B-B14F-4D97-AF65-F5344CB8AC3E}">
        <p14:creationId xmlns:p14="http://schemas.microsoft.com/office/powerpoint/2010/main" val="1412864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::Open("F:/mid_files/S31_Gamma4156_Tau1.3_DSSD75um.root")</a:t>
            </a:r>
          </a:p>
          <a:p>
            <a:r>
              <a:rPr lang="it-IT" dirty="0"/>
              <a:t>tree-&gt;Draw("DSSD1e:DSSD2e&gt;&gt;(2500,0,50000,1100,0,22000)","DSSD1e&gt;0&amp;&amp;DSSD2e&gt;0","")</a:t>
            </a:r>
          </a:p>
          <a:p>
            <a:r>
              <a:rPr lang="en-US" dirty="0" err="1"/>
              <a:t>TFile</a:t>
            </a:r>
            <a:r>
              <a:rPr lang="en-US" dirty="0"/>
              <a:t> *_file0 = </a:t>
            </a:r>
            <a:r>
              <a:rPr lang="en-US" dirty="0" err="1"/>
              <a:t>TFile</a:t>
            </a:r>
            <a:r>
              <a:rPr lang="en-US" dirty="0"/>
              <a:t>::Open("F:/mid_files/S31_Gamma4156_Tau1.3_DSSD140um.root")</a:t>
            </a:r>
          </a:p>
          <a:p>
            <a:r>
              <a:rPr lang="it-IT" dirty="0"/>
              <a:t>tree-&gt;Draw("DSSD1e:DSSD2e","DSSD1e&gt;0&amp;&amp;DSSD2e&gt;0","same")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tree-&gt;Draw("DSSD1e+DSSD2e&gt;&gt;(3000,0,60000)","DSSD1e&gt;0&amp;&amp;DSSD2e&gt;0")</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tree-&gt;Draw("DSSD1e+DSSD2e","DSSD1e&gt;0&amp;&amp;DSSD2e&gt;0","same")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TH1F *</a:t>
            </a:r>
            <a:r>
              <a:rPr lang="en-US" altLang="zh-CN" dirty="0" err="1"/>
              <a:t>Eg</a:t>
            </a:r>
            <a:r>
              <a:rPr lang="en-US" altLang="zh-CN" dirty="0"/>
              <a:t>=new TH1F("Eg","Eg",10000,0.,10000)</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tree-&gt;Draw("Clovere&gt;&gt;Eg","DSSD1e+DSSD2e&gt;8000&amp;&amp;DSSD1e&gt;0&amp;&amp;DSSD2e&gt;0&amp;&amp;Clovere&gt;400","")</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tree-&gt;Draw("Clovere","DSSD1e+DSSD2e&gt;8000&amp;&amp;DSSD1e&gt;0&amp;&amp;DSSD2e&gt;0&amp;&amp;Clovere&gt;400",“</a:t>
            </a:r>
            <a:r>
              <a:rPr lang="en-US" altLang="zh-CN" dirty="0"/>
              <a:t>same</a:t>
            </a:r>
            <a:r>
              <a:rPr lang="it-IT" altLang="zh-CN" dirty="0"/>
              <a:t>")</a:t>
            </a:r>
            <a:endParaRPr lang="en-US" altLang="zh-CN"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251</a:t>
            </a:fld>
            <a:endParaRPr lang="zh-CN" altLang="en-US"/>
          </a:p>
        </p:txBody>
      </p:sp>
    </p:spTree>
    <p:extLst>
      <p:ext uri="{BB962C8B-B14F-4D97-AF65-F5344CB8AC3E}">
        <p14:creationId xmlns:p14="http://schemas.microsoft.com/office/powerpoint/2010/main" val="2695283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252</a:t>
            </a:fld>
            <a:endParaRPr lang="zh-CN" altLang="en-US"/>
          </a:p>
        </p:txBody>
      </p:sp>
    </p:spTree>
    <p:extLst>
      <p:ext uri="{BB962C8B-B14F-4D97-AF65-F5344CB8AC3E}">
        <p14:creationId xmlns:p14="http://schemas.microsoft.com/office/powerpoint/2010/main" val="1222392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altLang="zh-CN" sz="1800" b="0" i="0" u="none" strike="noStrike" dirty="0" err="1">
                <a:solidFill>
                  <a:srgbClr val="000000"/>
                </a:solidFill>
                <a:effectLst/>
                <a:latin typeface="Arial" panose="020B0604020202020204" pitchFamily="34" charset="0"/>
              </a:rPr>
              <a:t>TCanvas</a:t>
            </a:r>
            <a:r>
              <a:rPr lang="en-US" altLang="zh-CN" sz="1800" b="0" i="0" u="none" strike="noStrike" dirty="0">
                <a:solidFill>
                  <a:srgbClr val="000000"/>
                </a:solidFill>
                <a:effectLst/>
                <a:latin typeface="Arial" panose="020B0604020202020204" pitchFamily="34" charset="0"/>
              </a:rPr>
              <a:t> *c1 = new </a:t>
            </a:r>
            <a:r>
              <a:rPr lang="en-US" altLang="zh-CN" sz="1800" b="0" i="0" u="none" strike="noStrike" dirty="0" err="1">
                <a:solidFill>
                  <a:srgbClr val="000000"/>
                </a:solidFill>
                <a:effectLst/>
                <a:latin typeface="Arial" panose="020B0604020202020204" pitchFamily="34" charset="0"/>
              </a:rPr>
              <a:t>TCanvas</a:t>
            </a:r>
            <a:r>
              <a:rPr lang="en-US" altLang="zh-CN" sz="1800" b="0" i="0" u="none" strike="noStrike" dirty="0">
                <a:solidFill>
                  <a:srgbClr val="000000"/>
                </a:solidFill>
                <a:effectLst/>
                <a:latin typeface="Arial" panose="020B0604020202020204" pitchFamily="34" charset="0"/>
              </a:rPr>
              <a:t>("c1", "c1",1200,800);</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c1-&gt;</a:t>
            </a:r>
            <a:r>
              <a:rPr lang="en-US" altLang="zh-CN" sz="1800" b="0" i="0" u="none" strike="noStrike" dirty="0" err="1">
                <a:solidFill>
                  <a:srgbClr val="000000"/>
                </a:solidFill>
                <a:effectLst/>
                <a:latin typeface="Arial" panose="020B0604020202020204" pitchFamily="34" charset="0"/>
              </a:rPr>
              <a:t>SetFillColor</a:t>
            </a:r>
            <a:r>
              <a:rPr lang="en-US" altLang="zh-CN" sz="18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c1-&gt;</a:t>
            </a:r>
            <a:r>
              <a:rPr lang="en-US" altLang="zh-CN" sz="1800" b="0" i="0" u="none" strike="noStrike" dirty="0" err="1">
                <a:solidFill>
                  <a:srgbClr val="000000"/>
                </a:solidFill>
                <a:effectLst/>
                <a:latin typeface="Arial" panose="020B0604020202020204" pitchFamily="34" charset="0"/>
              </a:rPr>
              <a:t>SetBorderMode</a:t>
            </a:r>
            <a:r>
              <a:rPr lang="en-US" altLang="zh-CN" sz="18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c1-&gt;</a:t>
            </a:r>
            <a:r>
              <a:rPr lang="en-US" altLang="zh-CN" sz="1800" b="0" i="0" u="none" strike="noStrike" dirty="0" err="1">
                <a:solidFill>
                  <a:srgbClr val="000000"/>
                </a:solidFill>
                <a:effectLst/>
                <a:latin typeface="Arial" panose="020B0604020202020204" pitchFamily="34" charset="0"/>
              </a:rPr>
              <a:t>SetBorderSize</a:t>
            </a:r>
            <a:r>
              <a:rPr lang="en-US" altLang="zh-CN" sz="1800" b="0" i="0" u="none" strike="noStrike" dirty="0">
                <a:solidFill>
                  <a:srgbClr val="000000"/>
                </a:solidFill>
                <a:effectLst/>
                <a:latin typeface="Arial" panose="020B0604020202020204" pitchFamily="34" charset="0"/>
              </a:rPr>
              <a:t>(2);</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c1-&gt;</a:t>
            </a:r>
            <a:r>
              <a:rPr lang="en-US" altLang="zh-CN" sz="1800" b="0" i="0" u="none" strike="noStrike" dirty="0" err="1">
                <a:solidFill>
                  <a:srgbClr val="000000"/>
                </a:solidFill>
                <a:effectLst/>
                <a:latin typeface="Arial" panose="020B0604020202020204" pitchFamily="34" charset="0"/>
              </a:rPr>
              <a:t>SetFrameBorderMode</a:t>
            </a:r>
            <a:r>
              <a:rPr lang="en-US" altLang="zh-CN" sz="18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c1-&gt;</a:t>
            </a:r>
            <a:r>
              <a:rPr lang="en-US" altLang="zh-CN" sz="1800" b="0" i="0" u="none" strike="noStrike" dirty="0" err="1">
                <a:solidFill>
                  <a:srgbClr val="000000"/>
                </a:solidFill>
                <a:effectLst/>
                <a:latin typeface="Arial" panose="020B0604020202020204" pitchFamily="34" charset="0"/>
              </a:rPr>
              <a:t>SetFrameBorderMode</a:t>
            </a:r>
            <a:r>
              <a:rPr lang="en-US" altLang="zh-CN" sz="18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br>
              <a:rPr lang="en-US" altLang="zh-CN" b="0" dirty="0">
                <a:effectLst/>
              </a:rPr>
            </a:b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a:t>
            </a:r>
            <a:r>
              <a:rPr lang="en-US" altLang="zh-CN" sz="1800" b="0" i="0" u="none" strike="noStrike" dirty="0">
                <a:solidFill>
                  <a:srgbClr val="000000"/>
                </a:solidFill>
                <a:effectLst/>
                <a:latin typeface="Arial" panose="020B0604020202020204" pitchFamily="34" charset="0"/>
              </a:rPr>
              <a:t>("E (MeV)");</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SetRangeUser</a:t>
            </a:r>
            <a:r>
              <a:rPr lang="en-US" altLang="zh-CN" sz="1800" b="0" i="0" u="none" strike="noStrike" dirty="0">
                <a:solidFill>
                  <a:srgbClr val="000000"/>
                </a:solidFill>
                <a:effectLst/>
                <a:latin typeface="Arial" panose="020B0604020202020204" pitchFamily="34" charset="0"/>
              </a:rPr>
              <a:t>(0,70);</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CenterTitle</a:t>
            </a:r>
            <a:r>
              <a:rPr lang="en-US" altLang="zh-CN" sz="1800" b="0" i="0" u="none" strike="noStrike" dirty="0">
                <a:solidFill>
                  <a:srgbClr val="000000"/>
                </a:solidFill>
                <a:effectLst/>
                <a:latin typeface="Arial" panose="020B0604020202020204" pitchFamily="34" charset="0"/>
              </a:rPr>
              <a:t>(true);</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SetLabelFont</a:t>
            </a:r>
            <a:r>
              <a:rPr lang="en-US" altLang="zh-CN" sz="18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SetLabelSize</a:t>
            </a:r>
            <a:r>
              <a:rPr lang="en-US" altLang="zh-CN" sz="18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SetTitleSize</a:t>
            </a:r>
            <a:r>
              <a:rPr lang="en-US" altLang="zh-CN" sz="18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SetTitleOffset</a:t>
            </a:r>
            <a:r>
              <a:rPr lang="en-US" altLang="zh-CN" sz="1800" b="0" i="0" u="none" strike="noStrike" dirty="0">
                <a:solidFill>
                  <a:srgbClr val="000000"/>
                </a:solidFill>
                <a:effectLst/>
                <a:latin typeface="Arial" panose="020B0604020202020204" pitchFamily="34" charset="0"/>
              </a:rPr>
              <a:t>(1.1);</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GetXaxis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SetTitleFont</a:t>
            </a:r>
            <a:r>
              <a:rPr lang="en-US" altLang="zh-CN" sz="18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a:t>
            </a:r>
            <a:r>
              <a:rPr lang="en-US" altLang="zh-CN" sz="1800" b="0" i="0" u="none" strike="noStrike" dirty="0">
                <a:solidFill>
                  <a:srgbClr val="000000"/>
                </a:solidFill>
                <a:effectLst/>
                <a:latin typeface="Arial" panose="020B0604020202020204" pitchFamily="34" charset="0"/>
              </a:rPr>
              <a:t>("#</a:t>
            </a:r>
            <a:r>
              <a:rPr lang="en-US" altLang="zh-CN" sz="1800" b="0" i="0" u="none" strike="noStrike" dirty="0" err="1">
                <a:solidFill>
                  <a:srgbClr val="000000"/>
                </a:solidFill>
                <a:effectLst/>
                <a:latin typeface="Arial" panose="020B0604020202020204" pitchFamily="34" charset="0"/>
              </a:rPr>
              <a:t>DeltaE</a:t>
            </a:r>
            <a:r>
              <a:rPr lang="en-US" altLang="zh-CN" sz="1800" b="0" i="0" u="none" strike="noStrike" dirty="0">
                <a:solidFill>
                  <a:srgbClr val="000000"/>
                </a:solidFill>
                <a:effectLst/>
                <a:latin typeface="Arial" panose="020B0604020202020204" pitchFamily="34" charset="0"/>
              </a:rPr>
              <a:t> (MeV)");</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SetRangeUser</a:t>
            </a:r>
            <a:r>
              <a:rPr lang="en-US" altLang="zh-CN" sz="1800" b="0" i="0" u="none" strike="noStrike" dirty="0">
                <a:solidFill>
                  <a:srgbClr val="000000"/>
                </a:solidFill>
                <a:effectLst/>
                <a:latin typeface="Arial" panose="020B0604020202020204" pitchFamily="34" charset="0"/>
              </a:rPr>
              <a:t>(0,20);</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CenterTitle</a:t>
            </a:r>
            <a:r>
              <a:rPr lang="en-US" altLang="zh-CN" sz="1800" b="0" i="0" u="none" strike="noStrike" dirty="0">
                <a:solidFill>
                  <a:srgbClr val="000000"/>
                </a:solidFill>
                <a:effectLst/>
                <a:latin typeface="Arial" panose="020B0604020202020204" pitchFamily="34" charset="0"/>
              </a:rPr>
              <a:t>(true);</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SetLabelFont</a:t>
            </a:r>
            <a:r>
              <a:rPr lang="en-US" altLang="zh-CN" sz="18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SetLabelSize</a:t>
            </a:r>
            <a:r>
              <a:rPr lang="en-US" altLang="zh-CN" sz="18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SetTitleSize</a:t>
            </a:r>
            <a:r>
              <a:rPr lang="en-US" altLang="zh-CN" sz="18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SetTitleOffset</a:t>
            </a:r>
            <a:r>
              <a:rPr lang="en-US" altLang="zh-CN" sz="1800" b="0" i="0" u="none" strike="noStrike" dirty="0">
                <a:solidFill>
                  <a:srgbClr val="000000"/>
                </a:solidFill>
                <a:effectLst/>
                <a:latin typeface="Arial" panose="020B0604020202020204" pitchFamily="34" charset="0"/>
              </a:rPr>
              <a:t>(0.8);</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SetTitleFont</a:t>
            </a:r>
            <a:r>
              <a:rPr lang="en-US" altLang="zh-CN" sz="18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GetYaxis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SetNdivisions</a:t>
            </a:r>
            <a:r>
              <a:rPr lang="en-US" altLang="zh-CN" sz="1800" b="0" i="0" u="none" strike="noStrike" dirty="0">
                <a:solidFill>
                  <a:srgbClr val="000000"/>
                </a:solidFill>
                <a:effectLst/>
                <a:latin typeface="Arial" panose="020B0604020202020204" pitchFamily="34" charset="0"/>
              </a:rPr>
              <a:t>(505);</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GetZaxis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SetLabelFont</a:t>
            </a:r>
            <a:r>
              <a:rPr lang="en-US" altLang="zh-CN" sz="18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GetZaxis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SetLabelSize</a:t>
            </a:r>
            <a:r>
              <a:rPr lang="en-US" altLang="zh-CN" sz="1800" b="0" i="0" u="none" strike="noStrike" dirty="0">
                <a:solidFill>
                  <a:srgbClr val="000000"/>
                </a:solidFill>
                <a:effectLst/>
                <a:latin typeface="Arial" panose="020B0604020202020204" pitchFamily="34" charset="0"/>
              </a:rPr>
              <a:t>(0.05);</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GetZaxis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SetTitleSize</a:t>
            </a:r>
            <a:r>
              <a:rPr lang="en-US" altLang="zh-CN" sz="1800" b="0" i="0" u="none" strike="noStrike" dirty="0">
                <a:solidFill>
                  <a:srgbClr val="000000"/>
                </a:solidFill>
                <a:effectLst/>
                <a:latin typeface="Arial" panose="020B0604020202020204" pitchFamily="34" charset="0"/>
              </a:rPr>
              <a:t>(0.05);</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a:t>
            </a:r>
            <a:r>
              <a:rPr lang="en-US" altLang="zh-CN" sz="1800" b="0" i="0" u="none" strike="noStrike" dirty="0" err="1">
                <a:solidFill>
                  <a:srgbClr val="000000"/>
                </a:solidFill>
                <a:effectLst/>
                <a:latin typeface="Arial" panose="020B0604020202020204" pitchFamily="34" charset="0"/>
              </a:rPr>
              <a:t>GetZaxis</a:t>
            </a:r>
            <a:r>
              <a:rPr lang="en-US" altLang="zh-CN" sz="1800" b="0" i="0" u="none" strike="noStrike" dirty="0">
                <a:solidFill>
                  <a:srgbClr val="000000"/>
                </a:solidFill>
                <a:effectLst/>
                <a:latin typeface="Arial" panose="020B0604020202020204" pitchFamily="34" charset="0"/>
              </a:rPr>
              <a:t>()-&gt;</a:t>
            </a:r>
            <a:r>
              <a:rPr lang="en-US" altLang="zh-CN" sz="1800" b="0" i="0" u="none" strike="noStrike" dirty="0" err="1">
                <a:solidFill>
                  <a:srgbClr val="000000"/>
                </a:solidFill>
                <a:effectLst/>
                <a:latin typeface="Arial" panose="020B0604020202020204" pitchFamily="34" charset="0"/>
              </a:rPr>
              <a:t>SetTitleFont</a:t>
            </a:r>
            <a:r>
              <a:rPr lang="en-US" altLang="zh-CN" sz="18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800" b="0" i="0" u="none" strike="noStrike" dirty="0">
                <a:solidFill>
                  <a:srgbClr val="000000"/>
                </a:solidFill>
                <a:effectLst/>
                <a:latin typeface="Arial" panose="020B0604020202020204" pitchFamily="34" charset="0"/>
              </a:rPr>
              <a:t>PID-&gt;Draw("</a:t>
            </a:r>
            <a:r>
              <a:rPr lang="en-US" altLang="zh-CN" sz="1800" b="0" i="0" u="none" strike="noStrike" dirty="0" err="1">
                <a:solidFill>
                  <a:srgbClr val="000000"/>
                </a:solidFill>
                <a:effectLst/>
                <a:latin typeface="Arial" panose="020B0604020202020204" pitchFamily="34" charset="0"/>
              </a:rPr>
              <a:t>colz</a:t>
            </a:r>
            <a:r>
              <a:rPr lang="en-US" altLang="zh-CN" sz="1800" b="0" i="0" u="none" strike="noStrike" dirty="0">
                <a:solidFill>
                  <a:srgbClr val="000000"/>
                </a:solidFill>
                <a:effectLst/>
                <a:latin typeface="Arial" panose="020B0604020202020204" pitchFamily="34" charset="0"/>
              </a:rPr>
              <a:t>");</a:t>
            </a:r>
            <a:endParaRPr lang="en-US" altLang="zh-CN" b="0" dirty="0">
              <a:effectLst/>
            </a:endParaRPr>
          </a:p>
          <a:p>
            <a:br>
              <a:rPr lang="en-US" altLang="zh-CN" dirty="0"/>
            </a:b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253</a:t>
            </a:fld>
            <a:endParaRPr lang="zh-CN" altLang="en-US"/>
          </a:p>
        </p:txBody>
      </p:sp>
    </p:spTree>
    <p:extLst>
      <p:ext uri="{BB962C8B-B14F-4D97-AF65-F5344CB8AC3E}">
        <p14:creationId xmlns:p14="http://schemas.microsoft.com/office/powerpoint/2010/main" val="3589178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altLang="zh-CN" sz="1200" b="0" i="0" u="none" strike="noStrike" dirty="0" err="1">
                <a:solidFill>
                  <a:srgbClr val="000000"/>
                </a:solidFill>
                <a:effectLst/>
                <a:latin typeface="Arial" panose="020B0604020202020204" pitchFamily="34" charset="0"/>
              </a:rPr>
              <a:t>TCanvas</a:t>
            </a:r>
            <a:r>
              <a:rPr lang="en-US" altLang="zh-CN" sz="1200" b="0" i="0" u="none" strike="noStrike" dirty="0">
                <a:solidFill>
                  <a:srgbClr val="000000"/>
                </a:solidFill>
                <a:effectLst/>
                <a:latin typeface="Arial" panose="020B0604020202020204" pitchFamily="34" charset="0"/>
              </a:rPr>
              <a:t> *c1 = new </a:t>
            </a:r>
            <a:r>
              <a:rPr lang="en-US" altLang="zh-CN" sz="1200" b="0" i="0" u="none" strike="noStrike" dirty="0" err="1">
                <a:solidFill>
                  <a:srgbClr val="000000"/>
                </a:solidFill>
                <a:effectLst/>
                <a:latin typeface="Arial" panose="020B0604020202020204" pitchFamily="34" charset="0"/>
              </a:rPr>
              <a:t>TCanvas</a:t>
            </a:r>
            <a:r>
              <a:rPr lang="en-US" altLang="zh-CN" sz="1200" b="0" i="0" u="none" strike="noStrike" dirty="0">
                <a:solidFill>
                  <a:srgbClr val="000000"/>
                </a:solidFill>
                <a:effectLst/>
                <a:latin typeface="Arial" panose="020B0604020202020204" pitchFamily="34" charset="0"/>
              </a:rPr>
              <a:t>("c1", "c1",1200,800);</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c1-&gt;</a:t>
            </a:r>
            <a:r>
              <a:rPr lang="en-US" altLang="zh-CN" sz="1200" b="0" i="0" u="none" strike="noStrike" dirty="0" err="1">
                <a:solidFill>
                  <a:srgbClr val="000000"/>
                </a:solidFill>
                <a:effectLst/>
                <a:latin typeface="Arial" panose="020B0604020202020204" pitchFamily="34" charset="0"/>
              </a:rPr>
              <a:t>SetFillColor</a:t>
            </a:r>
            <a:r>
              <a:rPr lang="en-US" altLang="zh-CN" sz="12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c1-&gt;</a:t>
            </a:r>
            <a:r>
              <a:rPr lang="en-US" altLang="zh-CN" sz="1200" b="0" i="0" u="none" strike="noStrike" dirty="0" err="1">
                <a:solidFill>
                  <a:srgbClr val="000000"/>
                </a:solidFill>
                <a:effectLst/>
                <a:latin typeface="Arial" panose="020B0604020202020204" pitchFamily="34" charset="0"/>
              </a:rPr>
              <a:t>SetBorderMode</a:t>
            </a:r>
            <a:r>
              <a:rPr lang="en-US" altLang="zh-CN" sz="12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c1-&gt;</a:t>
            </a:r>
            <a:r>
              <a:rPr lang="en-US" altLang="zh-CN" sz="1200" b="0" i="0" u="none" strike="noStrike" dirty="0" err="1">
                <a:solidFill>
                  <a:srgbClr val="000000"/>
                </a:solidFill>
                <a:effectLst/>
                <a:latin typeface="Arial" panose="020B0604020202020204" pitchFamily="34" charset="0"/>
              </a:rPr>
              <a:t>SetBorderSize</a:t>
            </a:r>
            <a:r>
              <a:rPr lang="en-US" altLang="zh-CN" sz="1200" b="0" i="0" u="none" strike="noStrike" dirty="0">
                <a:solidFill>
                  <a:srgbClr val="000000"/>
                </a:solidFill>
                <a:effectLst/>
                <a:latin typeface="Arial" panose="020B0604020202020204" pitchFamily="34" charset="0"/>
              </a:rPr>
              <a:t>(2);</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c1-&gt;</a:t>
            </a:r>
            <a:r>
              <a:rPr lang="en-US" altLang="zh-CN" sz="1200" b="0" i="0" u="none" strike="noStrike" dirty="0" err="1">
                <a:solidFill>
                  <a:srgbClr val="000000"/>
                </a:solidFill>
                <a:effectLst/>
                <a:latin typeface="Arial" panose="020B0604020202020204" pitchFamily="34" charset="0"/>
              </a:rPr>
              <a:t>SetFrameBorderMode</a:t>
            </a:r>
            <a:r>
              <a:rPr lang="en-US" altLang="zh-CN" sz="12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c1-&gt;</a:t>
            </a:r>
            <a:r>
              <a:rPr lang="en-US" altLang="zh-CN" sz="1200" b="0" i="0" u="none" strike="noStrike" dirty="0" err="1">
                <a:solidFill>
                  <a:srgbClr val="000000"/>
                </a:solidFill>
                <a:effectLst/>
                <a:latin typeface="Arial" panose="020B0604020202020204" pitchFamily="34" charset="0"/>
              </a:rPr>
              <a:t>SetFrameBorderMode</a:t>
            </a:r>
            <a:r>
              <a:rPr lang="en-US" altLang="zh-CN" sz="1200" b="0" i="0" u="none" strike="noStrike" dirty="0">
                <a:solidFill>
                  <a:srgbClr val="000000"/>
                </a:solidFill>
                <a:effectLst/>
                <a:latin typeface="Arial" panose="020B0604020202020204" pitchFamily="34" charset="0"/>
              </a:rPr>
              <a:t>(0);</a:t>
            </a:r>
            <a:endParaRPr lang="en-US" altLang="zh-CN" b="0" dirty="0">
              <a:effectLst/>
            </a:endParaRPr>
          </a:p>
          <a:p>
            <a:pPr rtl="0">
              <a:spcBef>
                <a:spcPts val="0"/>
              </a:spcBef>
              <a:spcAft>
                <a:spcPts val="0"/>
              </a:spcAft>
            </a:pPr>
            <a:br>
              <a:rPr lang="en-US" altLang="zh-CN" b="0" dirty="0">
                <a:effectLst/>
              </a:rPr>
            </a:b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a:t>
            </a:r>
            <a:r>
              <a:rPr lang="en-US" altLang="zh-CN" sz="1200" b="0" i="0" u="none" strike="noStrike" dirty="0">
                <a:solidFill>
                  <a:srgbClr val="000000"/>
                </a:solidFill>
                <a:effectLst/>
                <a:latin typeface="Arial" panose="020B0604020202020204" pitchFamily="34" charset="0"/>
              </a:rPr>
              <a:t>("E (MeV)");</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SetRangeUser</a:t>
            </a:r>
            <a:r>
              <a:rPr lang="en-US" altLang="zh-CN" sz="1200" b="0" i="0" u="none" strike="noStrike" dirty="0">
                <a:solidFill>
                  <a:srgbClr val="000000"/>
                </a:solidFill>
                <a:effectLst/>
                <a:latin typeface="Arial" panose="020B0604020202020204" pitchFamily="34" charset="0"/>
              </a:rPr>
              <a:t>(0,70);</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CenterTitle</a:t>
            </a:r>
            <a:r>
              <a:rPr lang="en-US" altLang="zh-CN" sz="1200" b="0" i="0" u="none" strike="noStrike" dirty="0">
                <a:solidFill>
                  <a:srgbClr val="000000"/>
                </a:solidFill>
                <a:effectLst/>
                <a:latin typeface="Arial" panose="020B0604020202020204" pitchFamily="34" charset="0"/>
              </a:rPr>
              <a:t>(true);</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SetLabelFont</a:t>
            </a:r>
            <a:r>
              <a:rPr lang="en-US" altLang="zh-CN" sz="12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SetLabelSize</a:t>
            </a:r>
            <a:r>
              <a:rPr lang="en-US" altLang="zh-CN" sz="12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SetTitleSize</a:t>
            </a:r>
            <a:r>
              <a:rPr lang="en-US" altLang="zh-CN" sz="12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SetTitleOffset</a:t>
            </a:r>
            <a:r>
              <a:rPr lang="en-US" altLang="zh-CN" sz="1200" b="0" i="0" u="none" strike="noStrike" dirty="0">
                <a:solidFill>
                  <a:srgbClr val="000000"/>
                </a:solidFill>
                <a:effectLst/>
                <a:latin typeface="Arial" panose="020B0604020202020204" pitchFamily="34" charset="0"/>
              </a:rPr>
              <a:t>(1.1);</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GetXaxis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SetTitleFont</a:t>
            </a:r>
            <a:r>
              <a:rPr lang="en-US" altLang="zh-CN" sz="12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a:t>
            </a:r>
            <a:r>
              <a:rPr lang="en-US" altLang="zh-CN" sz="1200" b="0" i="0" u="none" strike="noStrike" dirty="0">
                <a:solidFill>
                  <a:srgbClr val="000000"/>
                </a:solidFill>
                <a:effectLst/>
                <a:latin typeface="Arial" panose="020B0604020202020204" pitchFamily="34" charset="0"/>
              </a:rPr>
              <a:t>("#</a:t>
            </a:r>
            <a:r>
              <a:rPr lang="en-US" altLang="zh-CN" sz="1200" b="0" i="0" u="none" strike="noStrike" dirty="0" err="1">
                <a:solidFill>
                  <a:srgbClr val="000000"/>
                </a:solidFill>
                <a:effectLst/>
                <a:latin typeface="Arial" panose="020B0604020202020204" pitchFamily="34" charset="0"/>
              </a:rPr>
              <a:t>DeltaE</a:t>
            </a:r>
            <a:r>
              <a:rPr lang="en-US" altLang="zh-CN" sz="1200" b="0" i="0" u="none" strike="noStrike" dirty="0">
                <a:solidFill>
                  <a:srgbClr val="000000"/>
                </a:solidFill>
                <a:effectLst/>
                <a:latin typeface="Arial" panose="020B0604020202020204" pitchFamily="34" charset="0"/>
              </a:rPr>
              <a:t> (MeV)");</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SetRangeUser</a:t>
            </a:r>
            <a:r>
              <a:rPr lang="en-US" altLang="zh-CN" sz="1200" b="0" i="0" u="none" strike="noStrike" dirty="0">
                <a:solidFill>
                  <a:srgbClr val="000000"/>
                </a:solidFill>
                <a:effectLst/>
                <a:latin typeface="Arial" panose="020B0604020202020204" pitchFamily="34" charset="0"/>
              </a:rPr>
              <a:t>(0,20);</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CenterTitle</a:t>
            </a:r>
            <a:r>
              <a:rPr lang="en-US" altLang="zh-CN" sz="1200" b="0" i="0" u="none" strike="noStrike" dirty="0">
                <a:solidFill>
                  <a:srgbClr val="000000"/>
                </a:solidFill>
                <a:effectLst/>
                <a:latin typeface="Arial" panose="020B0604020202020204" pitchFamily="34" charset="0"/>
              </a:rPr>
              <a:t>(true);</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SetLabelFont</a:t>
            </a:r>
            <a:r>
              <a:rPr lang="en-US" altLang="zh-CN" sz="12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SetLabelSize</a:t>
            </a:r>
            <a:r>
              <a:rPr lang="en-US" altLang="zh-CN" sz="12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SetTitleSize</a:t>
            </a:r>
            <a:r>
              <a:rPr lang="en-US" altLang="zh-CN" sz="1200" b="0" i="0" u="none" strike="noStrike" dirty="0">
                <a:solidFill>
                  <a:srgbClr val="000000"/>
                </a:solidFill>
                <a:effectLst/>
                <a:latin typeface="Arial" panose="020B0604020202020204" pitchFamily="34" charset="0"/>
              </a:rPr>
              <a:t>(0.06);</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SetTitleOffset</a:t>
            </a:r>
            <a:r>
              <a:rPr lang="en-US" altLang="zh-CN" sz="1200" b="0" i="0" u="none" strike="noStrike" dirty="0">
                <a:solidFill>
                  <a:srgbClr val="000000"/>
                </a:solidFill>
                <a:effectLst/>
                <a:latin typeface="Arial" panose="020B0604020202020204" pitchFamily="34" charset="0"/>
              </a:rPr>
              <a:t>(0.8);</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SetTitleFont</a:t>
            </a:r>
            <a:r>
              <a:rPr lang="en-US" altLang="zh-CN" sz="12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GetYaxis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SetNdivisions</a:t>
            </a:r>
            <a:r>
              <a:rPr lang="en-US" altLang="zh-CN" sz="1200" b="0" i="0" u="none" strike="noStrike" dirty="0">
                <a:solidFill>
                  <a:srgbClr val="000000"/>
                </a:solidFill>
                <a:effectLst/>
                <a:latin typeface="Arial" panose="020B0604020202020204" pitchFamily="34" charset="0"/>
              </a:rPr>
              <a:t>(505);</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GetZaxis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SetLabelFont</a:t>
            </a:r>
            <a:r>
              <a:rPr lang="en-US" altLang="zh-CN" sz="12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GetZaxis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SetLabelSize</a:t>
            </a:r>
            <a:r>
              <a:rPr lang="en-US" altLang="zh-CN" sz="1200" b="0" i="0" u="none" strike="noStrike" dirty="0">
                <a:solidFill>
                  <a:srgbClr val="000000"/>
                </a:solidFill>
                <a:effectLst/>
                <a:latin typeface="Arial" panose="020B0604020202020204" pitchFamily="34" charset="0"/>
              </a:rPr>
              <a:t>(0.05);</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GetZaxis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SetTitleSize</a:t>
            </a:r>
            <a:r>
              <a:rPr lang="en-US" altLang="zh-CN" sz="1200" b="0" i="0" u="none" strike="noStrike" dirty="0">
                <a:solidFill>
                  <a:srgbClr val="000000"/>
                </a:solidFill>
                <a:effectLst/>
                <a:latin typeface="Arial" panose="020B0604020202020204" pitchFamily="34" charset="0"/>
              </a:rPr>
              <a:t>(0.05);</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a:t>
            </a:r>
            <a:r>
              <a:rPr lang="en-US" altLang="zh-CN" sz="1200" b="0" i="0" u="none" strike="noStrike" dirty="0" err="1">
                <a:solidFill>
                  <a:srgbClr val="000000"/>
                </a:solidFill>
                <a:effectLst/>
                <a:latin typeface="Arial" panose="020B0604020202020204" pitchFamily="34" charset="0"/>
              </a:rPr>
              <a:t>GetZaxis</a:t>
            </a:r>
            <a:r>
              <a:rPr lang="en-US" altLang="zh-CN" sz="1200" b="0" i="0" u="none" strike="noStrike" dirty="0">
                <a:solidFill>
                  <a:srgbClr val="000000"/>
                </a:solidFill>
                <a:effectLst/>
                <a:latin typeface="Arial" panose="020B0604020202020204" pitchFamily="34" charset="0"/>
              </a:rPr>
              <a:t>()-&gt;</a:t>
            </a:r>
            <a:r>
              <a:rPr lang="en-US" altLang="zh-CN" sz="1200" b="0" i="0" u="none" strike="noStrike" dirty="0" err="1">
                <a:solidFill>
                  <a:srgbClr val="000000"/>
                </a:solidFill>
                <a:effectLst/>
                <a:latin typeface="Arial" panose="020B0604020202020204" pitchFamily="34" charset="0"/>
              </a:rPr>
              <a:t>SetTitleFont</a:t>
            </a:r>
            <a:r>
              <a:rPr lang="en-US" altLang="zh-CN" sz="1200" b="0" i="0" u="none" strike="noStrike" dirty="0">
                <a:solidFill>
                  <a:srgbClr val="000000"/>
                </a:solidFill>
                <a:effectLst/>
                <a:latin typeface="Arial" panose="020B0604020202020204" pitchFamily="34" charset="0"/>
              </a:rPr>
              <a:t>(132);</a:t>
            </a:r>
            <a:endParaRPr lang="en-US" altLang="zh-CN" b="0" dirty="0">
              <a:effectLst/>
            </a:endParaRPr>
          </a:p>
          <a:p>
            <a:pPr rtl="0">
              <a:spcBef>
                <a:spcPts val="0"/>
              </a:spcBef>
              <a:spcAft>
                <a:spcPts val="0"/>
              </a:spcAft>
            </a:pPr>
            <a:r>
              <a:rPr lang="en-US" altLang="zh-CN" sz="1200" b="0" i="0" u="none" strike="noStrike" dirty="0">
                <a:solidFill>
                  <a:srgbClr val="000000"/>
                </a:solidFill>
                <a:effectLst/>
                <a:latin typeface="Arial" panose="020B0604020202020204" pitchFamily="34" charset="0"/>
              </a:rPr>
              <a:t>PID-&gt;Draw("</a:t>
            </a:r>
            <a:r>
              <a:rPr lang="en-US" altLang="zh-CN" sz="1200" b="0" i="0" u="none" strike="noStrike" dirty="0" err="1">
                <a:solidFill>
                  <a:srgbClr val="000000"/>
                </a:solidFill>
                <a:effectLst/>
                <a:latin typeface="Arial" panose="020B0604020202020204" pitchFamily="34" charset="0"/>
              </a:rPr>
              <a:t>colz</a:t>
            </a:r>
            <a:r>
              <a:rPr lang="en-US" altLang="zh-CN" sz="1200" b="0" i="0" u="none" strike="noStrike" dirty="0">
                <a:solidFill>
                  <a:srgbClr val="000000"/>
                </a:solidFill>
                <a:effectLst/>
                <a:latin typeface="Arial" panose="020B0604020202020204" pitchFamily="34" charset="0"/>
              </a:rPr>
              <a:t>");</a:t>
            </a:r>
            <a:endParaRPr lang="zh-CN" altLang="en-US" dirty="0"/>
          </a:p>
          <a:p>
            <a:r>
              <a:rPr lang="en-US" altLang="zh-CN" dirty="0" err="1"/>
              <a:t>gPad</a:t>
            </a:r>
            <a:r>
              <a:rPr lang="en-US" altLang="zh-CN" dirty="0"/>
              <a:t>-&gt;</a:t>
            </a:r>
            <a:r>
              <a:rPr lang="en-US" altLang="zh-CN" dirty="0" err="1"/>
              <a:t>SetLogz</a:t>
            </a:r>
            <a:r>
              <a:rPr lang="en-US" altLang="zh-CN" dirty="0"/>
              <a:t>();</a:t>
            </a:r>
          </a:p>
          <a:p>
            <a:r>
              <a:rPr lang="en-US" altLang="zh-CN" dirty="0" err="1"/>
              <a:t>TFile</a:t>
            </a:r>
            <a:r>
              <a:rPr lang="en-US" altLang="zh-CN" dirty="0"/>
              <a:t> *_file0 = </a:t>
            </a:r>
            <a:r>
              <a:rPr lang="en-US" altLang="zh-CN" dirty="0" err="1"/>
              <a:t>TFile</a:t>
            </a:r>
            <a:r>
              <a:rPr lang="en-US" altLang="zh-CN" dirty="0"/>
              <a:t>::Open("</a:t>
            </a:r>
            <a:r>
              <a:rPr lang="en-US" altLang="zh-CN" dirty="0" err="1"/>
              <a:t>lowBiasCuts.root</a:t>
            </a:r>
            <a:r>
              <a:rPr lang="en-US" altLang="zh-CN" dirty="0"/>
              <a:t>");</a:t>
            </a:r>
          </a:p>
          <a:p>
            <a:r>
              <a:rPr lang="en-US" altLang="zh-CN" dirty="0"/>
              <a:t>alphas-&gt;</a:t>
            </a:r>
            <a:r>
              <a:rPr lang="en-US" altLang="zh-CN" dirty="0" err="1"/>
              <a:t>SetLineColor</a:t>
            </a:r>
            <a:r>
              <a:rPr lang="en-US" altLang="zh-CN" dirty="0"/>
              <a:t>(2);</a:t>
            </a:r>
          </a:p>
          <a:p>
            <a:r>
              <a:rPr lang="en-US" altLang="zh-CN" dirty="0"/>
              <a:t>alphas-&gt;</a:t>
            </a:r>
            <a:r>
              <a:rPr lang="en-US" altLang="zh-CN" dirty="0" err="1"/>
              <a:t>SetLineWidth</a:t>
            </a:r>
            <a:r>
              <a:rPr lang="en-US" altLang="zh-CN" dirty="0"/>
              <a:t>(4);</a:t>
            </a:r>
          </a:p>
          <a:p>
            <a:r>
              <a:rPr lang="en-US" altLang="zh-CN" dirty="0"/>
              <a:t>alphas-&gt;Draw();</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254</a:t>
            </a:fld>
            <a:endParaRPr lang="zh-CN" altLang="en-US"/>
          </a:p>
        </p:txBody>
      </p:sp>
    </p:spTree>
    <p:extLst>
      <p:ext uri="{BB962C8B-B14F-4D97-AF65-F5344CB8AC3E}">
        <p14:creationId xmlns:p14="http://schemas.microsoft.com/office/powerpoint/2010/main" val="1721515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tree-&gt;Draw("DSSD1e+DSSD2e&gt;&gt;(3000,0,60000)","DSSD1e&gt;0&amp;&amp;DSSD2e&gt;0")</a:t>
            </a:r>
          </a:p>
          <a:p>
            <a:r>
              <a:rPr lang="en-US" altLang="zh-CN" dirty="0"/>
              <a:t>tree-&gt;Draw("DSSD1e+DSSD2e","DSSD1e&gt;0&amp;&amp;DSSD2e&gt;0&amp;&amp;DSSD1x&gt;100&amp;&amp;DSSD1x&lt;103&amp;&amp;DSSD1y&gt;100&amp;&amp;DSSD1y&lt;103","same")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tree-&gt;Draw("DSSD1e+DSSD2e","DSSD1e&gt;0&amp;&amp;DSSD2e&gt;0&amp;&amp;DSSD1x&gt;103&amp;&amp;DSSD1x&lt;106&amp;&amp;DSSD1y&gt;103&amp;&amp;DSSD1y&lt;106","same")</a:t>
            </a:r>
          </a:p>
          <a:p>
            <a:r>
              <a:rPr lang="en-US" altLang="zh-CN" dirty="0"/>
              <a:t>tree-&gt;Draw("DSSD1e+DSSD2e","DSSD1e&gt;0&amp;&amp;DSSD2e&gt;0&amp;&amp;DSSD1x&gt;106&amp;&amp;DSSD1x&lt;109&amp;&amp;DSSD1y&gt;106&amp;&amp;DSSD1y&lt;109","same")</a:t>
            </a:r>
          </a:p>
          <a:p>
            <a:endParaRPr lang="en-US" altLang="zh-CN" dirty="0"/>
          </a:p>
          <a:p>
            <a:r>
              <a:rPr lang="en-US" altLang="zh-CN" dirty="0"/>
              <a:t>tree-&gt;Draw("DSSD1e+DSSD2e","DSSD1e&gt;0&amp;&amp;DSSD2e&gt;0","same")</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255</a:t>
            </a:fld>
            <a:endParaRPr lang="zh-CN" altLang="en-US"/>
          </a:p>
        </p:txBody>
      </p:sp>
    </p:spTree>
    <p:extLst>
      <p:ext uri="{BB962C8B-B14F-4D97-AF65-F5344CB8AC3E}">
        <p14:creationId xmlns:p14="http://schemas.microsoft.com/office/powerpoint/2010/main" val="3310400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TFile</a:t>
            </a:r>
            <a:r>
              <a:rPr lang="en-US" altLang="zh-CN" dirty="0"/>
              <a:t> *_file1 = </a:t>
            </a:r>
            <a:r>
              <a:rPr lang="en-US" altLang="zh-CN" dirty="0" err="1"/>
              <a:t>TFile</a:t>
            </a:r>
            <a:r>
              <a:rPr lang="en-US" altLang="zh-CN" dirty="0"/>
              <a:t>::Open("ExG4_DSL1_tau5_4156.root");</a:t>
            </a:r>
          </a:p>
          <a:p>
            <a:r>
              <a:rPr lang="en-US" altLang="zh-CN" dirty="0"/>
              <a:t>TH1F *h1=new TH1F("h1","h1",2250,0,45000);</a:t>
            </a:r>
          </a:p>
          <a:p>
            <a:r>
              <a:rPr lang="en-US" altLang="zh-CN" dirty="0"/>
              <a:t>tree-&gt;Draw("DSSD1e+DSSD2e&gt;&gt;h1","DSSD1e&gt;0&amp;&amp;DSSD2e&gt;0");</a:t>
            </a:r>
          </a:p>
          <a:p>
            <a:r>
              <a:rPr lang="en-US" altLang="zh-CN" dirty="0" err="1"/>
              <a:t>TFile</a:t>
            </a:r>
            <a:r>
              <a:rPr lang="en-US" altLang="zh-CN" dirty="0"/>
              <a:t> *_file2 = </a:t>
            </a:r>
            <a:r>
              <a:rPr lang="en-US" altLang="zh-CN" dirty="0" err="1"/>
              <a:t>TFile</a:t>
            </a:r>
            <a:r>
              <a:rPr lang="en-US" altLang="zh-CN" dirty="0"/>
              <a:t>::Open("ExG4_DSL2_tau5_4156.root");</a:t>
            </a:r>
          </a:p>
          <a:p>
            <a:r>
              <a:rPr lang="en-US" altLang="zh-CN" dirty="0"/>
              <a:t>TH1F *h2=new TH1F("h2","h2",2250,0,45000);</a:t>
            </a:r>
          </a:p>
          <a:p>
            <a:r>
              <a:rPr lang="en-US" altLang="zh-CN" dirty="0"/>
              <a:t>tree-&gt;Draw("DSSD1e+DSSD2e&gt;&gt;h2","DSSD1e&gt;0&amp;&amp;DSSD2e&gt;0&amp;&amp;DSSD1x&gt;100&amp;&amp;DSSD1x&lt;103&amp;&amp;DSSD1y&gt;100&amp;&amp;DSSD1y&lt;103","same");</a:t>
            </a:r>
          </a:p>
          <a:p>
            <a:r>
              <a:rPr lang="en-US" altLang="zh-CN" dirty="0"/>
              <a:t>TH1F *h3=new TH1F("h3","h3",2250,0,45000);</a:t>
            </a:r>
          </a:p>
          <a:p>
            <a:r>
              <a:rPr lang="en-US" altLang="zh-CN" dirty="0"/>
              <a:t>tree-&gt;Draw("DSSD1e+DSSD2e&gt;&gt;h3","DSSD1e&gt;0&amp;&amp;DSSD2e&gt;0&amp;&amp;DSSD1x&gt;100&amp;&amp;DSSD1x&lt;103&amp;&amp;DSSD1y&gt;100&amp;&amp;DSSD1y&lt;103","h same");</a:t>
            </a:r>
          </a:p>
          <a:p>
            <a:r>
              <a:rPr lang="en-US" altLang="zh-CN" dirty="0"/>
              <a:t>h3-&gt;Scale(4.2);</a:t>
            </a:r>
          </a:p>
          <a:p>
            <a:r>
              <a:rPr lang="en-US" altLang="zh-CN" dirty="0"/>
              <a:t>h3-&gt;Draw("h same");</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256</a:t>
            </a:fld>
            <a:endParaRPr lang="zh-CN" altLang="en-US"/>
          </a:p>
        </p:txBody>
      </p:sp>
    </p:spTree>
    <p:extLst>
      <p:ext uri="{BB962C8B-B14F-4D97-AF65-F5344CB8AC3E}">
        <p14:creationId xmlns:p14="http://schemas.microsoft.com/office/powerpoint/2010/main" val="1204290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263</a:t>
            </a:fld>
            <a:endParaRPr lang="zh-CN" altLang="en-US"/>
          </a:p>
        </p:txBody>
      </p:sp>
    </p:spTree>
    <p:extLst>
      <p:ext uri="{BB962C8B-B14F-4D97-AF65-F5344CB8AC3E}">
        <p14:creationId xmlns:p14="http://schemas.microsoft.com/office/powerpoint/2010/main" val="3116919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tree-&gt;Draw("DSSD1x:DSSD1y&gt;&gt;(1200,70,130,1200,70,130)","DSSD1x&gt;0&amp;&amp;DSSD1y&gt;0&amp;&amp;DSSD1e&gt;0&amp;&amp;DSSD2e&gt;0","colz")</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265</a:t>
            </a:fld>
            <a:endParaRPr lang="zh-CN" altLang="en-US"/>
          </a:p>
        </p:txBody>
      </p:sp>
    </p:spTree>
    <p:extLst>
      <p:ext uri="{BB962C8B-B14F-4D97-AF65-F5344CB8AC3E}">
        <p14:creationId xmlns:p14="http://schemas.microsoft.com/office/powerpoint/2010/main" val="83563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47</a:t>
            </a:fld>
            <a:endParaRPr lang="zh-CN" altLang="en-US"/>
          </a:p>
        </p:txBody>
      </p:sp>
    </p:spTree>
    <p:extLst>
      <p:ext uri="{BB962C8B-B14F-4D97-AF65-F5344CB8AC3E}">
        <p14:creationId xmlns:p14="http://schemas.microsoft.com/office/powerpoint/2010/main" val="684651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tree-&gt;Draw("DSSD2x:DSSD2y&gt;&gt;(16,75,125,16,75,125)","DSSD2x&gt;0&amp;&amp;DSSD2y&gt;0&amp;&amp;DSSD1e&gt;0&amp;&amp;DSSD2e&gt;0","colz")</a:t>
            </a:r>
          </a:p>
          <a:p>
            <a:r>
              <a:rPr lang="en-US" dirty="0"/>
              <a:t>tree-&gt;Draw("DSSD1e+DSSD2e&gt;&gt;(2250,0,45000)","DSSD1e&gt;0&amp;&amp;DSSD2e&gt;0")</a:t>
            </a:r>
          </a:p>
          <a:p>
            <a:endParaRPr lang="en-US" dirty="0"/>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266</a:t>
            </a:fld>
            <a:endParaRPr lang="zh-CN" altLang="en-US"/>
          </a:p>
        </p:txBody>
      </p:sp>
    </p:spTree>
    <p:extLst>
      <p:ext uri="{BB962C8B-B14F-4D97-AF65-F5344CB8AC3E}">
        <p14:creationId xmlns:p14="http://schemas.microsoft.com/office/powerpoint/2010/main" val="694800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tree-&gt;Draw("DSSD2x:DSSD2y&gt;&gt;(16,75,125,16,75,125)","DSSD2x&gt;0&amp;&amp;DSSD2y&gt;0&amp;&amp;DSSD1e&gt;0&amp;&amp;DSSD2e&gt;0","colz")</a:t>
            </a:r>
          </a:p>
          <a:p>
            <a:endParaRPr lang="en-US" altLang="zh-CN" dirty="0"/>
          </a:p>
          <a:p>
            <a:r>
              <a:rPr lang="en-US" altLang="zh-CN" dirty="0" err="1"/>
              <a:t>TFile</a:t>
            </a:r>
            <a:r>
              <a:rPr lang="en-US" altLang="zh-CN" dirty="0"/>
              <a:t> *_file0 = </a:t>
            </a:r>
            <a:r>
              <a:rPr lang="en-US" altLang="zh-CN" dirty="0" err="1"/>
              <a:t>TFile</a:t>
            </a:r>
            <a:r>
              <a:rPr lang="en-US" altLang="zh-CN" dirty="0"/>
              <a:t>::Open("Test/Mg23_Gamma7787_Eg7787.00_Tau1.0_SP1.00_AD0.0_Gepull100mm_DSL2.root");</a:t>
            </a:r>
          </a:p>
          <a:p>
            <a:endParaRPr lang="en-US" altLang="zh-CN" dirty="0"/>
          </a:p>
          <a:p>
            <a:r>
              <a:rPr lang="en-US" altLang="zh-CN" dirty="0"/>
              <a:t>tree-&gt;Draw("DSSD1e+DSSD2e&gt;&gt;(1250,0,25000)","DSSD1e&gt;0&amp;&amp;DSSD2e&gt;0");</a:t>
            </a:r>
          </a:p>
          <a:p>
            <a:r>
              <a:rPr lang="en-US" altLang="zh-CN" dirty="0"/>
              <a:t>tree-&gt;Draw("DSSD1e+DSSD2e","DSSD1e&gt;0&amp;&amp;DSSD2e&gt;0&amp;&amp;DSSD1x&gt;97&amp;&amp;DSSD1x&lt;103&amp;&amp;DSSD1y&gt;97&amp;&amp;DSSD1y&lt;103","same");</a:t>
            </a:r>
          </a:p>
          <a:p>
            <a:endParaRPr lang="en-US" altLang="zh-CN" dirty="0"/>
          </a:p>
          <a:p>
            <a:r>
              <a:rPr lang="en-US" altLang="zh-CN" dirty="0"/>
              <a:t>tree-&gt;Draw("DSSD1x:DSSD1y&gt;&gt;(1200,70,130,1200,70,130)","DSSD1x&gt;97&amp;&amp;DSSD1x&lt;103&amp;&amp;DSSD1y&gt;97&amp;&amp;DSSD1y&lt;103&amp;&amp;DSSD1e&gt;0&amp;&amp;DSSD2e&gt;0","colz");</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267</a:t>
            </a:fld>
            <a:endParaRPr lang="zh-CN" altLang="en-US"/>
          </a:p>
        </p:txBody>
      </p:sp>
    </p:spTree>
    <p:extLst>
      <p:ext uri="{BB962C8B-B14F-4D97-AF65-F5344CB8AC3E}">
        <p14:creationId xmlns:p14="http://schemas.microsoft.com/office/powerpoint/2010/main" val="1323736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268</a:t>
            </a:fld>
            <a:endParaRPr lang="zh-CN" altLang="en-US"/>
          </a:p>
        </p:txBody>
      </p:sp>
    </p:spTree>
    <p:extLst>
      <p:ext uri="{BB962C8B-B14F-4D97-AF65-F5344CB8AC3E}">
        <p14:creationId xmlns:p14="http://schemas.microsoft.com/office/powerpoint/2010/main" val="1745071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TFile</a:t>
            </a:r>
            <a:r>
              <a:rPr lang="en-US" altLang="zh-CN" dirty="0"/>
              <a:t> *_file0 = </a:t>
            </a:r>
            <a:r>
              <a:rPr lang="en-US" altLang="zh-CN" dirty="0" err="1"/>
              <a:t>TFile</a:t>
            </a:r>
            <a:r>
              <a:rPr lang="en-US" altLang="zh-CN" dirty="0"/>
              <a:t>::Open("Test/Mg23_Gamma7787_Eg7787.00_Tau1.0_SP1.00_AD0.0_DSL2.root");</a:t>
            </a:r>
          </a:p>
          <a:p>
            <a:r>
              <a:rPr lang="en-US" altLang="zh-CN" dirty="0"/>
              <a:t>TH1F *</a:t>
            </a:r>
            <a:r>
              <a:rPr lang="en-US" altLang="zh-CN" dirty="0" err="1"/>
              <a:t>Eg</a:t>
            </a:r>
            <a:r>
              <a:rPr lang="en-US" altLang="zh-CN" dirty="0"/>
              <a:t>=new TH1F("Eg","Eg",10000,0.,10000);</a:t>
            </a:r>
          </a:p>
          <a:p>
            <a:r>
              <a:rPr lang="it-IT" altLang="zh-CN" dirty="0"/>
              <a:t>tree-&gt;Draw("Clovere&gt;&gt;Eg","DSSD1e+DSSD2e&gt;8000&amp;&amp;DSSD1e&gt;0&amp;&amp;DSSD2e&gt;0&amp;&amp;Clovere&gt;600","");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TFile</a:t>
            </a:r>
            <a:r>
              <a:rPr lang="en-US" altLang="zh-CN" dirty="0"/>
              <a:t> *_file0 = </a:t>
            </a:r>
            <a:r>
              <a:rPr lang="en-US" altLang="zh-CN" dirty="0" err="1"/>
              <a:t>TFile</a:t>
            </a:r>
            <a:r>
              <a:rPr lang="en-US" altLang="zh-CN" dirty="0"/>
              <a:t>::Open("Test/Mg23_Gamma7787_Eg7787.00_Tau6.0_SP1.00_AD0.0_DSL2.root");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tree-&gt;Draw("Clovere","DSSD1e+DSSD2e&gt;8000&amp;&amp;DSSD1e&gt;0&amp;&amp;DSSD2e&gt;0&amp;&amp;Clovere&gt;600","same");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dirty="0" err="1"/>
              <a:t>TFile</a:t>
            </a:r>
            <a:r>
              <a:rPr lang="en-US" altLang="zh-CN" dirty="0"/>
              <a:t> *_file0 = </a:t>
            </a:r>
            <a:r>
              <a:rPr lang="en-US" altLang="zh-CN" dirty="0" err="1"/>
              <a:t>TFile</a:t>
            </a:r>
            <a:r>
              <a:rPr lang="en-US" altLang="zh-CN" dirty="0"/>
              <a:t>::Open("Test/Mg23_Gamma7787_Eg7787.00_Tau1.0_SP1.00_AD0.0_Gepull100mm_DSL2.root");</a:t>
            </a:r>
          </a:p>
          <a:p>
            <a:r>
              <a:rPr lang="it-IT" altLang="zh-CN" dirty="0"/>
              <a:t>tree-&gt;Draw("Clovere","DSSD1e+DSSD2e&gt;8000&amp;&amp;DSSD1e&gt;0&amp;&amp;DSSD2e&gt;0&amp;&amp;Clovere&gt;600","same");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TFile</a:t>
            </a:r>
            <a:r>
              <a:rPr lang="en-US" altLang="zh-CN" dirty="0"/>
              <a:t> *_file0 = </a:t>
            </a:r>
            <a:r>
              <a:rPr lang="en-US" altLang="zh-CN" dirty="0" err="1"/>
              <a:t>TFile</a:t>
            </a:r>
            <a:r>
              <a:rPr lang="en-US" altLang="zh-CN" dirty="0"/>
              <a:t>::Open("Test/Mg23_Gamma7787_Eg7787.00_Tau6.0_SP1.00_AD0.0_Gepull100mm_DSL2.root");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tree-&gt;Draw("Clovere","DSSD1e+DSSD2e&gt;8000&amp;&amp;DSSD1e&gt;0&amp;&amp;DSSD2e&gt;0&amp;&amp;Clovere&gt;600","same");</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272</a:t>
            </a:fld>
            <a:endParaRPr lang="zh-CN" altLang="en-US"/>
          </a:p>
        </p:txBody>
      </p:sp>
    </p:spTree>
    <p:extLst>
      <p:ext uri="{BB962C8B-B14F-4D97-AF65-F5344CB8AC3E}">
        <p14:creationId xmlns:p14="http://schemas.microsoft.com/office/powerpoint/2010/main" val="1643615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TFile</a:t>
            </a:r>
            <a:r>
              <a:rPr lang="en-US" altLang="zh-CN" dirty="0"/>
              <a:t> *_file0 = </a:t>
            </a:r>
            <a:r>
              <a:rPr lang="en-US" altLang="zh-CN" dirty="0" err="1"/>
              <a:t>TFile</a:t>
            </a:r>
            <a:r>
              <a:rPr lang="en-US" altLang="zh-CN" dirty="0"/>
              <a:t>::Open("Test/Mg23_Gamma7787_Eg7787.00_Tau1.0_SP1.00_AD0.0_DSL2.root");</a:t>
            </a:r>
          </a:p>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&gt;&gt;Eg","DSSD1e+DSSD2e&gt;8000&amp;&amp;DSSD1e&gt;0&amp;&amp;DSSD2e&gt;0&amp;&amp;</a:t>
            </a:r>
            <a:r>
              <a:rPr lang="en-US" altLang="zh-CN" dirty="0" err="1"/>
              <a:t>Clovere</a:t>
            </a:r>
            <a:r>
              <a:rPr lang="en-US" altLang="zh-CN" dirty="0"/>
              <a:t>&gt;600&amp;&amp;DSSD1x&gt;97&amp;&amp;DSSD1x&lt;103&amp;&amp;DSSD1y&gt;97&amp;&amp;DSSD1y&lt;103","");</a:t>
            </a:r>
          </a:p>
          <a:p>
            <a:r>
              <a:rPr lang="en-US" altLang="zh-CN" dirty="0" err="1"/>
              <a:t>TFile</a:t>
            </a:r>
            <a:r>
              <a:rPr lang="en-US" altLang="zh-CN" dirty="0"/>
              <a:t> *_file0 = </a:t>
            </a:r>
            <a:r>
              <a:rPr lang="en-US" altLang="zh-CN" dirty="0" err="1"/>
              <a:t>TFile</a:t>
            </a:r>
            <a:r>
              <a:rPr lang="en-US" altLang="zh-CN" dirty="0"/>
              <a:t>::Open("Test/Mg23_Gamma7787_Eg7787.00_Tau6.0_SP1.00_AD0.0_DSL2.root");</a:t>
            </a:r>
          </a:p>
          <a:p>
            <a:r>
              <a:rPr lang="en-US" altLang="zh-CN" dirty="0"/>
              <a:t>tree-&gt;Draw("Clovere","DSSD1e+DSSD2e&gt;8000&amp;&amp;DSSD1e&gt;0&amp;&amp;DSSD2e&gt;0&amp;&amp;</a:t>
            </a:r>
            <a:r>
              <a:rPr lang="en-US" altLang="zh-CN" dirty="0" err="1"/>
              <a:t>Clovere</a:t>
            </a:r>
            <a:r>
              <a:rPr lang="en-US" altLang="zh-CN" dirty="0"/>
              <a:t>&gt;600&amp;&amp;DSSD1x&gt;97&amp;&amp;DSSD1x&lt;103&amp;&amp;DSSD1y&gt;97&amp;&amp;DSSD1y&lt;103","same");</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273</a:t>
            </a:fld>
            <a:endParaRPr lang="zh-CN" altLang="en-US"/>
          </a:p>
        </p:txBody>
      </p:sp>
    </p:spTree>
    <p:extLst>
      <p:ext uri="{BB962C8B-B14F-4D97-AF65-F5344CB8AC3E}">
        <p14:creationId xmlns:p14="http://schemas.microsoft.com/office/powerpoint/2010/main" val="3171213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TFile</a:t>
            </a:r>
            <a:r>
              <a:rPr lang="en-US" altLang="zh-CN" dirty="0"/>
              <a:t> *_file0 = </a:t>
            </a:r>
            <a:r>
              <a:rPr lang="en-US" altLang="zh-CN" dirty="0" err="1"/>
              <a:t>TFile</a:t>
            </a:r>
            <a:r>
              <a:rPr lang="en-US" altLang="zh-CN" dirty="0"/>
              <a:t>::Open("Test/Mg23_Gamma7787_Eg7787.00_Tau1.0_SP1.00_AD0.0_Gepull100mm_DSL2.root");</a:t>
            </a:r>
          </a:p>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&gt;&gt;Eg","DSSD1e+DSSD2e&gt;8000&amp;&amp;DSSD1e&gt;0&amp;&amp;DSSD2e&gt;0&amp;&amp;</a:t>
            </a:r>
            <a:r>
              <a:rPr lang="en-US" altLang="zh-CN" dirty="0" err="1"/>
              <a:t>Clovere</a:t>
            </a:r>
            <a:r>
              <a:rPr lang="en-US" altLang="zh-CN" dirty="0"/>
              <a:t>&gt;600&amp;&amp;DSSD1x&gt;97&amp;&amp;DSSD1x&lt;103&amp;&amp;DSSD1y&gt;97&amp;&amp;DSSD1y&lt;103","");</a:t>
            </a:r>
          </a:p>
          <a:p>
            <a:r>
              <a:rPr lang="en-US" altLang="zh-CN" dirty="0" err="1"/>
              <a:t>TFile</a:t>
            </a:r>
            <a:r>
              <a:rPr lang="en-US" altLang="zh-CN" dirty="0"/>
              <a:t> *_file0 = </a:t>
            </a:r>
            <a:r>
              <a:rPr lang="en-US" altLang="zh-CN" dirty="0" err="1"/>
              <a:t>TFile</a:t>
            </a:r>
            <a:r>
              <a:rPr lang="en-US" altLang="zh-CN" dirty="0"/>
              <a:t>::Open("Test/Mg23_Gamma7787_Eg7787.00_Tau6.0_SP1.00_AD0.0_Gepull100mm_DSL2.root");</a:t>
            </a:r>
          </a:p>
          <a:p>
            <a:r>
              <a:rPr lang="en-US" altLang="zh-CN" dirty="0"/>
              <a:t>tree-&gt;Draw("Clovere","DSSD1e+DSSD2e&gt;8000&amp;&amp;DSSD1e&gt;0&amp;&amp;DSSD2e&gt;0&amp;&amp;</a:t>
            </a:r>
            <a:r>
              <a:rPr lang="en-US" altLang="zh-CN" dirty="0" err="1"/>
              <a:t>Clovere</a:t>
            </a:r>
            <a:r>
              <a:rPr lang="en-US" altLang="zh-CN" dirty="0"/>
              <a:t>&gt;600&amp;&amp;DSSD1x&gt;97&amp;&amp;DSSD1x&lt;103&amp;&amp;DSSD1y&gt;97&amp;&amp;DSSD1y&lt;103","same");</a:t>
            </a:r>
          </a:p>
          <a:p>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274</a:t>
            </a:fld>
            <a:endParaRPr lang="zh-CN" altLang="en-US"/>
          </a:p>
        </p:txBody>
      </p:sp>
    </p:spTree>
    <p:extLst>
      <p:ext uri="{BB962C8B-B14F-4D97-AF65-F5344CB8AC3E}">
        <p14:creationId xmlns:p14="http://schemas.microsoft.com/office/powerpoint/2010/main" val="3881700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TFile</a:t>
            </a:r>
            <a:r>
              <a:rPr lang="en-US" altLang="zh-CN" dirty="0"/>
              <a:t> *_file0 = </a:t>
            </a:r>
            <a:r>
              <a:rPr lang="en-US" altLang="zh-CN" dirty="0" err="1"/>
              <a:t>TFile</a:t>
            </a:r>
            <a:r>
              <a:rPr lang="en-US" altLang="zh-CN" dirty="0"/>
              <a:t>::Open("Test/Mg23_Gamma7787_Eg7787.00_Tau1.0_SP1.00_AD0.0_Gepull200mm_DSL2.root");</a:t>
            </a:r>
          </a:p>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&gt;&gt;Eg","DSSD1e+DSSD2e&gt;8000&amp;&amp;DSSD1e&gt;0&amp;&amp;DSSD2e&gt;0&amp;&amp;</a:t>
            </a:r>
            <a:r>
              <a:rPr lang="en-US" altLang="zh-CN" dirty="0" err="1"/>
              <a:t>Clovere</a:t>
            </a:r>
            <a:r>
              <a:rPr lang="en-US" altLang="zh-CN" dirty="0"/>
              <a:t>&gt;600","");</a:t>
            </a:r>
          </a:p>
          <a:p>
            <a:endParaRPr lang="en-US" altLang="zh-CN" dirty="0"/>
          </a:p>
          <a:p>
            <a:r>
              <a:rPr lang="en-US" altLang="zh-CN" dirty="0" err="1"/>
              <a:t>TFile</a:t>
            </a:r>
            <a:r>
              <a:rPr lang="en-US" altLang="zh-CN" dirty="0"/>
              <a:t> *_file0 = </a:t>
            </a:r>
            <a:r>
              <a:rPr lang="en-US" altLang="zh-CN" dirty="0" err="1"/>
              <a:t>TFile</a:t>
            </a:r>
            <a:r>
              <a:rPr lang="en-US" altLang="zh-CN" dirty="0"/>
              <a:t>::Open("Test/Mg23_Gamma7787_Eg7787.00_Tau6.0_SP1.00_AD0.0_Gepull200mm_DSL2.root");</a:t>
            </a:r>
          </a:p>
          <a:p>
            <a:r>
              <a:rPr lang="en-US" altLang="zh-CN" dirty="0"/>
              <a:t>tree-&gt;Draw("Clovere","DSSD1e+DSSD2e&gt;8000&amp;&amp;DSSD1e&gt;0&amp;&amp;DSSD2e&gt;0&amp;&amp;</a:t>
            </a:r>
            <a:r>
              <a:rPr lang="en-US" altLang="zh-CN" dirty="0" err="1"/>
              <a:t>Clovere</a:t>
            </a:r>
            <a:r>
              <a:rPr lang="en-US" altLang="zh-CN" dirty="0"/>
              <a:t>&gt;600","same");</a:t>
            </a:r>
          </a:p>
          <a:p>
            <a:endParaRPr lang="en-US" altLang="zh-CN" dirty="0"/>
          </a:p>
          <a:p>
            <a:r>
              <a:rPr lang="en-US" altLang="zh-CN" dirty="0" err="1"/>
              <a:t>TFile</a:t>
            </a:r>
            <a:r>
              <a:rPr lang="en-US" altLang="zh-CN" dirty="0"/>
              <a:t> *_file0 = </a:t>
            </a:r>
            <a:r>
              <a:rPr lang="en-US" altLang="zh-CN" dirty="0" err="1"/>
              <a:t>TFile</a:t>
            </a:r>
            <a:r>
              <a:rPr lang="en-US" altLang="zh-CN" dirty="0"/>
              <a:t>::Open("Test/Mg23_Gamma7787_Eg7787.00_Tau1.0_SP1.00_AD0.0_Gepull200mm_DSL2.root");</a:t>
            </a:r>
          </a:p>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&gt;&gt;Eg","DSSD1e+DSSD2e&gt;8000&amp;&amp;DSSD1e&gt;0&amp;&amp;DSSD2e&gt;0&amp;&amp;</a:t>
            </a:r>
            <a:r>
              <a:rPr lang="en-US" altLang="zh-CN" dirty="0" err="1"/>
              <a:t>Clovere</a:t>
            </a:r>
            <a:r>
              <a:rPr lang="en-US" altLang="zh-CN" dirty="0"/>
              <a:t>&gt;600&amp;&amp;DSSD1x&gt;97&amp;&amp;DSSD1x&lt;103&amp;&amp;DSSD1y&gt;97&amp;&amp;DSSD1y&lt;103","");</a:t>
            </a:r>
          </a:p>
          <a:p>
            <a:r>
              <a:rPr lang="en-US" altLang="zh-CN" dirty="0" err="1"/>
              <a:t>TFile</a:t>
            </a:r>
            <a:r>
              <a:rPr lang="en-US" altLang="zh-CN" dirty="0"/>
              <a:t> *_file0 = </a:t>
            </a:r>
            <a:r>
              <a:rPr lang="en-US" altLang="zh-CN" dirty="0" err="1"/>
              <a:t>TFile</a:t>
            </a:r>
            <a:r>
              <a:rPr lang="en-US" altLang="zh-CN" dirty="0"/>
              <a:t>::Open("Test/Mg23_Gamma7787_Eg7787.00_Tau6.0_SP1.00_AD0.0_Gepull200mm_DSL2.root");</a:t>
            </a:r>
          </a:p>
          <a:p>
            <a:r>
              <a:rPr lang="en-US" altLang="zh-CN" dirty="0"/>
              <a:t>tree-&gt;Draw("Clovere","DSSD1e+DSSD2e&gt;8000&amp;&amp;DSSD1e&gt;0&amp;&amp;DSSD2e&gt;0&amp;&amp;</a:t>
            </a:r>
            <a:r>
              <a:rPr lang="en-US" altLang="zh-CN" dirty="0" err="1"/>
              <a:t>Clovere</a:t>
            </a:r>
            <a:r>
              <a:rPr lang="en-US" altLang="zh-CN" dirty="0"/>
              <a:t>&gt;600&amp;&amp;DSSD1x&gt;97&amp;&amp;DSSD1x&lt;103&amp;&amp;DSSD1y&gt;97&amp;&amp;DSSD1y&lt;103","same");</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275</a:t>
            </a:fld>
            <a:endParaRPr lang="zh-CN" altLang="en-US"/>
          </a:p>
        </p:txBody>
      </p:sp>
    </p:spTree>
    <p:extLst>
      <p:ext uri="{BB962C8B-B14F-4D97-AF65-F5344CB8AC3E}">
        <p14:creationId xmlns:p14="http://schemas.microsoft.com/office/powerpoint/2010/main" val="2509526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a:t>
            </a:r>
            <a:r>
              <a:rPr lang="en-US" altLang="zh-CN" dirty="0" err="1"/>
              <a:t>Eg</a:t>
            </a:r>
            <a:r>
              <a:rPr lang="en-US" altLang="zh-CN" dirty="0"/>
              <a:t>","</a:t>
            </a:r>
            <a:r>
              <a:rPr lang="en-US" altLang="zh-CN" dirty="0" err="1"/>
              <a:t>Clovere</a:t>
            </a:r>
            <a:r>
              <a:rPr lang="en-US" altLang="zh-CN" dirty="0"/>
              <a:t>&gt;0&amp;&amp;</a:t>
            </a:r>
            <a:r>
              <a:rPr lang="en-US" altLang="zh-CN" dirty="0" err="1"/>
              <a:t>Clovere</a:t>
            </a:r>
            <a:r>
              <a:rPr lang="en-US" altLang="zh-CN" dirty="0"/>
              <a:t>&lt;10000&amp;&amp;DSSD1e+DSSD2e&gt;10000&amp;&amp;DSSD1e&gt;0&amp;&amp;DSSD2e&gt;0","");</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279</a:t>
            </a:fld>
            <a:endParaRPr lang="zh-CN" altLang="en-US"/>
          </a:p>
        </p:txBody>
      </p:sp>
    </p:spTree>
    <p:extLst>
      <p:ext uri="{BB962C8B-B14F-4D97-AF65-F5344CB8AC3E}">
        <p14:creationId xmlns:p14="http://schemas.microsoft.com/office/powerpoint/2010/main" val="32245181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280</a:t>
            </a:fld>
            <a:endParaRPr lang="zh-CN" altLang="en-US"/>
          </a:p>
        </p:txBody>
      </p:sp>
    </p:spTree>
    <p:extLst>
      <p:ext uri="{BB962C8B-B14F-4D97-AF65-F5344CB8AC3E}">
        <p14:creationId xmlns:p14="http://schemas.microsoft.com/office/powerpoint/2010/main" val="1517046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a:t>
            </a:r>
            <a:r>
              <a:rPr lang="en-US" altLang="zh-CN" dirty="0" err="1"/>
              <a:t>Eg</a:t>
            </a:r>
            <a:r>
              <a:rPr lang="en-US" altLang="zh-CN" dirty="0"/>
              <a:t>","</a:t>
            </a:r>
            <a:r>
              <a:rPr lang="en-US" altLang="zh-CN" dirty="0" err="1"/>
              <a:t>Clovere</a:t>
            </a:r>
            <a:r>
              <a:rPr lang="en-US" altLang="zh-CN" dirty="0"/>
              <a:t>&gt;0&amp;&amp;</a:t>
            </a:r>
            <a:r>
              <a:rPr lang="en-US" altLang="zh-CN" dirty="0" err="1"/>
              <a:t>Clovere</a:t>
            </a:r>
            <a:r>
              <a:rPr lang="en-US" altLang="zh-CN" dirty="0"/>
              <a:t>&lt;10000&amp;&amp;DSSD1e+DSSD2e&gt;10000&amp;&amp;DSSD1e&gt;0&amp;&amp;DSSD2e&gt;0","");</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281</a:t>
            </a:fld>
            <a:endParaRPr lang="zh-CN" altLang="en-US"/>
          </a:p>
        </p:txBody>
      </p:sp>
    </p:spTree>
    <p:extLst>
      <p:ext uri="{BB962C8B-B14F-4D97-AF65-F5344CB8AC3E}">
        <p14:creationId xmlns:p14="http://schemas.microsoft.com/office/powerpoint/2010/main" val="3222635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25.02*36=900.72</a:t>
            </a:r>
            <a:endParaRPr lang="zh-CN" altLang="en-US" sz="1200" dirty="0"/>
          </a:p>
          <a:p>
            <a:r>
              <a:rPr lang="en-US" altLang="zh-CN" dirty="0"/>
              <a:t>31.42*36=1131.12</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50</a:t>
            </a:fld>
            <a:endParaRPr lang="zh-CN" altLang="en-US"/>
          </a:p>
        </p:txBody>
      </p:sp>
    </p:spTree>
    <p:extLst>
      <p:ext uri="{BB962C8B-B14F-4D97-AF65-F5344CB8AC3E}">
        <p14:creationId xmlns:p14="http://schemas.microsoft.com/office/powerpoint/2010/main" val="15882964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宋体" panose="02010600030101010101" pitchFamily="2" charset="-122"/>
                <a:ea typeface="宋体" panose="02010600030101010101" pitchFamily="2" charset="-122"/>
              </a:rPr>
              <a:t>/vis/viewer/set/</a:t>
            </a:r>
            <a:r>
              <a:rPr lang="en-US" altLang="zh-CN" sz="1800" dirty="0" err="1">
                <a:latin typeface="宋体" panose="02010600030101010101" pitchFamily="2" charset="-122"/>
                <a:ea typeface="宋体" panose="02010600030101010101" pitchFamily="2" charset="-122"/>
              </a:rPr>
              <a:t>viewpointThetaPhi</a:t>
            </a:r>
            <a:r>
              <a:rPr lang="en-US" altLang="zh-CN" sz="1800" dirty="0">
                <a:latin typeface="宋体" panose="02010600030101010101" pitchFamily="2" charset="-122"/>
                <a:ea typeface="宋体" panose="02010600030101010101" pitchFamily="2" charset="-122"/>
              </a:rPr>
              <a:t> 90. 180.</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289</a:t>
            </a:fld>
            <a:endParaRPr lang="zh-CN" altLang="en-US"/>
          </a:p>
        </p:txBody>
      </p:sp>
    </p:spTree>
    <p:extLst>
      <p:ext uri="{BB962C8B-B14F-4D97-AF65-F5344CB8AC3E}">
        <p14:creationId xmlns:p14="http://schemas.microsoft.com/office/powerpoint/2010/main" val="10740880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宋体" panose="02010600030101010101" pitchFamily="2" charset="-122"/>
                <a:ea typeface="宋体" panose="02010600030101010101" pitchFamily="2" charset="-122"/>
              </a:rPr>
              <a:t>/vis/viewer/set/</a:t>
            </a:r>
            <a:r>
              <a:rPr lang="en-US" altLang="zh-CN" sz="1800" dirty="0" err="1">
                <a:latin typeface="宋体" panose="02010600030101010101" pitchFamily="2" charset="-122"/>
                <a:ea typeface="宋体" panose="02010600030101010101" pitchFamily="2" charset="-122"/>
              </a:rPr>
              <a:t>viewpointThetaPhi</a:t>
            </a:r>
            <a:r>
              <a:rPr lang="en-US" altLang="zh-CN" sz="1800" dirty="0">
                <a:latin typeface="宋体" panose="02010600030101010101" pitchFamily="2" charset="-122"/>
                <a:ea typeface="宋体" panose="02010600030101010101" pitchFamily="2" charset="-122"/>
              </a:rPr>
              <a:t> 90. 180.</a:t>
            </a:r>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290</a:t>
            </a:fld>
            <a:endParaRPr lang="zh-CN" altLang="en-US"/>
          </a:p>
        </p:txBody>
      </p:sp>
    </p:spTree>
    <p:extLst>
      <p:ext uri="{BB962C8B-B14F-4D97-AF65-F5344CB8AC3E}">
        <p14:creationId xmlns:p14="http://schemas.microsoft.com/office/powerpoint/2010/main" val="1074088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292</a:t>
            </a:fld>
            <a:endParaRPr lang="zh-CN" altLang="en-US"/>
          </a:p>
        </p:txBody>
      </p:sp>
    </p:spTree>
    <p:extLst>
      <p:ext uri="{BB962C8B-B14F-4D97-AF65-F5344CB8AC3E}">
        <p14:creationId xmlns:p14="http://schemas.microsoft.com/office/powerpoint/2010/main" val="2471389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a:t>
            </a:r>
            <a:r>
              <a:rPr lang="en-US" altLang="zh-CN" dirty="0" err="1"/>
              <a:t>Eg</a:t>
            </a:r>
            <a:r>
              <a:rPr lang="en-US" altLang="zh-CN" dirty="0"/>
              <a:t>","</a:t>
            </a:r>
            <a:r>
              <a:rPr lang="en-US" altLang="zh-CN" dirty="0" err="1"/>
              <a:t>Clovere</a:t>
            </a:r>
            <a:r>
              <a:rPr lang="en-US" altLang="zh-CN" dirty="0"/>
              <a:t>&gt;0&amp;&amp;</a:t>
            </a:r>
            <a:r>
              <a:rPr lang="en-US" altLang="zh-CN" dirty="0" err="1"/>
              <a:t>Clovere</a:t>
            </a:r>
            <a:r>
              <a:rPr lang="en-US" altLang="zh-CN" dirty="0"/>
              <a:t>&lt;10000&amp;&amp;DSSD1e+DSSD2e&gt;10000&amp;&amp;DSSD1e&gt;0&amp;&amp;DSSD2e&gt;0","");</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293</a:t>
            </a:fld>
            <a:endParaRPr lang="zh-CN" altLang="en-US"/>
          </a:p>
        </p:txBody>
      </p:sp>
    </p:spTree>
    <p:extLst>
      <p:ext uri="{BB962C8B-B14F-4D97-AF65-F5344CB8AC3E}">
        <p14:creationId xmlns:p14="http://schemas.microsoft.com/office/powerpoint/2010/main" val="9873727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TH1F *</a:t>
            </a:r>
            <a:r>
              <a:rPr lang="en-US" altLang="zh-CN" dirty="0" err="1"/>
              <a:t>Eg</a:t>
            </a:r>
            <a:r>
              <a:rPr lang="en-US" altLang="zh-CN" dirty="0"/>
              <a:t>=new TH1F("Eg","Eg",10000,0.,10000);</a:t>
            </a:r>
          </a:p>
          <a:p>
            <a:r>
              <a:rPr lang="en-US" altLang="zh-CN" dirty="0"/>
              <a:t>tree-&gt;Draw("</a:t>
            </a:r>
            <a:r>
              <a:rPr lang="en-US" altLang="zh-CN" dirty="0" err="1"/>
              <a:t>Clovere</a:t>
            </a:r>
            <a:r>
              <a:rPr lang="en-US" altLang="zh-CN" dirty="0"/>
              <a:t>&gt;&gt;</a:t>
            </a:r>
            <a:r>
              <a:rPr lang="en-US" altLang="zh-CN" dirty="0" err="1"/>
              <a:t>Eg</a:t>
            </a:r>
            <a:r>
              <a:rPr lang="en-US" altLang="zh-CN" dirty="0"/>
              <a:t>","</a:t>
            </a:r>
            <a:r>
              <a:rPr lang="en-US" altLang="zh-CN" dirty="0" err="1"/>
              <a:t>Clovere</a:t>
            </a:r>
            <a:r>
              <a:rPr lang="en-US" altLang="zh-CN" dirty="0"/>
              <a:t>&gt;0&amp;&amp;</a:t>
            </a:r>
            <a:r>
              <a:rPr lang="en-US" altLang="zh-CN" dirty="0" err="1"/>
              <a:t>Clovere</a:t>
            </a:r>
            <a:r>
              <a:rPr lang="en-US" altLang="zh-CN" dirty="0"/>
              <a:t>&lt;10000&amp;&amp;DSSD1e+DSSD2e&gt;10000&amp;&amp;DSSD1e&gt;0&amp;&amp;DSSD2e&gt;0","");</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294</a:t>
            </a:fld>
            <a:endParaRPr lang="zh-CN" altLang="en-US"/>
          </a:p>
        </p:txBody>
      </p:sp>
    </p:spTree>
    <p:extLst>
      <p:ext uri="{BB962C8B-B14F-4D97-AF65-F5344CB8AC3E}">
        <p14:creationId xmlns:p14="http://schemas.microsoft.com/office/powerpoint/2010/main" val="21297885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tree-&gt;Draw("DSSD1x:DSSD1y&gt;&gt;(120,70,130,120,70,130)","DSSD1x&gt;0&amp;&amp;DSSD1y&gt;0&amp;&amp;DSSD1e&gt;0&amp;&amp;DSSD2e&gt;0","surf2")</a:t>
            </a:r>
          </a:p>
          <a:p>
            <a:endParaRPr lang="en-US" altLang="zh-CN" dirty="0"/>
          </a:p>
          <a:p>
            <a:r>
              <a:rPr lang="en-US" altLang="zh-CN" dirty="0"/>
              <a:t>tree-&gt;Draw("DSSD1e:DSSD2e&gt;&gt;(2000,0,40000,1100,0,22000)","DSSD1e&gt;0&amp;&amp;DSSD2e&gt;0","colz")</a:t>
            </a:r>
          </a:p>
          <a:p>
            <a:r>
              <a:rPr lang="en-US" altLang="zh-CN" dirty="0"/>
              <a:t>tree-&gt;Draw("DSSD1x:DSSD1y&gt;&gt;(1200,70,130,1200,70,130)","DSSD1x&gt;0&amp;&amp;DSSD1y&gt;0&amp;&amp;DSSD1e&gt;0&amp;&amp;DSSD2e&gt;0","colz")</a:t>
            </a:r>
          </a:p>
          <a:p>
            <a:endParaRPr lang="zh-CN" altLang="en-US" dirty="0"/>
          </a:p>
          <a:p>
            <a:endParaRPr lang="en-US" altLang="zh-CN"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296</a:t>
            </a:fld>
            <a:endParaRPr lang="zh-CN" altLang="en-US"/>
          </a:p>
        </p:txBody>
      </p:sp>
    </p:spTree>
    <p:extLst>
      <p:ext uri="{BB962C8B-B14F-4D97-AF65-F5344CB8AC3E}">
        <p14:creationId xmlns:p14="http://schemas.microsoft.com/office/powerpoint/2010/main" val="15542612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tree-&gt;</a:t>
            </a:r>
            <a:r>
              <a:rPr lang="en-US" altLang="zh-CN" dirty="0" err="1"/>
              <a:t>SetMarkerColor</a:t>
            </a:r>
            <a:r>
              <a:rPr lang="en-US" altLang="zh-CN" dirty="0"/>
              <a:t>(2)</a:t>
            </a:r>
          </a:p>
          <a:p>
            <a:r>
              <a:rPr lang="en-US" altLang="zh-CN" dirty="0"/>
              <a:t>tree-&gt;Draw("DSSD1e:DSSD2e","DSSD1e+DSSD2e&gt;100&amp;&amp;DSSD1e&gt;0&amp;&amp;DSSD2e&gt;0","");</a:t>
            </a: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297</a:t>
            </a:fld>
            <a:endParaRPr lang="zh-CN" altLang="en-US"/>
          </a:p>
        </p:txBody>
      </p:sp>
    </p:spTree>
    <p:extLst>
      <p:ext uri="{BB962C8B-B14F-4D97-AF65-F5344CB8AC3E}">
        <p14:creationId xmlns:p14="http://schemas.microsoft.com/office/powerpoint/2010/main" val="1799860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301</a:t>
            </a:fld>
            <a:endParaRPr lang="zh-CN" altLang="en-US"/>
          </a:p>
        </p:txBody>
      </p:sp>
    </p:spTree>
    <p:extLst>
      <p:ext uri="{BB962C8B-B14F-4D97-AF65-F5344CB8AC3E}">
        <p14:creationId xmlns:p14="http://schemas.microsoft.com/office/powerpoint/2010/main" val="11329332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 vis</a:t>
            </a:r>
          </a:p>
          <a:p>
            <a:r>
              <a:rPr lang="en-US" altLang="zh-CN" dirty="0"/>
              <a:t>visualization</a:t>
            </a:r>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350</a:t>
            </a:fld>
            <a:endParaRPr lang="zh-CN" altLang="en-US"/>
          </a:p>
        </p:txBody>
      </p:sp>
    </p:spTree>
    <p:extLst>
      <p:ext uri="{BB962C8B-B14F-4D97-AF65-F5344CB8AC3E}">
        <p14:creationId xmlns:p14="http://schemas.microsoft.com/office/powerpoint/2010/main" val="41848031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a:t>
            </a:r>
            <a:r>
              <a:rPr lang="nn-NO" dirty="0"/>
              <a:t>F:/out/Eg4156/Em/S31_Gamma4156_Eg4155.84_Tau0.0_SP1.00_AC0.0_all.root</a:t>
            </a:r>
            <a:r>
              <a:rPr lang="en-US" dirty="0"/>
              <a: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r>
              <a:rPr lang="zh-CN" altLang="en-US" dirty="0"/>
              <a:t>建立画布</a:t>
            </a:r>
          </a:p>
          <a:p>
            <a:r>
              <a:rPr lang="en-US" dirty="0" err="1"/>
              <a:t>canvaspeak</a:t>
            </a:r>
            <a:r>
              <a:rPr lang="en-US" dirty="0"/>
              <a:t>-&gt;cd();//</a:t>
            </a:r>
            <a:r>
              <a:rPr lang="zh-CN" altLang="en-US" dirty="0"/>
              <a:t>进入画布</a:t>
            </a:r>
          </a:p>
          <a:p>
            <a:r>
              <a:rPr lang="en-US" dirty="0" err="1"/>
              <a:t>canvaspeak</a:t>
            </a:r>
            <a:r>
              <a:rPr lang="en-US" dirty="0"/>
              <a:t>-&gt;</a:t>
            </a:r>
            <a:r>
              <a:rPr lang="en-US" dirty="0" err="1"/>
              <a:t>SetTopMargin</a:t>
            </a:r>
            <a:r>
              <a:rPr lang="en-US" dirty="0"/>
              <a:t>(0.029);</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endParaRPr lang="en-US" dirty="0"/>
          </a:p>
          <a:p>
            <a:r>
              <a:rPr lang="en-US" sz="1800" dirty="0">
                <a:solidFill>
                  <a:srgbClr val="000000"/>
                </a:solidFill>
                <a:latin typeface="Cascadia Mono" panose="020B0609020000020004" pitchFamily="49" charset="0"/>
              </a:rPr>
              <a:t>TH1D* </a:t>
            </a:r>
            <a:r>
              <a:rPr lang="en-US" sz="1800" dirty="0">
                <a:solidFill>
                  <a:srgbClr val="000080"/>
                </a:solidFill>
                <a:latin typeface="Cascadia Mono" panose="020B0609020000020004" pitchFamily="49" charset="0"/>
              </a:rPr>
              <a:t>he</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TH1D(</a:t>
            </a:r>
            <a:r>
              <a:rPr lang="en-US" sz="1800" dirty="0">
                <a:solidFill>
                  <a:srgbClr val="A31515"/>
                </a:solidFill>
                <a:latin typeface="Cascadia Mono" panose="020B0609020000020004" pitchFamily="49" charset="0"/>
              </a:rPr>
              <a:t>"he"</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"he"</a:t>
            </a:r>
            <a:r>
              <a:rPr lang="en-US" sz="1800" dirty="0">
                <a:solidFill>
                  <a:srgbClr val="000000"/>
                </a:solidFill>
                <a:latin typeface="Cascadia Mono" panose="020B0609020000020004" pitchFamily="49" charset="0"/>
              </a:rPr>
              <a:t>, 8000, 0, 8000);</a:t>
            </a:r>
          </a:p>
          <a:p>
            <a:endParaRPr lang="en-US" dirty="0"/>
          </a:p>
          <a:p>
            <a:r>
              <a:rPr lang="en-US" dirty="0"/>
              <a:t>//he-&gt;</a:t>
            </a:r>
            <a:r>
              <a:rPr lang="en-US" dirty="0" err="1"/>
              <a:t>Rebin</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SetLineWidth</a:t>
            </a:r>
            <a:r>
              <a:rPr lang="en-US" dirty="0"/>
              <a:t>(2);</a:t>
            </a:r>
          </a:p>
          <a:p>
            <a:r>
              <a:rPr lang="en-US" dirty="0"/>
              <a:t>he-&gt;</a:t>
            </a:r>
            <a:r>
              <a:rPr lang="en-US" dirty="0" err="1"/>
              <a:t>SetLineColor</a:t>
            </a:r>
            <a:r>
              <a:rPr lang="en-US" dirty="0"/>
              <a:t>(1);</a:t>
            </a:r>
          </a:p>
          <a:p>
            <a:r>
              <a:rPr lang="en-US" dirty="0"/>
              <a:t>he-&gt;</a:t>
            </a:r>
            <a:r>
              <a:rPr lang="en-US" dirty="0" err="1"/>
              <a:t>SetStats</a:t>
            </a:r>
            <a:r>
              <a:rPr lang="en-US" dirty="0"/>
              <a:t>(0);</a:t>
            </a:r>
          </a:p>
          <a:p>
            <a:r>
              <a:rPr lang="en-US" dirty="0"/>
              <a:t>he-&gt;</a:t>
            </a:r>
            <a:r>
              <a:rPr lang="en-US" dirty="0" err="1"/>
              <a:t>SetTitle</a:t>
            </a:r>
            <a:r>
              <a:rPr lang="en-US" dirty="0"/>
              <a:t>("");</a:t>
            </a:r>
          </a:p>
          <a:p>
            <a:r>
              <a:rPr lang="en-US" dirty="0"/>
              <a:t>he-&gt;</a:t>
            </a:r>
            <a:r>
              <a:rPr lang="en-US" dirty="0" err="1"/>
              <a:t>GetXaxis</a:t>
            </a:r>
            <a:r>
              <a:rPr lang="en-US" dirty="0"/>
              <a:t>()-&gt;</a:t>
            </a:r>
            <a:r>
              <a:rPr lang="en-US" dirty="0" err="1"/>
              <a:t>SetTitle</a:t>
            </a:r>
            <a:r>
              <a:rPr lang="en-US" dirty="0"/>
              <a:t>("Energy (keV)");//</a:t>
            </a:r>
            <a:r>
              <a:rPr lang="zh-CN" altLang="en-US" dirty="0"/>
              <a:t>轴名</a:t>
            </a:r>
          </a:p>
          <a:p>
            <a:r>
              <a:rPr lang="en-US" dirty="0"/>
              <a:t>he-&gt;</a:t>
            </a:r>
            <a:r>
              <a:rPr lang="en-US" dirty="0" err="1"/>
              <a:t>GetYaxis</a:t>
            </a:r>
            <a:r>
              <a:rPr lang="en-US" dirty="0"/>
              <a:t>()-&gt;</a:t>
            </a:r>
            <a:r>
              <a:rPr lang="en-US" dirty="0" err="1"/>
              <a:t>SetTitle</a:t>
            </a:r>
            <a:r>
              <a:rPr lang="en-US" dirty="0"/>
              <a:t>("Counts per 1 keV");//</a:t>
            </a:r>
            <a:r>
              <a:rPr lang="zh-CN" altLang="en-US" dirty="0"/>
              <a:t>轴名</a:t>
            </a:r>
          </a:p>
          <a:p>
            <a:r>
              <a:rPr lang="en-US" dirty="0"/>
              <a:t>he-&gt;</a:t>
            </a:r>
            <a:r>
              <a:rPr lang="en-US" dirty="0" err="1"/>
              <a:t>GetXaxis</a:t>
            </a:r>
            <a:r>
              <a:rPr lang="en-US" dirty="0"/>
              <a:t>()-&gt;</a:t>
            </a:r>
            <a:r>
              <a:rPr lang="en-US" dirty="0" err="1"/>
              <a:t>CenterTitle</a:t>
            </a:r>
            <a:r>
              <a:rPr lang="en-US" dirty="0"/>
              <a:t>();//</a:t>
            </a:r>
            <a:r>
              <a:rPr lang="zh-CN" altLang="en-US" dirty="0"/>
              <a:t>居中</a:t>
            </a:r>
          </a:p>
          <a:p>
            <a:r>
              <a:rPr lang="en-US" dirty="0"/>
              <a:t>he-&gt;</a:t>
            </a:r>
            <a:r>
              <a:rPr lang="en-US" dirty="0" err="1"/>
              <a:t>GetYaxis</a:t>
            </a:r>
            <a:r>
              <a:rPr lang="en-US" dirty="0"/>
              <a:t>()-&gt;</a:t>
            </a:r>
            <a:r>
              <a:rPr lang="en-US" dirty="0" err="1"/>
              <a:t>CenterTitle</a:t>
            </a:r>
            <a:r>
              <a:rPr lang="en-US" dirty="0"/>
              <a:t>();//</a:t>
            </a:r>
            <a:r>
              <a:rPr lang="zh-CN" altLang="en-US" dirty="0"/>
              <a:t>居中</a:t>
            </a:r>
          </a:p>
          <a:p>
            <a:r>
              <a:rPr lang="en-US" dirty="0"/>
              <a:t>he-&gt;</a:t>
            </a:r>
            <a:r>
              <a:rPr lang="en-US" dirty="0" err="1"/>
              <a:t>GetXaxis</a:t>
            </a:r>
            <a:r>
              <a:rPr lang="en-US" dirty="0"/>
              <a:t>()-&gt;</a:t>
            </a:r>
            <a:r>
              <a:rPr lang="en-US" dirty="0" err="1"/>
              <a:t>SetLabelFont</a:t>
            </a:r>
            <a:r>
              <a:rPr lang="en-US" dirty="0"/>
              <a:t>(132);//</a:t>
            </a:r>
            <a:r>
              <a:rPr lang="zh-CN" altLang="en-US" dirty="0"/>
              <a:t>坐标字体</a:t>
            </a:r>
          </a:p>
          <a:p>
            <a:r>
              <a:rPr lang="en-US" dirty="0"/>
              <a:t>he-&gt;</a:t>
            </a:r>
            <a:r>
              <a:rPr lang="en-US" dirty="0" err="1"/>
              <a:t>GetYaxis</a:t>
            </a:r>
            <a:r>
              <a:rPr lang="en-US" dirty="0"/>
              <a:t>()-&gt;</a:t>
            </a:r>
            <a:r>
              <a:rPr lang="en-US" dirty="0" err="1"/>
              <a:t>SetLabelFont</a:t>
            </a:r>
            <a:r>
              <a:rPr lang="en-US" dirty="0"/>
              <a:t>(132);//</a:t>
            </a:r>
            <a:r>
              <a:rPr lang="zh-CN" altLang="en-US" dirty="0"/>
              <a:t>坐标字体</a:t>
            </a:r>
          </a:p>
          <a:p>
            <a:r>
              <a:rPr lang="en-US" dirty="0"/>
              <a:t>he-&gt;</a:t>
            </a:r>
            <a:r>
              <a:rPr lang="en-US" dirty="0" err="1"/>
              <a:t>GetXaxis</a:t>
            </a:r>
            <a:r>
              <a:rPr lang="en-US" dirty="0"/>
              <a:t>()-&gt;</a:t>
            </a:r>
            <a:r>
              <a:rPr lang="en-US" dirty="0" err="1"/>
              <a:t>SetLabelSize</a:t>
            </a:r>
            <a:r>
              <a:rPr lang="en-US" dirty="0"/>
              <a:t>(0.06);</a:t>
            </a:r>
          </a:p>
          <a:p>
            <a:r>
              <a:rPr lang="en-US" dirty="0"/>
              <a:t>he-&gt;</a:t>
            </a:r>
            <a:r>
              <a:rPr lang="en-US" dirty="0" err="1"/>
              <a:t>GetYaxis</a:t>
            </a:r>
            <a:r>
              <a:rPr lang="en-US" dirty="0"/>
              <a:t>()-&gt;</a:t>
            </a:r>
            <a:r>
              <a:rPr lang="en-US" dirty="0" err="1"/>
              <a:t>SetLabelSize</a:t>
            </a:r>
            <a:r>
              <a:rPr lang="en-US" dirty="0"/>
              <a:t>(0.06);</a:t>
            </a:r>
          </a:p>
          <a:p>
            <a:r>
              <a:rPr lang="en-US" dirty="0"/>
              <a:t>he-&gt;</a:t>
            </a:r>
            <a:r>
              <a:rPr lang="en-US" dirty="0" err="1"/>
              <a:t>GetXaxis</a:t>
            </a:r>
            <a:r>
              <a:rPr lang="en-US" dirty="0"/>
              <a:t>()-&gt;</a:t>
            </a:r>
            <a:r>
              <a:rPr lang="en-US" dirty="0" err="1"/>
              <a:t>SetTitleFont</a:t>
            </a:r>
            <a:r>
              <a:rPr lang="en-US" dirty="0"/>
              <a:t>(132);//</a:t>
            </a:r>
            <a:r>
              <a:rPr lang="zh-CN" altLang="en-US" dirty="0"/>
              <a:t>轴名字体</a:t>
            </a:r>
          </a:p>
          <a:p>
            <a:r>
              <a:rPr lang="en-US" dirty="0"/>
              <a:t>he-&gt;</a:t>
            </a:r>
            <a:r>
              <a:rPr lang="en-US" dirty="0" err="1"/>
              <a:t>GetYaxis</a:t>
            </a:r>
            <a:r>
              <a:rPr lang="en-US" dirty="0"/>
              <a:t>()-&gt;</a:t>
            </a:r>
            <a:r>
              <a:rPr lang="en-US" dirty="0" err="1"/>
              <a:t>SetTitleFont</a:t>
            </a:r>
            <a:r>
              <a:rPr lang="en-US" dirty="0"/>
              <a:t>(132);//</a:t>
            </a:r>
            <a:r>
              <a:rPr lang="zh-CN" altLang="en-US" dirty="0"/>
              <a:t>轴名字体</a:t>
            </a:r>
          </a:p>
          <a:p>
            <a:r>
              <a:rPr lang="en-US" dirty="0"/>
              <a:t>he-&gt;</a:t>
            </a:r>
            <a:r>
              <a:rPr lang="en-US" dirty="0" err="1"/>
              <a:t>GetXaxis</a:t>
            </a:r>
            <a:r>
              <a:rPr lang="en-US" dirty="0"/>
              <a:t>()-&gt;</a:t>
            </a:r>
            <a:r>
              <a:rPr lang="en-US" dirty="0" err="1"/>
              <a:t>SetTitleOffset</a:t>
            </a:r>
            <a:r>
              <a:rPr lang="en-US" dirty="0"/>
              <a:t>(1.0);//</a:t>
            </a:r>
            <a:r>
              <a:rPr lang="zh-CN" altLang="en-US" dirty="0"/>
              <a:t>轴名偏移</a:t>
            </a:r>
          </a:p>
          <a:p>
            <a:r>
              <a:rPr lang="en-US" dirty="0"/>
              <a:t>he-&gt;</a:t>
            </a:r>
            <a:r>
              <a:rPr lang="en-US" dirty="0" err="1"/>
              <a:t>GetYaxis</a:t>
            </a:r>
            <a:r>
              <a:rPr lang="en-US" dirty="0"/>
              <a:t>()-&gt;</a:t>
            </a:r>
            <a:r>
              <a:rPr lang="en-US" dirty="0" err="1"/>
              <a:t>SetTitleOffset</a:t>
            </a:r>
            <a:r>
              <a:rPr lang="en-US" dirty="0"/>
              <a:t>(0.95);//</a:t>
            </a:r>
            <a:r>
              <a:rPr lang="zh-CN" altLang="en-US" dirty="0"/>
              <a:t>轴名偏移</a:t>
            </a:r>
          </a:p>
          <a:p>
            <a:r>
              <a:rPr lang="en-US" dirty="0"/>
              <a:t>he-&gt;</a:t>
            </a:r>
            <a:r>
              <a:rPr lang="en-US" dirty="0" err="1"/>
              <a:t>GetXaxis</a:t>
            </a:r>
            <a:r>
              <a:rPr lang="en-US" dirty="0"/>
              <a:t>()-&gt;</a:t>
            </a:r>
            <a:r>
              <a:rPr lang="en-US" dirty="0" err="1"/>
              <a:t>SetTitleSize</a:t>
            </a:r>
            <a:r>
              <a:rPr lang="en-US" dirty="0"/>
              <a:t>(0.07);</a:t>
            </a:r>
          </a:p>
          <a:p>
            <a:r>
              <a:rPr lang="en-US" dirty="0"/>
              <a:t>he-&gt;</a:t>
            </a:r>
            <a:r>
              <a:rPr lang="en-US" dirty="0" err="1"/>
              <a:t>GetYaxis</a:t>
            </a:r>
            <a:r>
              <a:rPr lang="en-US" dirty="0"/>
              <a:t>()-&gt;</a:t>
            </a:r>
            <a:r>
              <a:rPr lang="en-US" dirty="0" err="1"/>
              <a:t>SetTitleSize</a:t>
            </a:r>
            <a:r>
              <a:rPr lang="en-US" dirty="0"/>
              <a:t>(0.07);</a:t>
            </a:r>
          </a:p>
          <a:p>
            <a:r>
              <a:rPr lang="en-US" dirty="0"/>
              <a:t>he-&gt;</a:t>
            </a:r>
            <a:r>
              <a:rPr lang="en-US" dirty="0" err="1"/>
              <a:t>GetXaxis</a:t>
            </a:r>
            <a:r>
              <a:rPr lang="en-US" dirty="0"/>
              <a:t>()-&gt;</a:t>
            </a:r>
            <a:r>
              <a:rPr lang="en-US" dirty="0" err="1"/>
              <a:t>SetRangeUser</a:t>
            </a:r>
            <a:r>
              <a:rPr lang="en-US" dirty="0"/>
              <a:t>(4370,4550);</a:t>
            </a:r>
          </a:p>
          <a:p>
            <a:r>
              <a:rPr lang="en-US" dirty="0"/>
              <a:t>//he-&gt;</a:t>
            </a:r>
            <a:r>
              <a:rPr lang="en-US" dirty="0" err="1"/>
              <a:t>GetYaxis</a:t>
            </a:r>
            <a:r>
              <a:rPr lang="en-US" dirty="0"/>
              <a:t>()-&gt;</a:t>
            </a:r>
            <a:r>
              <a:rPr lang="en-US" dirty="0" err="1"/>
              <a:t>SetRangeUser</a:t>
            </a:r>
            <a:r>
              <a:rPr lang="en-US" dirty="0"/>
              <a:t>(1,30000);</a:t>
            </a:r>
          </a:p>
          <a:p>
            <a:r>
              <a:rPr lang="en-US" dirty="0"/>
              <a:t>he-&gt;</a:t>
            </a:r>
            <a:r>
              <a:rPr lang="en-US" dirty="0" err="1"/>
              <a:t>GetYaxis</a:t>
            </a:r>
            <a:r>
              <a:rPr lang="en-US" dirty="0"/>
              <a:t>()-&gt;</a:t>
            </a:r>
            <a:r>
              <a:rPr lang="en-US" dirty="0" err="1"/>
              <a:t>SetNdivisions</a:t>
            </a:r>
            <a:r>
              <a:rPr lang="en-US" dirty="0"/>
              <a:t>(505);</a:t>
            </a:r>
          </a:p>
          <a:p>
            <a:endParaRPr lang="en-US" dirty="0"/>
          </a:p>
          <a:p>
            <a:r>
              <a:rPr lang="en-US" dirty="0"/>
              <a:t>tree-&gt;</a:t>
            </a:r>
            <a:r>
              <a:rPr lang="en-US" dirty="0" err="1"/>
              <a:t>Set</a:t>
            </a:r>
            <a:r>
              <a:rPr lang="en-US" altLang="zh-CN" dirty="0" err="1"/>
              <a:t>LineColor</a:t>
            </a:r>
            <a:r>
              <a:rPr lang="en-US" altLang="zh-CN" dirty="0"/>
              <a:t>(2);</a:t>
            </a:r>
            <a:endParaRPr lang="en-US" dirty="0"/>
          </a:p>
          <a:p>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&gt;&gt;he","</a:t>
            </a:r>
            <a:r>
              <a:rPr lang="en-US" dirty="0" err="1"/>
              <a:t>Clovere</a:t>
            </a:r>
            <a:r>
              <a:rPr lang="en-US" dirty="0"/>
              <a:t>&gt;1&amp;&amp;DSSD1</a:t>
            </a:r>
            <a:r>
              <a:rPr lang="en-US" altLang="zh-CN" dirty="0"/>
              <a:t>e&gt;100</a:t>
            </a:r>
            <a:r>
              <a:rPr lang="en-US" dirty="0"/>
              <a:t>&amp;&amp;DSSD2e&gt;100");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*_file1 = </a:t>
            </a:r>
            <a:r>
              <a:rPr lang="en-US" dirty="0" err="1"/>
              <a:t>TFile</a:t>
            </a:r>
            <a:r>
              <a:rPr lang="en-US" dirty="0"/>
              <a:t>::Open("</a:t>
            </a:r>
            <a:r>
              <a:rPr lang="nn-NO" dirty="0"/>
              <a:t>F:/out/Eg4156/Em/S31_Gamma4156_Eg4155.84_Tau2.0_SP1.00_AC0.0_all.root</a:t>
            </a:r>
            <a:r>
              <a:rPr lang="en-US" dirty="0"/>
              <a:t>");</a:t>
            </a:r>
          </a:p>
          <a:p>
            <a:r>
              <a:rPr lang="en-US" dirty="0"/>
              <a:t>tree-&gt;</a:t>
            </a:r>
            <a:r>
              <a:rPr lang="en-US" dirty="0" err="1"/>
              <a:t>Set</a:t>
            </a:r>
            <a:r>
              <a:rPr lang="en-US" altLang="zh-CN" dirty="0" err="1"/>
              <a:t>LineColor</a:t>
            </a:r>
            <a:r>
              <a:rPr lang="en-US" altLang="zh-CN" dirty="0"/>
              <a:t>(1);</a:t>
            </a:r>
            <a:endParaRPr lang="en-US" dirty="0"/>
          </a:p>
          <a:p>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a:t>
            </a:r>
            <a:r>
              <a:rPr lang="en-US" dirty="0" err="1"/>
              <a:t>Clovere</a:t>
            </a:r>
            <a:r>
              <a:rPr lang="en-US" dirty="0"/>
              <a:t>&gt;1&amp;&amp;DSSD1</a:t>
            </a:r>
            <a:r>
              <a:rPr lang="en-US" altLang="zh-CN" dirty="0"/>
              <a:t>e&gt;100</a:t>
            </a:r>
            <a:r>
              <a:rPr lang="en-US" dirty="0"/>
              <a:t>&amp;&amp;DSSD2e&gt;100","same");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*_file2 = </a:t>
            </a:r>
            <a:r>
              <a:rPr lang="en-US" dirty="0" err="1"/>
              <a:t>TFile</a:t>
            </a:r>
            <a:r>
              <a:rPr lang="en-US" dirty="0"/>
              <a:t>::Open("</a:t>
            </a:r>
            <a:r>
              <a:rPr lang="nn-NO" dirty="0"/>
              <a:t>F:/out/Eg4156/Em/S31_Gamma4156_Eg4155.84_Tau4.0_SP1.00_AC0.0_all.root</a:t>
            </a:r>
            <a:r>
              <a:rPr lang="en-US" dirty="0"/>
              <a:t>");</a:t>
            </a:r>
          </a:p>
          <a:p>
            <a:r>
              <a:rPr lang="en-US" dirty="0"/>
              <a:t>tree-&gt;</a:t>
            </a:r>
            <a:r>
              <a:rPr lang="en-US" dirty="0" err="1"/>
              <a:t>Set</a:t>
            </a:r>
            <a:r>
              <a:rPr lang="en-US" altLang="zh-CN" dirty="0" err="1"/>
              <a:t>LineColor</a:t>
            </a:r>
            <a:r>
              <a:rPr lang="en-US" altLang="zh-CN" dirty="0"/>
              <a:t>(4);</a:t>
            </a:r>
            <a:endParaRPr lang="en-US" dirty="0"/>
          </a:p>
          <a:p>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a:t>
            </a:r>
            <a:r>
              <a:rPr lang="en-US" dirty="0" err="1"/>
              <a:t>Clovere</a:t>
            </a:r>
            <a:r>
              <a:rPr lang="en-US" dirty="0"/>
              <a:t>&gt;1&amp;&amp;DSSD1</a:t>
            </a:r>
            <a:r>
              <a:rPr lang="en-US" altLang="zh-CN" dirty="0"/>
              <a:t>e&gt;100</a:t>
            </a:r>
            <a:r>
              <a:rPr lang="en-US" dirty="0"/>
              <a:t>&amp;&amp;DSSD2e&gt;100","same");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*_file3 = </a:t>
            </a:r>
            <a:r>
              <a:rPr lang="en-US" dirty="0" err="1"/>
              <a:t>TFile</a:t>
            </a:r>
            <a:r>
              <a:rPr lang="en-US" dirty="0"/>
              <a:t>::Open("</a:t>
            </a:r>
            <a:r>
              <a:rPr lang="nn-NO" dirty="0"/>
              <a:t>F:/out/Eg4156/Em/S31_Gamma4156_Eg4155.84_Tau6.0_SP1.00_AC0.0_all.root</a:t>
            </a:r>
            <a:r>
              <a:rPr lang="en-US" dirty="0"/>
              <a:t>");</a:t>
            </a:r>
          </a:p>
          <a:p>
            <a:r>
              <a:rPr lang="en-US" dirty="0"/>
              <a:t>tree-&gt;</a:t>
            </a:r>
            <a:r>
              <a:rPr lang="en-US" dirty="0" err="1"/>
              <a:t>Set</a:t>
            </a:r>
            <a:r>
              <a:rPr lang="en-US" altLang="zh-CN" dirty="0" err="1"/>
              <a:t>LineColor</a:t>
            </a:r>
            <a:r>
              <a:rPr lang="en-US" altLang="zh-CN" dirty="0"/>
              <a:t>(kGreen+1);</a:t>
            </a:r>
            <a:endParaRPr lang="en-US" dirty="0"/>
          </a:p>
          <a:p>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a:t>
            </a:r>
            <a:r>
              <a:rPr lang="en-US" dirty="0" err="1"/>
              <a:t>Clovere</a:t>
            </a:r>
            <a:r>
              <a:rPr lang="en-US" dirty="0"/>
              <a:t>&gt;1&amp;&amp;DSSD1</a:t>
            </a:r>
            <a:r>
              <a:rPr lang="en-US" altLang="zh-CN" dirty="0"/>
              <a:t>e&gt;100</a:t>
            </a:r>
            <a:r>
              <a:rPr lang="en-US" dirty="0"/>
              <a:t>&amp;&amp;DSSD2e&gt;100","same");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*_file4 = </a:t>
            </a:r>
            <a:r>
              <a:rPr lang="en-US" dirty="0" err="1"/>
              <a:t>TFile</a:t>
            </a:r>
            <a:r>
              <a:rPr lang="en-US" dirty="0"/>
              <a:t>::Open("</a:t>
            </a:r>
            <a:r>
              <a:rPr lang="nn-NO" dirty="0"/>
              <a:t>F:/out/Eg4156/Em/S31_Gamma4156_Eg4155.84_Tau18.0_SP1.00_AC0.0_all.root</a:t>
            </a:r>
            <a:r>
              <a:rPr lang="en-US" dirty="0"/>
              <a:t>");</a:t>
            </a:r>
          </a:p>
          <a:p>
            <a:r>
              <a:rPr lang="en-US" dirty="0"/>
              <a:t>tree-&gt;</a:t>
            </a:r>
            <a:r>
              <a:rPr lang="en-US" dirty="0" err="1"/>
              <a:t>Set</a:t>
            </a:r>
            <a:r>
              <a:rPr lang="en-US" altLang="zh-CN" dirty="0" err="1"/>
              <a:t>LineColor</a:t>
            </a:r>
            <a:r>
              <a:rPr lang="en-US" altLang="zh-CN" dirty="0"/>
              <a:t>(</a:t>
            </a:r>
            <a:r>
              <a:rPr lang="en-US" altLang="zh-CN" dirty="0" err="1"/>
              <a:t>kViolet</a:t>
            </a:r>
            <a:r>
              <a:rPr lang="en-US" altLang="zh-CN" dirty="0"/>
              <a:t>);</a:t>
            </a:r>
            <a:endParaRPr lang="en-US" dirty="0"/>
          </a:p>
          <a:p>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a:t>
            </a:r>
            <a:r>
              <a:rPr lang="en-US" dirty="0" err="1"/>
              <a:t>Clovere</a:t>
            </a:r>
            <a:r>
              <a:rPr lang="en-US" dirty="0"/>
              <a:t>&gt;1&amp;&amp;DSSD1</a:t>
            </a:r>
            <a:r>
              <a:rPr lang="en-US" altLang="zh-CN" dirty="0"/>
              <a:t>e&gt;100</a:t>
            </a:r>
            <a:r>
              <a:rPr lang="en-US" dirty="0"/>
              <a:t>&amp;&amp;DSSD2e&gt;100","same");</a:t>
            </a:r>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354</a:t>
            </a:fld>
            <a:endParaRPr lang="zh-CN" altLang="en-US"/>
          </a:p>
        </p:txBody>
      </p:sp>
    </p:spTree>
    <p:extLst>
      <p:ext uri="{BB962C8B-B14F-4D97-AF65-F5344CB8AC3E}">
        <p14:creationId xmlns:p14="http://schemas.microsoft.com/office/powerpoint/2010/main" val="402640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333333"/>
                </a:solidFill>
                <a:effectLst/>
                <a:latin typeface="Arial" panose="020B0604020202020204" pitchFamily="34" charset="0"/>
              </a:rPr>
              <a:t>a piece of Al foil</a:t>
            </a:r>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62</a:t>
            </a:fld>
            <a:endParaRPr lang="zh-CN" altLang="en-US"/>
          </a:p>
        </p:txBody>
      </p:sp>
    </p:spTree>
    <p:extLst>
      <p:ext uri="{BB962C8B-B14F-4D97-AF65-F5344CB8AC3E}">
        <p14:creationId xmlns:p14="http://schemas.microsoft.com/office/powerpoint/2010/main" val="14061718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355</a:t>
            </a:fld>
            <a:endParaRPr lang="zh-CN" altLang="en-US"/>
          </a:p>
        </p:txBody>
      </p:sp>
    </p:spTree>
    <p:extLst>
      <p:ext uri="{BB962C8B-B14F-4D97-AF65-F5344CB8AC3E}">
        <p14:creationId xmlns:p14="http://schemas.microsoft.com/office/powerpoint/2010/main" val="25549493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scadia Mono" panose="020B0609020000020004" pitchFamily="49" charset="0"/>
              </a:rPr>
              <a:t>C:\Si24\Si22peakcali\Fakedata_DSL2.C</a:t>
            </a:r>
          </a:p>
          <a:p>
            <a:r>
              <a:rPr lang="en-US" sz="1800" dirty="0">
                <a:solidFill>
                  <a:srgbClr val="000000"/>
                </a:solidFill>
                <a:latin typeface="Cascadia Mono" panose="020B0609020000020004" pitchFamily="49" charset="0"/>
              </a:rPr>
              <a:t>1) </a:t>
            </a:r>
            <a:r>
              <a:rPr lang="en-US" sz="1800" dirty="0" err="1">
                <a:solidFill>
                  <a:srgbClr val="880000"/>
                </a:solidFill>
                <a:latin typeface="Cascadia Mono" panose="020B0609020000020004" pitchFamily="49" charset="0"/>
              </a:rPr>
              <a:t>Fill_histogram_random</a:t>
            </a:r>
            <a:r>
              <a:rPr lang="en-US" sz="1800" dirty="0" err="1">
                <a:solidFill>
                  <a:srgbClr val="000000"/>
                </a:solidFill>
                <a:latin typeface="Cascadia Mono" panose="020B0609020000020004" pitchFamily="49" charset="0"/>
              </a:rPr>
              <a:t>.C</a:t>
            </a:r>
            <a:r>
              <a:rPr lang="en-US" sz="1800" dirty="0">
                <a:solidFill>
                  <a:srgbClr val="000000"/>
                </a:solidFill>
                <a:latin typeface="Cascadia Mono" panose="020B0609020000020004" pitchFamily="49" charset="0"/>
              </a:rPr>
              <a:t> to generate </a:t>
            </a:r>
            <a:r>
              <a:rPr lang="en-US" sz="1800" dirty="0" err="1">
                <a:solidFill>
                  <a:srgbClr val="000000"/>
                </a:solidFill>
                <a:latin typeface="Cascadia Mono" panose="020B0609020000020004" pitchFamily="49" charset="0"/>
              </a:rPr>
              <a:t>Fakebackground.root</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2) To generate a fake Doppler - shifted gamma peak</a:t>
            </a: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 fin =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::Open("F:/out/G4_rootfiles_with_tree_Eg4156/S31_Gamma4156_Eg4155.84_Tau0.0_SP1.00_AC0.0_all.root");</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fin =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::Open("F:/out/G4_rootfiles_with_tree_Eg4156/S31_Gamma4156_Eg4155.84_Tau5.0_SP1.00_AC0.0_all.root");</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fin =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::Open(</a:t>
            </a:r>
            <a:r>
              <a:rPr lang="en-US" sz="1800" dirty="0">
                <a:solidFill>
                  <a:srgbClr val="A31515"/>
                </a:solidFill>
                <a:latin typeface="Cascadia Mono" panose="020B0609020000020004" pitchFamily="49" charset="0"/>
              </a:rPr>
              <a:t>"F:/out/G4_rootfiles_with_tree_Eg4156/S31_Gamma4156_Eg4155.84_Tau10.0_SP1.00_AC0.0_all.root"</a:t>
            </a:r>
            <a:r>
              <a:rPr lang="en-US" sz="1800" dirty="0">
                <a:solidFill>
                  <a:srgbClr val="000000"/>
                </a:solidFill>
                <a:latin typeface="Cascadia Mono" panose="020B0609020000020004" pitchFamily="49" charset="0"/>
              </a:rPr>
              <a:t>);</a:t>
            </a:r>
          </a:p>
          <a:p>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TH1F* </a:t>
            </a:r>
            <a:r>
              <a:rPr lang="en-US" sz="1800" dirty="0" err="1">
                <a:solidFill>
                  <a:srgbClr val="000080"/>
                </a:solidFill>
                <a:latin typeface="Cascadia Mono" panose="020B0609020000020004" pitchFamily="49" charset="0"/>
              </a:rPr>
              <a:t>hfakepeak</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TH1F(</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hfakepeak</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hfakepeak</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8000, 0., 8000);</a:t>
            </a:r>
          </a:p>
          <a:p>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tree-&gt;Draw(</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Clovere</a:t>
            </a:r>
            <a:r>
              <a:rPr lang="en-US" sz="1800" dirty="0">
                <a:solidFill>
                  <a:srgbClr val="A31515"/>
                </a:solidFill>
                <a:latin typeface="Cascadia Mono" panose="020B0609020000020004" pitchFamily="49" charset="0"/>
              </a:rPr>
              <a:t>&gt;&gt;</a:t>
            </a:r>
            <a:r>
              <a:rPr lang="en-US" sz="1800" dirty="0" err="1">
                <a:solidFill>
                  <a:srgbClr val="A31515"/>
                </a:solidFill>
                <a:latin typeface="Cascadia Mono" panose="020B0609020000020004" pitchFamily="49" charset="0"/>
              </a:rPr>
              <a:t>hfakepeak</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Clovere</a:t>
            </a:r>
            <a:r>
              <a:rPr lang="en-US" sz="1800" dirty="0">
                <a:solidFill>
                  <a:srgbClr val="A31515"/>
                </a:solidFill>
                <a:latin typeface="Cascadia Mono" panose="020B0609020000020004" pitchFamily="49" charset="0"/>
              </a:rPr>
              <a:t>&gt;0&amp;&amp;</a:t>
            </a:r>
            <a:r>
              <a:rPr lang="en-US" sz="1800" dirty="0" err="1">
                <a:solidFill>
                  <a:srgbClr val="A31515"/>
                </a:solidFill>
                <a:latin typeface="Cascadia Mono" panose="020B0609020000020004" pitchFamily="49" charset="0"/>
              </a:rPr>
              <a:t>Clovere</a:t>
            </a:r>
            <a:r>
              <a:rPr lang="en-US" sz="1800" dirty="0">
                <a:solidFill>
                  <a:srgbClr val="A31515"/>
                </a:solidFill>
                <a:latin typeface="Cascadia Mono" panose="020B0609020000020004" pitchFamily="49" charset="0"/>
              </a:rPr>
              <a:t>&lt;8000&amp;&amp;DSSD1e+DSSD2e&gt;10000&amp;&amp;DSSD1e&gt;100&amp;&amp;DSSD2e&gt;100"</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8.2e4);</a:t>
            </a: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fout</a:t>
            </a:r>
            <a:r>
              <a:rPr lang="en-US" sz="1800" dirty="0">
                <a:solidFill>
                  <a:srgbClr val="008000"/>
                </a:solidFill>
                <a:latin typeface="Cascadia Mono" panose="020B0609020000020004" pitchFamily="49" charset="0"/>
              </a:rPr>
              <a:t> = new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("F:/out/G4_rootfiles_with_tree_Eg4156/Fakepeak_S31_Gamma4156_Eg4155.84_Tau0.0_SP1.00_AC0.0.root", "RECREATE");</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fout</a:t>
            </a:r>
            <a:r>
              <a:rPr lang="en-US" sz="1800" dirty="0">
                <a:solidFill>
                  <a:srgbClr val="008000"/>
                </a:solidFill>
                <a:latin typeface="Cascadia Mono" panose="020B0609020000020004" pitchFamily="49" charset="0"/>
              </a:rPr>
              <a:t> = new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("F:/out/G4_rootfiles_with_tree_Eg4156/Fakepeak_S31_Gamma4156_Eg4155.84_Tau5.0_SP1.00_AC0.0.root", "RECREATE");</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a:t>
            </a:r>
            <a:r>
              <a:rPr lang="en-US" sz="1800" dirty="0" err="1">
                <a:solidFill>
                  <a:srgbClr val="000080"/>
                </a:solidFill>
                <a:latin typeface="Cascadia Mono" panose="020B0609020000020004" pitchFamily="49" charset="0"/>
              </a:rPr>
              <a:t>fout</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"F:/out/G4_rootfiles_with_tree_Eg4156/Fakepeak_S31_Gamma4156_Eg4155.84_Tau10.0_SP1.00_AC0.0.root"</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"RECREATE"</a:t>
            </a:r>
            <a:r>
              <a:rPr lang="en-US" sz="1800" dirty="0">
                <a:solidFill>
                  <a:srgbClr val="000000"/>
                </a:solidFill>
                <a:latin typeface="Cascadia Mono" panose="020B0609020000020004" pitchFamily="49" charset="0"/>
              </a:rPr>
              <a:t>);</a:t>
            </a:r>
          </a:p>
          <a:p>
            <a:endParaRPr lang="en-US" sz="1800" dirty="0">
              <a:solidFill>
                <a:srgbClr val="000000"/>
              </a:solidFill>
              <a:latin typeface="Cascadia Mono" panose="020B0609020000020004" pitchFamily="49" charset="0"/>
            </a:endParaRPr>
          </a:p>
          <a:p>
            <a:r>
              <a:rPr lang="en-US" sz="1800" dirty="0" err="1">
                <a:solidFill>
                  <a:srgbClr val="000080"/>
                </a:solidFill>
                <a:latin typeface="Cascadia Mono" panose="020B0609020000020004" pitchFamily="49" charset="0"/>
              </a:rPr>
              <a:t>hfakepeak</a:t>
            </a:r>
            <a:r>
              <a:rPr lang="en-US" sz="1800" dirty="0">
                <a:solidFill>
                  <a:srgbClr val="000000"/>
                </a:solidFill>
                <a:latin typeface="Cascadia Mono" panose="020B0609020000020004" pitchFamily="49" charset="0"/>
              </a:rPr>
              <a:t>-&gt;Write();</a:t>
            </a:r>
          </a:p>
          <a:p>
            <a:r>
              <a:rPr lang="en-US" sz="1800" dirty="0" err="1">
                <a:solidFill>
                  <a:srgbClr val="000080"/>
                </a:solidFill>
                <a:latin typeface="Cascadia Mono" panose="020B0609020000020004" pitchFamily="49" charset="0"/>
              </a:rPr>
              <a:t>fout</a:t>
            </a:r>
            <a:r>
              <a:rPr lang="en-US" sz="1800" dirty="0">
                <a:solidFill>
                  <a:srgbClr val="000000"/>
                </a:solidFill>
                <a:latin typeface="Cascadia Mono" panose="020B0609020000020004" pitchFamily="49" charset="0"/>
              </a:rPr>
              <a:t>-&gt;Close();</a:t>
            </a:r>
          </a:p>
          <a:p>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Get rid of G4 background below the peak</a:t>
            </a: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fin1 =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::Open("F:/out/G4_rootfiles_with_tree_Eg4156/Fakepeak_S31_Gamma4156_Eg4155.84_Tau0.0_SP1.00_AC0.0.root");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fin1 =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::Open("F:/out/G4_rootfiles_with_tree_Eg4156/Fakepeak_S31_Gamma4156_Eg4155.84_Tau5.0_SP1.00_AC0.0.root");</a:t>
            </a:r>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a:t>
            </a:r>
            <a:r>
              <a:rPr lang="en-US" sz="1800" dirty="0">
                <a:solidFill>
                  <a:srgbClr val="000080"/>
                </a:solidFill>
                <a:latin typeface="Cascadia Mono" panose="020B0609020000020004" pitchFamily="49" charset="0"/>
              </a:rPr>
              <a:t>fin1</a:t>
            </a:r>
            <a:r>
              <a:rPr lang="en-US" sz="1800" dirty="0">
                <a:solidFill>
                  <a:srgbClr val="000000"/>
                </a:solidFill>
                <a:latin typeface="Cascadia Mono" panose="020B0609020000020004" pitchFamily="49" charset="0"/>
              </a:rPr>
              <a:t> =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::Open(</a:t>
            </a:r>
            <a:r>
              <a:rPr lang="en-US" sz="1800" dirty="0">
                <a:solidFill>
                  <a:srgbClr val="A31515"/>
                </a:solidFill>
                <a:latin typeface="Cascadia Mono" panose="020B0609020000020004" pitchFamily="49" charset="0"/>
              </a:rPr>
              <a:t>"F:/out/G4_rootfiles_with_tree_Eg4156/Fakepeak_S31_Gamma4156_Eg4155.84_Tau10.0_SP1.00_AC0.0.root"</a:t>
            </a:r>
            <a:r>
              <a:rPr lang="en-US" sz="1800" dirty="0">
                <a:solidFill>
                  <a:srgbClr val="000000"/>
                </a:solidFill>
                <a:latin typeface="Cascadia Mono" panose="020B0609020000020004" pitchFamily="49" charset="0"/>
              </a:rPr>
              <a:t>);</a:t>
            </a:r>
          </a:p>
          <a:p>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TH1F* </a:t>
            </a:r>
            <a:r>
              <a:rPr lang="en-US" sz="1800" dirty="0" err="1">
                <a:solidFill>
                  <a:srgbClr val="000080"/>
                </a:solidFill>
                <a:latin typeface="Cascadia Mono" panose="020B0609020000020004" pitchFamily="49" charset="0"/>
              </a:rPr>
              <a:t>hfakepurepeak</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TH1F(</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hfakepurepeak</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hfakepurepeak</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8000, 0, 8000);</a:t>
            </a: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//TF1 *pol1=new TF1("pol1","[0]*x+[1]",0,8000);//G4 </a:t>
            </a:r>
            <a:r>
              <a:rPr lang="en-US" sz="1800" dirty="0" err="1">
                <a:solidFill>
                  <a:srgbClr val="008000"/>
                </a:solidFill>
                <a:latin typeface="Cascadia Mono" panose="020B0609020000020004" pitchFamily="49" charset="0"/>
              </a:rPr>
              <a:t>bkg</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hfakepeak</a:t>
            </a:r>
            <a:r>
              <a:rPr lang="en-US" sz="1800" dirty="0">
                <a:solidFill>
                  <a:srgbClr val="008000"/>
                </a:solidFill>
                <a:latin typeface="Cascadia Mono" panose="020B0609020000020004" pitchFamily="49" charset="0"/>
              </a:rPr>
              <a:t>-&gt;Fit("pol1","MLE","", 4280,4380);</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hfakepeak</a:t>
            </a:r>
            <a:r>
              <a:rPr lang="en-US" sz="1800" dirty="0">
                <a:solidFill>
                  <a:srgbClr val="008000"/>
                </a:solidFill>
                <a:latin typeface="Cascadia Mono" panose="020B0609020000020004" pitchFamily="49" charset="0"/>
              </a:rPr>
              <a:t>-&gt;Fit("pol1","MLE","", 4280,4380);</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hfakepeak</a:t>
            </a:r>
            <a:r>
              <a:rPr lang="en-US" sz="1800" dirty="0">
                <a:solidFill>
                  <a:srgbClr val="008000"/>
                </a:solidFill>
                <a:latin typeface="Cascadia Mono" panose="020B0609020000020004" pitchFamily="49" charset="0"/>
              </a:rPr>
              <a:t>-&gt;Fit("pol1","MLE","", 4280,4380);</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//double a = pol1-&gt;</a:t>
            </a:r>
            <a:r>
              <a:rPr lang="en-US" sz="1800" dirty="0" err="1">
                <a:solidFill>
                  <a:srgbClr val="008000"/>
                </a:solidFill>
                <a:latin typeface="Cascadia Mono" panose="020B0609020000020004" pitchFamily="49" charset="0"/>
              </a:rPr>
              <a:t>GetParameter</a:t>
            </a:r>
            <a:r>
              <a:rPr lang="en-US" sz="1800" dirty="0">
                <a:solidFill>
                  <a:srgbClr val="008000"/>
                </a:solidFill>
                <a:latin typeface="Cascadia Mono" panose="020B0609020000020004" pitchFamily="49" charset="0"/>
              </a:rPr>
              <a:t>(0);</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//double b = pol1-&gt;</a:t>
            </a:r>
            <a:r>
              <a:rPr lang="en-US" sz="1800" dirty="0" err="1">
                <a:solidFill>
                  <a:srgbClr val="008000"/>
                </a:solidFill>
                <a:latin typeface="Cascadia Mono" panose="020B0609020000020004" pitchFamily="49" charset="0"/>
              </a:rPr>
              <a:t>GetParameter</a:t>
            </a:r>
            <a:r>
              <a:rPr lang="en-US" sz="1800" dirty="0">
                <a:solidFill>
                  <a:srgbClr val="008000"/>
                </a:solidFill>
                <a:latin typeface="Cascadia Mono" panose="020B0609020000020004" pitchFamily="49" charset="0"/>
              </a:rPr>
              <a:t>(1);</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//for (int </a:t>
            </a:r>
            <a:r>
              <a:rPr lang="en-US" sz="1800" dirty="0" err="1">
                <a:solidFill>
                  <a:srgbClr val="008000"/>
                </a:solidFill>
                <a:latin typeface="Cascadia Mono" panose="020B0609020000020004" pitchFamily="49" charset="0"/>
              </a:rPr>
              <a:t>xbin</a:t>
            </a:r>
            <a:r>
              <a:rPr lang="en-US" sz="1800" dirty="0">
                <a:solidFill>
                  <a:srgbClr val="008000"/>
                </a:solidFill>
                <a:latin typeface="Cascadia Mono" panose="020B0609020000020004" pitchFamily="49" charset="0"/>
              </a:rPr>
              <a:t>=1;xbin&lt;=8000;xbin++){</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//double x = </a:t>
            </a:r>
            <a:r>
              <a:rPr lang="en-US" sz="1800" dirty="0" err="1">
                <a:solidFill>
                  <a:srgbClr val="008000"/>
                </a:solidFill>
                <a:latin typeface="Cascadia Mono" panose="020B0609020000020004" pitchFamily="49" charset="0"/>
              </a:rPr>
              <a:t>hfakepeak</a:t>
            </a:r>
            <a:r>
              <a:rPr lang="en-US" sz="1800" dirty="0">
                <a:solidFill>
                  <a:srgbClr val="008000"/>
                </a:solidFill>
                <a:latin typeface="Cascadia Mono" panose="020B0609020000020004" pitchFamily="49" charset="0"/>
              </a:rPr>
              <a:t>-&gt;</a:t>
            </a:r>
            <a:r>
              <a:rPr lang="en-US" sz="1800" dirty="0" err="1">
                <a:solidFill>
                  <a:srgbClr val="008000"/>
                </a:solidFill>
                <a:latin typeface="Cascadia Mono" panose="020B0609020000020004" pitchFamily="49" charset="0"/>
              </a:rPr>
              <a:t>GetBinCenter</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xbin</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//int </a:t>
            </a:r>
            <a:r>
              <a:rPr lang="en-US" sz="1800" dirty="0" err="1">
                <a:solidFill>
                  <a:srgbClr val="008000"/>
                </a:solidFill>
                <a:latin typeface="Cascadia Mono" panose="020B0609020000020004" pitchFamily="49" charset="0"/>
              </a:rPr>
              <a:t>Bincount</a:t>
            </a:r>
            <a:r>
              <a:rPr lang="en-US" sz="1800" dirty="0">
                <a:solidFill>
                  <a:srgbClr val="008000"/>
                </a:solidFill>
                <a:latin typeface="Cascadia Mono" panose="020B0609020000020004" pitchFamily="49" charset="0"/>
              </a:rPr>
              <a:t> = </a:t>
            </a:r>
            <a:r>
              <a:rPr lang="en-US" sz="1800" dirty="0" err="1">
                <a:solidFill>
                  <a:srgbClr val="008000"/>
                </a:solidFill>
                <a:latin typeface="Cascadia Mono" panose="020B0609020000020004" pitchFamily="49" charset="0"/>
              </a:rPr>
              <a:t>hfakepeak</a:t>
            </a:r>
            <a:r>
              <a:rPr lang="en-US" sz="1800" dirty="0">
                <a:solidFill>
                  <a:srgbClr val="008000"/>
                </a:solidFill>
                <a:latin typeface="Cascadia Mono" panose="020B0609020000020004" pitchFamily="49" charset="0"/>
              </a:rPr>
              <a:t>-&gt;</a:t>
            </a:r>
            <a:r>
              <a:rPr lang="en-US" sz="1800" dirty="0" err="1">
                <a:solidFill>
                  <a:srgbClr val="008000"/>
                </a:solidFill>
                <a:latin typeface="Cascadia Mono" panose="020B0609020000020004" pitchFamily="49" charset="0"/>
              </a:rPr>
              <a:t>GetBinContent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xbin</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//if (</a:t>
            </a:r>
            <a:r>
              <a:rPr lang="en-US" sz="1800" dirty="0" err="1">
                <a:solidFill>
                  <a:srgbClr val="008000"/>
                </a:solidFill>
                <a:latin typeface="Cascadia Mono" panose="020B0609020000020004" pitchFamily="49" charset="0"/>
              </a:rPr>
              <a:t>b+a</a:t>
            </a:r>
            <a:r>
              <a:rPr lang="en-US" sz="1800" dirty="0">
                <a:solidFill>
                  <a:srgbClr val="008000"/>
                </a:solidFill>
                <a:latin typeface="Cascadia Mono" panose="020B0609020000020004" pitchFamily="49" charset="0"/>
              </a:rPr>
              <a:t>*x&gt;=0) </a:t>
            </a:r>
            <a:r>
              <a:rPr lang="en-US" sz="1800" dirty="0" err="1">
                <a:solidFill>
                  <a:srgbClr val="008000"/>
                </a:solidFill>
                <a:latin typeface="Cascadia Mono" panose="020B0609020000020004" pitchFamily="49" charset="0"/>
              </a:rPr>
              <a:t>hfakepurepeak</a:t>
            </a:r>
            <a:r>
              <a:rPr lang="en-US" sz="1800" dirty="0">
                <a:solidFill>
                  <a:srgbClr val="008000"/>
                </a:solidFill>
                <a:latin typeface="Cascadia Mono" panose="020B0609020000020004" pitchFamily="49" charset="0"/>
              </a:rPr>
              <a:t>-&gt;</a:t>
            </a:r>
            <a:r>
              <a:rPr lang="en-US" sz="1800" dirty="0" err="1">
                <a:solidFill>
                  <a:srgbClr val="008000"/>
                </a:solidFill>
                <a:latin typeface="Cascadia Mono" panose="020B0609020000020004" pitchFamily="49" charset="0"/>
              </a:rPr>
              <a:t>SetBinContent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xbin,Bincount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b+a</a:t>
            </a:r>
            <a:r>
              <a:rPr lang="en-US" sz="1800" dirty="0">
                <a:solidFill>
                  <a:srgbClr val="008000"/>
                </a:solidFill>
                <a:latin typeface="Cascadia Mono" panose="020B0609020000020004" pitchFamily="49" charset="0"/>
              </a:rPr>
              <a:t>*x));</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//else </a:t>
            </a:r>
            <a:r>
              <a:rPr lang="en-US" sz="1800" dirty="0" err="1">
                <a:solidFill>
                  <a:srgbClr val="008000"/>
                </a:solidFill>
                <a:latin typeface="Cascadia Mono" panose="020B0609020000020004" pitchFamily="49" charset="0"/>
              </a:rPr>
              <a:t>hfakepurepeak</a:t>
            </a:r>
            <a:r>
              <a:rPr lang="en-US" sz="1800" dirty="0">
                <a:solidFill>
                  <a:srgbClr val="008000"/>
                </a:solidFill>
                <a:latin typeface="Cascadia Mono" panose="020B0609020000020004" pitchFamily="49" charset="0"/>
              </a:rPr>
              <a:t>-&gt;</a:t>
            </a:r>
            <a:r>
              <a:rPr lang="en-US" sz="1800" dirty="0" err="1">
                <a:solidFill>
                  <a:srgbClr val="008000"/>
                </a:solidFill>
                <a:latin typeface="Cascadia Mono" panose="020B0609020000020004" pitchFamily="49" charset="0"/>
              </a:rPr>
              <a:t>SetBinContent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xbin</a:t>
            </a:r>
            <a:r>
              <a:rPr lang="en-US" sz="1800" dirty="0">
                <a:solidFill>
                  <a:srgbClr val="008000"/>
                </a:solidFill>
                <a:latin typeface="Cascadia Mono" panose="020B0609020000020004" pitchFamily="49" charset="0"/>
              </a:rPr>
              <a:t>, </a:t>
            </a:r>
            <a:r>
              <a:rPr lang="en-US" sz="1800" dirty="0" err="1">
                <a:solidFill>
                  <a:srgbClr val="008000"/>
                </a:solidFill>
                <a:latin typeface="Cascadia Mono" panose="020B0609020000020004" pitchFamily="49" charset="0"/>
              </a:rPr>
              <a:t>Bincount</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//If (</a:t>
            </a:r>
            <a:r>
              <a:rPr lang="en-US" sz="1800" dirty="0" err="1">
                <a:solidFill>
                  <a:srgbClr val="008000"/>
                </a:solidFill>
                <a:latin typeface="Cascadia Mono" panose="020B0609020000020004" pitchFamily="49" charset="0"/>
              </a:rPr>
              <a:t>hfakepeak</a:t>
            </a:r>
            <a:r>
              <a:rPr lang="en-US" sz="1800" dirty="0">
                <a:solidFill>
                  <a:srgbClr val="008000"/>
                </a:solidFill>
                <a:latin typeface="Cascadia Mono" panose="020B0609020000020004" pitchFamily="49" charset="0"/>
              </a:rPr>
              <a:t>-&gt;</a:t>
            </a:r>
            <a:r>
              <a:rPr lang="en-US" sz="1800" dirty="0" err="1">
                <a:solidFill>
                  <a:srgbClr val="008000"/>
                </a:solidFill>
                <a:latin typeface="Cascadia Mono" panose="020B0609020000020004" pitchFamily="49" charset="0"/>
              </a:rPr>
              <a:t>GetBinContent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xbin</a:t>
            </a:r>
            <a:r>
              <a:rPr lang="en-US" sz="1800" dirty="0">
                <a:solidFill>
                  <a:srgbClr val="008000"/>
                </a:solidFill>
                <a:latin typeface="Cascadia Mono" panose="020B0609020000020004" pitchFamily="49" charset="0"/>
              </a:rPr>
              <a:t>)&lt;0) </a:t>
            </a:r>
            <a:r>
              <a:rPr lang="en-US" sz="1800" dirty="0" err="1">
                <a:solidFill>
                  <a:srgbClr val="008000"/>
                </a:solidFill>
                <a:latin typeface="Cascadia Mono" panose="020B0609020000020004" pitchFamily="49" charset="0"/>
              </a:rPr>
              <a:t>hfakepurepeak</a:t>
            </a:r>
            <a:r>
              <a:rPr lang="en-US" sz="1800" dirty="0">
                <a:solidFill>
                  <a:srgbClr val="008000"/>
                </a:solidFill>
                <a:latin typeface="Cascadia Mono" panose="020B0609020000020004" pitchFamily="49" charset="0"/>
              </a:rPr>
              <a:t>-&gt;</a:t>
            </a:r>
            <a:r>
              <a:rPr lang="en-US" sz="1800" dirty="0" err="1">
                <a:solidFill>
                  <a:srgbClr val="008000"/>
                </a:solidFill>
                <a:latin typeface="Cascadia Mono" panose="020B0609020000020004" pitchFamily="49" charset="0"/>
              </a:rPr>
              <a:t>SetBinContent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xbin</a:t>
            </a:r>
            <a:r>
              <a:rPr lang="en-US" sz="1800" dirty="0">
                <a:solidFill>
                  <a:srgbClr val="008000"/>
                </a:solidFill>
                <a:latin typeface="Cascadia Mono" panose="020B0609020000020004" pitchFamily="49" charset="0"/>
              </a:rPr>
              <a:t>, 0);</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cout</a:t>
            </a:r>
            <a:r>
              <a:rPr lang="en-US" sz="1800" dirty="0">
                <a:solidFill>
                  <a:srgbClr val="008000"/>
                </a:solidFill>
                <a:latin typeface="Cascadia Mono" panose="020B0609020000020004" pitchFamily="49" charset="0"/>
              </a:rPr>
              <a:t>&lt;&lt;</a:t>
            </a:r>
            <a:r>
              <a:rPr lang="en-US" sz="1800" dirty="0" err="1">
                <a:solidFill>
                  <a:srgbClr val="008000"/>
                </a:solidFill>
                <a:latin typeface="Cascadia Mono" panose="020B0609020000020004" pitchFamily="49" charset="0"/>
              </a:rPr>
              <a:t>xbin</a:t>
            </a:r>
            <a:r>
              <a:rPr lang="en-US" sz="1800" dirty="0">
                <a:solidFill>
                  <a:srgbClr val="008000"/>
                </a:solidFill>
                <a:latin typeface="Cascadia Mono" panose="020B0609020000020004" pitchFamily="49" charset="0"/>
              </a:rPr>
              <a:t>&lt;&lt;"   "&lt;&lt;</a:t>
            </a:r>
            <a:r>
              <a:rPr lang="en-US" sz="1800" dirty="0" err="1">
                <a:solidFill>
                  <a:srgbClr val="008000"/>
                </a:solidFill>
                <a:latin typeface="Cascadia Mono" panose="020B0609020000020004" pitchFamily="49" charset="0"/>
              </a:rPr>
              <a:t>Bincount</a:t>
            </a:r>
            <a:r>
              <a:rPr lang="en-US" sz="1800" dirty="0">
                <a:solidFill>
                  <a:srgbClr val="008000"/>
                </a:solidFill>
                <a:latin typeface="Cascadia Mono" panose="020B0609020000020004" pitchFamily="49" charset="0"/>
              </a:rPr>
              <a:t>&lt;&lt;"   "&lt;&lt;(</a:t>
            </a:r>
            <a:r>
              <a:rPr lang="en-US" sz="1800" dirty="0" err="1">
                <a:solidFill>
                  <a:srgbClr val="008000"/>
                </a:solidFill>
                <a:latin typeface="Cascadia Mono" panose="020B0609020000020004" pitchFamily="49" charset="0"/>
              </a:rPr>
              <a:t>b+a</a:t>
            </a:r>
            <a:r>
              <a:rPr lang="en-US" sz="1800" dirty="0">
                <a:solidFill>
                  <a:srgbClr val="008000"/>
                </a:solidFill>
                <a:latin typeface="Cascadia Mono" panose="020B0609020000020004" pitchFamily="49" charset="0"/>
              </a:rPr>
              <a:t>*x)&lt;&lt;"   "&lt;&lt;</a:t>
            </a:r>
            <a:r>
              <a:rPr lang="en-US" sz="1800" dirty="0" err="1">
                <a:solidFill>
                  <a:srgbClr val="008000"/>
                </a:solidFill>
                <a:latin typeface="Cascadia Mono" panose="020B0609020000020004" pitchFamily="49" charset="0"/>
              </a:rPr>
              <a:t>Bincount</a:t>
            </a:r>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b+a</a:t>
            </a:r>
            <a:r>
              <a:rPr lang="en-US" sz="1800" dirty="0">
                <a:solidFill>
                  <a:srgbClr val="008000"/>
                </a:solidFill>
                <a:latin typeface="Cascadia Mono" panose="020B0609020000020004" pitchFamily="49" charset="0"/>
              </a:rPr>
              <a:t>*x)&lt;&lt;</a:t>
            </a:r>
            <a:r>
              <a:rPr lang="en-US" sz="1800" dirty="0" err="1">
                <a:solidFill>
                  <a:srgbClr val="008000"/>
                </a:solidFill>
                <a:latin typeface="Cascadia Mono" panose="020B0609020000020004" pitchFamily="49" charset="0"/>
              </a:rPr>
              <a:t>endl</a:t>
            </a:r>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endParaRPr lang="en-US" sz="1800" dirty="0">
              <a:solidFill>
                <a:srgbClr val="000000"/>
              </a:solidFill>
              <a:latin typeface="Cascadia Mono" panose="020B0609020000020004" pitchFamily="49" charset="0"/>
            </a:endParaRPr>
          </a:p>
          <a:p>
            <a:endParaRPr lang="en-US" sz="1800" dirty="0">
              <a:solidFill>
                <a:srgbClr val="000000"/>
              </a:solidFill>
              <a:latin typeface="Cascadia Mono" panose="020B0609020000020004" pitchFamily="49" charset="0"/>
            </a:endParaRPr>
          </a:p>
          <a:p>
            <a:r>
              <a:rPr lang="en-US" sz="1800" dirty="0">
                <a:solidFill>
                  <a:srgbClr val="0000FF"/>
                </a:solidFill>
                <a:latin typeface="Cascadia Mono" panose="020B0609020000020004" pitchFamily="49" charset="0"/>
              </a:rPr>
              <a:t>for</a:t>
            </a:r>
            <a:r>
              <a:rPr lang="en-US" sz="1800" dirty="0">
                <a:solidFill>
                  <a:srgbClr val="000000"/>
                </a:solidFill>
                <a:latin typeface="Cascadia Mono" panose="020B0609020000020004" pitchFamily="49" charset="0"/>
              </a:rPr>
              <a:t> (</a:t>
            </a:r>
            <a:r>
              <a:rPr lang="en-US" sz="1800" dirty="0">
                <a:solidFill>
                  <a:srgbClr val="0000FF"/>
                </a:solidFill>
                <a:latin typeface="Cascadia Mono" panose="020B0609020000020004" pitchFamily="49" charset="0"/>
              </a:rPr>
              <a:t>int</a:t>
            </a:r>
            <a:r>
              <a:rPr lang="en-US" sz="1800" dirty="0">
                <a:solidFill>
                  <a:srgbClr val="000000"/>
                </a:solidFill>
                <a:latin typeface="Cascadia Mono" panose="020B0609020000020004" pitchFamily="49" charset="0"/>
              </a:rPr>
              <a:t> </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 4000; </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&lt;= 4383; </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a:t>
            </a:r>
          </a:p>
          <a:p>
            <a:r>
              <a:rPr lang="en-US" sz="1800" dirty="0" err="1">
                <a:solidFill>
                  <a:srgbClr val="000080"/>
                </a:solidFill>
                <a:latin typeface="Cascadia Mono" panose="020B0609020000020004" pitchFamily="49" charset="0"/>
              </a:rPr>
              <a:t>hfakepurepeak</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SetBinContent</a:t>
            </a:r>
            <a:r>
              <a:rPr lang="en-US" sz="1800" dirty="0">
                <a:solidFill>
                  <a:srgbClr val="000000"/>
                </a:solidFill>
                <a:latin typeface="Cascadia Mono" panose="020B0609020000020004" pitchFamily="49" charset="0"/>
              </a:rPr>
              <a:t>(</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a:t>
            </a:r>
            <a:r>
              <a:rPr lang="en-US" sz="1800" dirty="0" err="1">
                <a:solidFill>
                  <a:srgbClr val="000080"/>
                </a:solidFill>
                <a:latin typeface="Cascadia Mono" panose="020B0609020000020004" pitchFamily="49" charset="0"/>
              </a:rPr>
              <a:t>hfakepeak</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GetBinContent</a:t>
            </a:r>
            <a:r>
              <a:rPr lang="en-US" sz="1800" dirty="0">
                <a:solidFill>
                  <a:srgbClr val="000000"/>
                </a:solidFill>
                <a:latin typeface="Cascadia Mono" panose="020B0609020000020004" pitchFamily="49" charset="0"/>
              </a:rPr>
              <a:t>(</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+ 530));</a:t>
            </a:r>
          </a:p>
          <a:p>
            <a:r>
              <a:rPr lang="en-US" sz="1800" dirty="0">
                <a:solidFill>
                  <a:srgbClr val="000000"/>
                </a:solidFill>
                <a:latin typeface="Cascadia Mono" panose="020B0609020000020004" pitchFamily="49" charset="0"/>
              </a:rPr>
              <a:t>}</a:t>
            </a:r>
          </a:p>
          <a:p>
            <a:r>
              <a:rPr lang="en-US" sz="1800" dirty="0">
                <a:solidFill>
                  <a:srgbClr val="0000FF"/>
                </a:solidFill>
                <a:latin typeface="Cascadia Mono" panose="020B0609020000020004" pitchFamily="49" charset="0"/>
              </a:rPr>
              <a:t>for</a:t>
            </a:r>
            <a:r>
              <a:rPr lang="en-US" sz="1800" dirty="0">
                <a:solidFill>
                  <a:srgbClr val="000000"/>
                </a:solidFill>
                <a:latin typeface="Cascadia Mono" panose="020B0609020000020004" pitchFamily="49" charset="0"/>
              </a:rPr>
              <a:t> (</a:t>
            </a:r>
            <a:r>
              <a:rPr lang="en-US" sz="1800" dirty="0">
                <a:solidFill>
                  <a:srgbClr val="0000FF"/>
                </a:solidFill>
                <a:latin typeface="Cascadia Mono" panose="020B0609020000020004" pitchFamily="49" charset="0"/>
              </a:rPr>
              <a:t>int</a:t>
            </a:r>
            <a:r>
              <a:rPr lang="en-US" sz="1800" dirty="0">
                <a:solidFill>
                  <a:srgbClr val="000000"/>
                </a:solidFill>
                <a:latin typeface="Cascadia Mono" panose="020B0609020000020004" pitchFamily="49" charset="0"/>
              </a:rPr>
              <a:t> </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 4384; </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&lt;= 8000; </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a:t>
            </a:r>
          </a:p>
          <a:p>
            <a:r>
              <a:rPr lang="en-US" sz="1800" dirty="0" err="1">
                <a:solidFill>
                  <a:srgbClr val="000080"/>
                </a:solidFill>
                <a:latin typeface="Cascadia Mono" panose="020B0609020000020004" pitchFamily="49" charset="0"/>
              </a:rPr>
              <a:t>hfakepurepeak</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SetBinContent</a:t>
            </a:r>
            <a:r>
              <a:rPr lang="en-US" sz="1800" dirty="0">
                <a:solidFill>
                  <a:srgbClr val="000000"/>
                </a:solidFill>
                <a:latin typeface="Cascadia Mono" panose="020B0609020000020004" pitchFamily="49" charset="0"/>
              </a:rPr>
              <a:t>(</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 </a:t>
            </a:r>
            <a:r>
              <a:rPr lang="en-US" sz="1800" dirty="0" err="1">
                <a:solidFill>
                  <a:srgbClr val="000080"/>
                </a:solidFill>
                <a:latin typeface="Cascadia Mono" panose="020B0609020000020004" pitchFamily="49" charset="0"/>
              </a:rPr>
              <a:t>hfakepeak</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GetBinContent</a:t>
            </a:r>
            <a:r>
              <a:rPr lang="en-US" sz="1800" dirty="0">
                <a:solidFill>
                  <a:srgbClr val="000000"/>
                </a:solidFill>
                <a:latin typeface="Cascadia Mono" panose="020B0609020000020004" pitchFamily="49" charset="0"/>
              </a:rPr>
              <a:t>(</a:t>
            </a:r>
            <a:r>
              <a:rPr lang="en-US" sz="1800" dirty="0" err="1">
                <a:solidFill>
                  <a:srgbClr val="000080"/>
                </a:solidFill>
                <a:latin typeface="Cascadia Mono" panose="020B0609020000020004" pitchFamily="49" charset="0"/>
              </a:rPr>
              <a:t>xbin</a:t>
            </a:r>
            <a:r>
              <a:rPr lang="en-US" sz="1800" dirty="0">
                <a:solidFill>
                  <a:srgbClr val="000000"/>
                </a:solidFill>
                <a:latin typeface="Cascadia Mono" panose="020B0609020000020004" pitchFamily="49" charset="0"/>
              </a:rPr>
              <a:t>));</a:t>
            </a:r>
          </a:p>
          <a:p>
            <a:r>
              <a:rPr lang="en-US" sz="1800" dirty="0">
                <a:solidFill>
                  <a:srgbClr val="000000"/>
                </a:solidFill>
                <a:latin typeface="Cascadia Mono" panose="020B0609020000020004" pitchFamily="49" charset="0"/>
              </a:rPr>
              <a:t>}</a:t>
            </a:r>
          </a:p>
          <a:p>
            <a:r>
              <a:rPr lang="en-US" sz="1800" dirty="0" err="1">
                <a:solidFill>
                  <a:srgbClr val="000080"/>
                </a:solidFill>
                <a:latin typeface="Cascadia Mono" panose="020B0609020000020004" pitchFamily="49" charset="0"/>
              </a:rPr>
              <a:t>hfakepurepeak</a:t>
            </a:r>
            <a:r>
              <a:rPr lang="en-US" sz="1800" dirty="0">
                <a:solidFill>
                  <a:srgbClr val="000000"/>
                </a:solidFill>
                <a:latin typeface="Cascadia Mono" panose="020B0609020000020004" pitchFamily="49" charset="0"/>
              </a:rPr>
              <a:t>-&gt;Draw();</a:t>
            </a:r>
          </a:p>
          <a:p>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fout2 = new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("F:/out/G4_rootfiles_with_tree_Eg4156/Fakepurepeak_S31_Gamma4156_Eg4155.84_Tau0.0_SP1.00_AC0.0.root", "RECREATE");</a:t>
            </a:r>
            <a:endParaRPr lang="en-US" sz="1800" dirty="0">
              <a:solidFill>
                <a:srgbClr val="000000"/>
              </a:solidFill>
              <a:latin typeface="Cascadia Mono" panose="020B0609020000020004" pitchFamily="49" charset="0"/>
            </a:endParaRPr>
          </a:p>
          <a:p>
            <a:r>
              <a:rPr lang="en-US" sz="1800" dirty="0">
                <a:solidFill>
                  <a:srgbClr val="008000"/>
                </a:solidFill>
                <a:latin typeface="Cascadia Mono" panose="020B0609020000020004" pitchFamily="49" charset="0"/>
              </a:rPr>
              <a:t>//</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 fout2 = new </a:t>
            </a:r>
            <a:r>
              <a:rPr lang="en-US" sz="1800" dirty="0" err="1">
                <a:solidFill>
                  <a:srgbClr val="008000"/>
                </a:solidFill>
                <a:latin typeface="Cascadia Mono" panose="020B0609020000020004" pitchFamily="49" charset="0"/>
              </a:rPr>
              <a:t>TFile</a:t>
            </a:r>
            <a:r>
              <a:rPr lang="en-US" sz="1800" dirty="0">
                <a:solidFill>
                  <a:srgbClr val="008000"/>
                </a:solidFill>
                <a:latin typeface="Cascadia Mono" panose="020B0609020000020004" pitchFamily="49" charset="0"/>
              </a:rPr>
              <a:t>("F:/out/G4_rootfiles_with_tree_Eg4156/Fakepurepeak_S31_Gamma4156_Eg4155.84_Tau5.0_SP1.00_AC0.0.root", "RECREATE");</a:t>
            </a:r>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a:t>
            </a:r>
            <a:r>
              <a:rPr lang="en-US" sz="1800" dirty="0">
                <a:solidFill>
                  <a:srgbClr val="000080"/>
                </a:solidFill>
                <a:latin typeface="Cascadia Mono" panose="020B0609020000020004" pitchFamily="49" charset="0"/>
              </a:rPr>
              <a:t>fout2</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"F:/out/G4_rootfiles_with_tree_Eg4156/Fakepurepeak_S31_Gamma4156_Eg4155.84_Tau10.0_SP1.00_AC0.0.root"</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"RECREATE"</a:t>
            </a:r>
            <a:r>
              <a:rPr lang="en-US" sz="1800" dirty="0">
                <a:solidFill>
                  <a:srgbClr val="000000"/>
                </a:solidFill>
                <a:latin typeface="Cascadia Mono" panose="020B0609020000020004" pitchFamily="49" charset="0"/>
              </a:rPr>
              <a:t>);</a:t>
            </a:r>
          </a:p>
          <a:p>
            <a:endParaRPr lang="en-US" sz="1800" dirty="0">
              <a:solidFill>
                <a:srgbClr val="000000"/>
              </a:solidFill>
              <a:latin typeface="Cascadia Mono" panose="020B0609020000020004" pitchFamily="49" charset="0"/>
            </a:endParaRPr>
          </a:p>
          <a:p>
            <a:r>
              <a:rPr lang="en-US" sz="1800" dirty="0" err="1">
                <a:solidFill>
                  <a:srgbClr val="000080"/>
                </a:solidFill>
                <a:latin typeface="Cascadia Mono" panose="020B0609020000020004" pitchFamily="49" charset="0"/>
              </a:rPr>
              <a:t>hfakepurepeak</a:t>
            </a:r>
            <a:r>
              <a:rPr lang="en-US" sz="1800" dirty="0">
                <a:solidFill>
                  <a:srgbClr val="000000"/>
                </a:solidFill>
                <a:latin typeface="Cascadia Mono" panose="020B0609020000020004" pitchFamily="49" charset="0"/>
              </a:rPr>
              <a:t>-&gt;Write();</a:t>
            </a:r>
          </a:p>
          <a:p>
            <a:r>
              <a:rPr lang="en-US" sz="1800" dirty="0">
                <a:solidFill>
                  <a:srgbClr val="000080"/>
                </a:solidFill>
                <a:latin typeface="Cascadia Mono" panose="020B0609020000020004" pitchFamily="49" charset="0"/>
              </a:rPr>
              <a:t>fout2</a:t>
            </a:r>
            <a:r>
              <a:rPr lang="en-US" sz="1800" dirty="0">
                <a:solidFill>
                  <a:srgbClr val="000000"/>
                </a:solidFill>
                <a:latin typeface="Cascadia Mono" panose="020B0609020000020004" pitchFamily="49" charset="0"/>
              </a:rPr>
              <a:t>-&gt;Close();</a:t>
            </a:r>
          </a:p>
          <a:p>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3) Combine the fake peak </a:t>
            </a:r>
            <a:r>
              <a:rPr lang="en-US" sz="1800" dirty="0">
                <a:solidFill>
                  <a:srgbClr val="0000FF"/>
                </a:solidFill>
                <a:latin typeface="Cascadia Mono" panose="020B0609020000020004" pitchFamily="49" charset="0"/>
              </a:rPr>
              <a:t>and</a:t>
            </a:r>
            <a:r>
              <a:rPr lang="en-US" sz="1800" dirty="0">
                <a:solidFill>
                  <a:srgbClr val="000000"/>
                </a:solidFill>
                <a:latin typeface="Cascadia Mono" panose="020B0609020000020004" pitchFamily="49" charset="0"/>
              </a:rPr>
              <a:t> fake background</a:t>
            </a: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a:t>
            </a:r>
            <a:r>
              <a:rPr lang="en-US" sz="1800" dirty="0">
                <a:solidFill>
                  <a:srgbClr val="000080"/>
                </a:solidFill>
                <a:latin typeface="Cascadia Mono" panose="020B0609020000020004" pitchFamily="49" charset="0"/>
              </a:rPr>
              <a:t>fin2</a:t>
            </a:r>
            <a:r>
              <a:rPr lang="en-US" sz="1800" dirty="0">
                <a:solidFill>
                  <a:srgbClr val="000000"/>
                </a:solidFill>
                <a:latin typeface="Cascadia Mono" panose="020B0609020000020004" pitchFamily="49" charset="0"/>
              </a:rPr>
              <a:t> =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::Open(</a:t>
            </a:r>
            <a:r>
              <a:rPr lang="en-US" sz="1800" dirty="0">
                <a:solidFill>
                  <a:srgbClr val="A31515"/>
                </a:solidFill>
                <a:latin typeface="Cascadia Mono" panose="020B0609020000020004" pitchFamily="49" charset="0"/>
              </a:rPr>
              <a:t>"F:/out/G4_rootfiles_with_tree_Eg4156/Fakebackground.root"</a:t>
            </a:r>
            <a:r>
              <a:rPr lang="en-US" sz="1800" dirty="0">
                <a:solidFill>
                  <a:srgbClr val="000000"/>
                </a:solidFill>
                <a:latin typeface="Cascadia Mono" panose="020B0609020000020004" pitchFamily="49" charset="0"/>
              </a:rPr>
              <a:t>);</a:t>
            </a: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a:t>
            </a:r>
            <a:r>
              <a:rPr lang="en-US" sz="1800" dirty="0">
                <a:solidFill>
                  <a:srgbClr val="000080"/>
                </a:solidFill>
                <a:latin typeface="Cascadia Mono" panose="020B0609020000020004" pitchFamily="49" charset="0"/>
              </a:rPr>
              <a:t>fin3</a:t>
            </a:r>
            <a:r>
              <a:rPr lang="en-US" sz="1800" dirty="0">
                <a:solidFill>
                  <a:srgbClr val="000000"/>
                </a:solidFill>
                <a:latin typeface="Cascadia Mono" panose="020B0609020000020004" pitchFamily="49" charset="0"/>
              </a:rPr>
              <a:t> =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::Open(</a:t>
            </a:r>
            <a:r>
              <a:rPr lang="en-US" sz="1800" dirty="0">
                <a:solidFill>
                  <a:srgbClr val="A31515"/>
                </a:solidFill>
                <a:latin typeface="Cascadia Mono" panose="020B0609020000020004" pitchFamily="49" charset="0"/>
              </a:rPr>
              <a:t>"F:/out/G4_rootfiles_with_tree_Eg4156/Fakepurepeak_S31_Gamma4156_Eg4155.84_Tau10.0_SP1.00_AC0.0.root"</a:t>
            </a:r>
            <a:r>
              <a:rPr lang="en-US" sz="1800" dirty="0">
                <a:solidFill>
                  <a:srgbClr val="000000"/>
                </a:solidFill>
                <a:latin typeface="Cascadia Mono" panose="020B0609020000020004" pitchFamily="49" charset="0"/>
              </a:rPr>
              <a:t>);</a:t>
            </a:r>
          </a:p>
          <a:p>
            <a:endParaRPr lang="en-US" sz="1800" dirty="0">
              <a:solidFill>
                <a:srgbClr val="000000"/>
              </a:solidFill>
              <a:latin typeface="Cascadia Mono" panose="020B0609020000020004" pitchFamily="49" charset="0"/>
            </a:endParaRPr>
          </a:p>
          <a:p>
            <a:r>
              <a:rPr lang="en-US" sz="1800" dirty="0">
                <a:solidFill>
                  <a:srgbClr val="000000"/>
                </a:solidFill>
                <a:latin typeface="Cascadia Mono" panose="020B0609020000020004" pitchFamily="49" charset="0"/>
              </a:rPr>
              <a:t>TH1F* </a:t>
            </a:r>
            <a:r>
              <a:rPr lang="en-US" sz="1800" dirty="0" err="1">
                <a:solidFill>
                  <a:srgbClr val="000080"/>
                </a:solidFill>
                <a:latin typeface="Cascadia Mono" panose="020B0609020000020004" pitchFamily="49" charset="0"/>
              </a:rPr>
              <a:t>hfakedata</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TH1F(</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hfakedata</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a:t>
            </a:r>
            <a:r>
              <a:rPr lang="en-US" sz="1800" dirty="0" err="1">
                <a:solidFill>
                  <a:srgbClr val="A31515"/>
                </a:solidFill>
                <a:latin typeface="Cascadia Mono" panose="020B0609020000020004" pitchFamily="49" charset="0"/>
              </a:rPr>
              <a:t>hfakedata</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 8000, 0., 8000);</a:t>
            </a:r>
          </a:p>
          <a:p>
            <a:r>
              <a:rPr lang="en-US" sz="1800" dirty="0">
                <a:solidFill>
                  <a:srgbClr val="000080"/>
                </a:solidFill>
                <a:latin typeface="Cascadia Mono" panose="020B0609020000020004" pitchFamily="49" charset="0"/>
              </a:rPr>
              <a:t>fin2</a:t>
            </a:r>
            <a:r>
              <a:rPr lang="en-US" sz="1800" dirty="0">
                <a:solidFill>
                  <a:srgbClr val="000000"/>
                </a:solidFill>
                <a:latin typeface="Cascadia Mono" panose="020B0609020000020004" pitchFamily="49" charset="0"/>
              </a:rPr>
              <a:t>-&gt;cd();</a:t>
            </a:r>
          </a:p>
          <a:p>
            <a:r>
              <a:rPr lang="en-US" sz="1800" dirty="0" err="1">
                <a:solidFill>
                  <a:srgbClr val="000080"/>
                </a:solidFill>
                <a:latin typeface="Cascadia Mono" panose="020B0609020000020004" pitchFamily="49" charset="0"/>
              </a:rPr>
              <a:t>hfakedata</a:t>
            </a:r>
            <a:r>
              <a:rPr lang="en-US" sz="1800" dirty="0">
                <a:solidFill>
                  <a:srgbClr val="000000"/>
                </a:solidFill>
                <a:latin typeface="Cascadia Mono" panose="020B0609020000020004" pitchFamily="49" charset="0"/>
              </a:rPr>
              <a:t>-&gt;Add(</a:t>
            </a:r>
            <a:r>
              <a:rPr lang="en-US" sz="1800" dirty="0" err="1">
                <a:solidFill>
                  <a:srgbClr val="000080"/>
                </a:solidFill>
                <a:latin typeface="Cascadia Mono" panose="020B0609020000020004" pitchFamily="49" charset="0"/>
              </a:rPr>
              <a:t>hfakedata</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hbackground_linear</a:t>
            </a:r>
            <a:r>
              <a:rPr lang="en-US" sz="1800" dirty="0">
                <a:solidFill>
                  <a:srgbClr val="000000"/>
                </a:solidFill>
                <a:latin typeface="Cascadia Mono" panose="020B0609020000020004" pitchFamily="49" charset="0"/>
              </a:rPr>
              <a:t>, 1, 1);</a:t>
            </a:r>
          </a:p>
          <a:p>
            <a:r>
              <a:rPr lang="en-US" sz="1800" dirty="0">
                <a:solidFill>
                  <a:srgbClr val="000080"/>
                </a:solidFill>
                <a:latin typeface="Cascadia Mono" panose="020B0609020000020004" pitchFamily="49" charset="0"/>
              </a:rPr>
              <a:t>fin3</a:t>
            </a:r>
            <a:r>
              <a:rPr lang="en-US" sz="1800" dirty="0">
                <a:solidFill>
                  <a:srgbClr val="000000"/>
                </a:solidFill>
                <a:latin typeface="Cascadia Mono" panose="020B0609020000020004" pitchFamily="49" charset="0"/>
              </a:rPr>
              <a:t>-&gt;cd();</a:t>
            </a:r>
          </a:p>
          <a:p>
            <a:r>
              <a:rPr lang="en-US" sz="1800" dirty="0" err="1">
                <a:solidFill>
                  <a:srgbClr val="000080"/>
                </a:solidFill>
                <a:latin typeface="Cascadia Mono" panose="020B0609020000020004" pitchFamily="49" charset="0"/>
              </a:rPr>
              <a:t>hfakedata</a:t>
            </a:r>
            <a:r>
              <a:rPr lang="en-US" sz="1800" dirty="0">
                <a:solidFill>
                  <a:srgbClr val="000000"/>
                </a:solidFill>
                <a:latin typeface="Cascadia Mono" panose="020B0609020000020004" pitchFamily="49" charset="0"/>
              </a:rPr>
              <a:t>-&gt;Add(</a:t>
            </a:r>
            <a:r>
              <a:rPr lang="en-US" sz="1800" dirty="0" err="1">
                <a:solidFill>
                  <a:srgbClr val="000080"/>
                </a:solidFill>
                <a:latin typeface="Cascadia Mono" panose="020B0609020000020004" pitchFamily="49" charset="0"/>
              </a:rPr>
              <a:t>hfakedata</a:t>
            </a:r>
            <a:r>
              <a:rPr lang="en-US" sz="1800" dirty="0">
                <a:solidFill>
                  <a:srgbClr val="000000"/>
                </a:solidFill>
                <a:latin typeface="Cascadia Mono" panose="020B0609020000020004" pitchFamily="49" charset="0"/>
              </a:rPr>
              <a:t>, </a:t>
            </a:r>
            <a:r>
              <a:rPr lang="en-US" sz="1800" dirty="0" err="1">
                <a:solidFill>
                  <a:srgbClr val="000080"/>
                </a:solidFill>
                <a:latin typeface="Cascadia Mono" panose="020B0609020000020004" pitchFamily="49" charset="0"/>
              </a:rPr>
              <a:t>hfakepurepeak</a:t>
            </a:r>
            <a:r>
              <a:rPr lang="en-US" sz="1800" dirty="0">
                <a:solidFill>
                  <a:srgbClr val="000000"/>
                </a:solidFill>
                <a:latin typeface="Cascadia Mono" panose="020B0609020000020004" pitchFamily="49" charset="0"/>
              </a:rPr>
              <a:t>, 1, 1);</a:t>
            </a:r>
          </a:p>
          <a:p>
            <a:endParaRPr lang="en-US" sz="1800" dirty="0">
              <a:solidFill>
                <a:srgbClr val="000000"/>
              </a:solidFill>
              <a:latin typeface="Cascadia Mono" panose="020B0609020000020004" pitchFamily="49" charset="0"/>
            </a:endParaRPr>
          </a:p>
          <a:p>
            <a:r>
              <a:rPr lang="en-US" sz="1800" dirty="0" err="1">
                <a:solidFill>
                  <a:srgbClr val="000080"/>
                </a:solidFill>
                <a:latin typeface="Cascadia Mono" panose="020B0609020000020004" pitchFamily="49" charset="0"/>
              </a:rPr>
              <a:t>hfakedata</a:t>
            </a:r>
            <a:r>
              <a:rPr lang="en-US" sz="1800" dirty="0">
                <a:solidFill>
                  <a:srgbClr val="000000"/>
                </a:solidFill>
                <a:latin typeface="Cascadia Mono" panose="020B0609020000020004" pitchFamily="49" charset="0"/>
              </a:rPr>
              <a:t>-&gt;Draw(</a:t>
            </a:r>
            <a:r>
              <a:rPr lang="en-US" sz="1800" dirty="0">
                <a:solidFill>
                  <a:srgbClr val="A31515"/>
                </a:solidFill>
                <a:latin typeface="Cascadia Mono" panose="020B0609020000020004" pitchFamily="49" charset="0"/>
              </a:rPr>
              <a:t>""</a:t>
            </a:r>
            <a:r>
              <a:rPr lang="en-US" sz="1800" dirty="0">
                <a:solidFill>
                  <a:srgbClr val="000000"/>
                </a:solidFill>
                <a:latin typeface="Cascadia Mono" panose="020B0609020000020004" pitchFamily="49" charset="0"/>
              </a:rPr>
              <a:t>);</a:t>
            </a:r>
          </a:p>
          <a:p>
            <a:endParaRPr lang="en-US" sz="1800" dirty="0">
              <a:solidFill>
                <a:srgbClr val="000000"/>
              </a:solidFill>
              <a:latin typeface="Cascadia Mono" panose="020B0609020000020004" pitchFamily="49" charset="0"/>
            </a:endParaRPr>
          </a:p>
          <a:p>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 </a:t>
            </a:r>
            <a:r>
              <a:rPr lang="en-US" sz="1800" dirty="0">
                <a:solidFill>
                  <a:srgbClr val="000080"/>
                </a:solidFill>
                <a:latin typeface="Cascadia Mono" panose="020B0609020000020004" pitchFamily="49" charset="0"/>
              </a:rPr>
              <a:t>fout3</a:t>
            </a:r>
            <a:r>
              <a:rPr lang="en-US" sz="1800" dirty="0">
                <a:solidFill>
                  <a:srgbClr val="000000"/>
                </a:solidFill>
                <a:latin typeface="Cascadia Mono" panose="020B0609020000020004" pitchFamily="49" charset="0"/>
              </a:rPr>
              <a:t> = </a:t>
            </a:r>
            <a:r>
              <a:rPr lang="en-US" sz="1800" dirty="0">
                <a:solidFill>
                  <a:srgbClr val="0000FF"/>
                </a:solidFill>
                <a:latin typeface="Cascadia Mono" panose="020B0609020000020004" pitchFamily="49" charset="0"/>
              </a:rPr>
              <a:t>new</a:t>
            </a:r>
            <a:r>
              <a:rPr lang="en-US" sz="1800" dirty="0">
                <a:solidFill>
                  <a:srgbClr val="000000"/>
                </a:solidFill>
                <a:latin typeface="Cascadia Mono" panose="020B0609020000020004" pitchFamily="49" charset="0"/>
              </a:rPr>
              <a:t> </a:t>
            </a:r>
            <a:r>
              <a:rPr lang="en-US" sz="1800" dirty="0" err="1">
                <a:solidFill>
                  <a:srgbClr val="000000"/>
                </a:solidFill>
                <a:latin typeface="Cascadia Mono" panose="020B0609020000020004" pitchFamily="49" charset="0"/>
              </a:rPr>
              <a:t>TFile</a:t>
            </a:r>
            <a:r>
              <a:rPr lang="en-US" sz="1800" dirty="0">
                <a:solidFill>
                  <a:srgbClr val="000000"/>
                </a:solidFill>
                <a:latin typeface="Cascadia Mono" panose="020B0609020000020004" pitchFamily="49" charset="0"/>
              </a:rPr>
              <a:t>(</a:t>
            </a:r>
            <a:r>
              <a:rPr lang="en-US" sz="1800" dirty="0">
                <a:solidFill>
                  <a:srgbClr val="A31515"/>
                </a:solidFill>
                <a:latin typeface="Cascadia Mono" panose="020B0609020000020004" pitchFamily="49" charset="0"/>
              </a:rPr>
              <a:t>"F:/out/G4_rootfiles_with_tree_Eg4156/Fakedata_S31_Gamma4156_Eg4155.84_Tau10.0_SP1.00_AC0.0.root"</a:t>
            </a:r>
            <a:r>
              <a:rPr lang="en-US" sz="1800" dirty="0">
                <a:solidFill>
                  <a:srgbClr val="000000"/>
                </a:solidFill>
                <a:latin typeface="Cascadia Mono" panose="020B0609020000020004" pitchFamily="49" charset="0"/>
              </a:rPr>
              <a:t>, </a:t>
            </a:r>
            <a:r>
              <a:rPr lang="en-US" sz="1800" dirty="0">
                <a:solidFill>
                  <a:srgbClr val="A31515"/>
                </a:solidFill>
                <a:latin typeface="Cascadia Mono" panose="020B0609020000020004" pitchFamily="49" charset="0"/>
              </a:rPr>
              <a:t>"RECREATE"</a:t>
            </a:r>
            <a:r>
              <a:rPr lang="en-US" sz="1800" dirty="0">
                <a:solidFill>
                  <a:srgbClr val="000000"/>
                </a:solidFill>
                <a:latin typeface="Cascadia Mono" panose="020B0609020000020004" pitchFamily="49" charset="0"/>
              </a:rPr>
              <a:t>);</a:t>
            </a:r>
          </a:p>
          <a:p>
            <a:r>
              <a:rPr lang="en-US" sz="1800" dirty="0" err="1">
                <a:solidFill>
                  <a:srgbClr val="000080"/>
                </a:solidFill>
                <a:latin typeface="Cascadia Mono" panose="020B0609020000020004" pitchFamily="49" charset="0"/>
              </a:rPr>
              <a:t>hfakedata</a:t>
            </a:r>
            <a:r>
              <a:rPr lang="en-US" sz="1800" dirty="0">
                <a:solidFill>
                  <a:srgbClr val="000000"/>
                </a:solidFill>
                <a:latin typeface="Cascadia Mono" panose="020B0609020000020004" pitchFamily="49" charset="0"/>
              </a:rPr>
              <a:t>-&gt;Write();</a:t>
            </a:r>
          </a:p>
          <a:p>
            <a:r>
              <a:rPr lang="en-US" sz="1800" dirty="0">
                <a:solidFill>
                  <a:srgbClr val="000080"/>
                </a:solidFill>
                <a:latin typeface="Cascadia Mono" panose="020B0609020000020004" pitchFamily="49" charset="0"/>
              </a:rPr>
              <a:t>fout3</a:t>
            </a:r>
            <a:r>
              <a:rPr lang="en-US" sz="1800" dirty="0">
                <a:solidFill>
                  <a:srgbClr val="000000"/>
                </a:solidFill>
                <a:latin typeface="Cascadia Mono" panose="020B0609020000020004" pitchFamily="49" charset="0"/>
              </a:rPr>
              <a:t>-&gt;Close();</a:t>
            </a:r>
          </a:p>
          <a:p>
            <a:endParaRPr lang="en-US" sz="1800" dirty="0">
              <a:solidFill>
                <a:srgbClr val="000000"/>
              </a:solidFill>
              <a:latin typeface="Cascadia Mono" panose="020B0609020000020004" pitchFamily="49" charset="0"/>
            </a:endParaRPr>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356</a:t>
            </a:fld>
            <a:endParaRPr lang="zh-CN" altLang="en-US"/>
          </a:p>
        </p:txBody>
      </p:sp>
    </p:spTree>
    <p:extLst>
      <p:ext uri="{BB962C8B-B14F-4D97-AF65-F5344CB8AC3E}">
        <p14:creationId xmlns:p14="http://schemas.microsoft.com/office/powerpoint/2010/main" val="39932624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::Open("F:/out/G4_rootfiles_with_tree_Eg4156/Fakedata_S31_Gamma4156_Eg4155.84_Tau0.0_SP1.00_AC0.0.root");</a:t>
            </a:r>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r>
              <a:rPr lang="zh-CN" altLang="en-US" dirty="0"/>
              <a:t>建立画布</a:t>
            </a:r>
          </a:p>
          <a:p>
            <a:r>
              <a:rPr lang="en-US" dirty="0" err="1"/>
              <a:t>canvaspeak</a:t>
            </a:r>
            <a:r>
              <a:rPr lang="en-US" dirty="0"/>
              <a:t>-&gt;cd();//</a:t>
            </a:r>
            <a:r>
              <a:rPr lang="zh-CN" altLang="en-US" dirty="0"/>
              <a:t>进入画布</a:t>
            </a:r>
          </a:p>
          <a:p>
            <a:r>
              <a:rPr lang="en-US" dirty="0" err="1"/>
              <a:t>canvaspeak</a:t>
            </a:r>
            <a:r>
              <a:rPr lang="en-US" dirty="0"/>
              <a:t>-&gt;</a:t>
            </a:r>
            <a:r>
              <a:rPr lang="en-US" dirty="0" err="1"/>
              <a:t>SetTopMargin</a:t>
            </a:r>
            <a:r>
              <a:rPr lang="en-US" dirty="0"/>
              <a:t>(0.029);</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endParaRPr lang="en-US" dirty="0"/>
          </a:p>
          <a:p>
            <a:r>
              <a:rPr lang="en-US" dirty="0"/>
              <a:t>//</a:t>
            </a:r>
            <a:r>
              <a:rPr lang="en-US" dirty="0" err="1"/>
              <a:t>hfakedata</a:t>
            </a:r>
            <a:r>
              <a:rPr lang="en-US" dirty="0"/>
              <a:t>-&gt;</a:t>
            </a:r>
            <a:r>
              <a:rPr lang="en-US" dirty="0" err="1"/>
              <a:t>Rebin</a:t>
            </a:r>
            <a:r>
              <a:rPr lang="en-US" dirty="0"/>
              <a:t>(2);</a:t>
            </a:r>
          </a:p>
          <a:p>
            <a:r>
              <a:rPr lang="en-US" dirty="0" err="1"/>
              <a:t>hfakedata</a:t>
            </a:r>
            <a:r>
              <a:rPr lang="en-US" dirty="0"/>
              <a:t>-&gt;</a:t>
            </a:r>
            <a:r>
              <a:rPr lang="en-US" dirty="0" err="1"/>
              <a:t>SetLineWidth</a:t>
            </a:r>
            <a:r>
              <a:rPr lang="en-US" dirty="0"/>
              <a:t>(2);</a:t>
            </a:r>
          </a:p>
          <a:p>
            <a:r>
              <a:rPr lang="en-US" dirty="0" err="1"/>
              <a:t>hfakedata</a:t>
            </a:r>
            <a:r>
              <a:rPr lang="en-US" dirty="0"/>
              <a:t>-&gt;</a:t>
            </a:r>
            <a:r>
              <a:rPr lang="en-US" dirty="0" err="1"/>
              <a:t>SetLineColor</a:t>
            </a:r>
            <a:r>
              <a:rPr lang="en-US" dirty="0"/>
              <a:t>(1);</a:t>
            </a:r>
          </a:p>
          <a:p>
            <a:r>
              <a:rPr lang="en-US" dirty="0" err="1"/>
              <a:t>hfakedata</a:t>
            </a:r>
            <a:r>
              <a:rPr lang="en-US" dirty="0"/>
              <a:t>-&gt;</a:t>
            </a:r>
            <a:r>
              <a:rPr lang="en-US" dirty="0" err="1"/>
              <a:t>SetStats</a:t>
            </a:r>
            <a:r>
              <a:rPr lang="en-US" dirty="0"/>
              <a:t>(0);</a:t>
            </a:r>
          </a:p>
          <a:p>
            <a:r>
              <a:rPr lang="en-US" dirty="0" err="1"/>
              <a:t>hfakedata</a:t>
            </a:r>
            <a:r>
              <a:rPr lang="en-US" dirty="0"/>
              <a:t>-&gt;</a:t>
            </a:r>
            <a:r>
              <a:rPr lang="en-US" dirty="0" err="1"/>
              <a:t>SetTitle</a:t>
            </a:r>
            <a:r>
              <a:rPr lang="en-US" dirty="0"/>
              <a:t>("");</a:t>
            </a:r>
          </a:p>
          <a:p>
            <a:r>
              <a:rPr lang="en-US" dirty="0" err="1"/>
              <a:t>hfakedata</a:t>
            </a:r>
            <a:r>
              <a:rPr lang="en-US" dirty="0"/>
              <a:t>-&gt;</a:t>
            </a:r>
            <a:r>
              <a:rPr lang="en-US" dirty="0" err="1"/>
              <a:t>GetXaxis</a:t>
            </a:r>
            <a:r>
              <a:rPr lang="en-US" dirty="0"/>
              <a:t>()-&gt;</a:t>
            </a:r>
            <a:r>
              <a:rPr lang="en-US" dirty="0" err="1"/>
              <a:t>SetTitle</a:t>
            </a:r>
            <a:r>
              <a:rPr lang="en-US" dirty="0"/>
              <a:t>("Energy (keV)");//</a:t>
            </a:r>
            <a:r>
              <a:rPr lang="zh-CN" altLang="en-US" dirty="0"/>
              <a:t>轴名</a:t>
            </a:r>
          </a:p>
          <a:p>
            <a:r>
              <a:rPr lang="en-US" dirty="0" err="1"/>
              <a:t>hfakedata</a:t>
            </a:r>
            <a:r>
              <a:rPr lang="en-US" dirty="0"/>
              <a:t>-&gt;</a:t>
            </a:r>
            <a:r>
              <a:rPr lang="en-US" dirty="0" err="1"/>
              <a:t>GetYaxis</a:t>
            </a:r>
            <a:r>
              <a:rPr lang="en-US" dirty="0"/>
              <a:t>()-&gt;</a:t>
            </a:r>
            <a:r>
              <a:rPr lang="en-US" dirty="0" err="1"/>
              <a:t>SetTitle</a:t>
            </a:r>
            <a:r>
              <a:rPr lang="en-US" dirty="0"/>
              <a:t>("Counts per 1 keV");//</a:t>
            </a:r>
            <a:r>
              <a:rPr lang="zh-CN" altLang="en-US" dirty="0"/>
              <a:t>轴名</a:t>
            </a:r>
          </a:p>
          <a:p>
            <a:r>
              <a:rPr lang="en-US" dirty="0" err="1"/>
              <a:t>hfakedata</a:t>
            </a:r>
            <a:r>
              <a:rPr lang="en-US" dirty="0"/>
              <a:t>-&gt;</a:t>
            </a:r>
            <a:r>
              <a:rPr lang="en-US" dirty="0" err="1"/>
              <a:t>GetXaxis</a:t>
            </a:r>
            <a:r>
              <a:rPr lang="en-US" dirty="0"/>
              <a:t>()-&gt;</a:t>
            </a:r>
            <a:r>
              <a:rPr lang="en-US" dirty="0" err="1"/>
              <a:t>CenterTitle</a:t>
            </a:r>
            <a:r>
              <a:rPr lang="en-US" dirty="0"/>
              <a:t>();//</a:t>
            </a:r>
            <a:r>
              <a:rPr lang="zh-CN" altLang="en-US" dirty="0"/>
              <a:t>居中</a:t>
            </a:r>
          </a:p>
          <a:p>
            <a:r>
              <a:rPr lang="en-US" dirty="0" err="1"/>
              <a:t>hfakedata</a:t>
            </a:r>
            <a:r>
              <a:rPr lang="en-US" dirty="0"/>
              <a:t>-&gt;</a:t>
            </a:r>
            <a:r>
              <a:rPr lang="en-US" dirty="0" err="1"/>
              <a:t>GetYaxis</a:t>
            </a:r>
            <a:r>
              <a:rPr lang="en-US" dirty="0"/>
              <a:t>()-&gt;</a:t>
            </a:r>
            <a:r>
              <a:rPr lang="en-US" dirty="0" err="1"/>
              <a:t>CenterTitle</a:t>
            </a:r>
            <a:r>
              <a:rPr lang="en-US" dirty="0"/>
              <a:t>();//</a:t>
            </a:r>
            <a:r>
              <a:rPr lang="zh-CN" altLang="en-US" dirty="0"/>
              <a:t>居中</a:t>
            </a:r>
          </a:p>
          <a:p>
            <a:r>
              <a:rPr lang="en-US" dirty="0" err="1"/>
              <a:t>hfakedata</a:t>
            </a:r>
            <a:r>
              <a:rPr lang="en-US" dirty="0"/>
              <a:t>-&gt;</a:t>
            </a:r>
            <a:r>
              <a:rPr lang="en-US" dirty="0" err="1"/>
              <a:t>GetXaxis</a:t>
            </a:r>
            <a:r>
              <a:rPr lang="en-US" dirty="0"/>
              <a:t>()-&gt;</a:t>
            </a:r>
            <a:r>
              <a:rPr lang="en-US" dirty="0" err="1"/>
              <a:t>SetLabelFont</a:t>
            </a:r>
            <a:r>
              <a:rPr lang="en-US" dirty="0"/>
              <a:t>(132);//</a:t>
            </a:r>
            <a:r>
              <a:rPr lang="zh-CN" altLang="en-US" dirty="0"/>
              <a:t>坐标字体</a:t>
            </a:r>
          </a:p>
          <a:p>
            <a:r>
              <a:rPr lang="en-US" dirty="0" err="1"/>
              <a:t>hfakedata</a:t>
            </a:r>
            <a:r>
              <a:rPr lang="en-US" dirty="0"/>
              <a:t>-&gt;</a:t>
            </a:r>
            <a:r>
              <a:rPr lang="en-US" dirty="0" err="1"/>
              <a:t>GetYaxis</a:t>
            </a:r>
            <a:r>
              <a:rPr lang="en-US" dirty="0"/>
              <a:t>()-&gt;</a:t>
            </a:r>
            <a:r>
              <a:rPr lang="en-US" dirty="0" err="1"/>
              <a:t>SetLabelFont</a:t>
            </a:r>
            <a:r>
              <a:rPr lang="en-US" dirty="0"/>
              <a:t>(132);//</a:t>
            </a:r>
            <a:r>
              <a:rPr lang="zh-CN" altLang="en-US" dirty="0"/>
              <a:t>坐标字体</a:t>
            </a:r>
          </a:p>
          <a:p>
            <a:r>
              <a:rPr lang="en-US" dirty="0" err="1"/>
              <a:t>hfakedata</a:t>
            </a:r>
            <a:r>
              <a:rPr lang="en-US" dirty="0"/>
              <a:t>-&gt;</a:t>
            </a:r>
            <a:r>
              <a:rPr lang="en-US" dirty="0" err="1"/>
              <a:t>GetXaxis</a:t>
            </a:r>
            <a:r>
              <a:rPr lang="en-US" dirty="0"/>
              <a:t>()-&gt;</a:t>
            </a:r>
            <a:r>
              <a:rPr lang="en-US" dirty="0" err="1"/>
              <a:t>SetLabelSize</a:t>
            </a:r>
            <a:r>
              <a:rPr lang="en-US" dirty="0"/>
              <a:t>(0.06);</a:t>
            </a:r>
          </a:p>
          <a:p>
            <a:r>
              <a:rPr lang="en-US" dirty="0" err="1"/>
              <a:t>hfakedata</a:t>
            </a:r>
            <a:r>
              <a:rPr lang="en-US" dirty="0"/>
              <a:t>-&gt;</a:t>
            </a:r>
            <a:r>
              <a:rPr lang="en-US" dirty="0" err="1"/>
              <a:t>GetYaxis</a:t>
            </a:r>
            <a:r>
              <a:rPr lang="en-US" dirty="0"/>
              <a:t>()-&gt;</a:t>
            </a:r>
            <a:r>
              <a:rPr lang="en-US" dirty="0" err="1"/>
              <a:t>SetLabelSize</a:t>
            </a:r>
            <a:r>
              <a:rPr lang="en-US" dirty="0"/>
              <a:t>(0.06);</a:t>
            </a:r>
          </a:p>
          <a:p>
            <a:r>
              <a:rPr lang="en-US" dirty="0" err="1"/>
              <a:t>hfakedata</a:t>
            </a:r>
            <a:r>
              <a:rPr lang="en-US" dirty="0"/>
              <a:t>-&gt;</a:t>
            </a:r>
            <a:r>
              <a:rPr lang="en-US" dirty="0" err="1"/>
              <a:t>GetXaxis</a:t>
            </a:r>
            <a:r>
              <a:rPr lang="en-US" dirty="0"/>
              <a:t>()-&gt;</a:t>
            </a:r>
            <a:r>
              <a:rPr lang="en-US" dirty="0" err="1"/>
              <a:t>SetTitleFont</a:t>
            </a:r>
            <a:r>
              <a:rPr lang="en-US" dirty="0"/>
              <a:t>(132);//</a:t>
            </a:r>
            <a:r>
              <a:rPr lang="zh-CN" altLang="en-US" dirty="0"/>
              <a:t>轴名字体</a:t>
            </a:r>
          </a:p>
          <a:p>
            <a:r>
              <a:rPr lang="en-US" dirty="0" err="1"/>
              <a:t>hfakedata</a:t>
            </a:r>
            <a:r>
              <a:rPr lang="en-US" dirty="0"/>
              <a:t>-&gt;</a:t>
            </a:r>
            <a:r>
              <a:rPr lang="en-US" dirty="0" err="1"/>
              <a:t>GetYaxis</a:t>
            </a:r>
            <a:r>
              <a:rPr lang="en-US" dirty="0"/>
              <a:t>()-&gt;</a:t>
            </a:r>
            <a:r>
              <a:rPr lang="en-US" dirty="0" err="1"/>
              <a:t>SetTitleFont</a:t>
            </a:r>
            <a:r>
              <a:rPr lang="en-US" dirty="0"/>
              <a:t>(132);//</a:t>
            </a:r>
            <a:r>
              <a:rPr lang="zh-CN" altLang="en-US" dirty="0"/>
              <a:t>轴名字体</a:t>
            </a:r>
          </a:p>
          <a:p>
            <a:r>
              <a:rPr lang="en-US" dirty="0" err="1"/>
              <a:t>hfakedata</a:t>
            </a:r>
            <a:r>
              <a:rPr lang="en-US" dirty="0"/>
              <a:t>-&gt;</a:t>
            </a:r>
            <a:r>
              <a:rPr lang="en-US" dirty="0" err="1"/>
              <a:t>GetXaxis</a:t>
            </a:r>
            <a:r>
              <a:rPr lang="en-US" dirty="0"/>
              <a:t>()-&gt;</a:t>
            </a:r>
            <a:r>
              <a:rPr lang="en-US" dirty="0" err="1"/>
              <a:t>SetTitleOffset</a:t>
            </a:r>
            <a:r>
              <a:rPr lang="en-US" dirty="0"/>
              <a:t>(1.0);//</a:t>
            </a:r>
            <a:r>
              <a:rPr lang="zh-CN" altLang="en-US" dirty="0"/>
              <a:t>轴名偏移</a:t>
            </a:r>
          </a:p>
          <a:p>
            <a:r>
              <a:rPr lang="en-US" dirty="0" err="1"/>
              <a:t>hfakedata</a:t>
            </a:r>
            <a:r>
              <a:rPr lang="en-US" dirty="0"/>
              <a:t>-&gt;</a:t>
            </a:r>
            <a:r>
              <a:rPr lang="en-US" dirty="0" err="1"/>
              <a:t>GetYaxis</a:t>
            </a:r>
            <a:r>
              <a:rPr lang="en-US" dirty="0"/>
              <a:t>()-&gt;</a:t>
            </a:r>
            <a:r>
              <a:rPr lang="en-US" dirty="0" err="1"/>
              <a:t>SetTitleOffset</a:t>
            </a:r>
            <a:r>
              <a:rPr lang="en-US" dirty="0"/>
              <a:t>(0.95);//</a:t>
            </a:r>
            <a:r>
              <a:rPr lang="zh-CN" altLang="en-US" dirty="0"/>
              <a:t>轴名偏移</a:t>
            </a:r>
          </a:p>
          <a:p>
            <a:r>
              <a:rPr lang="en-US" dirty="0" err="1"/>
              <a:t>hfakedata</a:t>
            </a:r>
            <a:r>
              <a:rPr lang="en-US" dirty="0"/>
              <a:t>-&gt;</a:t>
            </a:r>
            <a:r>
              <a:rPr lang="en-US" dirty="0" err="1"/>
              <a:t>GetXaxis</a:t>
            </a:r>
            <a:r>
              <a:rPr lang="en-US" dirty="0"/>
              <a:t>()-&gt;</a:t>
            </a:r>
            <a:r>
              <a:rPr lang="en-US" dirty="0" err="1"/>
              <a:t>SetTitleSize</a:t>
            </a:r>
            <a:r>
              <a:rPr lang="en-US" dirty="0"/>
              <a:t>(0.07);</a:t>
            </a:r>
          </a:p>
          <a:p>
            <a:r>
              <a:rPr lang="en-US" dirty="0" err="1"/>
              <a:t>hfakedata</a:t>
            </a:r>
            <a:r>
              <a:rPr lang="en-US" dirty="0"/>
              <a:t>-&gt;</a:t>
            </a:r>
            <a:r>
              <a:rPr lang="en-US" dirty="0" err="1"/>
              <a:t>GetYaxis</a:t>
            </a:r>
            <a:r>
              <a:rPr lang="en-US" dirty="0"/>
              <a:t>()-&gt;</a:t>
            </a:r>
            <a:r>
              <a:rPr lang="en-US" dirty="0" err="1"/>
              <a:t>SetTitleSize</a:t>
            </a:r>
            <a:r>
              <a:rPr lang="en-US" dirty="0"/>
              <a:t>(0.07);</a:t>
            </a:r>
          </a:p>
          <a:p>
            <a:r>
              <a:rPr lang="en-US" dirty="0" err="1"/>
              <a:t>hfakedata</a:t>
            </a:r>
            <a:r>
              <a:rPr lang="en-US" dirty="0"/>
              <a:t>-&gt;</a:t>
            </a:r>
            <a:r>
              <a:rPr lang="en-US" dirty="0" err="1"/>
              <a:t>GetXaxis</a:t>
            </a:r>
            <a:r>
              <a:rPr lang="en-US" dirty="0"/>
              <a:t>()-&gt;</a:t>
            </a:r>
            <a:r>
              <a:rPr lang="en-US" dirty="0" err="1"/>
              <a:t>SetRangeUser</a:t>
            </a:r>
            <a:r>
              <a:rPr lang="en-US" dirty="0"/>
              <a:t>(4280,4660);</a:t>
            </a:r>
          </a:p>
          <a:p>
            <a:r>
              <a:rPr lang="en-US" dirty="0"/>
              <a:t>//</a:t>
            </a:r>
            <a:r>
              <a:rPr lang="en-US" dirty="0" err="1"/>
              <a:t>hfakedata</a:t>
            </a:r>
            <a:r>
              <a:rPr lang="en-US" dirty="0"/>
              <a:t>-&gt;</a:t>
            </a:r>
            <a:r>
              <a:rPr lang="en-US" dirty="0" err="1"/>
              <a:t>GetYaxis</a:t>
            </a:r>
            <a:r>
              <a:rPr lang="en-US" dirty="0"/>
              <a:t>()-&gt;</a:t>
            </a:r>
            <a:r>
              <a:rPr lang="en-US" dirty="0" err="1"/>
              <a:t>SetRangeUser</a:t>
            </a:r>
            <a:r>
              <a:rPr lang="en-US" dirty="0"/>
              <a:t>(1,30000);</a:t>
            </a:r>
          </a:p>
          <a:p>
            <a:r>
              <a:rPr lang="en-US" dirty="0" err="1"/>
              <a:t>hfakedata</a:t>
            </a:r>
            <a:r>
              <a:rPr lang="en-US" dirty="0"/>
              <a:t>-&gt;</a:t>
            </a:r>
            <a:r>
              <a:rPr lang="en-US" dirty="0" err="1"/>
              <a:t>GetYaxis</a:t>
            </a:r>
            <a:r>
              <a:rPr lang="en-US" dirty="0"/>
              <a:t>()-&gt;</a:t>
            </a:r>
            <a:r>
              <a:rPr lang="en-US" dirty="0" err="1"/>
              <a:t>SetNdivisions</a:t>
            </a:r>
            <a:r>
              <a:rPr lang="en-US" dirty="0"/>
              <a:t>(505);</a:t>
            </a:r>
          </a:p>
          <a:p>
            <a:r>
              <a:rPr lang="en-US" dirty="0" err="1"/>
              <a:t>hfakedata</a:t>
            </a:r>
            <a:r>
              <a:rPr lang="en-US" dirty="0"/>
              <a:t>-&gt;</a:t>
            </a:r>
            <a:r>
              <a:rPr lang="en-US" dirty="0" err="1"/>
              <a:t>SetBinErrorOption</a:t>
            </a:r>
            <a:r>
              <a:rPr lang="en-US" dirty="0"/>
              <a:t>(TH1::</a:t>
            </a:r>
            <a:r>
              <a:rPr lang="en-US" dirty="0" err="1"/>
              <a:t>kPoisson</a:t>
            </a:r>
            <a:r>
              <a:rPr lang="en-US" dirty="0"/>
              <a:t>);</a:t>
            </a:r>
          </a:p>
          <a:p>
            <a:r>
              <a:rPr lang="en-US" dirty="0" err="1"/>
              <a:t>hfakedata</a:t>
            </a:r>
            <a:r>
              <a:rPr lang="en-US" dirty="0"/>
              <a:t>-&gt;Draw("e");</a:t>
            </a:r>
          </a:p>
          <a:p>
            <a:endParaRPr lang="en-US" dirty="0"/>
          </a:p>
          <a:p>
            <a:r>
              <a:rPr lang="en-US" dirty="0" err="1"/>
              <a:t>TFile</a:t>
            </a:r>
            <a:r>
              <a:rPr lang="en-US" dirty="0"/>
              <a:t> *_file1 = </a:t>
            </a:r>
            <a:r>
              <a:rPr lang="en-US" dirty="0" err="1"/>
              <a:t>TFile</a:t>
            </a:r>
            <a:r>
              <a:rPr lang="en-US" dirty="0"/>
              <a:t>::Open("F:/out/G4_rootfiles_with_tree_Eg4156/Fakedata_S31_Gamma4156_Eg4155.84_Tau5.0_SP1.00_AC0.0.root");</a:t>
            </a:r>
          </a:p>
          <a:p>
            <a:r>
              <a:rPr lang="en-US" dirty="0" err="1"/>
              <a:t>hfakedata</a:t>
            </a:r>
            <a:r>
              <a:rPr lang="en-US" dirty="0"/>
              <a:t>-&gt;</a:t>
            </a:r>
            <a:r>
              <a:rPr lang="en-US" dirty="0" err="1"/>
              <a:t>SetStats</a:t>
            </a:r>
            <a:r>
              <a:rPr lang="en-US" dirty="0"/>
              <a:t>(0);</a:t>
            </a:r>
          </a:p>
          <a:p>
            <a:r>
              <a:rPr lang="en-US" dirty="0" err="1"/>
              <a:t>hfakedata</a:t>
            </a:r>
            <a:r>
              <a:rPr lang="en-US" dirty="0"/>
              <a:t>-&gt;</a:t>
            </a:r>
            <a:r>
              <a:rPr lang="en-US" dirty="0" err="1"/>
              <a:t>SetLineWidth</a:t>
            </a:r>
            <a:r>
              <a:rPr lang="en-US" dirty="0"/>
              <a:t>(2);</a:t>
            </a:r>
          </a:p>
          <a:p>
            <a:r>
              <a:rPr lang="en-US" dirty="0" err="1"/>
              <a:t>hfakedata</a:t>
            </a:r>
            <a:r>
              <a:rPr lang="en-US" dirty="0"/>
              <a:t>-&gt;</a:t>
            </a:r>
            <a:r>
              <a:rPr lang="en-US" dirty="0" err="1"/>
              <a:t>SetLineColor</a:t>
            </a:r>
            <a:r>
              <a:rPr lang="en-US" dirty="0"/>
              <a:t>(2);</a:t>
            </a:r>
          </a:p>
          <a:p>
            <a:r>
              <a:rPr lang="en-US" dirty="0" err="1"/>
              <a:t>hfakedata</a:t>
            </a:r>
            <a:r>
              <a:rPr lang="en-US" dirty="0"/>
              <a:t>-&gt;</a:t>
            </a:r>
            <a:r>
              <a:rPr lang="en-US" dirty="0" err="1"/>
              <a:t>SetBinErrorOption</a:t>
            </a:r>
            <a:r>
              <a:rPr lang="en-US" dirty="0"/>
              <a:t>(TH1::</a:t>
            </a:r>
            <a:r>
              <a:rPr lang="en-US" dirty="0" err="1"/>
              <a:t>kPoisson</a:t>
            </a:r>
            <a:r>
              <a:rPr lang="en-US" dirty="0"/>
              <a:t>);</a:t>
            </a:r>
          </a:p>
          <a:p>
            <a:r>
              <a:rPr lang="en-US" dirty="0" err="1"/>
              <a:t>hfakedata</a:t>
            </a:r>
            <a:r>
              <a:rPr lang="en-US" dirty="0"/>
              <a:t>-&gt;Draw("</a:t>
            </a:r>
            <a:r>
              <a:rPr lang="en-US" dirty="0" err="1"/>
              <a:t>esame</a:t>
            </a:r>
            <a:r>
              <a:rPr lang="en-US" dirty="0"/>
              <a:t>");</a:t>
            </a:r>
          </a:p>
          <a:p>
            <a:endParaRPr lang="en-US" dirty="0"/>
          </a:p>
          <a:p>
            <a:r>
              <a:rPr lang="en-US" dirty="0" err="1"/>
              <a:t>TFile</a:t>
            </a:r>
            <a:r>
              <a:rPr lang="en-US" dirty="0"/>
              <a:t> *_file2 = </a:t>
            </a:r>
            <a:r>
              <a:rPr lang="en-US" dirty="0" err="1"/>
              <a:t>TFile</a:t>
            </a:r>
            <a:r>
              <a:rPr lang="en-US" dirty="0"/>
              <a:t>::Open("F:/out/G4_rootfiles_with_tree_Eg4156/Fakedata_S31_Gamma4156_Eg4155.84_Tau10.0_SP1.00_AC0.0.root");</a:t>
            </a:r>
          </a:p>
          <a:p>
            <a:r>
              <a:rPr lang="en-US" dirty="0" err="1"/>
              <a:t>hfakedata</a:t>
            </a:r>
            <a:r>
              <a:rPr lang="en-US" dirty="0"/>
              <a:t>-&gt;</a:t>
            </a:r>
            <a:r>
              <a:rPr lang="en-US" dirty="0" err="1"/>
              <a:t>SetStats</a:t>
            </a:r>
            <a:r>
              <a:rPr lang="en-US" dirty="0"/>
              <a:t>(0);</a:t>
            </a:r>
          </a:p>
          <a:p>
            <a:r>
              <a:rPr lang="en-US" dirty="0" err="1"/>
              <a:t>hfakedata</a:t>
            </a:r>
            <a:r>
              <a:rPr lang="en-US" dirty="0"/>
              <a:t>-&gt;</a:t>
            </a:r>
            <a:r>
              <a:rPr lang="en-US" dirty="0" err="1"/>
              <a:t>SetLineWidth</a:t>
            </a:r>
            <a:r>
              <a:rPr lang="en-US" dirty="0"/>
              <a:t>(2);</a:t>
            </a:r>
          </a:p>
          <a:p>
            <a:r>
              <a:rPr lang="en-US" dirty="0" err="1"/>
              <a:t>hfakedata</a:t>
            </a:r>
            <a:r>
              <a:rPr lang="en-US" dirty="0"/>
              <a:t>-&gt;</a:t>
            </a:r>
            <a:r>
              <a:rPr lang="en-US" dirty="0" err="1"/>
              <a:t>SetLineColor</a:t>
            </a:r>
            <a:r>
              <a:rPr lang="en-US" dirty="0"/>
              <a:t>(4);</a:t>
            </a:r>
          </a:p>
          <a:p>
            <a:r>
              <a:rPr lang="en-US" dirty="0" err="1"/>
              <a:t>hfakedata</a:t>
            </a:r>
            <a:r>
              <a:rPr lang="en-US" dirty="0"/>
              <a:t>-&gt;</a:t>
            </a:r>
            <a:r>
              <a:rPr lang="en-US" dirty="0" err="1"/>
              <a:t>SetBinErrorOption</a:t>
            </a:r>
            <a:r>
              <a:rPr lang="en-US" dirty="0"/>
              <a:t>(TH1::</a:t>
            </a:r>
            <a:r>
              <a:rPr lang="en-US" dirty="0" err="1"/>
              <a:t>kPoisson</a:t>
            </a:r>
            <a:r>
              <a:rPr lang="en-US" dirty="0"/>
              <a:t>);</a:t>
            </a:r>
          </a:p>
          <a:p>
            <a:r>
              <a:rPr lang="en-US" dirty="0" err="1"/>
              <a:t>hfakedata</a:t>
            </a:r>
            <a:r>
              <a:rPr lang="en-US" dirty="0"/>
              <a:t>-&gt;Draw("</a:t>
            </a:r>
            <a:r>
              <a:rPr lang="en-US" dirty="0" err="1"/>
              <a:t>esame</a:t>
            </a:r>
            <a:r>
              <a:rPr lang="en-US" dirty="0"/>
              <a:t>");</a:t>
            </a:r>
          </a:p>
          <a:p>
            <a:endParaRPr lang="en-US" dirty="0" err="1"/>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357</a:t>
            </a:fld>
            <a:endParaRPr lang="zh-CN" altLang="en-US"/>
          </a:p>
        </p:txBody>
      </p:sp>
    </p:spTree>
    <p:extLst>
      <p:ext uri="{BB962C8B-B14F-4D97-AF65-F5344CB8AC3E}">
        <p14:creationId xmlns:p14="http://schemas.microsoft.com/office/powerpoint/2010/main" val="27405193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"TH1F.h"</a:t>
            </a:r>
          </a:p>
          <a:p>
            <a:r>
              <a:rPr lang="en-US" dirty="0"/>
              <a:t>//#include &lt;</a:t>
            </a:r>
            <a:r>
              <a:rPr lang="en-US" dirty="0" err="1"/>
              <a:t>cmath</a:t>
            </a:r>
            <a:r>
              <a:rPr lang="en-US" dirty="0"/>
              <a:t>&gt; //can't use pow() with this header</a:t>
            </a:r>
          </a:p>
          <a:p>
            <a:r>
              <a:rPr lang="en-US" dirty="0"/>
              <a:t>#include &lt;</a:t>
            </a:r>
            <a:r>
              <a:rPr lang="en-US" dirty="0" err="1"/>
              <a:t>stdlib.h</a:t>
            </a:r>
            <a:r>
              <a:rPr lang="en-US" dirty="0"/>
              <a:t>&gt;</a:t>
            </a:r>
          </a:p>
          <a:p>
            <a:r>
              <a:rPr lang="en-US" dirty="0"/>
              <a:t>#include "</a:t>
            </a:r>
            <a:r>
              <a:rPr lang="en-US" dirty="0" err="1"/>
              <a:t>TMinuit.h</a:t>
            </a:r>
            <a:r>
              <a:rPr lang="en-US" dirty="0"/>
              <a:t>"</a:t>
            </a:r>
          </a:p>
          <a:p>
            <a:r>
              <a:rPr lang="en-US" dirty="0"/>
              <a:t>#include "</a:t>
            </a:r>
            <a:r>
              <a:rPr lang="en-US" dirty="0" err="1"/>
              <a:t>TFumili.h</a:t>
            </a:r>
            <a:r>
              <a:rPr lang="en-US" dirty="0"/>
              <a:t>"</a:t>
            </a:r>
          </a:p>
          <a:p>
            <a:r>
              <a:rPr lang="en-US" dirty="0"/>
              <a:t>#include "</a:t>
            </a:r>
            <a:r>
              <a:rPr lang="en-US" dirty="0" err="1"/>
              <a:t>TFile.h</a:t>
            </a:r>
            <a:r>
              <a:rPr lang="en-US" dirty="0"/>
              <a:t>"</a:t>
            </a:r>
          </a:p>
          <a:p>
            <a:r>
              <a:rPr lang="en-US" dirty="0"/>
              <a:t>#include "</a:t>
            </a:r>
            <a:r>
              <a:rPr lang="en-US" dirty="0" err="1"/>
              <a:t>TCanvas.h</a:t>
            </a:r>
            <a:r>
              <a:rPr lang="en-US" dirty="0"/>
              <a:t>"</a:t>
            </a:r>
          </a:p>
          <a:p>
            <a:r>
              <a:rPr lang="en-US" dirty="0"/>
              <a:t>#include "</a:t>
            </a:r>
            <a:r>
              <a:rPr lang="en-US" dirty="0" err="1"/>
              <a:t>TGraphErrors.h</a:t>
            </a:r>
            <a:r>
              <a:rPr lang="en-US" dirty="0"/>
              <a:t>"</a:t>
            </a:r>
          </a:p>
          <a:p>
            <a:r>
              <a:rPr lang="en-US" dirty="0"/>
              <a:t>#include "</a:t>
            </a:r>
            <a:r>
              <a:rPr lang="en-US" dirty="0" err="1"/>
              <a:t>TGraphAsymmErrors.h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&lt;iostream&gt;</a:t>
            </a:r>
          </a:p>
          <a:p>
            <a:r>
              <a:rPr lang="en-US" dirty="0"/>
              <a:t>#include &lt;</a:t>
            </a:r>
            <a:r>
              <a:rPr lang="en-US" dirty="0" err="1"/>
              <a:t>fstream</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TStyle.h</a:t>
            </a:r>
            <a:r>
              <a:rPr lang="en-US" dirty="0"/>
              <a:t>&gt;</a:t>
            </a:r>
          </a:p>
          <a:p>
            <a:r>
              <a:rPr lang="en-US" dirty="0"/>
              <a:t>#include &lt;</a:t>
            </a:r>
            <a:r>
              <a:rPr lang="en-US" dirty="0" err="1"/>
              <a:t>TCutG.h</a:t>
            </a:r>
            <a:r>
              <a:rPr lang="en-US" dirty="0"/>
              <a:t>&gt;</a:t>
            </a:r>
          </a:p>
          <a:p>
            <a:r>
              <a:rPr lang="en-US" dirty="0"/>
              <a:t>#include &lt;</a:t>
            </a:r>
            <a:r>
              <a:rPr lang="en-US" dirty="0" err="1"/>
              <a:t>TChain.h</a:t>
            </a:r>
            <a:r>
              <a:rPr lang="en-US" dirty="0"/>
              <a:t>&gt;</a:t>
            </a:r>
          </a:p>
          <a:p>
            <a:r>
              <a:rPr lang="en-US" dirty="0"/>
              <a:t>#include &lt;</a:t>
            </a:r>
            <a:r>
              <a:rPr lang="en-US" dirty="0" err="1"/>
              <a:t>TMinuit.h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TRandom.h</a:t>
            </a:r>
            <a:r>
              <a:rPr lang="en-US" dirty="0"/>
              <a:t>"</a:t>
            </a:r>
          </a:p>
          <a:p>
            <a:r>
              <a:rPr lang="en-US" dirty="0"/>
              <a:t>#include &lt;TRandom3.h&gt;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"TH2.h"</a:t>
            </a:r>
          </a:p>
          <a:p>
            <a:r>
              <a:rPr lang="en-US" dirty="0"/>
              <a:t>#include "TH3.h"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#include "</a:t>
            </a:r>
            <a:r>
              <a:rPr lang="en-US" dirty="0" err="1"/>
              <a:t>TPaletteAxis.h</a:t>
            </a:r>
            <a:r>
              <a:rPr lang="en-US" dirty="0"/>
              <a:t>"</a:t>
            </a:r>
          </a:p>
          <a:p>
            <a:r>
              <a:rPr lang="en-US" dirty="0"/>
              <a:t>using namespace std;</a:t>
            </a:r>
          </a:p>
          <a:p>
            <a:r>
              <a:rPr lang="en-US" dirty="0"/>
              <a:t>//ROOT 5 only. ROOT 6 doesn't give result.</a:t>
            </a:r>
          </a:p>
          <a:p>
            <a:r>
              <a:rPr lang="en-US" dirty="0"/>
              <a:t>//</a:t>
            </a:r>
            <a:r>
              <a:rPr lang="en-US" dirty="0" err="1"/>
              <a:t>main_readhists</a:t>
            </a:r>
            <a:r>
              <a:rPr lang="en-US" dirty="0"/>
              <a:t>; </a:t>
            </a:r>
            <a:r>
              <a:rPr lang="en-US" dirty="0" err="1"/>
              <a:t>fcn</a:t>
            </a:r>
            <a:r>
              <a:rPr lang="en-US" dirty="0"/>
              <a:t>(); </a:t>
            </a:r>
            <a:r>
              <a:rPr lang="en-US" dirty="0" err="1"/>
              <a:t>comparehists</a:t>
            </a:r>
            <a:r>
              <a:rPr lang="en-US" dirty="0"/>
              <a:t>(); </a:t>
            </a:r>
            <a:r>
              <a:rPr lang="en-US" dirty="0" err="1"/>
              <a:t>main_draw_save</a:t>
            </a:r>
            <a:r>
              <a:rPr lang="en-US" dirty="0"/>
              <a:t>;//search m o d </a:t>
            </a:r>
            <a:r>
              <a:rPr lang="en-US" dirty="0" err="1"/>
              <a:t>i</a:t>
            </a:r>
            <a:r>
              <a:rPr lang="en-US" dirty="0"/>
              <a:t> f y to change something</a:t>
            </a:r>
          </a:p>
          <a:p>
            <a:r>
              <a:rPr lang="en-US" dirty="0"/>
              <a:t>// one peak + linear </a:t>
            </a:r>
            <a:r>
              <a:rPr lang="en-US" dirty="0" err="1"/>
              <a:t>fline</a:t>
            </a:r>
            <a:r>
              <a:rPr lang="en-US" dirty="0"/>
              <a:t> two-part bkg. Recommended for final results!</a:t>
            </a:r>
          </a:p>
          <a:p>
            <a:r>
              <a:rPr lang="en-US" dirty="0"/>
              <a:t>// could subtract 2234's low-energy Compton bkg. // It could output some final figures.</a:t>
            </a:r>
          </a:p>
          <a:p>
            <a:r>
              <a:rPr lang="en-US" dirty="0" err="1"/>
              <a:t>TFile</a:t>
            </a:r>
            <a:r>
              <a:rPr lang="en-US" dirty="0"/>
              <a:t>* </a:t>
            </a:r>
            <a:r>
              <a:rPr lang="en-US" dirty="0" err="1"/>
              <a:t>fin_simu</a:t>
            </a:r>
            <a:r>
              <a:rPr lang="en-US" dirty="0"/>
              <a:t>, * </a:t>
            </a:r>
            <a:r>
              <a:rPr lang="en-US" dirty="0" err="1"/>
              <a:t>fin_data</a:t>
            </a:r>
            <a:r>
              <a:rPr lang="en-US" dirty="0"/>
              <a:t>;</a:t>
            </a:r>
          </a:p>
          <a:p>
            <a:r>
              <a:rPr lang="en-US" dirty="0"/>
              <a:t>TH1F* </a:t>
            </a:r>
            <a:r>
              <a:rPr lang="en-US" dirty="0" err="1"/>
              <a:t>h_simulated_spec</a:t>
            </a:r>
            <a:r>
              <a:rPr lang="en-US" dirty="0"/>
              <a:t>, * </a:t>
            </a:r>
            <a:r>
              <a:rPr lang="en-US" dirty="0" err="1"/>
              <a:t>h_measured_spec</a:t>
            </a:r>
            <a:r>
              <a:rPr lang="en-US" dirty="0"/>
              <a:t>, * </a:t>
            </a:r>
            <a:r>
              <a:rPr lang="en-US" dirty="0" err="1"/>
              <a:t>h_fit_background</a:t>
            </a:r>
            <a:r>
              <a:rPr lang="en-US" dirty="0"/>
              <a:t>;</a:t>
            </a:r>
          </a:p>
          <a:p>
            <a:r>
              <a:rPr lang="en-US" dirty="0"/>
              <a:t>TH1F* </a:t>
            </a:r>
            <a:r>
              <a:rPr lang="en-US" dirty="0" err="1"/>
              <a:t>h_simulated_spec_scaled_plus_fit_background_scaled</a:t>
            </a:r>
            <a:r>
              <a:rPr lang="en-US" dirty="0"/>
              <a:t>;</a:t>
            </a:r>
          </a:p>
          <a:p>
            <a:endParaRPr lang="en-US" dirty="0"/>
          </a:p>
          <a:p>
            <a:r>
              <a:rPr lang="en-US" dirty="0"/>
              <a:t>const double </a:t>
            </a:r>
            <a:r>
              <a:rPr lang="en-US" dirty="0" err="1"/>
              <a:t>Binsperkev</a:t>
            </a:r>
            <a:r>
              <a:rPr lang="en-US" dirty="0"/>
              <a:t> = 1; //Number of bins per keV, the only place to change </a:t>
            </a:r>
            <a:r>
              <a:rPr lang="en-US" dirty="0" err="1"/>
              <a:t>binwidth</a:t>
            </a:r>
            <a:r>
              <a:rPr lang="en-US" dirty="0"/>
              <a:t>, all other variables is related to </a:t>
            </a:r>
            <a:r>
              <a:rPr lang="en-US" dirty="0" err="1"/>
              <a:t>Binsperkev</a:t>
            </a:r>
            <a:r>
              <a:rPr lang="en-US" dirty="0"/>
              <a:t> // 10 for NSCL, 2 for RIBLL, useless for DSL</a:t>
            </a:r>
          </a:p>
          <a:p>
            <a:r>
              <a:rPr lang="en-US" dirty="0"/>
              <a:t>const int </a:t>
            </a:r>
            <a:r>
              <a:rPr lang="en-US" dirty="0" err="1"/>
              <a:t>binwidth</a:t>
            </a:r>
            <a:r>
              <a:rPr lang="en-US" dirty="0"/>
              <a:t> = 1; //</a:t>
            </a:r>
            <a:r>
              <a:rPr lang="en-US" dirty="0" err="1"/>
              <a:t>binwidths</a:t>
            </a:r>
            <a:r>
              <a:rPr lang="en-US" dirty="0"/>
              <a:t> in units of keV</a:t>
            </a:r>
          </a:p>
          <a:p>
            <a:r>
              <a:rPr lang="en-US" dirty="0"/>
              <a:t>const int </a:t>
            </a:r>
            <a:r>
              <a:rPr lang="en-US" dirty="0" err="1"/>
              <a:t>factor_rebin</a:t>
            </a:r>
            <a:r>
              <a:rPr lang="en-US" dirty="0"/>
              <a:t> = 1; //</a:t>
            </a:r>
            <a:r>
              <a:rPr lang="en-US" dirty="0" err="1"/>
              <a:t>simu</a:t>
            </a:r>
            <a:r>
              <a:rPr lang="en-US" dirty="0"/>
              <a:t> and data </a:t>
            </a:r>
            <a:r>
              <a:rPr lang="en-US" dirty="0" err="1"/>
              <a:t>Rebin</a:t>
            </a:r>
            <a:r>
              <a:rPr lang="en-US" dirty="0"/>
              <a:t> factor</a:t>
            </a:r>
          </a:p>
          <a:p>
            <a:r>
              <a:rPr lang="en-US" dirty="0"/>
              <a:t>float </a:t>
            </a:r>
            <a:r>
              <a:rPr lang="en-US" dirty="0" err="1"/>
              <a:t>bkgDown</a:t>
            </a:r>
            <a:r>
              <a:rPr lang="en-US" dirty="0"/>
              <a:t> = 0.99;</a:t>
            </a:r>
          </a:p>
          <a:p>
            <a:r>
              <a:rPr lang="en-US" dirty="0"/>
              <a:t>float </a:t>
            </a:r>
            <a:r>
              <a:rPr lang="en-US" dirty="0" err="1"/>
              <a:t>bkgUp</a:t>
            </a:r>
            <a:r>
              <a:rPr lang="en-US" dirty="0"/>
              <a:t> = 1.01; // if you set </a:t>
            </a:r>
            <a:r>
              <a:rPr lang="en-US" dirty="0" err="1"/>
              <a:t>bkgDown</a:t>
            </a:r>
            <a:r>
              <a:rPr lang="en-US" dirty="0"/>
              <a:t> and </a:t>
            </a:r>
            <a:r>
              <a:rPr lang="en-US" dirty="0" err="1"/>
              <a:t>bkgUp</a:t>
            </a:r>
            <a:r>
              <a:rPr lang="en-US" dirty="0"/>
              <a:t> the same value, the </a:t>
            </a:r>
            <a:r>
              <a:rPr lang="en-US" dirty="0" err="1"/>
              <a:t>bkg</a:t>
            </a:r>
            <a:r>
              <a:rPr lang="en-US" dirty="0"/>
              <a:t> will be set to zero in minimization, which is wrong</a:t>
            </a:r>
          </a:p>
          <a:p>
            <a:endParaRPr lang="en-US" dirty="0"/>
          </a:p>
          <a:p>
            <a:r>
              <a:rPr lang="en-US" dirty="0"/>
              <a:t>const double E0_gamma = 4156; //Ex=6390</a:t>
            </a:r>
          </a:p>
          <a:p>
            <a:r>
              <a:rPr lang="en-US" dirty="0"/>
              <a:t>const int </a:t>
            </a:r>
            <a:r>
              <a:rPr lang="en-US" dirty="0" err="1"/>
              <a:t>peakrange_min</a:t>
            </a:r>
            <a:r>
              <a:rPr lang="en-US" dirty="0"/>
              <a:t> = 4410; //has to be even number</a:t>
            </a:r>
          </a:p>
          <a:p>
            <a:r>
              <a:rPr lang="en-US" dirty="0"/>
              <a:t>const int </a:t>
            </a:r>
            <a:r>
              <a:rPr lang="en-US" dirty="0" err="1"/>
              <a:t>peakrange_max</a:t>
            </a:r>
            <a:r>
              <a:rPr lang="en-US" dirty="0"/>
              <a:t> = 4520; //has to be even number</a:t>
            </a:r>
          </a:p>
          <a:p>
            <a:r>
              <a:rPr lang="en-US" dirty="0"/>
              <a:t>const int </a:t>
            </a:r>
            <a:r>
              <a:rPr lang="en-US" dirty="0" err="1"/>
              <a:t>Ea</a:t>
            </a:r>
            <a:r>
              <a:rPr lang="en-US" dirty="0"/>
              <a:t> = 39;</a:t>
            </a:r>
          </a:p>
          <a:p>
            <a:r>
              <a:rPr lang="en-US" dirty="0"/>
              <a:t>double T0_lifetime = 0;</a:t>
            </a:r>
          </a:p>
          <a:p>
            <a:r>
              <a:rPr lang="en-US" dirty="0"/>
              <a:t>int </a:t>
            </a:r>
            <a:r>
              <a:rPr lang="en-US" dirty="0" err="1"/>
              <a:t>Lifetimestep</a:t>
            </a:r>
            <a:r>
              <a:rPr lang="en-US" dirty="0"/>
              <a:t> = 1;</a:t>
            </a:r>
          </a:p>
          <a:p>
            <a:r>
              <a:rPr lang="en-US" dirty="0"/>
              <a:t>double centroid = 4155.84;</a:t>
            </a:r>
          </a:p>
          <a:p>
            <a:r>
              <a:rPr lang="en-US" dirty="0"/>
              <a:t>double </a:t>
            </a:r>
            <a:r>
              <a:rPr lang="en-US" dirty="0" err="1"/>
              <a:t>Eg_uncertainty</a:t>
            </a:r>
            <a:r>
              <a:rPr lang="en-US" dirty="0"/>
              <a:t> = 0.31;</a:t>
            </a:r>
          </a:p>
          <a:p>
            <a:r>
              <a:rPr lang="en-US" dirty="0"/>
              <a:t>int </a:t>
            </a:r>
            <a:r>
              <a:rPr lang="en-US" dirty="0" err="1"/>
              <a:t>Yaxisrange</a:t>
            </a:r>
            <a:r>
              <a:rPr lang="en-US" dirty="0"/>
              <a:t> = 15;</a:t>
            </a:r>
          </a:p>
          <a:p>
            <a:r>
              <a:rPr lang="en-US" dirty="0"/>
              <a:t>const double </a:t>
            </a:r>
            <a:r>
              <a:rPr lang="en-US" dirty="0" err="1"/>
              <a:t>fitrange_min</a:t>
            </a:r>
            <a:r>
              <a:rPr lang="en-US" dirty="0"/>
              <a:t> = 4280;</a:t>
            </a:r>
          </a:p>
          <a:p>
            <a:r>
              <a:rPr lang="en-US" dirty="0"/>
              <a:t>const double </a:t>
            </a:r>
            <a:r>
              <a:rPr lang="en-US" dirty="0" err="1"/>
              <a:t>fitrange_max</a:t>
            </a:r>
            <a:r>
              <a:rPr lang="en-US" dirty="0"/>
              <a:t> = 4660;</a:t>
            </a:r>
          </a:p>
          <a:p>
            <a:r>
              <a:rPr lang="en-US" dirty="0"/>
              <a:t>const int </a:t>
            </a:r>
            <a:r>
              <a:rPr lang="en-US" dirty="0" err="1"/>
              <a:t>Nbins</a:t>
            </a:r>
            <a:r>
              <a:rPr lang="en-US" dirty="0"/>
              <a:t> = 380;</a:t>
            </a:r>
          </a:p>
          <a:p>
            <a:r>
              <a:rPr lang="en-US" dirty="0"/>
              <a:t>const int </a:t>
            </a:r>
            <a:r>
              <a:rPr lang="en-US" dirty="0" err="1"/>
              <a:t>Nbinspeak</a:t>
            </a:r>
            <a:r>
              <a:rPr lang="en-US" dirty="0"/>
              <a:t> = 110;</a:t>
            </a:r>
          </a:p>
          <a:p>
            <a:endParaRPr lang="en-US" dirty="0"/>
          </a:p>
          <a:p>
            <a:r>
              <a:rPr lang="en-US" dirty="0"/>
              <a:t>double </a:t>
            </a:r>
            <a:r>
              <a:rPr lang="en-US" dirty="0" err="1"/>
              <a:t>Tau_values</a:t>
            </a:r>
            <a:r>
              <a:rPr lang="en-US" dirty="0"/>
              <a:t>[] = { 0.0, 2.0, 4.0, 6.0, 8.0, 10.0, 14.0, 18.0, 30.0 };</a:t>
            </a:r>
          </a:p>
          <a:p>
            <a:r>
              <a:rPr lang="en-US" dirty="0"/>
              <a:t>double </a:t>
            </a:r>
            <a:r>
              <a:rPr lang="en-US" dirty="0" err="1"/>
              <a:t>Eg_values</a:t>
            </a:r>
            <a:r>
              <a:rPr lang="en-US" dirty="0"/>
              <a:t>[] = { 4155.53, 4155.84, 4156.15 };</a:t>
            </a:r>
          </a:p>
          <a:p>
            <a:r>
              <a:rPr lang="en-US" dirty="0"/>
              <a:t>double </a:t>
            </a:r>
            <a:r>
              <a:rPr lang="en-US" dirty="0" err="1"/>
              <a:t>Bkg_values</a:t>
            </a:r>
            <a:r>
              <a:rPr lang="en-US" dirty="0"/>
              <a:t>[] = { 0.80, 1.00, 1.20 };</a:t>
            </a:r>
          </a:p>
          <a:p>
            <a:r>
              <a:rPr lang="en-US" dirty="0"/>
              <a:t>double </a:t>
            </a:r>
            <a:r>
              <a:rPr lang="en-US" dirty="0" err="1"/>
              <a:t>SP_values</a:t>
            </a:r>
            <a:r>
              <a:rPr lang="en-US" dirty="0"/>
              <a:t>[] = { 0.60, 1.00, 1.20 };</a:t>
            </a:r>
          </a:p>
          <a:p>
            <a:r>
              <a:rPr lang="en-US" dirty="0"/>
              <a:t>double </a:t>
            </a:r>
            <a:r>
              <a:rPr lang="en-US" dirty="0" err="1"/>
              <a:t>AC_values</a:t>
            </a:r>
            <a:r>
              <a:rPr lang="en-US" dirty="0"/>
              <a:t>[] = { 0.0 };</a:t>
            </a:r>
          </a:p>
          <a:p>
            <a:endParaRPr lang="en-US" dirty="0"/>
          </a:p>
          <a:p>
            <a:r>
              <a:rPr lang="en-US" dirty="0"/>
              <a:t>//double </a:t>
            </a:r>
            <a:r>
              <a:rPr lang="en-US" dirty="0" err="1"/>
              <a:t>Tau_values</a:t>
            </a:r>
            <a:r>
              <a:rPr lang="en-US" dirty="0"/>
              <a:t>[] = { 0.0};</a:t>
            </a:r>
          </a:p>
          <a:p>
            <a:r>
              <a:rPr lang="en-US" dirty="0"/>
              <a:t>// double </a:t>
            </a:r>
            <a:r>
              <a:rPr lang="en-US" dirty="0" err="1"/>
              <a:t>Eg_values</a:t>
            </a:r>
            <a:r>
              <a:rPr lang="en-US" dirty="0"/>
              <a:t>[] = { 4155.84 };</a:t>
            </a:r>
          </a:p>
          <a:p>
            <a:r>
              <a:rPr lang="en-US" dirty="0"/>
              <a:t>// double </a:t>
            </a:r>
            <a:r>
              <a:rPr lang="en-US" dirty="0" err="1"/>
              <a:t>Bkg_values</a:t>
            </a:r>
            <a:r>
              <a:rPr lang="en-US" dirty="0"/>
              <a:t>[] = { 1.00 };</a:t>
            </a:r>
          </a:p>
          <a:p>
            <a:r>
              <a:rPr lang="en-US" dirty="0"/>
              <a:t>// double </a:t>
            </a:r>
            <a:r>
              <a:rPr lang="en-US" dirty="0" err="1"/>
              <a:t>SP_values</a:t>
            </a:r>
            <a:r>
              <a:rPr lang="en-US" dirty="0"/>
              <a:t>[] = { 1.00 };</a:t>
            </a:r>
          </a:p>
          <a:p>
            <a:r>
              <a:rPr lang="en-US" dirty="0"/>
              <a:t>// double </a:t>
            </a:r>
            <a:r>
              <a:rPr lang="en-US" dirty="0" err="1"/>
              <a:t>AC_values</a:t>
            </a:r>
            <a:r>
              <a:rPr lang="en-US" dirty="0"/>
              <a:t>[] = { 0.0 };</a:t>
            </a:r>
          </a:p>
          <a:p>
            <a:endParaRPr lang="en-US" dirty="0"/>
          </a:p>
          <a:p>
            <a:r>
              <a:rPr lang="en-US" dirty="0" err="1"/>
              <a:t>Bool_t</a:t>
            </a:r>
            <a:r>
              <a:rPr lang="en-US" dirty="0"/>
              <a:t> reject;</a:t>
            </a:r>
          </a:p>
          <a:p>
            <a:endParaRPr lang="en-US" dirty="0"/>
          </a:p>
          <a:p>
            <a:r>
              <a:rPr lang="en-US" dirty="0"/>
              <a:t>double Chi2 = 0;//Chi2 is global </a:t>
            </a:r>
            <a:r>
              <a:rPr lang="en-US" dirty="0" err="1"/>
              <a:t>varible</a:t>
            </a:r>
            <a:r>
              <a:rPr lang="en-US" dirty="0"/>
              <a:t>, use Chi2 to extract the minimized Chi2 obtained in </a:t>
            </a:r>
            <a:r>
              <a:rPr lang="en-US" dirty="0" err="1"/>
              <a:t>fcn</a:t>
            </a:r>
            <a:r>
              <a:rPr lang="en-US" dirty="0"/>
              <a:t>(), and output Chi2 in main().</a:t>
            </a:r>
          </a:p>
          <a:p>
            <a:r>
              <a:rPr lang="en-US" dirty="0"/>
              <a:t>long double </a:t>
            </a:r>
            <a:r>
              <a:rPr lang="en-US" dirty="0" err="1"/>
              <a:t>LBayesian</a:t>
            </a:r>
            <a:r>
              <a:rPr lang="en-US" dirty="0"/>
              <a:t> = 1;</a:t>
            </a:r>
          </a:p>
          <a:p>
            <a:endParaRPr lang="en-US" dirty="0"/>
          </a:p>
          <a:p>
            <a:r>
              <a:rPr lang="en-US" dirty="0"/>
              <a:t>double </a:t>
            </a:r>
            <a:r>
              <a:rPr lang="en-US" dirty="0" err="1"/>
              <a:t>CompareHists</a:t>
            </a:r>
            <a:r>
              <a:rPr lang="en-US" dirty="0"/>
              <a:t>(TH1F* </a:t>
            </a:r>
            <a:r>
              <a:rPr lang="en-US" dirty="0" err="1"/>
              <a:t>his_fit</a:t>
            </a:r>
            <a:r>
              <a:rPr lang="en-US" dirty="0"/>
              <a:t>, TH1F* </a:t>
            </a:r>
            <a:r>
              <a:rPr lang="en-US" dirty="0" err="1"/>
              <a:t>his_data</a:t>
            </a:r>
            <a:r>
              <a:rPr lang="en-US" dirty="0"/>
              <a:t>, int </a:t>
            </a:r>
            <a:r>
              <a:rPr lang="en-US" dirty="0" err="1"/>
              <a:t>first_bin</a:t>
            </a:r>
            <a:r>
              <a:rPr lang="en-US" dirty="0"/>
              <a:t>, int </a:t>
            </a:r>
            <a:r>
              <a:rPr lang="en-US" dirty="0" err="1"/>
              <a:t>last_bin</a:t>
            </a:r>
            <a:r>
              <a:rPr lang="en-US" dirty="0"/>
              <a:t>)</a:t>
            </a:r>
          </a:p>
          <a:p>
            <a:r>
              <a:rPr lang="en-US" dirty="0"/>
              <a:t>//compare two histograms (data and simulation). returns chi-square</a:t>
            </a:r>
          </a:p>
          <a:p>
            <a:r>
              <a:rPr lang="en-US" dirty="0"/>
              <a:t>//Two histograms must be with the same length</a:t>
            </a:r>
          </a:p>
          <a:p>
            <a:r>
              <a:rPr lang="en-US" dirty="0"/>
              <a:t>{</a:t>
            </a:r>
          </a:p>
          <a:p>
            <a:r>
              <a:rPr lang="en-US" dirty="0"/>
              <a:t>	double </a:t>
            </a:r>
            <a:r>
              <a:rPr lang="en-US" dirty="0" err="1"/>
              <a:t>chisquareNeyman</a:t>
            </a:r>
            <a:r>
              <a:rPr lang="en-US" dirty="0"/>
              <a:t> = 0, </a:t>
            </a:r>
            <a:r>
              <a:rPr lang="en-US" dirty="0" err="1"/>
              <a:t>chisquarePearson</a:t>
            </a:r>
            <a:r>
              <a:rPr lang="en-US" dirty="0"/>
              <a:t> = 0, likelihood = 0;     //chi square</a:t>
            </a:r>
          </a:p>
          <a:p>
            <a:r>
              <a:rPr lang="en-US" dirty="0"/>
              <a:t>	long double </a:t>
            </a:r>
            <a:r>
              <a:rPr lang="en-US" dirty="0" err="1"/>
              <a:t>ydata_factorial</a:t>
            </a:r>
            <a:r>
              <a:rPr lang="en-US" dirty="0"/>
              <a:t> = 1;</a:t>
            </a:r>
          </a:p>
          <a:p>
            <a:r>
              <a:rPr lang="en-US" dirty="0"/>
              <a:t>	</a:t>
            </a:r>
            <a:r>
              <a:rPr lang="en-US" dirty="0" err="1"/>
              <a:t>LBayesian</a:t>
            </a:r>
            <a:r>
              <a:rPr lang="en-US" dirty="0"/>
              <a:t> = 1;</a:t>
            </a:r>
          </a:p>
          <a:p>
            <a:endParaRPr lang="en-US" dirty="0"/>
          </a:p>
          <a:p>
            <a:r>
              <a:rPr lang="en-US" dirty="0"/>
              <a:t>	double </a:t>
            </a:r>
            <a:r>
              <a:rPr lang="en-US" dirty="0" err="1"/>
              <a:t>err_ydata</a:t>
            </a:r>
            <a:r>
              <a:rPr lang="en-US" dirty="0"/>
              <a:t> = 0, residual, </a:t>
            </a:r>
            <a:r>
              <a:rPr lang="en-US" dirty="0" err="1"/>
              <a:t>yfit</a:t>
            </a:r>
            <a:r>
              <a:rPr lang="en-US" dirty="0"/>
              <a:t>, </a:t>
            </a:r>
            <a:r>
              <a:rPr lang="en-US" dirty="0" err="1"/>
              <a:t>ydata</a:t>
            </a:r>
            <a:r>
              <a:rPr lang="en-US" dirty="0"/>
              <a:t>;</a:t>
            </a:r>
          </a:p>
          <a:p>
            <a:r>
              <a:rPr lang="en-US" dirty="0"/>
              <a:t>	for (int </a:t>
            </a:r>
            <a:r>
              <a:rPr lang="en-US" dirty="0" err="1"/>
              <a:t>i</a:t>
            </a:r>
            <a:r>
              <a:rPr lang="en-US" dirty="0"/>
              <a:t> = </a:t>
            </a:r>
            <a:r>
              <a:rPr lang="en-US" dirty="0" err="1"/>
              <a:t>first_bin</a:t>
            </a:r>
            <a:r>
              <a:rPr lang="en-US" dirty="0"/>
              <a:t>; </a:t>
            </a:r>
            <a:r>
              <a:rPr lang="en-US" dirty="0" err="1"/>
              <a:t>i</a:t>
            </a:r>
            <a:r>
              <a:rPr lang="en-US" dirty="0"/>
              <a:t> &lt;= </a:t>
            </a:r>
            <a:r>
              <a:rPr lang="en-US" dirty="0" err="1"/>
              <a:t>last_bin</a:t>
            </a:r>
            <a:r>
              <a:rPr lang="en-US" dirty="0"/>
              <a:t>; </a:t>
            </a:r>
            <a:r>
              <a:rPr lang="en-US" dirty="0" err="1"/>
              <a:t>i</a:t>
            </a:r>
            <a:r>
              <a:rPr lang="en-US" dirty="0"/>
              <a:t>++)                         //loop over all bins   </a:t>
            </a:r>
          </a:p>
          <a:p>
            <a:r>
              <a:rPr lang="en-US" dirty="0"/>
              <a:t>	{</a:t>
            </a:r>
          </a:p>
          <a:p>
            <a:r>
              <a:rPr lang="en-US" dirty="0"/>
              <a:t>		</a:t>
            </a:r>
            <a:r>
              <a:rPr lang="en-US" dirty="0" err="1"/>
              <a:t>ydata</a:t>
            </a:r>
            <a:r>
              <a:rPr lang="en-US" dirty="0"/>
              <a:t> = </a:t>
            </a:r>
            <a:r>
              <a:rPr lang="en-US" dirty="0" err="1"/>
              <a:t>his_data</a:t>
            </a:r>
            <a:r>
              <a:rPr lang="en-US" dirty="0"/>
              <a:t>-&gt;</a:t>
            </a:r>
            <a:r>
              <a:rPr lang="en-US" dirty="0" err="1"/>
              <a:t>GetBinContent</a:t>
            </a:r>
            <a:r>
              <a:rPr lang="en-US" dirty="0"/>
              <a:t>(</a:t>
            </a:r>
            <a:r>
              <a:rPr lang="en-US" dirty="0" err="1"/>
              <a:t>i</a:t>
            </a:r>
            <a:r>
              <a:rPr lang="en-US" dirty="0"/>
              <a:t>); //</a:t>
            </a:r>
            <a:r>
              <a:rPr lang="en-US" dirty="0" err="1"/>
              <a:t>h_measured_spec</a:t>
            </a:r>
            <a:endParaRPr lang="en-US" dirty="0"/>
          </a:p>
          <a:p>
            <a:r>
              <a:rPr lang="en-US" dirty="0"/>
              <a:t>		</a:t>
            </a:r>
            <a:r>
              <a:rPr lang="en-US" dirty="0" err="1"/>
              <a:t>err_ydata</a:t>
            </a:r>
            <a:r>
              <a:rPr lang="en-US" dirty="0"/>
              <a:t> = </a:t>
            </a:r>
            <a:r>
              <a:rPr lang="en-US" dirty="0" err="1"/>
              <a:t>his_data</a:t>
            </a:r>
            <a:r>
              <a:rPr lang="en-US" dirty="0"/>
              <a:t>-&gt;</a:t>
            </a:r>
            <a:r>
              <a:rPr lang="en-US" dirty="0" err="1"/>
              <a:t>GetBinError</a:t>
            </a:r>
            <a:r>
              <a:rPr lang="en-US" dirty="0"/>
              <a:t>(</a:t>
            </a:r>
            <a:r>
              <a:rPr lang="en-US" dirty="0" err="1"/>
              <a:t>i</a:t>
            </a:r>
            <a:r>
              <a:rPr lang="en-US" dirty="0"/>
              <a:t>);</a:t>
            </a:r>
          </a:p>
          <a:p>
            <a:r>
              <a:rPr lang="en-US" dirty="0"/>
              <a:t>		</a:t>
            </a:r>
            <a:r>
              <a:rPr lang="en-US" dirty="0" err="1"/>
              <a:t>yfit</a:t>
            </a:r>
            <a:r>
              <a:rPr lang="en-US" dirty="0"/>
              <a:t> = </a:t>
            </a:r>
            <a:r>
              <a:rPr lang="en-US" dirty="0" err="1"/>
              <a:t>his_fit</a:t>
            </a:r>
            <a:r>
              <a:rPr lang="en-US" dirty="0"/>
              <a:t>-&gt;</a:t>
            </a:r>
            <a:r>
              <a:rPr lang="en-US" dirty="0" err="1"/>
              <a:t>GetBinContent</a:t>
            </a:r>
            <a:r>
              <a:rPr lang="en-US" dirty="0"/>
              <a:t>(</a:t>
            </a:r>
            <a:r>
              <a:rPr lang="en-US" dirty="0" err="1"/>
              <a:t>i</a:t>
            </a:r>
            <a:r>
              <a:rPr lang="en-US" dirty="0"/>
              <a:t>); //</a:t>
            </a:r>
            <a:r>
              <a:rPr lang="en-US" dirty="0" err="1"/>
              <a:t>h_simulated_gammaspec_and_fit_background_combined</a:t>
            </a:r>
            <a:endParaRPr lang="en-US" dirty="0"/>
          </a:p>
          <a:p>
            <a:r>
              <a:rPr lang="en-US" dirty="0"/>
              <a:t>		residual = </a:t>
            </a:r>
            <a:r>
              <a:rPr lang="en-US" dirty="0" err="1"/>
              <a:t>ydata</a:t>
            </a:r>
            <a:r>
              <a:rPr lang="en-US" dirty="0"/>
              <a:t> - </a:t>
            </a:r>
            <a:r>
              <a:rPr lang="en-US" dirty="0" err="1"/>
              <a:t>yfit</a:t>
            </a:r>
            <a:r>
              <a:rPr lang="en-US" dirty="0"/>
              <a:t>; //ML method</a:t>
            </a:r>
          </a:p>
          <a:p>
            <a:endParaRPr lang="en-US" dirty="0"/>
          </a:p>
          <a:p>
            <a:r>
              <a:rPr lang="en-US" dirty="0"/>
              <a:t>		if (</a:t>
            </a:r>
            <a:r>
              <a:rPr lang="en-US" dirty="0" err="1"/>
              <a:t>ydata</a:t>
            </a:r>
            <a:r>
              <a:rPr lang="en-US" dirty="0"/>
              <a:t> != 0) { </a:t>
            </a:r>
            <a:r>
              <a:rPr lang="en-US" dirty="0" err="1"/>
              <a:t>chisquareNeyman</a:t>
            </a:r>
            <a:r>
              <a:rPr lang="en-US" dirty="0"/>
              <a:t> += residual * residual / </a:t>
            </a:r>
            <a:r>
              <a:rPr lang="en-US" dirty="0" err="1"/>
              <a:t>ydata</a:t>
            </a:r>
            <a:r>
              <a:rPr lang="en-US" dirty="0"/>
              <a:t>; }//</a:t>
            </a:r>
            <a:r>
              <a:rPr lang="en-US" dirty="0" err="1"/>
              <a:t>Neyman</a:t>
            </a:r>
            <a:r>
              <a:rPr lang="en-US" dirty="0"/>
              <a:t> Chi2 method</a:t>
            </a:r>
          </a:p>
          <a:p>
            <a:r>
              <a:rPr lang="en-US" dirty="0"/>
              <a:t>		if (</a:t>
            </a:r>
            <a:r>
              <a:rPr lang="en-US" dirty="0" err="1"/>
              <a:t>yfit</a:t>
            </a:r>
            <a:r>
              <a:rPr lang="en-US" dirty="0"/>
              <a:t> != 0) { </a:t>
            </a:r>
            <a:r>
              <a:rPr lang="en-US" dirty="0" err="1"/>
              <a:t>chisquarePearson</a:t>
            </a:r>
            <a:r>
              <a:rPr lang="en-US" dirty="0"/>
              <a:t> += residual * residual / </a:t>
            </a:r>
            <a:r>
              <a:rPr lang="en-US" dirty="0" err="1"/>
              <a:t>yfit</a:t>
            </a:r>
            <a:r>
              <a:rPr lang="en-US" dirty="0"/>
              <a:t>; }//Pearson Chi2 method</a:t>
            </a:r>
          </a:p>
          <a:p>
            <a:r>
              <a:rPr lang="en-US" dirty="0"/>
              <a:t>		if (</a:t>
            </a:r>
            <a:r>
              <a:rPr lang="en-US" dirty="0" err="1"/>
              <a:t>yfit</a:t>
            </a:r>
            <a:r>
              <a:rPr lang="en-US" dirty="0"/>
              <a:t> != 0 &amp;&amp; </a:t>
            </a:r>
            <a:r>
              <a:rPr lang="en-US" dirty="0" err="1"/>
              <a:t>ydata</a:t>
            </a:r>
            <a:r>
              <a:rPr lang="en-US" dirty="0"/>
              <a:t> != 0) { likelihood += </a:t>
            </a:r>
            <a:r>
              <a:rPr lang="en-US" dirty="0" err="1"/>
              <a:t>yfit</a:t>
            </a:r>
            <a:r>
              <a:rPr lang="en-US" dirty="0"/>
              <a:t> - </a:t>
            </a:r>
            <a:r>
              <a:rPr lang="en-US" dirty="0" err="1"/>
              <a:t>ydata</a:t>
            </a:r>
            <a:r>
              <a:rPr lang="en-US" dirty="0"/>
              <a:t> + </a:t>
            </a:r>
            <a:r>
              <a:rPr lang="en-US" dirty="0" err="1"/>
              <a:t>ydata</a:t>
            </a:r>
            <a:r>
              <a:rPr lang="en-US" dirty="0"/>
              <a:t> * log(</a:t>
            </a:r>
            <a:r>
              <a:rPr lang="en-US" dirty="0" err="1"/>
              <a:t>ydata</a:t>
            </a:r>
            <a:r>
              <a:rPr lang="en-US" dirty="0"/>
              <a:t> / </a:t>
            </a:r>
            <a:r>
              <a:rPr lang="en-US" dirty="0" err="1"/>
              <a:t>yfit</a:t>
            </a:r>
            <a:r>
              <a:rPr lang="en-US" dirty="0"/>
              <a:t>); } //ML method</a:t>
            </a:r>
          </a:p>
          <a:p>
            <a:r>
              <a:rPr lang="en-US" dirty="0"/>
              <a:t>		if (</a:t>
            </a:r>
            <a:r>
              <a:rPr lang="en-US" dirty="0" err="1"/>
              <a:t>yfit</a:t>
            </a:r>
            <a:r>
              <a:rPr lang="en-US" dirty="0"/>
              <a:t> != 0 &amp;&amp; </a:t>
            </a:r>
            <a:r>
              <a:rPr lang="en-US" dirty="0" err="1"/>
              <a:t>ydata</a:t>
            </a:r>
            <a:r>
              <a:rPr lang="en-US" dirty="0"/>
              <a:t> == 0) { likelihood += </a:t>
            </a:r>
            <a:r>
              <a:rPr lang="en-US" dirty="0" err="1"/>
              <a:t>yfit</a:t>
            </a:r>
            <a:r>
              <a:rPr lang="en-US" dirty="0"/>
              <a:t> - </a:t>
            </a:r>
            <a:r>
              <a:rPr lang="en-US" dirty="0" err="1"/>
              <a:t>ydata</a:t>
            </a:r>
            <a:r>
              <a:rPr lang="en-US" dirty="0"/>
              <a:t>; } //ML method for bins with </a:t>
            </a:r>
            <a:r>
              <a:rPr lang="en-US" dirty="0" err="1"/>
              <a:t>ydata</a:t>
            </a:r>
            <a:r>
              <a:rPr lang="en-US" dirty="0"/>
              <a:t> = 0, the log term is zero.</a:t>
            </a:r>
          </a:p>
          <a:p>
            <a:r>
              <a:rPr lang="en-US" dirty="0"/>
              <a:t>		//if(y[0]&gt;0)	</a:t>
            </a:r>
            <a:r>
              <a:rPr lang="en-US" dirty="0" err="1"/>
              <a:t>dy</a:t>
            </a:r>
            <a:r>
              <a:rPr lang="en-US" dirty="0"/>
              <a:t>[0] = (</a:t>
            </a:r>
            <a:r>
              <a:rPr lang="en-US" dirty="0" err="1"/>
              <a:t>his_data</a:t>
            </a:r>
            <a:r>
              <a:rPr lang="en-US" dirty="0"/>
              <a:t>-&gt;</a:t>
            </a:r>
            <a:r>
              <a:rPr lang="en-US" dirty="0" err="1"/>
              <a:t>GetBinErrorLow</a:t>
            </a:r>
            <a:r>
              <a:rPr lang="en-US" dirty="0"/>
              <a:t>(</a:t>
            </a:r>
            <a:r>
              <a:rPr lang="en-US" dirty="0" err="1"/>
              <a:t>i</a:t>
            </a:r>
            <a:r>
              <a:rPr lang="en-US" dirty="0"/>
              <a:t>)+</a:t>
            </a:r>
            <a:r>
              <a:rPr lang="en-US" dirty="0" err="1"/>
              <a:t>his_data</a:t>
            </a:r>
            <a:r>
              <a:rPr lang="en-US" dirty="0"/>
              <a:t>-&gt;</a:t>
            </a:r>
            <a:r>
              <a:rPr lang="en-US" dirty="0" err="1"/>
              <a:t>GetBinErrorUp</a:t>
            </a:r>
            <a:r>
              <a:rPr lang="en-US" dirty="0"/>
              <a:t>(</a:t>
            </a:r>
            <a:r>
              <a:rPr lang="en-US" dirty="0" err="1"/>
              <a:t>i</a:t>
            </a:r>
            <a:r>
              <a:rPr lang="en-US" dirty="0"/>
              <a:t>))/2;</a:t>
            </a:r>
          </a:p>
          <a:p>
            <a:r>
              <a:rPr lang="en-US" dirty="0"/>
              <a:t>		//if(y[0]==0)	</a:t>
            </a:r>
            <a:r>
              <a:rPr lang="en-US" dirty="0" err="1"/>
              <a:t>dy</a:t>
            </a:r>
            <a:r>
              <a:rPr lang="en-US" dirty="0"/>
              <a:t>[0] = </a:t>
            </a:r>
            <a:r>
              <a:rPr lang="en-US" dirty="0" err="1"/>
              <a:t>his_data</a:t>
            </a:r>
            <a:r>
              <a:rPr lang="en-US" dirty="0"/>
              <a:t>-&gt;</a:t>
            </a:r>
            <a:r>
              <a:rPr lang="en-US" dirty="0" err="1"/>
              <a:t>GetBinErrorUp</a:t>
            </a:r>
            <a:r>
              <a:rPr lang="en-US" dirty="0"/>
              <a:t>(</a:t>
            </a:r>
            <a:r>
              <a:rPr lang="en-US" dirty="0" err="1"/>
              <a:t>i</a:t>
            </a:r>
            <a:r>
              <a:rPr lang="en-US" dirty="0"/>
              <a:t>);//empty bin </a:t>
            </a:r>
            <a:r>
              <a:rPr lang="en-US" dirty="0" err="1"/>
              <a:t>ErrorUp</a:t>
            </a:r>
            <a:r>
              <a:rPr lang="en-US" dirty="0"/>
              <a:t>=1.8, </a:t>
            </a:r>
            <a:r>
              <a:rPr lang="en-US" dirty="0" err="1"/>
              <a:t>ErrorLow</a:t>
            </a:r>
            <a:r>
              <a:rPr lang="en-US" dirty="0"/>
              <a:t>=0, Error=0;</a:t>
            </a:r>
          </a:p>
          <a:p>
            <a:endParaRPr lang="en-US" dirty="0"/>
          </a:p>
          <a:p>
            <a:r>
              <a:rPr lang="en-US" dirty="0"/>
              <a:t>		</a:t>
            </a:r>
            <a:r>
              <a:rPr lang="en-US" dirty="0" err="1"/>
              <a:t>ydata_factorial</a:t>
            </a:r>
            <a:r>
              <a:rPr lang="en-US" dirty="0"/>
              <a:t> = 1;</a:t>
            </a:r>
          </a:p>
          <a:p>
            <a:r>
              <a:rPr lang="en-US" dirty="0"/>
              <a:t>		for (long ii = 1; ii &lt;= </a:t>
            </a:r>
            <a:r>
              <a:rPr lang="en-US" dirty="0" err="1"/>
              <a:t>ydata</a:t>
            </a:r>
            <a:r>
              <a:rPr lang="en-US" dirty="0"/>
              <a:t>; ii++) </a:t>
            </a:r>
            <a:r>
              <a:rPr lang="en-US" dirty="0" err="1"/>
              <a:t>ydata_factorial</a:t>
            </a:r>
            <a:r>
              <a:rPr lang="en-US" dirty="0"/>
              <a:t> = </a:t>
            </a:r>
            <a:r>
              <a:rPr lang="en-US" dirty="0" err="1"/>
              <a:t>ydata_factorial</a:t>
            </a:r>
            <a:r>
              <a:rPr lang="en-US" dirty="0"/>
              <a:t> * ii; //Bayesian</a:t>
            </a:r>
          </a:p>
          <a:p>
            <a:r>
              <a:rPr lang="en-US" dirty="0"/>
              <a:t>		//</a:t>
            </a:r>
            <a:r>
              <a:rPr lang="en-US" dirty="0" err="1"/>
              <a:t>cout</a:t>
            </a:r>
            <a:r>
              <a:rPr lang="en-US" dirty="0"/>
              <a:t>&lt;&lt;"</a:t>
            </a:r>
            <a:r>
              <a:rPr lang="en-US" dirty="0" err="1"/>
              <a:t>yfit</a:t>
            </a:r>
            <a:r>
              <a:rPr lang="en-US" dirty="0"/>
              <a:t>= "&lt;&lt;</a:t>
            </a:r>
            <a:r>
              <a:rPr lang="en-US" dirty="0" err="1"/>
              <a:t>yfit</a:t>
            </a:r>
            <a:r>
              <a:rPr lang="en-US" dirty="0"/>
              <a:t>&lt;&lt;" </a:t>
            </a:r>
            <a:r>
              <a:rPr lang="en-US" dirty="0" err="1"/>
              <a:t>ydata</a:t>
            </a:r>
            <a:r>
              <a:rPr lang="en-US" dirty="0"/>
              <a:t>= "&lt;&lt;</a:t>
            </a:r>
            <a:r>
              <a:rPr lang="en-US" dirty="0" err="1"/>
              <a:t>ydata</a:t>
            </a:r>
            <a:r>
              <a:rPr lang="en-US" dirty="0"/>
              <a:t>&lt;&lt;" </a:t>
            </a:r>
            <a:r>
              <a:rPr lang="en-US" dirty="0" err="1"/>
              <a:t>ydata_factorial</a:t>
            </a:r>
            <a:r>
              <a:rPr lang="en-US" dirty="0"/>
              <a:t>= "&lt;&lt;</a:t>
            </a:r>
            <a:r>
              <a:rPr lang="en-US" dirty="0" err="1"/>
              <a:t>ydata_factorial</a:t>
            </a:r>
            <a:r>
              <a:rPr lang="en-US" dirty="0"/>
              <a:t>&lt;&lt;" pow(</a:t>
            </a:r>
            <a:r>
              <a:rPr lang="en-US" dirty="0" err="1"/>
              <a:t>yfit,ydata</a:t>
            </a:r>
            <a:r>
              <a:rPr lang="en-US" dirty="0"/>
              <a:t>)= "&lt;&lt;pow(</a:t>
            </a:r>
            <a:r>
              <a:rPr lang="en-US" dirty="0" err="1"/>
              <a:t>yfit,ydata</a:t>
            </a:r>
            <a:r>
              <a:rPr lang="en-US" dirty="0"/>
              <a:t>)&lt;&lt;" LB= "&lt;&lt;(pow(</a:t>
            </a:r>
            <a:r>
              <a:rPr lang="en-US" dirty="0" err="1"/>
              <a:t>yfit,ydata</a:t>
            </a:r>
            <a:r>
              <a:rPr lang="en-US" dirty="0"/>
              <a:t>)/</a:t>
            </a:r>
            <a:r>
              <a:rPr lang="en-US" dirty="0" err="1"/>
              <a:t>ydata_factorial</a:t>
            </a:r>
            <a:r>
              <a:rPr lang="en-US" dirty="0"/>
              <a:t>)*exp(-</a:t>
            </a:r>
            <a:r>
              <a:rPr lang="en-US" dirty="0" err="1"/>
              <a:t>yfit</a:t>
            </a:r>
            <a:r>
              <a:rPr lang="en-US" dirty="0"/>
              <a:t>)&lt;&lt;</a:t>
            </a:r>
            <a:r>
              <a:rPr lang="en-US" dirty="0" err="1"/>
              <a:t>endl</a:t>
            </a:r>
            <a:r>
              <a:rPr lang="en-US" dirty="0"/>
              <a:t>; //Bayesian</a:t>
            </a:r>
          </a:p>
          <a:p>
            <a:r>
              <a:rPr lang="en-US" dirty="0"/>
              <a:t>		if (</a:t>
            </a:r>
            <a:r>
              <a:rPr lang="en-US" dirty="0" err="1"/>
              <a:t>yfit</a:t>
            </a:r>
            <a:r>
              <a:rPr lang="en-US" dirty="0"/>
              <a:t> != 0 &amp;&amp; </a:t>
            </a:r>
            <a:r>
              <a:rPr lang="en-US" dirty="0" err="1"/>
              <a:t>ydata_factorial</a:t>
            </a:r>
            <a:r>
              <a:rPr lang="en-US" dirty="0"/>
              <a:t> != 0) </a:t>
            </a:r>
            <a:r>
              <a:rPr lang="en-US" dirty="0" err="1"/>
              <a:t>LBayesian</a:t>
            </a:r>
            <a:r>
              <a:rPr lang="en-US" dirty="0"/>
              <a:t> *= (pow(</a:t>
            </a:r>
            <a:r>
              <a:rPr lang="en-US" dirty="0" err="1"/>
              <a:t>yfit</a:t>
            </a:r>
            <a:r>
              <a:rPr lang="en-US" dirty="0"/>
              <a:t>, </a:t>
            </a:r>
            <a:r>
              <a:rPr lang="en-US" dirty="0" err="1"/>
              <a:t>ydata</a:t>
            </a:r>
            <a:r>
              <a:rPr lang="en-US" dirty="0"/>
              <a:t>) / </a:t>
            </a:r>
            <a:r>
              <a:rPr lang="en-US" dirty="0" err="1"/>
              <a:t>ydata_factorial</a:t>
            </a:r>
            <a:r>
              <a:rPr lang="en-US" dirty="0"/>
              <a:t>) * exp(-</a:t>
            </a:r>
            <a:r>
              <a:rPr lang="en-US" dirty="0" err="1"/>
              <a:t>yfit</a:t>
            </a:r>
            <a:r>
              <a:rPr lang="en-US" dirty="0"/>
              <a:t>); //Bayesian</a:t>
            </a:r>
          </a:p>
          <a:p>
            <a:r>
              <a:rPr lang="en-US" dirty="0"/>
              <a:t>	}</a:t>
            </a:r>
          </a:p>
          <a:p>
            <a:endParaRPr lang="en-US" dirty="0"/>
          </a:p>
          <a:p>
            <a:r>
              <a:rPr lang="en-US" dirty="0"/>
              <a:t>	likelihood = likelihood * 2; //ML method</a:t>
            </a:r>
          </a:p>
          <a:p>
            <a:r>
              <a:rPr lang="en-US" dirty="0"/>
              <a:t>	return likelihood; //ML method</a:t>
            </a:r>
          </a:p>
          <a:p>
            <a:r>
              <a:rPr lang="en-US" dirty="0"/>
              <a:t>}</a:t>
            </a:r>
          </a:p>
          <a:p>
            <a:endParaRPr lang="en-US" dirty="0"/>
          </a:p>
          <a:p>
            <a:r>
              <a:rPr lang="en-US" dirty="0" err="1"/>
              <a:t>Double_t</a:t>
            </a:r>
            <a:r>
              <a:rPr lang="en-US" dirty="0"/>
              <a:t> </a:t>
            </a:r>
            <a:r>
              <a:rPr lang="en-US" dirty="0" err="1"/>
              <a:t>fline</a:t>
            </a:r>
            <a:r>
              <a:rPr lang="en-US" dirty="0"/>
              <a:t>(</a:t>
            </a:r>
            <a:r>
              <a:rPr lang="en-US" dirty="0" err="1"/>
              <a:t>Double_t</a:t>
            </a:r>
            <a:r>
              <a:rPr lang="en-US" dirty="0"/>
              <a:t>* x, </a:t>
            </a:r>
            <a:r>
              <a:rPr lang="en-US" dirty="0" err="1"/>
              <a:t>Double_t</a:t>
            </a:r>
            <a:r>
              <a:rPr lang="en-US" dirty="0"/>
              <a:t>* par) // pol1</a:t>
            </a:r>
          </a:p>
          <a:p>
            <a:r>
              <a:rPr lang="en-US" dirty="0"/>
              <a:t>{ // </a:t>
            </a:r>
            <a:r>
              <a:rPr lang="en-US" dirty="0" err="1"/>
              <a:t>Double_t</a:t>
            </a:r>
            <a:r>
              <a:rPr lang="en-US" dirty="0"/>
              <a:t> </a:t>
            </a:r>
            <a:r>
              <a:rPr lang="en-US" dirty="0" err="1"/>
              <a:t>fcn</a:t>
            </a:r>
            <a:r>
              <a:rPr lang="en-US" dirty="0"/>
              <a:t>(</a:t>
            </a:r>
            <a:r>
              <a:rPr lang="en-US" dirty="0" err="1"/>
              <a:t>Double_t</a:t>
            </a:r>
            <a:r>
              <a:rPr lang="en-US" dirty="0"/>
              <a:t> *x, </a:t>
            </a:r>
            <a:r>
              <a:rPr lang="en-US" dirty="0" err="1"/>
              <a:t>Double_t</a:t>
            </a:r>
            <a:r>
              <a:rPr lang="en-US" dirty="0"/>
              <a:t> *params)</a:t>
            </a:r>
          </a:p>
          <a:p>
            <a:r>
              <a:rPr lang="en-US" dirty="0"/>
              <a:t>	if (reject &amp;&amp; x[0] &gt; </a:t>
            </a:r>
            <a:r>
              <a:rPr lang="en-US" dirty="0" err="1"/>
              <a:t>peakrange_min</a:t>
            </a:r>
            <a:r>
              <a:rPr lang="en-US" dirty="0"/>
              <a:t> &amp;&amp; x[0] &lt; </a:t>
            </a:r>
            <a:r>
              <a:rPr lang="en-US" dirty="0" err="1"/>
              <a:t>peakrange_max</a:t>
            </a:r>
            <a:r>
              <a:rPr lang="en-US" dirty="0"/>
              <a:t>)</a:t>
            </a:r>
          </a:p>
          <a:p>
            <a:r>
              <a:rPr lang="en-US" dirty="0"/>
              <a:t>	{</a:t>
            </a:r>
          </a:p>
          <a:p>
            <a:r>
              <a:rPr lang="en-US" dirty="0"/>
              <a:t>		TF1::</a:t>
            </a:r>
            <a:r>
              <a:rPr lang="en-US" dirty="0" err="1"/>
              <a:t>RejectPoint</a:t>
            </a:r>
            <a:r>
              <a:rPr lang="en-US" dirty="0"/>
              <a:t>();</a:t>
            </a:r>
          </a:p>
          <a:p>
            <a:r>
              <a:rPr lang="en-US" dirty="0"/>
              <a:t>		return 0;</a:t>
            </a:r>
          </a:p>
          <a:p>
            <a:r>
              <a:rPr lang="en-US" dirty="0"/>
              <a:t>	}</a:t>
            </a:r>
          </a:p>
          <a:p>
            <a:r>
              <a:rPr lang="en-US" dirty="0"/>
              <a:t>	return par[0] + par[1] * x[0];</a:t>
            </a:r>
          </a:p>
          <a:p>
            <a:r>
              <a:rPr lang="en-US" dirty="0"/>
              <a:t>}</a:t>
            </a:r>
          </a:p>
          <a:p>
            <a:endParaRPr lang="en-US" dirty="0"/>
          </a:p>
          <a:p>
            <a:endParaRPr lang="en-US" dirty="0"/>
          </a:p>
          <a:p>
            <a:r>
              <a:rPr lang="en-US" dirty="0"/>
              <a:t>void </a:t>
            </a:r>
            <a:r>
              <a:rPr lang="en-US" dirty="0" err="1"/>
              <a:t>fcn</a:t>
            </a:r>
            <a:r>
              <a:rPr lang="en-US" dirty="0"/>
              <a:t>(</a:t>
            </a:r>
            <a:r>
              <a:rPr lang="en-US" dirty="0" err="1"/>
              <a:t>Int_t</a:t>
            </a:r>
            <a:r>
              <a:rPr lang="en-US" dirty="0"/>
              <a:t>&amp; </a:t>
            </a:r>
            <a:r>
              <a:rPr lang="en-US" dirty="0" err="1"/>
              <a:t>npar</a:t>
            </a:r>
            <a:r>
              <a:rPr lang="en-US" dirty="0"/>
              <a:t>, </a:t>
            </a:r>
            <a:r>
              <a:rPr lang="en-US" dirty="0" err="1"/>
              <a:t>Double_t</a:t>
            </a:r>
            <a:r>
              <a:rPr lang="en-US" dirty="0"/>
              <a:t>* gin, </a:t>
            </a:r>
            <a:r>
              <a:rPr lang="en-US" dirty="0" err="1"/>
              <a:t>Double_t</a:t>
            </a:r>
            <a:r>
              <a:rPr lang="en-US" dirty="0"/>
              <a:t>&amp; f, </a:t>
            </a:r>
            <a:r>
              <a:rPr lang="en-US" dirty="0" err="1"/>
              <a:t>Double_t</a:t>
            </a:r>
            <a:r>
              <a:rPr lang="en-US" dirty="0"/>
              <a:t>* par, </a:t>
            </a:r>
            <a:r>
              <a:rPr lang="en-US" dirty="0" err="1"/>
              <a:t>Int_t</a:t>
            </a:r>
            <a:r>
              <a:rPr lang="en-US" dirty="0"/>
              <a:t> </a:t>
            </a:r>
            <a:r>
              <a:rPr lang="en-US" dirty="0" err="1"/>
              <a:t>iflag</a:t>
            </a:r>
            <a:r>
              <a:rPr lang="en-US" dirty="0"/>
              <a:t>)</a:t>
            </a:r>
          </a:p>
          <a:p>
            <a:r>
              <a:rPr lang="en-US" dirty="0"/>
              <a:t>//</a:t>
            </a:r>
            <a:r>
              <a:rPr lang="en-US" dirty="0" err="1"/>
              <a:t>npar</a:t>
            </a:r>
            <a:r>
              <a:rPr lang="en-US" dirty="0"/>
              <a:t> number of free parameters involved in minimization</a:t>
            </a:r>
          </a:p>
          <a:p>
            <a:r>
              <a:rPr lang="en-US" dirty="0"/>
              <a:t>//gin partial derivatives (return values) computed gradient values (optional)</a:t>
            </a:r>
          </a:p>
          <a:p>
            <a:r>
              <a:rPr lang="en-US" dirty="0"/>
              <a:t>//f the function value itself (return value)</a:t>
            </a:r>
          </a:p>
          <a:p>
            <a:r>
              <a:rPr lang="en-US" dirty="0"/>
              <a:t>//par parameter values</a:t>
            </a:r>
          </a:p>
          <a:p>
            <a:r>
              <a:rPr lang="en-US" dirty="0"/>
              <a:t>//</a:t>
            </a:r>
            <a:r>
              <a:rPr lang="en-US" dirty="0" err="1"/>
              <a:t>iflag</a:t>
            </a:r>
            <a:r>
              <a:rPr lang="en-US" dirty="0"/>
              <a:t> flag word to switch between several actions of FCN</a:t>
            </a:r>
          </a:p>
          <a:p>
            <a:r>
              <a:rPr lang="en-US" dirty="0"/>
              <a:t>//Usually only f and par are essential</a:t>
            </a:r>
          </a:p>
          <a:p>
            <a:r>
              <a:rPr lang="en-US" dirty="0"/>
              <a:t>{</a:t>
            </a:r>
          </a:p>
          <a:p>
            <a:r>
              <a:rPr lang="en-US" dirty="0"/>
              <a:t>	if (</a:t>
            </a:r>
            <a:r>
              <a:rPr lang="en-US" dirty="0" err="1"/>
              <a:t>h_simulated_spec_scaled_plus_fit_background_scaled</a:t>
            </a:r>
            <a:r>
              <a:rPr lang="en-US" dirty="0"/>
              <a:t>) delete </a:t>
            </a:r>
            <a:r>
              <a:rPr lang="en-US" dirty="0" err="1"/>
              <a:t>h_simulated_spec_scaled_plus_fit_background_scaled</a:t>
            </a:r>
            <a:r>
              <a:rPr lang="en-US" dirty="0"/>
              <a:t>;</a:t>
            </a:r>
          </a:p>
          <a:p>
            <a:r>
              <a:rPr lang="en-US" dirty="0"/>
              <a:t>	</a:t>
            </a:r>
            <a:r>
              <a:rPr lang="en-US" dirty="0" err="1"/>
              <a:t>h_simulated_spec_scaled_plus_fit_background_scaled</a:t>
            </a:r>
            <a:r>
              <a:rPr lang="en-US" dirty="0"/>
              <a:t> = new TH1F("</a:t>
            </a:r>
            <a:r>
              <a:rPr lang="en-US" dirty="0" err="1"/>
              <a:t>h_simulated_spec_scaled_plus_fit_background_scaled</a:t>
            </a:r>
            <a:r>
              <a:rPr lang="en-US" dirty="0"/>
              <a:t>", "</a:t>
            </a:r>
            <a:r>
              <a:rPr lang="en-US" dirty="0" err="1"/>
              <a:t>h_simulated_spec_scaled_plus_fit_background_scaled</a:t>
            </a:r>
            <a:r>
              <a:rPr lang="en-US" dirty="0"/>
              <a:t>", 8000, 0, 8000);</a:t>
            </a:r>
          </a:p>
          <a:p>
            <a:r>
              <a:rPr lang="en-US" dirty="0"/>
              <a:t>	//</a:t>
            </a:r>
            <a:r>
              <a:rPr lang="en-US" dirty="0" err="1"/>
              <a:t>h_simulated_spec_scaled_plus_fit_background_scaled</a:t>
            </a:r>
            <a:r>
              <a:rPr lang="en-US" dirty="0"/>
              <a:t>-&gt;Scale(par[0]);  //Scale this histogram by a constant (relative intensity), determined by the </a:t>
            </a:r>
            <a:r>
              <a:rPr lang="en-US" dirty="0" err="1"/>
              <a:t>minuit</a:t>
            </a:r>
            <a:r>
              <a:rPr lang="en-US" dirty="0"/>
              <a:t> above</a:t>
            </a:r>
          </a:p>
          <a:p>
            <a:r>
              <a:rPr lang="en-US" dirty="0"/>
              <a:t>	//</a:t>
            </a:r>
            <a:r>
              <a:rPr lang="en-US" dirty="0" err="1"/>
              <a:t>h_simulated_gammaspec_and_fit_background_combined</a:t>
            </a:r>
            <a:r>
              <a:rPr lang="en-US" dirty="0"/>
              <a:t>-&gt;Sumw2();//histogram is already filled, the sum of squares of weights is filled with the existing bin contents</a:t>
            </a:r>
          </a:p>
          <a:p>
            <a:r>
              <a:rPr lang="en-US" dirty="0"/>
              <a:t>	//This function is automatically called when the histogram is created</a:t>
            </a:r>
          </a:p>
          <a:p>
            <a:r>
              <a:rPr lang="en-US" dirty="0"/>
              <a:t>	</a:t>
            </a:r>
            <a:r>
              <a:rPr lang="en-US" dirty="0" err="1"/>
              <a:t>h_simulated_spec_scaled_plus_fit_background_scaled</a:t>
            </a:r>
            <a:r>
              <a:rPr lang="en-US" dirty="0"/>
              <a:t>-&gt;Add(</a:t>
            </a:r>
            <a:r>
              <a:rPr lang="en-US" dirty="0" err="1"/>
              <a:t>h_simulated_spec</a:t>
            </a:r>
            <a:r>
              <a:rPr lang="en-US" dirty="0"/>
              <a:t>, par[0]);</a:t>
            </a:r>
          </a:p>
          <a:p>
            <a:r>
              <a:rPr lang="en-US" dirty="0"/>
              <a:t>	</a:t>
            </a:r>
            <a:r>
              <a:rPr lang="en-US" dirty="0" err="1"/>
              <a:t>h_simulated_spec_scaled_plus_fit_background_scaled</a:t>
            </a:r>
            <a:r>
              <a:rPr lang="en-US" dirty="0"/>
              <a:t>-&gt;Add(</a:t>
            </a:r>
            <a:r>
              <a:rPr lang="en-US" dirty="0" err="1"/>
              <a:t>h_fit_background</a:t>
            </a:r>
            <a:r>
              <a:rPr lang="en-US" dirty="0"/>
              <a:t>, par[1]);//</a:t>
            </a:r>
            <a:r>
              <a:rPr lang="en-US" dirty="0" err="1"/>
              <a:t>h_simulated_gammaspec_and_fit_background_combined</a:t>
            </a:r>
            <a:r>
              <a:rPr lang="en-US" dirty="0"/>
              <a:t>=p1+p2+p3+h_fit_background</a:t>
            </a:r>
          </a:p>
          <a:p>
            <a:r>
              <a:rPr lang="en-US" dirty="0"/>
              <a:t>	//	f = </a:t>
            </a:r>
            <a:r>
              <a:rPr lang="en-US" dirty="0" err="1"/>
              <a:t>CompareHists</a:t>
            </a:r>
            <a:endParaRPr lang="en-US" dirty="0"/>
          </a:p>
          <a:p>
            <a:r>
              <a:rPr lang="en-US" dirty="0"/>
              <a:t>	f = </a:t>
            </a:r>
            <a:r>
              <a:rPr lang="en-US" dirty="0" err="1"/>
              <a:t>CompareHists</a:t>
            </a:r>
            <a:r>
              <a:rPr lang="en-US" dirty="0"/>
              <a:t>(</a:t>
            </a:r>
            <a:r>
              <a:rPr lang="en-US" dirty="0" err="1"/>
              <a:t>h_simulated_spec_scaled_plus_fit_background_scaled</a:t>
            </a:r>
            <a:r>
              <a:rPr lang="en-US" dirty="0"/>
              <a:t>, </a:t>
            </a:r>
            <a:r>
              <a:rPr lang="en-US" dirty="0" err="1"/>
              <a:t>h_measured_spec</a:t>
            </a:r>
            <a:r>
              <a:rPr lang="en-US" dirty="0"/>
              <a:t>, </a:t>
            </a:r>
            <a:r>
              <a:rPr lang="en-US" dirty="0" err="1"/>
              <a:t>peakrange_min</a:t>
            </a:r>
            <a:r>
              <a:rPr lang="en-US" dirty="0"/>
              <a:t> + 1, </a:t>
            </a:r>
            <a:r>
              <a:rPr lang="en-US" dirty="0" err="1"/>
              <a:t>peakrange_max</a:t>
            </a:r>
            <a:r>
              <a:rPr lang="en-US" dirty="0"/>
              <a:t>);//first bin -&gt; last bin peak region</a:t>
            </a:r>
          </a:p>
          <a:p>
            <a:r>
              <a:rPr lang="en-US" dirty="0"/>
              <a:t>	//	f = </a:t>
            </a:r>
            <a:r>
              <a:rPr lang="en-US" dirty="0" err="1"/>
              <a:t>CompareHists</a:t>
            </a:r>
            <a:r>
              <a:rPr lang="en-US" dirty="0"/>
              <a:t>(h_simulated_gammaspec_and_fit_background_combined,h_measured_spec,1,Nbins);//first bin -&gt; last bin the same as the sentence above</a:t>
            </a:r>
          </a:p>
          <a:p>
            <a:r>
              <a:rPr lang="en-US" dirty="0"/>
              <a:t>	Chi2 = f;//Chi2 is global </a:t>
            </a:r>
            <a:r>
              <a:rPr lang="en-US" dirty="0" err="1"/>
              <a:t>varible</a:t>
            </a:r>
            <a:r>
              <a:rPr lang="en-US" dirty="0"/>
              <a:t>, use Chi2 to extract the minimized Chi2 obtained in </a:t>
            </a:r>
            <a:r>
              <a:rPr lang="en-US" dirty="0" err="1"/>
              <a:t>fcn</a:t>
            </a:r>
            <a:r>
              <a:rPr lang="en-US" dirty="0"/>
              <a:t>(), and output Chi2 in main().</a:t>
            </a:r>
          </a:p>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void Comparison_DSL2()</a:t>
            </a:r>
          </a:p>
          <a:p>
            <a:r>
              <a:rPr lang="en-US" dirty="0"/>
              <a:t>{</a:t>
            </a:r>
          </a:p>
          <a:p>
            <a:r>
              <a:rPr lang="en-US" dirty="0"/>
              <a:t>	char </a:t>
            </a:r>
            <a:r>
              <a:rPr lang="en-US" dirty="0" err="1"/>
              <a:t>simurootname</a:t>
            </a:r>
            <a:r>
              <a:rPr lang="en-US" dirty="0"/>
              <a:t>[400], </a:t>
            </a:r>
            <a:r>
              <a:rPr lang="en-US" dirty="0" err="1"/>
              <a:t>outrootname</a:t>
            </a:r>
            <a:r>
              <a:rPr lang="en-US" dirty="0"/>
              <a:t>[400], </a:t>
            </a:r>
            <a:r>
              <a:rPr lang="en-US" dirty="0" err="1"/>
              <a:t>outtxtname</a:t>
            </a:r>
            <a:r>
              <a:rPr lang="en-US" dirty="0"/>
              <a:t>[400], </a:t>
            </a:r>
            <a:r>
              <a:rPr lang="en-US" dirty="0" err="1"/>
              <a:t>outfigname</a:t>
            </a:r>
            <a:r>
              <a:rPr lang="en-US" dirty="0"/>
              <a:t>[400], </a:t>
            </a:r>
            <a:r>
              <a:rPr lang="en-US" dirty="0" err="1"/>
              <a:t>tname</a:t>
            </a:r>
            <a:r>
              <a:rPr lang="en-US" dirty="0"/>
              <a:t>[400], </a:t>
            </a:r>
            <a:r>
              <a:rPr lang="en-US" dirty="0" err="1"/>
              <a:t>hname</a:t>
            </a:r>
            <a:r>
              <a:rPr lang="en-US" dirty="0"/>
              <a:t>[400];</a:t>
            </a:r>
          </a:p>
          <a:p>
            <a:r>
              <a:rPr lang="en-US" dirty="0"/>
              <a:t>	</a:t>
            </a:r>
            <a:r>
              <a:rPr lang="en-US" dirty="0" err="1"/>
              <a:t>sprintf</a:t>
            </a:r>
            <a:r>
              <a:rPr lang="en-US" dirty="0"/>
              <a:t>(</a:t>
            </a:r>
            <a:r>
              <a:rPr lang="en-US" dirty="0" err="1"/>
              <a:t>outtxtname</a:t>
            </a:r>
            <a:r>
              <a:rPr lang="en-US" dirty="0"/>
              <a:t>, "%s%.0f%s%.0f%s", "D:/X/out/DSL2_Comparison/Eg", E0_gamma, "/DSL_31S", E0_gamma, "_model_y_values.dat");</a:t>
            </a:r>
          </a:p>
          <a:p>
            <a:r>
              <a:rPr lang="en-US" dirty="0"/>
              <a:t>	FILE* </a:t>
            </a:r>
            <a:r>
              <a:rPr lang="en-US" dirty="0" err="1"/>
              <a:t>outfilehist</a:t>
            </a:r>
            <a:r>
              <a:rPr lang="en-US" dirty="0"/>
              <a:t> = </a:t>
            </a:r>
            <a:r>
              <a:rPr lang="en-US" dirty="0" err="1"/>
              <a:t>fopen</a:t>
            </a:r>
            <a:r>
              <a:rPr lang="en-US" dirty="0"/>
              <a:t>(</a:t>
            </a:r>
            <a:r>
              <a:rPr lang="en-US" dirty="0" err="1"/>
              <a:t>outtxtname</a:t>
            </a:r>
            <a:r>
              <a:rPr lang="en-US" dirty="0"/>
              <a:t>, "w"); // "w" stands for write, and it will create a new file if it doesn't exist or clear the file to zero length if it already exists.</a:t>
            </a:r>
          </a:p>
          <a:p>
            <a:endParaRPr lang="en-US" dirty="0"/>
          </a:p>
          <a:p>
            <a:r>
              <a:rPr lang="en-US" dirty="0"/>
              <a:t>	</a:t>
            </a:r>
            <a:r>
              <a:rPr lang="en-US" dirty="0" err="1"/>
              <a:t>sprintf</a:t>
            </a:r>
            <a:r>
              <a:rPr lang="en-US" dirty="0"/>
              <a:t>(</a:t>
            </a:r>
            <a:r>
              <a:rPr lang="en-US" dirty="0" err="1"/>
              <a:t>outtxtname</a:t>
            </a:r>
            <a:r>
              <a:rPr lang="en-US" dirty="0"/>
              <a:t>, "%s%.0f%s%.0f%s", "D:/X/out/DSL2_Comparison/Eg", E0_gamma, "/DSL_31S", E0_gamma, "_model_parameter_values.dat");</a:t>
            </a:r>
          </a:p>
          <a:p>
            <a:r>
              <a:rPr lang="en-US" dirty="0"/>
              <a:t>	FILE* </a:t>
            </a:r>
            <a:r>
              <a:rPr lang="en-US" dirty="0" err="1"/>
              <a:t>outfilepara</a:t>
            </a:r>
            <a:r>
              <a:rPr lang="en-US" dirty="0"/>
              <a:t> = </a:t>
            </a:r>
            <a:r>
              <a:rPr lang="en-US" dirty="0" err="1"/>
              <a:t>fopen</a:t>
            </a:r>
            <a:r>
              <a:rPr lang="en-US" dirty="0"/>
              <a:t>(</a:t>
            </a:r>
            <a:r>
              <a:rPr lang="en-US" dirty="0" err="1"/>
              <a:t>outtxtname</a:t>
            </a:r>
            <a:r>
              <a:rPr lang="en-US" dirty="0"/>
              <a:t>, "w"); //</a:t>
            </a:r>
            <a:r>
              <a:rPr lang="en-US" dirty="0" err="1"/>
              <a:t>ofstream</a:t>
            </a:r>
            <a:r>
              <a:rPr lang="en-US" dirty="0"/>
              <a:t> doesn't work</a:t>
            </a:r>
          </a:p>
          <a:p>
            <a:endParaRPr lang="en-US" dirty="0"/>
          </a:p>
          <a:p>
            <a:r>
              <a:rPr lang="en-US" dirty="0"/>
              <a:t>	int </a:t>
            </a:r>
            <a:r>
              <a:rPr lang="en-US" dirty="0" err="1"/>
              <a:t>i_how_many_comparisons_have_done</a:t>
            </a:r>
            <a:r>
              <a:rPr lang="en-US" dirty="0"/>
              <a:t> = 0;</a:t>
            </a:r>
          </a:p>
          <a:p>
            <a:r>
              <a:rPr lang="en-US" dirty="0"/>
              <a:t>	for (int </a:t>
            </a:r>
            <a:r>
              <a:rPr lang="en-US" dirty="0" err="1"/>
              <a:t>iEg</a:t>
            </a:r>
            <a:r>
              <a:rPr lang="en-US" dirty="0"/>
              <a:t> = 0; </a:t>
            </a:r>
            <a:r>
              <a:rPr lang="en-US" dirty="0" err="1"/>
              <a:t>iEg</a:t>
            </a:r>
            <a:r>
              <a:rPr lang="en-US" dirty="0"/>
              <a:t> &lt; </a:t>
            </a:r>
            <a:r>
              <a:rPr lang="en-US" dirty="0" err="1"/>
              <a:t>sizeof</a:t>
            </a:r>
            <a:r>
              <a:rPr lang="en-US" dirty="0"/>
              <a:t>(</a:t>
            </a:r>
            <a:r>
              <a:rPr lang="en-US" dirty="0" err="1"/>
              <a:t>Eg_values</a:t>
            </a:r>
            <a:r>
              <a:rPr lang="en-US" dirty="0"/>
              <a:t>) / </a:t>
            </a:r>
            <a:r>
              <a:rPr lang="en-US" dirty="0" err="1"/>
              <a:t>sizeof</a:t>
            </a:r>
            <a:r>
              <a:rPr lang="en-US" dirty="0"/>
              <a:t>(</a:t>
            </a:r>
            <a:r>
              <a:rPr lang="en-US" dirty="0" err="1"/>
              <a:t>Eg_values</a:t>
            </a:r>
            <a:r>
              <a:rPr lang="en-US" dirty="0"/>
              <a:t>[0]); </a:t>
            </a:r>
            <a:r>
              <a:rPr lang="en-US" dirty="0" err="1"/>
              <a:t>iEg</a:t>
            </a:r>
            <a:r>
              <a:rPr lang="en-US" dirty="0"/>
              <a:t>++)</a:t>
            </a:r>
          </a:p>
          <a:p>
            <a:r>
              <a:rPr lang="en-US" dirty="0"/>
              <a:t>	{</a:t>
            </a:r>
          </a:p>
          <a:p>
            <a:r>
              <a:rPr lang="en-US" dirty="0"/>
              <a:t>		for (int </a:t>
            </a:r>
            <a:r>
              <a:rPr lang="en-US" dirty="0" err="1"/>
              <a:t>iBkg</a:t>
            </a:r>
            <a:r>
              <a:rPr lang="en-US" dirty="0"/>
              <a:t> = 0; </a:t>
            </a:r>
            <a:r>
              <a:rPr lang="en-US" dirty="0" err="1"/>
              <a:t>iBkg</a:t>
            </a:r>
            <a:r>
              <a:rPr lang="en-US" dirty="0"/>
              <a:t> &lt; </a:t>
            </a:r>
            <a:r>
              <a:rPr lang="en-US" dirty="0" err="1"/>
              <a:t>sizeof</a:t>
            </a:r>
            <a:r>
              <a:rPr lang="en-US" dirty="0"/>
              <a:t>(</a:t>
            </a:r>
            <a:r>
              <a:rPr lang="en-US" dirty="0" err="1"/>
              <a:t>Bkg_values</a:t>
            </a:r>
            <a:r>
              <a:rPr lang="en-US" dirty="0"/>
              <a:t>) / </a:t>
            </a:r>
            <a:r>
              <a:rPr lang="en-US" dirty="0" err="1"/>
              <a:t>sizeof</a:t>
            </a:r>
            <a:r>
              <a:rPr lang="en-US" dirty="0"/>
              <a:t>(</a:t>
            </a:r>
            <a:r>
              <a:rPr lang="en-US" dirty="0" err="1"/>
              <a:t>Bkg_values</a:t>
            </a:r>
            <a:r>
              <a:rPr lang="en-US" dirty="0"/>
              <a:t>[0]); </a:t>
            </a:r>
            <a:r>
              <a:rPr lang="en-US" dirty="0" err="1"/>
              <a:t>iBkg</a:t>
            </a:r>
            <a:r>
              <a:rPr lang="en-US" dirty="0"/>
              <a:t>++)</a:t>
            </a:r>
          </a:p>
          <a:p>
            <a:r>
              <a:rPr lang="en-US" dirty="0"/>
              <a:t>		{</a:t>
            </a:r>
          </a:p>
          <a:p>
            <a:r>
              <a:rPr lang="en-US" dirty="0"/>
              <a:t>			for (int </a:t>
            </a:r>
            <a:r>
              <a:rPr lang="en-US" dirty="0" err="1"/>
              <a:t>iSP</a:t>
            </a:r>
            <a:r>
              <a:rPr lang="en-US" dirty="0"/>
              <a:t> = 0; </a:t>
            </a:r>
            <a:r>
              <a:rPr lang="en-US" dirty="0" err="1"/>
              <a:t>iSP</a:t>
            </a:r>
            <a:r>
              <a:rPr lang="en-US" dirty="0"/>
              <a:t> &lt; </a:t>
            </a:r>
            <a:r>
              <a:rPr lang="en-US" dirty="0" err="1"/>
              <a:t>sizeof</a:t>
            </a:r>
            <a:r>
              <a:rPr lang="en-US" dirty="0"/>
              <a:t>(</a:t>
            </a:r>
            <a:r>
              <a:rPr lang="en-US" dirty="0" err="1"/>
              <a:t>SP_values</a:t>
            </a:r>
            <a:r>
              <a:rPr lang="en-US" dirty="0"/>
              <a:t>) / </a:t>
            </a:r>
            <a:r>
              <a:rPr lang="en-US" dirty="0" err="1"/>
              <a:t>sizeof</a:t>
            </a:r>
            <a:r>
              <a:rPr lang="en-US" dirty="0"/>
              <a:t>(</a:t>
            </a:r>
            <a:r>
              <a:rPr lang="en-US" dirty="0" err="1"/>
              <a:t>SP_values</a:t>
            </a:r>
            <a:r>
              <a:rPr lang="en-US" dirty="0"/>
              <a:t>[0]); </a:t>
            </a:r>
            <a:r>
              <a:rPr lang="en-US" dirty="0" err="1"/>
              <a:t>iSP</a:t>
            </a:r>
            <a:r>
              <a:rPr lang="en-US" dirty="0"/>
              <a:t>++)</a:t>
            </a:r>
          </a:p>
          <a:p>
            <a:r>
              <a:rPr lang="en-US" dirty="0"/>
              <a:t>			{</a:t>
            </a:r>
          </a:p>
          <a:p>
            <a:r>
              <a:rPr lang="en-US" dirty="0"/>
              <a:t>				for (int </a:t>
            </a:r>
            <a:r>
              <a:rPr lang="en-US" dirty="0" err="1"/>
              <a:t>iAC</a:t>
            </a:r>
            <a:r>
              <a:rPr lang="en-US" dirty="0"/>
              <a:t> = 0; </a:t>
            </a:r>
            <a:r>
              <a:rPr lang="en-US" dirty="0" err="1"/>
              <a:t>iAC</a:t>
            </a:r>
            <a:r>
              <a:rPr lang="en-US" dirty="0"/>
              <a:t> &lt; </a:t>
            </a:r>
            <a:r>
              <a:rPr lang="en-US" dirty="0" err="1"/>
              <a:t>sizeof</a:t>
            </a:r>
            <a:r>
              <a:rPr lang="en-US" dirty="0"/>
              <a:t>(</a:t>
            </a:r>
            <a:r>
              <a:rPr lang="en-US" dirty="0" err="1"/>
              <a:t>AC_values</a:t>
            </a:r>
            <a:r>
              <a:rPr lang="en-US" dirty="0"/>
              <a:t>) / </a:t>
            </a:r>
            <a:r>
              <a:rPr lang="en-US" dirty="0" err="1"/>
              <a:t>sizeof</a:t>
            </a:r>
            <a:r>
              <a:rPr lang="en-US" dirty="0"/>
              <a:t>(</a:t>
            </a:r>
            <a:r>
              <a:rPr lang="en-US" dirty="0" err="1"/>
              <a:t>AC_values</a:t>
            </a:r>
            <a:r>
              <a:rPr lang="en-US" dirty="0"/>
              <a:t>[0]); </a:t>
            </a:r>
            <a:r>
              <a:rPr lang="en-US" dirty="0" err="1"/>
              <a:t>iAC</a:t>
            </a:r>
            <a:r>
              <a:rPr lang="en-US" dirty="0"/>
              <a:t>++)</a:t>
            </a:r>
          </a:p>
          <a:p>
            <a:r>
              <a:rPr lang="en-US" dirty="0"/>
              <a:t>				{</a:t>
            </a:r>
          </a:p>
          <a:p>
            <a:r>
              <a:rPr lang="en-US" dirty="0"/>
              <a:t>// 					</a:t>
            </a:r>
            <a:r>
              <a:rPr lang="en-US" dirty="0" err="1"/>
              <a:t>sprintf</a:t>
            </a:r>
            <a:r>
              <a:rPr lang="en-US" dirty="0"/>
              <a:t>(</a:t>
            </a:r>
            <a:r>
              <a:rPr lang="en-US" dirty="0" err="1"/>
              <a:t>b_name</a:t>
            </a:r>
            <a:r>
              <a:rPr lang="en-US" dirty="0"/>
              <a:t>, "%s%.0f%s", "D:/X/out/DSL/Chi2/Chi2_Gamma", E0_gamma, "slice_vTau_G4.dat");</a:t>
            </a:r>
          </a:p>
          <a:p>
            <a:r>
              <a:rPr lang="en-US" dirty="0"/>
              <a:t>// 					FILE* outChi2file = </a:t>
            </a:r>
            <a:r>
              <a:rPr lang="en-US" dirty="0" err="1"/>
              <a:t>fopen</a:t>
            </a:r>
            <a:r>
              <a:rPr lang="en-US" dirty="0"/>
              <a:t>(</a:t>
            </a:r>
            <a:r>
              <a:rPr lang="en-US" dirty="0" err="1"/>
              <a:t>b_name</a:t>
            </a:r>
            <a:r>
              <a:rPr lang="en-US" dirty="0"/>
              <a:t>, "a"); //</a:t>
            </a:r>
            <a:r>
              <a:rPr lang="en-US" dirty="0" err="1"/>
              <a:t>ofstream</a:t>
            </a:r>
            <a:r>
              <a:rPr lang="en-US" dirty="0"/>
              <a:t> doesn't work</a:t>
            </a:r>
          </a:p>
          <a:p>
            <a:r>
              <a:rPr lang="en-US" dirty="0"/>
              <a:t>					for (int </a:t>
            </a:r>
            <a:r>
              <a:rPr lang="en-US" dirty="0" err="1"/>
              <a:t>iTau</a:t>
            </a:r>
            <a:r>
              <a:rPr lang="en-US" dirty="0"/>
              <a:t> = 0; </a:t>
            </a:r>
            <a:r>
              <a:rPr lang="en-US" dirty="0" err="1"/>
              <a:t>iTau</a:t>
            </a:r>
            <a:r>
              <a:rPr lang="en-US" dirty="0"/>
              <a:t> &lt; </a:t>
            </a:r>
            <a:r>
              <a:rPr lang="en-US" dirty="0" err="1"/>
              <a:t>sizeof</a:t>
            </a:r>
            <a:r>
              <a:rPr lang="en-US" dirty="0"/>
              <a:t>(</a:t>
            </a:r>
            <a:r>
              <a:rPr lang="en-US" dirty="0" err="1"/>
              <a:t>Tau_values</a:t>
            </a:r>
            <a:r>
              <a:rPr lang="en-US" dirty="0"/>
              <a:t>) / </a:t>
            </a:r>
            <a:r>
              <a:rPr lang="en-US" dirty="0" err="1"/>
              <a:t>sizeof</a:t>
            </a:r>
            <a:r>
              <a:rPr lang="en-US" dirty="0"/>
              <a:t>(</a:t>
            </a:r>
            <a:r>
              <a:rPr lang="en-US" dirty="0" err="1"/>
              <a:t>Tau_values</a:t>
            </a:r>
            <a:r>
              <a:rPr lang="en-US" dirty="0"/>
              <a:t>[0]); </a:t>
            </a:r>
            <a:r>
              <a:rPr lang="en-US" dirty="0" err="1"/>
              <a:t>iTau</a:t>
            </a:r>
            <a:r>
              <a:rPr lang="en-US" dirty="0"/>
              <a:t>++)</a:t>
            </a:r>
          </a:p>
          <a:p>
            <a:r>
              <a:rPr lang="en-US" dirty="0"/>
              <a:t>					{</a:t>
            </a:r>
          </a:p>
          <a:p>
            <a:r>
              <a:rPr lang="en-US" dirty="0"/>
              <a:t>						//</a:t>
            </a:r>
            <a:r>
              <a:rPr lang="en-US" dirty="0" err="1"/>
              <a:t>readHists</a:t>
            </a:r>
            <a:r>
              <a:rPr lang="en-US" dirty="0"/>
              <a:t>();</a:t>
            </a:r>
          </a:p>
          <a:p>
            <a:r>
              <a:rPr lang="en-US" dirty="0"/>
              <a:t>						Chi2 = 0;//Chi2 is global </a:t>
            </a:r>
            <a:r>
              <a:rPr lang="en-US" dirty="0" err="1"/>
              <a:t>varible</a:t>
            </a:r>
            <a:r>
              <a:rPr lang="en-US" dirty="0"/>
              <a:t>, use Chi2 to extract the minimized Chi2 obtained in </a:t>
            </a:r>
            <a:r>
              <a:rPr lang="en-US" dirty="0" err="1"/>
              <a:t>fcn</a:t>
            </a:r>
            <a:r>
              <a:rPr lang="en-US" dirty="0"/>
              <a:t>(), and output Chi2 in main(). Must clean Chi2 before each run in main().</a:t>
            </a:r>
          </a:p>
          <a:p>
            <a:endParaRPr lang="en-US" dirty="0"/>
          </a:p>
          <a:p>
            <a:r>
              <a:rPr lang="en-US" dirty="0"/>
              <a:t>						</a:t>
            </a:r>
            <a:r>
              <a:rPr lang="en-US" dirty="0" err="1"/>
              <a:t>sprintf</a:t>
            </a:r>
            <a:r>
              <a:rPr lang="en-US" dirty="0"/>
              <a:t>(</a:t>
            </a:r>
            <a:r>
              <a:rPr lang="en-US" dirty="0" err="1"/>
              <a:t>simurootname</a:t>
            </a:r>
            <a:r>
              <a:rPr lang="en-US" dirty="0"/>
              <a:t>, "%s%.0f%s%.0f%s%.2f%s%.1f%s%.2f%s%.1f%s", "F:/out/G4_rootfiles_with_tree_Eg", E0_gamma, "/S31_Gamma", E0_gamma, "_</a:t>
            </a:r>
            <a:r>
              <a:rPr lang="en-US" dirty="0" err="1"/>
              <a:t>Eg</a:t>
            </a:r>
            <a:r>
              <a:rPr lang="en-US" dirty="0"/>
              <a:t>", </a:t>
            </a:r>
            <a:r>
              <a:rPr lang="en-US" dirty="0" err="1"/>
              <a:t>Eg_values</a:t>
            </a:r>
            <a:r>
              <a:rPr lang="en-US" dirty="0"/>
              <a:t>[</a:t>
            </a:r>
            <a:r>
              <a:rPr lang="en-US" dirty="0" err="1"/>
              <a:t>iEg</a:t>
            </a:r>
            <a:r>
              <a:rPr lang="en-US" dirty="0"/>
              <a:t>], "_Tau", </a:t>
            </a:r>
            <a:r>
              <a:rPr lang="en-US" dirty="0" err="1"/>
              <a:t>Tau_values</a:t>
            </a:r>
            <a:r>
              <a:rPr lang="en-US" dirty="0"/>
              <a:t>[</a:t>
            </a:r>
            <a:r>
              <a:rPr lang="en-US" dirty="0" err="1"/>
              <a:t>iTau</a:t>
            </a:r>
            <a:r>
              <a:rPr lang="en-US" dirty="0"/>
              <a:t>], "_SP", </a:t>
            </a:r>
            <a:r>
              <a:rPr lang="en-US" dirty="0" err="1"/>
              <a:t>SP_values</a:t>
            </a:r>
            <a:r>
              <a:rPr lang="en-US" dirty="0"/>
              <a:t>[</a:t>
            </a:r>
            <a:r>
              <a:rPr lang="en-US" dirty="0" err="1"/>
              <a:t>iSP</a:t>
            </a:r>
            <a:r>
              <a:rPr lang="en-US" dirty="0"/>
              <a:t>], "_AC", </a:t>
            </a:r>
            <a:r>
              <a:rPr lang="en-US" dirty="0" err="1"/>
              <a:t>AC_values</a:t>
            </a:r>
            <a:r>
              <a:rPr lang="en-US" dirty="0"/>
              <a:t>[</a:t>
            </a:r>
            <a:r>
              <a:rPr lang="en-US" dirty="0" err="1"/>
              <a:t>iAC</a:t>
            </a:r>
            <a:r>
              <a:rPr lang="en-US" dirty="0"/>
              <a:t>], ".root");</a:t>
            </a:r>
          </a:p>
          <a:p>
            <a:r>
              <a:rPr lang="en-US" dirty="0"/>
              <a:t>						//read in lots of simulation root files. Input root file names don't contain </a:t>
            </a:r>
            <a:r>
              <a:rPr lang="en-US" dirty="0" err="1"/>
              <a:t>Bkg_values</a:t>
            </a:r>
            <a:r>
              <a:rPr lang="en-US" dirty="0"/>
              <a:t>[</a:t>
            </a:r>
            <a:r>
              <a:rPr lang="en-US" dirty="0" err="1"/>
              <a:t>iBkg</a:t>
            </a:r>
            <a:r>
              <a:rPr lang="en-US" dirty="0"/>
              <a:t>], but output fig/</a:t>
            </a:r>
            <a:r>
              <a:rPr lang="en-US" dirty="0" err="1"/>
              <a:t>dat</a:t>
            </a:r>
            <a:r>
              <a:rPr lang="en-US" dirty="0"/>
              <a:t>/root file names contain </a:t>
            </a:r>
            <a:r>
              <a:rPr lang="en-US" dirty="0" err="1"/>
              <a:t>Bkg_values</a:t>
            </a:r>
            <a:r>
              <a:rPr lang="en-US" dirty="0"/>
              <a:t>[</a:t>
            </a:r>
            <a:r>
              <a:rPr lang="en-US" dirty="0" err="1"/>
              <a:t>iBkg</a:t>
            </a:r>
            <a:r>
              <a:rPr lang="en-US" dirty="0"/>
              <a:t>].</a:t>
            </a:r>
          </a:p>
          <a:p>
            <a:r>
              <a:rPr lang="en-US" dirty="0"/>
              <a:t>						</a:t>
            </a:r>
            <a:r>
              <a:rPr lang="en-US" dirty="0" err="1"/>
              <a:t>fin_simu</a:t>
            </a:r>
            <a:r>
              <a:rPr lang="en-US" dirty="0"/>
              <a:t> = new </a:t>
            </a:r>
            <a:r>
              <a:rPr lang="en-US" dirty="0" err="1"/>
              <a:t>TFile</a:t>
            </a:r>
            <a:r>
              <a:rPr lang="en-US" dirty="0"/>
              <a:t>(</a:t>
            </a:r>
            <a:r>
              <a:rPr lang="en-US" dirty="0" err="1"/>
              <a:t>simurootname</a:t>
            </a:r>
            <a:r>
              <a:rPr lang="en-US" dirty="0"/>
              <a:t>); //</a:t>
            </a:r>
            <a:r>
              <a:rPr lang="en-US" dirty="0" err="1"/>
              <a:t>Rootfile</a:t>
            </a:r>
            <a:r>
              <a:rPr lang="en-US" dirty="0"/>
              <a:t> with Simulation histograms</a:t>
            </a:r>
          </a:p>
          <a:p>
            <a:r>
              <a:rPr lang="en-US" dirty="0"/>
              <a:t>						</a:t>
            </a:r>
            <a:r>
              <a:rPr lang="en-US" dirty="0" err="1"/>
              <a:t>cout</a:t>
            </a:r>
            <a:r>
              <a:rPr lang="en-US" dirty="0"/>
              <a:t> &lt;&lt; </a:t>
            </a:r>
            <a:r>
              <a:rPr lang="en-US" dirty="0" err="1"/>
              <a:t>simurootname</a:t>
            </a:r>
            <a:r>
              <a:rPr lang="en-US" dirty="0"/>
              <a:t> &lt;&lt; </a:t>
            </a:r>
            <a:r>
              <a:rPr lang="en-US" dirty="0" err="1"/>
              <a:t>endl</a:t>
            </a:r>
            <a:r>
              <a:rPr lang="en-US" dirty="0"/>
              <a:t>;</a:t>
            </a:r>
          </a:p>
          <a:p>
            <a:r>
              <a:rPr lang="en-US" dirty="0"/>
              <a:t>						</a:t>
            </a:r>
            <a:r>
              <a:rPr lang="en-US" dirty="0" err="1"/>
              <a:t>fin_data</a:t>
            </a:r>
            <a:r>
              <a:rPr lang="en-US" dirty="0"/>
              <a:t> = new </a:t>
            </a:r>
            <a:r>
              <a:rPr lang="en-US" dirty="0" err="1"/>
              <a:t>TFile</a:t>
            </a:r>
            <a:r>
              <a:rPr lang="en-US" dirty="0"/>
              <a:t>("F:/out/G4_rootfiles_with_tree_Eg4156/Fakedata_S31_Gamma4156_Eg4155.84_Tau5.0_SP1.00_AC0.0.root"); //</a:t>
            </a:r>
            <a:r>
              <a:rPr lang="en-US" dirty="0" err="1"/>
              <a:t>Rootfile</a:t>
            </a:r>
            <a:r>
              <a:rPr lang="en-US" dirty="0"/>
              <a:t> with Experimental Data Histogram modify</a:t>
            </a:r>
          </a:p>
          <a:p>
            <a:endParaRPr lang="en-US" dirty="0"/>
          </a:p>
          <a:p>
            <a:r>
              <a:rPr lang="en-US" dirty="0"/>
              <a:t>						//Get Histograms from Simulation</a:t>
            </a:r>
          </a:p>
          <a:p>
            <a:r>
              <a:rPr lang="en-US" dirty="0"/>
              <a:t>						</a:t>
            </a:r>
            <a:r>
              <a:rPr lang="en-US" dirty="0" err="1"/>
              <a:t>sprintf</a:t>
            </a:r>
            <a:r>
              <a:rPr lang="en-US" dirty="0"/>
              <a:t>(</a:t>
            </a:r>
            <a:r>
              <a:rPr lang="en-US" dirty="0" err="1"/>
              <a:t>hname</a:t>
            </a:r>
            <a:r>
              <a:rPr lang="en-US" dirty="0"/>
              <a:t>, "</a:t>
            </a:r>
            <a:r>
              <a:rPr lang="en-US" dirty="0" err="1"/>
              <a:t>Eg</a:t>
            </a:r>
            <a:r>
              <a:rPr lang="en-US" dirty="0"/>
              <a:t>");</a:t>
            </a:r>
          </a:p>
          <a:p>
            <a:r>
              <a:rPr lang="en-US" dirty="0"/>
              <a:t>						</a:t>
            </a:r>
            <a:r>
              <a:rPr lang="en-US" dirty="0" err="1"/>
              <a:t>h_simulated_spec</a:t>
            </a:r>
            <a:r>
              <a:rPr lang="en-US" dirty="0"/>
              <a:t> = (TH1F*)</a:t>
            </a:r>
            <a:r>
              <a:rPr lang="en-US" dirty="0" err="1"/>
              <a:t>fin_simu</a:t>
            </a:r>
            <a:r>
              <a:rPr lang="en-US" dirty="0"/>
              <a:t>-&gt;Get(</a:t>
            </a:r>
            <a:r>
              <a:rPr lang="en-US" dirty="0" err="1"/>
              <a:t>hname</a:t>
            </a:r>
            <a:r>
              <a:rPr lang="en-US" dirty="0"/>
              <a:t>);</a:t>
            </a:r>
          </a:p>
          <a:p>
            <a:endParaRPr lang="en-US" dirty="0"/>
          </a:p>
          <a:p>
            <a:r>
              <a:rPr lang="en-US" dirty="0"/>
              <a:t>						int G4bkg = 0; // 1 means keep G4 </a:t>
            </a:r>
            <a:r>
              <a:rPr lang="en-US" dirty="0" err="1"/>
              <a:t>bkg</a:t>
            </a:r>
            <a:r>
              <a:rPr lang="en-US" dirty="0"/>
              <a:t> in the spectrum, 0 means subtract G4 </a:t>
            </a:r>
            <a:r>
              <a:rPr lang="en-US" dirty="0" err="1"/>
              <a:t>bkg</a:t>
            </a:r>
            <a:r>
              <a:rPr lang="en-US" dirty="0"/>
              <a:t> from the spectrum (preferable).</a:t>
            </a:r>
          </a:p>
          <a:p>
            <a:r>
              <a:rPr lang="en-US" dirty="0"/>
              <a:t>						if (E0_gamma == 4156 &amp;&amp; G4bkg == 0) // get rid of the low-energy Geant </a:t>
            </a:r>
            <a:r>
              <a:rPr lang="en-US" dirty="0" err="1"/>
              <a:t>bkg</a:t>
            </a:r>
            <a:r>
              <a:rPr lang="en-US" dirty="0"/>
              <a:t> so that pure peak component can be used to do data-to-</a:t>
            </a:r>
            <a:r>
              <a:rPr lang="en-US" dirty="0" err="1"/>
              <a:t>simu</a:t>
            </a:r>
            <a:r>
              <a:rPr lang="en-US" dirty="0"/>
              <a:t> comparison</a:t>
            </a:r>
          </a:p>
          <a:p>
            <a:r>
              <a:rPr lang="en-US" dirty="0"/>
              <a:t>						{</a:t>
            </a:r>
          </a:p>
          <a:p>
            <a:r>
              <a:rPr lang="en-US" dirty="0"/>
              <a:t>							TF1* G4pol1 = new TF1("G4pol1", "[0]*x+[1]", 0, 8000);//G4 </a:t>
            </a:r>
            <a:r>
              <a:rPr lang="en-US" dirty="0" err="1"/>
              <a:t>bkg</a:t>
            </a:r>
            <a:endParaRPr lang="en-US" dirty="0"/>
          </a:p>
          <a:p>
            <a:r>
              <a:rPr lang="en-US" dirty="0"/>
              <a:t>							</a:t>
            </a:r>
            <a:r>
              <a:rPr lang="en-US" dirty="0" err="1"/>
              <a:t>h_simulated_spec</a:t>
            </a:r>
            <a:r>
              <a:rPr lang="en-US" dirty="0"/>
              <a:t>-&gt;Fit("G4pol1", "MLE0", "", </a:t>
            </a:r>
            <a:r>
              <a:rPr lang="en-US" dirty="0" err="1"/>
              <a:t>fitrange_min</a:t>
            </a:r>
            <a:r>
              <a:rPr lang="en-US" dirty="0"/>
              <a:t>, </a:t>
            </a:r>
            <a:r>
              <a:rPr lang="en-US" dirty="0" err="1"/>
              <a:t>peakrange_min</a:t>
            </a:r>
            <a:r>
              <a:rPr lang="en-US" dirty="0"/>
              <a:t> - 10);</a:t>
            </a:r>
          </a:p>
          <a:p>
            <a:r>
              <a:rPr lang="en-US" dirty="0"/>
              <a:t>							</a:t>
            </a:r>
            <a:r>
              <a:rPr lang="en-US" dirty="0" err="1"/>
              <a:t>h_simulated_spec</a:t>
            </a:r>
            <a:r>
              <a:rPr lang="en-US" dirty="0"/>
              <a:t>-&gt;Fit("G4pol1", "MLE0", "", </a:t>
            </a:r>
            <a:r>
              <a:rPr lang="en-US" dirty="0" err="1"/>
              <a:t>fitrange_min</a:t>
            </a:r>
            <a:r>
              <a:rPr lang="en-US" dirty="0"/>
              <a:t>, </a:t>
            </a:r>
            <a:r>
              <a:rPr lang="en-US" dirty="0" err="1"/>
              <a:t>peakrange_min</a:t>
            </a:r>
            <a:r>
              <a:rPr lang="en-US" dirty="0"/>
              <a:t> - 10);</a:t>
            </a:r>
          </a:p>
          <a:p>
            <a:r>
              <a:rPr lang="en-US" dirty="0"/>
              <a:t>							double aG4 = G4pol1-&gt;</a:t>
            </a:r>
            <a:r>
              <a:rPr lang="en-US" dirty="0" err="1"/>
              <a:t>GetParameter</a:t>
            </a:r>
            <a:r>
              <a:rPr lang="en-US" dirty="0"/>
              <a:t>(0);</a:t>
            </a:r>
          </a:p>
          <a:p>
            <a:r>
              <a:rPr lang="en-US" dirty="0"/>
              <a:t>							double bG4 = G4pol1-&gt;</a:t>
            </a:r>
            <a:r>
              <a:rPr lang="en-US" dirty="0" err="1"/>
              <a:t>GetParameter</a:t>
            </a:r>
            <a:r>
              <a:rPr lang="en-US" dirty="0"/>
              <a:t>(1);</a:t>
            </a:r>
          </a:p>
          <a:p>
            <a:r>
              <a:rPr lang="en-US" dirty="0"/>
              <a:t>							for (int </a:t>
            </a:r>
            <a:r>
              <a:rPr lang="en-US" dirty="0" err="1"/>
              <a:t>ibin</a:t>
            </a:r>
            <a:r>
              <a:rPr lang="en-US" dirty="0"/>
              <a:t> = fitrange_min+1; </a:t>
            </a:r>
            <a:r>
              <a:rPr lang="en-US" dirty="0" err="1"/>
              <a:t>ibin</a:t>
            </a:r>
            <a:r>
              <a:rPr lang="en-US" dirty="0"/>
              <a:t> &lt;= </a:t>
            </a:r>
            <a:r>
              <a:rPr lang="en-US" dirty="0" err="1"/>
              <a:t>fitrange_max</a:t>
            </a:r>
            <a:r>
              <a:rPr lang="en-US" dirty="0"/>
              <a:t>; </a:t>
            </a:r>
            <a:r>
              <a:rPr lang="en-US" dirty="0" err="1"/>
              <a:t>ibin</a:t>
            </a:r>
            <a:r>
              <a:rPr lang="en-US" dirty="0"/>
              <a:t>++)</a:t>
            </a:r>
          </a:p>
          <a:p>
            <a:r>
              <a:rPr lang="en-US" dirty="0"/>
              <a:t>							{</a:t>
            </a:r>
          </a:p>
          <a:p>
            <a:r>
              <a:rPr lang="en-US" dirty="0"/>
              <a:t>								double </a:t>
            </a:r>
            <a:r>
              <a:rPr lang="en-US" dirty="0" err="1"/>
              <a:t>ycount</a:t>
            </a:r>
            <a:r>
              <a:rPr lang="en-US" dirty="0"/>
              <a:t> = </a:t>
            </a:r>
            <a:r>
              <a:rPr lang="en-US" dirty="0" err="1"/>
              <a:t>h_simulated_spec</a:t>
            </a:r>
            <a:r>
              <a:rPr lang="en-US" dirty="0"/>
              <a:t>-&gt;</a:t>
            </a:r>
            <a:r>
              <a:rPr lang="en-US" dirty="0" err="1"/>
              <a:t>GetBinContent</a:t>
            </a:r>
            <a:r>
              <a:rPr lang="en-US" dirty="0"/>
              <a:t>(</a:t>
            </a:r>
            <a:r>
              <a:rPr lang="en-US" dirty="0" err="1"/>
              <a:t>ibin</a:t>
            </a:r>
            <a:r>
              <a:rPr lang="en-US" dirty="0"/>
              <a:t>);</a:t>
            </a:r>
          </a:p>
          <a:p>
            <a:r>
              <a:rPr lang="en-US" dirty="0"/>
              <a:t>								double </a:t>
            </a:r>
            <a:r>
              <a:rPr lang="en-US" dirty="0" err="1"/>
              <a:t>xvalue</a:t>
            </a:r>
            <a:r>
              <a:rPr lang="en-US" dirty="0"/>
              <a:t> = </a:t>
            </a:r>
            <a:r>
              <a:rPr lang="en-US" dirty="0" err="1"/>
              <a:t>h_simulated_spec</a:t>
            </a:r>
            <a:r>
              <a:rPr lang="en-US" dirty="0"/>
              <a:t>-&gt;</a:t>
            </a:r>
            <a:r>
              <a:rPr lang="en-US" dirty="0" err="1"/>
              <a:t>GetBinCenter</a:t>
            </a:r>
            <a:r>
              <a:rPr lang="en-US" dirty="0"/>
              <a:t>(</a:t>
            </a:r>
            <a:r>
              <a:rPr lang="en-US" dirty="0" err="1"/>
              <a:t>ibin</a:t>
            </a:r>
            <a:r>
              <a:rPr lang="en-US" dirty="0"/>
              <a:t>);</a:t>
            </a:r>
          </a:p>
          <a:p>
            <a:r>
              <a:rPr lang="en-US" dirty="0"/>
              <a:t>								double </a:t>
            </a:r>
            <a:r>
              <a:rPr lang="en-US" dirty="0" err="1"/>
              <a:t>ybkg</a:t>
            </a:r>
            <a:r>
              <a:rPr lang="en-US" dirty="0"/>
              <a:t> = bG4 + aG4 * </a:t>
            </a:r>
            <a:r>
              <a:rPr lang="en-US" dirty="0" err="1"/>
              <a:t>xvalue</a:t>
            </a:r>
            <a:r>
              <a:rPr lang="en-US" dirty="0"/>
              <a:t>;</a:t>
            </a:r>
          </a:p>
          <a:p>
            <a:r>
              <a:rPr lang="en-US" dirty="0"/>
              <a:t>								if (</a:t>
            </a:r>
            <a:r>
              <a:rPr lang="en-US" dirty="0" err="1"/>
              <a:t>ybkg</a:t>
            </a:r>
            <a:r>
              <a:rPr lang="en-US" dirty="0"/>
              <a:t> &lt; 0) break;</a:t>
            </a:r>
          </a:p>
          <a:p>
            <a:r>
              <a:rPr lang="en-US" dirty="0"/>
              <a:t>								</a:t>
            </a:r>
            <a:r>
              <a:rPr lang="en-US" dirty="0" err="1"/>
              <a:t>h_simulated_spec</a:t>
            </a:r>
            <a:r>
              <a:rPr lang="en-US" dirty="0"/>
              <a:t>-&gt;</a:t>
            </a:r>
            <a:r>
              <a:rPr lang="en-US" dirty="0" err="1"/>
              <a:t>SetBinContent</a:t>
            </a:r>
            <a:r>
              <a:rPr lang="en-US" dirty="0"/>
              <a:t>(</a:t>
            </a:r>
            <a:r>
              <a:rPr lang="en-US" dirty="0" err="1"/>
              <a:t>ibin</a:t>
            </a:r>
            <a:r>
              <a:rPr lang="en-US" dirty="0"/>
              <a:t>, </a:t>
            </a:r>
            <a:r>
              <a:rPr lang="en-US" dirty="0" err="1"/>
              <a:t>ycount</a:t>
            </a:r>
            <a:r>
              <a:rPr lang="en-US" dirty="0"/>
              <a:t> - </a:t>
            </a:r>
            <a:r>
              <a:rPr lang="en-US" dirty="0" err="1"/>
              <a:t>ybkg</a:t>
            </a:r>
            <a:r>
              <a:rPr lang="en-US" dirty="0"/>
              <a:t>); //subtract fitted Compton </a:t>
            </a:r>
            <a:r>
              <a:rPr lang="en-US" dirty="0" err="1"/>
              <a:t>bkg</a:t>
            </a:r>
            <a:r>
              <a:rPr lang="en-US" dirty="0"/>
              <a:t> from G4 simulated spectrum</a:t>
            </a:r>
          </a:p>
          <a:p>
            <a:r>
              <a:rPr lang="en-US" dirty="0"/>
              <a:t>								//</a:t>
            </a:r>
            <a:r>
              <a:rPr lang="en-US" dirty="0" err="1"/>
              <a:t>cout</a:t>
            </a:r>
            <a:r>
              <a:rPr lang="en-US" dirty="0"/>
              <a:t> &lt;&lt; </a:t>
            </a:r>
            <a:r>
              <a:rPr lang="en-US" dirty="0" err="1"/>
              <a:t>ibin</a:t>
            </a:r>
            <a:r>
              <a:rPr lang="en-US" dirty="0"/>
              <a:t> &lt;&lt; "	" &lt;&lt; </a:t>
            </a:r>
            <a:r>
              <a:rPr lang="en-US" dirty="0" err="1"/>
              <a:t>ycount</a:t>
            </a:r>
            <a:r>
              <a:rPr lang="en-US" dirty="0"/>
              <a:t> &lt;&lt; "	" &lt;&lt; </a:t>
            </a:r>
            <a:r>
              <a:rPr lang="en-US" dirty="0" err="1"/>
              <a:t>ybkg</a:t>
            </a:r>
            <a:r>
              <a:rPr lang="en-US" dirty="0"/>
              <a:t> &lt;&lt; </a:t>
            </a:r>
            <a:r>
              <a:rPr lang="en-US" dirty="0" err="1"/>
              <a:t>endl</a:t>
            </a:r>
            <a:r>
              <a:rPr lang="en-US" dirty="0"/>
              <a:t>;</a:t>
            </a:r>
          </a:p>
          <a:p>
            <a:r>
              <a:rPr lang="en-US" dirty="0"/>
              <a:t>							}</a:t>
            </a:r>
          </a:p>
          <a:p>
            <a:r>
              <a:rPr lang="en-US" dirty="0"/>
              <a:t>						}</a:t>
            </a:r>
          </a:p>
          <a:p>
            <a:endParaRPr lang="en-US" dirty="0"/>
          </a:p>
          <a:p>
            <a:r>
              <a:rPr lang="en-US" dirty="0"/>
              <a:t>						</a:t>
            </a:r>
            <a:r>
              <a:rPr lang="en-US" dirty="0" err="1"/>
              <a:t>sprintf</a:t>
            </a:r>
            <a:r>
              <a:rPr lang="en-US" dirty="0"/>
              <a:t>(</a:t>
            </a:r>
            <a:r>
              <a:rPr lang="en-US" dirty="0" err="1"/>
              <a:t>hname</a:t>
            </a:r>
            <a:r>
              <a:rPr lang="en-US" dirty="0"/>
              <a:t>, "%s", "</a:t>
            </a:r>
            <a:r>
              <a:rPr lang="en-US" dirty="0" err="1"/>
              <a:t>hfakedata</a:t>
            </a:r>
            <a:r>
              <a:rPr lang="en-US" dirty="0"/>
              <a:t>");//data histogram</a:t>
            </a:r>
          </a:p>
          <a:p>
            <a:r>
              <a:rPr lang="en-US" dirty="0"/>
              <a:t>						</a:t>
            </a:r>
            <a:r>
              <a:rPr lang="en-US" dirty="0" err="1"/>
              <a:t>h_measured_spec</a:t>
            </a:r>
            <a:r>
              <a:rPr lang="en-US" dirty="0"/>
              <a:t> = (TH1F*)</a:t>
            </a:r>
            <a:r>
              <a:rPr lang="en-US" dirty="0" err="1"/>
              <a:t>fin_data</a:t>
            </a:r>
            <a:r>
              <a:rPr lang="en-US" dirty="0"/>
              <a:t>-&gt;Get(</a:t>
            </a:r>
            <a:r>
              <a:rPr lang="en-US" dirty="0" err="1"/>
              <a:t>hname</a:t>
            </a:r>
            <a:r>
              <a:rPr lang="en-US" dirty="0"/>
              <a:t>); //Get Gamma ray spectrum from data</a:t>
            </a:r>
          </a:p>
          <a:p>
            <a:r>
              <a:rPr lang="en-US" dirty="0"/>
              <a:t>						</a:t>
            </a:r>
            <a:r>
              <a:rPr lang="en-US" dirty="0" err="1"/>
              <a:t>h_fit_background</a:t>
            </a:r>
            <a:r>
              <a:rPr lang="en-US" dirty="0"/>
              <a:t> = new TH1F("</a:t>
            </a:r>
            <a:r>
              <a:rPr lang="en-US" dirty="0" err="1"/>
              <a:t>h_fit_background</a:t>
            </a:r>
            <a:r>
              <a:rPr lang="en-US" dirty="0"/>
              <a:t>", "</a:t>
            </a:r>
            <a:r>
              <a:rPr lang="en-US" dirty="0" err="1"/>
              <a:t>h_fit_background</a:t>
            </a:r>
            <a:r>
              <a:rPr lang="en-US" dirty="0"/>
              <a:t>", 8000, 0, 8000);</a:t>
            </a:r>
          </a:p>
          <a:p>
            <a:endParaRPr lang="en-US" dirty="0"/>
          </a:p>
          <a:p>
            <a:r>
              <a:rPr lang="en-US" dirty="0"/>
              <a:t>						// 			TF1 *f1=new TF1("f1","[0]+x*[1]",fitrange_min,fitrangelow2);</a:t>
            </a:r>
          </a:p>
          <a:p>
            <a:r>
              <a:rPr lang="en-US" dirty="0"/>
              <a:t>						// 			TF1 *f2=new TF1("f2","[0]+x*[1]",fitrangehigh1,fitrangehigh2);</a:t>
            </a:r>
          </a:p>
          <a:p>
            <a:r>
              <a:rPr lang="en-US" dirty="0"/>
              <a:t>						TF1* </a:t>
            </a:r>
            <a:r>
              <a:rPr lang="en-US" dirty="0" err="1"/>
              <a:t>fl</a:t>
            </a:r>
            <a:r>
              <a:rPr lang="en-US" dirty="0"/>
              <a:t> = new TF1("</a:t>
            </a:r>
            <a:r>
              <a:rPr lang="en-US" dirty="0" err="1"/>
              <a:t>fl</a:t>
            </a:r>
            <a:r>
              <a:rPr lang="en-US" dirty="0"/>
              <a:t>", </a:t>
            </a:r>
            <a:r>
              <a:rPr lang="en-US" dirty="0" err="1"/>
              <a:t>fline</a:t>
            </a:r>
            <a:r>
              <a:rPr lang="en-US" dirty="0"/>
              <a:t>, </a:t>
            </a:r>
            <a:r>
              <a:rPr lang="en-US" dirty="0" err="1"/>
              <a:t>fitrange_min</a:t>
            </a:r>
            <a:r>
              <a:rPr lang="en-US" dirty="0"/>
              <a:t>, </a:t>
            </a:r>
            <a:r>
              <a:rPr lang="en-US" dirty="0" err="1"/>
              <a:t>fitrange_max</a:t>
            </a:r>
            <a:r>
              <a:rPr lang="en-US" dirty="0"/>
              <a:t>, 2); //</a:t>
            </a:r>
            <a:r>
              <a:rPr lang="en-US" dirty="0" err="1"/>
              <a:t>npar</a:t>
            </a:r>
            <a:r>
              <a:rPr lang="en-US" dirty="0"/>
              <a:t>=2 is the number of free parameters used by the function pol1						//we want to fit only the linear background excluding the peak part						reject = </a:t>
            </a:r>
            <a:r>
              <a:rPr lang="en-US" dirty="0" err="1"/>
              <a:t>kTRUE</a:t>
            </a:r>
            <a:r>
              <a:rPr lang="en-US" dirty="0"/>
              <a:t>;</a:t>
            </a:r>
          </a:p>
          <a:p>
            <a:r>
              <a:rPr lang="en-US" dirty="0"/>
              <a:t>						</a:t>
            </a:r>
            <a:r>
              <a:rPr lang="en-US" dirty="0" err="1"/>
              <a:t>fl</a:t>
            </a:r>
            <a:r>
              <a:rPr lang="en-US" dirty="0"/>
              <a:t>-&gt;</a:t>
            </a:r>
            <a:r>
              <a:rPr lang="en-US" dirty="0" err="1"/>
              <a:t>SetParLimits</a:t>
            </a:r>
            <a:r>
              <a:rPr lang="en-US" dirty="0"/>
              <a:t>(1, -0.01, 0);</a:t>
            </a:r>
          </a:p>
          <a:p>
            <a:r>
              <a:rPr lang="en-US" dirty="0"/>
              <a:t>						</a:t>
            </a:r>
            <a:r>
              <a:rPr lang="en-US" dirty="0" err="1"/>
              <a:t>h_measured_spec</a:t>
            </a:r>
            <a:r>
              <a:rPr lang="en-US" dirty="0"/>
              <a:t>-&gt;Fit(</a:t>
            </a:r>
            <a:r>
              <a:rPr lang="en-US" dirty="0" err="1"/>
              <a:t>fl</a:t>
            </a:r>
            <a:r>
              <a:rPr lang="en-US" dirty="0"/>
              <a:t>, "L0"); // "1" will draw a full curve, "0" will not draw the fitted curve in the excluded region						// option "L" a likelihood fit is used instead of the default chi2 square fit. 						reject = </a:t>
            </a:r>
            <a:r>
              <a:rPr lang="en-US" dirty="0" err="1"/>
              <a:t>kFALSE</a:t>
            </a:r>
            <a:r>
              <a:rPr lang="en-US" dirty="0"/>
              <a:t>;						//store 3 separate functions for visualization (three bands) can be scaled</a:t>
            </a:r>
          </a:p>
          <a:p>
            <a:r>
              <a:rPr lang="en-US" dirty="0"/>
              <a:t>						TH1D* h_confidence_interval1 = new TH1D("h_confidence_interval1", "Fitted </a:t>
            </a:r>
            <a:r>
              <a:rPr lang="en-US" dirty="0" err="1"/>
              <a:t>func</a:t>
            </a:r>
            <a:r>
              <a:rPr lang="en-US" dirty="0"/>
              <a:t> with </a:t>
            </a:r>
            <a:r>
              <a:rPr lang="en-US" dirty="0" err="1"/>
              <a:t>conf.band</a:t>
            </a:r>
            <a:r>
              <a:rPr lang="en-US" dirty="0"/>
              <a:t>", (</a:t>
            </a:r>
            <a:r>
              <a:rPr lang="en-US" dirty="0" err="1"/>
              <a:t>peakrange_min</a:t>
            </a:r>
            <a:r>
              <a:rPr lang="en-US" dirty="0"/>
              <a:t> - </a:t>
            </a:r>
            <a:r>
              <a:rPr lang="en-US" dirty="0" err="1"/>
              <a:t>fitrange_min</a:t>
            </a:r>
            <a:r>
              <a:rPr lang="en-US" dirty="0"/>
              <a:t>) * 10, </a:t>
            </a:r>
            <a:r>
              <a:rPr lang="en-US" dirty="0" err="1"/>
              <a:t>fitrange_min</a:t>
            </a:r>
            <a:r>
              <a:rPr lang="en-US" dirty="0"/>
              <a:t>, </a:t>
            </a:r>
            <a:r>
              <a:rPr lang="en-US" dirty="0" err="1"/>
              <a:t>peakrange_min</a:t>
            </a:r>
            <a:r>
              <a:rPr lang="en-US" dirty="0"/>
              <a:t>);</a:t>
            </a:r>
          </a:p>
          <a:p>
            <a:r>
              <a:rPr lang="en-US" dirty="0"/>
              <a:t>						(</a:t>
            </a:r>
            <a:r>
              <a:rPr lang="en-US" dirty="0" err="1"/>
              <a:t>TVirtualFitter</a:t>
            </a:r>
            <a:r>
              <a:rPr lang="en-US" dirty="0"/>
              <a:t>::</a:t>
            </a:r>
            <a:r>
              <a:rPr lang="en-US" dirty="0" err="1"/>
              <a:t>GetFitter</a:t>
            </a:r>
            <a:r>
              <a:rPr lang="en-US" dirty="0"/>
              <a:t>())-&gt;</a:t>
            </a:r>
            <a:r>
              <a:rPr lang="en-US" dirty="0" err="1"/>
              <a:t>GetConfidenceIntervals</a:t>
            </a:r>
            <a:r>
              <a:rPr lang="en-US" dirty="0"/>
              <a:t>(h_confidence_interval1, 0.997);</a:t>
            </a:r>
          </a:p>
          <a:p>
            <a:r>
              <a:rPr lang="en-US" dirty="0"/>
              <a:t>						h_confidence_interval1-&gt;</a:t>
            </a:r>
            <a:r>
              <a:rPr lang="en-US" dirty="0" err="1"/>
              <a:t>SetStats</a:t>
            </a:r>
            <a:r>
              <a:rPr lang="en-US" dirty="0"/>
              <a:t>(</a:t>
            </a:r>
            <a:r>
              <a:rPr lang="en-US" dirty="0" err="1"/>
              <a:t>kFALSE</a:t>
            </a:r>
            <a:r>
              <a:rPr lang="en-US" dirty="0"/>
              <a:t>);</a:t>
            </a:r>
          </a:p>
          <a:p>
            <a:r>
              <a:rPr lang="en-US" dirty="0"/>
              <a:t>						h_confidence_interval1-&gt;</a:t>
            </a:r>
            <a:r>
              <a:rPr lang="en-US" dirty="0" err="1"/>
              <a:t>SetFillColor</a:t>
            </a:r>
            <a:r>
              <a:rPr lang="en-US" dirty="0"/>
              <a:t>(</a:t>
            </a:r>
            <a:r>
              <a:rPr lang="en-US" dirty="0" err="1"/>
              <a:t>kGreen</a:t>
            </a:r>
            <a:r>
              <a:rPr lang="en-US" dirty="0"/>
              <a:t> - 7);</a:t>
            </a:r>
          </a:p>
          <a:p>
            <a:endParaRPr lang="en-US" dirty="0"/>
          </a:p>
          <a:p>
            <a:r>
              <a:rPr lang="en-US" dirty="0"/>
              <a:t>						TH1D* h_confidence_interval2 = new TH1D("h_confidence_interval2", "Fitted </a:t>
            </a:r>
            <a:r>
              <a:rPr lang="en-US" dirty="0" err="1"/>
              <a:t>func</a:t>
            </a:r>
            <a:r>
              <a:rPr lang="en-US" dirty="0"/>
              <a:t> with </a:t>
            </a:r>
            <a:r>
              <a:rPr lang="en-US" dirty="0" err="1"/>
              <a:t>conf.band</a:t>
            </a:r>
            <a:r>
              <a:rPr lang="en-US" dirty="0"/>
              <a:t>", (</a:t>
            </a:r>
            <a:r>
              <a:rPr lang="en-US" dirty="0" err="1"/>
              <a:t>fitrange_max</a:t>
            </a:r>
            <a:r>
              <a:rPr lang="en-US" dirty="0"/>
              <a:t> - </a:t>
            </a:r>
            <a:r>
              <a:rPr lang="en-US" dirty="0" err="1"/>
              <a:t>peakrange_max</a:t>
            </a:r>
            <a:r>
              <a:rPr lang="en-US" dirty="0"/>
              <a:t>) * 10, </a:t>
            </a:r>
            <a:r>
              <a:rPr lang="en-US" dirty="0" err="1"/>
              <a:t>peakrange_max</a:t>
            </a:r>
            <a:r>
              <a:rPr lang="en-US" dirty="0"/>
              <a:t>, </a:t>
            </a:r>
            <a:r>
              <a:rPr lang="en-US" dirty="0" err="1"/>
              <a:t>fitrange_max</a:t>
            </a:r>
            <a:r>
              <a:rPr lang="en-US" dirty="0"/>
              <a:t>);</a:t>
            </a:r>
          </a:p>
          <a:p>
            <a:r>
              <a:rPr lang="en-US" dirty="0"/>
              <a:t>						(</a:t>
            </a:r>
            <a:r>
              <a:rPr lang="en-US" dirty="0" err="1"/>
              <a:t>TVirtualFitter</a:t>
            </a:r>
            <a:r>
              <a:rPr lang="en-US" dirty="0"/>
              <a:t>::</a:t>
            </a:r>
            <a:r>
              <a:rPr lang="en-US" dirty="0" err="1"/>
              <a:t>GetFitter</a:t>
            </a:r>
            <a:r>
              <a:rPr lang="en-US" dirty="0"/>
              <a:t>())-&gt;</a:t>
            </a:r>
            <a:r>
              <a:rPr lang="en-US" dirty="0" err="1"/>
              <a:t>GetConfidenceIntervals</a:t>
            </a:r>
            <a:r>
              <a:rPr lang="en-US" dirty="0"/>
              <a:t>(h_confidence_interval2, 0.997);</a:t>
            </a:r>
          </a:p>
          <a:p>
            <a:r>
              <a:rPr lang="en-US" dirty="0"/>
              <a:t>						h_confidence_interval2-&gt;</a:t>
            </a:r>
            <a:r>
              <a:rPr lang="en-US" dirty="0" err="1"/>
              <a:t>SetStats</a:t>
            </a:r>
            <a:r>
              <a:rPr lang="en-US" dirty="0"/>
              <a:t>(</a:t>
            </a:r>
            <a:r>
              <a:rPr lang="en-US" dirty="0" err="1"/>
              <a:t>kFALSE</a:t>
            </a:r>
            <a:r>
              <a:rPr lang="en-US" dirty="0"/>
              <a:t>);</a:t>
            </a:r>
          </a:p>
          <a:p>
            <a:r>
              <a:rPr lang="en-US" dirty="0"/>
              <a:t>						h_confidence_interval2-&gt;</a:t>
            </a:r>
            <a:r>
              <a:rPr lang="en-US" dirty="0" err="1"/>
              <a:t>SetFillColor</a:t>
            </a:r>
            <a:r>
              <a:rPr lang="en-US" dirty="0"/>
              <a:t>(</a:t>
            </a:r>
            <a:r>
              <a:rPr lang="en-US" dirty="0" err="1"/>
              <a:t>kGreen</a:t>
            </a:r>
            <a:r>
              <a:rPr lang="en-US" dirty="0"/>
              <a:t> - 7);</a:t>
            </a:r>
          </a:p>
          <a:p>
            <a:endParaRPr lang="en-US" dirty="0"/>
          </a:p>
          <a:p>
            <a:r>
              <a:rPr lang="en-US" dirty="0"/>
              <a:t>						TH1D* h_confidence_interval3 = new TH1D("h_confidence_interval3", "Fitted </a:t>
            </a:r>
            <a:r>
              <a:rPr lang="en-US" dirty="0" err="1"/>
              <a:t>func</a:t>
            </a:r>
            <a:r>
              <a:rPr lang="en-US" dirty="0"/>
              <a:t> with </a:t>
            </a:r>
            <a:r>
              <a:rPr lang="en-US" dirty="0" err="1"/>
              <a:t>conf.band</a:t>
            </a:r>
            <a:r>
              <a:rPr lang="en-US" dirty="0"/>
              <a:t>", (</a:t>
            </a:r>
            <a:r>
              <a:rPr lang="en-US" dirty="0" err="1"/>
              <a:t>fitrange_max</a:t>
            </a:r>
            <a:r>
              <a:rPr lang="en-US" dirty="0"/>
              <a:t> - </a:t>
            </a:r>
            <a:r>
              <a:rPr lang="en-US" dirty="0" err="1"/>
              <a:t>fitrange_min</a:t>
            </a:r>
            <a:r>
              <a:rPr lang="en-US" dirty="0"/>
              <a:t>) * 10, </a:t>
            </a:r>
            <a:r>
              <a:rPr lang="en-US" dirty="0" err="1"/>
              <a:t>fitrange_min</a:t>
            </a:r>
            <a:r>
              <a:rPr lang="en-US" dirty="0"/>
              <a:t>, </a:t>
            </a:r>
            <a:r>
              <a:rPr lang="en-US" dirty="0" err="1"/>
              <a:t>fitrange_max</a:t>
            </a:r>
            <a:r>
              <a:rPr lang="en-US" dirty="0"/>
              <a:t>);</a:t>
            </a:r>
          </a:p>
          <a:p>
            <a:r>
              <a:rPr lang="en-US" dirty="0"/>
              <a:t>						(</a:t>
            </a:r>
            <a:r>
              <a:rPr lang="en-US" dirty="0" err="1"/>
              <a:t>TVirtualFitter</a:t>
            </a:r>
            <a:r>
              <a:rPr lang="en-US" dirty="0"/>
              <a:t>::</a:t>
            </a:r>
            <a:r>
              <a:rPr lang="en-US" dirty="0" err="1"/>
              <a:t>GetFitter</a:t>
            </a:r>
            <a:r>
              <a:rPr lang="en-US" dirty="0"/>
              <a:t>())-&gt;</a:t>
            </a:r>
            <a:r>
              <a:rPr lang="en-US" dirty="0" err="1"/>
              <a:t>GetConfidenceIntervals</a:t>
            </a:r>
            <a:r>
              <a:rPr lang="en-US" dirty="0"/>
              <a:t>(h_confidence_interval3, 0.997);</a:t>
            </a:r>
          </a:p>
          <a:p>
            <a:r>
              <a:rPr lang="en-US" dirty="0"/>
              <a:t>						h_confidence_interval3-&gt;</a:t>
            </a:r>
            <a:r>
              <a:rPr lang="en-US" dirty="0" err="1"/>
              <a:t>SetStats</a:t>
            </a:r>
            <a:r>
              <a:rPr lang="en-US" dirty="0"/>
              <a:t>(</a:t>
            </a:r>
            <a:r>
              <a:rPr lang="en-US" dirty="0" err="1"/>
              <a:t>kFALSE</a:t>
            </a:r>
            <a:r>
              <a:rPr lang="en-US" dirty="0"/>
              <a:t>);</a:t>
            </a:r>
          </a:p>
          <a:p>
            <a:r>
              <a:rPr lang="en-US" dirty="0"/>
              <a:t>						h_confidence_interval3-&gt;</a:t>
            </a:r>
            <a:r>
              <a:rPr lang="en-US" dirty="0" err="1"/>
              <a:t>SetFillColor</a:t>
            </a:r>
            <a:r>
              <a:rPr lang="en-US" dirty="0"/>
              <a:t>(</a:t>
            </a:r>
            <a:r>
              <a:rPr lang="en-US" dirty="0" err="1"/>
              <a:t>kGreen</a:t>
            </a:r>
            <a:r>
              <a:rPr lang="en-US" dirty="0"/>
              <a:t> - 7);</a:t>
            </a:r>
          </a:p>
          <a:p>
            <a:endParaRPr lang="en-US" dirty="0"/>
          </a:p>
          <a:p>
            <a:r>
              <a:rPr lang="en-US" dirty="0"/>
              <a:t>						for (int </a:t>
            </a:r>
            <a:r>
              <a:rPr lang="en-US" dirty="0" err="1"/>
              <a:t>ibin</a:t>
            </a:r>
            <a:r>
              <a:rPr lang="en-US" dirty="0"/>
              <a:t> = fitrange_min+1; </a:t>
            </a:r>
            <a:r>
              <a:rPr lang="en-US" dirty="0" err="1"/>
              <a:t>ibin</a:t>
            </a:r>
            <a:r>
              <a:rPr lang="en-US" dirty="0"/>
              <a:t> &lt;= </a:t>
            </a:r>
            <a:r>
              <a:rPr lang="en-US" dirty="0" err="1"/>
              <a:t>fitrange_max</a:t>
            </a:r>
            <a:r>
              <a:rPr lang="en-US" dirty="0"/>
              <a:t>; </a:t>
            </a:r>
            <a:r>
              <a:rPr lang="en-US" dirty="0" err="1"/>
              <a:t>ibin</a:t>
            </a:r>
            <a:r>
              <a:rPr lang="en-US" dirty="0"/>
              <a:t>++)</a:t>
            </a:r>
          </a:p>
          <a:p>
            <a:r>
              <a:rPr lang="en-US" dirty="0"/>
              <a:t>						{</a:t>
            </a:r>
          </a:p>
          <a:p>
            <a:r>
              <a:rPr lang="en-US" dirty="0"/>
              <a:t>							double b = </a:t>
            </a:r>
            <a:r>
              <a:rPr lang="en-US" dirty="0" err="1"/>
              <a:t>fl</a:t>
            </a:r>
            <a:r>
              <a:rPr lang="en-US" dirty="0"/>
              <a:t>-&gt;</a:t>
            </a:r>
            <a:r>
              <a:rPr lang="en-US" dirty="0" err="1"/>
              <a:t>GetParameter</a:t>
            </a:r>
            <a:r>
              <a:rPr lang="en-US" dirty="0"/>
              <a:t>(0) + </a:t>
            </a:r>
            <a:r>
              <a:rPr lang="en-US" dirty="0" err="1"/>
              <a:t>h_fit_background</a:t>
            </a:r>
            <a:r>
              <a:rPr lang="en-US" dirty="0"/>
              <a:t>-&gt;</a:t>
            </a:r>
            <a:r>
              <a:rPr lang="en-US" dirty="0" err="1"/>
              <a:t>GetBinCenter</a:t>
            </a:r>
            <a:r>
              <a:rPr lang="en-US" dirty="0"/>
              <a:t>(</a:t>
            </a:r>
            <a:r>
              <a:rPr lang="en-US" dirty="0" err="1"/>
              <a:t>ibin</a:t>
            </a:r>
            <a:r>
              <a:rPr lang="en-US" dirty="0"/>
              <a:t>) * </a:t>
            </a:r>
            <a:r>
              <a:rPr lang="en-US" dirty="0" err="1"/>
              <a:t>fl</a:t>
            </a:r>
            <a:r>
              <a:rPr lang="en-US" dirty="0"/>
              <a:t>-&gt;</a:t>
            </a:r>
            <a:r>
              <a:rPr lang="en-US" dirty="0" err="1"/>
              <a:t>GetParameter</a:t>
            </a:r>
            <a:r>
              <a:rPr lang="en-US" dirty="0"/>
              <a:t>(1);</a:t>
            </a:r>
          </a:p>
          <a:p>
            <a:r>
              <a:rPr lang="en-US" dirty="0"/>
              <a:t>							b = b * </a:t>
            </a:r>
            <a:r>
              <a:rPr lang="en-US" dirty="0" err="1"/>
              <a:t>Bkg_values</a:t>
            </a:r>
            <a:r>
              <a:rPr lang="en-US" dirty="0"/>
              <a:t>[</a:t>
            </a:r>
            <a:r>
              <a:rPr lang="en-US" dirty="0" err="1"/>
              <a:t>iBkg</a:t>
            </a:r>
            <a:r>
              <a:rPr lang="en-US" dirty="0"/>
              <a:t>];</a:t>
            </a:r>
          </a:p>
          <a:p>
            <a:r>
              <a:rPr lang="en-US" dirty="0"/>
              <a:t>							</a:t>
            </a:r>
            <a:r>
              <a:rPr lang="en-US" dirty="0" err="1"/>
              <a:t>h_fit_background</a:t>
            </a:r>
            <a:r>
              <a:rPr lang="en-US" dirty="0"/>
              <a:t>-&gt;</a:t>
            </a:r>
            <a:r>
              <a:rPr lang="en-US" dirty="0" err="1"/>
              <a:t>SetBinContent</a:t>
            </a:r>
            <a:r>
              <a:rPr lang="en-US" dirty="0"/>
              <a:t>(</a:t>
            </a:r>
            <a:r>
              <a:rPr lang="en-US" dirty="0" err="1"/>
              <a:t>ibin</a:t>
            </a:r>
            <a:r>
              <a:rPr lang="en-US" dirty="0"/>
              <a:t>, b);//fit data, get background histogram</a:t>
            </a:r>
          </a:p>
          <a:p>
            <a:r>
              <a:rPr lang="en-US" dirty="0"/>
              <a:t>						}</a:t>
            </a:r>
          </a:p>
          <a:p>
            <a:endParaRPr lang="en-US" dirty="0"/>
          </a:p>
          <a:p>
            <a:r>
              <a:rPr lang="en-US" dirty="0"/>
              <a:t>						//</a:t>
            </a:r>
            <a:r>
              <a:rPr lang="en-US" dirty="0" err="1"/>
              <a:t>minuit</a:t>
            </a:r>
            <a:r>
              <a:rPr lang="en-US" dirty="0"/>
              <a:t>**************************************************************************************************************************//</a:t>
            </a:r>
          </a:p>
          <a:p>
            <a:r>
              <a:rPr lang="en-US" dirty="0"/>
              <a:t>			//			const int </a:t>
            </a:r>
            <a:r>
              <a:rPr lang="en-US" dirty="0" err="1"/>
              <a:t>nParams</a:t>
            </a:r>
            <a:r>
              <a:rPr lang="en-US" dirty="0"/>
              <a:t>=4; //number of parameters that are to be found</a:t>
            </a:r>
          </a:p>
          <a:p>
            <a:r>
              <a:rPr lang="en-US" dirty="0"/>
              <a:t>						const int </a:t>
            </a:r>
            <a:r>
              <a:rPr lang="en-US" dirty="0" err="1"/>
              <a:t>nParams</a:t>
            </a:r>
            <a:r>
              <a:rPr lang="en-US" dirty="0"/>
              <a:t> = 2; //number of parameters that are to be found</a:t>
            </a:r>
          </a:p>
          <a:p>
            <a:r>
              <a:rPr lang="en-US" dirty="0"/>
              <a:t>						</a:t>
            </a:r>
            <a:r>
              <a:rPr lang="en-US" dirty="0" err="1"/>
              <a:t>TMinuit</a:t>
            </a:r>
            <a:r>
              <a:rPr lang="en-US" dirty="0"/>
              <a:t>* </a:t>
            </a:r>
            <a:r>
              <a:rPr lang="en-US" dirty="0" err="1"/>
              <a:t>gMin</a:t>
            </a:r>
            <a:r>
              <a:rPr lang="en-US" dirty="0"/>
              <a:t> = new </a:t>
            </a:r>
            <a:r>
              <a:rPr lang="en-US" dirty="0" err="1"/>
              <a:t>TMinuit</a:t>
            </a:r>
            <a:r>
              <a:rPr lang="en-US" dirty="0"/>
              <a:t>(</a:t>
            </a:r>
            <a:r>
              <a:rPr lang="en-US" dirty="0" err="1"/>
              <a:t>nParams</a:t>
            </a:r>
            <a:r>
              <a:rPr lang="en-US" dirty="0"/>
              <a:t>);  //initialize </a:t>
            </a:r>
            <a:r>
              <a:rPr lang="en-US" dirty="0" err="1"/>
              <a:t>TMinuit</a:t>
            </a:r>
            <a:r>
              <a:rPr lang="en-US" dirty="0"/>
              <a:t> with a maximum of n parameters</a:t>
            </a:r>
          </a:p>
          <a:p>
            <a:r>
              <a:rPr lang="en-US" dirty="0"/>
              <a:t>						</a:t>
            </a:r>
            <a:r>
              <a:rPr lang="en-US" dirty="0" err="1"/>
              <a:t>gMin</a:t>
            </a:r>
            <a:r>
              <a:rPr lang="en-US" dirty="0"/>
              <a:t>-&gt;</a:t>
            </a:r>
            <a:r>
              <a:rPr lang="en-US" dirty="0" err="1"/>
              <a:t>SetFCN</a:t>
            </a:r>
            <a:r>
              <a:rPr lang="en-US" dirty="0"/>
              <a:t>(</a:t>
            </a:r>
            <a:r>
              <a:rPr lang="en-US" dirty="0" err="1"/>
              <a:t>fcn</a:t>
            </a:r>
            <a:r>
              <a:rPr lang="en-US" dirty="0"/>
              <a:t>);//set the address of the minimization function// </a:t>
            </a:r>
            <a:r>
              <a:rPr lang="en-US" dirty="0" err="1"/>
              <a:t>fcn</a:t>
            </a:r>
            <a:r>
              <a:rPr lang="zh-CN" altLang="en-US" dirty="0"/>
              <a:t>里会调用</a:t>
            </a:r>
            <a:r>
              <a:rPr lang="en-US" dirty="0" err="1"/>
              <a:t>CompareHists</a:t>
            </a:r>
            <a:r>
              <a:rPr lang="zh-CN" altLang="en-US" dirty="0"/>
              <a:t>子函数</a:t>
            </a:r>
          </a:p>
          <a:p>
            <a:r>
              <a:rPr lang="zh-CN" altLang="en-US" dirty="0"/>
              <a:t>						</a:t>
            </a:r>
            <a:r>
              <a:rPr lang="en-US" dirty="0" err="1"/>
              <a:t>Double_t</a:t>
            </a:r>
            <a:r>
              <a:rPr lang="en-US" dirty="0"/>
              <a:t> </a:t>
            </a:r>
            <a:r>
              <a:rPr lang="en-US" dirty="0" err="1"/>
              <a:t>arglist</a:t>
            </a:r>
            <a:r>
              <a:rPr lang="en-US" dirty="0"/>
              <a:t>[10];</a:t>
            </a:r>
          </a:p>
          <a:p>
            <a:r>
              <a:rPr lang="en-US" dirty="0"/>
              <a:t>						</a:t>
            </a:r>
            <a:r>
              <a:rPr lang="en-US" dirty="0" err="1"/>
              <a:t>Int_t</a:t>
            </a:r>
            <a:r>
              <a:rPr lang="en-US" dirty="0"/>
              <a:t> </a:t>
            </a:r>
            <a:r>
              <a:rPr lang="en-US" dirty="0" err="1"/>
              <a:t>ierflg</a:t>
            </a:r>
            <a:r>
              <a:rPr lang="en-US" dirty="0"/>
              <a:t> = 0;//command executed normally</a:t>
            </a:r>
          </a:p>
          <a:p>
            <a:r>
              <a:rPr lang="en-US" dirty="0"/>
              <a:t>						</a:t>
            </a:r>
            <a:r>
              <a:rPr lang="en-US" dirty="0" err="1"/>
              <a:t>arglist</a:t>
            </a:r>
            <a:r>
              <a:rPr lang="en-US" dirty="0"/>
              <a:t>[0] = 1;</a:t>
            </a:r>
          </a:p>
          <a:p>
            <a:r>
              <a:rPr lang="en-US" dirty="0"/>
              <a:t>						// 			</a:t>
            </a:r>
            <a:r>
              <a:rPr lang="en-US" dirty="0" err="1"/>
              <a:t>Double_t</a:t>
            </a:r>
            <a:r>
              <a:rPr lang="en-US" dirty="0"/>
              <a:t> </a:t>
            </a:r>
            <a:r>
              <a:rPr lang="en-US" dirty="0" err="1"/>
              <a:t>vstart</a:t>
            </a:r>
            <a:r>
              <a:rPr lang="en-US" dirty="0"/>
              <a:t>[4] = {0.04,1.0,0.004,0.004};//initial guess </a:t>
            </a:r>
            <a:r>
              <a:rPr lang="en-US" dirty="0" err="1"/>
              <a:t>par_Fit</a:t>
            </a:r>
            <a:r>
              <a:rPr lang="en-US" dirty="0"/>
              <a:t>, </a:t>
            </a:r>
            <a:r>
              <a:rPr lang="en-US" dirty="0" err="1"/>
              <a:t>par_bkg</a:t>
            </a:r>
            <a:endParaRPr lang="en-US" dirty="0"/>
          </a:p>
          <a:p>
            <a:r>
              <a:rPr lang="en-US" dirty="0"/>
              <a:t>						// 			</a:t>
            </a:r>
            <a:r>
              <a:rPr lang="en-US" dirty="0" err="1"/>
              <a:t>Double_t</a:t>
            </a:r>
            <a:r>
              <a:rPr lang="en-US" dirty="0"/>
              <a:t> step[4] = {0.0001,0.01,0.0001,0.0001};                //fitting step</a:t>
            </a:r>
          </a:p>
          <a:p>
            <a:r>
              <a:rPr lang="en-US" dirty="0"/>
              <a:t>						</a:t>
            </a:r>
            <a:r>
              <a:rPr lang="en-US" dirty="0" err="1"/>
              <a:t>Double_t</a:t>
            </a:r>
            <a:r>
              <a:rPr lang="en-US" dirty="0"/>
              <a:t> </a:t>
            </a:r>
            <a:r>
              <a:rPr lang="en-US" dirty="0" err="1"/>
              <a:t>vstart</a:t>
            </a:r>
            <a:r>
              <a:rPr lang="en-US" dirty="0"/>
              <a:t>[2] = { 0.2,1.0 };//initial guess </a:t>
            </a:r>
            <a:r>
              <a:rPr lang="en-US" dirty="0" err="1"/>
              <a:t>par_Fit</a:t>
            </a:r>
            <a:r>
              <a:rPr lang="en-US" dirty="0"/>
              <a:t>, </a:t>
            </a:r>
            <a:r>
              <a:rPr lang="en-US" dirty="0" err="1"/>
              <a:t>par_bkg</a:t>
            </a:r>
            <a:endParaRPr lang="en-US" dirty="0"/>
          </a:p>
          <a:p>
            <a:r>
              <a:rPr lang="en-US" dirty="0"/>
              <a:t>						</a:t>
            </a:r>
            <a:r>
              <a:rPr lang="en-US" dirty="0" err="1"/>
              <a:t>Double_t</a:t>
            </a:r>
            <a:r>
              <a:rPr lang="en-US" dirty="0"/>
              <a:t> step[2] = { 0.0001,0.001 };                //fitting step</a:t>
            </a:r>
          </a:p>
          <a:p>
            <a:endParaRPr lang="en-US" dirty="0"/>
          </a:p>
          <a:p>
            <a:r>
              <a:rPr lang="en-US" dirty="0"/>
              <a:t>						</a:t>
            </a:r>
            <a:r>
              <a:rPr lang="en-US" dirty="0" err="1"/>
              <a:t>gMin</a:t>
            </a:r>
            <a:r>
              <a:rPr lang="en-US" dirty="0"/>
              <a:t>-&gt;</a:t>
            </a:r>
            <a:r>
              <a:rPr lang="en-US" dirty="0" err="1"/>
              <a:t>mnparm</a:t>
            </a:r>
            <a:r>
              <a:rPr lang="en-US" dirty="0"/>
              <a:t>(0, "a1", </a:t>
            </a:r>
            <a:r>
              <a:rPr lang="en-US" dirty="0" err="1"/>
              <a:t>vstart</a:t>
            </a:r>
            <a:r>
              <a:rPr lang="en-US" dirty="0"/>
              <a:t>[0], step[0], 0.00005, 10.0, </a:t>
            </a:r>
            <a:r>
              <a:rPr lang="en-US" dirty="0" err="1"/>
              <a:t>ierflg</a:t>
            </a:r>
            <a:r>
              <a:rPr lang="en-US" dirty="0"/>
              <a:t>);// par for </a:t>
            </a:r>
            <a:r>
              <a:rPr lang="en-US" dirty="0" err="1"/>
              <a:t>simu</a:t>
            </a:r>
            <a:endParaRPr lang="en-US" dirty="0"/>
          </a:p>
          <a:p>
            <a:r>
              <a:rPr lang="en-US" dirty="0"/>
              <a:t>						//</a:t>
            </a:r>
            <a:r>
              <a:rPr lang="en-US" dirty="0" err="1"/>
              <a:t>parID</a:t>
            </a:r>
            <a:r>
              <a:rPr lang="en-US" dirty="0"/>
              <a:t>, </a:t>
            </a:r>
            <a:r>
              <a:rPr lang="en-US" dirty="0" err="1"/>
              <a:t>parName</a:t>
            </a:r>
            <a:r>
              <a:rPr lang="en-US" dirty="0"/>
              <a:t>, </a:t>
            </a:r>
            <a:r>
              <a:rPr lang="en-US" dirty="0" err="1"/>
              <a:t>initialGuess</a:t>
            </a:r>
            <a:r>
              <a:rPr lang="en-US" dirty="0"/>
              <a:t>, step, </a:t>
            </a:r>
            <a:r>
              <a:rPr lang="en-US" dirty="0" err="1"/>
              <a:t>lowLimit</a:t>
            </a:r>
            <a:r>
              <a:rPr lang="en-US" dirty="0"/>
              <a:t>, </a:t>
            </a:r>
            <a:r>
              <a:rPr lang="en-US" dirty="0" err="1"/>
              <a:t>highLimit</a:t>
            </a:r>
            <a:r>
              <a:rPr lang="en-US" dirty="0"/>
              <a:t>, irrelevant //0.00</a:t>
            </a:r>
            <a:r>
              <a:rPr lang="zh-CN" altLang="en-US" dirty="0"/>
              <a:t>几，因为是从百万高统计模拟的</a:t>
            </a:r>
            <a:r>
              <a:rPr lang="en-US" dirty="0" err="1"/>
              <a:t>histo</a:t>
            </a:r>
            <a:r>
              <a:rPr lang="en-US" dirty="0"/>
              <a:t> scale</a:t>
            </a:r>
            <a:r>
              <a:rPr lang="zh-CN" altLang="en-US" dirty="0"/>
              <a:t>下来的</a:t>
            </a:r>
          </a:p>
          <a:p>
            <a:r>
              <a:rPr lang="zh-CN" altLang="en-US" dirty="0"/>
              <a:t>						</a:t>
            </a:r>
            <a:r>
              <a:rPr lang="en-US" dirty="0" err="1"/>
              <a:t>gMin</a:t>
            </a:r>
            <a:r>
              <a:rPr lang="en-US" dirty="0"/>
              <a:t>-&gt;</a:t>
            </a:r>
            <a:r>
              <a:rPr lang="en-US" dirty="0" err="1"/>
              <a:t>mnparm</a:t>
            </a:r>
            <a:r>
              <a:rPr lang="en-US" dirty="0"/>
              <a:t>(1, "a2", </a:t>
            </a:r>
            <a:r>
              <a:rPr lang="en-US" dirty="0" err="1"/>
              <a:t>vstart</a:t>
            </a:r>
            <a:r>
              <a:rPr lang="en-US" dirty="0"/>
              <a:t>[1], step[1], </a:t>
            </a:r>
            <a:r>
              <a:rPr lang="en-US" dirty="0" err="1"/>
              <a:t>bkgDown</a:t>
            </a:r>
            <a:r>
              <a:rPr lang="en-US" dirty="0"/>
              <a:t>, </a:t>
            </a:r>
            <a:r>
              <a:rPr lang="en-US" dirty="0" err="1"/>
              <a:t>bkgUp</a:t>
            </a:r>
            <a:r>
              <a:rPr lang="en-US" dirty="0"/>
              <a:t>, </a:t>
            </a:r>
            <a:r>
              <a:rPr lang="en-US" dirty="0" err="1"/>
              <a:t>ierflg</a:t>
            </a:r>
            <a:r>
              <a:rPr lang="en-US" dirty="0"/>
              <a:t>);// par for </a:t>
            </a:r>
            <a:r>
              <a:rPr lang="en-US" dirty="0" err="1"/>
              <a:t>bkg</a:t>
            </a:r>
            <a:r>
              <a:rPr lang="en-US" dirty="0"/>
              <a:t> //</a:t>
            </a:r>
            <a:r>
              <a:rPr lang="en-US" dirty="0" err="1"/>
              <a:t>bkg</a:t>
            </a:r>
            <a:r>
              <a:rPr lang="en-US" dirty="0"/>
              <a:t> </a:t>
            </a:r>
            <a:r>
              <a:rPr lang="zh-CN" altLang="en-US" dirty="0"/>
              <a:t>基本</a:t>
            </a:r>
            <a:r>
              <a:rPr lang="en-US" altLang="zh-CN" dirty="0"/>
              <a:t>0.9-1.2</a:t>
            </a:r>
            <a:r>
              <a:rPr lang="zh-CN" altLang="en-US" dirty="0"/>
              <a:t>之间，不会跟拟合的本底水平差别太大</a:t>
            </a:r>
          </a:p>
          <a:p>
            <a:endParaRPr lang="zh-CN" altLang="en-US" dirty="0"/>
          </a:p>
          <a:p>
            <a:r>
              <a:rPr lang="zh-CN" altLang="en-US" dirty="0"/>
              <a:t>						</a:t>
            </a:r>
            <a:r>
              <a:rPr lang="en-US" dirty="0" err="1"/>
              <a:t>arglist</a:t>
            </a:r>
            <a:r>
              <a:rPr lang="en-US" dirty="0"/>
              <a:t>[0] = 2000;  //max number of fitting iterations</a:t>
            </a:r>
          </a:p>
          <a:p>
            <a:r>
              <a:rPr lang="en-US" dirty="0"/>
              <a:t>						</a:t>
            </a:r>
            <a:r>
              <a:rPr lang="en-US" dirty="0" err="1"/>
              <a:t>arglist</a:t>
            </a:r>
            <a:r>
              <a:rPr lang="en-US" dirty="0"/>
              <a:t>[1] = 1.;  //tolerance 1 means one sigma</a:t>
            </a:r>
          </a:p>
          <a:p>
            <a:r>
              <a:rPr lang="en-US" dirty="0"/>
              <a:t>						</a:t>
            </a:r>
            <a:r>
              <a:rPr lang="en-US" dirty="0" err="1"/>
              <a:t>gMin</a:t>
            </a:r>
            <a:r>
              <a:rPr lang="en-US" dirty="0"/>
              <a:t>-&gt;</a:t>
            </a:r>
            <a:r>
              <a:rPr lang="en-US" dirty="0" err="1"/>
              <a:t>mnexcm</a:t>
            </a:r>
            <a:r>
              <a:rPr lang="en-US" dirty="0"/>
              <a:t>("MIGRAD", </a:t>
            </a:r>
            <a:r>
              <a:rPr lang="en-US" dirty="0" err="1"/>
              <a:t>arglist</a:t>
            </a:r>
            <a:r>
              <a:rPr lang="en-US" dirty="0"/>
              <a:t>, 2, </a:t>
            </a:r>
            <a:r>
              <a:rPr lang="en-US" dirty="0" err="1"/>
              <a:t>ierflg</a:t>
            </a:r>
            <a:r>
              <a:rPr lang="en-US" dirty="0"/>
              <a:t>);  //run the minimization using MIGRAD // no need to change the number "2".</a:t>
            </a:r>
          </a:p>
          <a:p>
            <a:endParaRPr lang="en-US" dirty="0"/>
          </a:p>
          <a:p>
            <a:r>
              <a:rPr lang="en-US" dirty="0"/>
              <a:t>						//</a:t>
            </a:r>
            <a:r>
              <a:rPr lang="en-US" dirty="0" err="1"/>
              <a:t>minuit.mnexcm</a:t>
            </a:r>
            <a:r>
              <a:rPr lang="en-US" dirty="0"/>
              <a:t>(command, argument list, argument number, error flag);</a:t>
            </a:r>
          </a:p>
          <a:p>
            <a:r>
              <a:rPr lang="en-US" dirty="0"/>
              <a:t>						//command is a character array holding the command</a:t>
            </a:r>
          </a:p>
          <a:p>
            <a:r>
              <a:rPr lang="en-US" dirty="0"/>
              <a:t>						//argument list a double array as the arguments</a:t>
            </a:r>
          </a:p>
          <a:p>
            <a:r>
              <a:rPr lang="en-US" dirty="0"/>
              <a:t>						//argument number is the number of arguments</a:t>
            </a:r>
          </a:p>
          <a:p>
            <a:r>
              <a:rPr lang="en-US" dirty="0"/>
              <a:t>						//error flag return value (!= 0)</a:t>
            </a:r>
          </a:p>
          <a:p>
            <a:r>
              <a:rPr lang="en-US" dirty="0"/>
              <a:t>						//Precisely find the minimum, but you need to be careful since it assumes the inputs are close to the minimum</a:t>
            </a:r>
          </a:p>
          <a:p>
            <a:endParaRPr lang="en-US" dirty="0"/>
          </a:p>
          <a:p>
            <a:r>
              <a:rPr lang="en-US" dirty="0"/>
              <a:t>						</a:t>
            </a:r>
            <a:r>
              <a:rPr lang="en-US" dirty="0" err="1"/>
              <a:t>Double_t</a:t>
            </a:r>
            <a:r>
              <a:rPr lang="en-US" dirty="0"/>
              <a:t> amin, </a:t>
            </a:r>
            <a:r>
              <a:rPr lang="en-US" dirty="0" err="1"/>
              <a:t>edm</a:t>
            </a:r>
            <a:r>
              <a:rPr lang="en-US" dirty="0"/>
              <a:t>, </a:t>
            </a:r>
            <a:r>
              <a:rPr lang="en-US" dirty="0" err="1"/>
              <a:t>errdef</a:t>
            </a:r>
            <a:r>
              <a:rPr lang="en-US" dirty="0"/>
              <a:t>;</a:t>
            </a:r>
          </a:p>
          <a:p>
            <a:r>
              <a:rPr lang="en-US" dirty="0"/>
              <a:t>						</a:t>
            </a:r>
            <a:r>
              <a:rPr lang="en-US" dirty="0" err="1"/>
              <a:t>Int_t</a:t>
            </a:r>
            <a:r>
              <a:rPr lang="en-US" dirty="0"/>
              <a:t> </a:t>
            </a:r>
            <a:r>
              <a:rPr lang="en-US" dirty="0" err="1"/>
              <a:t>nvpar</a:t>
            </a:r>
            <a:r>
              <a:rPr lang="en-US" dirty="0"/>
              <a:t>, </a:t>
            </a:r>
            <a:r>
              <a:rPr lang="en-US" dirty="0" err="1"/>
              <a:t>nparx</a:t>
            </a:r>
            <a:r>
              <a:rPr lang="en-US" dirty="0"/>
              <a:t>, </a:t>
            </a:r>
            <a:r>
              <a:rPr lang="en-US" dirty="0" err="1"/>
              <a:t>icstat</a:t>
            </a:r>
            <a:r>
              <a:rPr lang="en-US" dirty="0"/>
              <a:t>;</a:t>
            </a:r>
          </a:p>
          <a:p>
            <a:r>
              <a:rPr lang="en-US" dirty="0"/>
              <a:t>						</a:t>
            </a:r>
            <a:r>
              <a:rPr lang="en-US" dirty="0" err="1"/>
              <a:t>gMin</a:t>
            </a:r>
            <a:r>
              <a:rPr lang="en-US" dirty="0"/>
              <a:t>-&gt;</a:t>
            </a:r>
            <a:r>
              <a:rPr lang="en-US" dirty="0" err="1"/>
              <a:t>mnstat</a:t>
            </a:r>
            <a:r>
              <a:rPr lang="en-US" dirty="0"/>
              <a:t>(amin, </a:t>
            </a:r>
            <a:r>
              <a:rPr lang="en-US" dirty="0" err="1"/>
              <a:t>edm</a:t>
            </a:r>
            <a:r>
              <a:rPr lang="en-US" dirty="0"/>
              <a:t>, </a:t>
            </a:r>
            <a:r>
              <a:rPr lang="en-US" dirty="0" err="1"/>
              <a:t>errdef</a:t>
            </a:r>
            <a:r>
              <a:rPr lang="en-US" dirty="0"/>
              <a:t>, </a:t>
            </a:r>
            <a:r>
              <a:rPr lang="en-US" dirty="0" err="1"/>
              <a:t>nvpar</a:t>
            </a:r>
            <a:r>
              <a:rPr lang="en-US" dirty="0"/>
              <a:t>, </a:t>
            </a:r>
            <a:r>
              <a:rPr lang="en-US" dirty="0" err="1"/>
              <a:t>nparx</a:t>
            </a:r>
            <a:r>
              <a:rPr lang="en-US" dirty="0"/>
              <a:t>, </a:t>
            </a:r>
            <a:r>
              <a:rPr lang="en-US" dirty="0" err="1"/>
              <a:t>icstat</a:t>
            </a:r>
            <a:r>
              <a:rPr lang="en-US" dirty="0"/>
              <a:t>);</a:t>
            </a:r>
          </a:p>
          <a:p>
            <a:endParaRPr lang="en-US" dirty="0"/>
          </a:p>
          <a:p>
            <a:r>
              <a:rPr lang="en-US" dirty="0"/>
              <a:t>						double pars[</a:t>
            </a:r>
            <a:r>
              <a:rPr lang="en-US" dirty="0" err="1"/>
              <a:t>nParams</a:t>
            </a:r>
            <a:r>
              <a:rPr lang="en-US" dirty="0"/>
              <a:t>], errs[</a:t>
            </a:r>
            <a:r>
              <a:rPr lang="en-US" dirty="0" err="1"/>
              <a:t>nParams</a:t>
            </a:r>
            <a:r>
              <a:rPr lang="en-US" dirty="0"/>
              <a:t>];</a:t>
            </a:r>
          </a:p>
          <a:p>
            <a:r>
              <a:rPr lang="en-US" dirty="0"/>
              <a:t>						for (int </a:t>
            </a:r>
            <a:r>
              <a:rPr lang="en-US" dirty="0" err="1"/>
              <a:t>i</a:t>
            </a:r>
            <a:r>
              <a:rPr lang="en-US" dirty="0"/>
              <a:t> = 0; </a:t>
            </a:r>
            <a:r>
              <a:rPr lang="en-US" dirty="0" err="1"/>
              <a:t>i</a:t>
            </a:r>
            <a:r>
              <a:rPr lang="en-US" dirty="0"/>
              <a:t> &lt; </a:t>
            </a:r>
            <a:r>
              <a:rPr lang="en-US" dirty="0" err="1"/>
              <a:t>nParams</a:t>
            </a:r>
            <a:r>
              <a:rPr lang="en-US" dirty="0"/>
              <a:t>; </a:t>
            </a:r>
            <a:r>
              <a:rPr lang="en-US" dirty="0" err="1"/>
              <a:t>i</a:t>
            </a:r>
            <a:r>
              <a:rPr lang="en-US" dirty="0"/>
              <a:t>++)</a:t>
            </a:r>
          </a:p>
          <a:p>
            <a:r>
              <a:rPr lang="en-US" dirty="0"/>
              <a:t>						{</a:t>
            </a:r>
          </a:p>
          <a:p>
            <a:r>
              <a:rPr lang="en-US" dirty="0"/>
              <a:t>							</a:t>
            </a:r>
            <a:r>
              <a:rPr lang="en-US" dirty="0" err="1"/>
              <a:t>gMin</a:t>
            </a:r>
            <a:r>
              <a:rPr lang="en-US" dirty="0"/>
              <a:t>-&gt;</a:t>
            </a:r>
            <a:r>
              <a:rPr lang="en-US" dirty="0" err="1"/>
              <a:t>GetParameter</a:t>
            </a:r>
            <a:r>
              <a:rPr lang="en-US" dirty="0"/>
              <a:t>(</a:t>
            </a:r>
            <a:r>
              <a:rPr lang="en-US" dirty="0" err="1"/>
              <a:t>i</a:t>
            </a:r>
            <a:r>
              <a:rPr lang="en-US" dirty="0"/>
              <a:t>, pars[</a:t>
            </a:r>
            <a:r>
              <a:rPr lang="en-US" dirty="0" err="1"/>
              <a:t>i</a:t>
            </a:r>
            <a:r>
              <a:rPr lang="en-US" dirty="0"/>
              <a:t>], errs[</a:t>
            </a:r>
            <a:r>
              <a:rPr lang="en-US" dirty="0" err="1"/>
              <a:t>i</a:t>
            </a:r>
            <a:r>
              <a:rPr lang="en-US" dirty="0"/>
              <a:t>]);</a:t>
            </a:r>
          </a:p>
          <a:p>
            <a:r>
              <a:rPr lang="en-US" dirty="0"/>
              <a:t>							</a:t>
            </a:r>
            <a:r>
              <a:rPr lang="en-US" dirty="0" err="1"/>
              <a:t>printf</a:t>
            </a:r>
            <a:r>
              <a:rPr lang="en-US" dirty="0"/>
              <a:t>("pars=	%f	errs=	%f\n", pars[</a:t>
            </a:r>
            <a:r>
              <a:rPr lang="en-US" dirty="0" err="1"/>
              <a:t>i</a:t>
            </a:r>
            <a:r>
              <a:rPr lang="en-US" dirty="0"/>
              <a:t>], errs[</a:t>
            </a:r>
            <a:r>
              <a:rPr lang="en-US" dirty="0" err="1"/>
              <a:t>i</a:t>
            </a:r>
            <a:r>
              <a:rPr lang="en-US" dirty="0"/>
              <a:t>]);</a:t>
            </a:r>
          </a:p>
          <a:p>
            <a:r>
              <a:rPr lang="en-US" dirty="0"/>
              <a:t>						}</a:t>
            </a:r>
          </a:p>
          <a:p>
            <a:endParaRPr lang="en-US" dirty="0"/>
          </a:p>
          <a:p>
            <a:r>
              <a:rPr lang="en-US" dirty="0"/>
              <a:t>						//visualization</a:t>
            </a:r>
          </a:p>
          <a:p>
            <a:endParaRPr lang="en-US" dirty="0"/>
          </a:p>
          <a:p>
            <a:r>
              <a:rPr lang="en-US" dirty="0"/>
              <a:t>						</a:t>
            </a:r>
            <a:r>
              <a:rPr lang="en-US" dirty="0" err="1"/>
              <a:t>TCanvas</a:t>
            </a:r>
            <a:r>
              <a:rPr lang="en-US" dirty="0"/>
              <a:t>* c1 = new </a:t>
            </a:r>
            <a:r>
              <a:rPr lang="en-US" dirty="0" err="1"/>
              <a:t>TCanvas</a:t>
            </a:r>
            <a:r>
              <a:rPr lang="en-US" dirty="0"/>
              <a:t>("c1", "c1", 1100, 700);</a:t>
            </a:r>
          </a:p>
          <a:p>
            <a:r>
              <a:rPr lang="en-US" dirty="0"/>
              <a:t>						c1-&gt;cd();</a:t>
            </a:r>
          </a:p>
          <a:p>
            <a:r>
              <a:rPr lang="en-US" dirty="0"/>
              <a:t>						</a:t>
            </a:r>
            <a:r>
              <a:rPr lang="en-US" dirty="0" err="1"/>
              <a:t>TPad</a:t>
            </a:r>
            <a:r>
              <a:rPr lang="en-US" dirty="0"/>
              <a:t>* pad1 = new </a:t>
            </a:r>
            <a:r>
              <a:rPr lang="en-US" dirty="0" err="1"/>
              <a:t>TPad</a:t>
            </a:r>
            <a:r>
              <a:rPr lang="en-US" dirty="0"/>
              <a:t>("pad1", "The pad 70% of the height", 0.0, 0.3, 1.0, 1.0);// </a:t>
            </a:r>
            <a:r>
              <a:rPr lang="en-US" dirty="0" err="1"/>
              <a:t>Double_t</a:t>
            </a:r>
            <a:r>
              <a:rPr lang="en-US" dirty="0"/>
              <a:t> </a:t>
            </a:r>
            <a:r>
              <a:rPr lang="en-US" dirty="0" err="1"/>
              <a:t>xlow</a:t>
            </a:r>
            <a:r>
              <a:rPr lang="en-US" dirty="0"/>
              <a:t>, </a:t>
            </a:r>
            <a:r>
              <a:rPr lang="en-US" dirty="0" err="1"/>
              <a:t>Double_t</a:t>
            </a:r>
            <a:r>
              <a:rPr lang="en-US" dirty="0"/>
              <a:t> </a:t>
            </a:r>
            <a:r>
              <a:rPr lang="en-US" dirty="0" err="1"/>
              <a:t>ylow</a:t>
            </a:r>
            <a:r>
              <a:rPr lang="en-US" dirty="0"/>
              <a:t>, </a:t>
            </a:r>
            <a:r>
              <a:rPr lang="en-US" dirty="0" err="1"/>
              <a:t>Double_t</a:t>
            </a:r>
            <a:r>
              <a:rPr lang="en-US" dirty="0"/>
              <a:t> </a:t>
            </a:r>
            <a:r>
              <a:rPr lang="en-US" dirty="0" err="1"/>
              <a:t>xup</a:t>
            </a:r>
            <a:r>
              <a:rPr lang="en-US" dirty="0"/>
              <a:t>, </a:t>
            </a:r>
            <a:r>
              <a:rPr lang="en-US" dirty="0" err="1"/>
              <a:t>Double_t</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r>
              <a:rPr lang="en-US" dirty="0"/>
              <a:t>						pad1-&gt;</a:t>
            </a:r>
            <a:r>
              <a:rPr lang="en-US" dirty="0" err="1"/>
              <a:t>SetTopMargin</a:t>
            </a:r>
            <a:r>
              <a:rPr lang="en-US" dirty="0"/>
              <a:t>(0.08);</a:t>
            </a:r>
          </a:p>
          <a:p>
            <a:r>
              <a:rPr lang="en-US" dirty="0"/>
              <a:t>						pad1-&gt;</a:t>
            </a:r>
            <a:r>
              <a:rPr lang="en-US" dirty="0" err="1"/>
              <a:t>SetRightMargin</a:t>
            </a:r>
            <a:r>
              <a:rPr lang="en-US" dirty="0"/>
              <a:t>(0.035);</a:t>
            </a:r>
          </a:p>
          <a:p>
            <a:r>
              <a:rPr lang="en-US" dirty="0"/>
              <a:t>						pad1-&gt;</a:t>
            </a:r>
            <a:r>
              <a:rPr lang="en-US" dirty="0" err="1"/>
              <a:t>SetLeftMargin</a:t>
            </a:r>
            <a:r>
              <a:rPr lang="en-US" dirty="0"/>
              <a:t>(0.11);</a:t>
            </a:r>
          </a:p>
          <a:p>
            <a:r>
              <a:rPr lang="en-US" dirty="0"/>
              <a:t>						pad1-&gt;</a:t>
            </a:r>
            <a:r>
              <a:rPr lang="en-US" dirty="0" err="1"/>
              <a:t>SetBottomMargin</a:t>
            </a:r>
            <a:r>
              <a:rPr lang="en-US" dirty="0"/>
              <a:t>(0.06);</a:t>
            </a:r>
          </a:p>
          <a:p>
            <a:r>
              <a:rPr lang="en-US" dirty="0"/>
              <a:t>						pad1-&gt;</a:t>
            </a:r>
            <a:r>
              <a:rPr lang="en-US" dirty="0" err="1"/>
              <a:t>SetFrameLineWidth</a:t>
            </a:r>
            <a:r>
              <a:rPr lang="en-US" dirty="0"/>
              <a:t>(2);</a:t>
            </a:r>
          </a:p>
          <a:p>
            <a:r>
              <a:rPr lang="en-US" dirty="0"/>
              <a:t>						//pad1-&gt;</a:t>
            </a:r>
            <a:r>
              <a:rPr lang="en-US" dirty="0" err="1"/>
              <a:t>SetBorderMode</a:t>
            </a:r>
            <a:r>
              <a:rPr lang="en-US" dirty="0"/>
              <a:t>(0);</a:t>
            </a:r>
          </a:p>
          <a:p>
            <a:endParaRPr lang="en-US" dirty="0"/>
          </a:p>
          <a:p>
            <a:r>
              <a:rPr lang="en-US" dirty="0"/>
              <a:t>						pad2-&gt;</a:t>
            </a:r>
            <a:r>
              <a:rPr lang="en-US" dirty="0" err="1"/>
              <a:t>SetTopMargin</a:t>
            </a:r>
            <a:r>
              <a:rPr lang="en-US" dirty="0"/>
              <a:t>(0.03);</a:t>
            </a:r>
          </a:p>
          <a:p>
            <a:r>
              <a:rPr lang="en-US" dirty="0"/>
              <a:t>						pad2-&gt;</a:t>
            </a:r>
            <a:r>
              <a:rPr lang="en-US" dirty="0" err="1"/>
              <a:t>SetRightMargin</a:t>
            </a:r>
            <a:r>
              <a:rPr lang="en-US" dirty="0"/>
              <a:t>(0.035);</a:t>
            </a:r>
          </a:p>
          <a:p>
            <a:r>
              <a:rPr lang="en-US" dirty="0"/>
              <a:t>						pad2-&gt;</a:t>
            </a:r>
            <a:r>
              <a:rPr lang="en-US" dirty="0" err="1"/>
              <a:t>SetLeftMargin</a:t>
            </a:r>
            <a:r>
              <a:rPr lang="en-US" dirty="0"/>
              <a:t>(0.11);</a:t>
            </a:r>
          </a:p>
          <a:p>
            <a:r>
              <a:rPr lang="en-US" dirty="0"/>
              <a:t>						pad2-&gt;</a:t>
            </a:r>
            <a:r>
              <a:rPr lang="en-US" dirty="0" err="1"/>
              <a:t>SetBottomMargin</a:t>
            </a:r>
            <a:r>
              <a:rPr lang="en-US" dirty="0"/>
              <a:t>(0.35);</a:t>
            </a:r>
          </a:p>
          <a:p>
            <a:r>
              <a:rPr lang="en-US" dirty="0"/>
              <a:t>						pad2-&gt;</a:t>
            </a:r>
            <a:r>
              <a:rPr lang="en-US" dirty="0" err="1"/>
              <a:t>SetFrameLineWidth</a:t>
            </a:r>
            <a:r>
              <a:rPr lang="en-US" dirty="0"/>
              <a:t>(2);</a:t>
            </a:r>
          </a:p>
          <a:p>
            <a:r>
              <a:rPr lang="en-US" dirty="0"/>
              <a:t>						//pad2-&gt;</a:t>
            </a:r>
            <a:r>
              <a:rPr lang="en-US" dirty="0" err="1"/>
              <a:t>SetBorderMode</a:t>
            </a:r>
            <a:r>
              <a:rPr lang="en-US" dirty="0"/>
              <a:t>(0);</a:t>
            </a:r>
          </a:p>
          <a:p>
            <a:endParaRPr lang="en-US" dirty="0"/>
          </a:p>
          <a:p>
            <a:r>
              <a:rPr lang="en-US" dirty="0"/>
              <a:t>						pad1-&gt;Draw();</a:t>
            </a:r>
          </a:p>
          <a:p>
            <a:r>
              <a:rPr lang="en-US" dirty="0"/>
              <a:t>						pad2-&gt;Draw();</a:t>
            </a:r>
          </a:p>
          <a:p>
            <a:r>
              <a:rPr lang="en-US" dirty="0"/>
              <a:t>						pad1-&gt;cd();</a:t>
            </a:r>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h_measured_spec</a:t>
            </a:r>
            <a:r>
              <a:rPr lang="en-US" dirty="0"/>
              <a:t>-&gt;</a:t>
            </a:r>
            <a:r>
              <a:rPr lang="en-US" dirty="0" err="1"/>
              <a:t>SetStats</a:t>
            </a:r>
            <a:r>
              <a:rPr lang="en-US" dirty="0"/>
              <a:t>(0);</a:t>
            </a:r>
          </a:p>
          <a:p>
            <a:r>
              <a:rPr lang="en-US" dirty="0"/>
              <a:t>						</a:t>
            </a:r>
            <a:r>
              <a:rPr lang="en-US" dirty="0" err="1"/>
              <a:t>h_measured_spec</a:t>
            </a:r>
            <a:r>
              <a:rPr lang="en-US" dirty="0"/>
              <a:t>-&gt;</a:t>
            </a:r>
            <a:r>
              <a:rPr lang="en-US" dirty="0" err="1"/>
              <a:t>SetLineColor</a:t>
            </a:r>
            <a:r>
              <a:rPr lang="en-US" dirty="0"/>
              <a:t>(1);</a:t>
            </a:r>
          </a:p>
          <a:p>
            <a:r>
              <a:rPr lang="en-US" dirty="0"/>
              <a:t>						</a:t>
            </a:r>
            <a:r>
              <a:rPr lang="en-US" dirty="0" err="1"/>
              <a:t>h_measured_spec</a:t>
            </a:r>
            <a:r>
              <a:rPr lang="en-US" dirty="0"/>
              <a:t>-&gt;</a:t>
            </a:r>
            <a:r>
              <a:rPr lang="en-US" dirty="0" err="1"/>
              <a:t>SetMarkerColor</a:t>
            </a:r>
            <a:r>
              <a:rPr lang="en-US" dirty="0"/>
              <a:t>(1);</a:t>
            </a:r>
          </a:p>
          <a:p>
            <a:r>
              <a:rPr lang="en-US" dirty="0"/>
              <a:t>						</a:t>
            </a:r>
            <a:r>
              <a:rPr lang="en-US" dirty="0" err="1"/>
              <a:t>h_measured_spec</a:t>
            </a:r>
            <a:r>
              <a:rPr lang="en-US" dirty="0"/>
              <a:t>-&gt;</a:t>
            </a:r>
            <a:r>
              <a:rPr lang="en-US" dirty="0" err="1"/>
              <a:t>SetLineWidth</a:t>
            </a:r>
            <a:r>
              <a:rPr lang="en-US" dirty="0"/>
              <a:t>(1);</a:t>
            </a:r>
          </a:p>
          <a:p>
            <a:r>
              <a:rPr lang="en-US" dirty="0"/>
              <a:t>						</a:t>
            </a:r>
            <a:r>
              <a:rPr lang="en-US" dirty="0" err="1"/>
              <a:t>h_measured_spec</a:t>
            </a:r>
            <a:r>
              <a:rPr lang="en-US" dirty="0"/>
              <a:t>-&gt;Sumw2(</a:t>
            </a:r>
            <a:r>
              <a:rPr lang="en-US" dirty="0" err="1"/>
              <a:t>kFALSE</a:t>
            </a:r>
            <a:r>
              <a:rPr lang="en-US" dirty="0"/>
              <a:t>);</a:t>
            </a:r>
          </a:p>
          <a:p>
            <a:r>
              <a:rPr lang="en-US" dirty="0"/>
              <a:t>						</a:t>
            </a:r>
            <a:r>
              <a:rPr lang="en-US" dirty="0" err="1"/>
              <a:t>h_measured_spec</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r>
              <a:rPr lang="en-US" dirty="0"/>
              <a:t>						</a:t>
            </a:r>
            <a:r>
              <a:rPr lang="en-US" dirty="0" err="1"/>
              <a:t>h_measured_spec</a:t>
            </a:r>
            <a:r>
              <a:rPr lang="en-US" dirty="0"/>
              <a:t>-&gt;Draw("e");</a:t>
            </a:r>
          </a:p>
          <a:p>
            <a:r>
              <a:rPr lang="en-US" dirty="0"/>
              <a:t>						</a:t>
            </a:r>
            <a:r>
              <a:rPr lang="en-US" dirty="0" err="1"/>
              <a:t>sprintf</a:t>
            </a:r>
            <a:r>
              <a:rPr lang="en-US" dirty="0"/>
              <a:t>(</a:t>
            </a:r>
            <a:r>
              <a:rPr lang="en-US" dirty="0" err="1"/>
              <a:t>tname</a:t>
            </a:r>
            <a:r>
              <a:rPr lang="en-US" dirty="0"/>
              <a:t>, "%</a:t>
            </a:r>
            <a:r>
              <a:rPr lang="en-US" dirty="0" err="1"/>
              <a:t>s%d%s</a:t>
            </a:r>
            <a:r>
              <a:rPr lang="en-US" dirty="0"/>
              <a:t>", "Counts per ", </a:t>
            </a:r>
            <a:r>
              <a:rPr lang="en-US" dirty="0" err="1"/>
              <a:t>binwidth</a:t>
            </a:r>
            <a:r>
              <a:rPr lang="en-US" dirty="0"/>
              <a:t>, " keV");</a:t>
            </a:r>
          </a:p>
          <a:p>
            <a:r>
              <a:rPr lang="en-US" dirty="0"/>
              <a:t>						//</a:t>
            </a:r>
            <a:r>
              <a:rPr lang="en-US" dirty="0" err="1"/>
              <a:t>h_measured_spec</a:t>
            </a:r>
            <a:r>
              <a:rPr lang="en-US" dirty="0"/>
              <a:t>-&gt;</a:t>
            </a:r>
            <a:r>
              <a:rPr lang="en-US" dirty="0" err="1"/>
              <a:t>GetXaxis</a:t>
            </a:r>
            <a:r>
              <a:rPr lang="en-US" dirty="0"/>
              <a:t>()-&gt;</a:t>
            </a:r>
            <a:r>
              <a:rPr lang="en-US" dirty="0" err="1"/>
              <a:t>SetTitle</a:t>
            </a:r>
            <a:r>
              <a:rPr lang="en-US" dirty="0"/>
              <a:t>("Energy (keV)");</a:t>
            </a:r>
          </a:p>
          <a:p>
            <a:r>
              <a:rPr lang="en-US" dirty="0"/>
              <a:t>						</a:t>
            </a:r>
            <a:r>
              <a:rPr lang="en-US" dirty="0" err="1"/>
              <a:t>h_measured_spec</a:t>
            </a:r>
            <a:r>
              <a:rPr lang="en-US" dirty="0"/>
              <a:t>-&gt;</a:t>
            </a:r>
            <a:r>
              <a:rPr lang="en-US" dirty="0" err="1"/>
              <a:t>GetYaxis</a:t>
            </a:r>
            <a:r>
              <a:rPr lang="en-US" dirty="0"/>
              <a:t>()-&gt;</a:t>
            </a:r>
            <a:r>
              <a:rPr lang="en-US" dirty="0" err="1"/>
              <a:t>SetTitle</a:t>
            </a:r>
            <a:r>
              <a:rPr lang="en-US" dirty="0"/>
              <a:t>(</a:t>
            </a:r>
            <a:r>
              <a:rPr lang="en-US" dirty="0" err="1"/>
              <a:t>tname</a:t>
            </a:r>
            <a:r>
              <a:rPr lang="en-US" dirty="0"/>
              <a:t>);</a:t>
            </a:r>
          </a:p>
          <a:p>
            <a:r>
              <a:rPr lang="en-US" dirty="0"/>
              <a:t>						</a:t>
            </a:r>
            <a:r>
              <a:rPr lang="en-US" dirty="0" err="1"/>
              <a:t>h_measured_spec</a:t>
            </a:r>
            <a:r>
              <a:rPr lang="en-US" dirty="0"/>
              <a:t>-&gt;</a:t>
            </a:r>
            <a:r>
              <a:rPr lang="en-US" dirty="0" err="1"/>
              <a:t>GetXaxis</a:t>
            </a:r>
            <a:r>
              <a:rPr lang="en-US" dirty="0"/>
              <a:t>()-&gt;</a:t>
            </a:r>
            <a:r>
              <a:rPr lang="en-US" dirty="0" err="1"/>
              <a:t>SetLabelFont</a:t>
            </a:r>
            <a:r>
              <a:rPr lang="en-US" dirty="0"/>
              <a:t>(132);</a:t>
            </a:r>
          </a:p>
          <a:p>
            <a:r>
              <a:rPr lang="en-US" dirty="0"/>
              <a:t>						</a:t>
            </a:r>
            <a:r>
              <a:rPr lang="en-US" dirty="0" err="1"/>
              <a:t>h_measured_spec</a:t>
            </a:r>
            <a:r>
              <a:rPr lang="en-US" dirty="0"/>
              <a:t>-&gt;</a:t>
            </a:r>
            <a:r>
              <a:rPr lang="en-US" dirty="0" err="1"/>
              <a:t>GetYaxis</a:t>
            </a:r>
            <a:r>
              <a:rPr lang="en-US" dirty="0"/>
              <a:t>()-&gt;</a:t>
            </a:r>
            <a:r>
              <a:rPr lang="en-US" dirty="0" err="1"/>
              <a:t>SetLabelFont</a:t>
            </a:r>
            <a:r>
              <a:rPr lang="en-US" dirty="0"/>
              <a:t>(132);</a:t>
            </a:r>
          </a:p>
          <a:p>
            <a:r>
              <a:rPr lang="en-US" dirty="0"/>
              <a:t>						</a:t>
            </a:r>
            <a:r>
              <a:rPr lang="en-US" dirty="0" err="1"/>
              <a:t>h_measured_spec</a:t>
            </a:r>
            <a:r>
              <a:rPr lang="en-US" dirty="0"/>
              <a:t>-&gt;</a:t>
            </a:r>
            <a:r>
              <a:rPr lang="en-US" dirty="0" err="1"/>
              <a:t>GetXaxis</a:t>
            </a:r>
            <a:r>
              <a:rPr lang="en-US" dirty="0"/>
              <a:t>()-&gt;</a:t>
            </a:r>
            <a:r>
              <a:rPr lang="en-US" dirty="0" err="1"/>
              <a:t>SetTitleFont</a:t>
            </a:r>
            <a:r>
              <a:rPr lang="en-US" dirty="0"/>
              <a:t>(132);</a:t>
            </a:r>
          </a:p>
          <a:p>
            <a:r>
              <a:rPr lang="en-US" dirty="0"/>
              <a:t>						</a:t>
            </a:r>
            <a:r>
              <a:rPr lang="en-US" dirty="0" err="1"/>
              <a:t>h_measured_spec</a:t>
            </a:r>
            <a:r>
              <a:rPr lang="en-US" dirty="0"/>
              <a:t>-&gt;</a:t>
            </a:r>
            <a:r>
              <a:rPr lang="en-US" dirty="0" err="1"/>
              <a:t>GetYaxis</a:t>
            </a:r>
            <a:r>
              <a:rPr lang="en-US" dirty="0"/>
              <a:t>()-&gt;</a:t>
            </a:r>
            <a:r>
              <a:rPr lang="en-US" dirty="0" err="1"/>
              <a:t>SetTitleFont</a:t>
            </a:r>
            <a:r>
              <a:rPr lang="en-US" dirty="0"/>
              <a:t>(132);</a:t>
            </a:r>
          </a:p>
          <a:p>
            <a:r>
              <a:rPr lang="en-US" dirty="0"/>
              <a:t>						</a:t>
            </a:r>
            <a:r>
              <a:rPr lang="en-US" dirty="0" err="1"/>
              <a:t>h_measured_spec</a:t>
            </a:r>
            <a:r>
              <a:rPr lang="en-US" dirty="0"/>
              <a:t>-&gt;</a:t>
            </a:r>
            <a:r>
              <a:rPr lang="en-US" dirty="0" err="1"/>
              <a:t>GetXaxis</a:t>
            </a:r>
            <a:r>
              <a:rPr lang="en-US" dirty="0"/>
              <a:t>()-&gt;</a:t>
            </a:r>
            <a:r>
              <a:rPr lang="en-US" dirty="0" err="1"/>
              <a:t>SetLabelSize</a:t>
            </a:r>
            <a:r>
              <a:rPr lang="en-US" dirty="0"/>
              <a:t>(0.06);</a:t>
            </a:r>
          </a:p>
          <a:p>
            <a:r>
              <a:rPr lang="en-US" dirty="0"/>
              <a:t>						</a:t>
            </a:r>
            <a:r>
              <a:rPr lang="en-US" dirty="0" err="1"/>
              <a:t>h_measured_spec</a:t>
            </a:r>
            <a:r>
              <a:rPr lang="en-US" dirty="0"/>
              <a:t>-&gt;</a:t>
            </a:r>
            <a:r>
              <a:rPr lang="en-US" dirty="0" err="1"/>
              <a:t>GetYaxis</a:t>
            </a:r>
            <a:r>
              <a:rPr lang="en-US" dirty="0"/>
              <a:t>()-&gt;</a:t>
            </a:r>
            <a:r>
              <a:rPr lang="en-US" dirty="0" err="1"/>
              <a:t>SetLabelSize</a:t>
            </a:r>
            <a:r>
              <a:rPr lang="en-US" dirty="0"/>
              <a:t>(0.06);</a:t>
            </a:r>
          </a:p>
          <a:p>
            <a:r>
              <a:rPr lang="en-US" dirty="0"/>
              <a:t>						</a:t>
            </a:r>
            <a:r>
              <a:rPr lang="en-US" dirty="0" err="1"/>
              <a:t>h_measured_spec</a:t>
            </a:r>
            <a:r>
              <a:rPr lang="en-US" dirty="0"/>
              <a:t>-&gt;</a:t>
            </a:r>
            <a:r>
              <a:rPr lang="en-US" dirty="0" err="1"/>
              <a:t>GetXaxis</a:t>
            </a:r>
            <a:r>
              <a:rPr lang="en-US" dirty="0"/>
              <a:t>()-&gt;</a:t>
            </a:r>
            <a:r>
              <a:rPr lang="en-US" dirty="0" err="1"/>
              <a:t>CenterTitle</a:t>
            </a:r>
            <a:r>
              <a:rPr lang="en-US" dirty="0"/>
              <a:t>();</a:t>
            </a:r>
          </a:p>
          <a:p>
            <a:r>
              <a:rPr lang="en-US" dirty="0"/>
              <a:t>						</a:t>
            </a:r>
            <a:r>
              <a:rPr lang="en-US" dirty="0" err="1"/>
              <a:t>h_measured_spec</a:t>
            </a:r>
            <a:r>
              <a:rPr lang="en-US" dirty="0"/>
              <a:t>-&gt;</a:t>
            </a:r>
            <a:r>
              <a:rPr lang="en-US" dirty="0" err="1"/>
              <a:t>GetYaxis</a:t>
            </a:r>
            <a:r>
              <a:rPr lang="en-US" dirty="0"/>
              <a:t>()-&gt;</a:t>
            </a:r>
            <a:r>
              <a:rPr lang="en-US" dirty="0" err="1"/>
              <a:t>CenterTitle</a:t>
            </a:r>
            <a:r>
              <a:rPr lang="en-US" dirty="0"/>
              <a:t>();</a:t>
            </a:r>
          </a:p>
          <a:p>
            <a:r>
              <a:rPr lang="en-US" dirty="0"/>
              <a:t>						//</a:t>
            </a:r>
            <a:r>
              <a:rPr lang="en-US" dirty="0" err="1"/>
              <a:t>h_measured_spec</a:t>
            </a:r>
            <a:r>
              <a:rPr lang="en-US" dirty="0"/>
              <a:t>-&gt;</a:t>
            </a:r>
            <a:r>
              <a:rPr lang="en-US" dirty="0" err="1"/>
              <a:t>GetXaxis</a:t>
            </a:r>
            <a:r>
              <a:rPr lang="en-US" dirty="0"/>
              <a:t>()-&gt;</a:t>
            </a:r>
            <a:r>
              <a:rPr lang="en-US" dirty="0" err="1"/>
              <a:t>SetTitleOffset</a:t>
            </a:r>
            <a:r>
              <a:rPr lang="en-US" dirty="0"/>
              <a:t>(0.8);</a:t>
            </a:r>
          </a:p>
          <a:p>
            <a:r>
              <a:rPr lang="en-US" dirty="0"/>
              <a:t>						</a:t>
            </a:r>
            <a:r>
              <a:rPr lang="en-US" dirty="0" err="1"/>
              <a:t>h_measured_spec</a:t>
            </a:r>
            <a:r>
              <a:rPr lang="en-US" dirty="0"/>
              <a:t>-&gt;</a:t>
            </a:r>
            <a:r>
              <a:rPr lang="en-US" dirty="0" err="1"/>
              <a:t>GetYaxis</a:t>
            </a:r>
            <a:r>
              <a:rPr lang="en-US" dirty="0"/>
              <a:t>()-&gt;</a:t>
            </a:r>
            <a:r>
              <a:rPr lang="en-US" dirty="0" err="1"/>
              <a:t>SetTitleOffset</a:t>
            </a:r>
            <a:r>
              <a:rPr lang="en-US" dirty="0"/>
              <a:t>(0.84);</a:t>
            </a:r>
          </a:p>
          <a:p>
            <a:r>
              <a:rPr lang="en-US" dirty="0"/>
              <a:t>						//</a:t>
            </a:r>
            <a:r>
              <a:rPr lang="en-US" dirty="0" err="1"/>
              <a:t>h_measured_spec</a:t>
            </a:r>
            <a:r>
              <a:rPr lang="en-US" dirty="0"/>
              <a:t>-&gt;</a:t>
            </a:r>
            <a:r>
              <a:rPr lang="en-US" dirty="0" err="1"/>
              <a:t>GetXaxis</a:t>
            </a:r>
            <a:r>
              <a:rPr lang="en-US" dirty="0"/>
              <a:t>()-&gt;</a:t>
            </a:r>
            <a:r>
              <a:rPr lang="en-US" dirty="0" err="1"/>
              <a:t>SetTitleSize</a:t>
            </a:r>
            <a:r>
              <a:rPr lang="en-US" dirty="0"/>
              <a:t>(0.05);</a:t>
            </a:r>
          </a:p>
          <a:p>
            <a:r>
              <a:rPr lang="en-US" dirty="0"/>
              <a:t>						</a:t>
            </a:r>
            <a:r>
              <a:rPr lang="en-US" dirty="0" err="1"/>
              <a:t>h_measured_spec</a:t>
            </a:r>
            <a:r>
              <a:rPr lang="en-US" dirty="0"/>
              <a:t>-&gt;</a:t>
            </a:r>
            <a:r>
              <a:rPr lang="en-US" dirty="0" err="1"/>
              <a:t>GetYaxis</a:t>
            </a:r>
            <a:r>
              <a:rPr lang="en-US" dirty="0"/>
              <a:t>()-&gt;</a:t>
            </a:r>
            <a:r>
              <a:rPr lang="en-US" dirty="0" err="1"/>
              <a:t>SetTitleSize</a:t>
            </a:r>
            <a:r>
              <a:rPr lang="en-US" dirty="0"/>
              <a:t>(0.06);</a:t>
            </a:r>
          </a:p>
          <a:p>
            <a:r>
              <a:rPr lang="en-US" dirty="0"/>
              <a:t>						</a:t>
            </a:r>
            <a:r>
              <a:rPr lang="en-US" dirty="0" err="1"/>
              <a:t>h_measured_spec</a:t>
            </a:r>
            <a:r>
              <a:rPr lang="en-US" dirty="0"/>
              <a:t>-&gt;</a:t>
            </a:r>
            <a:r>
              <a:rPr lang="en-US" dirty="0" err="1"/>
              <a:t>GetXaxis</a:t>
            </a:r>
            <a:r>
              <a:rPr lang="en-US" dirty="0"/>
              <a:t>()-&gt;</a:t>
            </a:r>
            <a:r>
              <a:rPr lang="en-US" dirty="0" err="1"/>
              <a:t>SetNdivisions</a:t>
            </a:r>
            <a:r>
              <a:rPr lang="en-US" dirty="0"/>
              <a:t>(505);//n = n1 + 100*n2 + 10000*n3</a:t>
            </a:r>
          </a:p>
          <a:p>
            <a:r>
              <a:rPr lang="en-US" dirty="0"/>
              <a:t>						</a:t>
            </a:r>
            <a:r>
              <a:rPr lang="en-US" dirty="0" err="1"/>
              <a:t>h_measured_spec</a:t>
            </a:r>
            <a:r>
              <a:rPr lang="en-US" dirty="0"/>
              <a:t>-&gt;</a:t>
            </a:r>
            <a:r>
              <a:rPr lang="en-US" dirty="0" err="1"/>
              <a:t>GetYaxis</a:t>
            </a:r>
            <a:r>
              <a:rPr lang="en-US" dirty="0"/>
              <a:t>()-&gt;</a:t>
            </a:r>
            <a:r>
              <a:rPr lang="en-US" dirty="0" err="1"/>
              <a:t>SetNdivisions</a:t>
            </a:r>
            <a:r>
              <a:rPr lang="en-US" dirty="0"/>
              <a:t>(505);//n = n1 + 100*n2 + 10000*n3</a:t>
            </a:r>
          </a:p>
          <a:p>
            <a:r>
              <a:rPr lang="en-US" dirty="0"/>
              <a:t>						</a:t>
            </a:r>
            <a:r>
              <a:rPr lang="en-US" dirty="0" err="1"/>
              <a:t>h_measured_spec</a:t>
            </a:r>
            <a:r>
              <a:rPr lang="en-US" dirty="0"/>
              <a:t>-&gt;</a:t>
            </a:r>
            <a:r>
              <a:rPr lang="en-US" dirty="0" err="1"/>
              <a:t>GetYaxis</a:t>
            </a:r>
            <a:r>
              <a:rPr lang="en-US" dirty="0"/>
              <a:t>()-&gt;</a:t>
            </a:r>
            <a:r>
              <a:rPr lang="en-US" dirty="0" err="1"/>
              <a:t>SetTickLength</a:t>
            </a:r>
            <a:r>
              <a:rPr lang="en-US" dirty="0"/>
              <a:t>(0.02);</a:t>
            </a:r>
          </a:p>
          <a:p>
            <a:r>
              <a:rPr lang="en-US" dirty="0"/>
              <a:t>						</a:t>
            </a:r>
            <a:r>
              <a:rPr lang="en-US" dirty="0" err="1"/>
              <a:t>h_measured_spec</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endParaRPr lang="en-US" dirty="0"/>
          </a:p>
          <a:p>
            <a:r>
              <a:rPr lang="en-US" dirty="0"/>
              <a:t>						</a:t>
            </a:r>
            <a:r>
              <a:rPr lang="en-US" dirty="0" err="1"/>
              <a:t>h_fit_background</a:t>
            </a:r>
            <a:r>
              <a:rPr lang="en-US" dirty="0"/>
              <a:t>-&gt;Scale(pars[1]);//</a:t>
            </a:r>
            <a:r>
              <a:rPr lang="en-US" dirty="0" err="1"/>
              <a:t>h_fit_background</a:t>
            </a:r>
            <a:r>
              <a:rPr lang="en-US" dirty="0"/>
              <a:t> scaled up/down by up to 10%</a:t>
            </a:r>
          </a:p>
          <a:p>
            <a:r>
              <a:rPr lang="en-US" dirty="0"/>
              <a:t>						// 			h_confidence_interval1-&gt;Scale(pars[1]);</a:t>
            </a:r>
          </a:p>
          <a:p>
            <a:r>
              <a:rPr lang="en-US" dirty="0"/>
              <a:t>						//  			h_confidence_interval1-&gt;Draw("e3 same");</a:t>
            </a:r>
          </a:p>
          <a:p>
            <a:r>
              <a:rPr lang="en-US" dirty="0"/>
              <a:t>						// 			h_confidence_interval2-&gt;Scale(pars[1]);</a:t>
            </a:r>
          </a:p>
          <a:p>
            <a:r>
              <a:rPr lang="en-US" dirty="0"/>
              <a:t>						//  			h_confidence_interval2-&gt;Draw("e3 same");</a:t>
            </a:r>
          </a:p>
          <a:p>
            <a:r>
              <a:rPr lang="en-US" dirty="0"/>
              <a:t>						h_confidence_interval3-&gt;Scale(pars[1]);</a:t>
            </a:r>
          </a:p>
          <a:p>
            <a:r>
              <a:rPr lang="en-US" dirty="0"/>
              <a:t>						h_confidence_interval3-&gt;Draw("e3 same"); // background uncertainty band</a:t>
            </a:r>
          </a:p>
          <a:p>
            <a:r>
              <a:rPr lang="en-US" dirty="0"/>
              <a:t>						</a:t>
            </a:r>
            <a:r>
              <a:rPr lang="en-US" dirty="0" err="1"/>
              <a:t>h_fit_background</a:t>
            </a:r>
            <a:r>
              <a:rPr lang="en-US" dirty="0"/>
              <a:t>-&gt;</a:t>
            </a:r>
            <a:r>
              <a:rPr lang="en-US" dirty="0" err="1"/>
              <a:t>SetLineWidth</a:t>
            </a:r>
            <a:r>
              <a:rPr lang="en-US" dirty="0"/>
              <a:t>(2);</a:t>
            </a:r>
          </a:p>
          <a:p>
            <a:r>
              <a:rPr lang="en-US" dirty="0"/>
              <a:t>						</a:t>
            </a:r>
            <a:r>
              <a:rPr lang="en-US" dirty="0" err="1"/>
              <a:t>h_simulated_spec</a:t>
            </a:r>
            <a:r>
              <a:rPr lang="en-US" dirty="0"/>
              <a:t>-&gt;</a:t>
            </a:r>
            <a:r>
              <a:rPr lang="en-US" dirty="0" err="1"/>
              <a:t>SetStats</a:t>
            </a:r>
            <a:r>
              <a:rPr lang="en-US" dirty="0"/>
              <a:t>(0);</a:t>
            </a:r>
          </a:p>
          <a:p>
            <a:r>
              <a:rPr lang="en-US" dirty="0"/>
              <a:t>						</a:t>
            </a:r>
            <a:r>
              <a:rPr lang="en-US" dirty="0" err="1"/>
              <a:t>h_simulated_spec</a:t>
            </a:r>
            <a:r>
              <a:rPr lang="en-US" dirty="0"/>
              <a:t>-&gt;</a:t>
            </a:r>
            <a:r>
              <a:rPr lang="en-US" dirty="0" err="1"/>
              <a:t>SetLineColor</a:t>
            </a:r>
            <a:r>
              <a:rPr lang="en-US" dirty="0"/>
              <a:t>(3);</a:t>
            </a:r>
          </a:p>
          <a:p>
            <a:r>
              <a:rPr lang="en-US" dirty="0"/>
              <a:t>						</a:t>
            </a:r>
            <a:r>
              <a:rPr lang="en-US" dirty="0" err="1"/>
              <a:t>h_simulated_spec</a:t>
            </a:r>
            <a:r>
              <a:rPr lang="en-US" dirty="0"/>
              <a:t>-&gt;</a:t>
            </a:r>
            <a:r>
              <a:rPr lang="en-US" dirty="0" err="1"/>
              <a:t>SetMarkerColor</a:t>
            </a:r>
            <a:r>
              <a:rPr lang="en-US" dirty="0"/>
              <a:t>(3);</a:t>
            </a:r>
          </a:p>
          <a:p>
            <a:r>
              <a:rPr lang="en-US" dirty="0"/>
              <a:t>						</a:t>
            </a:r>
            <a:r>
              <a:rPr lang="en-US" dirty="0" err="1"/>
              <a:t>h_fit_background</a:t>
            </a:r>
            <a:r>
              <a:rPr lang="en-US" dirty="0"/>
              <a:t>-&gt;</a:t>
            </a:r>
            <a:r>
              <a:rPr lang="en-US" dirty="0" err="1"/>
              <a:t>SetStats</a:t>
            </a:r>
            <a:r>
              <a:rPr lang="en-US" dirty="0"/>
              <a:t>(0);</a:t>
            </a:r>
          </a:p>
          <a:p>
            <a:r>
              <a:rPr lang="en-US" dirty="0"/>
              <a:t>						</a:t>
            </a:r>
            <a:r>
              <a:rPr lang="en-US" dirty="0" err="1"/>
              <a:t>h_fit_background</a:t>
            </a:r>
            <a:r>
              <a:rPr lang="en-US" dirty="0"/>
              <a:t>-&gt;</a:t>
            </a:r>
            <a:r>
              <a:rPr lang="en-US" dirty="0" err="1"/>
              <a:t>SetLineColor</a:t>
            </a:r>
            <a:r>
              <a:rPr lang="en-US" dirty="0"/>
              <a:t>(4);</a:t>
            </a:r>
          </a:p>
          <a:p>
            <a:r>
              <a:rPr lang="en-US" dirty="0"/>
              <a:t>						</a:t>
            </a:r>
            <a:r>
              <a:rPr lang="en-US" dirty="0" err="1"/>
              <a:t>h_fit_background</a:t>
            </a:r>
            <a:r>
              <a:rPr lang="en-US" dirty="0"/>
              <a:t>-&gt;</a:t>
            </a:r>
            <a:r>
              <a:rPr lang="en-US" dirty="0" err="1"/>
              <a:t>SetMarkerColor</a:t>
            </a:r>
            <a:r>
              <a:rPr lang="en-US" dirty="0"/>
              <a:t>(4);</a:t>
            </a:r>
          </a:p>
          <a:p>
            <a:r>
              <a:rPr lang="en-US" dirty="0"/>
              <a:t>						</a:t>
            </a:r>
            <a:r>
              <a:rPr lang="en-US" dirty="0" err="1"/>
              <a:t>h_simulated_spec_scaled_plus_fit_background_scaled</a:t>
            </a:r>
            <a:r>
              <a:rPr lang="en-US" dirty="0"/>
              <a:t>-&gt;</a:t>
            </a:r>
            <a:r>
              <a:rPr lang="en-US" dirty="0" err="1"/>
              <a:t>SetLineColor</a:t>
            </a:r>
            <a:r>
              <a:rPr lang="en-US" dirty="0"/>
              <a:t>(</a:t>
            </a:r>
            <a:r>
              <a:rPr lang="en-US" dirty="0" err="1"/>
              <a:t>kRed</a:t>
            </a:r>
            <a:r>
              <a:rPr lang="en-US" dirty="0"/>
              <a:t>);</a:t>
            </a:r>
          </a:p>
          <a:p>
            <a:r>
              <a:rPr lang="en-US" dirty="0"/>
              <a:t>						</a:t>
            </a:r>
            <a:r>
              <a:rPr lang="en-US" dirty="0" err="1"/>
              <a:t>h_simulated_spec_scaled_plus_fit_background_scaled</a:t>
            </a:r>
            <a:r>
              <a:rPr lang="en-US" dirty="0"/>
              <a:t>-&gt;</a:t>
            </a:r>
            <a:r>
              <a:rPr lang="en-US" dirty="0" err="1"/>
              <a:t>SetMarkerColor</a:t>
            </a:r>
            <a:r>
              <a:rPr lang="en-US" dirty="0"/>
              <a:t>(</a:t>
            </a:r>
            <a:r>
              <a:rPr lang="en-US" dirty="0" err="1"/>
              <a:t>kRed</a:t>
            </a:r>
            <a:r>
              <a:rPr lang="en-US" dirty="0"/>
              <a:t>);</a:t>
            </a:r>
          </a:p>
          <a:p>
            <a:r>
              <a:rPr lang="en-US" dirty="0"/>
              <a:t>						</a:t>
            </a:r>
            <a:r>
              <a:rPr lang="en-US" dirty="0" err="1"/>
              <a:t>h_simulated_spec_scaled_plus_fit_background_scaled</a:t>
            </a:r>
            <a:r>
              <a:rPr lang="en-US" dirty="0"/>
              <a:t>-&gt;</a:t>
            </a:r>
            <a:r>
              <a:rPr lang="en-US" dirty="0" err="1"/>
              <a:t>SetLineWidth</a:t>
            </a:r>
            <a:r>
              <a:rPr lang="en-US" dirty="0"/>
              <a:t>(2);</a:t>
            </a:r>
          </a:p>
          <a:p>
            <a:r>
              <a:rPr lang="en-US" dirty="0"/>
              <a:t>						</a:t>
            </a:r>
            <a:r>
              <a:rPr lang="en-US" dirty="0" err="1"/>
              <a:t>h_simulated_spec_scaled_plus_fit_background_scaled</a:t>
            </a:r>
            <a:r>
              <a:rPr lang="en-US" dirty="0"/>
              <a:t>-&gt;Draw("</a:t>
            </a:r>
            <a:r>
              <a:rPr lang="en-US" dirty="0" err="1"/>
              <a:t>samec</a:t>
            </a:r>
            <a:r>
              <a:rPr lang="en-US" dirty="0"/>
              <a:t>"); //“][”: Draw histogram without the vertical lines for the first and the last bin. Use it when superposing many histograms on the same picture.</a:t>
            </a:r>
          </a:p>
          <a:p>
            <a:r>
              <a:rPr lang="en-US" dirty="0"/>
              <a:t>						pad1-&gt;</a:t>
            </a:r>
            <a:r>
              <a:rPr lang="en-US" dirty="0" err="1"/>
              <a:t>RedrawAxis</a:t>
            </a:r>
            <a:r>
              <a:rPr lang="en-US" dirty="0"/>
              <a:t>();</a:t>
            </a:r>
          </a:p>
          <a:p>
            <a:endParaRPr lang="en-US" dirty="0"/>
          </a:p>
          <a:p>
            <a:r>
              <a:rPr lang="en-US" dirty="0"/>
              <a:t>						char </a:t>
            </a:r>
            <a:r>
              <a:rPr lang="en-US" dirty="0" err="1"/>
              <a:t>paraprint</a:t>
            </a:r>
            <a:r>
              <a:rPr lang="en-US" dirty="0"/>
              <a:t>[100];</a:t>
            </a:r>
          </a:p>
          <a:p>
            <a:r>
              <a:rPr lang="en-US" dirty="0"/>
              <a:t>						</a:t>
            </a:r>
            <a:r>
              <a:rPr lang="en-US" dirty="0" err="1"/>
              <a:t>TPaveText</a:t>
            </a:r>
            <a:r>
              <a:rPr lang="en-US" dirty="0"/>
              <a:t>* </a:t>
            </a:r>
            <a:r>
              <a:rPr lang="en-US" dirty="0" err="1"/>
              <a:t>textchi</a:t>
            </a:r>
            <a:r>
              <a:rPr lang="en-US" dirty="0"/>
              <a:t> = new </a:t>
            </a:r>
            <a:r>
              <a:rPr lang="en-US" dirty="0" err="1"/>
              <a:t>TPaveText</a:t>
            </a:r>
            <a:r>
              <a:rPr lang="en-US" dirty="0"/>
              <a:t>(0.11, 0.93, 0.965, 0.99, "</a:t>
            </a:r>
            <a:r>
              <a:rPr lang="en-US" dirty="0" err="1"/>
              <a:t>brNDC</a:t>
            </a:r>
            <a:r>
              <a:rPr lang="en-US" dirty="0"/>
              <a:t>");//left, down, right, up</a:t>
            </a:r>
          </a:p>
          <a:p>
            <a:r>
              <a:rPr lang="en-US" dirty="0"/>
              <a:t>						</a:t>
            </a:r>
            <a:r>
              <a:rPr lang="en-US" dirty="0" err="1"/>
              <a:t>textchi</a:t>
            </a:r>
            <a:r>
              <a:rPr lang="en-US" dirty="0"/>
              <a:t>-&gt;</a:t>
            </a:r>
            <a:r>
              <a:rPr lang="en-US" dirty="0" err="1"/>
              <a:t>SetBorderSize</a:t>
            </a:r>
            <a:r>
              <a:rPr lang="en-US" dirty="0"/>
              <a:t>(1);</a:t>
            </a:r>
          </a:p>
          <a:p>
            <a:r>
              <a:rPr lang="en-US" dirty="0"/>
              <a:t>						</a:t>
            </a:r>
            <a:r>
              <a:rPr lang="en-US" dirty="0" err="1"/>
              <a:t>textchi</a:t>
            </a:r>
            <a:r>
              <a:rPr lang="en-US" dirty="0"/>
              <a:t>-&gt;</a:t>
            </a:r>
            <a:r>
              <a:rPr lang="en-US" dirty="0" err="1"/>
              <a:t>SetFillColor</a:t>
            </a:r>
            <a:r>
              <a:rPr lang="en-US" dirty="0"/>
              <a:t>(0);</a:t>
            </a:r>
          </a:p>
          <a:p>
            <a:r>
              <a:rPr lang="en-US" dirty="0"/>
              <a:t>						</a:t>
            </a:r>
            <a:r>
              <a:rPr lang="en-US" dirty="0" err="1"/>
              <a:t>textchi</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textchi</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a:t>
            </a:r>
            <a:r>
              <a:rPr lang="en-US" dirty="0" err="1"/>
              <a:t>sprintf</a:t>
            </a:r>
            <a:r>
              <a:rPr lang="en-US" dirty="0"/>
              <a:t>(</a:t>
            </a:r>
            <a:r>
              <a:rPr lang="en-US" dirty="0" err="1"/>
              <a:t>paraprint</a:t>
            </a:r>
            <a:r>
              <a:rPr lang="en-US" dirty="0"/>
              <a:t>, "#chi^{2} = %.2f / %d = %.5f   E_{#gamma} = %.2f keV   #tau = %.1f fs   N = %.1f +/- %.1f", Chi2, (</a:t>
            </a:r>
            <a:r>
              <a:rPr lang="en-US" dirty="0" err="1"/>
              <a:t>Nbinspeak</a:t>
            </a:r>
            <a:r>
              <a:rPr lang="en-US" dirty="0"/>
              <a:t> - 2), Chi2 / (</a:t>
            </a:r>
            <a:r>
              <a:rPr lang="en-US" dirty="0" err="1"/>
              <a:t>Nbinspeak</a:t>
            </a:r>
            <a:r>
              <a:rPr lang="en-US" dirty="0"/>
              <a:t> - 2), </a:t>
            </a:r>
            <a:r>
              <a:rPr lang="en-US" dirty="0" err="1"/>
              <a:t>Eg_values</a:t>
            </a:r>
            <a:r>
              <a:rPr lang="en-US" dirty="0"/>
              <a:t>[</a:t>
            </a:r>
            <a:r>
              <a:rPr lang="en-US" dirty="0" err="1"/>
              <a:t>iEg</a:t>
            </a:r>
            <a:r>
              <a:rPr lang="en-US" dirty="0"/>
              <a:t>], </a:t>
            </a:r>
            <a:r>
              <a:rPr lang="en-US" dirty="0" err="1"/>
              <a:t>Tau_values</a:t>
            </a:r>
            <a:r>
              <a:rPr lang="en-US" dirty="0"/>
              <a:t>[</a:t>
            </a:r>
            <a:r>
              <a:rPr lang="en-US" dirty="0" err="1"/>
              <a:t>iTau</a:t>
            </a:r>
            <a:r>
              <a:rPr lang="en-US" dirty="0"/>
              <a:t>], pars[0] * 24000, errs[0] * 24000);</a:t>
            </a:r>
          </a:p>
          <a:p>
            <a:r>
              <a:rPr lang="en-US" dirty="0"/>
              <a:t>						</a:t>
            </a:r>
            <a:r>
              <a:rPr lang="en-US" dirty="0" err="1"/>
              <a:t>textchi</a:t>
            </a:r>
            <a:r>
              <a:rPr lang="en-US" dirty="0"/>
              <a:t>-&gt;</a:t>
            </a:r>
            <a:r>
              <a:rPr lang="en-US" dirty="0" err="1"/>
              <a:t>AddText</a:t>
            </a:r>
            <a:r>
              <a:rPr lang="en-US" dirty="0"/>
              <a:t>(</a:t>
            </a:r>
            <a:r>
              <a:rPr lang="en-US" dirty="0" err="1"/>
              <a:t>paraprint</a:t>
            </a:r>
            <a:r>
              <a:rPr lang="en-US" dirty="0"/>
              <a:t>);</a:t>
            </a:r>
          </a:p>
          <a:p>
            <a:r>
              <a:rPr lang="en-US" dirty="0"/>
              <a:t>						</a:t>
            </a:r>
            <a:r>
              <a:rPr lang="en-US" dirty="0" err="1"/>
              <a:t>textchi</a:t>
            </a:r>
            <a:r>
              <a:rPr lang="en-US" dirty="0"/>
              <a:t>-&gt;Draw();</a:t>
            </a:r>
          </a:p>
          <a:p>
            <a:endParaRPr lang="en-US" dirty="0"/>
          </a:p>
          <a:p>
            <a:r>
              <a:rPr lang="en-US" dirty="0"/>
              <a:t>						// for residuals plot</a:t>
            </a:r>
          </a:p>
          <a:p>
            <a:endParaRPr lang="en-US" dirty="0"/>
          </a:p>
          <a:p>
            <a:r>
              <a:rPr lang="en-US" dirty="0"/>
              <a:t>						pad2-&gt;cd();</a:t>
            </a:r>
          </a:p>
          <a:p>
            <a:r>
              <a:rPr lang="en-US" dirty="0"/>
              <a:t>						double </a:t>
            </a:r>
            <a:r>
              <a:rPr lang="en-US" dirty="0" err="1"/>
              <a:t>x_values</a:t>
            </a:r>
            <a:r>
              <a:rPr lang="en-US" dirty="0"/>
              <a:t>[8000] = { 0 }, </a:t>
            </a:r>
            <a:r>
              <a:rPr lang="en-US" dirty="0" err="1"/>
              <a:t>y_residuals</a:t>
            </a:r>
            <a:r>
              <a:rPr lang="en-US" dirty="0"/>
              <a:t>[8000] = { 0 }, </a:t>
            </a:r>
            <a:r>
              <a:rPr lang="en-US" dirty="0" err="1"/>
              <a:t>x_errors</a:t>
            </a:r>
            <a:r>
              <a:rPr lang="en-US" dirty="0"/>
              <a:t>[8000] = { 0 }, </a:t>
            </a:r>
            <a:r>
              <a:rPr lang="en-US" dirty="0" err="1"/>
              <a:t>y_errors</a:t>
            </a:r>
            <a:r>
              <a:rPr lang="en-US" dirty="0"/>
              <a:t>[8000] = { 0 };</a:t>
            </a:r>
          </a:p>
          <a:p>
            <a:endParaRPr lang="en-US" dirty="0"/>
          </a:p>
          <a:p>
            <a:r>
              <a:rPr lang="en-US" dirty="0"/>
              <a:t>						for (int </a:t>
            </a:r>
            <a:r>
              <a:rPr lang="en-US" dirty="0" err="1"/>
              <a:t>ibin</a:t>
            </a:r>
            <a:r>
              <a:rPr lang="en-US" dirty="0"/>
              <a:t> = </a:t>
            </a:r>
            <a:r>
              <a:rPr lang="en-US" dirty="0" err="1"/>
              <a:t>fitrange_min</a:t>
            </a:r>
            <a:r>
              <a:rPr lang="en-US" dirty="0"/>
              <a:t> + 1; </a:t>
            </a:r>
            <a:r>
              <a:rPr lang="en-US" dirty="0" err="1"/>
              <a:t>ibin</a:t>
            </a:r>
            <a:r>
              <a:rPr lang="en-US" dirty="0"/>
              <a:t> &lt;= </a:t>
            </a:r>
            <a:r>
              <a:rPr lang="en-US" dirty="0" err="1"/>
              <a:t>fitrange_max</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h_measured_spec</a:t>
            </a:r>
            <a:r>
              <a:rPr lang="en-US" dirty="0"/>
              <a:t>-&gt;</a:t>
            </a:r>
            <a:r>
              <a:rPr lang="en-US" dirty="0" err="1"/>
              <a:t>GetBinCenter</a:t>
            </a:r>
            <a:r>
              <a:rPr lang="en-US" dirty="0"/>
              <a:t>(</a:t>
            </a:r>
            <a:r>
              <a:rPr lang="en-US" dirty="0" err="1"/>
              <a:t>ibin</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y_residuals</a:t>
            </a:r>
            <a:r>
              <a:rPr lang="en-US" dirty="0"/>
              <a:t>[</a:t>
            </a:r>
            <a:r>
              <a:rPr lang="en-US" dirty="0" err="1"/>
              <a:t>ibin</a:t>
            </a:r>
            <a:r>
              <a:rPr lang="en-US" dirty="0"/>
              <a:t> - 1] = </a:t>
            </a:r>
            <a:r>
              <a:rPr lang="en-US" dirty="0" err="1"/>
              <a:t>h_simulated_spec_scaled_plus_fit_background_scaled</a:t>
            </a:r>
            <a:r>
              <a:rPr lang="en-US" dirty="0"/>
              <a:t>-&gt;</a:t>
            </a:r>
            <a:r>
              <a:rPr lang="en-US" dirty="0" err="1"/>
              <a:t>GetBinContent</a:t>
            </a:r>
            <a:r>
              <a:rPr lang="en-US" dirty="0"/>
              <a:t>(</a:t>
            </a:r>
            <a:r>
              <a:rPr lang="en-US" dirty="0" err="1"/>
              <a:t>ibin</a:t>
            </a:r>
            <a:r>
              <a:rPr lang="en-US" dirty="0"/>
              <a:t>) - </a:t>
            </a:r>
            <a:r>
              <a:rPr lang="en-US" dirty="0" err="1"/>
              <a:t>h_measured_spec</a:t>
            </a:r>
            <a:r>
              <a:rPr lang="en-US" dirty="0"/>
              <a:t>-&gt;</a:t>
            </a:r>
            <a:r>
              <a:rPr lang="en-US" dirty="0" err="1"/>
              <a:t>GetBinContent</a:t>
            </a:r>
            <a:r>
              <a:rPr lang="en-US" dirty="0"/>
              <a:t>(</a:t>
            </a:r>
            <a:r>
              <a:rPr lang="en-US" dirty="0" err="1"/>
              <a:t>ibin</a:t>
            </a:r>
            <a:r>
              <a:rPr lang="en-US" dirty="0"/>
              <a:t>);</a:t>
            </a:r>
          </a:p>
          <a:p>
            <a:r>
              <a:rPr lang="en-US" dirty="0"/>
              <a:t>							</a:t>
            </a:r>
            <a:r>
              <a:rPr lang="en-US" dirty="0" err="1"/>
              <a:t>y_errors</a:t>
            </a:r>
            <a:r>
              <a:rPr lang="en-US" dirty="0"/>
              <a:t>[</a:t>
            </a:r>
            <a:r>
              <a:rPr lang="en-US" dirty="0" err="1"/>
              <a:t>ibin</a:t>
            </a:r>
            <a:r>
              <a:rPr lang="en-US" dirty="0"/>
              <a:t> - 1] = (</a:t>
            </a:r>
            <a:r>
              <a:rPr lang="en-US" dirty="0" err="1"/>
              <a:t>h_measured_spec</a:t>
            </a:r>
            <a:r>
              <a:rPr lang="en-US" dirty="0"/>
              <a:t>-&gt;</a:t>
            </a:r>
            <a:r>
              <a:rPr lang="en-US" dirty="0" err="1"/>
              <a:t>GetBinErrorUp</a:t>
            </a:r>
            <a:r>
              <a:rPr lang="en-US" dirty="0"/>
              <a:t>(</a:t>
            </a:r>
            <a:r>
              <a:rPr lang="en-US" dirty="0" err="1"/>
              <a:t>ibin</a:t>
            </a:r>
            <a:r>
              <a:rPr lang="en-US" dirty="0"/>
              <a:t>) + </a:t>
            </a:r>
            <a:r>
              <a:rPr lang="en-US" dirty="0" err="1"/>
              <a:t>h_measured_spec</a:t>
            </a:r>
            <a:r>
              <a:rPr lang="en-US" dirty="0"/>
              <a:t>-&gt;</a:t>
            </a:r>
            <a:r>
              <a:rPr lang="en-US" dirty="0" err="1"/>
              <a:t>GetBinErrorLow</a:t>
            </a:r>
            <a:r>
              <a:rPr lang="en-US" dirty="0"/>
              <a:t>(</a:t>
            </a:r>
            <a:r>
              <a:rPr lang="en-US" dirty="0" err="1"/>
              <a:t>ibin</a:t>
            </a:r>
            <a:r>
              <a:rPr lang="en-US" dirty="0"/>
              <a:t>)) / 2.0;</a:t>
            </a:r>
          </a:p>
          <a:p>
            <a:r>
              <a:rPr lang="en-US" dirty="0"/>
              <a:t>						}</a:t>
            </a:r>
          </a:p>
          <a:p>
            <a:endParaRPr lang="en-US" dirty="0"/>
          </a:p>
          <a:p>
            <a:r>
              <a:rPr lang="en-US" dirty="0"/>
              <a:t>						</a:t>
            </a:r>
            <a:r>
              <a:rPr lang="en-US" dirty="0" err="1"/>
              <a:t>TGraph</a:t>
            </a:r>
            <a:r>
              <a:rPr lang="en-US" dirty="0"/>
              <a:t>* </a:t>
            </a:r>
            <a:r>
              <a:rPr lang="en-US" dirty="0" err="1"/>
              <a:t>graph_residual</a:t>
            </a:r>
            <a:r>
              <a:rPr lang="en-US" dirty="0"/>
              <a:t> = new </a:t>
            </a:r>
            <a:r>
              <a:rPr lang="en-US" dirty="0" err="1"/>
              <a:t>TGraphErrors</a:t>
            </a:r>
            <a:r>
              <a:rPr lang="en-US" dirty="0"/>
              <a:t>(8000,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-&gt;</a:t>
            </a:r>
            <a:r>
              <a:rPr lang="en-US" dirty="0" err="1"/>
              <a:t>GetXaxis</a:t>
            </a:r>
            <a:r>
              <a:rPr lang="en-US" dirty="0"/>
              <a:t>()-&gt;</a:t>
            </a:r>
            <a:r>
              <a:rPr lang="en-US" dirty="0" err="1"/>
              <a:t>SetTitle</a:t>
            </a:r>
            <a:r>
              <a:rPr lang="en-US" dirty="0"/>
              <a:t>("Energy (keV)");//</a:t>
            </a:r>
            <a:r>
              <a:rPr lang="zh-CN" altLang="en-US" dirty="0"/>
              <a:t>轴名</a:t>
            </a:r>
          </a:p>
          <a:p>
            <a:r>
              <a:rPr lang="zh-CN" altLang="en-US" dirty="0"/>
              <a:t>						</a:t>
            </a:r>
            <a:r>
              <a:rPr lang="en-US" dirty="0" err="1"/>
              <a:t>graph_residual</a:t>
            </a:r>
            <a:r>
              <a:rPr lang="en-US" dirty="0"/>
              <a:t>-&gt;</a:t>
            </a:r>
            <a:r>
              <a:rPr lang="en-US" dirty="0" err="1"/>
              <a:t>GetYaxis</a:t>
            </a:r>
            <a:r>
              <a:rPr lang="en-US" dirty="0"/>
              <a:t>()-&gt;</a:t>
            </a:r>
            <a:r>
              <a:rPr lang="en-US" dirty="0" err="1"/>
              <a:t>SetTitle</a:t>
            </a:r>
            <a:r>
              <a:rPr lang="en-US" dirty="0"/>
              <a:t>("Fit - Data");//</a:t>
            </a:r>
            <a:r>
              <a:rPr lang="zh-CN" altLang="en-US" dirty="0"/>
              <a:t>轴名</a:t>
            </a:r>
          </a:p>
          <a:p>
            <a:r>
              <a:rPr lang="zh-CN" altLang="en-US" dirty="0"/>
              <a:t>						</a:t>
            </a:r>
            <a:r>
              <a:rPr lang="en-US" dirty="0" err="1"/>
              <a:t>graph_residual</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-&gt;</a:t>
            </a:r>
            <a:r>
              <a:rPr lang="en-US" dirty="0" err="1"/>
              <a:t>GetXaxis</a:t>
            </a:r>
            <a:r>
              <a:rPr lang="en-US" dirty="0"/>
              <a:t>()-&gt;</a:t>
            </a:r>
            <a:r>
              <a:rPr lang="en-US" dirty="0" err="1"/>
              <a:t>SetLabelSize</a:t>
            </a:r>
            <a:r>
              <a:rPr lang="en-US" dirty="0"/>
              <a:t>(0.15);</a:t>
            </a:r>
          </a:p>
          <a:p>
            <a:r>
              <a:rPr lang="en-US" dirty="0"/>
              <a:t>						</a:t>
            </a:r>
            <a:r>
              <a:rPr lang="en-US" dirty="0" err="1"/>
              <a:t>graph_residual</a:t>
            </a:r>
            <a:r>
              <a:rPr lang="en-US" dirty="0"/>
              <a:t>-&gt;</a:t>
            </a:r>
            <a:r>
              <a:rPr lang="en-US" dirty="0" err="1"/>
              <a:t>GetYaxis</a:t>
            </a:r>
            <a:r>
              <a:rPr lang="en-US" dirty="0"/>
              <a:t>()-&gt;</a:t>
            </a:r>
            <a:r>
              <a:rPr lang="en-US" dirty="0" err="1"/>
              <a:t>SetLabelSize</a:t>
            </a:r>
            <a:r>
              <a:rPr lang="en-US" dirty="0"/>
              <a:t>(0.15);</a:t>
            </a:r>
          </a:p>
          <a:p>
            <a:r>
              <a:rPr lang="en-US" dirty="0"/>
              <a:t>						</a:t>
            </a:r>
            <a:r>
              <a:rPr lang="en-US" dirty="0" err="1"/>
              <a:t>graph_residual</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-&gt;</a:t>
            </a:r>
            <a:r>
              <a:rPr lang="en-US" dirty="0" err="1"/>
              <a:t>GetXaxis</a:t>
            </a:r>
            <a:r>
              <a:rPr lang="en-US" dirty="0"/>
              <a:t>()-&gt;</a:t>
            </a:r>
            <a:r>
              <a:rPr lang="en-US" dirty="0" err="1"/>
              <a:t>SetTitleOffset</a:t>
            </a:r>
            <a:r>
              <a:rPr lang="en-US" dirty="0"/>
              <a:t>(1.1);//</a:t>
            </a:r>
            <a:r>
              <a:rPr lang="zh-CN" altLang="en-US" dirty="0"/>
              <a:t>轴名偏移</a:t>
            </a:r>
          </a:p>
          <a:p>
            <a:r>
              <a:rPr lang="zh-CN" altLang="en-US" dirty="0"/>
              <a:t>						</a:t>
            </a:r>
            <a:r>
              <a:rPr lang="en-US" dirty="0" err="1"/>
              <a:t>graph_residual</a:t>
            </a:r>
            <a:r>
              <a:rPr lang="en-US" dirty="0"/>
              <a:t>-&gt;</a:t>
            </a:r>
            <a:r>
              <a:rPr lang="en-US" dirty="0" err="1"/>
              <a:t>GetYaxis</a:t>
            </a:r>
            <a:r>
              <a:rPr lang="en-US" dirty="0"/>
              <a:t>()-&gt;</a:t>
            </a:r>
            <a:r>
              <a:rPr lang="en-US" dirty="0" err="1"/>
              <a:t>SetTitleOffset</a:t>
            </a:r>
            <a:r>
              <a:rPr lang="en-US" dirty="0"/>
              <a:t>(0.35);//</a:t>
            </a:r>
            <a:r>
              <a:rPr lang="zh-CN" altLang="en-US" dirty="0"/>
              <a:t>轴名偏移</a:t>
            </a:r>
          </a:p>
          <a:p>
            <a:r>
              <a:rPr lang="zh-CN" altLang="en-US" dirty="0"/>
              <a:t>						</a:t>
            </a:r>
            <a:r>
              <a:rPr lang="en-US" dirty="0" err="1"/>
              <a:t>graph_residual</a:t>
            </a:r>
            <a:r>
              <a:rPr lang="en-US" dirty="0"/>
              <a:t>-&gt;</a:t>
            </a:r>
            <a:r>
              <a:rPr lang="en-US" dirty="0" err="1"/>
              <a:t>GetXaxis</a:t>
            </a:r>
            <a:r>
              <a:rPr lang="en-US" dirty="0"/>
              <a:t>()-&gt;</a:t>
            </a:r>
            <a:r>
              <a:rPr lang="en-US" dirty="0" err="1"/>
              <a:t>SetTitleSize</a:t>
            </a:r>
            <a:r>
              <a:rPr lang="en-US" dirty="0"/>
              <a:t>(0.15);</a:t>
            </a:r>
          </a:p>
          <a:p>
            <a:r>
              <a:rPr lang="en-US" dirty="0"/>
              <a:t>						</a:t>
            </a:r>
            <a:r>
              <a:rPr lang="en-US" dirty="0" err="1"/>
              <a:t>graph_residual</a:t>
            </a:r>
            <a:r>
              <a:rPr lang="en-US" dirty="0"/>
              <a:t>-&gt;</a:t>
            </a:r>
            <a:r>
              <a:rPr lang="en-US" dirty="0" err="1"/>
              <a:t>GetYaxis</a:t>
            </a:r>
            <a:r>
              <a:rPr lang="en-US" dirty="0"/>
              <a:t>()-&gt;</a:t>
            </a:r>
            <a:r>
              <a:rPr lang="en-US" dirty="0" err="1"/>
              <a:t>SetTitleSize</a:t>
            </a:r>
            <a:r>
              <a:rPr lang="en-US" dirty="0"/>
              <a:t>(0.15);</a:t>
            </a:r>
          </a:p>
          <a:p>
            <a:r>
              <a:rPr lang="en-US" dirty="0"/>
              <a:t>						</a:t>
            </a:r>
            <a:r>
              <a:rPr lang="en-US" dirty="0" err="1"/>
              <a:t>graph_residual</a:t>
            </a:r>
            <a:r>
              <a:rPr lang="en-US" dirty="0"/>
              <a:t>-&gt;</a:t>
            </a:r>
            <a:r>
              <a:rPr lang="en-US" dirty="0" err="1"/>
              <a:t>GetXaxis</a:t>
            </a:r>
            <a:r>
              <a:rPr lang="en-US" dirty="0"/>
              <a:t>()-&gt;</a:t>
            </a:r>
            <a:r>
              <a:rPr lang="en-US" dirty="0" err="1"/>
              <a:t>SetNdivisions</a:t>
            </a:r>
            <a:r>
              <a:rPr lang="en-US" dirty="0"/>
              <a:t>(505);</a:t>
            </a:r>
          </a:p>
          <a:p>
            <a:r>
              <a:rPr lang="en-US" dirty="0"/>
              <a:t>						</a:t>
            </a:r>
            <a:r>
              <a:rPr lang="en-US" dirty="0" err="1"/>
              <a:t>graph_residual</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-&gt;</a:t>
            </a:r>
            <a:r>
              <a:rPr lang="en-US" dirty="0" err="1"/>
              <a:t>SetStats</a:t>
            </a:r>
            <a:r>
              <a:rPr lang="en-US" dirty="0"/>
              <a:t>(0);</a:t>
            </a:r>
          </a:p>
          <a:p>
            <a:r>
              <a:rPr lang="en-US" dirty="0"/>
              <a:t>						</a:t>
            </a:r>
            <a:r>
              <a:rPr lang="en-US" dirty="0" err="1"/>
              <a:t>graph_residual</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-&gt;</a:t>
            </a:r>
            <a:r>
              <a:rPr lang="en-US" dirty="0" err="1"/>
              <a:t>SetLineWidth</a:t>
            </a:r>
            <a:r>
              <a:rPr lang="en-US" dirty="0"/>
              <a:t>(1);</a:t>
            </a:r>
          </a:p>
          <a:p>
            <a:r>
              <a:rPr lang="en-US" dirty="0"/>
              <a:t>						</a:t>
            </a:r>
            <a:r>
              <a:rPr lang="en-US" dirty="0" err="1"/>
              <a:t>graph_residual</a:t>
            </a:r>
            <a:r>
              <a:rPr lang="en-US" dirty="0"/>
              <a:t>-&gt;</a:t>
            </a:r>
            <a:r>
              <a:rPr lang="en-US" dirty="0" err="1"/>
              <a:t>SetLineColor</a:t>
            </a:r>
            <a:r>
              <a:rPr lang="en-US" dirty="0"/>
              <a:t>(1);</a:t>
            </a:r>
          </a:p>
          <a:p>
            <a:r>
              <a:rPr lang="en-US" dirty="0"/>
              <a:t>						</a:t>
            </a:r>
            <a:r>
              <a:rPr lang="en-US" dirty="0" err="1"/>
              <a:t>graph_residual</a:t>
            </a:r>
            <a:r>
              <a:rPr lang="en-US" dirty="0"/>
              <a:t>-&gt;</a:t>
            </a:r>
            <a:r>
              <a:rPr lang="en-US" dirty="0" err="1"/>
              <a:t>SetMarkerStyle</a:t>
            </a:r>
            <a:r>
              <a:rPr lang="en-US" dirty="0"/>
              <a:t>(6);</a:t>
            </a:r>
          </a:p>
          <a:p>
            <a:r>
              <a:rPr lang="en-US" dirty="0"/>
              <a:t>						</a:t>
            </a:r>
            <a:r>
              <a:rPr lang="en-US" dirty="0" err="1"/>
              <a:t>graph_residual</a:t>
            </a:r>
            <a:r>
              <a:rPr lang="en-US" dirty="0"/>
              <a:t>-&gt;</a:t>
            </a:r>
            <a:r>
              <a:rPr lang="en-US" dirty="0" err="1"/>
              <a:t>SetMarkerColor</a:t>
            </a:r>
            <a:r>
              <a:rPr lang="en-US" dirty="0"/>
              <a:t>(1);</a:t>
            </a:r>
          </a:p>
          <a:p>
            <a:endParaRPr lang="en-US" dirty="0"/>
          </a:p>
          <a:p>
            <a:r>
              <a:rPr lang="en-US" dirty="0"/>
              <a:t>						</a:t>
            </a:r>
            <a:r>
              <a:rPr lang="en-US" dirty="0" err="1"/>
              <a:t>graph_residual</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cout</a:t>
            </a:r>
            <a:r>
              <a:rPr lang="en-US" dirty="0"/>
              <a:t> &lt;&lt; "=======	</a:t>
            </a:r>
            <a:r>
              <a:rPr lang="en-US" dirty="0" err="1"/>
              <a:t>Eg</a:t>
            </a:r>
            <a:r>
              <a:rPr lang="en-US" dirty="0"/>
              <a:t>=	" &lt;&lt; </a:t>
            </a:r>
            <a:r>
              <a:rPr lang="en-US" dirty="0" err="1"/>
              <a:t>Eg_values</a:t>
            </a:r>
            <a:r>
              <a:rPr lang="en-US" dirty="0"/>
              <a:t>[</a:t>
            </a:r>
            <a:r>
              <a:rPr lang="en-US" dirty="0" err="1"/>
              <a:t>iEg</a:t>
            </a:r>
            <a:r>
              <a:rPr lang="en-US" dirty="0"/>
              <a:t>] &lt;&lt; "	tau=	" &lt;&lt; </a:t>
            </a:r>
            <a:r>
              <a:rPr lang="en-US" dirty="0" err="1"/>
              <a:t>Tau_values</a:t>
            </a:r>
            <a:r>
              <a:rPr lang="en-US" dirty="0"/>
              <a:t>[</a:t>
            </a:r>
            <a:r>
              <a:rPr lang="en-US" dirty="0" err="1"/>
              <a:t>iTau</a:t>
            </a:r>
            <a:r>
              <a:rPr lang="en-US" dirty="0"/>
              <a:t>] &lt;&lt; " fs" &lt;&lt; </a:t>
            </a:r>
            <a:r>
              <a:rPr lang="en-US" dirty="0" err="1"/>
              <a:t>endl</a:t>
            </a:r>
            <a:r>
              <a:rPr lang="en-US" dirty="0"/>
              <a:t>;</a:t>
            </a:r>
          </a:p>
          <a:p>
            <a:endParaRPr lang="en-US" dirty="0"/>
          </a:p>
          <a:p>
            <a:r>
              <a:rPr lang="en-US" dirty="0"/>
              <a:t>						//save text</a:t>
            </a:r>
          </a:p>
          <a:p>
            <a:r>
              <a:rPr lang="en-US" dirty="0"/>
              <a:t>						//</a:t>
            </a:r>
            <a:r>
              <a:rPr lang="en-US" dirty="0" err="1"/>
              <a:t>fprintf</a:t>
            </a:r>
            <a:r>
              <a:rPr lang="en-US" dirty="0"/>
              <a:t>(outfile2, "%d	%e", </a:t>
            </a:r>
            <a:r>
              <a:rPr lang="en-US" dirty="0" err="1"/>
              <a:t>Tau_values</a:t>
            </a:r>
            <a:r>
              <a:rPr lang="en-US" dirty="0"/>
              <a:t>[</a:t>
            </a:r>
            <a:r>
              <a:rPr lang="en-US" dirty="0" err="1"/>
              <a:t>iTau</a:t>
            </a:r>
            <a:r>
              <a:rPr lang="en-US" dirty="0"/>
              <a:t>], </a:t>
            </a:r>
            <a:r>
              <a:rPr lang="en-US" dirty="0" err="1"/>
              <a:t>LBayesian</a:t>
            </a:r>
            <a:r>
              <a:rPr lang="en-US" dirty="0"/>
              <a:t>);//LB is global </a:t>
            </a:r>
            <a:r>
              <a:rPr lang="en-US" dirty="0" err="1"/>
              <a:t>varible</a:t>
            </a:r>
            <a:r>
              <a:rPr lang="en-US" dirty="0"/>
              <a:t>, use LB to extract the LB corresponding to the minimum Chi2 iterated by </a:t>
            </a:r>
            <a:r>
              <a:rPr lang="en-US" dirty="0" err="1"/>
              <a:t>fcn</a:t>
            </a:r>
            <a:r>
              <a:rPr lang="en-US" dirty="0"/>
              <a:t>(), and output LB in main().// use this sentence to output 2D LB matrix</a:t>
            </a:r>
          </a:p>
          <a:p>
            <a:r>
              <a:rPr lang="en-US" dirty="0"/>
              <a:t>						//</a:t>
            </a:r>
            <a:r>
              <a:rPr lang="en-US" dirty="0" err="1"/>
              <a:t>fprintf</a:t>
            </a:r>
            <a:r>
              <a:rPr lang="en-US" dirty="0"/>
              <a:t>(outChi2file, "%.0f	%.3f", </a:t>
            </a:r>
            <a:r>
              <a:rPr lang="en-US" dirty="0" err="1"/>
              <a:t>Tau_values</a:t>
            </a:r>
            <a:r>
              <a:rPr lang="en-US" dirty="0"/>
              <a:t>[</a:t>
            </a:r>
            <a:r>
              <a:rPr lang="en-US" dirty="0" err="1"/>
              <a:t>iTau</a:t>
            </a:r>
            <a:r>
              <a:rPr lang="en-US" dirty="0"/>
              <a:t>], Chi2);//Chi2 is global </a:t>
            </a:r>
            <a:r>
              <a:rPr lang="en-US" dirty="0" err="1"/>
              <a:t>varible</a:t>
            </a:r>
            <a:r>
              <a:rPr lang="en-US" dirty="0"/>
              <a:t>, use Chi2 to extract the minimized Chi2 obtained in </a:t>
            </a:r>
            <a:r>
              <a:rPr lang="en-US" dirty="0" err="1"/>
              <a:t>fcn</a:t>
            </a:r>
            <a:r>
              <a:rPr lang="en-US" dirty="0"/>
              <a:t>(), and output Chi2 in main(). // use this sentence to output 1D2D </a:t>
            </a:r>
            <a:r>
              <a:rPr lang="en-US" dirty="0" err="1"/>
              <a:t>chisquare</a:t>
            </a:r>
            <a:r>
              <a:rPr lang="en-US" dirty="0"/>
              <a:t> matrix</a:t>
            </a:r>
          </a:p>
          <a:p>
            <a:endParaRPr lang="en-US" dirty="0"/>
          </a:p>
          <a:p>
            <a:r>
              <a:rPr lang="en-US" dirty="0"/>
              <a:t>						</a:t>
            </a:r>
            <a:r>
              <a:rPr lang="en-US" dirty="0" err="1"/>
              <a:t>sprintf</a:t>
            </a:r>
            <a:r>
              <a:rPr lang="en-US" dirty="0"/>
              <a:t>(</a:t>
            </a:r>
            <a:r>
              <a:rPr lang="en-US" dirty="0" err="1"/>
              <a:t>tname</a:t>
            </a:r>
            <a:r>
              <a:rPr lang="en-US" dirty="0"/>
              <a:t>, "%s%.0f%s%.0f%s%.2f%s%.1f%s%.2f%s%.1f%s%.2f", "D:/X/out/DSL2_Comparison/Eg", E0_gamma, "/S31_Gamma", E0_gamma, "_</a:t>
            </a:r>
            <a:r>
              <a:rPr lang="en-US" dirty="0" err="1"/>
              <a:t>Eg</a:t>
            </a:r>
            <a:r>
              <a:rPr lang="en-US" dirty="0"/>
              <a:t>", </a:t>
            </a:r>
            <a:r>
              <a:rPr lang="en-US" dirty="0" err="1"/>
              <a:t>Eg_values</a:t>
            </a:r>
            <a:r>
              <a:rPr lang="en-US" dirty="0"/>
              <a:t>[</a:t>
            </a:r>
            <a:r>
              <a:rPr lang="en-US" dirty="0" err="1"/>
              <a:t>iEg</a:t>
            </a:r>
            <a:r>
              <a:rPr lang="en-US" dirty="0"/>
              <a:t>], "_Tau", </a:t>
            </a:r>
            <a:r>
              <a:rPr lang="en-US" dirty="0" err="1"/>
              <a:t>Tau_values</a:t>
            </a:r>
            <a:r>
              <a:rPr lang="en-US" dirty="0"/>
              <a:t>[</a:t>
            </a:r>
            <a:r>
              <a:rPr lang="en-US" dirty="0" err="1"/>
              <a:t>iTau</a:t>
            </a:r>
            <a:r>
              <a:rPr lang="en-US" dirty="0"/>
              <a:t>], "_SP", </a:t>
            </a:r>
            <a:r>
              <a:rPr lang="en-US" dirty="0" err="1"/>
              <a:t>SP_values</a:t>
            </a:r>
            <a:r>
              <a:rPr lang="en-US" dirty="0"/>
              <a:t>[</a:t>
            </a:r>
            <a:r>
              <a:rPr lang="en-US" dirty="0" err="1"/>
              <a:t>iSP</a:t>
            </a:r>
            <a:r>
              <a:rPr lang="en-US" dirty="0"/>
              <a:t>], "_AC", </a:t>
            </a:r>
            <a:r>
              <a:rPr lang="en-US" dirty="0" err="1"/>
              <a:t>AC_values</a:t>
            </a:r>
            <a:r>
              <a:rPr lang="en-US" dirty="0"/>
              <a:t>[</a:t>
            </a:r>
            <a:r>
              <a:rPr lang="en-US" dirty="0" err="1"/>
              <a:t>iAC</a:t>
            </a:r>
            <a:r>
              <a:rPr lang="en-US" dirty="0"/>
              <a:t>], "_</a:t>
            </a:r>
            <a:r>
              <a:rPr lang="en-US" dirty="0" err="1"/>
              <a:t>Bkg</a:t>
            </a:r>
            <a:r>
              <a:rPr lang="en-US" dirty="0"/>
              <a:t>", </a:t>
            </a:r>
            <a:r>
              <a:rPr lang="en-US" dirty="0" err="1"/>
              <a:t>Bkg_values</a:t>
            </a:r>
            <a:r>
              <a:rPr lang="en-US" dirty="0"/>
              <a:t>[</a:t>
            </a:r>
            <a:r>
              <a:rPr lang="en-US" dirty="0" err="1"/>
              <a:t>iBkg</a:t>
            </a:r>
            <a:r>
              <a:rPr lang="en-US" dirty="0"/>
              <a:t>]);</a:t>
            </a:r>
          </a:p>
          <a:p>
            <a:r>
              <a:rPr lang="en-US" dirty="0"/>
              <a:t>						//save figure</a:t>
            </a:r>
          </a:p>
          <a:p>
            <a:r>
              <a:rPr lang="en-US" dirty="0"/>
              <a:t>						</a:t>
            </a:r>
            <a:r>
              <a:rPr lang="en-US" dirty="0" err="1"/>
              <a:t>sprintf</a:t>
            </a:r>
            <a:r>
              <a:rPr lang="en-US" dirty="0"/>
              <a:t>(</a:t>
            </a:r>
            <a:r>
              <a:rPr lang="en-US" dirty="0" err="1"/>
              <a:t>outfigname</a:t>
            </a:r>
            <a:r>
              <a:rPr lang="en-US" dirty="0"/>
              <a:t>, "%</a:t>
            </a:r>
            <a:r>
              <a:rPr lang="en-US" dirty="0" err="1"/>
              <a:t>s%s</a:t>
            </a:r>
            <a:r>
              <a:rPr lang="en-US" dirty="0"/>
              <a:t>", </a:t>
            </a:r>
            <a:r>
              <a:rPr lang="en-US" dirty="0" err="1"/>
              <a:t>tname</a:t>
            </a:r>
            <a:r>
              <a:rPr lang="en-US" dirty="0"/>
              <a:t>, ".</a:t>
            </a:r>
            <a:r>
              <a:rPr lang="en-US" dirty="0" err="1"/>
              <a:t>png</a:t>
            </a:r>
            <a:r>
              <a:rPr lang="en-US" dirty="0"/>
              <a:t>");</a:t>
            </a:r>
          </a:p>
          <a:p>
            <a:r>
              <a:rPr lang="en-US" dirty="0"/>
              <a:t>						c1-&gt;</a:t>
            </a:r>
            <a:r>
              <a:rPr lang="en-US" dirty="0" err="1"/>
              <a:t>SaveAs</a:t>
            </a:r>
            <a:r>
              <a:rPr lang="en-US" dirty="0"/>
              <a:t>(</a:t>
            </a:r>
            <a:r>
              <a:rPr lang="en-US" dirty="0" err="1"/>
              <a:t>outfigname</a:t>
            </a:r>
            <a:r>
              <a:rPr lang="en-US" dirty="0"/>
              <a:t>);</a:t>
            </a:r>
          </a:p>
          <a:p>
            <a:endParaRPr lang="en-US" dirty="0"/>
          </a:p>
          <a:p>
            <a:r>
              <a:rPr lang="en-US" dirty="0"/>
              <a:t>						//save root file</a:t>
            </a:r>
          </a:p>
          <a:p>
            <a:r>
              <a:rPr lang="en-US" dirty="0"/>
              <a:t>						</a:t>
            </a:r>
            <a:r>
              <a:rPr lang="en-US" dirty="0" err="1"/>
              <a:t>sprintf</a:t>
            </a:r>
            <a:r>
              <a:rPr lang="en-US" dirty="0"/>
              <a:t>(</a:t>
            </a:r>
            <a:r>
              <a:rPr lang="en-US" dirty="0" err="1"/>
              <a:t>outrootname</a:t>
            </a:r>
            <a:r>
              <a:rPr lang="en-US" dirty="0"/>
              <a:t>, "%</a:t>
            </a:r>
            <a:r>
              <a:rPr lang="en-US" dirty="0" err="1"/>
              <a:t>s%s</a:t>
            </a:r>
            <a:r>
              <a:rPr lang="en-US" dirty="0"/>
              <a:t>", </a:t>
            </a:r>
            <a:r>
              <a:rPr lang="en-US" dirty="0" err="1"/>
              <a:t>tname</a:t>
            </a:r>
            <a:r>
              <a:rPr lang="en-US" dirty="0"/>
              <a:t>, ".root");</a:t>
            </a:r>
          </a:p>
          <a:p>
            <a:r>
              <a:rPr lang="en-US" dirty="0"/>
              <a:t>						</a:t>
            </a:r>
            <a:r>
              <a:rPr lang="en-US" dirty="0" err="1"/>
              <a:t>TFile</a:t>
            </a:r>
            <a:r>
              <a:rPr lang="en-US" dirty="0"/>
              <a:t>* </a:t>
            </a:r>
            <a:r>
              <a:rPr lang="en-US" dirty="0" err="1"/>
              <a:t>outfileroot</a:t>
            </a:r>
            <a:r>
              <a:rPr lang="en-US" dirty="0"/>
              <a:t> = new </a:t>
            </a:r>
            <a:r>
              <a:rPr lang="en-US" dirty="0" err="1"/>
              <a:t>TFile</a:t>
            </a:r>
            <a:r>
              <a:rPr lang="en-US" dirty="0"/>
              <a:t>(</a:t>
            </a:r>
            <a:r>
              <a:rPr lang="en-US" dirty="0" err="1"/>
              <a:t>outrootname</a:t>
            </a:r>
            <a:r>
              <a:rPr lang="en-US" dirty="0"/>
              <a:t>, "RECREATE");</a:t>
            </a:r>
          </a:p>
          <a:p>
            <a:endParaRPr lang="en-US" dirty="0"/>
          </a:p>
          <a:p>
            <a:r>
              <a:rPr lang="en-US" dirty="0"/>
              <a:t>						</a:t>
            </a:r>
            <a:r>
              <a:rPr lang="en-US" dirty="0" err="1"/>
              <a:t>h_measured_spec</a:t>
            </a:r>
            <a:r>
              <a:rPr lang="en-US" dirty="0"/>
              <a:t>-&gt;Write("</a:t>
            </a:r>
            <a:r>
              <a:rPr lang="en-US" dirty="0" err="1"/>
              <a:t>h_measured_spec</a:t>
            </a:r>
            <a:r>
              <a:rPr lang="en-US" dirty="0"/>
              <a:t>");</a:t>
            </a:r>
          </a:p>
          <a:p>
            <a:r>
              <a:rPr lang="en-US" dirty="0"/>
              <a:t>						</a:t>
            </a:r>
            <a:r>
              <a:rPr lang="en-US" dirty="0" err="1"/>
              <a:t>h_simulated_spec_scaled_plus_fit_background_scaled</a:t>
            </a:r>
            <a:r>
              <a:rPr lang="en-US" dirty="0"/>
              <a:t>-&gt;Write("</a:t>
            </a:r>
            <a:r>
              <a:rPr lang="en-US" dirty="0" err="1"/>
              <a:t>h_simulated_gammaspec_and_fit_background_combined</a:t>
            </a:r>
            <a:r>
              <a:rPr lang="en-US" dirty="0"/>
              <a:t>");</a:t>
            </a:r>
          </a:p>
          <a:p>
            <a:r>
              <a:rPr lang="en-US" dirty="0"/>
              <a:t>						</a:t>
            </a:r>
            <a:r>
              <a:rPr lang="en-US" dirty="0" err="1"/>
              <a:t>graph_residual</a:t>
            </a:r>
            <a:r>
              <a:rPr lang="en-US" dirty="0"/>
              <a:t>-&gt;Write("</a:t>
            </a:r>
            <a:r>
              <a:rPr lang="en-US" dirty="0" err="1"/>
              <a:t>graph_residual</a:t>
            </a:r>
            <a:r>
              <a:rPr lang="en-US" dirty="0"/>
              <a:t>");</a:t>
            </a:r>
          </a:p>
          <a:p>
            <a:r>
              <a:rPr lang="en-US" dirty="0"/>
              <a:t>						</a:t>
            </a:r>
            <a:r>
              <a:rPr lang="en-US" dirty="0" err="1"/>
              <a:t>h_simulated_spec</a:t>
            </a:r>
            <a:r>
              <a:rPr lang="en-US" dirty="0"/>
              <a:t>-&gt;Write("</a:t>
            </a:r>
            <a:r>
              <a:rPr lang="en-US" dirty="0" err="1"/>
              <a:t>h_simulated_spec</a:t>
            </a:r>
            <a:r>
              <a:rPr lang="en-US" dirty="0"/>
              <a:t>");</a:t>
            </a:r>
          </a:p>
          <a:p>
            <a:r>
              <a:rPr lang="en-US" dirty="0"/>
              <a:t>						</a:t>
            </a:r>
            <a:r>
              <a:rPr lang="en-US" dirty="0" err="1"/>
              <a:t>h_fit_background</a:t>
            </a:r>
            <a:r>
              <a:rPr lang="en-US" dirty="0"/>
              <a:t>-&gt;Write("</a:t>
            </a:r>
            <a:r>
              <a:rPr lang="en-US" dirty="0" err="1"/>
              <a:t>h_fit_background</a:t>
            </a:r>
            <a:r>
              <a:rPr lang="en-US" dirty="0"/>
              <a:t>");</a:t>
            </a:r>
          </a:p>
          <a:p>
            <a:endParaRPr lang="en-US" dirty="0"/>
          </a:p>
          <a:p>
            <a:endParaRPr lang="en-US" dirty="0"/>
          </a:p>
          <a:p>
            <a:r>
              <a:rPr lang="en-US" dirty="0"/>
              <a:t>						//save histogram bin counts for Surmise "model y values"</a:t>
            </a:r>
          </a:p>
          <a:p>
            <a:r>
              <a:rPr lang="en-US" dirty="0"/>
              <a:t>			 			</a:t>
            </a:r>
            <a:r>
              <a:rPr lang="en-US" dirty="0" err="1"/>
              <a:t>sprintf</a:t>
            </a:r>
            <a:r>
              <a:rPr lang="en-US" dirty="0"/>
              <a:t>(outtxtname,"%s%.0f%s%.0f%s","D:/X/out/DSL2_Comparison/Eg",E0_gamma,"/DSL_31S",E0_gamma,"_model_y_values.dat");</a:t>
            </a:r>
          </a:p>
          <a:p>
            <a:r>
              <a:rPr lang="en-US" dirty="0"/>
              <a:t>			 			FILE *</a:t>
            </a:r>
            <a:r>
              <a:rPr lang="en-US" dirty="0" err="1"/>
              <a:t>outfilehist</a:t>
            </a:r>
            <a:r>
              <a:rPr lang="en-US" dirty="0"/>
              <a:t> = </a:t>
            </a:r>
            <a:r>
              <a:rPr lang="en-US" dirty="0" err="1"/>
              <a:t>fopen</a:t>
            </a:r>
            <a:r>
              <a:rPr lang="en-US" dirty="0"/>
              <a:t> (</a:t>
            </a:r>
            <a:r>
              <a:rPr lang="en-US" dirty="0" err="1"/>
              <a:t>outtxtname</a:t>
            </a:r>
            <a:r>
              <a:rPr lang="en-US" dirty="0"/>
              <a:t>,"a"); //</a:t>
            </a:r>
            <a:r>
              <a:rPr lang="en-US" dirty="0" err="1"/>
              <a:t>ofstream</a:t>
            </a:r>
            <a:r>
              <a:rPr lang="en-US" dirty="0"/>
              <a:t> doesn't work</a:t>
            </a:r>
          </a:p>
          <a:p>
            <a:r>
              <a:rPr lang="en-US" dirty="0"/>
              <a:t>						</a:t>
            </a:r>
            <a:r>
              <a:rPr lang="en-US" dirty="0" err="1"/>
              <a:t>fprintf</a:t>
            </a:r>
            <a:r>
              <a:rPr lang="en-US" dirty="0"/>
              <a:t>(</a:t>
            </a:r>
            <a:r>
              <a:rPr lang="en-US" dirty="0" err="1"/>
              <a:t>outfilehist</a:t>
            </a:r>
            <a:r>
              <a:rPr lang="en-US" dirty="0"/>
              <a:t>, "%d", </a:t>
            </a:r>
            <a:r>
              <a:rPr lang="en-US" dirty="0" err="1"/>
              <a:t>i_how_many_comparisons_have_done</a:t>
            </a:r>
            <a:r>
              <a:rPr lang="en-US" dirty="0"/>
              <a:t>);</a:t>
            </a:r>
          </a:p>
          <a:p>
            <a:r>
              <a:rPr lang="en-US" dirty="0"/>
              <a:t>			 			for (int </a:t>
            </a:r>
            <a:r>
              <a:rPr lang="en-US" dirty="0" err="1"/>
              <a:t>ibin</a:t>
            </a:r>
            <a:r>
              <a:rPr lang="en-US" dirty="0"/>
              <a:t> = </a:t>
            </a:r>
            <a:r>
              <a:rPr lang="en-US" dirty="0" err="1"/>
              <a:t>peakrange_min</a:t>
            </a:r>
            <a:r>
              <a:rPr lang="en-US" dirty="0"/>
              <a:t>  + 1; </a:t>
            </a:r>
            <a:r>
              <a:rPr lang="en-US" dirty="0" err="1"/>
              <a:t>ibin</a:t>
            </a:r>
            <a:r>
              <a:rPr lang="en-US" dirty="0"/>
              <a:t> &lt;= </a:t>
            </a:r>
            <a:r>
              <a:rPr lang="en-US" dirty="0" err="1"/>
              <a:t>peakrange_max</a:t>
            </a:r>
            <a:r>
              <a:rPr lang="en-US" dirty="0"/>
              <a:t>; </a:t>
            </a:r>
            <a:r>
              <a:rPr lang="en-US" dirty="0" err="1"/>
              <a:t>ibin</a:t>
            </a:r>
            <a:r>
              <a:rPr lang="en-US" dirty="0"/>
              <a:t>++)</a:t>
            </a:r>
          </a:p>
          <a:p>
            <a:r>
              <a:rPr lang="en-US" dirty="0"/>
              <a:t>			 			{</a:t>
            </a:r>
          </a:p>
          <a:p>
            <a:r>
              <a:rPr lang="en-US" dirty="0"/>
              <a:t>			 				</a:t>
            </a:r>
            <a:r>
              <a:rPr lang="en-US" dirty="0" err="1"/>
              <a:t>fprintf</a:t>
            </a:r>
            <a:r>
              <a:rPr lang="en-US" dirty="0"/>
              <a:t>(</a:t>
            </a:r>
            <a:r>
              <a:rPr lang="en-US" dirty="0" err="1"/>
              <a:t>outfilehist</a:t>
            </a:r>
            <a:r>
              <a:rPr lang="en-US" dirty="0"/>
              <a:t>, "	%.4f", </a:t>
            </a:r>
            <a:r>
              <a:rPr lang="en-US" dirty="0" err="1"/>
              <a:t>h_simulated_spec_scaled_plus_fit_background_scaled</a:t>
            </a:r>
            <a:r>
              <a:rPr lang="en-US" dirty="0"/>
              <a:t>-&gt;</a:t>
            </a:r>
            <a:r>
              <a:rPr lang="en-US" dirty="0" err="1"/>
              <a:t>GetBinContent</a:t>
            </a:r>
            <a:r>
              <a:rPr lang="en-US" dirty="0"/>
              <a:t>(</a:t>
            </a:r>
            <a:r>
              <a:rPr lang="en-US" dirty="0" err="1"/>
              <a:t>ibin</a:t>
            </a:r>
            <a:r>
              <a:rPr lang="en-US" dirty="0"/>
              <a:t>));</a:t>
            </a:r>
          </a:p>
          <a:p>
            <a:r>
              <a:rPr lang="en-US" dirty="0"/>
              <a:t>			 			}</a:t>
            </a:r>
          </a:p>
          <a:p>
            <a:r>
              <a:rPr lang="en-US" dirty="0"/>
              <a:t>						</a:t>
            </a:r>
            <a:r>
              <a:rPr lang="en-US" dirty="0" err="1"/>
              <a:t>fprintf</a:t>
            </a:r>
            <a:r>
              <a:rPr lang="en-US" dirty="0"/>
              <a:t>(</a:t>
            </a:r>
            <a:r>
              <a:rPr lang="en-US" dirty="0" err="1"/>
              <a:t>outfilehist</a:t>
            </a:r>
            <a:r>
              <a:rPr lang="en-US" dirty="0"/>
              <a:t>, "\n");</a:t>
            </a:r>
          </a:p>
          <a:p>
            <a:r>
              <a:rPr lang="en-US" dirty="0"/>
              <a:t>						</a:t>
            </a:r>
            <a:r>
              <a:rPr lang="en-US" dirty="0" err="1"/>
              <a:t>fclose</a:t>
            </a:r>
            <a:r>
              <a:rPr lang="en-US" dirty="0"/>
              <a:t>(</a:t>
            </a:r>
            <a:r>
              <a:rPr lang="en-US" dirty="0" err="1"/>
              <a:t>outfilehist</a:t>
            </a:r>
            <a:r>
              <a:rPr lang="en-US" dirty="0"/>
              <a:t>);</a:t>
            </a:r>
          </a:p>
          <a:p>
            <a:endParaRPr lang="en-US" dirty="0"/>
          </a:p>
          <a:p>
            <a:r>
              <a:rPr lang="en-US" dirty="0"/>
              <a:t>						// save parameters txt for Surmise "model parameters"</a:t>
            </a:r>
          </a:p>
          <a:p>
            <a:r>
              <a:rPr lang="en-US" dirty="0"/>
              <a:t>						</a:t>
            </a:r>
            <a:r>
              <a:rPr lang="en-US" dirty="0" err="1"/>
              <a:t>sprintf</a:t>
            </a:r>
            <a:r>
              <a:rPr lang="en-US" dirty="0"/>
              <a:t>(</a:t>
            </a:r>
            <a:r>
              <a:rPr lang="en-US" dirty="0" err="1"/>
              <a:t>outtxtname</a:t>
            </a:r>
            <a:r>
              <a:rPr lang="en-US" dirty="0"/>
              <a:t>, "%s%.0f%s%.0f%s", "D:/X/out/DSL2_Comparison/Eg", E0_gamma, "/DSL_31S", E0_gamma, "_model_parameter_values.dat");</a:t>
            </a:r>
          </a:p>
          <a:p>
            <a:r>
              <a:rPr lang="en-US" dirty="0"/>
              <a:t>			 			FILE *</a:t>
            </a:r>
            <a:r>
              <a:rPr lang="en-US" dirty="0" err="1"/>
              <a:t>outfilepara</a:t>
            </a:r>
            <a:r>
              <a:rPr lang="en-US" dirty="0"/>
              <a:t> = </a:t>
            </a:r>
            <a:r>
              <a:rPr lang="en-US" dirty="0" err="1"/>
              <a:t>fopen</a:t>
            </a:r>
            <a:r>
              <a:rPr lang="en-US" dirty="0"/>
              <a:t> (</a:t>
            </a:r>
            <a:r>
              <a:rPr lang="en-US" dirty="0" err="1"/>
              <a:t>outtxtname</a:t>
            </a:r>
            <a:r>
              <a:rPr lang="en-US" dirty="0"/>
              <a:t>,"a"); //</a:t>
            </a:r>
            <a:r>
              <a:rPr lang="en-US" dirty="0" err="1"/>
              <a:t>ofstream</a:t>
            </a:r>
            <a:r>
              <a:rPr lang="en-US" dirty="0"/>
              <a:t> doesn't work</a:t>
            </a:r>
          </a:p>
          <a:p>
            <a:r>
              <a:rPr lang="en-US" dirty="0"/>
              <a:t>						</a:t>
            </a:r>
            <a:r>
              <a:rPr lang="en-US" dirty="0" err="1"/>
              <a:t>fprintf</a:t>
            </a:r>
            <a:r>
              <a:rPr lang="en-US" dirty="0"/>
              <a:t>(</a:t>
            </a:r>
            <a:r>
              <a:rPr lang="en-US" dirty="0" err="1"/>
              <a:t>outfilepara</a:t>
            </a:r>
            <a:r>
              <a:rPr lang="en-US" dirty="0"/>
              <a:t>, "%d	%.1f	%.2f	%.2f	%.2f\n", </a:t>
            </a:r>
            <a:r>
              <a:rPr lang="en-US" dirty="0" err="1"/>
              <a:t>i_how_many_comparisons_have_done</a:t>
            </a:r>
            <a:r>
              <a:rPr lang="en-US" dirty="0"/>
              <a:t>, </a:t>
            </a:r>
            <a:r>
              <a:rPr lang="en-US" dirty="0" err="1"/>
              <a:t>Tau_values</a:t>
            </a:r>
            <a:r>
              <a:rPr lang="en-US" dirty="0"/>
              <a:t>[</a:t>
            </a:r>
            <a:r>
              <a:rPr lang="en-US" dirty="0" err="1"/>
              <a:t>iTau</a:t>
            </a:r>
            <a:r>
              <a:rPr lang="en-US" dirty="0"/>
              <a:t>], </a:t>
            </a:r>
            <a:r>
              <a:rPr lang="en-US" dirty="0" err="1"/>
              <a:t>Eg_values</a:t>
            </a:r>
            <a:r>
              <a:rPr lang="en-US" dirty="0"/>
              <a:t>[</a:t>
            </a:r>
            <a:r>
              <a:rPr lang="en-US" dirty="0" err="1"/>
              <a:t>iEg</a:t>
            </a:r>
            <a:r>
              <a:rPr lang="en-US" dirty="0"/>
              <a:t>], </a:t>
            </a:r>
            <a:r>
              <a:rPr lang="en-US" dirty="0" err="1"/>
              <a:t>Bkg_values</a:t>
            </a:r>
            <a:r>
              <a:rPr lang="en-US" dirty="0"/>
              <a:t>[</a:t>
            </a:r>
            <a:r>
              <a:rPr lang="en-US" dirty="0" err="1"/>
              <a:t>iBkg</a:t>
            </a:r>
            <a:r>
              <a:rPr lang="en-US" dirty="0"/>
              <a:t>], </a:t>
            </a:r>
            <a:r>
              <a:rPr lang="en-US" dirty="0" err="1"/>
              <a:t>SP_values</a:t>
            </a:r>
            <a:r>
              <a:rPr lang="en-US" dirty="0"/>
              <a:t>[</a:t>
            </a:r>
            <a:r>
              <a:rPr lang="en-US" dirty="0" err="1"/>
              <a:t>iSP</a:t>
            </a:r>
            <a:r>
              <a:rPr lang="en-US" dirty="0"/>
              <a:t>]);</a:t>
            </a:r>
          </a:p>
          <a:p>
            <a:r>
              <a:rPr lang="en-US" dirty="0"/>
              <a:t>						</a:t>
            </a:r>
            <a:r>
              <a:rPr lang="en-US" dirty="0" err="1"/>
              <a:t>fclose</a:t>
            </a:r>
            <a:r>
              <a:rPr lang="en-US" dirty="0"/>
              <a:t>(</a:t>
            </a:r>
            <a:r>
              <a:rPr lang="en-US" dirty="0" err="1"/>
              <a:t>outfilepara</a:t>
            </a:r>
            <a:r>
              <a:rPr lang="en-US" dirty="0"/>
              <a:t>);</a:t>
            </a:r>
          </a:p>
          <a:p>
            <a:endParaRPr lang="en-US" dirty="0"/>
          </a:p>
          <a:p>
            <a:r>
              <a:rPr lang="en-US" dirty="0"/>
              <a:t>						</a:t>
            </a:r>
            <a:r>
              <a:rPr lang="en-US" dirty="0" err="1"/>
              <a:t>cout</a:t>
            </a:r>
            <a:r>
              <a:rPr lang="en-US" dirty="0"/>
              <a:t> &lt;&lt; "</a:t>
            </a:r>
            <a:r>
              <a:rPr lang="en-US" dirty="0" err="1"/>
              <a:t>i_how_many_comparisons_have_done</a:t>
            </a:r>
            <a:r>
              <a:rPr lang="en-US" dirty="0"/>
              <a:t>=	" &lt;&lt; </a:t>
            </a:r>
            <a:r>
              <a:rPr lang="en-US" dirty="0" err="1"/>
              <a:t>i_how_many_comparisons_have_done</a:t>
            </a:r>
            <a:r>
              <a:rPr lang="en-US" dirty="0"/>
              <a:t> &lt;&lt; </a:t>
            </a:r>
            <a:r>
              <a:rPr lang="en-US" dirty="0" err="1"/>
              <a:t>endl</a:t>
            </a:r>
            <a:r>
              <a:rPr lang="en-US" dirty="0"/>
              <a:t>;</a:t>
            </a:r>
          </a:p>
          <a:p>
            <a:r>
              <a:rPr lang="en-US" dirty="0"/>
              <a:t>						</a:t>
            </a:r>
            <a:r>
              <a:rPr lang="en-US" dirty="0" err="1"/>
              <a:t>i_how_many_comparisons_have_done</a:t>
            </a:r>
            <a:r>
              <a:rPr lang="en-US" dirty="0"/>
              <a:t>++;</a:t>
            </a:r>
          </a:p>
          <a:p>
            <a:endParaRPr lang="en-US" dirty="0"/>
          </a:p>
          <a:p>
            <a:r>
              <a:rPr lang="en-US" dirty="0"/>
              <a:t>						delete </a:t>
            </a:r>
            <a:r>
              <a:rPr lang="en-US" dirty="0" err="1"/>
              <a:t>outfileroot</a:t>
            </a:r>
            <a:r>
              <a:rPr lang="en-US" dirty="0"/>
              <a:t>;</a:t>
            </a:r>
          </a:p>
          <a:p>
            <a:r>
              <a:rPr lang="en-US" dirty="0"/>
              <a:t>					} // for (</a:t>
            </a:r>
            <a:r>
              <a:rPr lang="en-US" dirty="0" err="1"/>
              <a:t>iTau</a:t>
            </a:r>
            <a:r>
              <a:rPr lang="en-US" dirty="0"/>
              <a:t>)</a:t>
            </a:r>
          </a:p>
          <a:p>
            <a:r>
              <a:rPr lang="en-US" dirty="0"/>
              <a:t>				} // for (</a:t>
            </a:r>
            <a:r>
              <a:rPr lang="en-US" dirty="0" err="1"/>
              <a:t>iAC</a:t>
            </a:r>
            <a:r>
              <a:rPr lang="en-US" dirty="0"/>
              <a:t>)</a:t>
            </a:r>
          </a:p>
          <a:p>
            <a:r>
              <a:rPr lang="en-US" dirty="0"/>
              <a:t>			} // for (</a:t>
            </a:r>
            <a:r>
              <a:rPr lang="en-US" dirty="0" err="1"/>
              <a:t>iSP</a:t>
            </a:r>
            <a:r>
              <a:rPr lang="en-US" dirty="0"/>
              <a:t>)</a:t>
            </a:r>
          </a:p>
          <a:p>
            <a:r>
              <a:rPr lang="en-US" dirty="0"/>
              <a:t>		} // for (</a:t>
            </a:r>
            <a:r>
              <a:rPr lang="en-US" dirty="0" err="1"/>
              <a:t>iBkg</a:t>
            </a:r>
            <a:r>
              <a:rPr lang="en-US" dirty="0"/>
              <a:t>)</a:t>
            </a:r>
          </a:p>
          <a:p>
            <a:r>
              <a:rPr lang="en-US" dirty="0"/>
              <a:t>	} // for(</a:t>
            </a:r>
            <a:r>
              <a:rPr lang="en-US" dirty="0" err="1"/>
              <a:t>iEg</a:t>
            </a:r>
            <a:r>
              <a:rPr lang="en-US" dirty="0"/>
              <a:t>)</a:t>
            </a:r>
          </a:p>
          <a:p>
            <a:r>
              <a:rPr lang="en-US" dirty="0"/>
              <a:t>		</a:t>
            </a:r>
          </a:p>
          <a:p>
            <a:r>
              <a:rPr lang="en-US" dirty="0"/>
              <a:t>}//</a:t>
            </a:r>
            <a:r>
              <a:rPr lang="en-US" dirty="0" err="1"/>
              <a:t>main_readhists</a:t>
            </a:r>
            <a:r>
              <a:rPr lang="en-US" dirty="0"/>
              <a:t>; </a:t>
            </a:r>
            <a:r>
              <a:rPr lang="en-US" dirty="0" err="1"/>
              <a:t>fcn</a:t>
            </a:r>
            <a:r>
              <a:rPr lang="en-US" dirty="0"/>
              <a:t>(); </a:t>
            </a:r>
            <a:r>
              <a:rPr lang="en-US" dirty="0" err="1"/>
              <a:t>comparehists</a:t>
            </a:r>
            <a:r>
              <a:rPr lang="en-US" dirty="0"/>
              <a:t>(); </a:t>
            </a:r>
            <a:r>
              <a:rPr lang="en-US" dirty="0" err="1"/>
              <a:t>main_draw_save</a:t>
            </a:r>
            <a:r>
              <a:rPr lang="en-US"/>
              <a:t>;</a:t>
            </a:r>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359</a:t>
            </a:fld>
            <a:endParaRPr lang="zh-CN" altLang="en-US"/>
          </a:p>
        </p:txBody>
      </p:sp>
    </p:spTree>
    <p:extLst>
      <p:ext uri="{BB962C8B-B14F-4D97-AF65-F5344CB8AC3E}">
        <p14:creationId xmlns:p14="http://schemas.microsoft.com/office/powerpoint/2010/main" val="1391904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"TH1F.h"</a:t>
            </a:r>
          </a:p>
          <a:p>
            <a:r>
              <a:rPr lang="en-US" dirty="0"/>
              <a:t>//#include &lt;</a:t>
            </a:r>
            <a:r>
              <a:rPr lang="en-US" dirty="0" err="1"/>
              <a:t>cmath</a:t>
            </a:r>
            <a:r>
              <a:rPr lang="en-US" dirty="0"/>
              <a:t>&gt; //can't use pow() with this header</a:t>
            </a:r>
          </a:p>
          <a:p>
            <a:r>
              <a:rPr lang="en-US" dirty="0"/>
              <a:t>#include &lt;</a:t>
            </a:r>
            <a:r>
              <a:rPr lang="en-US" dirty="0" err="1"/>
              <a:t>stdlib.h</a:t>
            </a:r>
            <a:r>
              <a:rPr lang="en-US" dirty="0"/>
              <a:t>&gt;</a:t>
            </a:r>
          </a:p>
          <a:p>
            <a:r>
              <a:rPr lang="en-US" dirty="0"/>
              <a:t>#include "</a:t>
            </a:r>
            <a:r>
              <a:rPr lang="en-US" dirty="0" err="1"/>
              <a:t>TMinuit.h</a:t>
            </a:r>
            <a:r>
              <a:rPr lang="en-US" dirty="0"/>
              <a:t>"</a:t>
            </a:r>
          </a:p>
          <a:p>
            <a:r>
              <a:rPr lang="en-US" dirty="0"/>
              <a:t>#include "</a:t>
            </a:r>
            <a:r>
              <a:rPr lang="en-US" dirty="0" err="1"/>
              <a:t>TFumili.h</a:t>
            </a:r>
            <a:r>
              <a:rPr lang="en-US" dirty="0"/>
              <a:t>"</a:t>
            </a:r>
          </a:p>
          <a:p>
            <a:r>
              <a:rPr lang="en-US" dirty="0"/>
              <a:t>#include "</a:t>
            </a:r>
            <a:r>
              <a:rPr lang="en-US" dirty="0" err="1"/>
              <a:t>TFile.h</a:t>
            </a:r>
            <a:r>
              <a:rPr lang="en-US" dirty="0"/>
              <a:t>"</a:t>
            </a:r>
          </a:p>
          <a:p>
            <a:r>
              <a:rPr lang="en-US" dirty="0"/>
              <a:t>#include "</a:t>
            </a:r>
            <a:r>
              <a:rPr lang="en-US" dirty="0" err="1"/>
              <a:t>TCanvas.h</a:t>
            </a:r>
            <a:r>
              <a:rPr lang="en-US" dirty="0"/>
              <a:t>"</a:t>
            </a:r>
          </a:p>
          <a:p>
            <a:r>
              <a:rPr lang="en-US" dirty="0"/>
              <a:t>#include "</a:t>
            </a:r>
            <a:r>
              <a:rPr lang="en-US" dirty="0" err="1"/>
              <a:t>TGraphErrors.h</a:t>
            </a:r>
            <a:r>
              <a:rPr lang="en-US" dirty="0"/>
              <a:t>"</a:t>
            </a:r>
          </a:p>
          <a:p>
            <a:r>
              <a:rPr lang="en-US" dirty="0"/>
              <a:t>#include "</a:t>
            </a:r>
            <a:r>
              <a:rPr lang="en-US" dirty="0" err="1"/>
              <a:t>TGraphAsymmErrors.h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&lt;iostream&gt;</a:t>
            </a:r>
          </a:p>
          <a:p>
            <a:r>
              <a:rPr lang="en-US" dirty="0"/>
              <a:t>#include &lt;</a:t>
            </a:r>
            <a:r>
              <a:rPr lang="en-US" dirty="0" err="1"/>
              <a:t>fstream</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TStyle.h</a:t>
            </a:r>
            <a:r>
              <a:rPr lang="en-US" dirty="0"/>
              <a:t>&gt;</a:t>
            </a:r>
          </a:p>
          <a:p>
            <a:r>
              <a:rPr lang="en-US" dirty="0"/>
              <a:t>#include &lt;</a:t>
            </a:r>
            <a:r>
              <a:rPr lang="en-US" dirty="0" err="1"/>
              <a:t>TCutG.h</a:t>
            </a:r>
            <a:r>
              <a:rPr lang="en-US" dirty="0"/>
              <a:t>&gt;</a:t>
            </a:r>
          </a:p>
          <a:p>
            <a:r>
              <a:rPr lang="en-US" dirty="0"/>
              <a:t>#include &lt;</a:t>
            </a:r>
            <a:r>
              <a:rPr lang="en-US" dirty="0" err="1"/>
              <a:t>TChain.h</a:t>
            </a:r>
            <a:r>
              <a:rPr lang="en-US" dirty="0"/>
              <a:t>&gt;</a:t>
            </a:r>
          </a:p>
          <a:p>
            <a:r>
              <a:rPr lang="en-US" dirty="0"/>
              <a:t>#include &lt;</a:t>
            </a:r>
            <a:r>
              <a:rPr lang="en-US" dirty="0" err="1"/>
              <a:t>TMinuit.h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TRandom.h</a:t>
            </a:r>
            <a:r>
              <a:rPr lang="en-US" dirty="0"/>
              <a:t>"</a:t>
            </a:r>
          </a:p>
          <a:p>
            <a:r>
              <a:rPr lang="en-US" dirty="0"/>
              <a:t>#include &lt;TRandom3.h&gt;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"TH2.h"</a:t>
            </a:r>
          </a:p>
          <a:p>
            <a:r>
              <a:rPr lang="en-US" dirty="0"/>
              <a:t>#include "TH3.h"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#include "</a:t>
            </a:r>
            <a:r>
              <a:rPr lang="en-US" dirty="0" err="1"/>
              <a:t>TPaletteAxis.h</a:t>
            </a:r>
            <a:r>
              <a:rPr lang="en-US" dirty="0"/>
              <a:t>"</a:t>
            </a:r>
          </a:p>
          <a:p>
            <a:r>
              <a:rPr lang="en-US" dirty="0"/>
              <a:t>using namespace std;</a:t>
            </a:r>
          </a:p>
          <a:p>
            <a:r>
              <a:rPr lang="en-US" dirty="0"/>
              <a:t>//ROOT 5 only. ROOT 6 doesn't give result.</a:t>
            </a:r>
          </a:p>
          <a:p>
            <a:r>
              <a:rPr lang="en-US" dirty="0"/>
              <a:t>//</a:t>
            </a:r>
            <a:r>
              <a:rPr lang="en-US" dirty="0" err="1"/>
              <a:t>main_readhists</a:t>
            </a:r>
            <a:r>
              <a:rPr lang="en-US" dirty="0"/>
              <a:t>; </a:t>
            </a:r>
            <a:r>
              <a:rPr lang="en-US" dirty="0" err="1"/>
              <a:t>fcn</a:t>
            </a:r>
            <a:r>
              <a:rPr lang="en-US" dirty="0"/>
              <a:t>(); </a:t>
            </a:r>
            <a:r>
              <a:rPr lang="en-US" dirty="0" err="1"/>
              <a:t>comparehists</a:t>
            </a:r>
            <a:r>
              <a:rPr lang="en-US" dirty="0"/>
              <a:t>(); </a:t>
            </a:r>
            <a:r>
              <a:rPr lang="en-US" dirty="0" err="1"/>
              <a:t>main_draw_save</a:t>
            </a:r>
            <a:r>
              <a:rPr lang="en-US" dirty="0"/>
              <a:t>;//search m o d </a:t>
            </a:r>
            <a:r>
              <a:rPr lang="en-US" dirty="0" err="1"/>
              <a:t>i</a:t>
            </a:r>
            <a:r>
              <a:rPr lang="en-US" dirty="0"/>
              <a:t> f y to change something</a:t>
            </a:r>
          </a:p>
          <a:p>
            <a:r>
              <a:rPr lang="en-US" dirty="0"/>
              <a:t>// one peak + linear </a:t>
            </a:r>
            <a:r>
              <a:rPr lang="en-US" dirty="0" err="1"/>
              <a:t>fline</a:t>
            </a:r>
            <a:r>
              <a:rPr lang="en-US" dirty="0"/>
              <a:t> two-part bkg. Recommended for final results!</a:t>
            </a:r>
          </a:p>
          <a:p>
            <a:r>
              <a:rPr lang="en-US" dirty="0"/>
              <a:t>// could subtract 2234's low-energy Compton bkg. // It could output some final figures.</a:t>
            </a:r>
          </a:p>
          <a:p>
            <a:r>
              <a:rPr lang="en-US" dirty="0" err="1"/>
              <a:t>TFile</a:t>
            </a:r>
            <a:r>
              <a:rPr lang="en-US" dirty="0"/>
              <a:t>* </a:t>
            </a:r>
            <a:r>
              <a:rPr lang="en-US" dirty="0" err="1"/>
              <a:t>fin_simu</a:t>
            </a:r>
            <a:r>
              <a:rPr lang="en-US" dirty="0"/>
              <a:t>, * </a:t>
            </a:r>
            <a:r>
              <a:rPr lang="en-US" dirty="0" err="1"/>
              <a:t>fin_data</a:t>
            </a:r>
            <a:r>
              <a:rPr lang="en-US" dirty="0"/>
              <a:t>;</a:t>
            </a:r>
          </a:p>
          <a:p>
            <a:r>
              <a:rPr lang="en-US" dirty="0"/>
              <a:t>TH1F* </a:t>
            </a:r>
            <a:r>
              <a:rPr lang="en-US" dirty="0" err="1"/>
              <a:t>h_simulated_spec</a:t>
            </a:r>
            <a:r>
              <a:rPr lang="en-US" dirty="0"/>
              <a:t>, * </a:t>
            </a:r>
            <a:r>
              <a:rPr lang="en-US" dirty="0" err="1"/>
              <a:t>h_measured_spec</a:t>
            </a:r>
            <a:r>
              <a:rPr lang="en-US" dirty="0"/>
              <a:t>, * </a:t>
            </a:r>
            <a:r>
              <a:rPr lang="en-US" dirty="0" err="1"/>
              <a:t>h_fit_background</a:t>
            </a:r>
            <a:r>
              <a:rPr lang="en-US" dirty="0"/>
              <a:t>;</a:t>
            </a:r>
          </a:p>
          <a:p>
            <a:r>
              <a:rPr lang="en-US" dirty="0"/>
              <a:t>TH1F* </a:t>
            </a:r>
            <a:r>
              <a:rPr lang="en-US" dirty="0" err="1"/>
              <a:t>h_simulated_spec_scaled_plus_fit_background_scaled</a:t>
            </a:r>
            <a:r>
              <a:rPr lang="en-US" dirty="0"/>
              <a:t>;</a:t>
            </a:r>
          </a:p>
          <a:p>
            <a:endParaRPr lang="en-US" dirty="0"/>
          </a:p>
          <a:p>
            <a:r>
              <a:rPr lang="en-US" dirty="0"/>
              <a:t>const double </a:t>
            </a:r>
            <a:r>
              <a:rPr lang="en-US" dirty="0" err="1"/>
              <a:t>Binsperkev</a:t>
            </a:r>
            <a:r>
              <a:rPr lang="en-US" dirty="0"/>
              <a:t> = 1; //Number of bins per keV, the only place to change </a:t>
            </a:r>
            <a:r>
              <a:rPr lang="en-US" dirty="0" err="1"/>
              <a:t>binwidth</a:t>
            </a:r>
            <a:r>
              <a:rPr lang="en-US" dirty="0"/>
              <a:t>, all other variables is related to </a:t>
            </a:r>
            <a:r>
              <a:rPr lang="en-US" dirty="0" err="1"/>
              <a:t>Binsperkev</a:t>
            </a:r>
            <a:r>
              <a:rPr lang="en-US" dirty="0"/>
              <a:t> // 10 for NSCL, 2 for RIBLL, useless for DSL</a:t>
            </a:r>
          </a:p>
          <a:p>
            <a:r>
              <a:rPr lang="en-US" dirty="0"/>
              <a:t>const int </a:t>
            </a:r>
            <a:r>
              <a:rPr lang="en-US" dirty="0" err="1"/>
              <a:t>binwidth</a:t>
            </a:r>
            <a:r>
              <a:rPr lang="en-US" dirty="0"/>
              <a:t> = 1; //</a:t>
            </a:r>
            <a:r>
              <a:rPr lang="en-US" dirty="0" err="1"/>
              <a:t>binwidths</a:t>
            </a:r>
            <a:r>
              <a:rPr lang="en-US" dirty="0"/>
              <a:t> in units of keV</a:t>
            </a:r>
          </a:p>
          <a:p>
            <a:r>
              <a:rPr lang="en-US" dirty="0"/>
              <a:t>const int </a:t>
            </a:r>
            <a:r>
              <a:rPr lang="en-US" dirty="0" err="1"/>
              <a:t>factor_rebin</a:t>
            </a:r>
            <a:r>
              <a:rPr lang="en-US" dirty="0"/>
              <a:t> = 1; //</a:t>
            </a:r>
            <a:r>
              <a:rPr lang="en-US" dirty="0" err="1"/>
              <a:t>simu</a:t>
            </a:r>
            <a:r>
              <a:rPr lang="en-US" dirty="0"/>
              <a:t> and data </a:t>
            </a:r>
            <a:r>
              <a:rPr lang="en-US" dirty="0" err="1"/>
              <a:t>Rebin</a:t>
            </a:r>
            <a:r>
              <a:rPr lang="en-US" dirty="0"/>
              <a:t> factor</a:t>
            </a:r>
          </a:p>
          <a:p>
            <a:r>
              <a:rPr lang="en-US" dirty="0"/>
              <a:t>float </a:t>
            </a:r>
            <a:r>
              <a:rPr lang="en-US" dirty="0" err="1"/>
              <a:t>bkgDown</a:t>
            </a:r>
            <a:r>
              <a:rPr lang="en-US" dirty="0"/>
              <a:t> = 0.99;</a:t>
            </a:r>
          </a:p>
          <a:p>
            <a:r>
              <a:rPr lang="en-US" dirty="0"/>
              <a:t>float </a:t>
            </a:r>
            <a:r>
              <a:rPr lang="en-US" dirty="0" err="1"/>
              <a:t>bkgUp</a:t>
            </a:r>
            <a:r>
              <a:rPr lang="en-US" dirty="0"/>
              <a:t> = 1.01; // if you set </a:t>
            </a:r>
            <a:r>
              <a:rPr lang="en-US" dirty="0" err="1"/>
              <a:t>bkgDown</a:t>
            </a:r>
            <a:r>
              <a:rPr lang="en-US" dirty="0"/>
              <a:t> and </a:t>
            </a:r>
            <a:r>
              <a:rPr lang="en-US" dirty="0" err="1"/>
              <a:t>bkgUp</a:t>
            </a:r>
            <a:r>
              <a:rPr lang="en-US" dirty="0"/>
              <a:t> the same value, the </a:t>
            </a:r>
            <a:r>
              <a:rPr lang="en-US" dirty="0" err="1"/>
              <a:t>bkg</a:t>
            </a:r>
            <a:r>
              <a:rPr lang="en-US" dirty="0"/>
              <a:t> will be set to zero in minimization, which is wrong</a:t>
            </a:r>
          </a:p>
          <a:p>
            <a:endParaRPr lang="en-US" dirty="0"/>
          </a:p>
          <a:p>
            <a:r>
              <a:rPr lang="en-US" dirty="0"/>
              <a:t>const double E0_gamma = 4156; //Ex=6390</a:t>
            </a:r>
          </a:p>
          <a:p>
            <a:r>
              <a:rPr lang="en-US" dirty="0"/>
              <a:t>const int </a:t>
            </a:r>
            <a:r>
              <a:rPr lang="en-US" dirty="0" err="1"/>
              <a:t>peakrange_min</a:t>
            </a:r>
            <a:r>
              <a:rPr lang="en-US" dirty="0"/>
              <a:t> = 4410; // bin = 4411; bin center = 4410.5</a:t>
            </a:r>
          </a:p>
          <a:p>
            <a:r>
              <a:rPr lang="en-US" dirty="0"/>
              <a:t>const int </a:t>
            </a:r>
            <a:r>
              <a:rPr lang="en-US" dirty="0" err="1"/>
              <a:t>peakrange_max</a:t>
            </a:r>
            <a:r>
              <a:rPr lang="en-US" dirty="0"/>
              <a:t> = 4520; // bin = 4520; bin center = 4519.5</a:t>
            </a:r>
          </a:p>
          <a:p>
            <a:r>
              <a:rPr lang="en-US" dirty="0"/>
              <a:t>const int </a:t>
            </a:r>
            <a:r>
              <a:rPr lang="en-US" dirty="0" err="1"/>
              <a:t>Ea</a:t>
            </a:r>
            <a:r>
              <a:rPr lang="en-US" dirty="0"/>
              <a:t> = 39;</a:t>
            </a:r>
          </a:p>
          <a:p>
            <a:r>
              <a:rPr lang="en-US" dirty="0"/>
              <a:t>double T0_lifetime = 0;</a:t>
            </a:r>
          </a:p>
          <a:p>
            <a:r>
              <a:rPr lang="en-US" dirty="0"/>
              <a:t>int </a:t>
            </a:r>
            <a:r>
              <a:rPr lang="en-US" dirty="0" err="1"/>
              <a:t>Lifetimestep</a:t>
            </a:r>
            <a:r>
              <a:rPr lang="en-US" dirty="0"/>
              <a:t> = 1;</a:t>
            </a:r>
          </a:p>
          <a:p>
            <a:r>
              <a:rPr lang="en-US" dirty="0"/>
              <a:t>double centroid = 4155.84;</a:t>
            </a:r>
          </a:p>
          <a:p>
            <a:r>
              <a:rPr lang="en-US" dirty="0"/>
              <a:t>double </a:t>
            </a:r>
            <a:r>
              <a:rPr lang="en-US" dirty="0" err="1"/>
              <a:t>Eg_uncertainty</a:t>
            </a:r>
            <a:r>
              <a:rPr lang="en-US" dirty="0"/>
              <a:t> = 0.31;</a:t>
            </a:r>
          </a:p>
          <a:p>
            <a:r>
              <a:rPr lang="en-US" dirty="0"/>
              <a:t>int </a:t>
            </a:r>
            <a:r>
              <a:rPr lang="en-US" dirty="0" err="1"/>
              <a:t>Yaxisrange</a:t>
            </a:r>
            <a:r>
              <a:rPr lang="en-US" dirty="0"/>
              <a:t> = 15;</a:t>
            </a:r>
          </a:p>
          <a:p>
            <a:r>
              <a:rPr lang="en-US" dirty="0"/>
              <a:t>const double </a:t>
            </a:r>
            <a:r>
              <a:rPr lang="en-US" dirty="0" err="1"/>
              <a:t>fitrange_min</a:t>
            </a:r>
            <a:r>
              <a:rPr lang="en-US" dirty="0"/>
              <a:t> = 4280; // bin = 4281; bin center = 4280.5</a:t>
            </a:r>
          </a:p>
          <a:p>
            <a:r>
              <a:rPr lang="en-US" dirty="0"/>
              <a:t>const double </a:t>
            </a:r>
            <a:r>
              <a:rPr lang="en-US" dirty="0" err="1"/>
              <a:t>fitrange_max</a:t>
            </a:r>
            <a:r>
              <a:rPr lang="en-US" dirty="0"/>
              <a:t> = 4660; // bin = 4660; bin center = 4659.5</a:t>
            </a:r>
          </a:p>
          <a:p>
            <a:r>
              <a:rPr lang="en-US" dirty="0"/>
              <a:t>const int </a:t>
            </a:r>
            <a:r>
              <a:rPr lang="en-US" dirty="0" err="1"/>
              <a:t>num_bins_fullrange</a:t>
            </a:r>
            <a:r>
              <a:rPr lang="en-US" dirty="0"/>
              <a:t> = 380;</a:t>
            </a:r>
          </a:p>
          <a:p>
            <a:r>
              <a:rPr lang="en-US" dirty="0"/>
              <a:t>const int </a:t>
            </a:r>
            <a:r>
              <a:rPr lang="en-US" dirty="0" err="1"/>
              <a:t>num_bins_peak</a:t>
            </a:r>
            <a:r>
              <a:rPr lang="en-US" dirty="0"/>
              <a:t> = 110;</a:t>
            </a:r>
          </a:p>
          <a:p>
            <a:r>
              <a:rPr lang="en-US" dirty="0"/>
              <a:t>double </a:t>
            </a:r>
            <a:r>
              <a:rPr lang="en-US" dirty="0" err="1"/>
              <a:t>Low_bkg</a:t>
            </a:r>
            <a:r>
              <a:rPr lang="en-US" dirty="0"/>
              <a:t> = 0.97;</a:t>
            </a:r>
          </a:p>
          <a:p>
            <a:r>
              <a:rPr lang="en-US" dirty="0"/>
              <a:t>double </a:t>
            </a:r>
            <a:r>
              <a:rPr lang="en-US" dirty="0" err="1"/>
              <a:t>High_bkg</a:t>
            </a:r>
            <a:r>
              <a:rPr lang="en-US" dirty="0"/>
              <a:t> = 1.03;</a:t>
            </a:r>
          </a:p>
          <a:p>
            <a:endParaRPr lang="en-US" dirty="0"/>
          </a:p>
          <a:p>
            <a:r>
              <a:rPr lang="en-US" dirty="0"/>
              <a:t>double </a:t>
            </a:r>
            <a:r>
              <a:rPr lang="en-US" dirty="0" err="1"/>
              <a:t>Tau_values</a:t>
            </a:r>
            <a:r>
              <a:rPr lang="en-US" dirty="0"/>
              <a:t>[] = { 0.0, 1.0, 2.0, 4.0, 6.0, 8.0, 10.0, 12.0, 14.0, 18.0, 30.0 };</a:t>
            </a:r>
          </a:p>
          <a:p>
            <a:r>
              <a:rPr lang="en-US" dirty="0"/>
              <a:t>double </a:t>
            </a:r>
            <a:r>
              <a:rPr lang="en-US" dirty="0" err="1"/>
              <a:t>Eg_values</a:t>
            </a:r>
            <a:r>
              <a:rPr lang="en-US" dirty="0"/>
              <a:t>[] = { 4155.53, 4155.84, 4156.15 };</a:t>
            </a:r>
          </a:p>
          <a:p>
            <a:r>
              <a:rPr lang="en-US" dirty="0"/>
              <a:t>double </a:t>
            </a:r>
            <a:r>
              <a:rPr lang="en-US" dirty="0" err="1"/>
              <a:t>Bkg_values</a:t>
            </a:r>
            <a:r>
              <a:rPr lang="en-US" dirty="0"/>
              <a:t>[] = { 0.90, 1.00, 1.10 };</a:t>
            </a:r>
          </a:p>
          <a:p>
            <a:r>
              <a:rPr lang="en-US" dirty="0"/>
              <a:t>double </a:t>
            </a:r>
            <a:r>
              <a:rPr lang="en-US" dirty="0" err="1"/>
              <a:t>SP_values</a:t>
            </a:r>
            <a:r>
              <a:rPr lang="en-US" dirty="0"/>
              <a:t>[] = { 0.60, 1.00, 1.20 };</a:t>
            </a:r>
          </a:p>
          <a:p>
            <a:r>
              <a:rPr lang="en-US" dirty="0"/>
              <a:t>double </a:t>
            </a:r>
            <a:r>
              <a:rPr lang="en-US" dirty="0" err="1"/>
              <a:t>AC_values</a:t>
            </a:r>
            <a:r>
              <a:rPr lang="en-US" dirty="0"/>
              <a:t>[] = { 0.0 };</a:t>
            </a:r>
          </a:p>
          <a:p>
            <a:endParaRPr lang="en-US" dirty="0"/>
          </a:p>
          <a:p>
            <a:r>
              <a:rPr lang="en-US" dirty="0"/>
              <a:t>// double </a:t>
            </a:r>
            <a:r>
              <a:rPr lang="en-US" dirty="0" err="1"/>
              <a:t>Tau_values</a:t>
            </a:r>
            <a:r>
              <a:rPr lang="en-US" dirty="0"/>
              <a:t>[] = { 1.0};</a:t>
            </a:r>
          </a:p>
          <a:p>
            <a:r>
              <a:rPr lang="en-US" dirty="0"/>
              <a:t>// double </a:t>
            </a:r>
            <a:r>
              <a:rPr lang="en-US" dirty="0" err="1"/>
              <a:t>Eg_values</a:t>
            </a:r>
            <a:r>
              <a:rPr lang="en-US" dirty="0"/>
              <a:t>[] = { 4155.84 };</a:t>
            </a:r>
          </a:p>
          <a:p>
            <a:r>
              <a:rPr lang="en-US" dirty="0"/>
              <a:t>// double </a:t>
            </a:r>
            <a:r>
              <a:rPr lang="en-US" dirty="0" err="1"/>
              <a:t>Bkg_values</a:t>
            </a:r>
            <a:r>
              <a:rPr lang="en-US" dirty="0"/>
              <a:t>[] = { 1.00 };</a:t>
            </a:r>
          </a:p>
          <a:p>
            <a:r>
              <a:rPr lang="en-US" dirty="0"/>
              <a:t>// double </a:t>
            </a:r>
            <a:r>
              <a:rPr lang="en-US" dirty="0" err="1"/>
              <a:t>SP_values</a:t>
            </a:r>
            <a:r>
              <a:rPr lang="en-US" dirty="0"/>
              <a:t>[] = { 1.20 };</a:t>
            </a:r>
          </a:p>
          <a:p>
            <a:r>
              <a:rPr lang="en-US" dirty="0"/>
              <a:t>// double </a:t>
            </a:r>
            <a:r>
              <a:rPr lang="en-US" dirty="0" err="1"/>
              <a:t>AC_values</a:t>
            </a:r>
            <a:r>
              <a:rPr lang="en-US" dirty="0"/>
              <a:t>[] = { 0.0 };</a:t>
            </a:r>
          </a:p>
          <a:p>
            <a:endParaRPr lang="en-US" dirty="0"/>
          </a:p>
          <a:p>
            <a:r>
              <a:rPr lang="en-US" dirty="0" err="1"/>
              <a:t>Bool_t</a:t>
            </a:r>
            <a:r>
              <a:rPr lang="en-US" dirty="0"/>
              <a:t> reject;</a:t>
            </a:r>
          </a:p>
          <a:p>
            <a:endParaRPr lang="en-US" dirty="0"/>
          </a:p>
          <a:p>
            <a:r>
              <a:rPr lang="en-US" dirty="0"/>
              <a:t>double Chi2 = 0;//Chi2 is global </a:t>
            </a:r>
            <a:r>
              <a:rPr lang="en-US" dirty="0" err="1"/>
              <a:t>varible</a:t>
            </a:r>
            <a:r>
              <a:rPr lang="en-US" dirty="0"/>
              <a:t>, use Chi2 to extract the minimized Chi2 obtained in </a:t>
            </a:r>
            <a:r>
              <a:rPr lang="en-US" dirty="0" err="1"/>
              <a:t>fcn</a:t>
            </a:r>
            <a:r>
              <a:rPr lang="en-US" dirty="0"/>
              <a:t>(), and output Chi2 in main().</a:t>
            </a:r>
          </a:p>
          <a:p>
            <a:r>
              <a:rPr lang="en-US" dirty="0"/>
              <a:t>long double </a:t>
            </a:r>
            <a:r>
              <a:rPr lang="en-US" dirty="0" err="1"/>
              <a:t>LBayesian</a:t>
            </a:r>
            <a:r>
              <a:rPr lang="en-US" dirty="0"/>
              <a:t> = 1;</a:t>
            </a:r>
          </a:p>
          <a:p>
            <a:endParaRPr lang="en-US" dirty="0"/>
          </a:p>
          <a:p>
            <a:r>
              <a:rPr lang="en-US" dirty="0"/>
              <a:t>double </a:t>
            </a:r>
            <a:r>
              <a:rPr lang="en-US" dirty="0" err="1"/>
              <a:t>CompareHists</a:t>
            </a:r>
            <a:r>
              <a:rPr lang="en-US" dirty="0"/>
              <a:t>(TH1F* </a:t>
            </a:r>
            <a:r>
              <a:rPr lang="en-US" dirty="0" err="1"/>
              <a:t>his_fit</a:t>
            </a:r>
            <a:r>
              <a:rPr lang="en-US" dirty="0"/>
              <a:t>, TH1F* </a:t>
            </a:r>
            <a:r>
              <a:rPr lang="en-US" dirty="0" err="1"/>
              <a:t>his_data</a:t>
            </a:r>
            <a:r>
              <a:rPr lang="en-US" dirty="0"/>
              <a:t>, int </a:t>
            </a:r>
            <a:r>
              <a:rPr lang="en-US" dirty="0" err="1"/>
              <a:t>first_bin</a:t>
            </a:r>
            <a:r>
              <a:rPr lang="en-US" dirty="0"/>
              <a:t>, int </a:t>
            </a:r>
            <a:r>
              <a:rPr lang="en-US" dirty="0" err="1"/>
              <a:t>last_bin</a:t>
            </a:r>
            <a:r>
              <a:rPr lang="en-US" dirty="0"/>
              <a:t>)</a:t>
            </a:r>
          </a:p>
          <a:p>
            <a:r>
              <a:rPr lang="en-US" dirty="0"/>
              <a:t>//compare two histograms (data and simulation). returns chi-square</a:t>
            </a:r>
          </a:p>
          <a:p>
            <a:r>
              <a:rPr lang="en-US" dirty="0"/>
              <a:t>//Two histograms must be with the same length</a:t>
            </a:r>
          </a:p>
          <a:p>
            <a:r>
              <a:rPr lang="en-US" dirty="0"/>
              <a:t>{</a:t>
            </a:r>
          </a:p>
          <a:p>
            <a:r>
              <a:rPr lang="en-US" dirty="0"/>
              <a:t>	double </a:t>
            </a:r>
            <a:r>
              <a:rPr lang="en-US" dirty="0" err="1"/>
              <a:t>chisquareNeyman</a:t>
            </a:r>
            <a:r>
              <a:rPr lang="en-US" dirty="0"/>
              <a:t> = 0, </a:t>
            </a:r>
            <a:r>
              <a:rPr lang="en-US" dirty="0" err="1"/>
              <a:t>chisquarePearson</a:t>
            </a:r>
            <a:r>
              <a:rPr lang="en-US" dirty="0"/>
              <a:t> = 0, likelihood = 0;     //chi square</a:t>
            </a:r>
          </a:p>
          <a:p>
            <a:r>
              <a:rPr lang="en-US" dirty="0"/>
              <a:t>	long double </a:t>
            </a:r>
            <a:r>
              <a:rPr lang="en-US" dirty="0" err="1"/>
              <a:t>ydata_factorial</a:t>
            </a:r>
            <a:r>
              <a:rPr lang="en-US" dirty="0"/>
              <a:t> = 1;</a:t>
            </a:r>
          </a:p>
          <a:p>
            <a:r>
              <a:rPr lang="en-US" dirty="0"/>
              <a:t>	</a:t>
            </a:r>
            <a:r>
              <a:rPr lang="en-US" dirty="0" err="1"/>
              <a:t>LBayesian</a:t>
            </a:r>
            <a:r>
              <a:rPr lang="en-US" dirty="0"/>
              <a:t> = 1;</a:t>
            </a:r>
          </a:p>
          <a:p>
            <a:endParaRPr lang="en-US" dirty="0"/>
          </a:p>
          <a:p>
            <a:r>
              <a:rPr lang="en-US" dirty="0"/>
              <a:t>	double </a:t>
            </a:r>
            <a:r>
              <a:rPr lang="en-US" dirty="0" err="1"/>
              <a:t>err_ydata</a:t>
            </a:r>
            <a:r>
              <a:rPr lang="en-US" dirty="0"/>
              <a:t> = 0, residual, </a:t>
            </a:r>
            <a:r>
              <a:rPr lang="en-US" dirty="0" err="1"/>
              <a:t>yfit</a:t>
            </a:r>
            <a:r>
              <a:rPr lang="en-US" dirty="0"/>
              <a:t>, </a:t>
            </a:r>
            <a:r>
              <a:rPr lang="en-US" dirty="0" err="1"/>
              <a:t>ydata</a:t>
            </a:r>
            <a:r>
              <a:rPr lang="en-US" dirty="0"/>
              <a:t>;</a:t>
            </a:r>
          </a:p>
          <a:p>
            <a:r>
              <a:rPr lang="en-US" dirty="0"/>
              <a:t>	for (int </a:t>
            </a:r>
            <a:r>
              <a:rPr lang="en-US" dirty="0" err="1"/>
              <a:t>i</a:t>
            </a:r>
            <a:r>
              <a:rPr lang="en-US" dirty="0"/>
              <a:t> = </a:t>
            </a:r>
            <a:r>
              <a:rPr lang="en-US" dirty="0" err="1"/>
              <a:t>first_bin</a:t>
            </a:r>
            <a:r>
              <a:rPr lang="en-US" dirty="0"/>
              <a:t>; </a:t>
            </a:r>
            <a:r>
              <a:rPr lang="en-US" dirty="0" err="1"/>
              <a:t>i</a:t>
            </a:r>
            <a:r>
              <a:rPr lang="en-US" dirty="0"/>
              <a:t> &lt;= </a:t>
            </a:r>
            <a:r>
              <a:rPr lang="en-US" dirty="0" err="1"/>
              <a:t>last_bin</a:t>
            </a:r>
            <a:r>
              <a:rPr lang="en-US" dirty="0"/>
              <a:t>; </a:t>
            </a:r>
            <a:r>
              <a:rPr lang="en-US" dirty="0" err="1"/>
              <a:t>i</a:t>
            </a:r>
            <a:r>
              <a:rPr lang="en-US" dirty="0"/>
              <a:t>++)                         //loop over all bins   </a:t>
            </a:r>
          </a:p>
          <a:p>
            <a:r>
              <a:rPr lang="en-US" dirty="0"/>
              <a:t>	{</a:t>
            </a:r>
          </a:p>
          <a:p>
            <a:r>
              <a:rPr lang="en-US" dirty="0"/>
              <a:t>		</a:t>
            </a:r>
            <a:r>
              <a:rPr lang="en-US" dirty="0" err="1"/>
              <a:t>ydata</a:t>
            </a:r>
            <a:r>
              <a:rPr lang="en-US" dirty="0"/>
              <a:t> = </a:t>
            </a:r>
            <a:r>
              <a:rPr lang="en-US" dirty="0" err="1"/>
              <a:t>his_data</a:t>
            </a:r>
            <a:r>
              <a:rPr lang="en-US" dirty="0"/>
              <a:t>-&gt;</a:t>
            </a:r>
            <a:r>
              <a:rPr lang="en-US" dirty="0" err="1"/>
              <a:t>GetBinContent</a:t>
            </a:r>
            <a:r>
              <a:rPr lang="en-US" dirty="0"/>
              <a:t>(</a:t>
            </a:r>
            <a:r>
              <a:rPr lang="en-US" dirty="0" err="1"/>
              <a:t>i</a:t>
            </a:r>
            <a:r>
              <a:rPr lang="en-US" dirty="0"/>
              <a:t>); //</a:t>
            </a:r>
            <a:r>
              <a:rPr lang="en-US" dirty="0" err="1"/>
              <a:t>h_measured_spec</a:t>
            </a:r>
            <a:endParaRPr lang="en-US" dirty="0"/>
          </a:p>
          <a:p>
            <a:r>
              <a:rPr lang="en-US" dirty="0"/>
              <a:t>		</a:t>
            </a:r>
            <a:r>
              <a:rPr lang="en-US" dirty="0" err="1"/>
              <a:t>err_ydata</a:t>
            </a:r>
            <a:r>
              <a:rPr lang="en-US" dirty="0"/>
              <a:t> = </a:t>
            </a:r>
            <a:r>
              <a:rPr lang="en-US" dirty="0" err="1"/>
              <a:t>his_data</a:t>
            </a:r>
            <a:r>
              <a:rPr lang="en-US" dirty="0"/>
              <a:t>-&gt;</a:t>
            </a:r>
            <a:r>
              <a:rPr lang="en-US" dirty="0" err="1"/>
              <a:t>GetBinError</a:t>
            </a:r>
            <a:r>
              <a:rPr lang="en-US" dirty="0"/>
              <a:t>(</a:t>
            </a:r>
            <a:r>
              <a:rPr lang="en-US" dirty="0" err="1"/>
              <a:t>i</a:t>
            </a:r>
            <a:r>
              <a:rPr lang="en-US" dirty="0"/>
              <a:t>);</a:t>
            </a:r>
          </a:p>
          <a:p>
            <a:r>
              <a:rPr lang="en-US" dirty="0"/>
              <a:t>		</a:t>
            </a:r>
            <a:r>
              <a:rPr lang="en-US" dirty="0" err="1"/>
              <a:t>yfit</a:t>
            </a:r>
            <a:r>
              <a:rPr lang="en-US" dirty="0"/>
              <a:t> = </a:t>
            </a:r>
            <a:r>
              <a:rPr lang="en-US" dirty="0" err="1"/>
              <a:t>his_fit</a:t>
            </a:r>
            <a:r>
              <a:rPr lang="en-US" dirty="0"/>
              <a:t>-&gt;</a:t>
            </a:r>
            <a:r>
              <a:rPr lang="en-US" dirty="0" err="1"/>
              <a:t>GetBinContent</a:t>
            </a:r>
            <a:r>
              <a:rPr lang="en-US" dirty="0"/>
              <a:t>(</a:t>
            </a:r>
            <a:r>
              <a:rPr lang="en-US" dirty="0" err="1"/>
              <a:t>i</a:t>
            </a:r>
            <a:r>
              <a:rPr lang="en-US" dirty="0"/>
              <a:t>); //</a:t>
            </a:r>
            <a:r>
              <a:rPr lang="en-US" dirty="0" err="1"/>
              <a:t>h_simulated_gammaspec_and_fit_background_combined</a:t>
            </a:r>
            <a:endParaRPr lang="en-US" dirty="0"/>
          </a:p>
          <a:p>
            <a:r>
              <a:rPr lang="en-US" dirty="0"/>
              <a:t>		residual = </a:t>
            </a:r>
            <a:r>
              <a:rPr lang="en-US" dirty="0" err="1"/>
              <a:t>ydata</a:t>
            </a:r>
            <a:r>
              <a:rPr lang="en-US" dirty="0"/>
              <a:t> - </a:t>
            </a:r>
            <a:r>
              <a:rPr lang="en-US" dirty="0" err="1"/>
              <a:t>yfit</a:t>
            </a:r>
            <a:r>
              <a:rPr lang="en-US" dirty="0"/>
              <a:t>; //ML method</a:t>
            </a:r>
          </a:p>
          <a:p>
            <a:endParaRPr lang="en-US" dirty="0"/>
          </a:p>
          <a:p>
            <a:r>
              <a:rPr lang="en-US" dirty="0"/>
              <a:t>		if (</a:t>
            </a:r>
            <a:r>
              <a:rPr lang="en-US" dirty="0" err="1"/>
              <a:t>ydata</a:t>
            </a:r>
            <a:r>
              <a:rPr lang="en-US" dirty="0"/>
              <a:t> != 0) { </a:t>
            </a:r>
            <a:r>
              <a:rPr lang="en-US" dirty="0" err="1"/>
              <a:t>chisquareNeyman</a:t>
            </a:r>
            <a:r>
              <a:rPr lang="en-US" dirty="0"/>
              <a:t> += residual * residual / </a:t>
            </a:r>
            <a:r>
              <a:rPr lang="en-US" dirty="0" err="1"/>
              <a:t>ydata</a:t>
            </a:r>
            <a:r>
              <a:rPr lang="en-US" dirty="0"/>
              <a:t>; }//</a:t>
            </a:r>
            <a:r>
              <a:rPr lang="en-US" dirty="0" err="1"/>
              <a:t>Neyman</a:t>
            </a:r>
            <a:r>
              <a:rPr lang="en-US" dirty="0"/>
              <a:t> Chi2 method</a:t>
            </a:r>
          </a:p>
          <a:p>
            <a:r>
              <a:rPr lang="en-US" dirty="0"/>
              <a:t>		if (</a:t>
            </a:r>
            <a:r>
              <a:rPr lang="en-US" dirty="0" err="1"/>
              <a:t>yfit</a:t>
            </a:r>
            <a:r>
              <a:rPr lang="en-US" dirty="0"/>
              <a:t> != 0) { </a:t>
            </a:r>
            <a:r>
              <a:rPr lang="en-US" dirty="0" err="1"/>
              <a:t>chisquarePearson</a:t>
            </a:r>
            <a:r>
              <a:rPr lang="en-US" dirty="0"/>
              <a:t> += residual * residual / </a:t>
            </a:r>
            <a:r>
              <a:rPr lang="en-US" dirty="0" err="1"/>
              <a:t>yfit</a:t>
            </a:r>
            <a:r>
              <a:rPr lang="en-US" dirty="0"/>
              <a:t>; }//Pearson Chi2 method</a:t>
            </a:r>
          </a:p>
          <a:p>
            <a:r>
              <a:rPr lang="en-US" dirty="0"/>
              <a:t>		if (</a:t>
            </a:r>
            <a:r>
              <a:rPr lang="en-US" dirty="0" err="1"/>
              <a:t>yfit</a:t>
            </a:r>
            <a:r>
              <a:rPr lang="en-US" dirty="0"/>
              <a:t> != 0 &amp;&amp; </a:t>
            </a:r>
            <a:r>
              <a:rPr lang="en-US" dirty="0" err="1"/>
              <a:t>ydata</a:t>
            </a:r>
            <a:r>
              <a:rPr lang="en-US" dirty="0"/>
              <a:t> != 0) { likelihood += </a:t>
            </a:r>
            <a:r>
              <a:rPr lang="en-US" dirty="0" err="1"/>
              <a:t>yfit</a:t>
            </a:r>
            <a:r>
              <a:rPr lang="en-US" dirty="0"/>
              <a:t> - </a:t>
            </a:r>
            <a:r>
              <a:rPr lang="en-US" dirty="0" err="1"/>
              <a:t>ydata</a:t>
            </a:r>
            <a:r>
              <a:rPr lang="en-US" dirty="0"/>
              <a:t> + </a:t>
            </a:r>
            <a:r>
              <a:rPr lang="en-US" dirty="0" err="1"/>
              <a:t>ydata</a:t>
            </a:r>
            <a:r>
              <a:rPr lang="en-US" dirty="0"/>
              <a:t> * log(</a:t>
            </a:r>
            <a:r>
              <a:rPr lang="en-US" dirty="0" err="1"/>
              <a:t>ydata</a:t>
            </a:r>
            <a:r>
              <a:rPr lang="en-US" dirty="0"/>
              <a:t> / </a:t>
            </a:r>
            <a:r>
              <a:rPr lang="en-US" dirty="0" err="1"/>
              <a:t>yfit</a:t>
            </a:r>
            <a:r>
              <a:rPr lang="en-US" dirty="0"/>
              <a:t>); } //ML method</a:t>
            </a:r>
          </a:p>
          <a:p>
            <a:r>
              <a:rPr lang="en-US" dirty="0"/>
              <a:t>		if (</a:t>
            </a:r>
            <a:r>
              <a:rPr lang="en-US" dirty="0" err="1"/>
              <a:t>yfit</a:t>
            </a:r>
            <a:r>
              <a:rPr lang="en-US" dirty="0"/>
              <a:t> != 0 &amp;&amp; </a:t>
            </a:r>
            <a:r>
              <a:rPr lang="en-US" dirty="0" err="1"/>
              <a:t>ydata</a:t>
            </a:r>
            <a:r>
              <a:rPr lang="en-US" dirty="0"/>
              <a:t> == 0) { likelihood += </a:t>
            </a:r>
            <a:r>
              <a:rPr lang="en-US" dirty="0" err="1"/>
              <a:t>yfit</a:t>
            </a:r>
            <a:r>
              <a:rPr lang="en-US" dirty="0"/>
              <a:t> - </a:t>
            </a:r>
            <a:r>
              <a:rPr lang="en-US" dirty="0" err="1"/>
              <a:t>ydata</a:t>
            </a:r>
            <a:r>
              <a:rPr lang="en-US" dirty="0"/>
              <a:t>; } //ML method for bins with </a:t>
            </a:r>
            <a:r>
              <a:rPr lang="en-US" dirty="0" err="1"/>
              <a:t>ydata</a:t>
            </a:r>
            <a:r>
              <a:rPr lang="en-US" dirty="0"/>
              <a:t> = 0, the log term is zero.</a:t>
            </a:r>
          </a:p>
          <a:p>
            <a:r>
              <a:rPr lang="en-US" dirty="0"/>
              <a:t>		//if(y[0]&gt;0)	</a:t>
            </a:r>
            <a:r>
              <a:rPr lang="en-US" dirty="0" err="1"/>
              <a:t>dy</a:t>
            </a:r>
            <a:r>
              <a:rPr lang="en-US" dirty="0"/>
              <a:t>[0] = (</a:t>
            </a:r>
            <a:r>
              <a:rPr lang="en-US" dirty="0" err="1"/>
              <a:t>his_data</a:t>
            </a:r>
            <a:r>
              <a:rPr lang="en-US" dirty="0"/>
              <a:t>-&gt;</a:t>
            </a:r>
            <a:r>
              <a:rPr lang="en-US" dirty="0" err="1"/>
              <a:t>GetBinErrorLow</a:t>
            </a:r>
            <a:r>
              <a:rPr lang="en-US" dirty="0"/>
              <a:t>(</a:t>
            </a:r>
            <a:r>
              <a:rPr lang="en-US" dirty="0" err="1"/>
              <a:t>i</a:t>
            </a:r>
            <a:r>
              <a:rPr lang="en-US" dirty="0"/>
              <a:t>)+</a:t>
            </a:r>
            <a:r>
              <a:rPr lang="en-US" dirty="0" err="1"/>
              <a:t>his_data</a:t>
            </a:r>
            <a:r>
              <a:rPr lang="en-US" dirty="0"/>
              <a:t>-&gt;</a:t>
            </a:r>
            <a:r>
              <a:rPr lang="en-US" dirty="0" err="1"/>
              <a:t>GetBinErrorUp</a:t>
            </a:r>
            <a:r>
              <a:rPr lang="en-US" dirty="0"/>
              <a:t>(</a:t>
            </a:r>
            <a:r>
              <a:rPr lang="en-US" dirty="0" err="1"/>
              <a:t>i</a:t>
            </a:r>
            <a:r>
              <a:rPr lang="en-US" dirty="0"/>
              <a:t>))/2;</a:t>
            </a:r>
          </a:p>
          <a:p>
            <a:r>
              <a:rPr lang="en-US" dirty="0"/>
              <a:t>		//if(y[0]==0)	</a:t>
            </a:r>
            <a:r>
              <a:rPr lang="en-US" dirty="0" err="1"/>
              <a:t>dy</a:t>
            </a:r>
            <a:r>
              <a:rPr lang="en-US" dirty="0"/>
              <a:t>[0] = </a:t>
            </a:r>
            <a:r>
              <a:rPr lang="en-US" dirty="0" err="1"/>
              <a:t>his_data</a:t>
            </a:r>
            <a:r>
              <a:rPr lang="en-US" dirty="0"/>
              <a:t>-&gt;</a:t>
            </a:r>
            <a:r>
              <a:rPr lang="en-US" dirty="0" err="1"/>
              <a:t>GetBinErrorUp</a:t>
            </a:r>
            <a:r>
              <a:rPr lang="en-US" dirty="0"/>
              <a:t>(</a:t>
            </a:r>
            <a:r>
              <a:rPr lang="en-US" dirty="0" err="1"/>
              <a:t>i</a:t>
            </a:r>
            <a:r>
              <a:rPr lang="en-US" dirty="0"/>
              <a:t>);//empty bin </a:t>
            </a:r>
            <a:r>
              <a:rPr lang="en-US" dirty="0" err="1"/>
              <a:t>ErrorUp</a:t>
            </a:r>
            <a:r>
              <a:rPr lang="en-US" dirty="0"/>
              <a:t>=1.8, </a:t>
            </a:r>
            <a:r>
              <a:rPr lang="en-US" dirty="0" err="1"/>
              <a:t>ErrorLow</a:t>
            </a:r>
            <a:r>
              <a:rPr lang="en-US" dirty="0"/>
              <a:t>=0, Error=0;</a:t>
            </a:r>
          </a:p>
          <a:p>
            <a:endParaRPr lang="en-US" dirty="0"/>
          </a:p>
          <a:p>
            <a:r>
              <a:rPr lang="en-US" dirty="0"/>
              <a:t>		</a:t>
            </a:r>
            <a:r>
              <a:rPr lang="en-US" dirty="0" err="1"/>
              <a:t>ydata_factorial</a:t>
            </a:r>
            <a:r>
              <a:rPr lang="en-US" dirty="0"/>
              <a:t> = 1;</a:t>
            </a:r>
          </a:p>
          <a:p>
            <a:r>
              <a:rPr lang="en-US" dirty="0"/>
              <a:t>		for (long ii = 1; ii &lt;= </a:t>
            </a:r>
            <a:r>
              <a:rPr lang="en-US" dirty="0" err="1"/>
              <a:t>ydata</a:t>
            </a:r>
            <a:r>
              <a:rPr lang="en-US" dirty="0"/>
              <a:t>; ii++) </a:t>
            </a:r>
            <a:r>
              <a:rPr lang="en-US" dirty="0" err="1"/>
              <a:t>ydata_factorial</a:t>
            </a:r>
            <a:r>
              <a:rPr lang="en-US" dirty="0"/>
              <a:t> = </a:t>
            </a:r>
            <a:r>
              <a:rPr lang="en-US" dirty="0" err="1"/>
              <a:t>ydata_factorial</a:t>
            </a:r>
            <a:r>
              <a:rPr lang="en-US" dirty="0"/>
              <a:t> * ii; //Bayesian</a:t>
            </a:r>
          </a:p>
          <a:p>
            <a:r>
              <a:rPr lang="en-US" dirty="0"/>
              <a:t>		//</a:t>
            </a:r>
            <a:r>
              <a:rPr lang="en-US" dirty="0" err="1"/>
              <a:t>cout</a:t>
            </a:r>
            <a:r>
              <a:rPr lang="en-US" dirty="0"/>
              <a:t>&lt;&lt;"</a:t>
            </a:r>
            <a:r>
              <a:rPr lang="en-US" dirty="0" err="1"/>
              <a:t>yfit</a:t>
            </a:r>
            <a:r>
              <a:rPr lang="en-US" dirty="0"/>
              <a:t>= "&lt;&lt;</a:t>
            </a:r>
            <a:r>
              <a:rPr lang="en-US" dirty="0" err="1"/>
              <a:t>yfit</a:t>
            </a:r>
            <a:r>
              <a:rPr lang="en-US" dirty="0"/>
              <a:t>&lt;&lt;" </a:t>
            </a:r>
            <a:r>
              <a:rPr lang="en-US" dirty="0" err="1"/>
              <a:t>ydata</a:t>
            </a:r>
            <a:r>
              <a:rPr lang="en-US" dirty="0"/>
              <a:t>= "&lt;&lt;</a:t>
            </a:r>
            <a:r>
              <a:rPr lang="en-US" dirty="0" err="1"/>
              <a:t>ydata</a:t>
            </a:r>
            <a:r>
              <a:rPr lang="en-US" dirty="0"/>
              <a:t>&lt;&lt;" </a:t>
            </a:r>
            <a:r>
              <a:rPr lang="en-US" dirty="0" err="1"/>
              <a:t>ydata_factorial</a:t>
            </a:r>
            <a:r>
              <a:rPr lang="en-US" dirty="0"/>
              <a:t>= "&lt;&lt;</a:t>
            </a:r>
            <a:r>
              <a:rPr lang="en-US" dirty="0" err="1"/>
              <a:t>ydata_factorial</a:t>
            </a:r>
            <a:r>
              <a:rPr lang="en-US" dirty="0"/>
              <a:t>&lt;&lt;" pow(</a:t>
            </a:r>
            <a:r>
              <a:rPr lang="en-US" dirty="0" err="1"/>
              <a:t>yfit,ydata</a:t>
            </a:r>
            <a:r>
              <a:rPr lang="en-US" dirty="0"/>
              <a:t>)= "&lt;&lt;pow(</a:t>
            </a:r>
            <a:r>
              <a:rPr lang="en-US" dirty="0" err="1"/>
              <a:t>yfit,ydata</a:t>
            </a:r>
            <a:r>
              <a:rPr lang="en-US" dirty="0"/>
              <a:t>)&lt;&lt;" LB= "&lt;&lt;(pow(</a:t>
            </a:r>
            <a:r>
              <a:rPr lang="en-US" dirty="0" err="1"/>
              <a:t>yfit,ydata</a:t>
            </a:r>
            <a:r>
              <a:rPr lang="en-US" dirty="0"/>
              <a:t>)/</a:t>
            </a:r>
            <a:r>
              <a:rPr lang="en-US" dirty="0" err="1"/>
              <a:t>ydata_factorial</a:t>
            </a:r>
            <a:r>
              <a:rPr lang="en-US" dirty="0"/>
              <a:t>)*exp(-</a:t>
            </a:r>
            <a:r>
              <a:rPr lang="en-US" dirty="0" err="1"/>
              <a:t>yfit</a:t>
            </a:r>
            <a:r>
              <a:rPr lang="en-US" dirty="0"/>
              <a:t>)&lt;&lt;</a:t>
            </a:r>
            <a:r>
              <a:rPr lang="en-US" dirty="0" err="1"/>
              <a:t>endl</a:t>
            </a:r>
            <a:r>
              <a:rPr lang="en-US" dirty="0"/>
              <a:t>; //Bayesian</a:t>
            </a:r>
          </a:p>
          <a:p>
            <a:r>
              <a:rPr lang="en-US" dirty="0"/>
              <a:t>		if (</a:t>
            </a:r>
            <a:r>
              <a:rPr lang="en-US" dirty="0" err="1"/>
              <a:t>yfit</a:t>
            </a:r>
            <a:r>
              <a:rPr lang="en-US" dirty="0"/>
              <a:t> != 0 &amp;&amp; </a:t>
            </a:r>
            <a:r>
              <a:rPr lang="en-US" dirty="0" err="1"/>
              <a:t>ydata_factorial</a:t>
            </a:r>
            <a:r>
              <a:rPr lang="en-US" dirty="0"/>
              <a:t> != 0) </a:t>
            </a:r>
            <a:r>
              <a:rPr lang="en-US" dirty="0" err="1"/>
              <a:t>LBayesian</a:t>
            </a:r>
            <a:r>
              <a:rPr lang="en-US" dirty="0"/>
              <a:t> *= (pow(</a:t>
            </a:r>
            <a:r>
              <a:rPr lang="en-US" dirty="0" err="1"/>
              <a:t>yfit</a:t>
            </a:r>
            <a:r>
              <a:rPr lang="en-US" dirty="0"/>
              <a:t>, </a:t>
            </a:r>
            <a:r>
              <a:rPr lang="en-US" dirty="0" err="1"/>
              <a:t>ydata</a:t>
            </a:r>
            <a:r>
              <a:rPr lang="en-US" dirty="0"/>
              <a:t>) / </a:t>
            </a:r>
            <a:r>
              <a:rPr lang="en-US" dirty="0" err="1"/>
              <a:t>ydata_factorial</a:t>
            </a:r>
            <a:r>
              <a:rPr lang="en-US" dirty="0"/>
              <a:t>) * exp(-</a:t>
            </a:r>
            <a:r>
              <a:rPr lang="en-US" dirty="0" err="1"/>
              <a:t>yfit</a:t>
            </a:r>
            <a:r>
              <a:rPr lang="en-US" dirty="0"/>
              <a:t>); //Bayesian</a:t>
            </a:r>
          </a:p>
          <a:p>
            <a:r>
              <a:rPr lang="en-US" dirty="0"/>
              <a:t>	}</a:t>
            </a:r>
          </a:p>
          <a:p>
            <a:endParaRPr lang="en-US" dirty="0"/>
          </a:p>
          <a:p>
            <a:r>
              <a:rPr lang="en-US" dirty="0"/>
              <a:t>	likelihood = likelihood * 2; //ML method</a:t>
            </a:r>
          </a:p>
          <a:p>
            <a:r>
              <a:rPr lang="en-US" dirty="0"/>
              <a:t>	return likelihood; //ML method</a:t>
            </a:r>
          </a:p>
          <a:p>
            <a:r>
              <a:rPr lang="en-US" dirty="0"/>
              <a:t>}</a:t>
            </a:r>
          </a:p>
          <a:p>
            <a:endParaRPr lang="en-US" dirty="0"/>
          </a:p>
          <a:p>
            <a:r>
              <a:rPr lang="en-US" dirty="0" err="1"/>
              <a:t>Double_t</a:t>
            </a:r>
            <a:r>
              <a:rPr lang="en-US" dirty="0"/>
              <a:t> </a:t>
            </a:r>
            <a:r>
              <a:rPr lang="en-US" dirty="0" err="1"/>
              <a:t>fline</a:t>
            </a:r>
            <a:r>
              <a:rPr lang="en-US" dirty="0"/>
              <a:t>(</a:t>
            </a:r>
            <a:r>
              <a:rPr lang="en-US" dirty="0" err="1"/>
              <a:t>Double_t</a:t>
            </a:r>
            <a:r>
              <a:rPr lang="en-US" dirty="0"/>
              <a:t>* x, </a:t>
            </a:r>
            <a:r>
              <a:rPr lang="en-US" dirty="0" err="1"/>
              <a:t>Double_t</a:t>
            </a:r>
            <a:r>
              <a:rPr lang="en-US" dirty="0"/>
              <a:t>* par) // pol1</a:t>
            </a:r>
          </a:p>
          <a:p>
            <a:r>
              <a:rPr lang="en-US" dirty="0"/>
              <a:t>{ // </a:t>
            </a:r>
            <a:r>
              <a:rPr lang="en-US" dirty="0" err="1"/>
              <a:t>Double_t</a:t>
            </a:r>
            <a:r>
              <a:rPr lang="en-US" dirty="0"/>
              <a:t> </a:t>
            </a:r>
            <a:r>
              <a:rPr lang="en-US" dirty="0" err="1"/>
              <a:t>fcn</a:t>
            </a:r>
            <a:r>
              <a:rPr lang="en-US" dirty="0"/>
              <a:t>(</a:t>
            </a:r>
            <a:r>
              <a:rPr lang="en-US" dirty="0" err="1"/>
              <a:t>Double_t</a:t>
            </a:r>
            <a:r>
              <a:rPr lang="en-US" dirty="0"/>
              <a:t> *x, </a:t>
            </a:r>
            <a:r>
              <a:rPr lang="en-US" dirty="0" err="1"/>
              <a:t>Double_t</a:t>
            </a:r>
            <a:r>
              <a:rPr lang="en-US" dirty="0"/>
              <a:t> *params)</a:t>
            </a:r>
          </a:p>
          <a:p>
            <a:r>
              <a:rPr lang="en-US" dirty="0"/>
              <a:t>	if (reject &amp;&amp; x[0] &gt; </a:t>
            </a:r>
            <a:r>
              <a:rPr lang="en-US" dirty="0" err="1"/>
              <a:t>peakrange_min</a:t>
            </a:r>
            <a:r>
              <a:rPr lang="en-US" dirty="0"/>
              <a:t> &amp;&amp; x[0] &lt; </a:t>
            </a:r>
            <a:r>
              <a:rPr lang="en-US" dirty="0" err="1"/>
              <a:t>peakrange_max</a:t>
            </a:r>
            <a:r>
              <a:rPr lang="en-US" dirty="0"/>
              <a:t>)</a:t>
            </a:r>
          </a:p>
          <a:p>
            <a:r>
              <a:rPr lang="en-US" dirty="0"/>
              <a:t>	{</a:t>
            </a:r>
          </a:p>
          <a:p>
            <a:r>
              <a:rPr lang="en-US" dirty="0"/>
              <a:t>		TF1::</a:t>
            </a:r>
            <a:r>
              <a:rPr lang="en-US" dirty="0" err="1"/>
              <a:t>RejectPoint</a:t>
            </a:r>
            <a:r>
              <a:rPr lang="en-US" dirty="0"/>
              <a:t>();</a:t>
            </a:r>
          </a:p>
          <a:p>
            <a:r>
              <a:rPr lang="en-US" dirty="0"/>
              <a:t>		return 0;</a:t>
            </a:r>
          </a:p>
          <a:p>
            <a:r>
              <a:rPr lang="en-US" dirty="0"/>
              <a:t>	}</a:t>
            </a:r>
          </a:p>
          <a:p>
            <a:r>
              <a:rPr lang="en-US" dirty="0"/>
              <a:t>	return par[0] + par[1] * x[0];</a:t>
            </a:r>
          </a:p>
          <a:p>
            <a:r>
              <a:rPr lang="en-US" dirty="0"/>
              <a:t>}</a:t>
            </a:r>
          </a:p>
          <a:p>
            <a:endParaRPr lang="en-US" dirty="0"/>
          </a:p>
          <a:p>
            <a:endParaRPr lang="en-US" dirty="0"/>
          </a:p>
          <a:p>
            <a:r>
              <a:rPr lang="en-US" dirty="0"/>
              <a:t>void </a:t>
            </a:r>
            <a:r>
              <a:rPr lang="en-US" dirty="0" err="1"/>
              <a:t>fcn</a:t>
            </a:r>
            <a:r>
              <a:rPr lang="en-US" dirty="0"/>
              <a:t>(</a:t>
            </a:r>
            <a:r>
              <a:rPr lang="en-US" dirty="0" err="1"/>
              <a:t>Int_t</a:t>
            </a:r>
            <a:r>
              <a:rPr lang="en-US" dirty="0"/>
              <a:t>&amp; </a:t>
            </a:r>
            <a:r>
              <a:rPr lang="en-US" dirty="0" err="1"/>
              <a:t>npar</a:t>
            </a:r>
            <a:r>
              <a:rPr lang="en-US" dirty="0"/>
              <a:t>, </a:t>
            </a:r>
            <a:r>
              <a:rPr lang="en-US" dirty="0" err="1"/>
              <a:t>Double_t</a:t>
            </a:r>
            <a:r>
              <a:rPr lang="en-US" dirty="0"/>
              <a:t>* gin, </a:t>
            </a:r>
            <a:r>
              <a:rPr lang="en-US" dirty="0" err="1"/>
              <a:t>Double_t</a:t>
            </a:r>
            <a:r>
              <a:rPr lang="en-US" dirty="0"/>
              <a:t>&amp; f, </a:t>
            </a:r>
            <a:r>
              <a:rPr lang="en-US" dirty="0" err="1"/>
              <a:t>Double_t</a:t>
            </a:r>
            <a:r>
              <a:rPr lang="en-US" dirty="0"/>
              <a:t>* par, </a:t>
            </a:r>
            <a:r>
              <a:rPr lang="en-US" dirty="0" err="1"/>
              <a:t>Int_t</a:t>
            </a:r>
            <a:r>
              <a:rPr lang="en-US" dirty="0"/>
              <a:t> </a:t>
            </a:r>
            <a:r>
              <a:rPr lang="en-US" dirty="0" err="1"/>
              <a:t>iflag</a:t>
            </a:r>
            <a:r>
              <a:rPr lang="en-US" dirty="0"/>
              <a:t>)</a:t>
            </a:r>
          </a:p>
          <a:p>
            <a:r>
              <a:rPr lang="en-US" dirty="0"/>
              <a:t>//</a:t>
            </a:r>
            <a:r>
              <a:rPr lang="en-US" dirty="0" err="1"/>
              <a:t>npar</a:t>
            </a:r>
            <a:r>
              <a:rPr lang="en-US" dirty="0"/>
              <a:t> number of free parameters involved in minimization</a:t>
            </a:r>
          </a:p>
          <a:p>
            <a:r>
              <a:rPr lang="en-US" dirty="0"/>
              <a:t>//gin partial derivatives (return values) computed gradient values (optional)</a:t>
            </a:r>
          </a:p>
          <a:p>
            <a:r>
              <a:rPr lang="en-US" dirty="0"/>
              <a:t>//f the function value itself (return value)</a:t>
            </a:r>
          </a:p>
          <a:p>
            <a:r>
              <a:rPr lang="en-US" dirty="0"/>
              <a:t>//par parameter values</a:t>
            </a:r>
          </a:p>
          <a:p>
            <a:r>
              <a:rPr lang="en-US" dirty="0"/>
              <a:t>//</a:t>
            </a:r>
            <a:r>
              <a:rPr lang="en-US" dirty="0" err="1"/>
              <a:t>iflag</a:t>
            </a:r>
            <a:r>
              <a:rPr lang="en-US" dirty="0"/>
              <a:t> flag word to switch between several actions of FCN</a:t>
            </a:r>
          </a:p>
          <a:p>
            <a:r>
              <a:rPr lang="en-US" dirty="0"/>
              <a:t>//Usually only f and par are essential</a:t>
            </a:r>
          </a:p>
          <a:p>
            <a:r>
              <a:rPr lang="en-US" dirty="0"/>
              <a:t>{</a:t>
            </a:r>
          </a:p>
          <a:p>
            <a:r>
              <a:rPr lang="en-US" dirty="0"/>
              <a:t>	if (</a:t>
            </a:r>
            <a:r>
              <a:rPr lang="en-US" dirty="0" err="1"/>
              <a:t>h_simulated_spec_scaled_plus_fit_background_scaled</a:t>
            </a:r>
            <a:r>
              <a:rPr lang="en-US" dirty="0"/>
              <a:t>) delete </a:t>
            </a:r>
            <a:r>
              <a:rPr lang="en-US" dirty="0" err="1"/>
              <a:t>h_simulated_spec_scaled_plus_fit_background_scaled</a:t>
            </a:r>
            <a:r>
              <a:rPr lang="en-US" dirty="0"/>
              <a:t>;</a:t>
            </a:r>
          </a:p>
          <a:p>
            <a:r>
              <a:rPr lang="en-US" dirty="0"/>
              <a:t>	</a:t>
            </a:r>
            <a:r>
              <a:rPr lang="en-US" dirty="0" err="1"/>
              <a:t>h_simulated_spec_scaled_plus_fit_background_scaled</a:t>
            </a:r>
            <a:r>
              <a:rPr lang="en-US" dirty="0"/>
              <a:t> = new TH1F("</a:t>
            </a:r>
            <a:r>
              <a:rPr lang="en-US" dirty="0" err="1"/>
              <a:t>h_simulated_spec_scaled_plus_fit_background_scaled</a:t>
            </a:r>
            <a:r>
              <a:rPr lang="en-US" dirty="0"/>
              <a:t>", "</a:t>
            </a:r>
            <a:r>
              <a:rPr lang="en-US" dirty="0" err="1"/>
              <a:t>h_simulated_spec_scaled_plus_fit_background_scaled</a:t>
            </a:r>
            <a:r>
              <a:rPr lang="en-US" dirty="0"/>
              <a:t>", 8000, 0, 8000);</a:t>
            </a:r>
          </a:p>
          <a:p>
            <a:r>
              <a:rPr lang="en-US" dirty="0"/>
              <a:t>	//</a:t>
            </a:r>
            <a:r>
              <a:rPr lang="en-US" dirty="0" err="1"/>
              <a:t>h_simulated_spec_scaled_plus_fit_background_scaled</a:t>
            </a:r>
            <a:r>
              <a:rPr lang="en-US" dirty="0"/>
              <a:t>-&gt;Scale(par[0]);  //Scale this histogram by a constant (relative intensity), determined by the </a:t>
            </a:r>
            <a:r>
              <a:rPr lang="en-US" dirty="0" err="1"/>
              <a:t>minuit</a:t>
            </a:r>
            <a:r>
              <a:rPr lang="en-US" dirty="0"/>
              <a:t> above</a:t>
            </a:r>
          </a:p>
          <a:p>
            <a:r>
              <a:rPr lang="en-US" dirty="0"/>
              <a:t>	//</a:t>
            </a:r>
            <a:r>
              <a:rPr lang="en-US" dirty="0" err="1"/>
              <a:t>h_simulated_gammaspec_and_fit_background_combined</a:t>
            </a:r>
            <a:r>
              <a:rPr lang="en-US" dirty="0"/>
              <a:t>-&gt;Sumw2();//histogram is already filled, the sum of squares of weights is filled with the existing bin contents</a:t>
            </a:r>
          </a:p>
          <a:p>
            <a:r>
              <a:rPr lang="en-US" dirty="0"/>
              <a:t>	//This function is automatically called when the histogram is created</a:t>
            </a:r>
          </a:p>
          <a:p>
            <a:r>
              <a:rPr lang="en-US" dirty="0"/>
              <a:t>	</a:t>
            </a:r>
            <a:r>
              <a:rPr lang="en-US" dirty="0" err="1"/>
              <a:t>h_simulated_spec_scaled_plus_fit_background_scaled</a:t>
            </a:r>
            <a:r>
              <a:rPr lang="en-US" dirty="0"/>
              <a:t>-&gt;Add(</a:t>
            </a:r>
            <a:r>
              <a:rPr lang="en-US" dirty="0" err="1"/>
              <a:t>h_simulated_spec</a:t>
            </a:r>
            <a:r>
              <a:rPr lang="en-US" dirty="0"/>
              <a:t>, par[0]);</a:t>
            </a:r>
          </a:p>
          <a:p>
            <a:r>
              <a:rPr lang="en-US" dirty="0"/>
              <a:t>	</a:t>
            </a:r>
            <a:r>
              <a:rPr lang="en-US" dirty="0" err="1"/>
              <a:t>h_simulated_spec_scaled_plus_fit_background_scaled</a:t>
            </a:r>
            <a:r>
              <a:rPr lang="en-US" dirty="0"/>
              <a:t>-&gt;Add(</a:t>
            </a:r>
            <a:r>
              <a:rPr lang="en-US" dirty="0" err="1"/>
              <a:t>h_fit_background</a:t>
            </a:r>
            <a:r>
              <a:rPr lang="en-US" dirty="0"/>
              <a:t>, par[1]);//</a:t>
            </a:r>
            <a:r>
              <a:rPr lang="en-US" dirty="0" err="1"/>
              <a:t>h_simulated_gammaspec_and_fit_background_combined</a:t>
            </a:r>
            <a:r>
              <a:rPr lang="en-US" dirty="0"/>
              <a:t>=p1+p2+p3+h_fit_background</a:t>
            </a:r>
          </a:p>
          <a:p>
            <a:r>
              <a:rPr lang="en-US" dirty="0"/>
              <a:t>	//	f = </a:t>
            </a:r>
            <a:r>
              <a:rPr lang="en-US" dirty="0" err="1"/>
              <a:t>CompareHists</a:t>
            </a:r>
            <a:endParaRPr lang="en-US" dirty="0"/>
          </a:p>
          <a:p>
            <a:r>
              <a:rPr lang="en-US" dirty="0"/>
              <a:t>	f = </a:t>
            </a:r>
            <a:r>
              <a:rPr lang="en-US" dirty="0" err="1"/>
              <a:t>CompareHists</a:t>
            </a:r>
            <a:r>
              <a:rPr lang="en-US" dirty="0"/>
              <a:t>(</a:t>
            </a:r>
            <a:r>
              <a:rPr lang="en-US" dirty="0" err="1"/>
              <a:t>h_simulated_spec_scaled_plus_fit_background_scaled</a:t>
            </a:r>
            <a:r>
              <a:rPr lang="en-US" dirty="0"/>
              <a:t>, </a:t>
            </a:r>
            <a:r>
              <a:rPr lang="en-US" dirty="0" err="1"/>
              <a:t>h_measured_spec</a:t>
            </a:r>
            <a:r>
              <a:rPr lang="en-US" dirty="0"/>
              <a:t>, </a:t>
            </a:r>
            <a:r>
              <a:rPr lang="en-US" dirty="0" err="1"/>
              <a:t>peakrange_min</a:t>
            </a:r>
            <a:r>
              <a:rPr lang="en-US" dirty="0"/>
              <a:t> + 1, </a:t>
            </a:r>
            <a:r>
              <a:rPr lang="en-US" dirty="0" err="1"/>
              <a:t>peakrange_max</a:t>
            </a:r>
            <a:r>
              <a:rPr lang="en-US" dirty="0"/>
              <a:t>);//first bin -&gt; last bin peak region</a:t>
            </a:r>
          </a:p>
          <a:p>
            <a:r>
              <a:rPr lang="en-US" dirty="0"/>
              <a:t>	//	f = </a:t>
            </a:r>
            <a:r>
              <a:rPr lang="en-US" dirty="0" err="1"/>
              <a:t>CompareHists</a:t>
            </a:r>
            <a:r>
              <a:rPr lang="en-US" dirty="0"/>
              <a:t>(h_simulated_gammaspec_and_fit_background_combined,h_measured_spec,1,num_bins_fullrange);//first bin -&gt; last bin the same as the sentence above</a:t>
            </a:r>
          </a:p>
          <a:p>
            <a:r>
              <a:rPr lang="en-US" dirty="0"/>
              <a:t>	Chi2 = f;//Chi2 is global </a:t>
            </a:r>
            <a:r>
              <a:rPr lang="en-US" dirty="0" err="1"/>
              <a:t>varible</a:t>
            </a:r>
            <a:r>
              <a:rPr lang="en-US" dirty="0"/>
              <a:t>, use Chi2 to extract the minimized Chi2 obtained in </a:t>
            </a:r>
            <a:r>
              <a:rPr lang="en-US" dirty="0" err="1"/>
              <a:t>fcn</a:t>
            </a:r>
            <a:r>
              <a:rPr lang="en-US" dirty="0"/>
              <a:t>(), and output Chi2 in main().</a:t>
            </a:r>
          </a:p>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void Comparison_DSL2()</a:t>
            </a:r>
          </a:p>
          <a:p>
            <a:r>
              <a:rPr lang="en-US" dirty="0"/>
              <a:t>{</a:t>
            </a:r>
          </a:p>
          <a:p>
            <a:r>
              <a:rPr lang="en-US" dirty="0"/>
              <a:t>	char </a:t>
            </a:r>
            <a:r>
              <a:rPr lang="en-US" dirty="0" err="1"/>
              <a:t>simurootname</a:t>
            </a:r>
            <a:r>
              <a:rPr lang="en-US" dirty="0"/>
              <a:t>[400], </a:t>
            </a:r>
            <a:r>
              <a:rPr lang="en-US" dirty="0" err="1"/>
              <a:t>outrootname</a:t>
            </a:r>
            <a:r>
              <a:rPr lang="en-US" dirty="0"/>
              <a:t>[400], </a:t>
            </a:r>
            <a:r>
              <a:rPr lang="en-US" dirty="0" err="1"/>
              <a:t>outtxtname</a:t>
            </a:r>
            <a:r>
              <a:rPr lang="en-US" dirty="0"/>
              <a:t>[400], </a:t>
            </a:r>
            <a:r>
              <a:rPr lang="en-US" dirty="0" err="1"/>
              <a:t>outfigname</a:t>
            </a:r>
            <a:r>
              <a:rPr lang="en-US" dirty="0"/>
              <a:t>[400], </a:t>
            </a:r>
            <a:r>
              <a:rPr lang="en-US" dirty="0" err="1"/>
              <a:t>tname</a:t>
            </a:r>
            <a:r>
              <a:rPr lang="en-US" dirty="0"/>
              <a:t>[400], </a:t>
            </a:r>
            <a:r>
              <a:rPr lang="en-US" dirty="0" err="1"/>
              <a:t>hname</a:t>
            </a:r>
            <a:r>
              <a:rPr lang="en-US" dirty="0"/>
              <a:t>[400];</a:t>
            </a:r>
          </a:p>
          <a:p>
            <a:r>
              <a:rPr lang="en-US" dirty="0"/>
              <a:t>	</a:t>
            </a:r>
            <a:r>
              <a:rPr lang="en-US" dirty="0" err="1"/>
              <a:t>sprintf</a:t>
            </a:r>
            <a:r>
              <a:rPr lang="en-US" dirty="0"/>
              <a:t>(</a:t>
            </a:r>
            <a:r>
              <a:rPr lang="en-US" dirty="0" err="1"/>
              <a:t>outtxtname</a:t>
            </a:r>
            <a:r>
              <a:rPr lang="en-US" dirty="0"/>
              <a:t>, "%s%.0f%s%.0f%s", "D:/X/out/DSL2_Comparison/Eg", E0_gamma, "/DSL_31S", E0_gamma, "_model_y_values.dat");</a:t>
            </a:r>
          </a:p>
          <a:p>
            <a:r>
              <a:rPr lang="en-US" dirty="0"/>
              <a:t>	FILE* outfilehist1 = </a:t>
            </a:r>
            <a:r>
              <a:rPr lang="en-US" dirty="0" err="1"/>
              <a:t>fopen</a:t>
            </a:r>
            <a:r>
              <a:rPr lang="en-US" dirty="0"/>
              <a:t>(</a:t>
            </a:r>
            <a:r>
              <a:rPr lang="en-US" dirty="0" err="1"/>
              <a:t>outtxtname</a:t>
            </a:r>
            <a:r>
              <a:rPr lang="en-US" dirty="0"/>
              <a:t>, "w"); // "w" stands for write, and it will create a new file if it doesn't exist or clear the file to zero length if it already exists.</a:t>
            </a:r>
          </a:p>
          <a:p>
            <a:endParaRPr lang="en-US" dirty="0"/>
          </a:p>
          <a:p>
            <a:r>
              <a:rPr lang="en-US" dirty="0"/>
              <a:t>	</a:t>
            </a:r>
            <a:r>
              <a:rPr lang="en-US" dirty="0" err="1"/>
              <a:t>sprintf</a:t>
            </a:r>
            <a:r>
              <a:rPr lang="en-US" dirty="0"/>
              <a:t>(</a:t>
            </a:r>
            <a:r>
              <a:rPr lang="en-US" dirty="0" err="1"/>
              <a:t>outtxtname</a:t>
            </a:r>
            <a:r>
              <a:rPr lang="en-US" dirty="0"/>
              <a:t>, "%s%.0f%s%.0f%s", "D:/X/out/DSL2_Comparison/Eg", E0_gamma, "/DSL_31S", E0_gamma, "_model_y_values_var.dat");</a:t>
            </a:r>
          </a:p>
          <a:p>
            <a:r>
              <a:rPr lang="en-US" dirty="0"/>
              <a:t>	FILE* outfilehist2 = </a:t>
            </a:r>
            <a:r>
              <a:rPr lang="en-US" dirty="0" err="1"/>
              <a:t>fopen</a:t>
            </a:r>
            <a:r>
              <a:rPr lang="en-US" dirty="0"/>
              <a:t>(</a:t>
            </a:r>
            <a:r>
              <a:rPr lang="en-US" dirty="0" err="1"/>
              <a:t>outtxtname</a:t>
            </a:r>
            <a:r>
              <a:rPr lang="en-US" dirty="0"/>
              <a:t>, "w"); // "w" stands for write, and it will create a new file if it doesn't exist or clear the file to zero length if it already exists.</a:t>
            </a:r>
          </a:p>
          <a:p>
            <a:endParaRPr lang="en-US" dirty="0"/>
          </a:p>
          <a:p>
            <a:r>
              <a:rPr lang="en-US" dirty="0"/>
              <a:t>	</a:t>
            </a:r>
            <a:r>
              <a:rPr lang="en-US" dirty="0" err="1"/>
              <a:t>sprintf</a:t>
            </a:r>
            <a:r>
              <a:rPr lang="en-US" dirty="0"/>
              <a:t>(</a:t>
            </a:r>
            <a:r>
              <a:rPr lang="en-US" dirty="0" err="1"/>
              <a:t>outtxtname</a:t>
            </a:r>
            <a:r>
              <a:rPr lang="en-US" dirty="0"/>
              <a:t>, "%s%.0f%s%.0f%s", "D:/X/out/DSL2_Comparison/Eg", E0_gamma, "/DSL_31S", E0_gamma, "_model_parameter_values.dat");</a:t>
            </a:r>
          </a:p>
          <a:p>
            <a:r>
              <a:rPr lang="en-US" dirty="0"/>
              <a:t>	FILE* </a:t>
            </a:r>
            <a:r>
              <a:rPr lang="en-US" dirty="0" err="1"/>
              <a:t>outfilepara</a:t>
            </a:r>
            <a:r>
              <a:rPr lang="en-US" dirty="0"/>
              <a:t> = </a:t>
            </a:r>
            <a:r>
              <a:rPr lang="en-US" dirty="0" err="1"/>
              <a:t>fopen</a:t>
            </a:r>
            <a:r>
              <a:rPr lang="en-US" dirty="0"/>
              <a:t>(</a:t>
            </a:r>
            <a:r>
              <a:rPr lang="en-US" dirty="0" err="1"/>
              <a:t>outtxtname</a:t>
            </a:r>
            <a:r>
              <a:rPr lang="en-US" dirty="0"/>
              <a:t>, "w"); // "w" stands for write, and it will create a new file if it doesn't exist or clear the file to zero length if it already exists.</a:t>
            </a:r>
          </a:p>
          <a:p>
            <a:endParaRPr lang="en-US" dirty="0"/>
          </a:p>
          <a:p>
            <a:r>
              <a:rPr lang="en-US" dirty="0"/>
              <a:t>	int </a:t>
            </a:r>
            <a:r>
              <a:rPr lang="en-US" dirty="0" err="1"/>
              <a:t>i_model_run</a:t>
            </a:r>
            <a:r>
              <a:rPr lang="en-US" dirty="0"/>
              <a:t> = 0;</a:t>
            </a:r>
          </a:p>
          <a:p>
            <a:r>
              <a:rPr lang="en-US" dirty="0"/>
              <a:t>	for (int </a:t>
            </a:r>
            <a:r>
              <a:rPr lang="en-US" dirty="0" err="1"/>
              <a:t>iEg</a:t>
            </a:r>
            <a:r>
              <a:rPr lang="en-US" dirty="0"/>
              <a:t> = 0; </a:t>
            </a:r>
            <a:r>
              <a:rPr lang="en-US" dirty="0" err="1"/>
              <a:t>iEg</a:t>
            </a:r>
            <a:r>
              <a:rPr lang="en-US" dirty="0"/>
              <a:t> &lt; </a:t>
            </a:r>
            <a:r>
              <a:rPr lang="en-US" dirty="0" err="1"/>
              <a:t>sizeof</a:t>
            </a:r>
            <a:r>
              <a:rPr lang="en-US" dirty="0"/>
              <a:t>(</a:t>
            </a:r>
            <a:r>
              <a:rPr lang="en-US" dirty="0" err="1"/>
              <a:t>Eg_values</a:t>
            </a:r>
            <a:r>
              <a:rPr lang="en-US" dirty="0"/>
              <a:t>) / </a:t>
            </a:r>
            <a:r>
              <a:rPr lang="en-US" dirty="0" err="1"/>
              <a:t>sizeof</a:t>
            </a:r>
            <a:r>
              <a:rPr lang="en-US" dirty="0"/>
              <a:t>(</a:t>
            </a:r>
            <a:r>
              <a:rPr lang="en-US" dirty="0" err="1"/>
              <a:t>Eg_values</a:t>
            </a:r>
            <a:r>
              <a:rPr lang="en-US" dirty="0"/>
              <a:t>[0]); </a:t>
            </a:r>
            <a:r>
              <a:rPr lang="en-US" dirty="0" err="1"/>
              <a:t>iEg</a:t>
            </a:r>
            <a:r>
              <a:rPr lang="en-US" dirty="0"/>
              <a:t>++)</a:t>
            </a:r>
          </a:p>
          <a:p>
            <a:r>
              <a:rPr lang="en-US" dirty="0"/>
              <a:t>	{</a:t>
            </a:r>
          </a:p>
          <a:p>
            <a:r>
              <a:rPr lang="en-US" dirty="0"/>
              <a:t>		for (int </a:t>
            </a:r>
            <a:r>
              <a:rPr lang="en-US" dirty="0" err="1"/>
              <a:t>iBkg</a:t>
            </a:r>
            <a:r>
              <a:rPr lang="en-US" dirty="0"/>
              <a:t> = 0; </a:t>
            </a:r>
            <a:r>
              <a:rPr lang="en-US" dirty="0" err="1"/>
              <a:t>iBkg</a:t>
            </a:r>
            <a:r>
              <a:rPr lang="en-US" dirty="0"/>
              <a:t> &lt; </a:t>
            </a:r>
            <a:r>
              <a:rPr lang="en-US" dirty="0" err="1"/>
              <a:t>sizeof</a:t>
            </a:r>
            <a:r>
              <a:rPr lang="en-US" dirty="0"/>
              <a:t>(</a:t>
            </a:r>
            <a:r>
              <a:rPr lang="en-US" dirty="0" err="1"/>
              <a:t>Bkg_values</a:t>
            </a:r>
            <a:r>
              <a:rPr lang="en-US" dirty="0"/>
              <a:t>) / </a:t>
            </a:r>
            <a:r>
              <a:rPr lang="en-US" dirty="0" err="1"/>
              <a:t>sizeof</a:t>
            </a:r>
            <a:r>
              <a:rPr lang="en-US" dirty="0"/>
              <a:t>(</a:t>
            </a:r>
            <a:r>
              <a:rPr lang="en-US" dirty="0" err="1"/>
              <a:t>Bkg_values</a:t>
            </a:r>
            <a:r>
              <a:rPr lang="en-US" dirty="0"/>
              <a:t>[0]); </a:t>
            </a:r>
            <a:r>
              <a:rPr lang="en-US" dirty="0" err="1"/>
              <a:t>iBkg</a:t>
            </a:r>
            <a:r>
              <a:rPr lang="en-US" dirty="0"/>
              <a:t>++)</a:t>
            </a:r>
          </a:p>
          <a:p>
            <a:r>
              <a:rPr lang="en-US" dirty="0"/>
              <a:t>		{</a:t>
            </a:r>
          </a:p>
          <a:p>
            <a:r>
              <a:rPr lang="en-US" dirty="0"/>
              <a:t>			for (int </a:t>
            </a:r>
            <a:r>
              <a:rPr lang="en-US" dirty="0" err="1"/>
              <a:t>iSP</a:t>
            </a:r>
            <a:r>
              <a:rPr lang="en-US" dirty="0"/>
              <a:t> = 0; </a:t>
            </a:r>
            <a:r>
              <a:rPr lang="en-US" dirty="0" err="1"/>
              <a:t>iSP</a:t>
            </a:r>
            <a:r>
              <a:rPr lang="en-US" dirty="0"/>
              <a:t> &lt; </a:t>
            </a:r>
            <a:r>
              <a:rPr lang="en-US" dirty="0" err="1"/>
              <a:t>sizeof</a:t>
            </a:r>
            <a:r>
              <a:rPr lang="en-US" dirty="0"/>
              <a:t>(</a:t>
            </a:r>
            <a:r>
              <a:rPr lang="en-US" dirty="0" err="1"/>
              <a:t>SP_values</a:t>
            </a:r>
            <a:r>
              <a:rPr lang="en-US" dirty="0"/>
              <a:t>) / </a:t>
            </a:r>
            <a:r>
              <a:rPr lang="en-US" dirty="0" err="1"/>
              <a:t>sizeof</a:t>
            </a:r>
            <a:r>
              <a:rPr lang="en-US" dirty="0"/>
              <a:t>(</a:t>
            </a:r>
            <a:r>
              <a:rPr lang="en-US" dirty="0" err="1"/>
              <a:t>SP_values</a:t>
            </a:r>
            <a:r>
              <a:rPr lang="en-US" dirty="0"/>
              <a:t>[0]); </a:t>
            </a:r>
            <a:r>
              <a:rPr lang="en-US" dirty="0" err="1"/>
              <a:t>iSP</a:t>
            </a:r>
            <a:r>
              <a:rPr lang="en-US" dirty="0"/>
              <a:t>++)</a:t>
            </a:r>
          </a:p>
          <a:p>
            <a:r>
              <a:rPr lang="en-US" dirty="0"/>
              <a:t>			{</a:t>
            </a:r>
          </a:p>
          <a:p>
            <a:r>
              <a:rPr lang="en-US" dirty="0"/>
              <a:t>				for (int </a:t>
            </a:r>
            <a:r>
              <a:rPr lang="en-US" dirty="0" err="1"/>
              <a:t>iAC</a:t>
            </a:r>
            <a:r>
              <a:rPr lang="en-US" dirty="0"/>
              <a:t> = 0; </a:t>
            </a:r>
            <a:r>
              <a:rPr lang="en-US" dirty="0" err="1"/>
              <a:t>iAC</a:t>
            </a:r>
            <a:r>
              <a:rPr lang="en-US" dirty="0"/>
              <a:t> &lt; </a:t>
            </a:r>
            <a:r>
              <a:rPr lang="en-US" dirty="0" err="1"/>
              <a:t>sizeof</a:t>
            </a:r>
            <a:r>
              <a:rPr lang="en-US" dirty="0"/>
              <a:t>(</a:t>
            </a:r>
            <a:r>
              <a:rPr lang="en-US" dirty="0" err="1"/>
              <a:t>AC_values</a:t>
            </a:r>
            <a:r>
              <a:rPr lang="en-US" dirty="0"/>
              <a:t>) / </a:t>
            </a:r>
            <a:r>
              <a:rPr lang="en-US" dirty="0" err="1"/>
              <a:t>sizeof</a:t>
            </a:r>
            <a:r>
              <a:rPr lang="en-US" dirty="0"/>
              <a:t>(</a:t>
            </a:r>
            <a:r>
              <a:rPr lang="en-US" dirty="0" err="1"/>
              <a:t>AC_values</a:t>
            </a:r>
            <a:r>
              <a:rPr lang="en-US" dirty="0"/>
              <a:t>[0]); </a:t>
            </a:r>
            <a:r>
              <a:rPr lang="en-US" dirty="0" err="1"/>
              <a:t>iAC</a:t>
            </a:r>
            <a:r>
              <a:rPr lang="en-US" dirty="0"/>
              <a:t>++)</a:t>
            </a:r>
          </a:p>
          <a:p>
            <a:r>
              <a:rPr lang="en-US" dirty="0"/>
              <a:t>				{</a:t>
            </a:r>
          </a:p>
          <a:p>
            <a:r>
              <a:rPr lang="en-US" dirty="0"/>
              <a:t>// 					</a:t>
            </a:r>
            <a:r>
              <a:rPr lang="en-US" dirty="0" err="1"/>
              <a:t>sprintf</a:t>
            </a:r>
            <a:r>
              <a:rPr lang="en-US" dirty="0"/>
              <a:t>(</a:t>
            </a:r>
            <a:r>
              <a:rPr lang="en-US" dirty="0" err="1"/>
              <a:t>b_name</a:t>
            </a:r>
            <a:r>
              <a:rPr lang="en-US" dirty="0"/>
              <a:t>, "%s%.0f%s", "D:/X/out/DSL/Chi2/Chi2_Gamma", E0_gamma, "slice_vTau_G4.dat");</a:t>
            </a:r>
          </a:p>
          <a:p>
            <a:r>
              <a:rPr lang="en-US" dirty="0"/>
              <a:t>// 					FILE* outChi2file = </a:t>
            </a:r>
            <a:r>
              <a:rPr lang="en-US" dirty="0" err="1"/>
              <a:t>fopen</a:t>
            </a:r>
            <a:r>
              <a:rPr lang="en-US" dirty="0"/>
              <a:t>(</a:t>
            </a:r>
            <a:r>
              <a:rPr lang="en-US" dirty="0" err="1"/>
              <a:t>b_name</a:t>
            </a:r>
            <a:r>
              <a:rPr lang="en-US" dirty="0"/>
              <a:t>, "a"); //</a:t>
            </a:r>
            <a:r>
              <a:rPr lang="en-US" dirty="0" err="1"/>
              <a:t>ofstream</a:t>
            </a:r>
            <a:r>
              <a:rPr lang="en-US" dirty="0"/>
              <a:t> doesn't work</a:t>
            </a:r>
          </a:p>
          <a:p>
            <a:r>
              <a:rPr lang="en-US" dirty="0"/>
              <a:t>					for (int </a:t>
            </a:r>
            <a:r>
              <a:rPr lang="en-US" dirty="0" err="1"/>
              <a:t>iTau</a:t>
            </a:r>
            <a:r>
              <a:rPr lang="en-US" dirty="0"/>
              <a:t> = 0; </a:t>
            </a:r>
            <a:r>
              <a:rPr lang="en-US" dirty="0" err="1"/>
              <a:t>iTau</a:t>
            </a:r>
            <a:r>
              <a:rPr lang="en-US" dirty="0"/>
              <a:t> &lt; </a:t>
            </a:r>
            <a:r>
              <a:rPr lang="en-US" dirty="0" err="1"/>
              <a:t>sizeof</a:t>
            </a:r>
            <a:r>
              <a:rPr lang="en-US" dirty="0"/>
              <a:t>(</a:t>
            </a:r>
            <a:r>
              <a:rPr lang="en-US" dirty="0" err="1"/>
              <a:t>Tau_values</a:t>
            </a:r>
            <a:r>
              <a:rPr lang="en-US" dirty="0"/>
              <a:t>) / </a:t>
            </a:r>
            <a:r>
              <a:rPr lang="en-US" dirty="0" err="1"/>
              <a:t>sizeof</a:t>
            </a:r>
            <a:r>
              <a:rPr lang="en-US" dirty="0"/>
              <a:t>(</a:t>
            </a:r>
            <a:r>
              <a:rPr lang="en-US" dirty="0" err="1"/>
              <a:t>Tau_values</a:t>
            </a:r>
            <a:r>
              <a:rPr lang="en-US" dirty="0"/>
              <a:t>[0]); </a:t>
            </a:r>
            <a:r>
              <a:rPr lang="en-US" dirty="0" err="1"/>
              <a:t>iTau</a:t>
            </a:r>
            <a:r>
              <a:rPr lang="en-US" dirty="0"/>
              <a:t>++)</a:t>
            </a:r>
          </a:p>
          <a:p>
            <a:r>
              <a:rPr lang="en-US" dirty="0"/>
              <a:t>					{</a:t>
            </a:r>
          </a:p>
          <a:p>
            <a:r>
              <a:rPr lang="en-US" dirty="0"/>
              <a:t>						//</a:t>
            </a:r>
            <a:r>
              <a:rPr lang="en-US" dirty="0" err="1"/>
              <a:t>readHists</a:t>
            </a:r>
            <a:r>
              <a:rPr lang="en-US" dirty="0"/>
              <a:t>();</a:t>
            </a:r>
          </a:p>
          <a:p>
            <a:r>
              <a:rPr lang="en-US" dirty="0"/>
              <a:t>						Chi2 = 0;//Chi2 is global </a:t>
            </a:r>
            <a:r>
              <a:rPr lang="en-US" dirty="0" err="1"/>
              <a:t>varible</a:t>
            </a:r>
            <a:r>
              <a:rPr lang="en-US" dirty="0"/>
              <a:t>, use Chi2 to extract the minimized Chi2 obtained in </a:t>
            </a:r>
            <a:r>
              <a:rPr lang="en-US" dirty="0" err="1"/>
              <a:t>fcn</a:t>
            </a:r>
            <a:r>
              <a:rPr lang="en-US" dirty="0"/>
              <a:t>(), and output Chi2 in main(). Must clean Chi2 before each run in main().</a:t>
            </a:r>
          </a:p>
          <a:p>
            <a:endParaRPr lang="en-US" dirty="0"/>
          </a:p>
          <a:p>
            <a:r>
              <a:rPr lang="en-US" dirty="0"/>
              <a:t>						</a:t>
            </a:r>
            <a:r>
              <a:rPr lang="en-US" dirty="0" err="1"/>
              <a:t>sprintf</a:t>
            </a:r>
            <a:r>
              <a:rPr lang="en-US" dirty="0"/>
              <a:t>(</a:t>
            </a:r>
            <a:r>
              <a:rPr lang="en-US" dirty="0" err="1"/>
              <a:t>simurootname</a:t>
            </a:r>
            <a:r>
              <a:rPr lang="en-US" dirty="0"/>
              <a:t>, "%s%.0f%s%.0f%s%.2f%s%.1f%s%.2f%s%.1f%s", "F:/out/G4_rootfiles_with_tree_Eg", E0_gamma, "/S31_Gamma", E0_gamma, "_</a:t>
            </a:r>
            <a:r>
              <a:rPr lang="en-US" dirty="0" err="1"/>
              <a:t>Eg</a:t>
            </a:r>
            <a:r>
              <a:rPr lang="en-US" dirty="0"/>
              <a:t>", </a:t>
            </a:r>
            <a:r>
              <a:rPr lang="en-US" dirty="0" err="1"/>
              <a:t>Eg_values</a:t>
            </a:r>
            <a:r>
              <a:rPr lang="en-US" dirty="0"/>
              <a:t>[</a:t>
            </a:r>
            <a:r>
              <a:rPr lang="en-US" dirty="0" err="1"/>
              <a:t>iEg</a:t>
            </a:r>
            <a:r>
              <a:rPr lang="en-US" dirty="0"/>
              <a:t>], "_Tau", </a:t>
            </a:r>
            <a:r>
              <a:rPr lang="en-US" dirty="0" err="1"/>
              <a:t>Tau_values</a:t>
            </a:r>
            <a:r>
              <a:rPr lang="en-US" dirty="0"/>
              <a:t>[</a:t>
            </a:r>
            <a:r>
              <a:rPr lang="en-US" dirty="0" err="1"/>
              <a:t>iTau</a:t>
            </a:r>
            <a:r>
              <a:rPr lang="en-US" dirty="0"/>
              <a:t>], "_SP", </a:t>
            </a:r>
            <a:r>
              <a:rPr lang="en-US" dirty="0" err="1"/>
              <a:t>SP_values</a:t>
            </a:r>
            <a:r>
              <a:rPr lang="en-US" dirty="0"/>
              <a:t>[</a:t>
            </a:r>
            <a:r>
              <a:rPr lang="en-US" dirty="0" err="1"/>
              <a:t>iSP</a:t>
            </a:r>
            <a:r>
              <a:rPr lang="en-US" dirty="0"/>
              <a:t>], "_AC", </a:t>
            </a:r>
            <a:r>
              <a:rPr lang="en-US" dirty="0" err="1"/>
              <a:t>AC_values</a:t>
            </a:r>
            <a:r>
              <a:rPr lang="en-US" dirty="0"/>
              <a:t>[</a:t>
            </a:r>
            <a:r>
              <a:rPr lang="en-US" dirty="0" err="1"/>
              <a:t>iAC</a:t>
            </a:r>
            <a:r>
              <a:rPr lang="en-US" dirty="0"/>
              <a:t>], ".root");</a:t>
            </a:r>
          </a:p>
          <a:p>
            <a:r>
              <a:rPr lang="en-US" dirty="0"/>
              <a:t>						//read in lots of simulation root files. Input root file names don't contain </a:t>
            </a:r>
            <a:r>
              <a:rPr lang="en-US" dirty="0" err="1"/>
              <a:t>Bkg_values</a:t>
            </a:r>
            <a:r>
              <a:rPr lang="en-US" dirty="0"/>
              <a:t>[</a:t>
            </a:r>
            <a:r>
              <a:rPr lang="en-US" dirty="0" err="1"/>
              <a:t>iBkg</a:t>
            </a:r>
            <a:r>
              <a:rPr lang="en-US" dirty="0"/>
              <a:t>], but output fig/</a:t>
            </a:r>
            <a:r>
              <a:rPr lang="en-US" dirty="0" err="1"/>
              <a:t>dat</a:t>
            </a:r>
            <a:r>
              <a:rPr lang="en-US" dirty="0"/>
              <a:t>/root file names contain </a:t>
            </a:r>
            <a:r>
              <a:rPr lang="en-US" dirty="0" err="1"/>
              <a:t>Bkg_values</a:t>
            </a:r>
            <a:r>
              <a:rPr lang="en-US" dirty="0"/>
              <a:t>[</a:t>
            </a:r>
            <a:r>
              <a:rPr lang="en-US" dirty="0" err="1"/>
              <a:t>iBkg</a:t>
            </a:r>
            <a:r>
              <a:rPr lang="en-US" dirty="0"/>
              <a:t>].</a:t>
            </a:r>
          </a:p>
          <a:p>
            <a:r>
              <a:rPr lang="en-US" dirty="0"/>
              <a:t>						</a:t>
            </a:r>
            <a:r>
              <a:rPr lang="en-US" dirty="0" err="1"/>
              <a:t>fin_simu</a:t>
            </a:r>
            <a:r>
              <a:rPr lang="en-US" dirty="0"/>
              <a:t> = new </a:t>
            </a:r>
            <a:r>
              <a:rPr lang="en-US" dirty="0" err="1"/>
              <a:t>TFile</a:t>
            </a:r>
            <a:r>
              <a:rPr lang="en-US" dirty="0"/>
              <a:t>(</a:t>
            </a:r>
            <a:r>
              <a:rPr lang="en-US" dirty="0" err="1"/>
              <a:t>simurootname</a:t>
            </a:r>
            <a:r>
              <a:rPr lang="en-US" dirty="0"/>
              <a:t>); //</a:t>
            </a:r>
            <a:r>
              <a:rPr lang="en-US" dirty="0" err="1"/>
              <a:t>Rootfile</a:t>
            </a:r>
            <a:r>
              <a:rPr lang="en-US" dirty="0"/>
              <a:t> with Simulation histograms</a:t>
            </a:r>
          </a:p>
          <a:p>
            <a:r>
              <a:rPr lang="en-US" dirty="0"/>
              <a:t>						</a:t>
            </a:r>
            <a:r>
              <a:rPr lang="en-US" dirty="0" err="1"/>
              <a:t>cout</a:t>
            </a:r>
            <a:r>
              <a:rPr lang="en-US" dirty="0"/>
              <a:t> &lt;&lt; </a:t>
            </a:r>
            <a:r>
              <a:rPr lang="en-US" dirty="0" err="1"/>
              <a:t>simurootname</a:t>
            </a:r>
            <a:r>
              <a:rPr lang="en-US" dirty="0"/>
              <a:t> &lt;&lt; </a:t>
            </a:r>
            <a:r>
              <a:rPr lang="en-US" dirty="0" err="1"/>
              <a:t>endl</a:t>
            </a:r>
            <a:r>
              <a:rPr lang="en-US" dirty="0"/>
              <a:t>;</a:t>
            </a:r>
          </a:p>
          <a:p>
            <a:r>
              <a:rPr lang="en-US" dirty="0"/>
              <a:t>						</a:t>
            </a:r>
            <a:r>
              <a:rPr lang="en-US" dirty="0" err="1"/>
              <a:t>fin_data</a:t>
            </a:r>
            <a:r>
              <a:rPr lang="en-US" dirty="0"/>
              <a:t> = new </a:t>
            </a:r>
            <a:r>
              <a:rPr lang="en-US" dirty="0" err="1"/>
              <a:t>TFile</a:t>
            </a:r>
            <a:r>
              <a:rPr lang="en-US" dirty="0"/>
              <a:t>("F:/out/G4_rootfiles_with_tree_Eg4156/Fakedata_S31_Gamma4156_Eg4155.84_Tau5.0_SP1.00_AC0.0.root"); //</a:t>
            </a:r>
            <a:r>
              <a:rPr lang="en-US" dirty="0" err="1"/>
              <a:t>Rootfile</a:t>
            </a:r>
            <a:r>
              <a:rPr lang="en-US" dirty="0"/>
              <a:t> with Experimental Data Histogram modify</a:t>
            </a:r>
          </a:p>
          <a:p>
            <a:endParaRPr lang="en-US" dirty="0"/>
          </a:p>
          <a:p>
            <a:r>
              <a:rPr lang="en-US" dirty="0"/>
              <a:t>						//Get Histograms from Simulation</a:t>
            </a:r>
          </a:p>
          <a:p>
            <a:r>
              <a:rPr lang="en-US" dirty="0"/>
              <a:t>						</a:t>
            </a:r>
            <a:r>
              <a:rPr lang="en-US" dirty="0" err="1"/>
              <a:t>sprintf</a:t>
            </a:r>
            <a:r>
              <a:rPr lang="en-US" dirty="0"/>
              <a:t>(</a:t>
            </a:r>
            <a:r>
              <a:rPr lang="en-US" dirty="0" err="1"/>
              <a:t>hname</a:t>
            </a:r>
            <a:r>
              <a:rPr lang="en-US" dirty="0"/>
              <a:t>, "</a:t>
            </a:r>
            <a:r>
              <a:rPr lang="en-US" dirty="0" err="1"/>
              <a:t>Eg</a:t>
            </a:r>
            <a:r>
              <a:rPr lang="en-US" dirty="0"/>
              <a:t>");</a:t>
            </a:r>
          </a:p>
          <a:p>
            <a:r>
              <a:rPr lang="en-US" dirty="0"/>
              <a:t>						</a:t>
            </a:r>
            <a:r>
              <a:rPr lang="en-US" dirty="0" err="1"/>
              <a:t>h_simulated_spec</a:t>
            </a:r>
            <a:r>
              <a:rPr lang="en-US" dirty="0"/>
              <a:t> = (TH1F*)</a:t>
            </a:r>
            <a:r>
              <a:rPr lang="en-US" dirty="0" err="1"/>
              <a:t>fin_simu</a:t>
            </a:r>
            <a:r>
              <a:rPr lang="en-US" dirty="0"/>
              <a:t>-&gt;Get(</a:t>
            </a:r>
            <a:r>
              <a:rPr lang="en-US" dirty="0" err="1"/>
              <a:t>hname</a:t>
            </a:r>
            <a:r>
              <a:rPr lang="en-US" dirty="0"/>
              <a:t>);</a:t>
            </a:r>
          </a:p>
          <a:p>
            <a:endParaRPr lang="en-US" dirty="0"/>
          </a:p>
          <a:p>
            <a:r>
              <a:rPr lang="en-US" dirty="0"/>
              <a:t>						int G4bkg = 0; // 1 means keep G4 </a:t>
            </a:r>
            <a:r>
              <a:rPr lang="en-US" dirty="0" err="1"/>
              <a:t>bkg</a:t>
            </a:r>
            <a:r>
              <a:rPr lang="en-US" dirty="0"/>
              <a:t> in the spectrum, 0 means subtract G4 </a:t>
            </a:r>
            <a:r>
              <a:rPr lang="en-US" dirty="0" err="1"/>
              <a:t>bkg</a:t>
            </a:r>
            <a:r>
              <a:rPr lang="en-US" dirty="0"/>
              <a:t> from the spectrum (preferable).</a:t>
            </a:r>
          </a:p>
          <a:p>
            <a:r>
              <a:rPr lang="en-US" dirty="0"/>
              <a:t>						if (E0_gamma == 4156 &amp;&amp; G4bkg == 0) // get rid of the low-energy Geant </a:t>
            </a:r>
            <a:r>
              <a:rPr lang="en-US" dirty="0" err="1"/>
              <a:t>bkg</a:t>
            </a:r>
            <a:r>
              <a:rPr lang="en-US" dirty="0"/>
              <a:t> so that pure peak component can be used to do data-to-</a:t>
            </a:r>
            <a:r>
              <a:rPr lang="en-US" dirty="0" err="1"/>
              <a:t>simu</a:t>
            </a:r>
            <a:r>
              <a:rPr lang="en-US" dirty="0"/>
              <a:t> comparison</a:t>
            </a:r>
          </a:p>
          <a:p>
            <a:r>
              <a:rPr lang="en-US" dirty="0"/>
              <a:t>						{</a:t>
            </a:r>
          </a:p>
          <a:p>
            <a:r>
              <a:rPr lang="en-US" dirty="0"/>
              <a:t>							TF1* G4pol1 = new TF1("G4pol1", "[0]*x+[1]", 0, 8000);//G4 </a:t>
            </a:r>
            <a:r>
              <a:rPr lang="en-US" dirty="0" err="1"/>
              <a:t>bkg</a:t>
            </a:r>
            <a:endParaRPr lang="en-US" dirty="0"/>
          </a:p>
          <a:p>
            <a:r>
              <a:rPr lang="en-US" dirty="0"/>
              <a:t>							</a:t>
            </a:r>
            <a:r>
              <a:rPr lang="en-US" dirty="0" err="1"/>
              <a:t>h_simulated_spec</a:t>
            </a:r>
            <a:r>
              <a:rPr lang="en-US" dirty="0"/>
              <a:t>-&gt;Fit("G4pol1", "MLE0", "", </a:t>
            </a:r>
            <a:r>
              <a:rPr lang="en-US" dirty="0" err="1"/>
              <a:t>fitrange_min</a:t>
            </a:r>
            <a:r>
              <a:rPr lang="en-US" dirty="0"/>
              <a:t>, </a:t>
            </a:r>
            <a:r>
              <a:rPr lang="en-US" dirty="0" err="1"/>
              <a:t>peakrange_min</a:t>
            </a:r>
            <a:r>
              <a:rPr lang="en-US" dirty="0"/>
              <a:t> - 10);</a:t>
            </a:r>
          </a:p>
          <a:p>
            <a:r>
              <a:rPr lang="en-US" dirty="0"/>
              <a:t>							</a:t>
            </a:r>
            <a:r>
              <a:rPr lang="en-US" dirty="0" err="1"/>
              <a:t>h_simulated_spec</a:t>
            </a:r>
            <a:r>
              <a:rPr lang="en-US" dirty="0"/>
              <a:t>-&gt;Fit("G4pol1", "MLE0", "", </a:t>
            </a:r>
            <a:r>
              <a:rPr lang="en-US" dirty="0" err="1"/>
              <a:t>fitrange_min</a:t>
            </a:r>
            <a:r>
              <a:rPr lang="en-US" dirty="0"/>
              <a:t>, </a:t>
            </a:r>
            <a:r>
              <a:rPr lang="en-US" dirty="0" err="1"/>
              <a:t>peakrange_min</a:t>
            </a:r>
            <a:r>
              <a:rPr lang="en-US" dirty="0"/>
              <a:t> - 10);</a:t>
            </a:r>
          </a:p>
          <a:p>
            <a:r>
              <a:rPr lang="en-US" dirty="0"/>
              <a:t>							double aG4 = G4pol1-&gt;</a:t>
            </a:r>
            <a:r>
              <a:rPr lang="en-US" dirty="0" err="1"/>
              <a:t>GetParameter</a:t>
            </a:r>
            <a:r>
              <a:rPr lang="en-US" dirty="0"/>
              <a:t>(0);</a:t>
            </a:r>
          </a:p>
          <a:p>
            <a:r>
              <a:rPr lang="en-US" dirty="0"/>
              <a:t>							double bG4 = G4pol1-&gt;</a:t>
            </a:r>
            <a:r>
              <a:rPr lang="en-US" dirty="0" err="1"/>
              <a:t>GetParameter</a:t>
            </a:r>
            <a:r>
              <a:rPr lang="en-US" dirty="0"/>
              <a:t>(1);</a:t>
            </a:r>
          </a:p>
          <a:p>
            <a:r>
              <a:rPr lang="en-US" dirty="0"/>
              <a:t>							for (int </a:t>
            </a:r>
            <a:r>
              <a:rPr lang="en-US" dirty="0" err="1"/>
              <a:t>ibin</a:t>
            </a:r>
            <a:r>
              <a:rPr lang="en-US" dirty="0"/>
              <a:t> = fitrange_min+1; </a:t>
            </a:r>
            <a:r>
              <a:rPr lang="en-US" dirty="0" err="1"/>
              <a:t>ibin</a:t>
            </a:r>
            <a:r>
              <a:rPr lang="en-US" dirty="0"/>
              <a:t> &lt;= </a:t>
            </a:r>
            <a:r>
              <a:rPr lang="en-US" dirty="0" err="1"/>
              <a:t>fitrange_max</a:t>
            </a:r>
            <a:r>
              <a:rPr lang="en-US" dirty="0"/>
              <a:t>; </a:t>
            </a:r>
            <a:r>
              <a:rPr lang="en-US" dirty="0" err="1"/>
              <a:t>ibin</a:t>
            </a:r>
            <a:r>
              <a:rPr lang="en-US" dirty="0"/>
              <a:t>++)</a:t>
            </a:r>
          </a:p>
          <a:p>
            <a:r>
              <a:rPr lang="en-US" dirty="0"/>
              <a:t>							{</a:t>
            </a:r>
          </a:p>
          <a:p>
            <a:r>
              <a:rPr lang="en-US" dirty="0"/>
              <a:t>								double </a:t>
            </a:r>
            <a:r>
              <a:rPr lang="en-US" dirty="0" err="1"/>
              <a:t>ycount</a:t>
            </a:r>
            <a:r>
              <a:rPr lang="en-US" dirty="0"/>
              <a:t> = </a:t>
            </a:r>
            <a:r>
              <a:rPr lang="en-US" dirty="0" err="1"/>
              <a:t>h_simulated_spec</a:t>
            </a:r>
            <a:r>
              <a:rPr lang="en-US" dirty="0"/>
              <a:t>-&gt;</a:t>
            </a:r>
            <a:r>
              <a:rPr lang="en-US" dirty="0" err="1"/>
              <a:t>GetBinContent</a:t>
            </a:r>
            <a:r>
              <a:rPr lang="en-US" dirty="0"/>
              <a:t>(</a:t>
            </a:r>
            <a:r>
              <a:rPr lang="en-US" dirty="0" err="1"/>
              <a:t>ibin</a:t>
            </a:r>
            <a:r>
              <a:rPr lang="en-US" dirty="0"/>
              <a:t>);</a:t>
            </a:r>
          </a:p>
          <a:p>
            <a:r>
              <a:rPr lang="en-US" dirty="0"/>
              <a:t>								double </a:t>
            </a:r>
            <a:r>
              <a:rPr lang="en-US" dirty="0" err="1"/>
              <a:t>xvalue</a:t>
            </a:r>
            <a:r>
              <a:rPr lang="en-US" dirty="0"/>
              <a:t> = </a:t>
            </a:r>
            <a:r>
              <a:rPr lang="en-US" dirty="0" err="1"/>
              <a:t>h_simulated_spec</a:t>
            </a:r>
            <a:r>
              <a:rPr lang="en-US" dirty="0"/>
              <a:t>-&gt;</a:t>
            </a:r>
            <a:r>
              <a:rPr lang="en-US" dirty="0" err="1"/>
              <a:t>GetBinCenter</a:t>
            </a:r>
            <a:r>
              <a:rPr lang="en-US" dirty="0"/>
              <a:t>(</a:t>
            </a:r>
            <a:r>
              <a:rPr lang="en-US" dirty="0" err="1"/>
              <a:t>ibin</a:t>
            </a:r>
            <a:r>
              <a:rPr lang="en-US" dirty="0"/>
              <a:t>);</a:t>
            </a:r>
          </a:p>
          <a:p>
            <a:r>
              <a:rPr lang="en-US" dirty="0"/>
              <a:t>								double </a:t>
            </a:r>
            <a:r>
              <a:rPr lang="en-US" dirty="0" err="1"/>
              <a:t>ybkg</a:t>
            </a:r>
            <a:r>
              <a:rPr lang="en-US" dirty="0"/>
              <a:t> = bG4 + aG4 * </a:t>
            </a:r>
            <a:r>
              <a:rPr lang="en-US" dirty="0" err="1"/>
              <a:t>xvalue</a:t>
            </a:r>
            <a:r>
              <a:rPr lang="en-US" dirty="0"/>
              <a:t>;</a:t>
            </a:r>
          </a:p>
          <a:p>
            <a:r>
              <a:rPr lang="en-US" dirty="0"/>
              <a:t>								if (</a:t>
            </a:r>
            <a:r>
              <a:rPr lang="en-US" dirty="0" err="1"/>
              <a:t>ybkg</a:t>
            </a:r>
            <a:r>
              <a:rPr lang="en-US" dirty="0"/>
              <a:t> &lt; 0) break;</a:t>
            </a:r>
          </a:p>
          <a:p>
            <a:r>
              <a:rPr lang="en-US" dirty="0"/>
              <a:t>								</a:t>
            </a:r>
            <a:r>
              <a:rPr lang="en-US" dirty="0" err="1"/>
              <a:t>h_simulated_spec</a:t>
            </a:r>
            <a:r>
              <a:rPr lang="en-US" dirty="0"/>
              <a:t>-&gt;</a:t>
            </a:r>
            <a:r>
              <a:rPr lang="en-US" dirty="0" err="1"/>
              <a:t>SetBinContent</a:t>
            </a:r>
            <a:r>
              <a:rPr lang="en-US" dirty="0"/>
              <a:t>(</a:t>
            </a:r>
            <a:r>
              <a:rPr lang="en-US" dirty="0" err="1"/>
              <a:t>ibin</a:t>
            </a:r>
            <a:r>
              <a:rPr lang="en-US" dirty="0"/>
              <a:t>, </a:t>
            </a:r>
            <a:r>
              <a:rPr lang="en-US" dirty="0" err="1"/>
              <a:t>ycount</a:t>
            </a:r>
            <a:r>
              <a:rPr lang="en-US" dirty="0"/>
              <a:t> - </a:t>
            </a:r>
            <a:r>
              <a:rPr lang="en-US" dirty="0" err="1"/>
              <a:t>ybkg</a:t>
            </a:r>
            <a:r>
              <a:rPr lang="en-US" dirty="0"/>
              <a:t>); //subtract fitted Compton </a:t>
            </a:r>
            <a:r>
              <a:rPr lang="en-US" dirty="0" err="1"/>
              <a:t>bkg</a:t>
            </a:r>
            <a:r>
              <a:rPr lang="en-US" dirty="0"/>
              <a:t> from G4 simulated spectrum</a:t>
            </a:r>
          </a:p>
          <a:p>
            <a:r>
              <a:rPr lang="en-US" dirty="0"/>
              <a:t>								//</a:t>
            </a:r>
            <a:r>
              <a:rPr lang="en-US" dirty="0" err="1"/>
              <a:t>cout</a:t>
            </a:r>
            <a:r>
              <a:rPr lang="en-US" dirty="0"/>
              <a:t> &lt;&lt; </a:t>
            </a:r>
            <a:r>
              <a:rPr lang="en-US" dirty="0" err="1"/>
              <a:t>ibin</a:t>
            </a:r>
            <a:r>
              <a:rPr lang="en-US" dirty="0"/>
              <a:t> &lt;&lt; "	" &lt;&lt; </a:t>
            </a:r>
            <a:r>
              <a:rPr lang="en-US" dirty="0" err="1"/>
              <a:t>ycount</a:t>
            </a:r>
            <a:r>
              <a:rPr lang="en-US" dirty="0"/>
              <a:t> &lt;&lt; "	" &lt;&lt; </a:t>
            </a:r>
            <a:r>
              <a:rPr lang="en-US" dirty="0" err="1"/>
              <a:t>ybkg</a:t>
            </a:r>
            <a:r>
              <a:rPr lang="en-US" dirty="0"/>
              <a:t> &lt;&lt; </a:t>
            </a:r>
            <a:r>
              <a:rPr lang="en-US" dirty="0" err="1"/>
              <a:t>endl</a:t>
            </a:r>
            <a:r>
              <a:rPr lang="en-US" dirty="0"/>
              <a:t>;</a:t>
            </a:r>
          </a:p>
          <a:p>
            <a:r>
              <a:rPr lang="en-US" dirty="0"/>
              <a:t>							}</a:t>
            </a:r>
          </a:p>
          <a:p>
            <a:r>
              <a:rPr lang="en-US" dirty="0"/>
              <a:t>						}</a:t>
            </a:r>
          </a:p>
          <a:p>
            <a:endParaRPr lang="en-US" dirty="0"/>
          </a:p>
          <a:p>
            <a:r>
              <a:rPr lang="en-US" dirty="0"/>
              <a:t>						</a:t>
            </a:r>
            <a:r>
              <a:rPr lang="en-US" dirty="0" err="1"/>
              <a:t>sprintf</a:t>
            </a:r>
            <a:r>
              <a:rPr lang="en-US" dirty="0"/>
              <a:t>(</a:t>
            </a:r>
            <a:r>
              <a:rPr lang="en-US" dirty="0" err="1"/>
              <a:t>hname</a:t>
            </a:r>
            <a:r>
              <a:rPr lang="en-US" dirty="0"/>
              <a:t>, "%s", "</a:t>
            </a:r>
            <a:r>
              <a:rPr lang="en-US" dirty="0" err="1"/>
              <a:t>hfakedata</a:t>
            </a:r>
            <a:r>
              <a:rPr lang="en-US" dirty="0"/>
              <a:t>");//data histogram</a:t>
            </a:r>
          </a:p>
          <a:p>
            <a:r>
              <a:rPr lang="en-US" dirty="0"/>
              <a:t>						</a:t>
            </a:r>
            <a:r>
              <a:rPr lang="en-US" dirty="0" err="1"/>
              <a:t>h_measured_spec</a:t>
            </a:r>
            <a:r>
              <a:rPr lang="en-US" dirty="0"/>
              <a:t> = (TH1F*)</a:t>
            </a:r>
            <a:r>
              <a:rPr lang="en-US" dirty="0" err="1"/>
              <a:t>fin_data</a:t>
            </a:r>
            <a:r>
              <a:rPr lang="en-US" dirty="0"/>
              <a:t>-&gt;Get(</a:t>
            </a:r>
            <a:r>
              <a:rPr lang="en-US" dirty="0" err="1"/>
              <a:t>hname</a:t>
            </a:r>
            <a:r>
              <a:rPr lang="en-US" dirty="0"/>
              <a:t>); //Get Gamma ray spectrum from data</a:t>
            </a:r>
          </a:p>
          <a:p>
            <a:r>
              <a:rPr lang="en-US" dirty="0"/>
              <a:t>						</a:t>
            </a:r>
            <a:r>
              <a:rPr lang="en-US" dirty="0" err="1"/>
              <a:t>h_fit_background</a:t>
            </a:r>
            <a:r>
              <a:rPr lang="en-US" dirty="0"/>
              <a:t> = new TH1F("</a:t>
            </a:r>
            <a:r>
              <a:rPr lang="en-US" dirty="0" err="1"/>
              <a:t>h_fit_background</a:t>
            </a:r>
            <a:r>
              <a:rPr lang="en-US" dirty="0"/>
              <a:t>", "</a:t>
            </a:r>
            <a:r>
              <a:rPr lang="en-US" dirty="0" err="1"/>
              <a:t>h_fit_background</a:t>
            </a:r>
            <a:r>
              <a:rPr lang="en-US" dirty="0"/>
              <a:t>", 8000, 0, 8000);</a:t>
            </a:r>
          </a:p>
          <a:p>
            <a:endParaRPr lang="en-US" dirty="0"/>
          </a:p>
          <a:p>
            <a:r>
              <a:rPr lang="en-US" dirty="0"/>
              <a:t>						// 			TF1 *f1=new TF1("f1","[0]+x*[1]",fitrange_min,fitrangelow2);</a:t>
            </a:r>
          </a:p>
          <a:p>
            <a:r>
              <a:rPr lang="en-US" dirty="0"/>
              <a:t>						// 			TF1 *f2=new TF1("f2","[0]+x*[1]",fitrangehigh1,fitrangehigh2);</a:t>
            </a:r>
          </a:p>
          <a:p>
            <a:r>
              <a:rPr lang="en-US" dirty="0"/>
              <a:t>						TF1* </a:t>
            </a:r>
            <a:r>
              <a:rPr lang="en-US" dirty="0" err="1"/>
              <a:t>fl</a:t>
            </a:r>
            <a:r>
              <a:rPr lang="en-US" dirty="0"/>
              <a:t> = new TF1("</a:t>
            </a:r>
            <a:r>
              <a:rPr lang="en-US" dirty="0" err="1"/>
              <a:t>fl</a:t>
            </a:r>
            <a:r>
              <a:rPr lang="en-US" dirty="0"/>
              <a:t>", </a:t>
            </a:r>
            <a:r>
              <a:rPr lang="en-US" dirty="0" err="1"/>
              <a:t>fline</a:t>
            </a:r>
            <a:r>
              <a:rPr lang="en-US" dirty="0"/>
              <a:t>, </a:t>
            </a:r>
            <a:r>
              <a:rPr lang="en-US" dirty="0" err="1"/>
              <a:t>fitrange_min</a:t>
            </a:r>
            <a:r>
              <a:rPr lang="en-US" dirty="0"/>
              <a:t>, </a:t>
            </a:r>
            <a:r>
              <a:rPr lang="en-US" dirty="0" err="1"/>
              <a:t>fitrange_max</a:t>
            </a:r>
            <a:r>
              <a:rPr lang="en-US" dirty="0"/>
              <a:t>, 2); //</a:t>
            </a:r>
            <a:r>
              <a:rPr lang="en-US" dirty="0" err="1"/>
              <a:t>npar</a:t>
            </a:r>
            <a:r>
              <a:rPr lang="en-US" dirty="0"/>
              <a:t>=2 is the number of free parameters used by the function pol1						//we want to fit only the linear background excluding the peak part						reject = </a:t>
            </a:r>
            <a:r>
              <a:rPr lang="en-US" dirty="0" err="1"/>
              <a:t>kTRUE</a:t>
            </a:r>
            <a:r>
              <a:rPr lang="en-US" dirty="0"/>
              <a:t>;</a:t>
            </a:r>
          </a:p>
          <a:p>
            <a:r>
              <a:rPr lang="en-US" dirty="0"/>
              <a:t>						</a:t>
            </a:r>
            <a:r>
              <a:rPr lang="en-US" dirty="0" err="1"/>
              <a:t>fl</a:t>
            </a:r>
            <a:r>
              <a:rPr lang="en-US" dirty="0"/>
              <a:t>-&gt;</a:t>
            </a:r>
            <a:r>
              <a:rPr lang="en-US" dirty="0" err="1"/>
              <a:t>SetParLimits</a:t>
            </a:r>
            <a:r>
              <a:rPr lang="en-US" dirty="0"/>
              <a:t>(1, -0.01, 0);</a:t>
            </a:r>
          </a:p>
          <a:p>
            <a:r>
              <a:rPr lang="en-US" dirty="0"/>
              <a:t>						</a:t>
            </a:r>
            <a:r>
              <a:rPr lang="en-US" dirty="0" err="1"/>
              <a:t>h_measured_spec</a:t>
            </a:r>
            <a:r>
              <a:rPr lang="en-US" dirty="0"/>
              <a:t>-&gt;Fit(</a:t>
            </a:r>
            <a:r>
              <a:rPr lang="en-US" dirty="0" err="1"/>
              <a:t>fl</a:t>
            </a:r>
            <a:r>
              <a:rPr lang="en-US" dirty="0"/>
              <a:t>, "L0"); // "1" will draw a full curve, "0" will not draw the fitted curve in the excluded region						// option "L" a likelihood fit is used instead of the default chi2 square fit. 						reject = </a:t>
            </a:r>
            <a:r>
              <a:rPr lang="en-US" dirty="0" err="1"/>
              <a:t>kFALSE</a:t>
            </a:r>
            <a:r>
              <a:rPr lang="en-US" dirty="0"/>
              <a:t>;						//store 3 separate functions for visualization (three bands) can be scaled</a:t>
            </a:r>
          </a:p>
          <a:p>
            <a:r>
              <a:rPr lang="en-US" dirty="0"/>
              <a:t>						TH1D* h_confidence_interval1 = new TH1D("h_confidence_interval1", "Fitted </a:t>
            </a:r>
            <a:r>
              <a:rPr lang="en-US" dirty="0" err="1"/>
              <a:t>func</a:t>
            </a:r>
            <a:r>
              <a:rPr lang="en-US" dirty="0"/>
              <a:t> with </a:t>
            </a:r>
            <a:r>
              <a:rPr lang="en-US" dirty="0" err="1"/>
              <a:t>conf.band</a:t>
            </a:r>
            <a:r>
              <a:rPr lang="en-US" dirty="0"/>
              <a:t>", (</a:t>
            </a:r>
            <a:r>
              <a:rPr lang="en-US" dirty="0" err="1"/>
              <a:t>peakrange_min</a:t>
            </a:r>
            <a:r>
              <a:rPr lang="en-US" dirty="0"/>
              <a:t> - </a:t>
            </a:r>
            <a:r>
              <a:rPr lang="en-US" dirty="0" err="1"/>
              <a:t>fitrange_min</a:t>
            </a:r>
            <a:r>
              <a:rPr lang="en-US" dirty="0"/>
              <a:t>) * 10, </a:t>
            </a:r>
            <a:r>
              <a:rPr lang="en-US" dirty="0" err="1"/>
              <a:t>fitrange_min</a:t>
            </a:r>
            <a:r>
              <a:rPr lang="en-US" dirty="0"/>
              <a:t>, </a:t>
            </a:r>
            <a:r>
              <a:rPr lang="en-US" dirty="0" err="1"/>
              <a:t>peakrange_min</a:t>
            </a:r>
            <a:r>
              <a:rPr lang="en-US" dirty="0"/>
              <a:t>);</a:t>
            </a:r>
          </a:p>
          <a:p>
            <a:r>
              <a:rPr lang="en-US" dirty="0"/>
              <a:t>						(</a:t>
            </a:r>
            <a:r>
              <a:rPr lang="en-US" dirty="0" err="1"/>
              <a:t>TVirtualFitter</a:t>
            </a:r>
            <a:r>
              <a:rPr lang="en-US" dirty="0"/>
              <a:t>::</a:t>
            </a:r>
            <a:r>
              <a:rPr lang="en-US" dirty="0" err="1"/>
              <a:t>GetFitter</a:t>
            </a:r>
            <a:r>
              <a:rPr lang="en-US" dirty="0"/>
              <a:t>())-&gt;</a:t>
            </a:r>
            <a:r>
              <a:rPr lang="en-US" dirty="0" err="1"/>
              <a:t>GetConfidenceIntervals</a:t>
            </a:r>
            <a:r>
              <a:rPr lang="en-US" dirty="0"/>
              <a:t>(h_confidence_interval1, 0.683);</a:t>
            </a:r>
          </a:p>
          <a:p>
            <a:r>
              <a:rPr lang="en-US" dirty="0"/>
              <a:t>						h_confidence_interval1-&gt;</a:t>
            </a:r>
            <a:r>
              <a:rPr lang="en-US" dirty="0" err="1"/>
              <a:t>SetStats</a:t>
            </a:r>
            <a:r>
              <a:rPr lang="en-US" dirty="0"/>
              <a:t>(</a:t>
            </a:r>
            <a:r>
              <a:rPr lang="en-US" dirty="0" err="1"/>
              <a:t>kFALSE</a:t>
            </a:r>
            <a:r>
              <a:rPr lang="en-US" dirty="0"/>
              <a:t>);</a:t>
            </a:r>
          </a:p>
          <a:p>
            <a:r>
              <a:rPr lang="en-US" dirty="0"/>
              <a:t>						h_confidence_interval1-&gt;</a:t>
            </a:r>
            <a:r>
              <a:rPr lang="en-US" dirty="0" err="1"/>
              <a:t>SetFillColor</a:t>
            </a:r>
            <a:r>
              <a:rPr lang="en-US" dirty="0"/>
              <a:t>(</a:t>
            </a:r>
            <a:r>
              <a:rPr lang="en-US" dirty="0" err="1"/>
              <a:t>kGreen</a:t>
            </a:r>
            <a:r>
              <a:rPr lang="en-US" dirty="0"/>
              <a:t> - 7);</a:t>
            </a:r>
          </a:p>
          <a:p>
            <a:endParaRPr lang="en-US" dirty="0"/>
          </a:p>
          <a:p>
            <a:r>
              <a:rPr lang="en-US" dirty="0"/>
              <a:t>						TH1D* h_confidence_interval2 = new TH1D("h_confidence_interval2", "Fitted </a:t>
            </a:r>
            <a:r>
              <a:rPr lang="en-US" dirty="0" err="1"/>
              <a:t>func</a:t>
            </a:r>
            <a:r>
              <a:rPr lang="en-US" dirty="0"/>
              <a:t> with </a:t>
            </a:r>
            <a:r>
              <a:rPr lang="en-US" dirty="0" err="1"/>
              <a:t>conf.band</a:t>
            </a:r>
            <a:r>
              <a:rPr lang="en-US" dirty="0"/>
              <a:t>", (</a:t>
            </a:r>
            <a:r>
              <a:rPr lang="en-US" dirty="0" err="1"/>
              <a:t>fitrange_max</a:t>
            </a:r>
            <a:r>
              <a:rPr lang="en-US" dirty="0"/>
              <a:t> - </a:t>
            </a:r>
            <a:r>
              <a:rPr lang="en-US" dirty="0" err="1"/>
              <a:t>peakrange_max</a:t>
            </a:r>
            <a:r>
              <a:rPr lang="en-US" dirty="0"/>
              <a:t>) * 10, </a:t>
            </a:r>
            <a:r>
              <a:rPr lang="en-US" dirty="0" err="1"/>
              <a:t>peakrange_max</a:t>
            </a:r>
            <a:r>
              <a:rPr lang="en-US" dirty="0"/>
              <a:t>, </a:t>
            </a:r>
            <a:r>
              <a:rPr lang="en-US" dirty="0" err="1"/>
              <a:t>fitrange_max</a:t>
            </a:r>
            <a:r>
              <a:rPr lang="en-US" dirty="0"/>
              <a:t>);</a:t>
            </a:r>
          </a:p>
          <a:p>
            <a:r>
              <a:rPr lang="en-US" dirty="0"/>
              <a:t>						(</a:t>
            </a:r>
            <a:r>
              <a:rPr lang="en-US" dirty="0" err="1"/>
              <a:t>TVirtualFitter</a:t>
            </a:r>
            <a:r>
              <a:rPr lang="en-US" dirty="0"/>
              <a:t>::</a:t>
            </a:r>
            <a:r>
              <a:rPr lang="en-US" dirty="0" err="1"/>
              <a:t>GetFitter</a:t>
            </a:r>
            <a:r>
              <a:rPr lang="en-US" dirty="0"/>
              <a:t>())-&gt;</a:t>
            </a:r>
            <a:r>
              <a:rPr lang="en-US" dirty="0" err="1"/>
              <a:t>GetConfidenceIntervals</a:t>
            </a:r>
            <a:r>
              <a:rPr lang="en-US" dirty="0"/>
              <a:t>(h_confidence_interval2, 0.683);</a:t>
            </a:r>
          </a:p>
          <a:p>
            <a:r>
              <a:rPr lang="en-US" dirty="0"/>
              <a:t>						h_confidence_interval2-&gt;</a:t>
            </a:r>
            <a:r>
              <a:rPr lang="en-US" dirty="0" err="1"/>
              <a:t>SetStats</a:t>
            </a:r>
            <a:r>
              <a:rPr lang="en-US" dirty="0"/>
              <a:t>(</a:t>
            </a:r>
            <a:r>
              <a:rPr lang="en-US" dirty="0" err="1"/>
              <a:t>kFALSE</a:t>
            </a:r>
            <a:r>
              <a:rPr lang="en-US" dirty="0"/>
              <a:t>);</a:t>
            </a:r>
          </a:p>
          <a:p>
            <a:r>
              <a:rPr lang="en-US" dirty="0"/>
              <a:t>						h_confidence_interval2-&gt;</a:t>
            </a:r>
            <a:r>
              <a:rPr lang="en-US" dirty="0" err="1"/>
              <a:t>SetFillColor</a:t>
            </a:r>
            <a:r>
              <a:rPr lang="en-US" dirty="0"/>
              <a:t>(</a:t>
            </a:r>
            <a:r>
              <a:rPr lang="en-US" dirty="0" err="1"/>
              <a:t>kGreen</a:t>
            </a:r>
            <a:r>
              <a:rPr lang="en-US" dirty="0"/>
              <a:t> - 7);</a:t>
            </a:r>
          </a:p>
          <a:p>
            <a:endParaRPr lang="en-US" dirty="0"/>
          </a:p>
          <a:p>
            <a:r>
              <a:rPr lang="en-US" dirty="0"/>
              <a:t>						TH1D* h_confidence_interval3 = new TH1D("h_confidence_interval3", "Fitted </a:t>
            </a:r>
            <a:r>
              <a:rPr lang="en-US" dirty="0" err="1"/>
              <a:t>func</a:t>
            </a:r>
            <a:r>
              <a:rPr lang="en-US" dirty="0"/>
              <a:t> with </a:t>
            </a:r>
            <a:r>
              <a:rPr lang="en-US" dirty="0" err="1"/>
              <a:t>conf.band</a:t>
            </a:r>
            <a:r>
              <a:rPr lang="en-US" dirty="0"/>
              <a:t>", (</a:t>
            </a:r>
            <a:r>
              <a:rPr lang="en-US" dirty="0" err="1"/>
              <a:t>fitrange_max</a:t>
            </a:r>
            <a:r>
              <a:rPr lang="en-US" dirty="0"/>
              <a:t> - </a:t>
            </a:r>
            <a:r>
              <a:rPr lang="en-US" dirty="0" err="1"/>
              <a:t>fitrange_min</a:t>
            </a:r>
            <a:r>
              <a:rPr lang="en-US" dirty="0"/>
              <a:t>) * 10, </a:t>
            </a:r>
            <a:r>
              <a:rPr lang="en-US" dirty="0" err="1"/>
              <a:t>fitrange_min</a:t>
            </a:r>
            <a:r>
              <a:rPr lang="en-US" dirty="0"/>
              <a:t>, </a:t>
            </a:r>
            <a:r>
              <a:rPr lang="en-US" dirty="0" err="1"/>
              <a:t>fitrange_max</a:t>
            </a:r>
            <a:r>
              <a:rPr lang="en-US" dirty="0"/>
              <a:t>);</a:t>
            </a:r>
          </a:p>
          <a:p>
            <a:r>
              <a:rPr lang="en-US" dirty="0"/>
              <a:t>						(</a:t>
            </a:r>
            <a:r>
              <a:rPr lang="en-US" dirty="0" err="1"/>
              <a:t>TVirtualFitter</a:t>
            </a:r>
            <a:r>
              <a:rPr lang="en-US" dirty="0"/>
              <a:t>::</a:t>
            </a:r>
            <a:r>
              <a:rPr lang="en-US" dirty="0" err="1"/>
              <a:t>GetFitter</a:t>
            </a:r>
            <a:r>
              <a:rPr lang="en-US" dirty="0"/>
              <a:t>())-&gt;</a:t>
            </a:r>
            <a:r>
              <a:rPr lang="en-US" dirty="0" err="1"/>
              <a:t>GetConfidenceIntervals</a:t>
            </a:r>
            <a:r>
              <a:rPr lang="en-US" dirty="0"/>
              <a:t>(h_confidence_interval3, 0.683);</a:t>
            </a:r>
          </a:p>
          <a:p>
            <a:r>
              <a:rPr lang="en-US" dirty="0"/>
              <a:t>						h_confidence_interval3-&gt;</a:t>
            </a:r>
            <a:r>
              <a:rPr lang="en-US" dirty="0" err="1"/>
              <a:t>SetStats</a:t>
            </a:r>
            <a:r>
              <a:rPr lang="en-US" dirty="0"/>
              <a:t>(</a:t>
            </a:r>
            <a:r>
              <a:rPr lang="en-US" dirty="0" err="1"/>
              <a:t>kFALSE</a:t>
            </a:r>
            <a:r>
              <a:rPr lang="en-US" dirty="0"/>
              <a:t>);</a:t>
            </a:r>
          </a:p>
          <a:p>
            <a:r>
              <a:rPr lang="en-US" dirty="0"/>
              <a:t>						h_confidence_interval3-&gt;</a:t>
            </a:r>
            <a:r>
              <a:rPr lang="en-US" dirty="0" err="1"/>
              <a:t>SetFillColor</a:t>
            </a:r>
            <a:r>
              <a:rPr lang="en-US" dirty="0"/>
              <a:t>(</a:t>
            </a:r>
            <a:r>
              <a:rPr lang="en-US" dirty="0" err="1"/>
              <a:t>kGreen</a:t>
            </a:r>
            <a:r>
              <a:rPr lang="en-US" dirty="0"/>
              <a:t> - 7);</a:t>
            </a:r>
          </a:p>
          <a:p>
            <a:endParaRPr lang="en-US" dirty="0"/>
          </a:p>
          <a:p>
            <a:r>
              <a:rPr lang="en-US" dirty="0"/>
              <a:t>						for (int </a:t>
            </a:r>
            <a:r>
              <a:rPr lang="en-US" dirty="0" err="1"/>
              <a:t>ibin</a:t>
            </a:r>
            <a:r>
              <a:rPr lang="en-US" dirty="0"/>
              <a:t> = fitrange_min+1; </a:t>
            </a:r>
            <a:r>
              <a:rPr lang="en-US" dirty="0" err="1"/>
              <a:t>ibin</a:t>
            </a:r>
            <a:r>
              <a:rPr lang="en-US" dirty="0"/>
              <a:t> &lt;= </a:t>
            </a:r>
            <a:r>
              <a:rPr lang="en-US" dirty="0" err="1"/>
              <a:t>fitrange_max</a:t>
            </a:r>
            <a:r>
              <a:rPr lang="en-US" dirty="0"/>
              <a:t>; </a:t>
            </a:r>
            <a:r>
              <a:rPr lang="en-US" dirty="0" err="1"/>
              <a:t>ibin</a:t>
            </a:r>
            <a:r>
              <a:rPr lang="en-US" dirty="0"/>
              <a:t>++)</a:t>
            </a:r>
          </a:p>
          <a:p>
            <a:r>
              <a:rPr lang="en-US" dirty="0"/>
              <a:t>						{</a:t>
            </a:r>
          </a:p>
          <a:p>
            <a:r>
              <a:rPr lang="en-US" dirty="0"/>
              <a:t>							double b = </a:t>
            </a:r>
            <a:r>
              <a:rPr lang="en-US" dirty="0" err="1"/>
              <a:t>fl</a:t>
            </a:r>
            <a:r>
              <a:rPr lang="en-US" dirty="0"/>
              <a:t>-&gt;</a:t>
            </a:r>
            <a:r>
              <a:rPr lang="en-US" dirty="0" err="1"/>
              <a:t>GetParameter</a:t>
            </a:r>
            <a:r>
              <a:rPr lang="en-US" dirty="0"/>
              <a:t>(0) + </a:t>
            </a:r>
            <a:r>
              <a:rPr lang="en-US" dirty="0" err="1"/>
              <a:t>h_fit_background</a:t>
            </a:r>
            <a:r>
              <a:rPr lang="en-US" dirty="0"/>
              <a:t>-&gt;</a:t>
            </a:r>
            <a:r>
              <a:rPr lang="en-US" dirty="0" err="1"/>
              <a:t>GetBinCenter</a:t>
            </a:r>
            <a:r>
              <a:rPr lang="en-US" dirty="0"/>
              <a:t>(</a:t>
            </a:r>
            <a:r>
              <a:rPr lang="en-US" dirty="0" err="1"/>
              <a:t>ibin</a:t>
            </a:r>
            <a:r>
              <a:rPr lang="en-US" dirty="0"/>
              <a:t>) * </a:t>
            </a:r>
            <a:r>
              <a:rPr lang="en-US" dirty="0" err="1"/>
              <a:t>fl</a:t>
            </a:r>
            <a:r>
              <a:rPr lang="en-US" dirty="0"/>
              <a:t>-&gt;</a:t>
            </a:r>
            <a:r>
              <a:rPr lang="en-US" dirty="0" err="1"/>
              <a:t>GetParameter</a:t>
            </a:r>
            <a:r>
              <a:rPr lang="en-US" dirty="0"/>
              <a:t>(1);</a:t>
            </a:r>
          </a:p>
          <a:p>
            <a:r>
              <a:rPr lang="en-US" dirty="0"/>
              <a:t>							if (</a:t>
            </a:r>
            <a:r>
              <a:rPr lang="en-US" dirty="0" err="1"/>
              <a:t>Bkg_values</a:t>
            </a:r>
            <a:r>
              <a:rPr lang="en-US" dirty="0"/>
              <a:t>[</a:t>
            </a:r>
            <a:r>
              <a:rPr lang="en-US" dirty="0" err="1"/>
              <a:t>iBkg</a:t>
            </a:r>
            <a:r>
              <a:rPr lang="en-US" dirty="0"/>
              <a:t>] == 1.1) { b = b * </a:t>
            </a:r>
            <a:r>
              <a:rPr lang="en-US" dirty="0" err="1"/>
              <a:t>High_bkg</a:t>
            </a:r>
            <a:r>
              <a:rPr lang="en-US" dirty="0"/>
              <a:t>; }</a:t>
            </a:r>
          </a:p>
          <a:p>
            <a:r>
              <a:rPr lang="en-US" dirty="0"/>
              <a:t>							if (</a:t>
            </a:r>
            <a:r>
              <a:rPr lang="en-US" dirty="0" err="1"/>
              <a:t>Bkg_values</a:t>
            </a:r>
            <a:r>
              <a:rPr lang="en-US" dirty="0"/>
              <a:t>[</a:t>
            </a:r>
            <a:r>
              <a:rPr lang="en-US" dirty="0" err="1"/>
              <a:t>iBkg</a:t>
            </a:r>
            <a:r>
              <a:rPr lang="en-US" dirty="0"/>
              <a:t>] == 0.9) { b = b * </a:t>
            </a:r>
            <a:r>
              <a:rPr lang="en-US" dirty="0" err="1"/>
              <a:t>Low_bkg</a:t>
            </a:r>
            <a:r>
              <a:rPr lang="en-US" dirty="0"/>
              <a:t>; }</a:t>
            </a:r>
          </a:p>
          <a:p>
            <a:r>
              <a:rPr lang="en-US" dirty="0"/>
              <a:t>							</a:t>
            </a:r>
            <a:r>
              <a:rPr lang="en-US" dirty="0" err="1"/>
              <a:t>h_fit_background</a:t>
            </a:r>
            <a:r>
              <a:rPr lang="en-US" dirty="0"/>
              <a:t>-&gt;</a:t>
            </a:r>
            <a:r>
              <a:rPr lang="en-US" dirty="0" err="1"/>
              <a:t>SetBinContent</a:t>
            </a:r>
            <a:r>
              <a:rPr lang="en-US" dirty="0"/>
              <a:t>(</a:t>
            </a:r>
            <a:r>
              <a:rPr lang="en-US" dirty="0" err="1"/>
              <a:t>ibin</a:t>
            </a:r>
            <a:r>
              <a:rPr lang="en-US" dirty="0"/>
              <a:t>, b);//fit data, get background histogram</a:t>
            </a:r>
          </a:p>
          <a:p>
            <a:r>
              <a:rPr lang="en-US" dirty="0"/>
              <a:t>						}</a:t>
            </a:r>
          </a:p>
          <a:p>
            <a:endParaRPr lang="en-US" dirty="0"/>
          </a:p>
          <a:p>
            <a:r>
              <a:rPr lang="en-US" dirty="0"/>
              <a:t>						//</a:t>
            </a:r>
            <a:r>
              <a:rPr lang="en-US" dirty="0" err="1"/>
              <a:t>minuit</a:t>
            </a:r>
            <a:r>
              <a:rPr lang="en-US" dirty="0"/>
              <a:t>**************************************************************************************************************************//</a:t>
            </a:r>
          </a:p>
          <a:p>
            <a:r>
              <a:rPr lang="en-US" dirty="0"/>
              <a:t>			//			const int </a:t>
            </a:r>
            <a:r>
              <a:rPr lang="en-US" dirty="0" err="1"/>
              <a:t>nParams</a:t>
            </a:r>
            <a:r>
              <a:rPr lang="en-US" dirty="0"/>
              <a:t>=4; //number of parameters that are to be found</a:t>
            </a:r>
          </a:p>
          <a:p>
            <a:r>
              <a:rPr lang="en-US" dirty="0"/>
              <a:t>						const int </a:t>
            </a:r>
            <a:r>
              <a:rPr lang="en-US" dirty="0" err="1"/>
              <a:t>nParams</a:t>
            </a:r>
            <a:r>
              <a:rPr lang="en-US" dirty="0"/>
              <a:t> = 2; //number of parameters that are to be found</a:t>
            </a:r>
          </a:p>
          <a:p>
            <a:r>
              <a:rPr lang="en-US" dirty="0"/>
              <a:t>						</a:t>
            </a:r>
            <a:r>
              <a:rPr lang="en-US" dirty="0" err="1"/>
              <a:t>TMinuit</a:t>
            </a:r>
            <a:r>
              <a:rPr lang="en-US" dirty="0"/>
              <a:t>* </a:t>
            </a:r>
            <a:r>
              <a:rPr lang="en-US" dirty="0" err="1"/>
              <a:t>gMin</a:t>
            </a:r>
            <a:r>
              <a:rPr lang="en-US" dirty="0"/>
              <a:t> = new </a:t>
            </a:r>
            <a:r>
              <a:rPr lang="en-US" dirty="0" err="1"/>
              <a:t>TMinuit</a:t>
            </a:r>
            <a:r>
              <a:rPr lang="en-US" dirty="0"/>
              <a:t>(</a:t>
            </a:r>
            <a:r>
              <a:rPr lang="en-US" dirty="0" err="1"/>
              <a:t>nParams</a:t>
            </a:r>
            <a:r>
              <a:rPr lang="en-US" dirty="0"/>
              <a:t>);  //initialize </a:t>
            </a:r>
            <a:r>
              <a:rPr lang="en-US" dirty="0" err="1"/>
              <a:t>TMinuit</a:t>
            </a:r>
            <a:r>
              <a:rPr lang="en-US" dirty="0"/>
              <a:t> with a maximum of n parameters</a:t>
            </a:r>
          </a:p>
          <a:p>
            <a:r>
              <a:rPr lang="en-US" dirty="0"/>
              <a:t>						</a:t>
            </a:r>
            <a:r>
              <a:rPr lang="en-US" dirty="0" err="1"/>
              <a:t>gMin</a:t>
            </a:r>
            <a:r>
              <a:rPr lang="en-US" dirty="0"/>
              <a:t>-&gt;</a:t>
            </a:r>
            <a:r>
              <a:rPr lang="en-US" dirty="0" err="1"/>
              <a:t>SetFCN</a:t>
            </a:r>
            <a:r>
              <a:rPr lang="en-US" dirty="0"/>
              <a:t>(</a:t>
            </a:r>
            <a:r>
              <a:rPr lang="en-US" dirty="0" err="1"/>
              <a:t>fcn</a:t>
            </a:r>
            <a:r>
              <a:rPr lang="en-US" dirty="0"/>
              <a:t>);//set the address of the minimization function// </a:t>
            </a:r>
            <a:r>
              <a:rPr lang="en-US" dirty="0" err="1"/>
              <a:t>fcn</a:t>
            </a:r>
            <a:r>
              <a:rPr lang="zh-CN" altLang="en-US" dirty="0"/>
              <a:t>里会调用</a:t>
            </a:r>
            <a:r>
              <a:rPr lang="en-US" dirty="0" err="1"/>
              <a:t>CompareHists</a:t>
            </a:r>
            <a:r>
              <a:rPr lang="zh-CN" altLang="en-US" dirty="0"/>
              <a:t>子函数</a:t>
            </a:r>
          </a:p>
          <a:p>
            <a:r>
              <a:rPr lang="zh-CN" altLang="en-US" dirty="0"/>
              <a:t>						</a:t>
            </a:r>
            <a:r>
              <a:rPr lang="en-US" dirty="0" err="1"/>
              <a:t>Double_t</a:t>
            </a:r>
            <a:r>
              <a:rPr lang="en-US" dirty="0"/>
              <a:t> </a:t>
            </a:r>
            <a:r>
              <a:rPr lang="en-US" dirty="0" err="1"/>
              <a:t>arglist</a:t>
            </a:r>
            <a:r>
              <a:rPr lang="en-US" dirty="0"/>
              <a:t>[10];</a:t>
            </a:r>
          </a:p>
          <a:p>
            <a:r>
              <a:rPr lang="en-US" dirty="0"/>
              <a:t>						</a:t>
            </a:r>
            <a:r>
              <a:rPr lang="en-US" dirty="0" err="1"/>
              <a:t>Int_t</a:t>
            </a:r>
            <a:r>
              <a:rPr lang="en-US" dirty="0"/>
              <a:t> </a:t>
            </a:r>
            <a:r>
              <a:rPr lang="en-US" dirty="0" err="1"/>
              <a:t>ierflg</a:t>
            </a:r>
            <a:r>
              <a:rPr lang="en-US" dirty="0"/>
              <a:t> = 0;//command executed normally</a:t>
            </a:r>
          </a:p>
          <a:p>
            <a:r>
              <a:rPr lang="en-US" dirty="0"/>
              <a:t>						</a:t>
            </a:r>
            <a:r>
              <a:rPr lang="en-US" dirty="0" err="1"/>
              <a:t>arglist</a:t>
            </a:r>
            <a:r>
              <a:rPr lang="en-US" dirty="0"/>
              <a:t>[0] = 1;</a:t>
            </a:r>
          </a:p>
          <a:p>
            <a:r>
              <a:rPr lang="en-US" dirty="0"/>
              <a:t>						// 			</a:t>
            </a:r>
            <a:r>
              <a:rPr lang="en-US" dirty="0" err="1"/>
              <a:t>Double_t</a:t>
            </a:r>
            <a:r>
              <a:rPr lang="en-US" dirty="0"/>
              <a:t> </a:t>
            </a:r>
            <a:r>
              <a:rPr lang="en-US" dirty="0" err="1"/>
              <a:t>vstart</a:t>
            </a:r>
            <a:r>
              <a:rPr lang="en-US" dirty="0"/>
              <a:t>[4] = {0.04,1.0,0.004,0.004};//initial guess </a:t>
            </a:r>
            <a:r>
              <a:rPr lang="en-US" dirty="0" err="1"/>
              <a:t>par_Fit</a:t>
            </a:r>
            <a:r>
              <a:rPr lang="en-US" dirty="0"/>
              <a:t>, </a:t>
            </a:r>
            <a:r>
              <a:rPr lang="en-US" dirty="0" err="1"/>
              <a:t>par_bkg</a:t>
            </a:r>
            <a:endParaRPr lang="en-US" dirty="0"/>
          </a:p>
          <a:p>
            <a:r>
              <a:rPr lang="en-US" dirty="0"/>
              <a:t>						// 			</a:t>
            </a:r>
            <a:r>
              <a:rPr lang="en-US" dirty="0" err="1"/>
              <a:t>Double_t</a:t>
            </a:r>
            <a:r>
              <a:rPr lang="en-US" dirty="0"/>
              <a:t> step[4] = {0.0001,0.01,0.0001,0.0001};                //fitting step</a:t>
            </a:r>
          </a:p>
          <a:p>
            <a:r>
              <a:rPr lang="en-US" dirty="0"/>
              <a:t>						</a:t>
            </a:r>
            <a:r>
              <a:rPr lang="en-US" dirty="0" err="1"/>
              <a:t>Double_t</a:t>
            </a:r>
            <a:r>
              <a:rPr lang="en-US" dirty="0"/>
              <a:t> </a:t>
            </a:r>
            <a:r>
              <a:rPr lang="en-US" dirty="0" err="1"/>
              <a:t>vstart</a:t>
            </a:r>
            <a:r>
              <a:rPr lang="en-US" dirty="0"/>
              <a:t>[2] = { 0.2,1.0 };//initial guess </a:t>
            </a:r>
            <a:r>
              <a:rPr lang="en-US" dirty="0" err="1"/>
              <a:t>par_Fit</a:t>
            </a:r>
            <a:r>
              <a:rPr lang="en-US" dirty="0"/>
              <a:t>, </a:t>
            </a:r>
            <a:r>
              <a:rPr lang="en-US" dirty="0" err="1"/>
              <a:t>par_bkg</a:t>
            </a:r>
            <a:endParaRPr lang="en-US" dirty="0"/>
          </a:p>
          <a:p>
            <a:r>
              <a:rPr lang="en-US" dirty="0"/>
              <a:t>						</a:t>
            </a:r>
            <a:r>
              <a:rPr lang="en-US" dirty="0" err="1"/>
              <a:t>Double_t</a:t>
            </a:r>
            <a:r>
              <a:rPr lang="en-US" dirty="0"/>
              <a:t> step[2] = { 0.0001,0.001 };                //fitting step</a:t>
            </a:r>
          </a:p>
          <a:p>
            <a:endParaRPr lang="en-US" dirty="0"/>
          </a:p>
          <a:p>
            <a:r>
              <a:rPr lang="en-US" dirty="0"/>
              <a:t>						</a:t>
            </a:r>
            <a:r>
              <a:rPr lang="en-US" dirty="0" err="1"/>
              <a:t>gMin</a:t>
            </a:r>
            <a:r>
              <a:rPr lang="en-US" dirty="0"/>
              <a:t>-&gt;</a:t>
            </a:r>
            <a:r>
              <a:rPr lang="en-US" dirty="0" err="1"/>
              <a:t>mnparm</a:t>
            </a:r>
            <a:r>
              <a:rPr lang="en-US" dirty="0"/>
              <a:t>(0, "a1", </a:t>
            </a:r>
            <a:r>
              <a:rPr lang="en-US" dirty="0" err="1"/>
              <a:t>vstart</a:t>
            </a:r>
            <a:r>
              <a:rPr lang="en-US" dirty="0"/>
              <a:t>[0], step[0], 0.00005, 10.0, </a:t>
            </a:r>
            <a:r>
              <a:rPr lang="en-US" dirty="0" err="1"/>
              <a:t>ierflg</a:t>
            </a:r>
            <a:r>
              <a:rPr lang="en-US" dirty="0"/>
              <a:t>);// par for </a:t>
            </a:r>
            <a:r>
              <a:rPr lang="en-US" dirty="0" err="1"/>
              <a:t>simu</a:t>
            </a:r>
            <a:endParaRPr lang="en-US" dirty="0"/>
          </a:p>
          <a:p>
            <a:r>
              <a:rPr lang="en-US" dirty="0"/>
              <a:t>						//</a:t>
            </a:r>
            <a:r>
              <a:rPr lang="en-US" dirty="0" err="1"/>
              <a:t>parID</a:t>
            </a:r>
            <a:r>
              <a:rPr lang="en-US" dirty="0"/>
              <a:t>, </a:t>
            </a:r>
            <a:r>
              <a:rPr lang="en-US" dirty="0" err="1"/>
              <a:t>parName</a:t>
            </a:r>
            <a:r>
              <a:rPr lang="en-US" dirty="0"/>
              <a:t>, </a:t>
            </a:r>
            <a:r>
              <a:rPr lang="en-US" dirty="0" err="1"/>
              <a:t>initialGuess</a:t>
            </a:r>
            <a:r>
              <a:rPr lang="en-US" dirty="0"/>
              <a:t>, step, </a:t>
            </a:r>
            <a:r>
              <a:rPr lang="en-US" dirty="0" err="1"/>
              <a:t>lowLimit</a:t>
            </a:r>
            <a:r>
              <a:rPr lang="en-US" dirty="0"/>
              <a:t>, </a:t>
            </a:r>
            <a:r>
              <a:rPr lang="en-US" dirty="0" err="1"/>
              <a:t>highLimit</a:t>
            </a:r>
            <a:r>
              <a:rPr lang="en-US" dirty="0"/>
              <a:t>, irrelevant //0.00</a:t>
            </a:r>
            <a:r>
              <a:rPr lang="zh-CN" altLang="en-US" dirty="0"/>
              <a:t>几，因为是从百万高统计模拟的</a:t>
            </a:r>
            <a:r>
              <a:rPr lang="en-US" dirty="0" err="1"/>
              <a:t>histo</a:t>
            </a:r>
            <a:r>
              <a:rPr lang="en-US" dirty="0"/>
              <a:t> scale</a:t>
            </a:r>
            <a:r>
              <a:rPr lang="zh-CN" altLang="en-US" dirty="0"/>
              <a:t>下来的</a:t>
            </a:r>
          </a:p>
          <a:p>
            <a:r>
              <a:rPr lang="zh-CN" altLang="en-US" dirty="0"/>
              <a:t>						</a:t>
            </a:r>
            <a:r>
              <a:rPr lang="en-US" dirty="0" err="1"/>
              <a:t>gMin</a:t>
            </a:r>
            <a:r>
              <a:rPr lang="en-US" dirty="0"/>
              <a:t>-&gt;</a:t>
            </a:r>
            <a:r>
              <a:rPr lang="en-US" dirty="0" err="1"/>
              <a:t>mnparm</a:t>
            </a:r>
            <a:r>
              <a:rPr lang="en-US" dirty="0"/>
              <a:t>(1, "a2", </a:t>
            </a:r>
            <a:r>
              <a:rPr lang="en-US" dirty="0" err="1"/>
              <a:t>vstart</a:t>
            </a:r>
            <a:r>
              <a:rPr lang="en-US" dirty="0"/>
              <a:t>[1], step[1], </a:t>
            </a:r>
            <a:r>
              <a:rPr lang="en-US" dirty="0" err="1"/>
              <a:t>bkgDown</a:t>
            </a:r>
            <a:r>
              <a:rPr lang="en-US" dirty="0"/>
              <a:t>, </a:t>
            </a:r>
            <a:r>
              <a:rPr lang="en-US" dirty="0" err="1"/>
              <a:t>bkgUp</a:t>
            </a:r>
            <a:r>
              <a:rPr lang="en-US" dirty="0"/>
              <a:t>, </a:t>
            </a:r>
            <a:r>
              <a:rPr lang="en-US" dirty="0" err="1"/>
              <a:t>ierflg</a:t>
            </a:r>
            <a:r>
              <a:rPr lang="en-US" dirty="0"/>
              <a:t>);// par for </a:t>
            </a:r>
            <a:r>
              <a:rPr lang="en-US" dirty="0" err="1"/>
              <a:t>bkg</a:t>
            </a:r>
            <a:r>
              <a:rPr lang="en-US" dirty="0"/>
              <a:t> //</a:t>
            </a:r>
            <a:r>
              <a:rPr lang="en-US" dirty="0" err="1"/>
              <a:t>bkg</a:t>
            </a:r>
            <a:r>
              <a:rPr lang="en-US" dirty="0"/>
              <a:t> </a:t>
            </a:r>
            <a:r>
              <a:rPr lang="zh-CN" altLang="en-US" dirty="0"/>
              <a:t>基本</a:t>
            </a:r>
            <a:r>
              <a:rPr lang="en-US" altLang="zh-CN" dirty="0"/>
              <a:t>0.9-1.2</a:t>
            </a:r>
            <a:r>
              <a:rPr lang="zh-CN" altLang="en-US" dirty="0"/>
              <a:t>之间，不会跟拟合的本底水平差别太大</a:t>
            </a:r>
          </a:p>
          <a:p>
            <a:endParaRPr lang="zh-CN" altLang="en-US" dirty="0"/>
          </a:p>
          <a:p>
            <a:r>
              <a:rPr lang="zh-CN" altLang="en-US" dirty="0"/>
              <a:t>						</a:t>
            </a:r>
            <a:r>
              <a:rPr lang="en-US" dirty="0" err="1"/>
              <a:t>arglist</a:t>
            </a:r>
            <a:r>
              <a:rPr lang="en-US" dirty="0"/>
              <a:t>[0] = 2000;  //max number of fitting iterations</a:t>
            </a:r>
          </a:p>
          <a:p>
            <a:r>
              <a:rPr lang="en-US" dirty="0"/>
              <a:t>						</a:t>
            </a:r>
            <a:r>
              <a:rPr lang="en-US" dirty="0" err="1"/>
              <a:t>arglist</a:t>
            </a:r>
            <a:r>
              <a:rPr lang="en-US" dirty="0"/>
              <a:t>[1] = 1.;  //tolerance 1 means one sigma</a:t>
            </a:r>
          </a:p>
          <a:p>
            <a:r>
              <a:rPr lang="en-US" dirty="0"/>
              <a:t>						</a:t>
            </a:r>
            <a:r>
              <a:rPr lang="en-US" dirty="0" err="1"/>
              <a:t>gMin</a:t>
            </a:r>
            <a:r>
              <a:rPr lang="en-US" dirty="0"/>
              <a:t>-&gt;</a:t>
            </a:r>
            <a:r>
              <a:rPr lang="en-US" dirty="0" err="1"/>
              <a:t>mnexcm</a:t>
            </a:r>
            <a:r>
              <a:rPr lang="en-US" dirty="0"/>
              <a:t>("MIGRAD", </a:t>
            </a:r>
            <a:r>
              <a:rPr lang="en-US" dirty="0" err="1"/>
              <a:t>arglist</a:t>
            </a:r>
            <a:r>
              <a:rPr lang="en-US" dirty="0"/>
              <a:t>, 2, </a:t>
            </a:r>
            <a:r>
              <a:rPr lang="en-US" dirty="0" err="1"/>
              <a:t>ierflg</a:t>
            </a:r>
            <a:r>
              <a:rPr lang="en-US" dirty="0"/>
              <a:t>);  //run the minimization using MIGRAD // no need to change the number "2".</a:t>
            </a:r>
          </a:p>
          <a:p>
            <a:endParaRPr lang="en-US" dirty="0"/>
          </a:p>
          <a:p>
            <a:r>
              <a:rPr lang="en-US" dirty="0"/>
              <a:t>						//</a:t>
            </a:r>
            <a:r>
              <a:rPr lang="en-US" dirty="0" err="1"/>
              <a:t>minuit.mnexcm</a:t>
            </a:r>
            <a:r>
              <a:rPr lang="en-US" dirty="0"/>
              <a:t>(command, argument list, argument number, error flag);</a:t>
            </a:r>
          </a:p>
          <a:p>
            <a:r>
              <a:rPr lang="en-US" dirty="0"/>
              <a:t>						//command is a character array holding the command</a:t>
            </a:r>
          </a:p>
          <a:p>
            <a:r>
              <a:rPr lang="en-US" dirty="0"/>
              <a:t>						//argument list a double array as the arguments</a:t>
            </a:r>
          </a:p>
          <a:p>
            <a:r>
              <a:rPr lang="en-US" dirty="0"/>
              <a:t>						//argument number is the number of arguments</a:t>
            </a:r>
          </a:p>
          <a:p>
            <a:r>
              <a:rPr lang="en-US" dirty="0"/>
              <a:t>						//error flag return value (!= 0)</a:t>
            </a:r>
          </a:p>
          <a:p>
            <a:r>
              <a:rPr lang="en-US" dirty="0"/>
              <a:t>						//Precisely </a:t>
            </a:r>
          </a:p>
          <a:p>
            <a:r>
              <a:rPr lang="en-US" dirty="0"/>
              <a:t>						//  the minimum, but you need to be careful since it assumes the inputs are close to the minimum</a:t>
            </a:r>
          </a:p>
          <a:p>
            <a:endParaRPr lang="en-US" dirty="0"/>
          </a:p>
          <a:p>
            <a:r>
              <a:rPr lang="en-US" dirty="0"/>
              <a:t>						</a:t>
            </a:r>
            <a:r>
              <a:rPr lang="en-US" dirty="0" err="1"/>
              <a:t>Double_t</a:t>
            </a:r>
            <a:r>
              <a:rPr lang="en-US" dirty="0"/>
              <a:t> amin, </a:t>
            </a:r>
            <a:r>
              <a:rPr lang="en-US" dirty="0" err="1"/>
              <a:t>edm</a:t>
            </a:r>
            <a:r>
              <a:rPr lang="en-US" dirty="0"/>
              <a:t>, </a:t>
            </a:r>
            <a:r>
              <a:rPr lang="en-US" dirty="0" err="1"/>
              <a:t>errdef</a:t>
            </a:r>
            <a:r>
              <a:rPr lang="en-US" dirty="0"/>
              <a:t>;</a:t>
            </a:r>
          </a:p>
          <a:p>
            <a:r>
              <a:rPr lang="en-US" dirty="0"/>
              <a:t>						</a:t>
            </a:r>
            <a:r>
              <a:rPr lang="en-US" dirty="0" err="1"/>
              <a:t>Int_t</a:t>
            </a:r>
            <a:r>
              <a:rPr lang="en-US" dirty="0"/>
              <a:t> </a:t>
            </a:r>
            <a:r>
              <a:rPr lang="en-US" dirty="0" err="1"/>
              <a:t>nvpar</a:t>
            </a:r>
            <a:r>
              <a:rPr lang="en-US" dirty="0"/>
              <a:t>, </a:t>
            </a:r>
            <a:r>
              <a:rPr lang="en-US" dirty="0" err="1"/>
              <a:t>nparx</a:t>
            </a:r>
            <a:r>
              <a:rPr lang="en-US" dirty="0"/>
              <a:t>, </a:t>
            </a:r>
            <a:r>
              <a:rPr lang="en-US" dirty="0" err="1"/>
              <a:t>icstat</a:t>
            </a:r>
            <a:r>
              <a:rPr lang="en-US" dirty="0"/>
              <a:t>;</a:t>
            </a:r>
          </a:p>
          <a:p>
            <a:r>
              <a:rPr lang="en-US" dirty="0"/>
              <a:t>						</a:t>
            </a:r>
            <a:r>
              <a:rPr lang="en-US" dirty="0" err="1"/>
              <a:t>gMin</a:t>
            </a:r>
            <a:r>
              <a:rPr lang="en-US" dirty="0"/>
              <a:t>-&gt;</a:t>
            </a:r>
            <a:r>
              <a:rPr lang="en-US" dirty="0" err="1"/>
              <a:t>mnstat</a:t>
            </a:r>
            <a:r>
              <a:rPr lang="en-US" dirty="0"/>
              <a:t>(amin, </a:t>
            </a:r>
            <a:r>
              <a:rPr lang="en-US" dirty="0" err="1"/>
              <a:t>edm</a:t>
            </a:r>
            <a:r>
              <a:rPr lang="en-US" dirty="0"/>
              <a:t>, </a:t>
            </a:r>
            <a:r>
              <a:rPr lang="en-US" dirty="0" err="1"/>
              <a:t>errdef</a:t>
            </a:r>
            <a:r>
              <a:rPr lang="en-US" dirty="0"/>
              <a:t>, </a:t>
            </a:r>
            <a:r>
              <a:rPr lang="en-US" dirty="0" err="1"/>
              <a:t>nvpar</a:t>
            </a:r>
            <a:r>
              <a:rPr lang="en-US" dirty="0"/>
              <a:t>, </a:t>
            </a:r>
            <a:r>
              <a:rPr lang="en-US" dirty="0" err="1"/>
              <a:t>nparx</a:t>
            </a:r>
            <a:r>
              <a:rPr lang="en-US" dirty="0"/>
              <a:t>, </a:t>
            </a:r>
            <a:r>
              <a:rPr lang="en-US" dirty="0" err="1"/>
              <a:t>icstat</a:t>
            </a:r>
            <a:r>
              <a:rPr lang="en-US" dirty="0"/>
              <a:t>);</a:t>
            </a:r>
          </a:p>
          <a:p>
            <a:endParaRPr lang="en-US" dirty="0"/>
          </a:p>
          <a:p>
            <a:r>
              <a:rPr lang="en-US" dirty="0"/>
              <a:t>						double pars[</a:t>
            </a:r>
            <a:r>
              <a:rPr lang="en-US" dirty="0" err="1"/>
              <a:t>nParams</a:t>
            </a:r>
            <a:r>
              <a:rPr lang="en-US" dirty="0"/>
              <a:t>], errs[</a:t>
            </a:r>
            <a:r>
              <a:rPr lang="en-US" dirty="0" err="1"/>
              <a:t>nParams</a:t>
            </a:r>
            <a:r>
              <a:rPr lang="en-US" dirty="0"/>
              <a:t>];</a:t>
            </a:r>
          </a:p>
          <a:p>
            <a:r>
              <a:rPr lang="en-US" dirty="0"/>
              <a:t>						for (int </a:t>
            </a:r>
            <a:r>
              <a:rPr lang="en-US" dirty="0" err="1"/>
              <a:t>i</a:t>
            </a:r>
            <a:r>
              <a:rPr lang="en-US" dirty="0"/>
              <a:t> = 0; </a:t>
            </a:r>
            <a:r>
              <a:rPr lang="en-US" dirty="0" err="1"/>
              <a:t>i</a:t>
            </a:r>
            <a:r>
              <a:rPr lang="en-US" dirty="0"/>
              <a:t> &lt; </a:t>
            </a:r>
            <a:r>
              <a:rPr lang="en-US" dirty="0" err="1"/>
              <a:t>nParams</a:t>
            </a:r>
            <a:r>
              <a:rPr lang="en-US" dirty="0"/>
              <a:t>; </a:t>
            </a:r>
            <a:r>
              <a:rPr lang="en-US" dirty="0" err="1"/>
              <a:t>i</a:t>
            </a:r>
            <a:r>
              <a:rPr lang="en-US" dirty="0"/>
              <a:t>++)</a:t>
            </a:r>
          </a:p>
          <a:p>
            <a:r>
              <a:rPr lang="en-US" dirty="0"/>
              <a:t>						{</a:t>
            </a:r>
          </a:p>
          <a:p>
            <a:r>
              <a:rPr lang="en-US" dirty="0"/>
              <a:t>							</a:t>
            </a:r>
            <a:r>
              <a:rPr lang="en-US" dirty="0" err="1"/>
              <a:t>gMin</a:t>
            </a:r>
            <a:r>
              <a:rPr lang="en-US" dirty="0"/>
              <a:t>-&gt;</a:t>
            </a:r>
            <a:r>
              <a:rPr lang="en-US" dirty="0" err="1"/>
              <a:t>GetParameter</a:t>
            </a:r>
            <a:r>
              <a:rPr lang="en-US" dirty="0"/>
              <a:t>(</a:t>
            </a:r>
            <a:r>
              <a:rPr lang="en-US" dirty="0" err="1"/>
              <a:t>i</a:t>
            </a:r>
            <a:r>
              <a:rPr lang="en-US" dirty="0"/>
              <a:t>, pars[</a:t>
            </a:r>
            <a:r>
              <a:rPr lang="en-US" dirty="0" err="1"/>
              <a:t>i</a:t>
            </a:r>
            <a:r>
              <a:rPr lang="en-US" dirty="0"/>
              <a:t>], errs[</a:t>
            </a:r>
            <a:r>
              <a:rPr lang="en-US" dirty="0" err="1"/>
              <a:t>i</a:t>
            </a:r>
            <a:r>
              <a:rPr lang="en-US" dirty="0"/>
              <a:t>]);</a:t>
            </a:r>
          </a:p>
          <a:p>
            <a:r>
              <a:rPr lang="en-US" dirty="0"/>
              <a:t>							</a:t>
            </a:r>
            <a:r>
              <a:rPr lang="en-US" dirty="0" err="1"/>
              <a:t>printf</a:t>
            </a:r>
            <a:r>
              <a:rPr lang="en-US" dirty="0"/>
              <a:t>("pars=	%f	errs=	%f\n", pars[</a:t>
            </a:r>
            <a:r>
              <a:rPr lang="en-US" dirty="0" err="1"/>
              <a:t>i</a:t>
            </a:r>
            <a:r>
              <a:rPr lang="en-US" dirty="0"/>
              <a:t>], errs[</a:t>
            </a:r>
            <a:r>
              <a:rPr lang="en-US" dirty="0" err="1"/>
              <a:t>i</a:t>
            </a:r>
            <a:r>
              <a:rPr lang="en-US" dirty="0"/>
              <a:t>]);</a:t>
            </a:r>
          </a:p>
          <a:p>
            <a:r>
              <a:rPr lang="en-US" dirty="0"/>
              <a:t>						}</a:t>
            </a:r>
          </a:p>
          <a:p>
            <a:endParaRPr lang="en-US" dirty="0"/>
          </a:p>
          <a:p>
            <a:r>
              <a:rPr lang="en-US" dirty="0"/>
              <a:t>						//visualization</a:t>
            </a:r>
          </a:p>
          <a:p>
            <a:endParaRPr lang="en-US" dirty="0"/>
          </a:p>
          <a:p>
            <a:r>
              <a:rPr lang="en-US" dirty="0"/>
              <a:t>						</a:t>
            </a:r>
            <a:r>
              <a:rPr lang="en-US" dirty="0" err="1"/>
              <a:t>TCanvas</a:t>
            </a:r>
            <a:r>
              <a:rPr lang="en-US" dirty="0"/>
              <a:t>* c1 = new </a:t>
            </a:r>
            <a:r>
              <a:rPr lang="en-US" dirty="0" err="1"/>
              <a:t>TCanvas</a:t>
            </a:r>
            <a:r>
              <a:rPr lang="en-US" dirty="0"/>
              <a:t>("c1", "c1", 1100, 700);</a:t>
            </a:r>
          </a:p>
          <a:p>
            <a:r>
              <a:rPr lang="en-US" dirty="0"/>
              <a:t>						c1-&gt;cd();</a:t>
            </a:r>
          </a:p>
          <a:p>
            <a:r>
              <a:rPr lang="en-US" dirty="0"/>
              <a:t>						</a:t>
            </a:r>
            <a:r>
              <a:rPr lang="en-US" dirty="0" err="1"/>
              <a:t>TPad</a:t>
            </a:r>
            <a:r>
              <a:rPr lang="en-US" dirty="0"/>
              <a:t>* pad1 = new </a:t>
            </a:r>
            <a:r>
              <a:rPr lang="en-US" dirty="0" err="1"/>
              <a:t>TPad</a:t>
            </a:r>
            <a:r>
              <a:rPr lang="en-US" dirty="0"/>
              <a:t>("pad1", "The pad 70% of the height", 0.0, 0.3, 1.0, 1.0);// </a:t>
            </a:r>
            <a:r>
              <a:rPr lang="en-US" dirty="0" err="1"/>
              <a:t>Double_t</a:t>
            </a:r>
            <a:r>
              <a:rPr lang="en-US" dirty="0"/>
              <a:t> </a:t>
            </a:r>
            <a:r>
              <a:rPr lang="en-US" dirty="0" err="1"/>
              <a:t>xlow</a:t>
            </a:r>
            <a:r>
              <a:rPr lang="en-US" dirty="0"/>
              <a:t>, </a:t>
            </a:r>
            <a:r>
              <a:rPr lang="en-US" dirty="0" err="1"/>
              <a:t>Double_t</a:t>
            </a:r>
            <a:r>
              <a:rPr lang="en-US" dirty="0"/>
              <a:t> </a:t>
            </a:r>
            <a:r>
              <a:rPr lang="en-US" dirty="0" err="1"/>
              <a:t>ylow</a:t>
            </a:r>
            <a:r>
              <a:rPr lang="en-US" dirty="0"/>
              <a:t>, </a:t>
            </a:r>
            <a:r>
              <a:rPr lang="en-US" dirty="0" err="1"/>
              <a:t>Double_t</a:t>
            </a:r>
            <a:r>
              <a:rPr lang="en-US" dirty="0"/>
              <a:t> </a:t>
            </a:r>
            <a:r>
              <a:rPr lang="en-US" dirty="0" err="1"/>
              <a:t>xup</a:t>
            </a:r>
            <a:r>
              <a:rPr lang="en-US" dirty="0"/>
              <a:t>, </a:t>
            </a:r>
            <a:r>
              <a:rPr lang="en-US" dirty="0" err="1"/>
              <a:t>Double_t</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r>
              <a:rPr lang="en-US" dirty="0"/>
              <a:t>						pad1-&gt;</a:t>
            </a:r>
            <a:r>
              <a:rPr lang="en-US" dirty="0" err="1"/>
              <a:t>SetTopMargin</a:t>
            </a:r>
            <a:r>
              <a:rPr lang="en-US" dirty="0"/>
              <a:t>(0.08);</a:t>
            </a:r>
          </a:p>
          <a:p>
            <a:r>
              <a:rPr lang="en-US" dirty="0"/>
              <a:t>						pad1-&gt;</a:t>
            </a:r>
            <a:r>
              <a:rPr lang="en-US" dirty="0" err="1"/>
              <a:t>SetRightMargin</a:t>
            </a:r>
            <a:r>
              <a:rPr lang="en-US" dirty="0"/>
              <a:t>(0.035);</a:t>
            </a:r>
          </a:p>
          <a:p>
            <a:r>
              <a:rPr lang="en-US" dirty="0"/>
              <a:t>						pad1-&gt;</a:t>
            </a:r>
            <a:r>
              <a:rPr lang="en-US" dirty="0" err="1"/>
              <a:t>SetLeftMargin</a:t>
            </a:r>
            <a:r>
              <a:rPr lang="en-US" dirty="0"/>
              <a:t>(0.11);</a:t>
            </a:r>
          </a:p>
          <a:p>
            <a:r>
              <a:rPr lang="en-US" dirty="0"/>
              <a:t>						pad1-&gt;</a:t>
            </a:r>
            <a:r>
              <a:rPr lang="en-US" dirty="0" err="1"/>
              <a:t>SetBottomMargin</a:t>
            </a:r>
            <a:r>
              <a:rPr lang="en-US" dirty="0"/>
              <a:t>(0.06);</a:t>
            </a:r>
          </a:p>
          <a:p>
            <a:r>
              <a:rPr lang="en-US" dirty="0"/>
              <a:t>						pad1-&gt;</a:t>
            </a:r>
            <a:r>
              <a:rPr lang="en-US" dirty="0" err="1"/>
              <a:t>SetFrameLineWidth</a:t>
            </a:r>
            <a:r>
              <a:rPr lang="en-US" dirty="0"/>
              <a:t>(2);</a:t>
            </a:r>
          </a:p>
          <a:p>
            <a:r>
              <a:rPr lang="en-US" dirty="0"/>
              <a:t>						//pad1-&gt;</a:t>
            </a:r>
            <a:r>
              <a:rPr lang="en-US" dirty="0" err="1"/>
              <a:t>SetBorderMode</a:t>
            </a:r>
            <a:r>
              <a:rPr lang="en-US" dirty="0"/>
              <a:t>(0);</a:t>
            </a:r>
          </a:p>
          <a:p>
            <a:endParaRPr lang="en-US" dirty="0"/>
          </a:p>
          <a:p>
            <a:r>
              <a:rPr lang="en-US" dirty="0"/>
              <a:t>						pad2-&gt;</a:t>
            </a:r>
            <a:r>
              <a:rPr lang="en-US" dirty="0" err="1"/>
              <a:t>SetTopMargin</a:t>
            </a:r>
            <a:r>
              <a:rPr lang="en-US" dirty="0"/>
              <a:t>(0.03);</a:t>
            </a:r>
          </a:p>
          <a:p>
            <a:r>
              <a:rPr lang="en-US" dirty="0"/>
              <a:t>						pad2-&gt;</a:t>
            </a:r>
            <a:r>
              <a:rPr lang="en-US" dirty="0" err="1"/>
              <a:t>SetRightMargin</a:t>
            </a:r>
            <a:r>
              <a:rPr lang="en-US" dirty="0"/>
              <a:t>(0.035);</a:t>
            </a:r>
          </a:p>
          <a:p>
            <a:r>
              <a:rPr lang="en-US" dirty="0"/>
              <a:t>						pad2-&gt;</a:t>
            </a:r>
            <a:r>
              <a:rPr lang="en-US" dirty="0" err="1"/>
              <a:t>SetLeftMargin</a:t>
            </a:r>
            <a:r>
              <a:rPr lang="en-US" dirty="0"/>
              <a:t>(0.11);</a:t>
            </a:r>
          </a:p>
          <a:p>
            <a:r>
              <a:rPr lang="en-US" dirty="0"/>
              <a:t>						pad2-&gt;</a:t>
            </a:r>
            <a:r>
              <a:rPr lang="en-US" dirty="0" err="1"/>
              <a:t>SetBottomMargin</a:t>
            </a:r>
            <a:r>
              <a:rPr lang="en-US" dirty="0"/>
              <a:t>(0.35);</a:t>
            </a:r>
          </a:p>
          <a:p>
            <a:r>
              <a:rPr lang="en-US" dirty="0"/>
              <a:t>						pad2-&gt;</a:t>
            </a:r>
            <a:r>
              <a:rPr lang="en-US" dirty="0" err="1"/>
              <a:t>SetFrameLineWidth</a:t>
            </a:r>
            <a:r>
              <a:rPr lang="en-US" dirty="0"/>
              <a:t>(2);</a:t>
            </a:r>
          </a:p>
          <a:p>
            <a:r>
              <a:rPr lang="en-US" dirty="0"/>
              <a:t>						//pad2-&gt;</a:t>
            </a:r>
            <a:r>
              <a:rPr lang="en-US" dirty="0" err="1"/>
              <a:t>SetBorderMode</a:t>
            </a:r>
            <a:r>
              <a:rPr lang="en-US" dirty="0"/>
              <a:t>(0);</a:t>
            </a:r>
          </a:p>
          <a:p>
            <a:endParaRPr lang="en-US" dirty="0"/>
          </a:p>
          <a:p>
            <a:r>
              <a:rPr lang="en-US" dirty="0"/>
              <a:t>						pad1-&gt;Draw();</a:t>
            </a:r>
          </a:p>
          <a:p>
            <a:r>
              <a:rPr lang="en-US" dirty="0"/>
              <a:t>						pad2-&gt;Draw();</a:t>
            </a:r>
          </a:p>
          <a:p>
            <a:r>
              <a:rPr lang="en-US" dirty="0"/>
              <a:t>						pad1-&gt;cd();</a:t>
            </a:r>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h_measured_spec</a:t>
            </a:r>
            <a:r>
              <a:rPr lang="en-US" dirty="0"/>
              <a:t>-&gt;</a:t>
            </a:r>
            <a:r>
              <a:rPr lang="en-US" dirty="0" err="1"/>
              <a:t>SetStats</a:t>
            </a:r>
            <a:r>
              <a:rPr lang="en-US" dirty="0"/>
              <a:t>(0);</a:t>
            </a:r>
          </a:p>
          <a:p>
            <a:r>
              <a:rPr lang="en-US" dirty="0"/>
              <a:t>						</a:t>
            </a:r>
            <a:r>
              <a:rPr lang="en-US" dirty="0" err="1"/>
              <a:t>h_measured_spec</a:t>
            </a:r>
            <a:r>
              <a:rPr lang="en-US" dirty="0"/>
              <a:t>-&gt;</a:t>
            </a:r>
            <a:r>
              <a:rPr lang="en-US" dirty="0" err="1"/>
              <a:t>SetLineColor</a:t>
            </a:r>
            <a:r>
              <a:rPr lang="en-US" dirty="0"/>
              <a:t>(1);</a:t>
            </a:r>
          </a:p>
          <a:p>
            <a:r>
              <a:rPr lang="en-US" dirty="0"/>
              <a:t>						</a:t>
            </a:r>
            <a:r>
              <a:rPr lang="en-US" dirty="0" err="1"/>
              <a:t>h_measured_spec</a:t>
            </a:r>
            <a:r>
              <a:rPr lang="en-US" dirty="0"/>
              <a:t>-&gt;</a:t>
            </a:r>
            <a:r>
              <a:rPr lang="en-US" dirty="0" err="1"/>
              <a:t>SetMarkerColor</a:t>
            </a:r>
            <a:r>
              <a:rPr lang="en-US" dirty="0"/>
              <a:t>(1);</a:t>
            </a:r>
          </a:p>
          <a:p>
            <a:r>
              <a:rPr lang="en-US" dirty="0"/>
              <a:t>						</a:t>
            </a:r>
            <a:r>
              <a:rPr lang="en-US" dirty="0" err="1"/>
              <a:t>h_measured_spec</a:t>
            </a:r>
            <a:r>
              <a:rPr lang="en-US" dirty="0"/>
              <a:t>-&gt;</a:t>
            </a:r>
            <a:r>
              <a:rPr lang="en-US" dirty="0" err="1"/>
              <a:t>SetLineWidth</a:t>
            </a:r>
            <a:r>
              <a:rPr lang="en-US" dirty="0"/>
              <a:t>(1);</a:t>
            </a:r>
          </a:p>
          <a:p>
            <a:r>
              <a:rPr lang="en-US" dirty="0"/>
              <a:t>						</a:t>
            </a:r>
            <a:r>
              <a:rPr lang="en-US" dirty="0" err="1"/>
              <a:t>h_measured_spec</a:t>
            </a:r>
            <a:r>
              <a:rPr lang="en-US" dirty="0"/>
              <a:t>-&gt;Sumw2(</a:t>
            </a:r>
            <a:r>
              <a:rPr lang="en-US" dirty="0" err="1"/>
              <a:t>kFALSE</a:t>
            </a:r>
            <a:r>
              <a:rPr lang="en-US" dirty="0"/>
              <a:t>);</a:t>
            </a:r>
          </a:p>
          <a:p>
            <a:r>
              <a:rPr lang="en-US" dirty="0"/>
              <a:t>						</a:t>
            </a:r>
            <a:r>
              <a:rPr lang="en-US" dirty="0" err="1"/>
              <a:t>h_measured_spec</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r>
              <a:rPr lang="en-US" dirty="0"/>
              <a:t>						</a:t>
            </a:r>
            <a:r>
              <a:rPr lang="en-US" dirty="0" err="1"/>
              <a:t>h_measured_spec</a:t>
            </a:r>
            <a:r>
              <a:rPr lang="en-US" dirty="0"/>
              <a:t>-&gt;Draw("e");</a:t>
            </a:r>
          </a:p>
          <a:p>
            <a:r>
              <a:rPr lang="en-US" dirty="0"/>
              <a:t>						</a:t>
            </a:r>
            <a:r>
              <a:rPr lang="en-US" dirty="0" err="1"/>
              <a:t>sprintf</a:t>
            </a:r>
            <a:r>
              <a:rPr lang="en-US" dirty="0"/>
              <a:t>(</a:t>
            </a:r>
            <a:r>
              <a:rPr lang="en-US" dirty="0" err="1"/>
              <a:t>tname</a:t>
            </a:r>
            <a:r>
              <a:rPr lang="en-US" dirty="0"/>
              <a:t>, "%</a:t>
            </a:r>
            <a:r>
              <a:rPr lang="en-US" dirty="0" err="1"/>
              <a:t>s%d%s</a:t>
            </a:r>
            <a:r>
              <a:rPr lang="en-US" dirty="0"/>
              <a:t>", "Counts per ", </a:t>
            </a:r>
            <a:r>
              <a:rPr lang="en-US" dirty="0" err="1"/>
              <a:t>binwidth</a:t>
            </a:r>
            <a:r>
              <a:rPr lang="en-US" dirty="0"/>
              <a:t>, " keV");</a:t>
            </a:r>
          </a:p>
          <a:p>
            <a:r>
              <a:rPr lang="en-US" dirty="0"/>
              <a:t>						//</a:t>
            </a:r>
            <a:r>
              <a:rPr lang="en-US" dirty="0" err="1"/>
              <a:t>h_measured_spec</a:t>
            </a:r>
            <a:r>
              <a:rPr lang="en-US" dirty="0"/>
              <a:t>-&gt;</a:t>
            </a:r>
            <a:r>
              <a:rPr lang="en-US" dirty="0" err="1"/>
              <a:t>GetXaxis</a:t>
            </a:r>
            <a:r>
              <a:rPr lang="en-US" dirty="0"/>
              <a:t>()-&gt;</a:t>
            </a:r>
            <a:r>
              <a:rPr lang="en-US" dirty="0" err="1"/>
              <a:t>SetTitle</a:t>
            </a:r>
            <a:r>
              <a:rPr lang="en-US" dirty="0"/>
              <a:t>("Energy (keV)");</a:t>
            </a:r>
          </a:p>
          <a:p>
            <a:r>
              <a:rPr lang="en-US" dirty="0"/>
              <a:t>						</a:t>
            </a:r>
            <a:r>
              <a:rPr lang="en-US" dirty="0" err="1"/>
              <a:t>h_measured_spec</a:t>
            </a:r>
            <a:r>
              <a:rPr lang="en-US" dirty="0"/>
              <a:t>-&gt;</a:t>
            </a:r>
            <a:r>
              <a:rPr lang="en-US" dirty="0" err="1"/>
              <a:t>GetYaxis</a:t>
            </a:r>
            <a:r>
              <a:rPr lang="en-US" dirty="0"/>
              <a:t>()-&gt;</a:t>
            </a:r>
            <a:r>
              <a:rPr lang="en-US" dirty="0" err="1"/>
              <a:t>SetTitle</a:t>
            </a:r>
            <a:r>
              <a:rPr lang="en-US" dirty="0"/>
              <a:t>(</a:t>
            </a:r>
            <a:r>
              <a:rPr lang="en-US" dirty="0" err="1"/>
              <a:t>tname</a:t>
            </a:r>
            <a:r>
              <a:rPr lang="en-US" dirty="0"/>
              <a:t>);</a:t>
            </a:r>
          </a:p>
          <a:p>
            <a:r>
              <a:rPr lang="en-US" dirty="0"/>
              <a:t>						</a:t>
            </a:r>
            <a:r>
              <a:rPr lang="en-US" dirty="0" err="1"/>
              <a:t>h_measured_spec</a:t>
            </a:r>
            <a:r>
              <a:rPr lang="en-US" dirty="0"/>
              <a:t>-&gt;</a:t>
            </a:r>
            <a:r>
              <a:rPr lang="en-US" dirty="0" err="1"/>
              <a:t>GetXaxis</a:t>
            </a:r>
            <a:r>
              <a:rPr lang="en-US" dirty="0"/>
              <a:t>()-&gt;</a:t>
            </a:r>
            <a:r>
              <a:rPr lang="en-US" dirty="0" err="1"/>
              <a:t>SetLabelFont</a:t>
            </a:r>
            <a:r>
              <a:rPr lang="en-US" dirty="0"/>
              <a:t>(132);</a:t>
            </a:r>
          </a:p>
          <a:p>
            <a:r>
              <a:rPr lang="en-US" dirty="0"/>
              <a:t>						</a:t>
            </a:r>
            <a:r>
              <a:rPr lang="en-US" dirty="0" err="1"/>
              <a:t>h_measured_spec</a:t>
            </a:r>
            <a:r>
              <a:rPr lang="en-US" dirty="0"/>
              <a:t>-&gt;</a:t>
            </a:r>
            <a:r>
              <a:rPr lang="en-US" dirty="0" err="1"/>
              <a:t>GetYaxis</a:t>
            </a:r>
            <a:r>
              <a:rPr lang="en-US" dirty="0"/>
              <a:t>()-&gt;</a:t>
            </a:r>
            <a:r>
              <a:rPr lang="en-US" dirty="0" err="1"/>
              <a:t>SetLabelFont</a:t>
            </a:r>
            <a:r>
              <a:rPr lang="en-US" dirty="0"/>
              <a:t>(132);</a:t>
            </a:r>
          </a:p>
          <a:p>
            <a:r>
              <a:rPr lang="en-US" dirty="0"/>
              <a:t>						</a:t>
            </a:r>
            <a:r>
              <a:rPr lang="en-US" dirty="0" err="1"/>
              <a:t>h_measured_spec</a:t>
            </a:r>
            <a:r>
              <a:rPr lang="en-US" dirty="0"/>
              <a:t>-&gt;</a:t>
            </a:r>
            <a:r>
              <a:rPr lang="en-US" dirty="0" err="1"/>
              <a:t>GetXaxis</a:t>
            </a:r>
            <a:r>
              <a:rPr lang="en-US" dirty="0"/>
              <a:t>()-&gt;</a:t>
            </a:r>
            <a:r>
              <a:rPr lang="en-US" dirty="0" err="1"/>
              <a:t>SetTitleFont</a:t>
            </a:r>
            <a:r>
              <a:rPr lang="en-US" dirty="0"/>
              <a:t>(132);</a:t>
            </a:r>
          </a:p>
          <a:p>
            <a:r>
              <a:rPr lang="en-US" dirty="0"/>
              <a:t>						</a:t>
            </a:r>
            <a:r>
              <a:rPr lang="en-US" dirty="0" err="1"/>
              <a:t>h_measured_spec</a:t>
            </a:r>
            <a:r>
              <a:rPr lang="en-US" dirty="0"/>
              <a:t>-&gt;</a:t>
            </a:r>
            <a:r>
              <a:rPr lang="en-US" dirty="0" err="1"/>
              <a:t>GetYaxis</a:t>
            </a:r>
            <a:r>
              <a:rPr lang="en-US" dirty="0"/>
              <a:t>()-&gt;</a:t>
            </a:r>
            <a:r>
              <a:rPr lang="en-US" dirty="0" err="1"/>
              <a:t>SetTitleFont</a:t>
            </a:r>
            <a:r>
              <a:rPr lang="en-US" dirty="0"/>
              <a:t>(132);</a:t>
            </a:r>
          </a:p>
          <a:p>
            <a:r>
              <a:rPr lang="en-US" dirty="0"/>
              <a:t>						</a:t>
            </a:r>
            <a:r>
              <a:rPr lang="en-US" dirty="0" err="1"/>
              <a:t>h_measured_spec</a:t>
            </a:r>
            <a:r>
              <a:rPr lang="en-US" dirty="0"/>
              <a:t>-&gt;</a:t>
            </a:r>
            <a:r>
              <a:rPr lang="en-US" dirty="0" err="1"/>
              <a:t>GetXaxis</a:t>
            </a:r>
            <a:r>
              <a:rPr lang="en-US" dirty="0"/>
              <a:t>()-&gt;</a:t>
            </a:r>
            <a:r>
              <a:rPr lang="en-US" dirty="0" err="1"/>
              <a:t>SetLabelSize</a:t>
            </a:r>
            <a:r>
              <a:rPr lang="en-US" dirty="0"/>
              <a:t>(0.06);</a:t>
            </a:r>
          </a:p>
          <a:p>
            <a:r>
              <a:rPr lang="en-US" dirty="0"/>
              <a:t>						</a:t>
            </a:r>
            <a:r>
              <a:rPr lang="en-US" dirty="0" err="1"/>
              <a:t>h_measured_spec</a:t>
            </a:r>
            <a:r>
              <a:rPr lang="en-US" dirty="0"/>
              <a:t>-&gt;</a:t>
            </a:r>
            <a:r>
              <a:rPr lang="en-US" dirty="0" err="1"/>
              <a:t>GetYaxis</a:t>
            </a:r>
            <a:r>
              <a:rPr lang="en-US" dirty="0"/>
              <a:t>()-&gt;</a:t>
            </a:r>
            <a:r>
              <a:rPr lang="en-US" dirty="0" err="1"/>
              <a:t>SetLabelSize</a:t>
            </a:r>
            <a:r>
              <a:rPr lang="en-US" dirty="0"/>
              <a:t>(0.06);</a:t>
            </a:r>
          </a:p>
          <a:p>
            <a:r>
              <a:rPr lang="en-US" dirty="0"/>
              <a:t>						</a:t>
            </a:r>
            <a:r>
              <a:rPr lang="en-US" dirty="0" err="1"/>
              <a:t>h_measured_spec</a:t>
            </a:r>
            <a:r>
              <a:rPr lang="en-US" dirty="0"/>
              <a:t>-&gt;</a:t>
            </a:r>
            <a:r>
              <a:rPr lang="en-US" dirty="0" err="1"/>
              <a:t>GetXaxis</a:t>
            </a:r>
            <a:r>
              <a:rPr lang="en-US" dirty="0"/>
              <a:t>()-&gt;</a:t>
            </a:r>
            <a:r>
              <a:rPr lang="en-US" dirty="0" err="1"/>
              <a:t>CenterTitle</a:t>
            </a:r>
            <a:r>
              <a:rPr lang="en-US" dirty="0"/>
              <a:t>();</a:t>
            </a:r>
          </a:p>
          <a:p>
            <a:r>
              <a:rPr lang="en-US" dirty="0"/>
              <a:t>						</a:t>
            </a:r>
            <a:r>
              <a:rPr lang="en-US" dirty="0" err="1"/>
              <a:t>h_measured_spec</a:t>
            </a:r>
            <a:r>
              <a:rPr lang="en-US" dirty="0"/>
              <a:t>-&gt;</a:t>
            </a:r>
            <a:r>
              <a:rPr lang="en-US" dirty="0" err="1"/>
              <a:t>GetYaxis</a:t>
            </a:r>
            <a:r>
              <a:rPr lang="en-US" dirty="0"/>
              <a:t>()-&gt;</a:t>
            </a:r>
            <a:r>
              <a:rPr lang="en-US" dirty="0" err="1"/>
              <a:t>CenterTitle</a:t>
            </a:r>
            <a:r>
              <a:rPr lang="en-US" dirty="0"/>
              <a:t>();</a:t>
            </a:r>
          </a:p>
          <a:p>
            <a:r>
              <a:rPr lang="en-US" dirty="0"/>
              <a:t>						//</a:t>
            </a:r>
            <a:r>
              <a:rPr lang="en-US" dirty="0" err="1"/>
              <a:t>h_measured_spec</a:t>
            </a:r>
            <a:r>
              <a:rPr lang="en-US" dirty="0"/>
              <a:t>-&gt;</a:t>
            </a:r>
            <a:r>
              <a:rPr lang="en-US" dirty="0" err="1"/>
              <a:t>GetXaxis</a:t>
            </a:r>
            <a:r>
              <a:rPr lang="en-US" dirty="0"/>
              <a:t>()-&gt;</a:t>
            </a:r>
            <a:r>
              <a:rPr lang="en-US" dirty="0" err="1"/>
              <a:t>SetTitleOffset</a:t>
            </a:r>
            <a:r>
              <a:rPr lang="en-US" dirty="0"/>
              <a:t>(0.8);</a:t>
            </a:r>
          </a:p>
          <a:p>
            <a:r>
              <a:rPr lang="en-US" dirty="0"/>
              <a:t>						</a:t>
            </a:r>
            <a:r>
              <a:rPr lang="en-US" dirty="0" err="1"/>
              <a:t>h_measured_spec</a:t>
            </a:r>
            <a:r>
              <a:rPr lang="en-US" dirty="0"/>
              <a:t>-&gt;</a:t>
            </a:r>
            <a:r>
              <a:rPr lang="en-US" dirty="0" err="1"/>
              <a:t>GetYaxis</a:t>
            </a:r>
            <a:r>
              <a:rPr lang="en-US" dirty="0"/>
              <a:t>()-&gt;</a:t>
            </a:r>
            <a:r>
              <a:rPr lang="en-US" dirty="0" err="1"/>
              <a:t>SetTitleOffset</a:t>
            </a:r>
            <a:r>
              <a:rPr lang="en-US" dirty="0"/>
              <a:t>(0.84);</a:t>
            </a:r>
          </a:p>
          <a:p>
            <a:r>
              <a:rPr lang="en-US" dirty="0"/>
              <a:t>						//</a:t>
            </a:r>
            <a:r>
              <a:rPr lang="en-US" dirty="0" err="1"/>
              <a:t>h_measured_spec</a:t>
            </a:r>
            <a:r>
              <a:rPr lang="en-US" dirty="0"/>
              <a:t>-&gt;</a:t>
            </a:r>
            <a:r>
              <a:rPr lang="en-US" dirty="0" err="1"/>
              <a:t>GetXaxis</a:t>
            </a:r>
            <a:r>
              <a:rPr lang="en-US" dirty="0"/>
              <a:t>()-&gt;</a:t>
            </a:r>
            <a:r>
              <a:rPr lang="en-US" dirty="0" err="1"/>
              <a:t>SetTitleSize</a:t>
            </a:r>
            <a:r>
              <a:rPr lang="en-US" dirty="0"/>
              <a:t>(0.05);</a:t>
            </a:r>
          </a:p>
          <a:p>
            <a:r>
              <a:rPr lang="en-US" dirty="0"/>
              <a:t>						</a:t>
            </a:r>
            <a:r>
              <a:rPr lang="en-US" dirty="0" err="1"/>
              <a:t>h_measured_spec</a:t>
            </a:r>
            <a:r>
              <a:rPr lang="en-US" dirty="0"/>
              <a:t>-&gt;</a:t>
            </a:r>
            <a:r>
              <a:rPr lang="en-US" dirty="0" err="1"/>
              <a:t>GetYaxis</a:t>
            </a:r>
            <a:r>
              <a:rPr lang="en-US" dirty="0"/>
              <a:t>()-&gt;</a:t>
            </a:r>
            <a:r>
              <a:rPr lang="en-US" dirty="0" err="1"/>
              <a:t>SetTitleSize</a:t>
            </a:r>
            <a:r>
              <a:rPr lang="en-US" dirty="0"/>
              <a:t>(0.06);</a:t>
            </a:r>
          </a:p>
          <a:p>
            <a:r>
              <a:rPr lang="en-US" dirty="0"/>
              <a:t>						</a:t>
            </a:r>
            <a:r>
              <a:rPr lang="en-US" dirty="0" err="1"/>
              <a:t>h_measured_spec</a:t>
            </a:r>
            <a:r>
              <a:rPr lang="en-US" dirty="0"/>
              <a:t>-&gt;</a:t>
            </a:r>
            <a:r>
              <a:rPr lang="en-US" dirty="0" err="1"/>
              <a:t>GetXaxis</a:t>
            </a:r>
            <a:r>
              <a:rPr lang="en-US" dirty="0"/>
              <a:t>()-&gt;</a:t>
            </a:r>
            <a:r>
              <a:rPr lang="en-US" dirty="0" err="1"/>
              <a:t>SetNdivisions</a:t>
            </a:r>
            <a:r>
              <a:rPr lang="en-US" dirty="0"/>
              <a:t>(505);//n = n1 + 100*n2 + 10000*n3</a:t>
            </a:r>
          </a:p>
          <a:p>
            <a:r>
              <a:rPr lang="en-US" dirty="0"/>
              <a:t>						</a:t>
            </a:r>
            <a:r>
              <a:rPr lang="en-US" dirty="0" err="1"/>
              <a:t>h_measured_spec</a:t>
            </a:r>
            <a:r>
              <a:rPr lang="en-US" dirty="0"/>
              <a:t>-&gt;</a:t>
            </a:r>
            <a:r>
              <a:rPr lang="en-US" dirty="0" err="1"/>
              <a:t>GetYaxis</a:t>
            </a:r>
            <a:r>
              <a:rPr lang="en-US" dirty="0"/>
              <a:t>()-&gt;</a:t>
            </a:r>
            <a:r>
              <a:rPr lang="en-US" dirty="0" err="1"/>
              <a:t>SetNdivisions</a:t>
            </a:r>
            <a:r>
              <a:rPr lang="en-US" dirty="0"/>
              <a:t>(505);//n = n1 + 100*n2 + 10000*n3</a:t>
            </a:r>
          </a:p>
          <a:p>
            <a:r>
              <a:rPr lang="en-US" dirty="0"/>
              <a:t>						</a:t>
            </a:r>
            <a:r>
              <a:rPr lang="en-US" dirty="0" err="1"/>
              <a:t>h_measured_spec</a:t>
            </a:r>
            <a:r>
              <a:rPr lang="en-US" dirty="0"/>
              <a:t>-&gt;</a:t>
            </a:r>
            <a:r>
              <a:rPr lang="en-US" dirty="0" err="1"/>
              <a:t>GetYaxis</a:t>
            </a:r>
            <a:r>
              <a:rPr lang="en-US" dirty="0"/>
              <a:t>()-&gt;</a:t>
            </a:r>
            <a:r>
              <a:rPr lang="en-US" dirty="0" err="1"/>
              <a:t>SetTickLength</a:t>
            </a:r>
            <a:r>
              <a:rPr lang="en-US" dirty="0"/>
              <a:t>(0.02);</a:t>
            </a:r>
          </a:p>
          <a:p>
            <a:r>
              <a:rPr lang="en-US" dirty="0"/>
              <a:t>						</a:t>
            </a:r>
            <a:r>
              <a:rPr lang="en-US" dirty="0" err="1"/>
              <a:t>h_measured_spec</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endParaRPr lang="en-US" dirty="0"/>
          </a:p>
          <a:p>
            <a:r>
              <a:rPr lang="en-US" dirty="0"/>
              <a:t>						</a:t>
            </a:r>
            <a:r>
              <a:rPr lang="en-US" dirty="0" err="1"/>
              <a:t>h_fit_background</a:t>
            </a:r>
            <a:r>
              <a:rPr lang="en-US" dirty="0"/>
              <a:t>-&gt;Scale(pars[1]);//</a:t>
            </a:r>
            <a:r>
              <a:rPr lang="en-US" dirty="0" err="1"/>
              <a:t>h_fit_background</a:t>
            </a:r>
            <a:r>
              <a:rPr lang="en-US" dirty="0"/>
              <a:t> scaled up/down by up to 10%</a:t>
            </a:r>
          </a:p>
          <a:p>
            <a:r>
              <a:rPr lang="en-US" dirty="0"/>
              <a:t>						// 			h_confidence_interval1-&gt;Scale(pars[1]);</a:t>
            </a:r>
          </a:p>
          <a:p>
            <a:r>
              <a:rPr lang="en-US" dirty="0"/>
              <a:t>						//  			h_confidence_interval1-&gt;Draw("e3 same");</a:t>
            </a:r>
          </a:p>
          <a:p>
            <a:r>
              <a:rPr lang="en-US" dirty="0"/>
              <a:t>						// 			h_confidence_interval2-&gt;Scale(pars[1]);</a:t>
            </a:r>
          </a:p>
          <a:p>
            <a:r>
              <a:rPr lang="en-US" dirty="0"/>
              <a:t>						//  			h_confidence_interval2-&gt;Draw("e3 same");</a:t>
            </a:r>
          </a:p>
          <a:p>
            <a:r>
              <a:rPr lang="en-US" dirty="0"/>
              <a:t>						h_confidence_interval3-&gt;Scale(pars[1]);</a:t>
            </a:r>
          </a:p>
          <a:p>
            <a:r>
              <a:rPr lang="en-US" dirty="0"/>
              <a:t>						h_confidence_interval3-&gt;Draw("e3 same"); // background uncertainty band</a:t>
            </a:r>
          </a:p>
          <a:p>
            <a:r>
              <a:rPr lang="en-US" dirty="0"/>
              <a:t>						</a:t>
            </a:r>
            <a:r>
              <a:rPr lang="en-US" dirty="0" err="1"/>
              <a:t>h_fit_background</a:t>
            </a:r>
            <a:r>
              <a:rPr lang="en-US" dirty="0"/>
              <a:t>-&gt;</a:t>
            </a:r>
            <a:r>
              <a:rPr lang="en-US" dirty="0" err="1"/>
              <a:t>SetLineWidth</a:t>
            </a:r>
            <a:r>
              <a:rPr lang="en-US" dirty="0"/>
              <a:t>(2);</a:t>
            </a:r>
          </a:p>
          <a:p>
            <a:r>
              <a:rPr lang="en-US" dirty="0"/>
              <a:t>						</a:t>
            </a:r>
            <a:r>
              <a:rPr lang="en-US" dirty="0" err="1"/>
              <a:t>h_simulated_spec</a:t>
            </a:r>
            <a:r>
              <a:rPr lang="en-US" dirty="0"/>
              <a:t>-&gt;</a:t>
            </a:r>
            <a:r>
              <a:rPr lang="en-US" dirty="0" err="1"/>
              <a:t>SetStats</a:t>
            </a:r>
            <a:r>
              <a:rPr lang="en-US" dirty="0"/>
              <a:t>(0);</a:t>
            </a:r>
          </a:p>
          <a:p>
            <a:r>
              <a:rPr lang="en-US" dirty="0"/>
              <a:t>						</a:t>
            </a:r>
            <a:r>
              <a:rPr lang="en-US" dirty="0" err="1"/>
              <a:t>h_simulated_spec</a:t>
            </a:r>
            <a:r>
              <a:rPr lang="en-US" dirty="0"/>
              <a:t>-&gt;</a:t>
            </a:r>
            <a:r>
              <a:rPr lang="en-US" dirty="0" err="1"/>
              <a:t>SetLineColor</a:t>
            </a:r>
            <a:r>
              <a:rPr lang="en-US" dirty="0"/>
              <a:t>(3);</a:t>
            </a:r>
          </a:p>
          <a:p>
            <a:r>
              <a:rPr lang="en-US" dirty="0"/>
              <a:t>						</a:t>
            </a:r>
            <a:r>
              <a:rPr lang="en-US" dirty="0" err="1"/>
              <a:t>h_simulated_spec</a:t>
            </a:r>
            <a:r>
              <a:rPr lang="en-US" dirty="0"/>
              <a:t>-&gt;</a:t>
            </a:r>
            <a:r>
              <a:rPr lang="en-US" dirty="0" err="1"/>
              <a:t>SetMarkerColor</a:t>
            </a:r>
            <a:r>
              <a:rPr lang="en-US" dirty="0"/>
              <a:t>(3);</a:t>
            </a:r>
          </a:p>
          <a:p>
            <a:r>
              <a:rPr lang="en-US" dirty="0"/>
              <a:t>						</a:t>
            </a:r>
            <a:r>
              <a:rPr lang="en-US" dirty="0" err="1"/>
              <a:t>h_fit_background</a:t>
            </a:r>
            <a:r>
              <a:rPr lang="en-US" dirty="0"/>
              <a:t>-&gt;</a:t>
            </a:r>
            <a:r>
              <a:rPr lang="en-US" dirty="0" err="1"/>
              <a:t>SetStats</a:t>
            </a:r>
            <a:r>
              <a:rPr lang="en-US" dirty="0"/>
              <a:t>(0);</a:t>
            </a:r>
          </a:p>
          <a:p>
            <a:r>
              <a:rPr lang="en-US" dirty="0"/>
              <a:t>						</a:t>
            </a:r>
            <a:r>
              <a:rPr lang="en-US" dirty="0" err="1"/>
              <a:t>h_fit_background</a:t>
            </a:r>
            <a:r>
              <a:rPr lang="en-US" dirty="0"/>
              <a:t>-&gt;</a:t>
            </a:r>
            <a:r>
              <a:rPr lang="en-US" dirty="0" err="1"/>
              <a:t>SetLineColor</a:t>
            </a:r>
            <a:r>
              <a:rPr lang="en-US" dirty="0"/>
              <a:t>(4);</a:t>
            </a:r>
          </a:p>
          <a:p>
            <a:r>
              <a:rPr lang="en-US" dirty="0"/>
              <a:t>						</a:t>
            </a:r>
            <a:r>
              <a:rPr lang="en-US" dirty="0" err="1"/>
              <a:t>h_fit_background</a:t>
            </a:r>
            <a:r>
              <a:rPr lang="en-US" dirty="0"/>
              <a:t>-&gt;</a:t>
            </a:r>
            <a:r>
              <a:rPr lang="en-US" dirty="0" err="1"/>
              <a:t>SetMarkerColor</a:t>
            </a:r>
            <a:r>
              <a:rPr lang="en-US" dirty="0"/>
              <a:t>(4);</a:t>
            </a:r>
          </a:p>
          <a:p>
            <a:r>
              <a:rPr lang="en-US" dirty="0"/>
              <a:t>						</a:t>
            </a:r>
            <a:r>
              <a:rPr lang="en-US" dirty="0" err="1"/>
              <a:t>h_simulated_spec_scaled_plus_fit_background_scaled</a:t>
            </a:r>
            <a:r>
              <a:rPr lang="en-US" dirty="0"/>
              <a:t>-&gt;</a:t>
            </a:r>
            <a:r>
              <a:rPr lang="en-US" dirty="0" err="1"/>
              <a:t>SetLineColor</a:t>
            </a:r>
            <a:r>
              <a:rPr lang="en-US" dirty="0"/>
              <a:t>(</a:t>
            </a:r>
            <a:r>
              <a:rPr lang="en-US" dirty="0" err="1"/>
              <a:t>kRed</a:t>
            </a:r>
            <a:r>
              <a:rPr lang="en-US" dirty="0"/>
              <a:t>);</a:t>
            </a:r>
          </a:p>
          <a:p>
            <a:r>
              <a:rPr lang="en-US" dirty="0"/>
              <a:t>						</a:t>
            </a:r>
            <a:r>
              <a:rPr lang="en-US" dirty="0" err="1"/>
              <a:t>h_simulated_spec_scaled_plus_fit_background_scaled</a:t>
            </a:r>
            <a:r>
              <a:rPr lang="en-US" dirty="0"/>
              <a:t>-&gt;</a:t>
            </a:r>
            <a:r>
              <a:rPr lang="en-US" dirty="0" err="1"/>
              <a:t>SetMarkerColor</a:t>
            </a:r>
            <a:r>
              <a:rPr lang="en-US" dirty="0"/>
              <a:t>(</a:t>
            </a:r>
            <a:r>
              <a:rPr lang="en-US" dirty="0" err="1"/>
              <a:t>kRed</a:t>
            </a:r>
            <a:r>
              <a:rPr lang="en-US" dirty="0"/>
              <a:t>);</a:t>
            </a:r>
          </a:p>
          <a:p>
            <a:r>
              <a:rPr lang="en-US" dirty="0"/>
              <a:t>						</a:t>
            </a:r>
            <a:r>
              <a:rPr lang="en-US" dirty="0" err="1"/>
              <a:t>h_simulated_spec_scaled_plus_fit_background_scaled</a:t>
            </a:r>
            <a:r>
              <a:rPr lang="en-US" dirty="0"/>
              <a:t>-&gt;</a:t>
            </a:r>
            <a:r>
              <a:rPr lang="en-US" dirty="0" err="1"/>
              <a:t>SetLineWidth</a:t>
            </a:r>
            <a:r>
              <a:rPr lang="en-US" dirty="0"/>
              <a:t>(2);</a:t>
            </a:r>
          </a:p>
          <a:p>
            <a:r>
              <a:rPr lang="en-US" dirty="0"/>
              <a:t>						</a:t>
            </a:r>
            <a:r>
              <a:rPr lang="en-US" dirty="0" err="1"/>
              <a:t>h_simulated_spec_scaled_plus_fit_background_scaled</a:t>
            </a:r>
            <a:r>
              <a:rPr lang="en-US" dirty="0"/>
              <a:t>-&gt;Draw("</a:t>
            </a:r>
            <a:r>
              <a:rPr lang="en-US" dirty="0" err="1"/>
              <a:t>samec</a:t>
            </a:r>
            <a:r>
              <a:rPr lang="en-US" dirty="0"/>
              <a:t>"); //“][”: Draw histogram without the vertical lines for the first and the last bin. Use it when superposing many histograms on the same picture.</a:t>
            </a:r>
          </a:p>
          <a:p>
            <a:r>
              <a:rPr lang="en-US" dirty="0"/>
              <a:t>						pad1-&gt;</a:t>
            </a:r>
            <a:r>
              <a:rPr lang="en-US" dirty="0" err="1"/>
              <a:t>RedrawAxis</a:t>
            </a:r>
            <a:r>
              <a:rPr lang="en-US" dirty="0"/>
              <a:t>();</a:t>
            </a:r>
          </a:p>
          <a:p>
            <a:endParaRPr lang="en-US" dirty="0"/>
          </a:p>
          <a:p>
            <a:r>
              <a:rPr lang="en-US" dirty="0"/>
              <a:t>						char </a:t>
            </a:r>
            <a:r>
              <a:rPr lang="en-US" dirty="0" err="1"/>
              <a:t>paraprint</a:t>
            </a:r>
            <a:r>
              <a:rPr lang="en-US" dirty="0"/>
              <a:t>[100];</a:t>
            </a:r>
          </a:p>
          <a:p>
            <a:r>
              <a:rPr lang="en-US" dirty="0"/>
              <a:t>						</a:t>
            </a:r>
            <a:r>
              <a:rPr lang="en-US" dirty="0" err="1"/>
              <a:t>TPaveText</a:t>
            </a:r>
            <a:r>
              <a:rPr lang="en-US" dirty="0"/>
              <a:t>* </a:t>
            </a:r>
            <a:r>
              <a:rPr lang="en-US" dirty="0" err="1"/>
              <a:t>textchi</a:t>
            </a:r>
            <a:r>
              <a:rPr lang="en-US" dirty="0"/>
              <a:t> = new </a:t>
            </a:r>
            <a:r>
              <a:rPr lang="en-US" dirty="0" err="1"/>
              <a:t>TPaveText</a:t>
            </a:r>
            <a:r>
              <a:rPr lang="en-US" dirty="0"/>
              <a:t>(0.11, 0.93, 0.965, 0.99, "</a:t>
            </a:r>
            <a:r>
              <a:rPr lang="en-US" dirty="0" err="1"/>
              <a:t>brNDC</a:t>
            </a:r>
            <a:r>
              <a:rPr lang="en-US" dirty="0"/>
              <a:t>");//left, down, right, up</a:t>
            </a:r>
          </a:p>
          <a:p>
            <a:r>
              <a:rPr lang="en-US" dirty="0"/>
              <a:t>						</a:t>
            </a:r>
            <a:r>
              <a:rPr lang="en-US" dirty="0" err="1"/>
              <a:t>textchi</a:t>
            </a:r>
            <a:r>
              <a:rPr lang="en-US" dirty="0"/>
              <a:t>-&gt;</a:t>
            </a:r>
            <a:r>
              <a:rPr lang="en-US" dirty="0" err="1"/>
              <a:t>SetBorderSize</a:t>
            </a:r>
            <a:r>
              <a:rPr lang="en-US" dirty="0"/>
              <a:t>(1);</a:t>
            </a:r>
          </a:p>
          <a:p>
            <a:r>
              <a:rPr lang="en-US" dirty="0"/>
              <a:t>						</a:t>
            </a:r>
            <a:r>
              <a:rPr lang="en-US" dirty="0" err="1"/>
              <a:t>textchi</a:t>
            </a:r>
            <a:r>
              <a:rPr lang="en-US" dirty="0"/>
              <a:t>-&gt;</a:t>
            </a:r>
            <a:r>
              <a:rPr lang="en-US" dirty="0" err="1"/>
              <a:t>SetFillColor</a:t>
            </a:r>
            <a:r>
              <a:rPr lang="en-US" dirty="0"/>
              <a:t>(0);</a:t>
            </a:r>
          </a:p>
          <a:p>
            <a:r>
              <a:rPr lang="en-US" dirty="0"/>
              <a:t>						</a:t>
            </a:r>
            <a:r>
              <a:rPr lang="en-US" dirty="0" err="1"/>
              <a:t>textchi</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textchi</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a:t>
            </a:r>
            <a:r>
              <a:rPr lang="en-US" dirty="0" err="1"/>
              <a:t>sprintf</a:t>
            </a:r>
            <a:r>
              <a:rPr lang="en-US" dirty="0"/>
              <a:t>(</a:t>
            </a:r>
            <a:r>
              <a:rPr lang="en-US" dirty="0" err="1"/>
              <a:t>paraprint</a:t>
            </a:r>
            <a:r>
              <a:rPr lang="en-US" dirty="0"/>
              <a:t>, "#chi^{2} = %.2f / %d = %.5f   E_{#gamma} = %.2f keV   #tau = %.1f fs   N = %.1f +/- %.1f", Chi2, (</a:t>
            </a:r>
            <a:r>
              <a:rPr lang="en-US" dirty="0" err="1"/>
              <a:t>num_bins_peak</a:t>
            </a:r>
            <a:r>
              <a:rPr lang="en-US" dirty="0"/>
              <a:t> - 2), Chi2 / (</a:t>
            </a:r>
            <a:r>
              <a:rPr lang="en-US" dirty="0" err="1"/>
              <a:t>num_bins_peak</a:t>
            </a:r>
            <a:r>
              <a:rPr lang="en-US" dirty="0"/>
              <a:t> - 2), </a:t>
            </a:r>
            <a:r>
              <a:rPr lang="en-US" dirty="0" err="1"/>
              <a:t>Eg_values</a:t>
            </a:r>
            <a:r>
              <a:rPr lang="en-US" dirty="0"/>
              <a:t>[</a:t>
            </a:r>
            <a:r>
              <a:rPr lang="en-US" dirty="0" err="1"/>
              <a:t>iEg</a:t>
            </a:r>
            <a:r>
              <a:rPr lang="en-US" dirty="0"/>
              <a:t>], </a:t>
            </a:r>
            <a:r>
              <a:rPr lang="en-US" dirty="0" err="1"/>
              <a:t>Tau_values</a:t>
            </a:r>
            <a:r>
              <a:rPr lang="en-US" dirty="0"/>
              <a:t>[</a:t>
            </a:r>
            <a:r>
              <a:rPr lang="en-US" dirty="0" err="1"/>
              <a:t>iTau</a:t>
            </a:r>
            <a:r>
              <a:rPr lang="en-US" dirty="0"/>
              <a:t>], pars[0] * 24000, errs[0] * 24000);</a:t>
            </a:r>
          </a:p>
          <a:p>
            <a:r>
              <a:rPr lang="en-US" dirty="0"/>
              <a:t>						</a:t>
            </a:r>
            <a:r>
              <a:rPr lang="en-US" dirty="0" err="1"/>
              <a:t>textchi</a:t>
            </a:r>
            <a:r>
              <a:rPr lang="en-US" dirty="0"/>
              <a:t>-&gt;</a:t>
            </a:r>
            <a:r>
              <a:rPr lang="en-US" dirty="0" err="1"/>
              <a:t>AddText</a:t>
            </a:r>
            <a:r>
              <a:rPr lang="en-US" dirty="0"/>
              <a:t>(</a:t>
            </a:r>
            <a:r>
              <a:rPr lang="en-US" dirty="0" err="1"/>
              <a:t>paraprint</a:t>
            </a:r>
            <a:r>
              <a:rPr lang="en-US" dirty="0"/>
              <a:t>);</a:t>
            </a:r>
          </a:p>
          <a:p>
            <a:r>
              <a:rPr lang="en-US" dirty="0"/>
              <a:t>						</a:t>
            </a:r>
            <a:r>
              <a:rPr lang="en-US" dirty="0" err="1"/>
              <a:t>textchi</a:t>
            </a:r>
            <a:r>
              <a:rPr lang="en-US" dirty="0"/>
              <a:t>-&gt;Draw();</a:t>
            </a:r>
          </a:p>
          <a:p>
            <a:endParaRPr lang="en-US" dirty="0"/>
          </a:p>
          <a:p>
            <a:r>
              <a:rPr lang="en-US" dirty="0"/>
              <a:t>						// for residuals plot</a:t>
            </a:r>
          </a:p>
          <a:p>
            <a:endParaRPr lang="en-US" dirty="0"/>
          </a:p>
          <a:p>
            <a:r>
              <a:rPr lang="en-US" dirty="0"/>
              <a:t>						pad2-&gt;cd();</a:t>
            </a:r>
          </a:p>
          <a:p>
            <a:r>
              <a:rPr lang="en-US" dirty="0"/>
              <a:t>						double </a:t>
            </a:r>
            <a:r>
              <a:rPr lang="en-US" dirty="0" err="1"/>
              <a:t>x_values</a:t>
            </a:r>
            <a:r>
              <a:rPr lang="en-US" dirty="0"/>
              <a:t>[8000] = { 0 }, </a:t>
            </a:r>
            <a:r>
              <a:rPr lang="en-US" dirty="0" err="1"/>
              <a:t>y_residuals</a:t>
            </a:r>
            <a:r>
              <a:rPr lang="en-US" dirty="0"/>
              <a:t>[8000] = { 0 }, </a:t>
            </a:r>
            <a:r>
              <a:rPr lang="en-US" dirty="0" err="1"/>
              <a:t>x_errors</a:t>
            </a:r>
            <a:r>
              <a:rPr lang="en-US" dirty="0"/>
              <a:t>[8000] = { 0 }, </a:t>
            </a:r>
            <a:r>
              <a:rPr lang="en-US" dirty="0" err="1"/>
              <a:t>y_errors</a:t>
            </a:r>
            <a:r>
              <a:rPr lang="en-US" dirty="0"/>
              <a:t>[8000] = { 0 };</a:t>
            </a:r>
          </a:p>
          <a:p>
            <a:endParaRPr lang="en-US" dirty="0"/>
          </a:p>
          <a:p>
            <a:r>
              <a:rPr lang="en-US" dirty="0"/>
              <a:t>						for (int </a:t>
            </a:r>
            <a:r>
              <a:rPr lang="en-US" dirty="0" err="1"/>
              <a:t>ibin</a:t>
            </a:r>
            <a:r>
              <a:rPr lang="en-US" dirty="0"/>
              <a:t> = </a:t>
            </a:r>
            <a:r>
              <a:rPr lang="en-US" dirty="0" err="1"/>
              <a:t>fitrange_min</a:t>
            </a:r>
            <a:r>
              <a:rPr lang="en-US" dirty="0"/>
              <a:t> + 1; </a:t>
            </a:r>
            <a:r>
              <a:rPr lang="en-US" dirty="0" err="1"/>
              <a:t>ibin</a:t>
            </a:r>
            <a:r>
              <a:rPr lang="en-US" dirty="0"/>
              <a:t> &lt;= </a:t>
            </a:r>
            <a:r>
              <a:rPr lang="en-US" dirty="0" err="1"/>
              <a:t>fitrange_max</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h_measured_spec</a:t>
            </a:r>
            <a:r>
              <a:rPr lang="en-US" dirty="0"/>
              <a:t>-&gt;</a:t>
            </a:r>
            <a:r>
              <a:rPr lang="en-US" dirty="0" err="1"/>
              <a:t>GetBinCenter</a:t>
            </a:r>
            <a:r>
              <a:rPr lang="en-US" dirty="0"/>
              <a:t>(</a:t>
            </a:r>
            <a:r>
              <a:rPr lang="en-US" dirty="0" err="1"/>
              <a:t>ibin</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y_residuals</a:t>
            </a:r>
            <a:r>
              <a:rPr lang="en-US" dirty="0"/>
              <a:t>[</a:t>
            </a:r>
            <a:r>
              <a:rPr lang="en-US" dirty="0" err="1"/>
              <a:t>ibin</a:t>
            </a:r>
            <a:r>
              <a:rPr lang="en-US" dirty="0"/>
              <a:t> - 1] = </a:t>
            </a:r>
            <a:r>
              <a:rPr lang="en-US" dirty="0" err="1"/>
              <a:t>h_simulated_spec_scaled_plus_fit_background_scaled</a:t>
            </a:r>
            <a:r>
              <a:rPr lang="en-US" dirty="0"/>
              <a:t>-&gt;</a:t>
            </a:r>
            <a:r>
              <a:rPr lang="en-US" dirty="0" err="1"/>
              <a:t>GetBinContent</a:t>
            </a:r>
            <a:r>
              <a:rPr lang="en-US" dirty="0"/>
              <a:t>(</a:t>
            </a:r>
            <a:r>
              <a:rPr lang="en-US" dirty="0" err="1"/>
              <a:t>ibin</a:t>
            </a:r>
            <a:r>
              <a:rPr lang="en-US" dirty="0"/>
              <a:t>) - </a:t>
            </a:r>
            <a:r>
              <a:rPr lang="en-US" dirty="0" err="1"/>
              <a:t>h_measured_spec</a:t>
            </a:r>
            <a:r>
              <a:rPr lang="en-US" dirty="0"/>
              <a:t>-&gt;</a:t>
            </a:r>
            <a:r>
              <a:rPr lang="en-US" dirty="0" err="1"/>
              <a:t>GetBinContent</a:t>
            </a:r>
            <a:r>
              <a:rPr lang="en-US" dirty="0"/>
              <a:t>(</a:t>
            </a:r>
            <a:r>
              <a:rPr lang="en-US" dirty="0" err="1"/>
              <a:t>ibin</a:t>
            </a:r>
            <a:r>
              <a:rPr lang="en-US" dirty="0"/>
              <a:t>);</a:t>
            </a:r>
          </a:p>
          <a:p>
            <a:r>
              <a:rPr lang="en-US" dirty="0"/>
              <a:t>							</a:t>
            </a:r>
            <a:r>
              <a:rPr lang="en-US" dirty="0" err="1"/>
              <a:t>y_errors</a:t>
            </a:r>
            <a:r>
              <a:rPr lang="en-US" dirty="0"/>
              <a:t>[</a:t>
            </a:r>
            <a:r>
              <a:rPr lang="en-US" dirty="0" err="1"/>
              <a:t>ibin</a:t>
            </a:r>
            <a:r>
              <a:rPr lang="en-US" dirty="0"/>
              <a:t> - 1] = (</a:t>
            </a:r>
            <a:r>
              <a:rPr lang="en-US" dirty="0" err="1"/>
              <a:t>h_measured_spec</a:t>
            </a:r>
            <a:r>
              <a:rPr lang="en-US" dirty="0"/>
              <a:t>-&gt;</a:t>
            </a:r>
            <a:r>
              <a:rPr lang="en-US" dirty="0" err="1"/>
              <a:t>GetBinErrorUp</a:t>
            </a:r>
            <a:r>
              <a:rPr lang="en-US" dirty="0"/>
              <a:t>(</a:t>
            </a:r>
            <a:r>
              <a:rPr lang="en-US" dirty="0" err="1"/>
              <a:t>ibin</a:t>
            </a:r>
            <a:r>
              <a:rPr lang="en-US" dirty="0"/>
              <a:t>) + </a:t>
            </a:r>
            <a:r>
              <a:rPr lang="en-US" dirty="0" err="1"/>
              <a:t>h_measured_spec</a:t>
            </a:r>
            <a:r>
              <a:rPr lang="en-US" dirty="0"/>
              <a:t>-&gt;</a:t>
            </a:r>
            <a:r>
              <a:rPr lang="en-US" dirty="0" err="1"/>
              <a:t>GetBinErrorLow</a:t>
            </a:r>
            <a:r>
              <a:rPr lang="en-US" dirty="0"/>
              <a:t>(</a:t>
            </a:r>
            <a:r>
              <a:rPr lang="en-US" dirty="0" err="1"/>
              <a:t>ibin</a:t>
            </a:r>
            <a:r>
              <a:rPr lang="en-US" dirty="0"/>
              <a:t>)) / 2.0;</a:t>
            </a:r>
          </a:p>
          <a:p>
            <a:r>
              <a:rPr lang="en-US" dirty="0"/>
              <a:t>						}</a:t>
            </a:r>
          </a:p>
          <a:p>
            <a:endParaRPr lang="en-US" dirty="0"/>
          </a:p>
          <a:p>
            <a:r>
              <a:rPr lang="en-US" dirty="0"/>
              <a:t>						</a:t>
            </a:r>
            <a:r>
              <a:rPr lang="en-US" dirty="0" err="1"/>
              <a:t>TGraph</a:t>
            </a:r>
            <a:r>
              <a:rPr lang="en-US" dirty="0"/>
              <a:t>* </a:t>
            </a:r>
            <a:r>
              <a:rPr lang="en-US" dirty="0" err="1"/>
              <a:t>graph_residual</a:t>
            </a:r>
            <a:r>
              <a:rPr lang="en-US" dirty="0"/>
              <a:t> = new </a:t>
            </a:r>
            <a:r>
              <a:rPr lang="en-US" dirty="0" err="1"/>
              <a:t>TGraphErrors</a:t>
            </a:r>
            <a:r>
              <a:rPr lang="en-US" dirty="0"/>
              <a:t>(8000,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-&gt;</a:t>
            </a:r>
            <a:r>
              <a:rPr lang="en-US" dirty="0" err="1"/>
              <a:t>GetXaxis</a:t>
            </a:r>
            <a:r>
              <a:rPr lang="en-US" dirty="0"/>
              <a:t>()-&gt;</a:t>
            </a:r>
            <a:r>
              <a:rPr lang="en-US" dirty="0" err="1"/>
              <a:t>SetTitle</a:t>
            </a:r>
            <a:r>
              <a:rPr lang="en-US" dirty="0"/>
              <a:t>("Energy (keV)");//</a:t>
            </a:r>
            <a:r>
              <a:rPr lang="zh-CN" altLang="en-US" dirty="0"/>
              <a:t>轴名</a:t>
            </a:r>
          </a:p>
          <a:p>
            <a:r>
              <a:rPr lang="zh-CN" altLang="en-US" dirty="0"/>
              <a:t>						</a:t>
            </a:r>
            <a:r>
              <a:rPr lang="en-US" dirty="0" err="1"/>
              <a:t>graph_residual</a:t>
            </a:r>
            <a:r>
              <a:rPr lang="en-US" dirty="0"/>
              <a:t>-&gt;</a:t>
            </a:r>
            <a:r>
              <a:rPr lang="en-US" dirty="0" err="1"/>
              <a:t>GetYaxis</a:t>
            </a:r>
            <a:r>
              <a:rPr lang="en-US" dirty="0"/>
              <a:t>()-&gt;</a:t>
            </a:r>
            <a:r>
              <a:rPr lang="en-US" dirty="0" err="1"/>
              <a:t>SetTitle</a:t>
            </a:r>
            <a:r>
              <a:rPr lang="en-US" dirty="0"/>
              <a:t>("Fit - Data");//</a:t>
            </a:r>
            <a:r>
              <a:rPr lang="zh-CN" altLang="en-US" dirty="0"/>
              <a:t>轴名</a:t>
            </a:r>
          </a:p>
          <a:p>
            <a:r>
              <a:rPr lang="zh-CN" altLang="en-US" dirty="0"/>
              <a:t>						</a:t>
            </a:r>
            <a:r>
              <a:rPr lang="en-US" dirty="0" err="1"/>
              <a:t>graph_residual</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-&gt;</a:t>
            </a:r>
            <a:r>
              <a:rPr lang="en-US" dirty="0" err="1"/>
              <a:t>GetXaxis</a:t>
            </a:r>
            <a:r>
              <a:rPr lang="en-US" dirty="0"/>
              <a:t>()-&gt;</a:t>
            </a:r>
            <a:r>
              <a:rPr lang="en-US" dirty="0" err="1"/>
              <a:t>SetLabelSize</a:t>
            </a:r>
            <a:r>
              <a:rPr lang="en-US" dirty="0"/>
              <a:t>(0.15);</a:t>
            </a:r>
          </a:p>
          <a:p>
            <a:r>
              <a:rPr lang="en-US" dirty="0"/>
              <a:t>						</a:t>
            </a:r>
            <a:r>
              <a:rPr lang="en-US" dirty="0" err="1"/>
              <a:t>graph_residual</a:t>
            </a:r>
            <a:r>
              <a:rPr lang="en-US" dirty="0"/>
              <a:t>-&gt;</a:t>
            </a:r>
            <a:r>
              <a:rPr lang="en-US" dirty="0" err="1"/>
              <a:t>GetYaxis</a:t>
            </a:r>
            <a:r>
              <a:rPr lang="en-US" dirty="0"/>
              <a:t>()-&gt;</a:t>
            </a:r>
            <a:r>
              <a:rPr lang="en-US" dirty="0" err="1"/>
              <a:t>SetLabelSize</a:t>
            </a:r>
            <a:r>
              <a:rPr lang="en-US" dirty="0"/>
              <a:t>(0.15);</a:t>
            </a:r>
          </a:p>
          <a:p>
            <a:r>
              <a:rPr lang="en-US" dirty="0"/>
              <a:t>						</a:t>
            </a:r>
            <a:r>
              <a:rPr lang="en-US" dirty="0" err="1"/>
              <a:t>graph_residual</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-&gt;</a:t>
            </a:r>
            <a:r>
              <a:rPr lang="en-US" dirty="0" err="1"/>
              <a:t>GetXaxis</a:t>
            </a:r>
            <a:r>
              <a:rPr lang="en-US" dirty="0"/>
              <a:t>()-&gt;</a:t>
            </a:r>
            <a:r>
              <a:rPr lang="en-US" dirty="0" err="1"/>
              <a:t>SetTitleOffset</a:t>
            </a:r>
            <a:r>
              <a:rPr lang="en-US" dirty="0"/>
              <a:t>(1.1);//</a:t>
            </a:r>
            <a:r>
              <a:rPr lang="zh-CN" altLang="en-US" dirty="0"/>
              <a:t>轴名偏移</a:t>
            </a:r>
          </a:p>
          <a:p>
            <a:r>
              <a:rPr lang="zh-CN" altLang="en-US" dirty="0"/>
              <a:t>						</a:t>
            </a:r>
            <a:r>
              <a:rPr lang="en-US" dirty="0" err="1"/>
              <a:t>graph_residual</a:t>
            </a:r>
            <a:r>
              <a:rPr lang="en-US" dirty="0"/>
              <a:t>-&gt;</a:t>
            </a:r>
            <a:r>
              <a:rPr lang="en-US" dirty="0" err="1"/>
              <a:t>GetYaxis</a:t>
            </a:r>
            <a:r>
              <a:rPr lang="en-US" dirty="0"/>
              <a:t>()-&gt;</a:t>
            </a:r>
            <a:r>
              <a:rPr lang="en-US" dirty="0" err="1"/>
              <a:t>SetTitleOffset</a:t>
            </a:r>
            <a:r>
              <a:rPr lang="en-US" dirty="0"/>
              <a:t>(0.35);//</a:t>
            </a:r>
            <a:r>
              <a:rPr lang="zh-CN" altLang="en-US" dirty="0"/>
              <a:t>轴名偏移</a:t>
            </a:r>
          </a:p>
          <a:p>
            <a:r>
              <a:rPr lang="zh-CN" altLang="en-US" dirty="0"/>
              <a:t>						</a:t>
            </a:r>
            <a:r>
              <a:rPr lang="en-US" dirty="0" err="1"/>
              <a:t>graph_residual</a:t>
            </a:r>
            <a:r>
              <a:rPr lang="en-US" dirty="0"/>
              <a:t>-&gt;</a:t>
            </a:r>
            <a:r>
              <a:rPr lang="en-US" dirty="0" err="1"/>
              <a:t>GetXaxis</a:t>
            </a:r>
            <a:r>
              <a:rPr lang="en-US" dirty="0"/>
              <a:t>()-&gt;</a:t>
            </a:r>
            <a:r>
              <a:rPr lang="en-US" dirty="0" err="1"/>
              <a:t>SetTitleSize</a:t>
            </a:r>
            <a:r>
              <a:rPr lang="en-US" dirty="0"/>
              <a:t>(0.15);</a:t>
            </a:r>
          </a:p>
          <a:p>
            <a:r>
              <a:rPr lang="en-US" dirty="0"/>
              <a:t>						</a:t>
            </a:r>
            <a:r>
              <a:rPr lang="en-US" dirty="0" err="1"/>
              <a:t>graph_residual</a:t>
            </a:r>
            <a:r>
              <a:rPr lang="en-US" dirty="0"/>
              <a:t>-&gt;</a:t>
            </a:r>
            <a:r>
              <a:rPr lang="en-US" dirty="0" err="1"/>
              <a:t>GetYaxis</a:t>
            </a:r>
            <a:r>
              <a:rPr lang="en-US" dirty="0"/>
              <a:t>()-&gt;</a:t>
            </a:r>
            <a:r>
              <a:rPr lang="en-US" dirty="0" err="1"/>
              <a:t>SetTitleSize</a:t>
            </a:r>
            <a:r>
              <a:rPr lang="en-US" dirty="0"/>
              <a:t>(0.15);</a:t>
            </a:r>
          </a:p>
          <a:p>
            <a:r>
              <a:rPr lang="en-US" dirty="0"/>
              <a:t>						</a:t>
            </a:r>
            <a:r>
              <a:rPr lang="en-US" dirty="0" err="1"/>
              <a:t>graph_residual</a:t>
            </a:r>
            <a:r>
              <a:rPr lang="en-US" dirty="0"/>
              <a:t>-&gt;</a:t>
            </a:r>
            <a:r>
              <a:rPr lang="en-US" dirty="0" err="1"/>
              <a:t>GetXaxis</a:t>
            </a:r>
            <a:r>
              <a:rPr lang="en-US" dirty="0"/>
              <a:t>()-&gt;</a:t>
            </a:r>
            <a:r>
              <a:rPr lang="en-US" dirty="0" err="1"/>
              <a:t>SetNdivisions</a:t>
            </a:r>
            <a:r>
              <a:rPr lang="en-US" dirty="0"/>
              <a:t>(505);</a:t>
            </a:r>
          </a:p>
          <a:p>
            <a:r>
              <a:rPr lang="en-US" dirty="0"/>
              <a:t>						</a:t>
            </a:r>
            <a:r>
              <a:rPr lang="en-US" dirty="0" err="1"/>
              <a:t>graph_residual</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-&gt;</a:t>
            </a:r>
            <a:r>
              <a:rPr lang="en-US" dirty="0" err="1"/>
              <a:t>SetStats</a:t>
            </a:r>
            <a:r>
              <a:rPr lang="en-US" dirty="0"/>
              <a:t>(0);</a:t>
            </a:r>
          </a:p>
          <a:p>
            <a:r>
              <a:rPr lang="en-US" dirty="0"/>
              <a:t>						</a:t>
            </a:r>
            <a:r>
              <a:rPr lang="en-US" dirty="0" err="1"/>
              <a:t>graph_residual</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-&gt;</a:t>
            </a:r>
            <a:r>
              <a:rPr lang="en-US" dirty="0" err="1"/>
              <a:t>SetLineWidth</a:t>
            </a:r>
            <a:r>
              <a:rPr lang="en-US" dirty="0"/>
              <a:t>(1);</a:t>
            </a:r>
          </a:p>
          <a:p>
            <a:r>
              <a:rPr lang="en-US" dirty="0"/>
              <a:t>						</a:t>
            </a:r>
            <a:r>
              <a:rPr lang="en-US" dirty="0" err="1"/>
              <a:t>graph_residual</a:t>
            </a:r>
            <a:r>
              <a:rPr lang="en-US" dirty="0"/>
              <a:t>-&gt;</a:t>
            </a:r>
            <a:r>
              <a:rPr lang="en-US" dirty="0" err="1"/>
              <a:t>SetLineColor</a:t>
            </a:r>
            <a:r>
              <a:rPr lang="en-US" dirty="0"/>
              <a:t>(1);</a:t>
            </a:r>
          </a:p>
          <a:p>
            <a:r>
              <a:rPr lang="en-US" dirty="0"/>
              <a:t>						</a:t>
            </a:r>
            <a:r>
              <a:rPr lang="en-US" dirty="0" err="1"/>
              <a:t>graph_residual</a:t>
            </a:r>
            <a:r>
              <a:rPr lang="en-US" dirty="0"/>
              <a:t>-&gt;</a:t>
            </a:r>
            <a:r>
              <a:rPr lang="en-US" dirty="0" err="1"/>
              <a:t>SetMarkerStyle</a:t>
            </a:r>
            <a:r>
              <a:rPr lang="en-US" dirty="0"/>
              <a:t>(6);</a:t>
            </a:r>
          </a:p>
          <a:p>
            <a:r>
              <a:rPr lang="en-US" dirty="0"/>
              <a:t>						</a:t>
            </a:r>
            <a:r>
              <a:rPr lang="en-US" dirty="0" err="1"/>
              <a:t>graph_residual</a:t>
            </a:r>
            <a:r>
              <a:rPr lang="en-US" dirty="0"/>
              <a:t>-&gt;</a:t>
            </a:r>
            <a:r>
              <a:rPr lang="en-US" dirty="0" err="1"/>
              <a:t>SetMarkerColor</a:t>
            </a:r>
            <a:r>
              <a:rPr lang="en-US" dirty="0"/>
              <a:t>(1);</a:t>
            </a:r>
          </a:p>
          <a:p>
            <a:endParaRPr lang="en-US" dirty="0"/>
          </a:p>
          <a:p>
            <a:r>
              <a:rPr lang="en-US" dirty="0"/>
              <a:t>						</a:t>
            </a:r>
            <a:r>
              <a:rPr lang="en-US" dirty="0" err="1"/>
              <a:t>graph_residual</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cout</a:t>
            </a:r>
            <a:r>
              <a:rPr lang="en-US" dirty="0"/>
              <a:t> &lt;&lt; "=======	</a:t>
            </a:r>
            <a:r>
              <a:rPr lang="en-US" dirty="0" err="1"/>
              <a:t>Eg</a:t>
            </a:r>
            <a:r>
              <a:rPr lang="en-US" dirty="0"/>
              <a:t>=	" &lt;&lt; </a:t>
            </a:r>
            <a:r>
              <a:rPr lang="en-US" dirty="0" err="1"/>
              <a:t>Eg_values</a:t>
            </a:r>
            <a:r>
              <a:rPr lang="en-US" dirty="0"/>
              <a:t>[</a:t>
            </a:r>
            <a:r>
              <a:rPr lang="en-US" dirty="0" err="1"/>
              <a:t>iEg</a:t>
            </a:r>
            <a:r>
              <a:rPr lang="en-US" dirty="0"/>
              <a:t>] &lt;&lt; "	tau=	" &lt;&lt; </a:t>
            </a:r>
            <a:r>
              <a:rPr lang="en-US" dirty="0" err="1"/>
              <a:t>Tau_values</a:t>
            </a:r>
            <a:r>
              <a:rPr lang="en-US" dirty="0"/>
              <a:t>[</a:t>
            </a:r>
            <a:r>
              <a:rPr lang="en-US" dirty="0" err="1"/>
              <a:t>iTau</a:t>
            </a:r>
            <a:r>
              <a:rPr lang="en-US" dirty="0"/>
              <a:t>] &lt;&lt; " fs" &lt;&lt; </a:t>
            </a:r>
            <a:r>
              <a:rPr lang="en-US" dirty="0" err="1"/>
              <a:t>endl</a:t>
            </a:r>
            <a:r>
              <a:rPr lang="en-US" dirty="0"/>
              <a:t>;</a:t>
            </a:r>
          </a:p>
          <a:p>
            <a:endParaRPr lang="en-US" dirty="0"/>
          </a:p>
          <a:p>
            <a:r>
              <a:rPr lang="en-US" dirty="0"/>
              <a:t>						//save text</a:t>
            </a:r>
          </a:p>
          <a:p>
            <a:r>
              <a:rPr lang="en-US" dirty="0"/>
              <a:t>						//</a:t>
            </a:r>
            <a:r>
              <a:rPr lang="en-US" dirty="0" err="1"/>
              <a:t>fprintf</a:t>
            </a:r>
            <a:r>
              <a:rPr lang="en-US" dirty="0"/>
              <a:t>(outfile2, "%d	%e", </a:t>
            </a:r>
            <a:r>
              <a:rPr lang="en-US" dirty="0" err="1"/>
              <a:t>Tau_values</a:t>
            </a:r>
            <a:r>
              <a:rPr lang="en-US" dirty="0"/>
              <a:t>[</a:t>
            </a:r>
            <a:r>
              <a:rPr lang="en-US" dirty="0" err="1"/>
              <a:t>iTau</a:t>
            </a:r>
            <a:r>
              <a:rPr lang="en-US" dirty="0"/>
              <a:t>], </a:t>
            </a:r>
            <a:r>
              <a:rPr lang="en-US" dirty="0" err="1"/>
              <a:t>LBayesian</a:t>
            </a:r>
            <a:r>
              <a:rPr lang="en-US" dirty="0"/>
              <a:t>);//LB is global </a:t>
            </a:r>
            <a:r>
              <a:rPr lang="en-US" dirty="0" err="1"/>
              <a:t>varible</a:t>
            </a:r>
            <a:r>
              <a:rPr lang="en-US" dirty="0"/>
              <a:t>, use LB to extract the LB corresponding to the minimum Chi2 iterated by </a:t>
            </a:r>
            <a:r>
              <a:rPr lang="en-US" dirty="0" err="1"/>
              <a:t>fcn</a:t>
            </a:r>
            <a:r>
              <a:rPr lang="en-US" dirty="0"/>
              <a:t>(), and output LB in main().// use this sentence to output 2D LB matrix</a:t>
            </a:r>
          </a:p>
          <a:p>
            <a:r>
              <a:rPr lang="en-US" dirty="0"/>
              <a:t>						//</a:t>
            </a:r>
            <a:r>
              <a:rPr lang="en-US" dirty="0" err="1"/>
              <a:t>fprintf</a:t>
            </a:r>
            <a:r>
              <a:rPr lang="en-US" dirty="0"/>
              <a:t>(outChi2file, "%.0f	%.3f", </a:t>
            </a:r>
            <a:r>
              <a:rPr lang="en-US" dirty="0" err="1"/>
              <a:t>Tau_values</a:t>
            </a:r>
            <a:r>
              <a:rPr lang="en-US" dirty="0"/>
              <a:t>[</a:t>
            </a:r>
            <a:r>
              <a:rPr lang="en-US" dirty="0" err="1"/>
              <a:t>iTau</a:t>
            </a:r>
            <a:r>
              <a:rPr lang="en-US" dirty="0"/>
              <a:t>], Chi2);//Chi2 is global </a:t>
            </a:r>
            <a:r>
              <a:rPr lang="en-US" dirty="0" err="1"/>
              <a:t>varible</a:t>
            </a:r>
            <a:r>
              <a:rPr lang="en-US" dirty="0"/>
              <a:t>, use Chi2 to extract the minimized Chi2 obtained in </a:t>
            </a:r>
            <a:r>
              <a:rPr lang="en-US" dirty="0" err="1"/>
              <a:t>fcn</a:t>
            </a:r>
            <a:r>
              <a:rPr lang="en-US" dirty="0"/>
              <a:t>(), and output Chi2 in main(). // use this sentence to output 1D2D </a:t>
            </a:r>
            <a:r>
              <a:rPr lang="en-US" dirty="0" err="1"/>
              <a:t>chisquare</a:t>
            </a:r>
            <a:r>
              <a:rPr lang="en-US" dirty="0"/>
              <a:t> matrix</a:t>
            </a:r>
          </a:p>
          <a:p>
            <a:endParaRPr lang="en-US" dirty="0"/>
          </a:p>
          <a:p>
            <a:r>
              <a:rPr lang="en-US" dirty="0"/>
              <a:t>						</a:t>
            </a:r>
            <a:r>
              <a:rPr lang="en-US" dirty="0" err="1"/>
              <a:t>sprintf</a:t>
            </a:r>
            <a:r>
              <a:rPr lang="en-US" dirty="0"/>
              <a:t>(</a:t>
            </a:r>
            <a:r>
              <a:rPr lang="en-US" dirty="0" err="1"/>
              <a:t>tname</a:t>
            </a:r>
            <a:r>
              <a:rPr lang="en-US" dirty="0"/>
              <a:t>, "%s%.0f%s%.0f%s%.2f%s%.1f%s%.2f%s%.1f%s%.2f", "D:/X/out/DSL2_Comparison/Eg", E0_gamma, "/S31_Gamma", E0_gamma, "_</a:t>
            </a:r>
            <a:r>
              <a:rPr lang="en-US" dirty="0" err="1"/>
              <a:t>Eg</a:t>
            </a:r>
            <a:r>
              <a:rPr lang="en-US" dirty="0"/>
              <a:t>", </a:t>
            </a:r>
            <a:r>
              <a:rPr lang="en-US" dirty="0" err="1"/>
              <a:t>Eg_values</a:t>
            </a:r>
            <a:r>
              <a:rPr lang="en-US" dirty="0"/>
              <a:t>[</a:t>
            </a:r>
            <a:r>
              <a:rPr lang="en-US" dirty="0" err="1"/>
              <a:t>iEg</a:t>
            </a:r>
            <a:r>
              <a:rPr lang="en-US" dirty="0"/>
              <a:t>], "_Tau", </a:t>
            </a:r>
            <a:r>
              <a:rPr lang="en-US" dirty="0" err="1"/>
              <a:t>Tau_values</a:t>
            </a:r>
            <a:r>
              <a:rPr lang="en-US" dirty="0"/>
              <a:t>[</a:t>
            </a:r>
            <a:r>
              <a:rPr lang="en-US" dirty="0" err="1"/>
              <a:t>iTau</a:t>
            </a:r>
            <a:r>
              <a:rPr lang="en-US" dirty="0"/>
              <a:t>], "_SP", </a:t>
            </a:r>
            <a:r>
              <a:rPr lang="en-US" dirty="0" err="1"/>
              <a:t>SP_values</a:t>
            </a:r>
            <a:r>
              <a:rPr lang="en-US" dirty="0"/>
              <a:t>[</a:t>
            </a:r>
            <a:r>
              <a:rPr lang="en-US" dirty="0" err="1"/>
              <a:t>iSP</a:t>
            </a:r>
            <a:r>
              <a:rPr lang="en-US" dirty="0"/>
              <a:t>], "_AC", </a:t>
            </a:r>
            <a:r>
              <a:rPr lang="en-US" dirty="0" err="1"/>
              <a:t>AC_values</a:t>
            </a:r>
            <a:r>
              <a:rPr lang="en-US" dirty="0"/>
              <a:t>[</a:t>
            </a:r>
            <a:r>
              <a:rPr lang="en-US" dirty="0" err="1"/>
              <a:t>iAC</a:t>
            </a:r>
            <a:r>
              <a:rPr lang="en-US" dirty="0"/>
              <a:t>], "_</a:t>
            </a:r>
            <a:r>
              <a:rPr lang="en-US" dirty="0" err="1"/>
              <a:t>Bkg</a:t>
            </a:r>
            <a:r>
              <a:rPr lang="en-US" dirty="0"/>
              <a:t>", </a:t>
            </a:r>
            <a:r>
              <a:rPr lang="en-US" dirty="0" err="1"/>
              <a:t>Bkg_values</a:t>
            </a:r>
            <a:r>
              <a:rPr lang="en-US" dirty="0"/>
              <a:t>[</a:t>
            </a:r>
            <a:r>
              <a:rPr lang="en-US" dirty="0" err="1"/>
              <a:t>iBkg</a:t>
            </a:r>
            <a:r>
              <a:rPr lang="en-US" dirty="0"/>
              <a:t>]);</a:t>
            </a:r>
          </a:p>
          <a:p>
            <a:r>
              <a:rPr lang="en-US" dirty="0"/>
              <a:t>						//save figure</a:t>
            </a:r>
          </a:p>
          <a:p>
            <a:r>
              <a:rPr lang="en-US" dirty="0"/>
              <a:t>						</a:t>
            </a:r>
            <a:r>
              <a:rPr lang="en-US" dirty="0" err="1"/>
              <a:t>sprintf</a:t>
            </a:r>
            <a:r>
              <a:rPr lang="en-US" dirty="0"/>
              <a:t>(</a:t>
            </a:r>
            <a:r>
              <a:rPr lang="en-US" dirty="0" err="1"/>
              <a:t>outfigname</a:t>
            </a:r>
            <a:r>
              <a:rPr lang="en-US" dirty="0"/>
              <a:t>, "%</a:t>
            </a:r>
            <a:r>
              <a:rPr lang="en-US" dirty="0" err="1"/>
              <a:t>s%s</a:t>
            </a:r>
            <a:r>
              <a:rPr lang="en-US" dirty="0"/>
              <a:t>", </a:t>
            </a:r>
            <a:r>
              <a:rPr lang="en-US" dirty="0" err="1"/>
              <a:t>tname</a:t>
            </a:r>
            <a:r>
              <a:rPr lang="en-US" dirty="0"/>
              <a:t>, ".</a:t>
            </a:r>
            <a:r>
              <a:rPr lang="en-US" dirty="0" err="1"/>
              <a:t>png</a:t>
            </a:r>
            <a:r>
              <a:rPr lang="en-US" dirty="0"/>
              <a:t>");</a:t>
            </a:r>
          </a:p>
          <a:p>
            <a:r>
              <a:rPr lang="en-US" dirty="0"/>
              <a:t>						c1-&gt;</a:t>
            </a:r>
            <a:r>
              <a:rPr lang="en-US" dirty="0" err="1"/>
              <a:t>SaveAs</a:t>
            </a:r>
            <a:r>
              <a:rPr lang="en-US" dirty="0"/>
              <a:t>(</a:t>
            </a:r>
            <a:r>
              <a:rPr lang="en-US" dirty="0" err="1"/>
              <a:t>outfigname</a:t>
            </a:r>
            <a:r>
              <a:rPr lang="en-US" dirty="0"/>
              <a:t>);</a:t>
            </a:r>
          </a:p>
          <a:p>
            <a:endParaRPr lang="en-US" dirty="0"/>
          </a:p>
          <a:p>
            <a:r>
              <a:rPr lang="en-US" dirty="0"/>
              <a:t>						//save root file</a:t>
            </a:r>
          </a:p>
          <a:p>
            <a:r>
              <a:rPr lang="en-US" dirty="0"/>
              <a:t>						</a:t>
            </a:r>
            <a:r>
              <a:rPr lang="en-US" dirty="0" err="1"/>
              <a:t>sprintf</a:t>
            </a:r>
            <a:r>
              <a:rPr lang="en-US" dirty="0"/>
              <a:t>(</a:t>
            </a:r>
            <a:r>
              <a:rPr lang="en-US" dirty="0" err="1"/>
              <a:t>outrootname</a:t>
            </a:r>
            <a:r>
              <a:rPr lang="en-US" dirty="0"/>
              <a:t>, "%</a:t>
            </a:r>
            <a:r>
              <a:rPr lang="en-US" dirty="0" err="1"/>
              <a:t>s%s</a:t>
            </a:r>
            <a:r>
              <a:rPr lang="en-US" dirty="0"/>
              <a:t>", </a:t>
            </a:r>
            <a:r>
              <a:rPr lang="en-US" dirty="0" err="1"/>
              <a:t>tname</a:t>
            </a:r>
            <a:r>
              <a:rPr lang="en-US" dirty="0"/>
              <a:t>, ".root");</a:t>
            </a:r>
          </a:p>
          <a:p>
            <a:r>
              <a:rPr lang="en-US" dirty="0"/>
              <a:t>						</a:t>
            </a:r>
            <a:r>
              <a:rPr lang="en-US" dirty="0" err="1"/>
              <a:t>TFile</a:t>
            </a:r>
            <a:r>
              <a:rPr lang="en-US" dirty="0"/>
              <a:t>* </a:t>
            </a:r>
            <a:r>
              <a:rPr lang="en-US" dirty="0" err="1"/>
              <a:t>outfileroot</a:t>
            </a:r>
            <a:r>
              <a:rPr lang="en-US" dirty="0"/>
              <a:t> = new </a:t>
            </a:r>
            <a:r>
              <a:rPr lang="en-US" dirty="0" err="1"/>
              <a:t>TFile</a:t>
            </a:r>
            <a:r>
              <a:rPr lang="en-US" dirty="0"/>
              <a:t>(</a:t>
            </a:r>
            <a:r>
              <a:rPr lang="en-US" dirty="0" err="1"/>
              <a:t>outrootname</a:t>
            </a:r>
            <a:r>
              <a:rPr lang="en-US" dirty="0"/>
              <a:t>, "RECREATE");</a:t>
            </a:r>
          </a:p>
          <a:p>
            <a:endParaRPr lang="en-US" dirty="0"/>
          </a:p>
          <a:p>
            <a:r>
              <a:rPr lang="en-US" dirty="0"/>
              <a:t>						</a:t>
            </a:r>
            <a:r>
              <a:rPr lang="en-US" dirty="0" err="1"/>
              <a:t>h_measured_spec</a:t>
            </a:r>
            <a:r>
              <a:rPr lang="en-US" dirty="0"/>
              <a:t>-&gt;Write("</a:t>
            </a:r>
            <a:r>
              <a:rPr lang="en-US" dirty="0" err="1"/>
              <a:t>h_measured_spec</a:t>
            </a:r>
            <a:r>
              <a:rPr lang="en-US" dirty="0"/>
              <a:t>");</a:t>
            </a:r>
          </a:p>
          <a:p>
            <a:r>
              <a:rPr lang="en-US" dirty="0"/>
              <a:t>						</a:t>
            </a:r>
            <a:r>
              <a:rPr lang="en-US" dirty="0" err="1"/>
              <a:t>h_simulated_spec_scaled_plus_fit_background_scaled</a:t>
            </a:r>
            <a:r>
              <a:rPr lang="en-US" dirty="0"/>
              <a:t>-&gt;Write("</a:t>
            </a:r>
            <a:r>
              <a:rPr lang="en-US" dirty="0" err="1"/>
              <a:t>h_simulated_gammaspec_and_fit_background_combined</a:t>
            </a:r>
            <a:r>
              <a:rPr lang="en-US" dirty="0"/>
              <a:t>");</a:t>
            </a:r>
          </a:p>
          <a:p>
            <a:r>
              <a:rPr lang="en-US" dirty="0"/>
              <a:t>						</a:t>
            </a:r>
            <a:r>
              <a:rPr lang="en-US" dirty="0" err="1"/>
              <a:t>graph_residual</a:t>
            </a:r>
            <a:r>
              <a:rPr lang="en-US" dirty="0"/>
              <a:t>-&gt;Write("</a:t>
            </a:r>
            <a:r>
              <a:rPr lang="en-US" dirty="0" err="1"/>
              <a:t>graph_residual</a:t>
            </a:r>
            <a:r>
              <a:rPr lang="en-US" dirty="0"/>
              <a:t>");</a:t>
            </a:r>
          </a:p>
          <a:p>
            <a:r>
              <a:rPr lang="en-US" dirty="0"/>
              <a:t>						</a:t>
            </a:r>
            <a:r>
              <a:rPr lang="en-US" dirty="0" err="1"/>
              <a:t>h_simulated_spec</a:t>
            </a:r>
            <a:r>
              <a:rPr lang="en-US" dirty="0"/>
              <a:t>-&gt;Write("</a:t>
            </a:r>
            <a:r>
              <a:rPr lang="en-US" dirty="0" err="1"/>
              <a:t>h_simulated_spec</a:t>
            </a:r>
            <a:r>
              <a:rPr lang="en-US" dirty="0"/>
              <a:t>");</a:t>
            </a:r>
          </a:p>
          <a:p>
            <a:r>
              <a:rPr lang="en-US" dirty="0"/>
              <a:t>						</a:t>
            </a:r>
            <a:r>
              <a:rPr lang="en-US" dirty="0" err="1"/>
              <a:t>h_fit_background</a:t>
            </a:r>
            <a:r>
              <a:rPr lang="en-US" dirty="0"/>
              <a:t>-&gt;Write("</a:t>
            </a:r>
            <a:r>
              <a:rPr lang="en-US" dirty="0" err="1"/>
              <a:t>h_fit_background</a:t>
            </a:r>
            <a:r>
              <a:rPr lang="en-US" dirty="0"/>
              <a:t>");</a:t>
            </a:r>
          </a:p>
          <a:p>
            <a:endParaRPr lang="en-US" dirty="0"/>
          </a:p>
          <a:p>
            <a:endParaRPr lang="en-US" dirty="0"/>
          </a:p>
          <a:p>
            <a:r>
              <a:rPr lang="en-US" dirty="0"/>
              <a:t>						//save histogram bin counts for Surmise "model y values full range"</a:t>
            </a:r>
          </a:p>
          <a:p>
            <a:r>
              <a:rPr lang="en-US" dirty="0"/>
              <a:t>			 			</a:t>
            </a:r>
            <a:r>
              <a:rPr lang="en-US" dirty="0" err="1"/>
              <a:t>sprintf</a:t>
            </a:r>
            <a:r>
              <a:rPr lang="en-US" dirty="0"/>
              <a:t>(outtxtname,"%s%.0f%s%.0f%s","D:/X/out/DSL2_Comparison/Eg",E0_gamma,"/DSL_31S",E0_gamma,"_model_y_values.dat");</a:t>
            </a:r>
          </a:p>
          <a:p>
            <a:r>
              <a:rPr lang="en-US" dirty="0"/>
              <a:t>			 			outfilehist1 = </a:t>
            </a:r>
            <a:r>
              <a:rPr lang="en-US" dirty="0" err="1"/>
              <a:t>fopen</a:t>
            </a:r>
            <a:r>
              <a:rPr lang="en-US" dirty="0"/>
              <a:t> (</a:t>
            </a:r>
            <a:r>
              <a:rPr lang="en-US" dirty="0" err="1"/>
              <a:t>outtxtname</a:t>
            </a:r>
            <a:r>
              <a:rPr lang="en-US" dirty="0"/>
              <a:t>,"a"); //</a:t>
            </a:r>
            <a:r>
              <a:rPr lang="en-US" dirty="0" err="1"/>
              <a:t>ofstream</a:t>
            </a:r>
            <a:r>
              <a:rPr lang="en-US" dirty="0"/>
              <a:t> doesn't work</a:t>
            </a:r>
          </a:p>
          <a:p>
            <a:r>
              <a:rPr lang="en-US" dirty="0"/>
              <a:t>						</a:t>
            </a:r>
            <a:r>
              <a:rPr lang="en-US" dirty="0" err="1"/>
              <a:t>fprintf</a:t>
            </a:r>
            <a:r>
              <a:rPr lang="en-US" dirty="0"/>
              <a:t>(outfilehist1, "%d", </a:t>
            </a:r>
            <a:r>
              <a:rPr lang="en-US" dirty="0" err="1"/>
              <a:t>i_model_run</a:t>
            </a:r>
            <a:r>
              <a:rPr lang="en-US" dirty="0"/>
              <a:t>);</a:t>
            </a:r>
          </a:p>
          <a:p>
            <a:r>
              <a:rPr lang="en-US" dirty="0"/>
              <a:t>						for (int </a:t>
            </a:r>
            <a:r>
              <a:rPr lang="en-US" dirty="0" err="1"/>
              <a:t>ibin</a:t>
            </a:r>
            <a:r>
              <a:rPr lang="en-US" dirty="0"/>
              <a:t> = </a:t>
            </a:r>
            <a:r>
              <a:rPr lang="en-US" dirty="0" err="1"/>
              <a:t>fitrange_min</a:t>
            </a:r>
            <a:r>
              <a:rPr lang="en-US" dirty="0"/>
              <a:t> + 1; </a:t>
            </a:r>
            <a:r>
              <a:rPr lang="en-US" dirty="0" err="1"/>
              <a:t>ibin</a:t>
            </a:r>
            <a:r>
              <a:rPr lang="en-US" dirty="0"/>
              <a:t> &lt;= </a:t>
            </a:r>
            <a:r>
              <a:rPr lang="en-US" dirty="0" err="1"/>
              <a:t>fitrange_max</a:t>
            </a:r>
            <a:r>
              <a:rPr lang="en-US" dirty="0"/>
              <a:t>; </a:t>
            </a:r>
            <a:r>
              <a:rPr lang="en-US" dirty="0" err="1"/>
              <a:t>ibin</a:t>
            </a:r>
            <a:r>
              <a:rPr lang="en-US" dirty="0"/>
              <a:t>++)</a:t>
            </a:r>
          </a:p>
          <a:p>
            <a:r>
              <a:rPr lang="en-US" dirty="0"/>
              <a:t>			 			{</a:t>
            </a:r>
          </a:p>
          <a:p>
            <a:r>
              <a:rPr lang="en-US" dirty="0"/>
              <a:t>			 				</a:t>
            </a:r>
            <a:r>
              <a:rPr lang="en-US" dirty="0" err="1"/>
              <a:t>fprintf</a:t>
            </a:r>
            <a:r>
              <a:rPr lang="en-US" dirty="0"/>
              <a:t>(outfilehist1, "	%.4f", </a:t>
            </a:r>
            <a:r>
              <a:rPr lang="en-US" dirty="0" err="1"/>
              <a:t>h_simulated_spec_scaled_plus_fit_background_scaled</a:t>
            </a:r>
            <a:r>
              <a:rPr lang="en-US" dirty="0"/>
              <a:t>-&gt;</a:t>
            </a:r>
            <a:r>
              <a:rPr lang="en-US" dirty="0" err="1"/>
              <a:t>GetBinContent</a:t>
            </a:r>
            <a:r>
              <a:rPr lang="en-US" dirty="0"/>
              <a:t>(</a:t>
            </a:r>
            <a:r>
              <a:rPr lang="en-US" dirty="0" err="1"/>
              <a:t>ibin</a:t>
            </a:r>
            <a:r>
              <a:rPr lang="en-US" dirty="0"/>
              <a:t>));</a:t>
            </a:r>
          </a:p>
          <a:p>
            <a:r>
              <a:rPr lang="en-US" dirty="0"/>
              <a:t>			 			}</a:t>
            </a:r>
          </a:p>
          <a:p>
            <a:r>
              <a:rPr lang="en-US" dirty="0"/>
              <a:t>						</a:t>
            </a:r>
            <a:r>
              <a:rPr lang="en-US" dirty="0" err="1"/>
              <a:t>fprintf</a:t>
            </a:r>
            <a:r>
              <a:rPr lang="en-US" dirty="0"/>
              <a:t>(outfilehist1, "\n");</a:t>
            </a:r>
          </a:p>
          <a:p>
            <a:r>
              <a:rPr lang="en-US" dirty="0"/>
              <a:t>						</a:t>
            </a:r>
            <a:r>
              <a:rPr lang="en-US" dirty="0" err="1"/>
              <a:t>fclose</a:t>
            </a:r>
            <a:r>
              <a:rPr lang="en-US" dirty="0"/>
              <a:t>(outfilehist1);</a:t>
            </a:r>
          </a:p>
          <a:p>
            <a:endParaRPr lang="en-US" dirty="0"/>
          </a:p>
          <a:p>
            <a:r>
              <a:rPr lang="en-US" dirty="0"/>
              <a:t>						//save histogram bin counts for Surmise "model y values errors full range" (this may be less important)</a:t>
            </a:r>
          </a:p>
          <a:p>
            <a:r>
              <a:rPr lang="en-US" dirty="0"/>
              <a:t>						</a:t>
            </a:r>
            <a:r>
              <a:rPr lang="en-US" dirty="0" err="1"/>
              <a:t>sprintf</a:t>
            </a:r>
            <a:r>
              <a:rPr lang="en-US" dirty="0"/>
              <a:t>(</a:t>
            </a:r>
            <a:r>
              <a:rPr lang="en-US" dirty="0" err="1"/>
              <a:t>outtxtname</a:t>
            </a:r>
            <a:r>
              <a:rPr lang="en-US" dirty="0"/>
              <a:t>, "%s%.0f%s%.0f%s", "D:/X/out/DSL2_Comparison/Eg", E0_gamma, "/DSL_31S", E0_gamma, "_model_y_values_var.dat");</a:t>
            </a:r>
          </a:p>
          <a:p>
            <a:r>
              <a:rPr lang="en-US" dirty="0"/>
              <a:t>						outfilehist2 = </a:t>
            </a:r>
            <a:r>
              <a:rPr lang="en-US" dirty="0" err="1"/>
              <a:t>fopen</a:t>
            </a:r>
            <a:r>
              <a:rPr lang="en-US" dirty="0"/>
              <a:t>(</a:t>
            </a:r>
            <a:r>
              <a:rPr lang="en-US" dirty="0" err="1"/>
              <a:t>outtxtname</a:t>
            </a:r>
            <a:r>
              <a:rPr lang="en-US" dirty="0"/>
              <a:t>, "a"); //</a:t>
            </a:r>
            <a:r>
              <a:rPr lang="en-US" dirty="0" err="1"/>
              <a:t>ofstream</a:t>
            </a:r>
            <a:r>
              <a:rPr lang="en-US" dirty="0"/>
              <a:t> doesn't work</a:t>
            </a:r>
          </a:p>
          <a:p>
            <a:r>
              <a:rPr lang="en-US" dirty="0"/>
              <a:t>						</a:t>
            </a:r>
            <a:r>
              <a:rPr lang="en-US" dirty="0" err="1"/>
              <a:t>fprintf</a:t>
            </a:r>
            <a:r>
              <a:rPr lang="en-US" dirty="0"/>
              <a:t>(outfilehist2, "%d", </a:t>
            </a:r>
            <a:r>
              <a:rPr lang="en-US" dirty="0" err="1"/>
              <a:t>i_model_run</a:t>
            </a:r>
            <a:r>
              <a:rPr lang="en-US" dirty="0"/>
              <a:t>);</a:t>
            </a:r>
          </a:p>
          <a:p>
            <a:r>
              <a:rPr lang="en-US" dirty="0"/>
              <a:t>						for (int </a:t>
            </a:r>
            <a:r>
              <a:rPr lang="en-US" dirty="0" err="1"/>
              <a:t>ibin</a:t>
            </a:r>
            <a:r>
              <a:rPr lang="en-US" dirty="0"/>
              <a:t> = </a:t>
            </a:r>
            <a:r>
              <a:rPr lang="en-US" dirty="0" err="1"/>
              <a:t>fitrange_min</a:t>
            </a:r>
            <a:r>
              <a:rPr lang="en-US" dirty="0"/>
              <a:t> + 1; </a:t>
            </a:r>
            <a:r>
              <a:rPr lang="en-US" dirty="0" err="1"/>
              <a:t>ibin</a:t>
            </a:r>
            <a:r>
              <a:rPr lang="en-US" dirty="0"/>
              <a:t> &lt;= </a:t>
            </a:r>
            <a:r>
              <a:rPr lang="en-US" dirty="0" err="1"/>
              <a:t>fitrange_max</a:t>
            </a:r>
            <a:r>
              <a:rPr lang="en-US" dirty="0"/>
              <a:t>; </a:t>
            </a:r>
            <a:r>
              <a:rPr lang="en-US" dirty="0" err="1"/>
              <a:t>ibin</a:t>
            </a:r>
            <a:r>
              <a:rPr lang="en-US" dirty="0"/>
              <a:t>++)</a:t>
            </a:r>
          </a:p>
          <a:p>
            <a:r>
              <a:rPr lang="en-US" dirty="0"/>
              <a:t>						{</a:t>
            </a:r>
          </a:p>
          <a:p>
            <a:r>
              <a:rPr lang="en-US" dirty="0"/>
              <a:t>							</a:t>
            </a:r>
            <a:r>
              <a:rPr lang="en-US" dirty="0" err="1"/>
              <a:t>fprintf</a:t>
            </a:r>
            <a:r>
              <a:rPr lang="en-US" dirty="0"/>
              <a:t>(outfilehist2, "	%.6f", errs[0] / pars[0] * </a:t>
            </a:r>
            <a:r>
              <a:rPr lang="en-US" dirty="0" err="1"/>
              <a:t>h_simulated_spec_scaled_plus_fit_background_scaled</a:t>
            </a:r>
            <a:r>
              <a:rPr lang="en-US" dirty="0"/>
              <a:t>-&gt;</a:t>
            </a:r>
            <a:r>
              <a:rPr lang="en-US" dirty="0" err="1"/>
              <a:t>GetBinContent</a:t>
            </a:r>
            <a:r>
              <a:rPr lang="en-US" dirty="0"/>
              <a:t>(</a:t>
            </a:r>
            <a:r>
              <a:rPr lang="en-US" dirty="0" err="1"/>
              <a:t>ibin</a:t>
            </a:r>
            <a:r>
              <a:rPr lang="en-US" dirty="0"/>
              <a:t>));</a:t>
            </a:r>
          </a:p>
          <a:p>
            <a:r>
              <a:rPr lang="en-US" dirty="0"/>
              <a:t>						}</a:t>
            </a:r>
          </a:p>
          <a:p>
            <a:r>
              <a:rPr lang="en-US" dirty="0"/>
              <a:t>						</a:t>
            </a:r>
            <a:r>
              <a:rPr lang="en-US" dirty="0" err="1"/>
              <a:t>fprintf</a:t>
            </a:r>
            <a:r>
              <a:rPr lang="en-US" dirty="0"/>
              <a:t>(outfilehist2, "\n");</a:t>
            </a:r>
          </a:p>
          <a:p>
            <a:r>
              <a:rPr lang="en-US" dirty="0"/>
              <a:t>						</a:t>
            </a:r>
            <a:r>
              <a:rPr lang="en-US" dirty="0" err="1"/>
              <a:t>fclose</a:t>
            </a:r>
            <a:r>
              <a:rPr lang="en-US" dirty="0"/>
              <a:t>(outfilehist2);</a:t>
            </a:r>
          </a:p>
          <a:p>
            <a:endParaRPr lang="en-US" dirty="0"/>
          </a:p>
          <a:p>
            <a:r>
              <a:rPr lang="en-US" dirty="0"/>
              <a:t>						// save parameters txt for Surmise "model parameters"</a:t>
            </a:r>
          </a:p>
          <a:p>
            <a:r>
              <a:rPr lang="en-US" dirty="0"/>
              <a:t>						</a:t>
            </a:r>
            <a:r>
              <a:rPr lang="en-US" dirty="0" err="1"/>
              <a:t>sprintf</a:t>
            </a:r>
            <a:r>
              <a:rPr lang="en-US" dirty="0"/>
              <a:t>(</a:t>
            </a:r>
            <a:r>
              <a:rPr lang="en-US" dirty="0" err="1"/>
              <a:t>outtxtname</a:t>
            </a:r>
            <a:r>
              <a:rPr lang="en-US" dirty="0"/>
              <a:t>, "%s%.0f%s%.0f%s", "D:/X/out/DSL2_Comparison/Eg", E0_gamma, "/DSL_31S", E0_gamma, "_model_parameter_values.dat");</a:t>
            </a:r>
          </a:p>
          <a:p>
            <a:r>
              <a:rPr lang="en-US" dirty="0"/>
              <a:t>			 			</a:t>
            </a:r>
            <a:r>
              <a:rPr lang="en-US" dirty="0" err="1"/>
              <a:t>outfilepara</a:t>
            </a:r>
            <a:r>
              <a:rPr lang="en-US" dirty="0"/>
              <a:t> = </a:t>
            </a:r>
            <a:r>
              <a:rPr lang="en-US" dirty="0" err="1"/>
              <a:t>fopen</a:t>
            </a:r>
            <a:r>
              <a:rPr lang="en-US" dirty="0"/>
              <a:t> (</a:t>
            </a:r>
            <a:r>
              <a:rPr lang="en-US" dirty="0" err="1"/>
              <a:t>outtxtname</a:t>
            </a:r>
            <a:r>
              <a:rPr lang="en-US" dirty="0"/>
              <a:t>,"a"); //</a:t>
            </a:r>
            <a:r>
              <a:rPr lang="en-US" dirty="0" err="1"/>
              <a:t>ofstream</a:t>
            </a:r>
            <a:r>
              <a:rPr lang="en-US" dirty="0"/>
              <a:t> doesn't work</a:t>
            </a:r>
          </a:p>
          <a:p>
            <a:r>
              <a:rPr lang="en-US" dirty="0"/>
              <a:t>						</a:t>
            </a:r>
            <a:r>
              <a:rPr lang="en-US" dirty="0" err="1"/>
              <a:t>fprintf</a:t>
            </a:r>
            <a:r>
              <a:rPr lang="en-US" dirty="0"/>
              <a:t>(</a:t>
            </a:r>
            <a:r>
              <a:rPr lang="en-US" dirty="0" err="1"/>
              <a:t>outfilepara</a:t>
            </a:r>
            <a:r>
              <a:rPr lang="en-US" dirty="0"/>
              <a:t>, "%d	%.1f	%.2f	%.2f	%.2f\n", </a:t>
            </a:r>
            <a:r>
              <a:rPr lang="en-US" dirty="0" err="1"/>
              <a:t>i_model_run</a:t>
            </a:r>
            <a:r>
              <a:rPr lang="en-US" dirty="0"/>
              <a:t>, </a:t>
            </a:r>
            <a:r>
              <a:rPr lang="en-US" dirty="0" err="1"/>
              <a:t>Tau_values</a:t>
            </a:r>
            <a:r>
              <a:rPr lang="en-US" dirty="0"/>
              <a:t>[</a:t>
            </a:r>
            <a:r>
              <a:rPr lang="en-US" dirty="0" err="1"/>
              <a:t>iTau</a:t>
            </a:r>
            <a:r>
              <a:rPr lang="en-US" dirty="0"/>
              <a:t>], </a:t>
            </a:r>
            <a:r>
              <a:rPr lang="en-US" dirty="0" err="1"/>
              <a:t>Eg_values</a:t>
            </a:r>
            <a:r>
              <a:rPr lang="en-US" dirty="0"/>
              <a:t>[</a:t>
            </a:r>
            <a:r>
              <a:rPr lang="en-US" dirty="0" err="1"/>
              <a:t>iEg</a:t>
            </a:r>
            <a:r>
              <a:rPr lang="en-US" dirty="0"/>
              <a:t>], </a:t>
            </a:r>
            <a:r>
              <a:rPr lang="en-US" dirty="0" err="1"/>
              <a:t>Bkg_values</a:t>
            </a:r>
            <a:r>
              <a:rPr lang="en-US" dirty="0"/>
              <a:t>[</a:t>
            </a:r>
            <a:r>
              <a:rPr lang="en-US" dirty="0" err="1"/>
              <a:t>iBkg</a:t>
            </a:r>
            <a:r>
              <a:rPr lang="en-US" dirty="0"/>
              <a:t>], </a:t>
            </a:r>
            <a:r>
              <a:rPr lang="en-US" dirty="0" err="1"/>
              <a:t>SP_values</a:t>
            </a:r>
            <a:r>
              <a:rPr lang="en-US" dirty="0"/>
              <a:t>[</a:t>
            </a:r>
            <a:r>
              <a:rPr lang="en-US" dirty="0" err="1"/>
              <a:t>iSP</a:t>
            </a:r>
            <a:r>
              <a:rPr lang="en-US" dirty="0"/>
              <a:t>]);</a:t>
            </a:r>
          </a:p>
          <a:p>
            <a:r>
              <a:rPr lang="en-US" dirty="0"/>
              <a:t>						</a:t>
            </a:r>
            <a:r>
              <a:rPr lang="en-US" dirty="0" err="1"/>
              <a:t>fclose</a:t>
            </a:r>
            <a:r>
              <a:rPr lang="en-US" dirty="0"/>
              <a:t>(</a:t>
            </a:r>
            <a:r>
              <a:rPr lang="en-US" dirty="0" err="1"/>
              <a:t>outfilepara</a:t>
            </a:r>
            <a:r>
              <a:rPr lang="en-US" dirty="0"/>
              <a:t>);</a:t>
            </a:r>
          </a:p>
          <a:p>
            <a:endParaRPr lang="en-US" dirty="0"/>
          </a:p>
          <a:p>
            <a:r>
              <a:rPr lang="en-US" dirty="0"/>
              <a:t>						</a:t>
            </a:r>
            <a:r>
              <a:rPr lang="en-US" dirty="0" err="1"/>
              <a:t>cout</a:t>
            </a:r>
            <a:r>
              <a:rPr lang="en-US" dirty="0"/>
              <a:t> &lt;&lt; "</a:t>
            </a:r>
            <a:r>
              <a:rPr lang="en-US" dirty="0" err="1"/>
              <a:t>i_model_run</a:t>
            </a:r>
            <a:r>
              <a:rPr lang="en-US" dirty="0"/>
              <a:t>=	" &lt;&lt; </a:t>
            </a:r>
            <a:r>
              <a:rPr lang="en-US" dirty="0" err="1"/>
              <a:t>i_model_run</a:t>
            </a:r>
            <a:r>
              <a:rPr lang="en-US" dirty="0"/>
              <a:t> &lt;&lt; </a:t>
            </a:r>
            <a:r>
              <a:rPr lang="en-US" dirty="0" err="1"/>
              <a:t>endl</a:t>
            </a:r>
            <a:r>
              <a:rPr lang="en-US" dirty="0"/>
              <a:t>;</a:t>
            </a:r>
          </a:p>
          <a:p>
            <a:r>
              <a:rPr lang="en-US" dirty="0"/>
              <a:t>						</a:t>
            </a:r>
            <a:r>
              <a:rPr lang="en-US" dirty="0" err="1"/>
              <a:t>i_model_run</a:t>
            </a:r>
            <a:r>
              <a:rPr lang="en-US" dirty="0"/>
              <a:t>++;</a:t>
            </a:r>
          </a:p>
          <a:p>
            <a:endParaRPr lang="en-US" dirty="0"/>
          </a:p>
          <a:p>
            <a:r>
              <a:rPr lang="en-US" dirty="0"/>
              <a:t>						delete </a:t>
            </a:r>
            <a:r>
              <a:rPr lang="en-US" dirty="0" err="1"/>
              <a:t>outfileroot</a:t>
            </a:r>
            <a:r>
              <a:rPr lang="en-US" dirty="0"/>
              <a:t>;</a:t>
            </a:r>
          </a:p>
          <a:p>
            <a:r>
              <a:rPr lang="en-US" dirty="0"/>
              <a:t>					} // for (</a:t>
            </a:r>
            <a:r>
              <a:rPr lang="en-US" dirty="0" err="1"/>
              <a:t>iTau</a:t>
            </a:r>
            <a:r>
              <a:rPr lang="en-US" dirty="0"/>
              <a:t>)</a:t>
            </a:r>
          </a:p>
          <a:p>
            <a:r>
              <a:rPr lang="en-US" dirty="0"/>
              <a:t>				} // for (</a:t>
            </a:r>
            <a:r>
              <a:rPr lang="en-US" dirty="0" err="1"/>
              <a:t>iAC</a:t>
            </a:r>
            <a:r>
              <a:rPr lang="en-US" dirty="0"/>
              <a:t>)</a:t>
            </a:r>
          </a:p>
          <a:p>
            <a:r>
              <a:rPr lang="en-US" dirty="0"/>
              <a:t>			} // for (</a:t>
            </a:r>
            <a:r>
              <a:rPr lang="en-US" dirty="0" err="1"/>
              <a:t>iSP</a:t>
            </a:r>
            <a:r>
              <a:rPr lang="en-US" dirty="0"/>
              <a:t>)</a:t>
            </a:r>
          </a:p>
          <a:p>
            <a:r>
              <a:rPr lang="en-US" dirty="0"/>
              <a:t>		} // for (</a:t>
            </a:r>
            <a:r>
              <a:rPr lang="en-US" dirty="0" err="1"/>
              <a:t>iBkg</a:t>
            </a:r>
            <a:r>
              <a:rPr lang="en-US" dirty="0"/>
              <a:t>)</a:t>
            </a:r>
          </a:p>
          <a:p>
            <a:r>
              <a:rPr lang="en-US" dirty="0"/>
              <a:t>	} // for(</a:t>
            </a:r>
            <a:r>
              <a:rPr lang="en-US" dirty="0" err="1"/>
              <a:t>iEg</a:t>
            </a:r>
            <a:r>
              <a:rPr lang="en-US" dirty="0"/>
              <a:t>)</a:t>
            </a:r>
          </a:p>
          <a:p>
            <a:r>
              <a:rPr lang="en-US" dirty="0"/>
              <a:t>		</a:t>
            </a:r>
          </a:p>
          <a:p>
            <a:r>
              <a:rPr lang="en-US" dirty="0"/>
              <a:t>}//</a:t>
            </a:r>
            <a:r>
              <a:rPr lang="en-US" dirty="0" err="1"/>
              <a:t>main_readhists</a:t>
            </a:r>
            <a:r>
              <a:rPr lang="en-US" dirty="0"/>
              <a:t>; </a:t>
            </a:r>
            <a:r>
              <a:rPr lang="en-US" dirty="0" err="1"/>
              <a:t>fcn</a:t>
            </a:r>
            <a:r>
              <a:rPr lang="en-US" dirty="0"/>
              <a:t>(); </a:t>
            </a:r>
            <a:r>
              <a:rPr lang="en-US" dirty="0" err="1"/>
              <a:t>comparehists</a:t>
            </a:r>
            <a:r>
              <a:rPr lang="en-US" dirty="0"/>
              <a:t>(); </a:t>
            </a:r>
            <a:r>
              <a:rPr lang="en-US" dirty="0" err="1"/>
              <a:t>main_draw_save</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363</a:t>
            </a:fld>
            <a:endParaRPr lang="zh-CN" altLang="en-US"/>
          </a:p>
        </p:txBody>
      </p:sp>
    </p:spTree>
    <p:extLst>
      <p:ext uri="{BB962C8B-B14F-4D97-AF65-F5344CB8AC3E}">
        <p14:creationId xmlns:p14="http://schemas.microsoft.com/office/powerpoint/2010/main" val="32391867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::Open("F:/out/G4_rootfiles_with_tree_Eg4156/S31_Gamma4156_Eg4155.84_Tau1.0_SP1.00_AC0.0_2m_DSL2.root");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1400, 553);//</a:t>
            </a:r>
            <a:r>
              <a:rPr lang="zh-CN" altLang="en-US" dirty="0"/>
              <a:t>建立画布</a:t>
            </a:r>
          </a:p>
          <a:p>
            <a:r>
              <a:rPr lang="en-US" dirty="0" err="1"/>
              <a:t>canvaspeak</a:t>
            </a:r>
            <a:r>
              <a:rPr lang="en-US" dirty="0"/>
              <a:t>-&gt;cd();//</a:t>
            </a:r>
            <a:r>
              <a:rPr lang="zh-CN" altLang="en-US" dirty="0"/>
              <a:t>进入画布</a:t>
            </a:r>
          </a:p>
          <a:p>
            <a:r>
              <a:rPr lang="en-US" dirty="0" err="1"/>
              <a:t>canvaspeak</a:t>
            </a:r>
            <a:r>
              <a:rPr lang="en-US" dirty="0"/>
              <a:t>-&gt;</a:t>
            </a:r>
            <a:r>
              <a:rPr lang="en-US" dirty="0" err="1"/>
              <a:t>SetTopMargin</a:t>
            </a:r>
            <a:r>
              <a:rPr lang="en-US" dirty="0"/>
              <a:t>(0.025);</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(0.11);</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endParaRPr lang="en-US" dirty="0"/>
          </a:p>
          <a:p>
            <a:r>
              <a:rPr lang="en-US" dirty="0"/>
              <a:t>TH1D* he = new TH1D("he", "he", 1200,0,60000);</a:t>
            </a:r>
          </a:p>
          <a:p>
            <a:r>
              <a:rPr lang="en-US" dirty="0"/>
              <a:t>tree-&gt;Draw("DSSD1e+DSSD2e&gt;&gt;he","DSSD1e+DSSD2e&gt;100&amp;&amp;DSSD1e&gt;100&amp;&amp;DSSD2e&gt;100");</a:t>
            </a:r>
          </a:p>
          <a:p>
            <a:endParaRPr lang="en-US" dirty="0"/>
          </a:p>
          <a:p>
            <a:r>
              <a:rPr lang="en-US" dirty="0"/>
              <a:t>//he-&gt;</a:t>
            </a:r>
            <a:r>
              <a:rPr lang="en-US" dirty="0" err="1"/>
              <a:t>Rebin</a:t>
            </a:r>
            <a:r>
              <a:rPr lang="en-US" dirty="0"/>
              <a:t>(2);</a:t>
            </a:r>
          </a:p>
          <a:p>
            <a:r>
              <a:rPr lang="en-US" dirty="0"/>
              <a:t>he-&gt;</a:t>
            </a:r>
            <a:r>
              <a:rPr lang="en-US" dirty="0" err="1"/>
              <a:t>SetLineWidth</a:t>
            </a:r>
            <a:r>
              <a:rPr lang="en-US" dirty="0"/>
              <a:t>(2);</a:t>
            </a:r>
          </a:p>
          <a:p>
            <a:r>
              <a:rPr lang="en-US" dirty="0"/>
              <a:t>he-&gt;</a:t>
            </a:r>
            <a:r>
              <a:rPr lang="en-US" dirty="0" err="1"/>
              <a:t>SetLineColor</a:t>
            </a:r>
            <a:r>
              <a:rPr lang="en-US" dirty="0"/>
              <a:t>(4);</a:t>
            </a:r>
          </a:p>
          <a:p>
            <a:r>
              <a:rPr lang="en-US" dirty="0"/>
              <a:t>he-&gt;</a:t>
            </a:r>
            <a:r>
              <a:rPr lang="en-US" dirty="0" err="1"/>
              <a:t>SetStats</a:t>
            </a:r>
            <a:r>
              <a:rPr lang="en-US" dirty="0"/>
              <a:t>(0);</a:t>
            </a:r>
          </a:p>
          <a:p>
            <a:r>
              <a:rPr lang="en-US" dirty="0"/>
              <a:t>he-&gt;</a:t>
            </a:r>
            <a:r>
              <a:rPr lang="en-US" dirty="0" err="1"/>
              <a:t>SetTitle</a:t>
            </a:r>
            <a:r>
              <a:rPr lang="en-US" dirty="0"/>
              <a:t>("");</a:t>
            </a:r>
          </a:p>
          <a:p>
            <a:r>
              <a:rPr lang="en-US" dirty="0"/>
              <a:t>he-&gt;</a:t>
            </a:r>
            <a:r>
              <a:rPr lang="en-US" dirty="0" err="1"/>
              <a:t>GetXaxis</a:t>
            </a:r>
            <a:r>
              <a:rPr lang="en-US" dirty="0"/>
              <a:t>()-&gt;</a:t>
            </a:r>
            <a:r>
              <a:rPr lang="en-US" dirty="0" err="1"/>
              <a:t>SetTitle</a:t>
            </a:r>
            <a:r>
              <a:rPr lang="en-US" dirty="0"/>
              <a:t>("Energy (keV)");//</a:t>
            </a:r>
            <a:r>
              <a:rPr lang="zh-CN" altLang="en-US" dirty="0"/>
              <a:t>轴名</a:t>
            </a:r>
          </a:p>
          <a:p>
            <a:r>
              <a:rPr lang="en-US" dirty="0"/>
              <a:t>he-&gt;</a:t>
            </a:r>
            <a:r>
              <a:rPr lang="en-US" dirty="0" err="1"/>
              <a:t>GetYaxis</a:t>
            </a:r>
            <a:r>
              <a:rPr lang="en-US" dirty="0"/>
              <a:t>()-&gt;</a:t>
            </a:r>
            <a:r>
              <a:rPr lang="en-US" dirty="0" err="1"/>
              <a:t>SetTitle</a:t>
            </a:r>
            <a:r>
              <a:rPr lang="en-US" dirty="0"/>
              <a:t>("Counts per 50 keV");//</a:t>
            </a:r>
            <a:r>
              <a:rPr lang="zh-CN" altLang="en-US" dirty="0"/>
              <a:t>轴名</a:t>
            </a:r>
          </a:p>
          <a:p>
            <a:r>
              <a:rPr lang="en-US" dirty="0"/>
              <a:t>he-&gt;</a:t>
            </a:r>
            <a:r>
              <a:rPr lang="en-US" dirty="0" err="1"/>
              <a:t>GetXaxis</a:t>
            </a:r>
            <a:r>
              <a:rPr lang="en-US" dirty="0"/>
              <a:t>()-&gt;</a:t>
            </a:r>
            <a:r>
              <a:rPr lang="en-US" dirty="0" err="1"/>
              <a:t>CenterTitle</a:t>
            </a:r>
            <a:r>
              <a:rPr lang="en-US" dirty="0"/>
              <a:t>();//</a:t>
            </a:r>
            <a:r>
              <a:rPr lang="zh-CN" altLang="en-US" dirty="0"/>
              <a:t>居中</a:t>
            </a:r>
          </a:p>
          <a:p>
            <a:r>
              <a:rPr lang="en-US" dirty="0"/>
              <a:t>he-&gt;</a:t>
            </a:r>
            <a:r>
              <a:rPr lang="en-US" dirty="0" err="1"/>
              <a:t>GetYaxis</a:t>
            </a:r>
            <a:r>
              <a:rPr lang="en-US" dirty="0"/>
              <a:t>()-&gt;</a:t>
            </a:r>
            <a:r>
              <a:rPr lang="en-US" dirty="0" err="1"/>
              <a:t>CenterTitle</a:t>
            </a:r>
            <a:r>
              <a:rPr lang="en-US" dirty="0"/>
              <a:t>();//</a:t>
            </a:r>
            <a:r>
              <a:rPr lang="zh-CN" altLang="en-US" dirty="0"/>
              <a:t>居中</a:t>
            </a:r>
          </a:p>
          <a:p>
            <a:r>
              <a:rPr lang="en-US" dirty="0"/>
              <a:t>he-&gt;</a:t>
            </a:r>
            <a:r>
              <a:rPr lang="en-US" dirty="0" err="1"/>
              <a:t>GetXaxis</a:t>
            </a:r>
            <a:r>
              <a:rPr lang="en-US" dirty="0"/>
              <a:t>()-&gt;</a:t>
            </a:r>
            <a:r>
              <a:rPr lang="en-US" dirty="0" err="1"/>
              <a:t>SetLabelFont</a:t>
            </a:r>
            <a:r>
              <a:rPr lang="en-US" dirty="0"/>
              <a:t>(132);//</a:t>
            </a:r>
            <a:r>
              <a:rPr lang="zh-CN" altLang="en-US" dirty="0"/>
              <a:t>坐标字体</a:t>
            </a:r>
          </a:p>
          <a:p>
            <a:r>
              <a:rPr lang="en-US" dirty="0"/>
              <a:t>he-&gt;</a:t>
            </a:r>
            <a:r>
              <a:rPr lang="en-US" dirty="0" err="1"/>
              <a:t>GetYaxis</a:t>
            </a:r>
            <a:r>
              <a:rPr lang="en-US" dirty="0"/>
              <a:t>()-&gt;</a:t>
            </a:r>
            <a:r>
              <a:rPr lang="en-US" dirty="0" err="1"/>
              <a:t>SetLabelFont</a:t>
            </a:r>
            <a:r>
              <a:rPr lang="en-US" dirty="0"/>
              <a:t>(132);//</a:t>
            </a:r>
            <a:r>
              <a:rPr lang="zh-CN" altLang="en-US" dirty="0"/>
              <a:t>坐标字体</a:t>
            </a:r>
          </a:p>
          <a:p>
            <a:r>
              <a:rPr lang="en-US" dirty="0"/>
              <a:t>he-&gt;</a:t>
            </a:r>
            <a:r>
              <a:rPr lang="en-US" dirty="0" err="1"/>
              <a:t>GetXaxis</a:t>
            </a:r>
            <a:r>
              <a:rPr lang="en-US" dirty="0"/>
              <a:t>()-&gt;</a:t>
            </a:r>
            <a:r>
              <a:rPr lang="en-US" dirty="0" err="1"/>
              <a:t>SetLabelSize</a:t>
            </a:r>
            <a:r>
              <a:rPr lang="en-US" dirty="0"/>
              <a:t>(0.06);</a:t>
            </a:r>
          </a:p>
          <a:p>
            <a:r>
              <a:rPr lang="en-US" dirty="0"/>
              <a:t>he-&gt;</a:t>
            </a:r>
            <a:r>
              <a:rPr lang="en-US" dirty="0" err="1"/>
              <a:t>GetYaxis</a:t>
            </a:r>
            <a:r>
              <a:rPr lang="en-US" dirty="0"/>
              <a:t>()-&gt;</a:t>
            </a:r>
            <a:r>
              <a:rPr lang="en-US" dirty="0" err="1"/>
              <a:t>SetLabelSize</a:t>
            </a:r>
            <a:r>
              <a:rPr lang="en-US" dirty="0"/>
              <a:t>(0.06);</a:t>
            </a:r>
          </a:p>
          <a:p>
            <a:r>
              <a:rPr lang="en-US" dirty="0"/>
              <a:t>he-&gt;</a:t>
            </a:r>
            <a:r>
              <a:rPr lang="en-US" dirty="0" err="1"/>
              <a:t>GetXaxis</a:t>
            </a:r>
            <a:r>
              <a:rPr lang="en-US" dirty="0"/>
              <a:t>()-&gt;</a:t>
            </a:r>
            <a:r>
              <a:rPr lang="en-US" dirty="0" err="1"/>
              <a:t>SetTitleFont</a:t>
            </a:r>
            <a:r>
              <a:rPr lang="en-US" dirty="0"/>
              <a:t>(132);//</a:t>
            </a:r>
            <a:r>
              <a:rPr lang="zh-CN" altLang="en-US" dirty="0"/>
              <a:t>轴名字体</a:t>
            </a:r>
          </a:p>
          <a:p>
            <a:r>
              <a:rPr lang="en-US" dirty="0"/>
              <a:t>he-&gt;</a:t>
            </a:r>
            <a:r>
              <a:rPr lang="en-US" dirty="0" err="1"/>
              <a:t>GetYaxis</a:t>
            </a:r>
            <a:r>
              <a:rPr lang="en-US" dirty="0"/>
              <a:t>()-&gt;</a:t>
            </a:r>
            <a:r>
              <a:rPr lang="en-US" dirty="0" err="1"/>
              <a:t>SetTitleFont</a:t>
            </a:r>
            <a:r>
              <a:rPr lang="en-US" dirty="0"/>
              <a:t>(132);//</a:t>
            </a:r>
            <a:r>
              <a:rPr lang="zh-CN" altLang="en-US" dirty="0"/>
              <a:t>轴名字体</a:t>
            </a:r>
          </a:p>
          <a:p>
            <a:r>
              <a:rPr lang="en-US" dirty="0"/>
              <a:t>he-&gt;</a:t>
            </a:r>
            <a:r>
              <a:rPr lang="en-US" dirty="0" err="1"/>
              <a:t>GetXaxis</a:t>
            </a:r>
            <a:r>
              <a:rPr lang="en-US" dirty="0"/>
              <a:t>()-&gt;</a:t>
            </a:r>
            <a:r>
              <a:rPr lang="en-US" dirty="0" err="1"/>
              <a:t>SetTitleOffset</a:t>
            </a:r>
            <a:r>
              <a:rPr lang="en-US" dirty="0"/>
              <a:t>(1.0);//</a:t>
            </a:r>
            <a:r>
              <a:rPr lang="zh-CN" altLang="en-US" dirty="0"/>
              <a:t>轴名偏移</a:t>
            </a:r>
          </a:p>
          <a:p>
            <a:r>
              <a:rPr lang="en-US" dirty="0"/>
              <a:t>he-&gt;</a:t>
            </a:r>
            <a:r>
              <a:rPr lang="en-US" dirty="0" err="1"/>
              <a:t>GetYaxis</a:t>
            </a:r>
            <a:r>
              <a:rPr lang="en-US" dirty="0"/>
              <a:t>()-&gt;</a:t>
            </a:r>
            <a:r>
              <a:rPr lang="en-US" dirty="0" err="1"/>
              <a:t>SetTitleOffset</a:t>
            </a:r>
            <a:r>
              <a:rPr lang="en-US" dirty="0"/>
              <a:t>(0.8);//</a:t>
            </a:r>
            <a:r>
              <a:rPr lang="zh-CN" altLang="en-US" dirty="0"/>
              <a:t>轴名偏移</a:t>
            </a:r>
          </a:p>
          <a:p>
            <a:r>
              <a:rPr lang="en-US" dirty="0"/>
              <a:t>he-&gt;</a:t>
            </a:r>
            <a:r>
              <a:rPr lang="en-US" dirty="0" err="1"/>
              <a:t>GetXaxis</a:t>
            </a:r>
            <a:r>
              <a:rPr lang="en-US" dirty="0"/>
              <a:t>()-&gt;</a:t>
            </a:r>
            <a:r>
              <a:rPr lang="en-US" dirty="0" err="1"/>
              <a:t>SetTitleSize</a:t>
            </a:r>
            <a:r>
              <a:rPr lang="en-US" dirty="0"/>
              <a:t>(0.07);</a:t>
            </a:r>
          </a:p>
          <a:p>
            <a:r>
              <a:rPr lang="en-US" dirty="0"/>
              <a:t>he-&gt;</a:t>
            </a:r>
            <a:r>
              <a:rPr lang="en-US" dirty="0" err="1"/>
              <a:t>GetYaxis</a:t>
            </a:r>
            <a:r>
              <a:rPr lang="en-US" dirty="0"/>
              <a:t>()-&gt;</a:t>
            </a:r>
            <a:r>
              <a:rPr lang="en-US" dirty="0" err="1"/>
              <a:t>SetTitleSize</a:t>
            </a:r>
            <a:r>
              <a:rPr lang="en-US" dirty="0"/>
              <a:t>(0.07);</a:t>
            </a:r>
          </a:p>
          <a:p>
            <a:r>
              <a:rPr lang="en-US" dirty="0"/>
              <a:t>he-&gt;</a:t>
            </a:r>
            <a:r>
              <a:rPr lang="en-US" dirty="0" err="1"/>
              <a:t>GetXaxis</a:t>
            </a:r>
            <a:r>
              <a:rPr lang="en-US" dirty="0"/>
              <a:t>()-&gt;</a:t>
            </a:r>
            <a:r>
              <a:rPr lang="en-US" dirty="0" err="1"/>
              <a:t>SetRangeUser</a:t>
            </a:r>
            <a:r>
              <a:rPr lang="en-US" dirty="0"/>
              <a:t>(10000,50000);</a:t>
            </a:r>
          </a:p>
          <a:p>
            <a:r>
              <a:rPr lang="en-US" dirty="0"/>
              <a:t>//he-&gt;</a:t>
            </a:r>
            <a:r>
              <a:rPr lang="en-US" dirty="0" err="1"/>
              <a:t>GetYaxis</a:t>
            </a:r>
            <a:r>
              <a:rPr lang="en-US" dirty="0"/>
              <a:t>()-&gt;</a:t>
            </a:r>
            <a:r>
              <a:rPr lang="en-US" dirty="0" err="1"/>
              <a:t>SetRangeUser</a:t>
            </a:r>
            <a:r>
              <a:rPr lang="en-US" dirty="0"/>
              <a:t>(1,30000);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GetXaxis</a:t>
            </a:r>
            <a:r>
              <a:rPr lang="en-US" dirty="0"/>
              <a:t>()-&gt;</a:t>
            </a:r>
            <a:r>
              <a:rPr lang="en-US" dirty="0" err="1"/>
              <a:t>SetNdivisions</a:t>
            </a:r>
            <a:r>
              <a:rPr lang="en-US" dirty="0"/>
              <a:t>(505);</a:t>
            </a:r>
          </a:p>
          <a:p>
            <a:r>
              <a:rPr lang="en-US" dirty="0"/>
              <a:t>he-&gt;</a:t>
            </a:r>
            <a:r>
              <a:rPr lang="en-US" dirty="0" err="1"/>
              <a:t>GetYaxis</a:t>
            </a:r>
            <a:r>
              <a:rPr lang="en-US" dirty="0"/>
              <a:t>()-&gt;</a:t>
            </a:r>
            <a:r>
              <a:rPr lang="en-US" dirty="0" err="1"/>
              <a:t>SetNdivisions</a:t>
            </a:r>
            <a:r>
              <a:rPr lang="en-US" dirty="0"/>
              <a:t>(505);</a:t>
            </a:r>
          </a:p>
          <a:p>
            <a:r>
              <a:rPr lang="en-US" dirty="0"/>
              <a:t>he-&gt;</a:t>
            </a:r>
            <a:r>
              <a:rPr lang="en-US" dirty="0" err="1"/>
              <a:t>SetBinErrorOption</a:t>
            </a:r>
            <a:r>
              <a:rPr lang="en-US" dirty="0"/>
              <a:t>(TH1::</a:t>
            </a:r>
            <a:r>
              <a:rPr lang="en-US" dirty="0" err="1"/>
              <a:t>kPoisson</a:t>
            </a:r>
            <a:r>
              <a:rPr lang="en-US" dirty="0"/>
              <a:t>);</a:t>
            </a:r>
          </a:p>
          <a:p>
            <a:r>
              <a:rPr lang="en-US" dirty="0"/>
              <a:t>he-&gt;Draw();</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(kGreen+1);</a:t>
            </a:r>
          </a:p>
          <a:p>
            <a:r>
              <a:rPr lang="en-US" dirty="0"/>
              <a:t>tree-&gt;Draw("DSSD1e+DSSD2e","DSSD1e+DSSD2e&gt;100&amp;&amp;DSSD1e&gt;100&amp;&amp;DSSD2e&gt;100&amp;&amp;DSSD1x&gt;100&amp;&amp;DSSD1x&lt;103&amp;&amp;DSSD1y&gt;100&amp;&amp;DSSD1y&lt;103","same");</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a:t>
            </a:r>
            <a:r>
              <a:rPr lang="en-US" dirty="0" err="1"/>
              <a:t>kViolet</a:t>
            </a:r>
            <a:r>
              <a:rPr lang="en-US" dirty="0"/>
              <a:t>);</a:t>
            </a:r>
          </a:p>
          <a:p>
            <a:r>
              <a:rPr lang="en-US" dirty="0"/>
              <a:t>tree-&gt;Draw("DSSD1e+DSSD2e","DSSD1e+DSSD2e&gt;100&amp;&amp;DSSD1e&gt;100&amp;&amp;DSSD2e&gt;100&amp;&amp;DSSD1x&gt;106&amp;&amp;DSSD1x&lt;109&amp;&amp;DSSD1y&gt;106&amp;&amp;DSSD1y&lt;109","same");</a:t>
            </a:r>
          </a:p>
          <a:p>
            <a:endParaRPr lang="en-US" dirty="0"/>
          </a:p>
          <a:p>
            <a:endParaRPr lang="en-US" dirty="0"/>
          </a:p>
          <a:p>
            <a:r>
              <a:rPr lang="en-US" dirty="0" err="1"/>
              <a:t>TFile</a:t>
            </a:r>
            <a:r>
              <a:rPr lang="en-US" dirty="0"/>
              <a:t> *_file1 = </a:t>
            </a:r>
            <a:r>
              <a:rPr lang="en-US" dirty="0" err="1"/>
              <a:t>TFile</a:t>
            </a:r>
            <a:r>
              <a:rPr lang="en-US" dirty="0"/>
              <a:t>::Open("F:/out/G4_rootfiles_with_tree_Eg4156/S31_Gamma4156_Eg4155.84_Tau1.0_SP1.00_AC0.0_2m_DSL1.root");</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(2);</a:t>
            </a:r>
          </a:p>
          <a:p>
            <a:r>
              <a:rPr lang="en-US" dirty="0"/>
              <a:t>tree-&gt;Draw("DSSD1e+DSSD2e","DSSD1e+DSSD2e&gt;100&amp;&amp;DSSD1e&gt;100&amp;&amp;DSSD2e&gt;100","same");</a:t>
            </a:r>
          </a:p>
          <a:p>
            <a:r>
              <a:rPr lang="en-US" dirty="0" err="1"/>
              <a:t>gPad</a:t>
            </a:r>
            <a:r>
              <a:rPr lang="en-US" sz="1800" dirty="0">
                <a:solidFill>
                  <a:srgbClr val="000000"/>
                </a:solidFill>
                <a:latin typeface="Cascadia Mono" panose="020B0609020000020004" pitchFamily="49" charset="0"/>
              </a:rPr>
              <a:t>-&gt;</a:t>
            </a:r>
            <a:r>
              <a:rPr lang="en-US" sz="1800" dirty="0" err="1">
                <a:solidFill>
                  <a:srgbClr val="000000"/>
                </a:solidFill>
                <a:latin typeface="Cascadia Mono" panose="020B0609020000020004" pitchFamily="49" charset="0"/>
              </a:rPr>
              <a:t>RedrawAxis</a:t>
            </a:r>
            <a:r>
              <a:rPr lang="en-US" sz="1800" dirty="0">
                <a:solidFill>
                  <a:srgbClr val="000000"/>
                </a:solidFill>
                <a:latin typeface="Cascadia Mono" panose="020B0609020000020004" pitchFamily="49" charset="0"/>
              </a:rPr>
              <a:t>();</a:t>
            </a:r>
          </a:p>
          <a:p>
            <a:endParaRPr lang="en-US" dirty="0"/>
          </a:p>
          <a:p>
            <a:r>
              <a:rPr lang="en-US" dirty="0" err="1"/>
              <a:t>canvaspeak</a:t>
            </a:r>
            <a:r>
              <a:rPr lang="en-US" dirty="0"/>
              <a:t>-&gt;</a:t>
            </a:r>
            <a:r>
              <a:rPr lang="en-US" dirty="0" err="1"/>
              <a:t>SaveAs</a:t>
            </a:r>
            <a:r>
              <a:rPr lang="en-US" dirty="0"/>
              <a:t>("F:/out/G4_rootfiles_with_tree_Eg4156/alpha_spectrum.png");</a:t>
            </a:r>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364</a:t>
            </a:fld>
            <a:endParaRPr lang="zh-CN" altLang="en-US"/>
          </a:p>
        </p:txBody>
      </p:sp>
    </p:spTree>
    <p:extLst>
      <p:ext uri="{BB962C8B-B14F-4D97-AF65-F5344CB8AC3E}">
        <p14:creationId xmlns:p14="http://schemas.microsoft.com/office/powerpoint/2010/main" val="3862806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365</a:t>
            </a:fld>
            <a:endParaRPr lang="zh-CN" altLang="en-US"/>
          </a:p>
        </p:txBody>
      </p:sp>
    </p:spTree>
    <p:extLst>
      <p:ext uri="{BB962C8B-B14F-4D97-AF65-F5344CB8AC3E}">
        <p14:creationId xmlns:p14="http://schemas.microsoft.com/office/powerpoint/2010/main" val="22037960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366</a:t>
            </a:fld>
            <a:endParaRPr lang="zh-CN" altLang="en-US"/>
          </a:p>
        </p:txBody>
      </p:sp>
    </p:spTree>
    <p:extLst>
      <p:ext uri="{BB962C8B-B14F-4D97-AF65-F5344CB8AC3E}">
        <p14:creationId xmlns:p14="http://schemas.microsoft.com/office/powerpoint/2010/main" val="17531452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::Open("F:/out/Test_EECProposal_DS1vsDSL2_statistics/S31_Gamma4156_Eg4155.84_Tau1.0_SP1.00_AC0.0_10m_DSL2.root");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1400, 553);//</a:t>
            </a:r>
            <a:r>
              <a:rPr lang="zh-CN" altLang="en-US" dirty="0"/>
              <a:t>建立画布</a:t>
            </a:r>
          </a:p>
          <a:p>
            <a:r>
              <a:rPr lang="en-US" dirty="0" err="1"/>
              <a:t>canvaspeak</a:t>
            </a:r>
            <a:r>
              <a:rPr lang="en-US" dirty="0"/>
              <a:t>-&gt;cd();//</a:t>
            </a:r>
            <a:r>
              <a:rPr lang="zh-CN" altLang="en-US" dirty="0"/>
              <a:t>进入画布</a:t>
            </a:r>
          </a:p>
          <a:p>
            <a:r>
              <a:rPr lang="en-US" dirty="0" err="1"/>
              <a:t>canvaspeak</a:t>
            </a:r>
            <a:r>
              <a:rPr lang="en-US" dirty="0"/>
              <a:t>-&gt;</a:t>
            </a:r>
            <a:r>
              <a:rPr lang="en-US" dirty="0" err="1"/>
              <a:t>SetTopMargin</a:t>
            </a:r>
            <a:r>
              <a:rPr lang="en-US" dirty="0"/>
              <a:t>(0.025);</a:t>
            </a:r>
          </a:p>
          <a:p>
            <a:r>
              <a:rPr lang="en-US" dirty="0" err="1"/>
              <a:t>canvaspeak</a:t>
            </a:r>
            <a:r>
              <a:rPr lang="en-US" dirty="0"/>
              <a:t>-&gt;</a:t>
            </a:r>
            <a:r>
              <a:rPr lang="en-US" dirty="0" err="1"/>
              <a:t>SetRightMargin</a:t>
            </a:r>
            <a:r>
              <a:rPr lang="en-US" dirty="0"/>
              <a:t>(0.03);</a:t>
            </a:r>
          </a:p>
          <a:p>
            <a:r>
              <a:rPr lang="en-US" dirty="0" err="1"/>
              <a:t>canvaspeak</a:t>
            </a:r>
            <a:r>
              <a:rPr lang="en-US" dirty="0"/>
              <a:t>-&gt;</a:t>
            </a:r>
            <a:r>
              <a:rPr lang="en-US" dirty="0" err="1"/>
              <a:t>SetLeftMargin</a:t>
            </a:r>
            <a:r>
              <a:rPr lang="en-US" dirty="0"/>
              <a:t>(0.10);</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endParaRPr lang="en-US" dirty="0"/>
          </a:p>
          <a:p>
            <a:r>
              <a:rPr lang="en-US" dirty="0"/>
              <a:t>TH1D* he = new TH1D("he", "he", 8000,0,8000);</a:t>
            </a:r>
          </a:p>
          <a:p>
            <a:r>
              <a:rPr lang="en-US" dirty="0"/>
              <a:t>tree-&gt;Draw("</a:t>
            </a:r>
            <a:r>
              <a:rPr lang="en-US" dirty="0" err="1"/>
              <a:t>Clovere</a:t>
            </a:r>
            <a:r>
              <a:rPr lang="en-US" dirty="0"/>
              <a:t>&gt;&gt;he", "</a:t>
            </a:r>
            <a:r>
              <a:rPr lang="en-US" dirty="0" err="1"/>
              <a:t>Clovere</a:t>
            </a:r>
            <a:r>
              <a:rPr lang="en-US" dirty="0"/>
              <a:t>&gt;0&amp;&amp;</a:t>
            </a:r>
            <a:r>
              <a:rPr lang="en-US" dirty="0" err="1"/>
              <a:t>Clovere</a:t>
            </a:r>
            <a:r>
              <a:rPr lang="en-US" dirty="0"/>
              <a:t>&lt;8000&amp;&amp;DSSD1e+DSSD2e&gt;10000&amp;&amp;DSSD1e&gt;100&amp;&amp;DSSD2e&gt;100","");</a:t>
            </a:r>
          </a:p>
          <a:p>
            <a:endParaRPr lang="en-US" dirty="0"/>
          </a:p>
          <a:p>
            <a:r>
              <a:rPr lang="en-US" dirty="0"/>
              <a:t>//he-&gt;</a:t>
            </a:r>
            <a:r>
              <a:rPr lang="en-US" dirty="0" err="1"/>
              <a:t>Rebin</a:t>
            </a:r>
            <a:r>
              <a:rPr lang="en-US" dirty="0"/>
              <a:t>(2);</a:t>
            </a:r>
          </a:p>
          <a:p>
            <a:r>
              <a:rPr lang="en-US" dirty="0"/>
              <a:t>he-&gt;</a:t>
            </a:r>
            <a:r>
              <a:rPr lang="en-US" dirty="0" err="1"/>
              <a:t>SetLineWidth</a:t>
            </a:r>
            <a:r>
              <a:rPr lang="en-US" dirty="0"/>
              <a:t>(2);</a:t>
            </a:r>
          </a:p>
          <a:p>
            <a:r>
              <a:rPr lang="en-US" dirty="0"/>
              <a:t>he-&gt;</a:t>
            </a:r>
            <a:r>
              <a:rPr lang="en-US" dirty="0" err="1"/>
              <a:t>SetLineColor</a:t>
            </a:r>
            <a:r>
              <a:rPr lang="en-US" dirty="0"/>
              <a:t>(4);</a:t>
            </a:r>
          </a:p>
          <a:p>
            <a:r>
              <a:rPr lang="en-US" dirty="0"/>
              <a:t>he-&gt;</a:t>
            </a:r>
            <a:r>
              <a:rPr lang="en-US" dirty="0" err="1"/>
              <a:t>SetStats</a:t>
            </a:r>
            <a:r>
              <a:rPr lang="en-US" dirty="0"/>
              <a:t>(0);</a:t>
            </a:r>
          </a:p>
          <a:p>
            <a:r>
              <a:rPr lang="en-US" dirty="0"/>
              <a:t>he-&gt;</a:t>
            </a:r>
            <a:r>
              <a:rPr lang="en-US" dirty="0" err="1"/>
              <a:t>SetTitle</a:t>
            </a:r>
            <a:r>
              <a:rPr lang="en-US" dirty="0"/>
              <a:t>("");</a:t>
            </a:r>
          </a:p>
          <a:p>
            <a:r>
              <a:rPr lang="en-US" dirty="0"/>
              <a:t>he-&gt;</a:t>
            </a:r>
            <a:r>
              <a:rPr lang="en-US" dirty="0" err="1"/>
              <a:t>GetXaxis</a:t>
            </a:r>
            <a:r>
              <a:rPr lang="en-US" dirty="0"/>
              <a:t>()-&gt;</a:t>
            </a:r>
            <a:r>
              <a:rPr lang="en-US" dirty="0" err="1"/>
              <a:t>SetTitle</a:t>
            </a:r>
            <a:r>
              <a:rPr lang="en-US" dirty="0"/>
              <a:t>("Energy (keV)");//</a:t>
            </a:r>
            <a:r>
              <a:rPr lang="zh-CN" altLang="en-US" dirty="0"/>
              <a:t>轴名</a:t>
            </a:r>
          </a:p>
          <a:p>
            <a:r>
              <a:rPr lang="en-US" dirty="0"/>
              <a:t>he-&gt;</a:t>
            </a:r>
            <a:r>
              <a:rPr lang="en-US" dirty="0" err="1"/>
              <a:t>GetYaxis</a:t>
            </a:r>
            <a:r>
              <a:rPr lang="en-US" dirty="0"/>
              <a:t>()-&gt;</a:t>
            </a:r>
            <a:r>
              <a:rPr lang="en-US" dirty="0" err="1"/>
              <a:t>SetTitle</a:t>
            </a:r>
            <a:r>
              <a:rPr lang="en-US" dirty="0"/>
              <a:t>("Counts per 1 keV");//</a:t>
            </a:r>
            <a:r>
              <a:rPr lang="zh-CN" altLang="en-US" dirty="0"/>
              <a:t>轴名</a:t>
            </a:r>
          </a:p>
          <a:p>
            <a:r>
              <a:rPr lang="en-US" dirty="0"/>
              <a:t>he-&gt;</a:t>
            </a:r>
            <a:r>
              <a:rPr lang="en-US" dirty="0" err="1"/>
              <a:t>GetXaxis</a:t>
            </a:r>
            <a:r>
              <a:rPr lang="en-US" dirty="0"/>
              <a:t>()-&gt;</a:t>
            </a:r>
            <a:r>
              <a:rPr lang="en-US" dirty="0" err="1"/>
              <a:t>CenterTitle</a:t>
            </a:r>
            <a:r>
              <a:rPr lang="en-US" dirty="0"/>
              <a:t>();//</a:t>
            </a:r>
            <a:r>
              <a:rPr lang="zh-CN" altLang="en-US" dirty="0"/>
              <a:t>居中</a:t>
            </a:r>
          </a:p>
          <a:p>
            <a:r>
              <a:rPr lang="en-US" dirty="0"/>
              <a:t>he-&gt;</a:t>
            </a:r>
            <a:r>
              <a:rPr lang="en-US" dirty="0" err="1"/>
              <a:t>GetYaxis</a:t>
            </a:r>
            <a:r>
              <a:rPr lang="en-US" dirty="0"/>
              <a:t>()-&gt;</a:t>
            </a:r>
            <a:r>
              <a:rPr lang="en-US" dirty="0" err="1"/>
              <a:t>CenterTitle</a:t>
            </a:r>
            <a:r>
              <a:rPr lang="en-US" dirty="0"/>
              <a:t>();//</a:t>
            </a:r>
            <a:r>
              <a:rPr lang="zh-CN" altLang="en-US" dirty="0"/>
              <a:t>居中</a:t>
            </a:r>
          </a:p>
          <a:p>
            <a:r>
              <a:rPr lang="en-US" dirty="0"/>
              <a:t>he-&gt;</a:t>
            </a:r>
            <a:r>
              <a:rPr lang="en-US" dirty="0" err="1"/>
              <a:t>GetXaxis</a:t>
            </a:r>
            <a:r>
              <a:rPr lang="en-US" dirty="0"/>
              <a:t>()-&gt;</a:t>
            </a:r>
            <a:r>
              <a:rPr lang="en-US" dirty="0" err="1"/>
              <a:t>SetLabelFont</a:t>
            </a:r>
            <a:r>
              <a:rPr lang="en-US" dirty="0"/>
              <a:t>(132);//</a:t>
            </a:r>
            <a:r>
              <a:rPr lang="zh-CN" altLang="en-US" dirty="0"/>
              <a:t>坐标字体</a:t>
            </a:r>
          </a:p>
          <a:p>
            <a:r>
              <a:rPr lang="en-US" dirty="0"/>
              <a:t>he-&gt;</a:t>
            </a:r>
            <a:r>
              <a:rPr lang="en-US" dirty="0" err="1"/>
              <a:t>GetYaxis</a:t>
            </a:r>
            <a:r>
              <a:rPr lang="en-US" dirty="0"/>
              <a:t>()-&gt;</a:t>
            </a:r>
            <a:r>
              <a:rPr lang="en-US" dirty="0" err="1"/>
              <a:t>SetLabelFont</a:t>
            </a:r>
            <a:r>
              <a:rPr lang="en-US" dirty="0"/>
              <a:t>(132);//</a:t>
            </a:r>
            <a:r>
              <a:rPr lang="zh-CN" altLang="en-US" dirty="0"/>
              <a:t>坐标字体</a:t>
            </a:r>
          </a:p>
          <a:p>
            <a:r>
              <a:rPr lang="en-US" dirty="0"/>
              <a:t>he-&gt;</a:t>
            </a:r>
            <a:r>
              <a:rPr lang="en-US" dirty="0" err="1"/>
              <a:t>GetXaxis</a:t>
            </a:r>
            <a:r>
              <a:rPr lang="en-US" dirty="0"/>
              <a:t>()-&gt;</a:t>
            </a:r>
            <a:r>
              <a:rPr lang="en-US" dirty="0" err="1"/>
              <a:t>SetLabelSize</a:t>
            </a:r>
            <a:r>
              <a:rPr lang="en-US" dirty="0"/>
              <a:t>(0.06);</a:t>
            </a:r>
          </a:p>
          <a:p>
            <a:r>
              <a:rPr lang="en-US" dirty="0"/>
              <a:t>he-&gt;</a:t>
            </a:r>
            <a:r>
              <a:rPr lang="en-US" dirty="0" err="1"/>
              <a:t>GetYaxis</a:t>
            </a:r>
            <a:r>
              <a:rPr lang="en-US" dirty="0"/>
              <a:t>()-&gt;</a:t>
            </a:r>
            <a:r>
              <a:rPr lang="en-US" dirty="0" err="1"/>
              <a:t>SetLabelSize</a:t>
            </a:r>
            <a:r>
              <a:rPr lang="en-US" dirty="0"/>
              <a:t>(0.06);</a:t>
            </a:r>
          </a:p>
          <a:p>
            <a:r>
              <a:rPr lang="en-US" dirty="0"/>
              <a:t>he-&gt;</a:t>
            </a:r>
            <a:r>
              <a:rPr lang="en-US" dirty="0" err="1"/>
              <a:t>GetXaxis</a:t>
            </a:r>
            <a:r>
              <a:rPr lang="en-US" dirty="0"/>
              <a:t>()-&gt;</a:t>
            </a:r>
            <a:r>
              <a:rPr lang="en-US" dirty="0" err="1"/>
              <a:t>SetTitleFont</a:t>
            </a:r>
            <a:r>
              <a:rPr lang="en-US" dirty="0"/>
              <a:t>(132);//</a:t>
            </a:r>
            <a:r>
              <a:rPr lang="zh-CN" altLang="en-US" dirty="0"/>
              <a:t>轴名字体</a:t>
            </a:r>
          </a:p>
          <a:p>
            <a:r>
              <a:rPr lang="en-US" dirty="0"/>
              <a:t>he-&gt;</a:t>
            </a:r>
            <a:r>
              <a:rPr lang="en-US" dirty="0" err="1"/>
              <a:t>GetYaxis</a:t>
            </a:r>
            <a:r>
              <a:rPr lang="en-US" dirty="0"/>
              <a:t>()-&gt;</a:t>
            </a:r>
            <a:r>
              <a:rPr lang="en-US" dirty="0" err="1"/>
              <a:t>SetTitleFont</a:t>
            </a:r>
            <a:r>
              <a:rPr lang="en-US" dirty="0"/>
              <a:t>(132);//</a:t>
            </a:r>
            <a:r>
              <a:rPr lang="zh-CN" altLang="en-US" dirty="0"/>
              <a:t>轴名字体</a:t>
            </a:r>
          </a:p>
          <a:p>
            <a:r>
              <a:rPr lang="en-US" dirty="0"/>
              <a:t>he-&gt;</a:t>
            </a:r>
            <a:r>
              <a:rPr lang="en-US" dirty="0" err="1"/>
              <a:t>GetXaxis</a:t>
            </a:r>
            <a:r>
              <a:rPr lang="en-US" dirty="0"/>
              <a:t>()-&gt;</a:t>
            </a:r>
            <a:r>
              <a:rPr lang="en-US" dirty="0" err="1"/>
              <a:t>SetTitleOffset</a:t>
            </a:r>
            <a:r>
              <a:rPr lang="en-US" dirty="0"/>
              <a:t>(1.0);//</a:t>
            </a:r>
            <a:r>
              <a:rPr lang="zh-CN" altLang="en-US" dirty="0"/>
              <a:t>轴名偏移</a:t>
            </a:r>
          </a:p>
          <a:p>
            <a:r>
              <a:rPr lang="en-US" dirty="0"/>
              <a:t>he-&gt;</a:t>
            </a:r>
            <a:r>
              <a:rPr lang="en-US" dirty="0" err="1"/>
              <a:t>GetYaxis</a:t>
            </a:r>
            <a:r>
              <a:rPr lang="en-US" dirty="0"/>
              <a:t>()-&gt;</a:t>
            </a:r>
            <a:r>
              <a:rPr lang="en-US" dirty="0" err="1"/>
              <a:t>SetTitleOffset</a:t>
            </a:r>
            <a:r>
              <a:rPr lang="en-US" dirty="0"/>
              <a:t>(0.6);//</a:t>
            </a:r>
            <a:r>
              <a:rPr lang="zh-CN" altLang="en-US" dirty="0"/>
              <a:t>轴名偏移</a:t>
            </a:r>
          </a:p>
          <a:p>
            <a:r>
              <a:rPr lang="en-US" dirty="0"/>
              <a:t>he-&gt;</a:t>
            </a:r>
            <a:r>
              <a:rPr lang="en-US" dirty="0" err="1"/>
              <a:t>GetXaxis</a:t>
            </a:r>
            <a:r>
              <a:rPr lang="en-US" dirty="0"/>
              <a:t>()-&gt;</a:t>
            </a:r>
            <a:r>
              <a:rPr lang="en-US" dirty="0" err="1"/>
              <a:t>SetTitleSize</a:t>
            </a:r>
            <a:r>
              <a:rPr lang="en-US" dirty="0"/>
              <a:t>(0.07);</a:t>
            </a:r>
          </a:p>
          <a:p>
            <a:r>
              <a:rPr lang="en-US" dirty="0"/>
              <a:t>he-&gt;</a:t>
            </a:r>
            <a:r>
              <a:rPr lang="en-US" dirty="0" err="1"/>
              <a:t>GetYaxis</a:t>
            </a:r>
            <a:r>
              <a:rPr lang="en-US" dirty="0"/>
              <a:t>()-&gt;</a:t>
            </a:r>
            <a:r>
              <a:rPr lang="en-US" dirty="0" err="1"/>
              <a:t>SetTitleSize</a:t>
            </a:r>
            <a:r>
              <a:rPr lang="en-US" dirty="0"/>
              <a:t>(0.07);</a:t>
            </a:r>
          </a:p>
          <a:p>
            <a:r>
              <a:rPr lang="en-US" dirty="0"/>
              <a:t>he-&gt;</a:t>
            </a:r>
            <a:r>
              <a:rPr lang="en-US" dirty="0" err="1"/>
              <a:t>GetXaxis</a:t>
            </a:r>
            <a:r>
              <a:rPr lang="en-US" dirty="0"/>
              <a:t>()-&gt;</a:t>
            </a:r>
            <a:r>
              <a:rPr lang="en-US" dirty="0" err="1"/>
              <a:t>SetRangeUser</a:t>
            </a:r>
            <a:r>
              <a:rPr lang="en-US" dirty="0"/>
              <a:t>(4350.5,4570);</a:t>
            </a:r>
          </a:p>
          <a:p>
            <a:r>
              <a:rPr lang="en-US" dirty="0"/>
              <a:t>//he-&gt;</a:t>
            </a:r>
            <a:r>
              <a:rPr lang="en-US" dirty="0" err="1"/>
              <a:t>GetYaxis</a:t>
            </a:r>
            <a:r>
              <a:rPr lang="en-US" dirty="0"/>
              <a:t>()-&gt;</a:t>
            </a:r>
            <a:r>
              <a:rPr lang="en-US" dirty="0" err="1"/>
              <a:t>SetRangeUser</a:t>
            </a:r>
            <a:r>
              <a:rPr lang="en-US" dirty="0"/>
              <a:t>(1,30000);</a:t>
            </a:r>
          </a:p>
          <a:p>
            <a:r>
              <a:rPr lang="en-US" dirty="0"/>
              <a:t>he-&gt;</a:t>
            </a:r>
            <a:r>
              <a:rPr lang="en-US" dirty="0" err="1"/>
              <a:t>GetXaxis</a:t>
            </a:r>
            <a:r>
              <a:rPr lang="en-US" dirty="0"/>
              <a:t>()-&gt;</a:t>
            </a:r>
            <a:r>
              <a:rPr lang="en-US" dirty="0" err="1"/>
              <a:t>SetNdivisions</a:t>
            </a:r>
            <a:r>
              <a:rPr lang="en-US" dirty="0"/>
              <a:t>(505);</a:t>
            </a:r>
          </a:p>
          <a:p>
            <a:r>
              <a:rPr lang="en-US" dirty="0"/>
              <a:t>he-&gt;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GetXaxis</a:t>
            </a:r>
            <a:r>
              <a:rPr lang="en-US" dirty="0"/>
              <a:t>()-&gt;</a:t>
            </a:r>
            <a:r>
              <a:rPr lang="en-US" dirty="0" err="1"/>
              <a:t>SetTickLength</a:t>
            </a:r>
            <a:r>
              <a:rPr lang="en-US" dirty="0"/>
              <a:t>(-0.015);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GetYaxis</a:t>
            </a:r>
            <a:r>
              <a:rPr lang="en-US" dirty="0"/>
              <a:t>()-&gt;</a:t>
            </a:r>
            <a:r>
              <a:rPr lang="en-US" dirty="0" err="1"/>
              <a:t>SetTickLength</a:t>
            </a:r>
            <a:r>
              <a:rPr lang="en-US" dirty="0"/>
              <a:t>(-0.01);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GetYaxis</a:t>
            </a:r>
            <a:r>
              <a:rPr lang="en-US" dirty="0"/>
              <a:t>()-&gt;</a:t>
            </a:r>
            <a:r>
              <a:rPr lang="en-US" dirty="0" err="1"/>
              <a:t>Set</a:t>
            </a:r>
            <a:r>
              <a:rPr lang="en-US" altLang="zh-CN" dirty="0" err="1"/>
              <a:t>Label</a:t>
            </a:r>
            <a:r>
              <a:rPr lang="en-US" dirty="0" err="1"/>
              <a:t>Offset</a:t>
            </a:r>
            <a:r>
              <a:rPr lang="en-US" dirty="0"/>
              <a:t>(0.014);</a:t>
            </a:r>
          </a:p>
          <a:p>
            <a:r>
              <a:rPr lang="en-US" dirty="0"/>
              <a:t>he-&gt;</a:t>
            </a:r>
            <a:r>
              <a:rPr lang="en-US" dirty="0" err="1"/>
              <a:t>SetBinErrorOption</a:t>
            </a:r>
            <a:r>
              <a:rPr lang="en-US" dirty="0"/>
              <a:t>(TH1::</a:t>
            </a:r>
            <a:r>
              <a:rPr lang="en-US" dirty="0" err="1"/>
              <a:t>kPoisson</a:t>
            </a:r>
            <a:r>
              <a:rPr lang="en-US" dirty="0"/>
              <a:t>);</a:t>
            </a:r>
          </a:p>
          <a:p>
            <a:r>
              <a:rPr lang="en-US" dirty="0"/>
              <a:t>he-&gt;Draw();</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(kGreen+1);</a:t>
            </a:r>
          </a:p>
          <a:p>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&lt;8000&amp;&amp;DSSD1e+DSSD2e&gt;100&amp;&amp;DSSD1e&gt;100&amp;&amp;DSSD2e&gt;100&amp;&amp;DSSD1x&gt;97&amp;&amp;DSSD1x&lt;103&amp;&amp;DSSD1y&gt;97&amp;&amp;DSSD1y&lt;103","same");</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(1);</a:t>
            </a:r>
          </a:p>
          <a:p>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&lt;8000&amp;&amp;DSSD1e&gt;100&amp;&amp;DSSD2e&gt;100&amp;&amp;DSSD1x&gt;103&amp;&amp;DSSD1x&lt;109&amp;&amp;DSSD1y&gt;103&amp;&amp;DSSD1y&lt;109","same");</a:t>
            </a:r>
          </a:p>
          <a:p>
            <a:endParaRPr lang="en-US" dirty="0"/>
          </a:p>
          <a:p>
            <a:endParaRPr lang="en-US" dirty="0"/>
          </a:p>
          <a:p>
            <a:r>
              <a:rPr lang="en-US" dirty="0" err="1"/>
              <a:t>TFile</a:t>
            </a:r>
            <a:r>
              <a:rPr lang="en-US" dirty="0"/>
              <a:t> *_file1 = </a:t>
            </a:r>
            <a:r>
              <a:rPr lang="en-US" dirty="0" err="1"/>
              <a:t>TFile</a:t>
            </a:r>
            <a:r>
              <a:rPr lang="en-US" dirty="0"/>
              <a:t>::Open("F:/out/Test_EECProposal_DS1vsDSL2_statistics/S31_Gamma4156_Eg4155.84_Tau1.0_SP1.00_AC0.0_10m_DSL1.root");</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&lt;8000&amp;&amp;DSSD1e+DSSD2e&gt;100&amp;&amp;DSSD1e&gt;100&amp;&amp;DSSD2e&gt;100","same");</a:t>
            </a:r>
          </a:p>
          <a:p>
            <a:r>
              <a:rPr lang="en-US" dirty="0" err="1"/>
              <a:t>gPad</a:t>
            </a:r>
            <a:r>
              <a:rPr lang="en-US" dirty="0"/>
              <a:t>-&gt;</a:t>
            </a:r>
            <a:r>
              <a:rPr lang="en-US" dirty="0" err="1"/>
              <a:t>RedrawAxis</a:t>
            </a:r>
            <a:r>
              <a:rPr lang="en-US" dirty="0"/>
              <a:t>();</a:t>
            </a:r>
          </a:p>
          <a:p>
            <a:endParaRPr lang="en-US" dirty="0"/>
          </a:p>
          <a:p>
            <a:endParaRPr lang="en-US" dirty="0"/>
          </a:p>
          <a:p>
            <a:r>
              <a:rPr lang="en-US" dirty="0" err="1"/>
              <a:t>canvaspeak</a:t>
            </a:r>
            <a:r>
              <a:rPr lang="en-US" dirty="0"/>
              <a:t>-&gt;</a:t>
            </a:r>
            <a:r>
              <a:rPr lang="en-US" dirty="0" err="1"/>
              <a:t>SaveAs</a:t>
            </a:r>
            <a:r>
              <a:rPr lang="en-US" dirty="0"/>
              <a:t>("F:/out/Test_EECProposal_DS1vsDSL2_statistics/gamma_spectrum.png");</a:t>
            </a:r>
          </a:p>
          <a:p>
            <a:endParaRPr lang="en-US" dirty="0"/>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367</a:t>
            </a:fld>
            <a:endParaRPr lang="zh-CN" altLang="en-US"/>
          </a:p>
        </p:txBody>
      </p:sp>
    </p:spTree>
    <p:extLst>
      <p:ext uri="{BB962C8B-B14F-4D97-AF65-F5344CB8AC3E}">
        <p14:creationId xmlns:p14="http://schemas.microsoft.com/office/powerpoint/2010/main" val="40964719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 </a:t>
            </a:r>
            <a:r>
              <a:rPr lang="en-US" altLang="zh-CN" dirty="0"/>
              <a:t>alpha-gamma spectrum</a:t>
            </a:r>
          </a:p>
          <a:p>
            <a:r>
              <a:rPr lang="en-US" dirty="0" err="1"/>
              <a:t>TFile</a:t>
            </a:r>
            <a:r>
              <a:rPr lang="en-US" dirty="0"/>
              <a:t> *_file0 = </a:t>
            </a:r>
            <a:r>
              <a:rPr lang="en-US" dirty="0" err="1"/>
              <a:t>TFile</a:t>
            </a:r>
            <a:r>
              <a:rPr lang="en-US" dirty="0"/>
              <a:t>::Open("F:/out/Test_EECProposal_DS1vsDSL2_statistics/S31_Gamma4156_Eg4155.84_Tau1.0_SP1.00_AC0.0_10m_DSL2.root");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1400, 553);//</a:t>
            </a:r>
            <a:r>
              <a:rPr lang="zh-CN" altLang="en-US" dirty="0"/>
              <a:t>建立画布</a:t>
            </a:r>
          </a:p>
          <a:p>
            <a:r>
              <a:rPr lang="en-US" dirty="0" err="1"/>
              <a:t>canvaspeak</a:t>
            </a:r>
            <a:r>
              <a:rPr lang="en-US" dirty="0"/>
              <a:t>-&gt;cd();//</a:t>
            </a:r>
            <a:r>
              <a:rPr lang="zh-CN" altLang="en-US" dirty="0"/>
              <a:t>进入画布</a:t>
            </a:r>
          </a:p>
          <a:p>
            <a:r>
              <a:rPr lang="en-US" dirty="0" err="1"/>
              <a:t>canvaspeak</a:t>
            </a:r>
            <a:r>
              <a:rPr lang="en-US" dirty="0"/>
              <a:t>-&gt;</a:t>
            </a:r>
            <a:r>
              <a:rPr lang="en-US" dirty="0" err="1"/>
              <a:t>SetTopMargin</a:t>
            </a:r>
            <a:r>
              <a:rPr lang="en-US" dirty="0"/>
              <a:t>(0.025);</a:t>
            </a:r>
          </a:p>
          <a:p>
            <a:r>
              <a:rPr lang="en-US" dirty="0" err="1"/>
              <a:t>canvaspeak</a:t>
            </a:r>
            <a:r>
              <a:rPr lang="en-US" dirty="0"/>
              <a:t>-&gt;</a:t>
            </a:r>
            <a:r>
              <a:rPr lang="en-US" dirty="0" err="1"/>
              <a:t>SetRightMargin</a:t>
            </a:r>
            <a:r>
              <a:rPr lang="en-US" dirty="0"/>
              <a:t>(0.03);</a:t>
            </a:r>
          </a:p>
          <a:p>
            <a:r>
              <a:rPr lang="en-US" dirty="0" err="1"/>
              <a:t>canvaspeak</a:t>
            </a:r>
            <a:r>
              <a:rPr lang="en-US" dirty="0"/>
              <a:t>-&gt;</a:t>
            </a:r>
            <a:r>
              <a:rPr lang="en-US" dirty="0" err="1"/>
              <a:t>SetLeftMargin</a:t>
            </a:r>
            <a:r>
              <a:rPr lang="en-US" dirty="0"/>
              <a:t>(0.10);</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endParaRPr lang="en-US" dirty="0"/>
          </a:p>
          <a:p>
            <a:r>
              <a:rPr lang="en-US" dirty="0"/>
              <a:t>TH1D* he = new TH1D("he", "he", 1200,0,60000);</a:t>
            </a:r>
          </a:p>
          <a:p>
            <a:r>
              <a:rPr lang="en-US" dirty="0"/>
              <a:t>tree-&gt;Draw("DSSD1e+DSSD2e&gt;&gt;he","DSSD1e+DSSD2e&gt;100&amp;&amp;DSSD1e&gt;100&amp;&amp;DSSD2e&gt;100");</a:t>
            </a:r>
          </a:p>
          <a:p>
            <a:endParaRPr lang="en-US" dirty="0"/>
          </a:p>
          <a:p>
            <a:r>
              <a:rPr lang="en-US" dirty="0"/>
              <a:t>//he-&gt;</a:t>
            </a:r>
            <a:r>
              <a:rPr lang="en-US" dirty="0" err="1"/>
              <a:t>Rebin</a:t>
            </a:r>
            <a:r>
              <a:rPr lang="en-US" dirty="0"/>
              <a:t>(2);</a:t>
            </a:r>
          </a:p>
          <a:p>
            <a:r>
              <a:rPr lang="en-US" dirty="0"/>
              <a:t>he-&gt;</a:t>
            </a:r>
            <a:r>
              <a:rPr lang="en-US" dirty="0" err="1"/>
              <a:t>SetLineWidth</a:t>
            </a:r>
            <a:r>
              <a:rPr lang="en-US" dirty="0"/>
              <a:t>(2);</a:t>
            </a:r>
          </a:p>
          <a:p>
            <a:r>
              <a:rPr lang="en-US" dirty="0"/>
              <a:t>he-&gt;</a:t>
            </a:r>
            <a:r>
              <a:rPr lang="en-US" dirty="0" err="1"/>
              <a:t>SetLineColor</a:t>
            </a:r>
            <a:r>
              <a:rPr lang="en-US" dirty="0"/>
              <a:t>(4);</a:t>
            </a:r>
          </a:p>
          <a:p>
            <a:r>
              <a:rPr lang="en-US" dirty="0"/>
              <a:t>he-&gt;</a:t>
            </a:r>
            <a:r>
              <a:rPr lang="en-US" dirty="0" err="1"/>
              <a:t>SetStats</a:t>
            </a:r>
            <a:r>
              <a:rPr lang="en-US" dirty="0"/>
              <a:t>(0);</a:t>
            </a:r>
          </a:p>
          <a:p>
            <a:r>
              <a:rPr lang="en-US" dirty="0"/>
              <a:t>he-&gt;</a:t>
            </a:r>
            <a:r>
              <a:rPr lang="en-US" dirty="0" err="1"/>
              <a:t>SetTitle</a:t>
            </a:r>
            <a:r>
              <a:rPr lang="en-US" dirty="0"/>
              <a:t>("");</a:t>
            </a:r>
          </a:p>
          <a:p>
            <a:r>
              <a:rPr lang="en-US" dirty="0"/>
              <a:t>he-&gt;</a:t>
            </a:r>
            <a:r>
              <a:rPr lang="en-US" dirty="0" err="1"/>
              <a:t>GetXaxis</a:t>
            </a:r>
            <a:r>
              <a:rPr lang="en-US" dirty="0"/>
              <a:t>()-&gt;</a:t>
            </a:r>
            <a:r>
              <a:rPr lang="en-US" dirty="0" err="1"/>
              <a:t>SetTitle</a:t>
            </a:r>
            <a:r>
              <a:rPr lang="en-US" dirty="0"/>
              <a:t>("Energy (keV)");//</a:t>
            </a:r>
            <a:r>
              <a:rPr lang="zh-CN" altLang="en-US" dirty="0"/>
              <a:t>轴名</a:t>
            </a:r>
          </a:p>
          <a:p>
            <a:r>
              <a:rPr lang="en-US" dirty="0"/>
              <a:t>he-&gt;</a:t>
            </a:r>
            <a:r>
              <a:rPr lang="en-US" dirty="0" err="1"/>
              <a:t>GetYaxis</a:t>
            </a:r>
            <a:r>
              <a:rPr lang="en-US" dirty="0"/>
              <a:t>()-&gt;</a:t>
            </a:r>
            <a:r>
              <a:rPr lang="en-US" dirty="0" err="1"/>
              <a:t>SetTitle</a:t>
            </a:r>
            <a:r>
              <a:rPr lang="en-US" dirty="0"/>
              <a:t>("Counts per 50 keV");//</a:t>
            </a:r>
            <a:r>
              <a:rPr lang="zh-CN" altLang="en-US" dirty="0"/>
              <a:t>轴名</a:t>
            </a:r>
          </a:p>
          <a:p>
            <a:r>
              <a:rPr lang="en-US" dirty="0"/>
              <a:t>he-&gt;</a:t>
            </a:r>
            <a:r>
              <a:rPr lang="en-US" dirty="0" err="1"/>
              <a:t>GetXaxis</a:t>
            </a:r>
            <a:r>
              <a:rPr lang="en-US" dirty="0"/>
              <a:t>()-&gt;</a:t>
            </a:r>
            <a:r>
              <a:rPr lang="en-US" dirty="0" err="1"/>
              <a:t>CenterTitle</a:t>
            </a:r>
            <a:r>
              <a:rPr lang="en-US" dirty="0"/>
              <a:t>();//</a:t>
            </a:r>
            <a:r>
              <a:rPr lang="zh-CN" altLang="en-US" dirty="0"/>
              <a:t>居中</a:t>
            </a:r>
          </a:p>
          <a:p>
            <a:r>
              <a:rPr lang="en-US" dirty="0"/>
              <a:t>he-&gt;</a:t>
            </a:r>
            <a:r>
              <a:rPr lang="en-US" dirty="0" err="1"/>
              <a:t>GetYaxis</a:t>
            </a:r>
            <a:r>
              <a:rPr lang="en-US" dirty="0"/>
              <a:t>()-&gt;</a:t>
            </a:r>
            <a:r>
              <a:rPr lang="en-US" dirty="0" err="1"/>
              <a:t>CenterTitle</a:t>
            </a:r>
            <a:r>
              <a:rPr lang="en-US" dirty="0"/>
              <a:t>();//</a:t>
            </a:r>
            <a:r>
              <a:rPr lang="zh-CN" altLang="en-US" dirty="0"/>
              <a:t>居中</a:t>
            </a:r>
          </a:p>
          <a:p>
            <a:r>
              <a:rPr lang="en-US" dirty="0"/>
              <a:t>he-&gt;</a:t>
            </a:r>
            <a:r>
              <a:rPr lang="en-US" dirty="0" err="1"/>
              <a:t>GetXaxis</a:t>
            </a:r>
            <a:r>
              <a:rPr lang="en-US" dirty="0"/>
              <a:t>()-&gt;</a:t>
            </a:r>
            <a:r>
              <a:rPr lang="en-US" dirty="0" err="1"/>
              <a:t>SetLabelFont</a:t>
            </a:r>
            <a:r>
              <a:rPr lang="en-US" dirty="0"/>
              <a:t>(132);//</a:t>
            </a:r>
            <a:r>
              <a:rPr lang="zh-CN" altLang="en-US" dirty="0"/>
              <a:t>坐标字体</a:t>
            </a:r>
          </a:p>
          <a:p>
            <a:r>
              <a:rPr lang="en-US" dirty="0"/>
              <a:t>he-&gt;</a:t>
            </a:r>
            <a:r>
              <a:rPr lang="en-US" dirty="0" err="1"/>
              <a:t>GetYaxis</a:t>
            </a:r>
            <a:r>
              <a:rPr lang="en-US" dirty="0"/>
              <a:t>()-&gt;</a:t>
            </a:r>
            <a:r>
              <a:rPr lang="en-US" dirty="0" err="1"/>
              <a:t>SetLabelFont</a:t>
            </a:r>
            <a:r>
              <a:rPr lang="en-US" dirty="0"/>
              <a:t>(132);//</a:t>
            </a:r>
            <a:r>
              <a:rPr lang="zh-CN" altLang="en-US" dirty="0"/>
              <a:t>坐标字体</a:t>
            </a:r>
          </a:p>
          <a:p>
            <a:r>
              <a:rPr lang="en-US" dirty="0"/>
              <a:t>he-&gt;</a:t>
            </a:r>
            <a:r>
              <a:rPr lang="en-US" dirty="0" err="1"/>
              <a:t>GetXaxis</a:t>
            </a:r>
            <a:r>
              <a:rPr lang="en-US" dirty="0"/>
              <a:t>()-&gt;</a:t>
            </a:r>
            <a:r>
              <a:rPr lang="en-US" dirty="0" err="1"/>
              <a:t>SetLabelSize</a:t>
            </a:r>
            <a:r>
              <a:rPr lang="en-US" dirty="0"/>
              <a:t>(0.06);</a:t>
            </a:r>
          </a:p>
          <a:p>
            <a:r>
              <a:rPr lang="en-US" dirty="0"/>
              <a:t>he-&gt;</a:t>
            </a:r>
            <a:r>
              <a:rPr lang="en-US" dirty="0" err="1"/>
              <a:t>GetYaxis</a:t>
            </a:r>
            <a:r>
              <a:rPr lang="en-US" dirty="0"/>
              <a:t>()-&gt;</a:t>
            </a:r>
            <a:r>
              <a:rPr lang="en-US" dirty="0" err="1"/>
              <a:t>SetLabelSize</a:t>
            </a:r>
            <a:r>
              <a:rPr lang="en-US" dirty="0"/>
              <a:t>(0.06);</a:t>
            </a:r>
          </a:p>
          <a:p>
            <a:r>
              <a:rPr lang="en-US" dirty="0"/>
              <a:t>he-&gt;</a:t>
            </a:r>
            <a:r>
              <a:rPr lang="en-US" dirty="0" err="1"/>
              <a:t>GetXaxis</a:t>
            </a:r>
            <a:r>
              <a:rPr lang="en-US" dirty="0"/>
              <a:t>()-&gt;</a:t>
            </a:r>
            <a:r>
              <a:rPr lang="en-US" dirty="0" err="1"/>
              <a:t>SetTitleFont</a:t>
            </a:r>
            <a:r>
              <a:rPr lang="en-US" dirty="0"/>
              <a:t>(132);//</a:t>
            </a:r>
            <a:r>
              <a:rPr lang="zh-CN" altLang="en-US" dirty="0"/>
              <a:t>轴名字体</a:t>
            </a:r>
          </a:p>
          <a:p>
            <a:r>
              <a:rPr lang="en-US" dirty="0"/>
              <a:t>he-&gt;</a:t>
            </a:r>
            <a:r>
              <a:rPr lang="en-US" dirty="0" err="1"/>
              <a:t>GetYaxis</a:t>
            </a:r>
            <a:r>
              <a:rPr lang="en-US" dirty="0"/>
              <a:t>()-&gt;</a:t>
            </a:r>
            <a:r>
              <a:rPr lang="en-US" dirty="0" err="1"/>
              <a:t>SetTitleFont</a:t>
            </a:r>
            <a:r>
              <a:rPr lang="en-US" dirty="0"/>
              <a:t>(132);//</a:t>
            </a:r>
            <a:r>
              <a:rPr lang="zh-CN" altLang="en-US" dirty="0"/>
              <a:t>轴名字体</a:t>
            </a:r>
          </a:p>
          <a:p>
            <a:r>
              <a:rPr lang="en-US" dirty="0"/>
              <a:t>he-&gt;</a:t>
            </a:r>
            <a:r>
              <a:rPr lang="en-US" dirty="0" err="1"/>
              <a:t>GetXaxis</a:t>
            </a:r>
            <a:r>
              <a:rPr lang="en-US" dirty="0"/>
              <a:t>()-&gt;</a:t>
            </a:r>
            <a:r>
              <a:rPr lang="en-US" dirty="0" err="1"/>
              <a:t>SetTitleOffset</a:t>
            </a:r>
            <a:r>
              <a:rPr lang="en-US" dirty="0"/>
              <a:t>(1.0);//</a:t>
            </a:r>
            <a:r>
              <a:rPr lang="zh-CN" altLang="en-US" dirty="0"/>
              <a:t>轴名偏移</a:t>
            </a:r>
          </a:p>
          <a:p>
            <a:r>
              <a:rPr lang="en-US" dirty="0"/>
              <a:t>he-&gt;</a:t>
            </a:r>
            <a:r>
              <a:rPr lang="en-US" dirty="0" err="1"/>
              <a:t>GetYaxis</a:t>
            </a:r>
            <a:r>
              <a:rPr lang="en-US" dirty="0"/>
              <a:t>()-&gt;</a:t>
            </a:r>
            <a:r>
              <a:rPr lang="en-US" dirty="0" err="1"/>
              <a:t>SetTitleOffset</a:t>
            </a:r>
            <a:r>
              <a:rPr lang="en-US" dirty="0"/>
              <a:t>(0.7);//</a:t>
            </a:r>
            <a:r>
              <a:rPr lang="zh-CN" altLang="en-US" dirty="0"/>
              <a:t>轴名偏移</a:t>
            </a:r>
          </a:p>
          <a:p>
            <a:r>
              <a:rPr lang="en-US" dirty="0"/>
              <a:t>he-&gt;</a:t>
            </a:r>
            <a:r>
              <a:rPr lang="en-US" dirty="0" err="1"/>
              <a:t>GetXaxis</a:t>
            </a:r>
            <a:r>
              <a:rPr lang="en-US" dirty="0"/>
              <a:t>()-&gt;</a:t>
            </a:r>
            <a:r>
              <a:rPr lang="en-US" dirty="0" err="1"/>
              <a:t>SetTitleSize</a:t>
            </a:r>
            <a:r>
              <a:rPr lang="en-US" dirty="0"/>
              <a:t>(0.07);</a:t>
            </a:r>
          </a:p>
          <a:p>
            <a:r>
              <a:rPr lang="en-US" dirty="0"/>
              <a:t>he-&gt;</a:t>
            </a:r>
            <a:r>
              <a:rPr lang="en-US" dirty="0" err="1"/>
              <a:t>GetYaxis</a:t>
            </a:r>
            <a:r>
              <a:rPr lang="en-US" dirty="0"/>
              <a:t>()-&gt;</a:t>
            </a:r>
            <a:r>
              <a:rPr lang="en-US" dirty="0" err="1"/>
              <a:t>SetTitleSize</a:t>
            </a:r>
            <a:r>
              <a:rPr lang="en-US" dirty="0"/>
              <a:t>(0.07);</a:t>
            </a:r>
          </a:p>
          <a:p>
            <a:r>
              <a:rPr lang="en-US" dirty="0"/>
              <a:t>he-&gt;</a:t>
            </a:r>
            <a:r>
              <a:rPr lang="en-US" dirty="0" err="1"/>
              <a:t>GetXaxis</a:t>
            </a:r>
            <a:r>
              <a:rPr lang="en-US" dirty="0"/>
              <a:t>()-&gt;</a:t>
            </a:r>
            <a:r>
              <a:rPr lang="en-US" dirty="0" err="1"/>
              <a:t>SetRangeUser</a:t>
            </a:r>
            <a:r>
              <a:rPr lang="en-US" dirty="0"/>
              <a:t>(0,45000);</a:t>
            </a:r>
          </a:p>
          <a:p>
            <a:r>
              <a:rPr lang="en-US" dirty="0"/>
              <a:t>//he-&gt;</a:t>
            </a:r>
            <a:r>
              <a:rPr lang="en-US" dirty="0" err="1"/>
              <a:t>GetYaxis</a:t>
            </a:r>
            <a:r>
              <a:rPr lang="en-US" dirty="0"/>
              <a:t>()-&gt;</a:t>
            </a:r>
            <a:r>
              <a:rPr lang="en-US" dirty="0" err="1"/>
              <a:t>SetRangeUser</a:t>
            </a:r>
            <a:r>
              <a:rPr lang="en-US" dirty="0"/>
              <a:t>(1,30000);</a:t>
            </a:r>
          </a:p>
          <a:p>
            <a:r>
              <a:rPr lang="en-US" dirty="0"/>
              <a:t>he-&gt;</a:t>
            </a:r>
            <a:r>
              <a:rPr lang="en-US" dirty="0" err="1"/>
              <a:t>GetXaxis</a:t>
            </a:r>
            <a:r>
              <a:rPr lang="en-US" dirty="0"/>
              <a:t>()-&gt;</a:t>
            </a:r>
            <a:r>
              <a:rPr lang="en-US" dirty="0" err="1"/>
              <a:t>SetNdivisions</a:t>
            </a:r>
            <a:r>
              <a:rPr lang="en-US" dirty="0"/>
              <a:t>(505);</a:t>
            </a:r>
          </a:p>
          <a:p>
            <a:r>
              <a:rPr lang="en-US" dirty="0"/>
              <a:t>he-&gt;</a:t>
            </a:r>
            <a:r>
              <a:rPr lang="en-US" dirty="0" err="1"/>
              <a:t>GetYaxis</a:t>
            </a:r>
            <a:r>
              <a:rPr lang="en-US" dirty="0"/>
              <a:t>()-&gt;</a:t>
            </a:r>
            <a:r>
              <a:rPr lang="en-US" dirty="0" err="1"/>
              <a:t>SetNdivisions</a:t>
            </a:r>
            <a:r>
              <a:rPr lang="en-US" dirty="0"/>
              <a:t>(505);</a:t>
            </a:r>
          </a:p>
          <a:p>
            <a:r>
              <a:rPr lang="en-US" dirty="0"/>
              <a:t>he-&gt;</a:t>
            </a:r>
            <a:r>
              <a:rPr lang="en-US" dirty="0" err="1"/>
              <a:t>GetXaxis</a:t>
            </a:r>
            <a:r>
              <a:rPr lang="en-US" dirty="0"/>
              <a:t>()-&gt;</a:t>
            </a:r>
            <a:r>
              <a:rPr lang="en-US" dirty="0" err="1"/>
              <a:t>SetTickLength</a:t>
            </a:r>
            <a:r>
              <a:rPr lang="en-US" dirty="0"/>
              <a:t>(-0.015);</a:t>
            </a:r>
          </a:p>
          <a:p>
            <a:r>
              <a:rPr lang="en-US" dirty="0"/>
              <a:t>he-&gt;</a:t>
            </a:r>
            <a:r>
              <a:rPr lang="en-US" dirty="0" err="1"/>
              <a:t>GetYaxis</a:t>
            </a:r>
            <a:r>
              <a:rPr lang="en-US" dirty="0"/>
              <a:t>()-&gt;</a:t>
            </a:r>
            <a:r>
              <a:rPr lang="en-US" dirty="0" err="1"/>
              <a:t>SetTickLength</a:t>
            </a:r>
            <a:r>
              <a:rPr lang="en-US" dirty="0"/>
              <a:t>(-0.01);</a:t>
            </a:r>
          </a:p>
          <a:p>
            <a:r>
              <a:rPr lang="en-US" dirty="0"/>
              <a:t>he-&gt;</a:t>
            </a:r>
            <a:r>
              <a:rPr lang="en-US" dirty="0" err="1"/>
              <a:t>SetBinErrorOption</a:t>
            </a:r>
            <a:r>
              <a:rPr lang="en-US" dirty="0"/>
              <a:t>(TH1::</a:t>
            </a:r>
            <a:r>
              <a:rPr lang="en-US" dirty="0" err="1"/>
              <a:t>kPoisson</a:t>
            </a:r>
            <a:r>
              <a:rPr lang="en-US" dirty="0"/>
              <a:t>);</a:t>
            </a:r>
          </a:p>
          <a:p>
            <a:r>
              <a:rPr lang="en-US" dirty="0"/>
              <a:t>he-&gt;Draw();</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(kGreen+1);</a:t>
            </a:r>
          </a:p>
          <a:p>
            <a:r>
              <a:rPr lang="en-US" dirty="0"/>
              <a:t>tree-&gt;Draw("DSSD1e+DSSD2e","DSSD1e+DSSD2e&gt;100&amp;&amp;DSSD1e&gt;100&amp;&amp;DSSD2e&gt;100&amp;&amp;DSSD1x&gt;97&amp;&amp;DSSD1x&lt;103&amp;&amp;DSSD1y&gt;97&amp;&amp;DSSD1y&lt;103","same");</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(1);</a:t>
            </a:r>
          </a:p>
          <a:p>
            <a:r>
              <a:rPr lang="en-US" dirty="0"/>
              <a:t>tree-&gt;Draw("DSSD1e+DSSD2e","DSSD1e+DSSD2e&gt;100&amp;&amp;DSSD1e&gt;100&amp;&amp;DSSD2e&gt;100&amp;&amp;DSSD1x&gt;103&amp;&amp;DSSD1x&lt;109&amp;&amp;DSSD1y&gt;103&amp;&amp;DSSD1y&lt;109","same");</a:t>
            </a:r>
          </a:p>
          <a:p>
            <a:endParaRPr lang="en-US" dirty="0"/>
          </a:p>
          <a:p>
            <a:endParaRPr lang="en-US" dirty="0"/>
          </a:p>
          <a:p>
            <a:r>
              <a:rPr lang="en-US" dirty="0" err="1"/>
              <a:t>TFile</a:t>
            </a:r>
            <a:r>
              <a:rPr lang="en-US" dirty="0"/>
              <a:t> *_file1 = </a:t>
            </a:r>
            <a:r>
              <a:rPr lang="en-US" dirty="0" err="1"/>
              <a:t>TFile</a:t>
            </a:r>
            <a:r>
              <a:rPr lang="en-US" dirty="0"/>
              <a:t>::Open("F:/out/Test_EECProposal_DS1vsDSL2_statistics/S31_Gamma4156_Eg4155.84_Tau1.0_SP1.00_AC0.0_10m_DSL1.root");</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(2);</a:t>
            </a:r>
          </a:p>
          <a:p>
            <a:r>
              <a:rPr lang="en-US" dirty="0"/>
              <a:t>tree-&gt;Draw("DSSD1e+DSSD2e","DSSD1e+DSSD2e&gt;100&amp;&amp;DSSD1e&gt;100&amp;&amp;DSSD2e&gt;100","same");</a:t>
            </a:r>
          </a:p>
          <a:p>
            <a:r>
              <a:rPr lang="en-US" dirty="0" err="1"/>
              <a:t>gPad</a:t>
            </a:r>
            <a:r>
              <a:rPr lang="en-US" dirty="0"/>
              <a:t>-&gt;</a:t>
            </a:r>
            <a:r>
              <a:rPr lang="en-US" dirty="0" err="1"/>
              <a:t>RedrawAxis</a:t>
            </a:r>
            <a:r>
              <a:rPr lang="en-US" dirty="0"/>
              <a:t>();</a:t>
            </a:r>
          </a:p>
          <a:p>
            <a:endParaRPr lang="en-US" dirty="0"/>
          </a:p>
          <a:p>
            <a:r>
              <a:rPr lang="en-US" dirty="0" err="1"/>
              <a:t>canvaspeak</a:t>
            </a:r>
            <a:r>
              <a:rPr lang="en-US" dirty="0"/>
              <a:t>-&gt;</a:t>
            </a:r>
            <a:r>
              <a:rPr lang="en-US" dirty="0" err="1"/>
              <a:t>SaveAs</a:t>
            </a:r>
            <a:r>
              <a:rPr lang="en-US" dirty="0"/>
              <a:t>("F:/out/Test_EECProposal_DS1vsDSL2_statistics/alpha_spectrum.png");</a:t>
            </a:r>
          </a:p>
          <a:p>
            <a:endParaRPr lang="en-US" dirty="0"/>
          </a:p>
          <a:p>
            <a:endParaRPr lang="en-US" dirty="0"/>
          </a:p>
          <a:p>
            <a:endParaRPr lang="en-US" dirty="0"/>
          </a:p>
          <a:p>
            <a:r>
              <a:rPr lang="en-US" dirty="0" err="1"/>
              <a:t>TFile</a:t>
            </a:r>
            <a:r>
              <a:rPr lang="en-US" dirty="0"/>
              <a:t> *_file0 = </a:t>
            </a:r>
            <a:r>
              <a:rPr lang="en-US" dirty="0" err="1"/>
              <a:t>TFile</a:t>
            </a:r>
            <a:r>
              <a:rPr lang="en-US" dirty="0"/>
              <a:t>::Open("F:/out/Test_EECProposal_DS1vsDSL2_statistics/S31_Gamma4156_Eg4155.84_Tau1.0_SP1.00_AC0.0_10m_DSL2.root");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1400, 553);//</a:t>
            </a:r>
            <a:r>
              <a:rPr lang="zh-CN" altLang="en-US" dirty="0"/>
              <a:t>建立画布</a:t>
            </a:r>
          </a:p>
          <a:p>
            <a:r>
              <a:rPr lang="en-US" dirty="0" err="1"/>
              <a:t>canvaspeak</a:t>
            </a:r>
            <a:r>
              <a:rPr lang="en-US" dirty="0"/>
              <a:t>-&gt;cd();//</a:t>
            </a:r>
            <a:r>
              <a:rPr lang="zh-CN" altLang="en-US" dirty="0"/>
              <a:t>进入画布</a:t>
            </a:r>
          </a:p>
          <a:p>
            <a:r>
              <a:rPr lang="en-US" dirty="0" err="1"/>
              <a:t>canvaspeak</a:t>
            </a:r>
            <a:r>
              <a:rPr lang="en-US" dirty="0"/>
              <a:t>-&gt;</a:t>
            </a:r>
            <a:r>
              <a:rPr lang="en-US" dirty="0" err="1"/>
              <a:t>SetTopMargin</a:t>
            </a:r>
            <a:r>
              <a:rPr lang="en-US" dirty="0"/>
              <a:t>(0.025);</a:t>
            </a:r>
          </a:p>
          <a:p>
            <a:r>
              <a:rPr lang="en-US" dirty="0" err="1"/>
              <a:t>canvaspeak</a:t>
            </a:r>
            <a:r>
              <a:rPr lang="en-US" dirty="0"/>
              <a:t>-&gt;</a:t>
            </a:r>
            <a:r>
              <a:rPr lang="en-US" dirty="0" err="1"/>
              <a:t>SetRightMargin</a:t>
            </a:r>
            <a:r>
              <a:rPr lang="en-US" dirty="0"/>
              <a:t>(0.03);</a:t>
            </a:r>
          </a:p>
          <a:p>
            <a:r>
              <a:rPr lang="en-US" dirty="0" err="1"/>
              <a:t>canvaspeak</a:t>
            </a:r>
            <a:r>
              <a:rPr lang="en-US" dirty="0"/>
              <a:t>-&gt;</a:t>
            </a:r>
            <a:r>
              <a:rPr lang="en-US" dirty="0" err="1"/>
              <a:t>SetLeftMargin</a:t>
            </a:r>
            <a:r>
              <a:rPr lang="en-US" dirty="0"/>
              <a:t>(0.10);</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endParaRPr lang="en-US" dirty="0"/>
          </a:p>
          <a:p>
            <a:r>
              <a:rPr lang="en-US" dirty="0"/>
              <a:t>TH1D* he = new TH1D("he", "he", 8000,0,8000);</a:t>
            </a:r>
          </a:p>
          <a:p>
            <a:r>
              <a:rPr lang="en-US" dirty="0"/>
              <a:t>tree-&gt;Draw("</a:t>
            </a:r>
            <a:r>
              <a:rPr lang="en-US" dirty="0" err="1"/>
              <a:t>Clovere</a:t>
            </a:r>
            <a:r>
              <a:rPr lang="en-US" dirty="0"/>
              <a:t>&gt;&gt;he", "</a:t>
            </a:r>
            <a:r>
              <a:rPr lang="en-US" dirty="0" err="1"/>
              <a:t>Clovere</a:t>
            </a:r>
            <a:r>
              <a:rPr lang="en-US" dirty="0"/>
              <a:t>&gt;0&amp;&amp;</a:t>
            </a:r>
            <a:r>
              <a:rPr lang="en-US" dirty="0" err="1"/>
              <a:t>Clovere</a:t>
            </a:r>
            <a:r>
              <a:rPr lang="en-US" dirty="0"/>
              <a:t>&lt;8000&amp;&amp;DSSD1e+DSSD2e&gt;10000&amp;&amp;DSSD1e&gt;100&amp;&amp;DSSD2e&gt;100","");</a:t>
            </a:r>
          </a:p>
          <a:p>
            <a:endParaRPr lang="en-US" dirty="0"/>
          </a:p>
          <a:p>
            <a:r>
              <a:rPr lang="en-US" dirty="0"/>
              <a:t>//he-&gt;</a:t>
            </a:r>
            <a:r>
              <a:rPr lang="en-US" dirty="0" err="1"/>
              <a:t>Rebin</a:t>
            </a:r>
            <a:r>
              <a:rPr lang="en-US" dirty="0"/>
              <a:t>(2);</a:t>
            </a:r>
          </a:p>
          <a:p>
            <a:r>
              <a:rPr lang="en-US" dirty="0"/>
              <a:t>he-&gt;</a:t>
            </a:r>
            <a:r>
              <a:rPr lang="en-US" dirty="0" err="1"/>
              <a:t>SetLineWidth</a:t>
            </a:r>
            <a:r>
              <a:rPr lang="en-US" dirty="0"/>
              <a:t>(2);</a:t>
            </a:r>
          </a:p>
          <a:p>
            <a:r>
              <a:rPr lang="en-US" dirty="0"/>
              <a:t>he-&gt;</a:t>
            </a:r>
            <a:r>
              <a:rPr lang="en-US" dirty="0" err="1"/>
              <a:t>SetLineColor</a:t>
            </a:r>
            <a:r>
              <a:rPr lang="en-US" dirty="0"/>
              <a:t>(4);</a:t>
            </a:r>
          </a:p>
          <a:p>
            <a:r>
              <a:rPr lang="en-US" dirty="0"/>
              <a:t>he-&gt;</a:t>
            </a:r>
            <a:r>
              <a:rPr lang="en-US" dirty="0" err="1"/>
              <a:t>SetStats</a:t>
            </a:r>
            <a:r>
              <a:rPr lang="en-US" dirty="0"/>
              <a:t>(0);</a:t>
            </a:r>
          </a:p>
          <a:p>
            <a:r>
              <a:rPr lang="en-US" dirty="0"/>
              <a:t>he-&gt;</a:t>
            </a:r>
            <a:r>
              <a:rPr lang="en-US" dirty="0" err="1"/>
              <a:t>SetTitle</a:t>
            </a:r>
            <a:r>
              <a:rPr lang="en-US" dirty="0"/>
              <a:t>("");</a:t>
            </a:r>
          </a:p>
          <a:p>
            <a:r>
              <a:rPr lang="en-US" dirty="0"/>
              <a:t>he-&gt;</a:t>
            </a:r>
            <a:r>
              <a:rPr lang="en-US" dirty="0" err="1"/>
              <a:t>GetXaxis</a:t>
            </a:r>
            <a:r>
              <a:rPr lang="en-US" dirty="0"/>
              <a:t>()-&gt;</a:t>
            </a:r>
            <a:r>
              <a:rPr lang="en-US" dirty="0" err="1"/>
              <a:t>SetTitle</a:t>
            </a:r>
            <a:r>
              <a:rPr lang="en-US" dirty="0"/>
              <a:t>("Energy (keV)");//</a:t>
            </a:r>
            <a:r>
              <a:rPr lang="zh-CN" altLang="en-US" dirty="0"/>
              <a:t>轴名</a:t>
            </a:r>
          </a:p>
          <a:p>
            <a:r>
              <a:rPr lang="en-US" dirty="0"/>
              <a:t>he-&gt;</a:t>
            </a:r>
            <a:r>
              <a:rPr lang="en-US" dirty="0" err="1"/>
              <a:t>GetYaxis</a:t>
            </a:r>
            <a:r>
              <a:rPr lang="en-US" dirty="0"/>
              <a:t>()-&gt;</a:t>
            </a:r>
            <a:r>
              <a:rPr lang="en-US" dirty="0" err="1"/>
              <a:t>SetTitle</a:t>
            </a:r>
            <a:r>
              <a:rPr lang="en-US" dirty="0"/>
              <a:t>("Counts per 1 keV");//</a:t>
            </a:r>
            <a:r>
              <a:rPr lang="zh-CN" altLang="en-US" dirty="0"/>
              <a:t>轴名</a:t>
            </a:r>
          </a:p>
          <a:p>
            <a:r>
              <a:rPr lang="en-US" dirty="0"/>
              <a:t>he-&gt;</a:t>
            </a:r>
            <a:r>
              <a:rPr lang="en-US" dirty="0" err="1"/>
              <a:t>GetXaxis</a:t>
            </a:r>
            <a:r>
              <a:rPr lang="en-US" dirty="0"/>
              <a:t>()-&gt;</a:t>
            </a:r>
            <a:r>
              <a:rPr lang="en-US" dirty="0" err="1"/>
              <a:t>CenterTitle</a:t>
            </a:r>
            <a:r>
              <a:rPr lang="en-US" dirty="0"/>
              <a:t>();//</a:t>
            </a:r>
            <a:r>
              <a:rPr lang="zh-CN" altLang="en-US" dirty="0"/>
              <a:t>居中</a:t>
            </a:r>
          </a:p>
          <a:p>
            <a:r>
              <a:rPr lang="en-US" dirty="0"/>
              <a:t>he-&gt;</a:t>
            </a:r>
            <a:r>
              <a:rPr lang="en-US" dirty="0" err="1"/>
              <a:t>GetYaxis</a:t>
            </a:r>
            <a:r>
              <a:rPr lang="en-US" dirty="0"/>
              <a:t>()-&gt;</a:t>
            </a:r>
            <a:r>
              <a:rPr lang="en-US" dirty="0" err="1"/>
              <a:t>CenterTitle</a:t>
            </a:r>
            <a:r>
              <a:rPr lang="en-US" dirty="0"/>
              <a:t>();//</a:t>
            </a:r>
            <a:r>
              <a:rPr lang="zh-CN" altLang="en-US" dirty="0"/>
              <a:t>居中</a:t>
            </a:r>
          </a:p>
          <a:p>
            <a:r>
              <a:rPr lang="en-US" dirty="0"/>
              <a:t>he-&gt;</a:t>
            </a:r>
            <a:r>
              <a:rPr lang="en-US" dirty="0" err="1"/>
              <a:t>GetXaxis</a:t>
            </a:r>
            <a:r>
              <a:rPr lang="en-US" dirty="0"/>
              <a:t>()-&gt;</a:t>
            </a:r>
            <a:r>
              <a:rPr lang="en-US" dirty="0" err="1"/>
              <a:t>SetLabelFont</a:t>
            </a:r>
            <a:r>
              <a:rPr lang="en-US" dirty="0"/>
              <a:t>(132);//</a:t>
            </a:r>
            <a:r>
              <a:rPr lang="zh-CN" altLang="en-US" dirty="0"/>
              <a:t>坐标字体</a:t>
            </a:r>
          </a:p>
          <a:p>
            <a:r>
              <a:rPr lang="en-US" dirty="0"/>
              <a:t>he-&gt;</a:t>
            </a:r>
            <a:r>
              <a:rPr lang="en-US" dirty="0" err="1"/>
              <a:t>GetYaxis</a:t>
            </a:r>
            <a:r>
              <a:rPr lang="en-US" dirty="0"/>
              <a:t>()-&gt;</a:t>
            </a:r>
            <a:r>
              <a:rPr lang="en-US" dirty="0" err="1"/>
              <a:t>SetLabelFont</a:t>
            </a:r>
            <a:r>
              <a:rPr lang="en-US" dirty="0"/>
              <a:t>(132);//</a:t>
            </a:r>
            <a:r>
              <a:rPr lang="zh-CN" altLang="en-US" dirty="0"/>
              <a:t>坐标字体</a:t>
            </a:r>
          </a:p>
          <a:p>
            <a:r>
              <a:rPr lang="en-US" dirty="0"/>
              <a:t>he-&gt;</a:t>
            </a:r>
            <a:r>
              <a:rPr lang="en-US" dirty="0" err="1"/>
              <a:t>GetXaxis</a:t>
            </a:r>
            <a:r>
              <a:rPr lang="en-US" dirty="0"/>
              <a:t>()-&gt;</a:t>
            </a:r>
            <a:r>
              <a:rPr lang="en-US" dirty="0" err="1"/>
              <a:t>SetLabelSize</a:t>
            </a:r>
            <a:r>
              <a:rPr lang="en-US" dirty="0"/>
              <a:t>(0.06);</a:t>
            </a:r>
          </a:p>
          <a:p>
            <a:r>
              <a:rPr lang="en-US" dirty="0"/>
              <a:t>he-&gt;</a:t>
            </a:r>
            <a:r>
              <a:rPr lang="en-US" dirty="0" err="1"/>
              <a:t>GetYaxis</a:t>
            </a:r>
            <a:r>
              <a:rPr lang="en-US" dirty="0"/>
              <a:t>()-&gt;</a:t>
            </a:r>
            <a:r>
              <a:rPr lang="en-US" dirty="0" err="1"/>
              <a:t>SetLabelSize</a:t>
            </a:r>
            <a:r>
              <a:rPr lang="en-US" dirty="0"/>
              <a:t>(0.06);</a:t>
            </a:r>
          </a:p>
          <a:p>
            <a:r>
              <a:rPr lang="en-US" dirty="0"/>
              <a:t>he-&gt;</a:t>
            </a:r>
            <a:r>
              <a:rPr lang="en-US" dirty="0" err="1"/>
              <a:t>GetXaxis</a:t>
            </a:r>
            <a:r>
              <a:rPr lang="en-US" dirty="0"/>
              <a:t>()-&gt;</a:t>
            </a:r>
            <a:r>
              <a:rPr lang="en-US" dirty="0" err="1"/>
              <a:t>SetTitleFont</a:t>
            </a:r>
            <a:r>
              <a:rPr lang="en-US" dirty="0"/>
              <a:t>(132);//</a:t>
            </a:r>
            <a:r>
              <a:rPr lang="zh-CN" altLang="en-US" dirty="0"/>
              <a:t>轴名字体</a:t>
            </a:r>
          </a:p>
          <a:p>
            <a:r>
              <a:rPr lang="en-US" dirty="0"/>
              <a:t>he-&gt;</a:t>
            </a:r>
            <a:r>
              <a:rPr lang="en-US" dirty="0" err="1"/>
              <a:t>GetYaxis</a:t>
            </a:r>
            <a:r>
              <a:rPr lang="en-US" dirty="0"/>
              <a:t>()-&gt;</a:t>
            </a:r>
            <a:r>
              <a:rPr lang="en-US" dirty="0" err="1"/>
              <a:t>SetTitleFont</a:t>
            </a:r>
            <a:r>
              <a:rPr lang="en-US" dirty="0"/>
              <a:t>(132);//</a:t>
            </a:r>
            <a:r>
              <a:rPr lang="zh-CN" altLang="en-US" dirty="0"/>
              <a:t>轴名字体</a:t>
            </a:r>
          </a:p>
          <a:p>
            <a:r>
              <a:rPr lang="en-US" dirty="0"/>
              <a:t>he-&gt;</a:t>
            </a:r>
            <a:r>
              <a:rPr lang="en-US" dirty="0" err="1"/>
              <a:t>GetXaxis</a:t>
            </a:r>
            <a:r>
              <a:rPr lang="en-US" dirty="0"/>
              <a:t>()-&gt;</a:t>
            </a:r>
            <a:r>
              <a:rPr lang="en-US" dirty="0" err="1"/>
              <a:t>SetTitleOffset</a:t>
            </a:r>
            <a:r>
              <a:rPr lang="en-US" dirty="0"/>
              <a:t>(1.0);//</a:t>
            </a:r>
            <a:r>
              <a:rPr lang="zh-CN" altLang="en-US" dirty="0"/>
              <a:t>轴名偏移</a:t>
            </a:r>
          </a:p>
          <a:p>
            <a:r>
              <a:rPr lang="en-US" dirty="0"/>
              <a:t>he-&gt;</a:t>
            </a:r>
            <a:r>
              <a:rPr lang="en-US" dirty="0" err="1"/>
              <a:t>GetYaxis</a:t>
            </a:r>
            <a:r>
              <a:rPr lang="en-US" dirty="0"/>
              <a:t>()-&gt;</a:t>
            </a:r>
            <a:r>
              <a:rPr lang="en-US" dirty="0" err="1"/>
              <a:t>SetTitleOffset</a:t>
            </a:r>
            <a:r>
              <a:rPr lang="en-US" dirty="0"/>
              <a:t>(0.7);//</a:t>
            </a:r>
            <a:r>
              <a:rPr lang="zh-CN" altLang="en-US" dirty="0"/>
              <a:t>轴名偏移</a:t>
            </a:r>
          </a:p>
          <a:p>
            <a:r>
              <a:rPr lang="en-US" dirty="0"/>
              <a:t>he-&gt;</a:t>
            </a:r>
            <a:r>
              <a:rPr lang="en-US" dirty="0" err="1"/>
              <a:t>GetXaxis</a:t>
            </a:r>
            <a:r>
              <a:rPr lang="en-US" dirty="0"/>
              <a:t>()-&gt;</a:t>
            </a:r>
            <a:r>
              <a:rPr lang="en-US" dirty="0" err="1"/>
              <a:t>SetTitleSize</a:t>
            </a:r>
            <a:r>
              <a:rPr lang="en-US" dirty="0"/>
              <a:t>(0.07);</a:t>
            </a:r>
          </a:p>
          <a:p>
            <a:r>
              <a:rPr lang="en-US" dirty="0"/>
              <a:t>he-&gt;</a:t>
            </a:r>
            <a:r>
              <a:rPr lang="en-US" dirty="0" err="1"/>
              <a:t>GetYaxis</a:t>
            </a:r>
            <a:r>
              <a:rPr lang="en-US" dirty="0"/>
              <a:t>()-&gt;</a:t>
            </a:r>
            <a:r>
              <a:rPr lang="en-US" dirty="0" err="1"/>
              <a:t>SetTitleSize</a:t>
            </a:r>
            <a:r>
              <a:rPr lang="en-US" dirty="0"/>
              <a:t>(0.07);</a:t>
            </a:r>
          </a:p>
          <a:p>
            <a:r>
              <a:rPr lang="en-US" dirty="0"/>
              <a:t>he-&gt;</a:t>
            </a:r>
            <a:r>
              <a:rPr lang="en-US" dirty="0" err="1"/>
              <a:t>GetXaxis</a:t>
            </a:r>
            <a:r>
              <a:rPr lang="en-US" dirty="0"/>
              <a:t>()-&gt;</a:t>
            </a:r>
            <a:r>
              <a:rPr lang="en-US" dirty="0" err="1"/>
              <a:t>SetRangeUser</a:t>
            </a:r>
            <a:r>
              <a:rPr lang="en-US" dirty="0"/>
              <a:t>(4350.5,4570);</a:t>
            </a:r>
          </a:p>
          <a:p>
            <a:r>
              <a:rPr lang="en-US" dirty="0"/>
              <a:t>//he-&gt;</a:t>
            </a:r>
            <a:r>
              <a:rPr lang="en-US" dirty="0" err="1"/>
              <a:t>GetYaxis</a:t>
            </a:r>
            <a:r>
              <a:rPr lang="en-US" dirty="0"/>
              <a:t>()-&gt;</a:t>
            </a:r>
            <a:r>
              <a:rPr lang="en-US" dirty="0" err="1"/>
              <a:t>SetRangeUser</a:t>
            </a:r>
            <a:r>
              <a:rPr lang="en-US" dirty="0"/>
              <a:t>(1,30000);</a:t>
            </a:r>
          </a:p>
          <a:p>
            <a:r>
              <a:rPr lang="en-US" dirty="0"/>
              <a:t>he-&gt;</a:t>
            </a:r>
            <a:r>
              <a:rPr lang="en-US" dirty="0" err="1"/>
              <a:t>GetXaxis</a:t>
            </a:r>
            <a:r>
              <a:rPr lang="en-US" dirty="0"/>
              <a:t>()-&gt;</a:t>
            </a:r>
            <a:r>
              <a:rPr lang="en-US" dirty="0" err="1"/>
              <a:t>SetNdivisions</a:t>
            </a:r>
            <a:r>
              <a:rPr lang="en-US" dirty="0"/>
              <a:t>(505);</a:t>
            </a:r>
          </a:p>
          <a:p>
            <a:r>
              <a:rPr lang="en-US" dirty="0"/>
              <a:t>he-&gt;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GetXaxis</a:t>
            </a:r>
            <a:r>
              <a:rPr lang="en-US" dirty="0"/>
              <a:t>()-&gt;</a:t>
            </a:r>
            <a:r>
              <a:rPr lang="en-US" dirty="0" err="1"/>
              <a:t>SetTickLength</a:t>
            </a:r>
            <a:r>
              <a:rPr lang="en-US" dirty="0"/>
              <a:t>(-0.015);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GetYaxis</a:t>
            </a:r>
            <a:r>
              <a:rPr lang="en-US" dirty="0"/>
              <a:t>()-&gt;</a:t>
            </a:r>
            <a:r>
              <a:rPr lang="en-US" dirty="0" err="1"/>
              <a:t>SetTickLength</a:t>
            </a:r>
            <a:r>
              <a:rPr lang="en-US" dirty="0"/>
              <a:t>(-0.01);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GetYaxis</a:t>
            </a:r>
            <a:r>
              <a:rPr lang="en-US" dirty="0"/>
              <a:t>()-&gt;</a:t>
            </a:r>
            <a:r>
              <a:rPr lang="en-US" dirty="0" err="1"/>
              <a:t>Set</a:t>
            </a:r>
            <a:r>
              <a:rPr lang="en-US" altLang="zh-CN" dirty="0" err="1"/>
              <a:t>Label</a:t>
            </a:r>
            <a:r>
              <a:rPr lang="en-US" dirty="0" err="1"/>
              <a:t>Offset</a:t>
            </a:r>
            <a:r>
              <a:rPr lang="en-US" dirty="0"/>
              <a:t>(0.014);</a:t>
            </a:r>
          </a:p>
          <a:p>
            <a:r>
              <a:rPr lang="en-US" dirty="0"/>
              <a:t>he-&gt;</a:t>
            </a:r>
            <a:r>
              <a:rPr lang="en-US" dirty="0" err="1"/>
              <a:t>SetBinErrorOption</a:t>
            </a:r>
            <a:r>
              <a:rPr lang="en-US" dirty="0"/>
              <a:t>(TH1::</a:t>
            </a:r>
            <a:r>
              <a:rPr lang="en-US" dirty="0" err="1"/>
              <a:t>kPoisson</a:t>
            </a:r>
            <a:r>
              <a:rPr lang="en-US" dirty="0"/>
              <a:t>);</a:t>
            </a:r>
          </a:p>
          <a:p>
            <a:r>
              <a:rPr lang="en-US" dirty="0"/>
              <a:t>he-&gt;Draw();</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(kGreen+1);</a:t>
            </a:r>
          </a:p>
          <a:p>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&lt;8000&amp;&amp;DSSD1e+DSSD2e&gt;100&amp;&amp;DSSD1e&gt;100&amp;&amp;DSSD2e&gt;100&amp;&amp;DSSD1x&gt;97&amp;&amp;DSSD1x&lt;103&amp;&amp;DSSD1y&gt;97&amp;&amp;DSSD1y&lt;103","same");</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(1);</a:t>
            </a:r>
          </a:p>
          <a:p>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&lt;8000&amp;&amp;DSSD1e&gt;100&amp;&amp;DSSD2e&gt;100&amp;&amp;DSSD1x&gt;103&amp;&amp;DSSD1x&lt;109&amp;&amp;DSSD1y&gt;103&amp;&amp;DSSD1y&lt;109","same");</a:t>
            </a:r>
          </a:p>
          <a:p>
            <a:endParaRPr lang="en-US" dirty="0"/>
          </a:p>
          <a:p>
            <a:endParaRPr lang="en-US" dirty="0"/>
          </a:p>
          <a:p>
            <a:r>
              <a:rPr lang="en-US" dirty="0" err="1"/>
              <a:t>TFile</a:t>
            </a:r>
            <a:r>
              <a:rPr lang="en-US" dirty="0"/>
              <a:t> *_file1 = </a:t>
            </a:r>
            <a:r>
              <a:rPr lang="en-US" dirty="0" err="1"/>
              <a:t>TFile</a:t>
            </a:r>
            <a:r>
              <a:rPr lang="en-US" dirty="0"/>
              <a:t>::Open("F:/out/Test_EECProposal_DS1vsDSL2_statistics/S31_Gamma4156_Eg4155.84_Tau1.0_SP1.00_AC0.0_10m_DSL1.root");</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&lt;8000&amp;&amp;DSSD1e+DSSD2e&gt;100&amp;&amp;DSSD1e&gt;100&amp;&amp;DSSD2e&gt;100","same");</a:t>
            </a:r>
          </a:p>
          <a:p>
            <a:r>
              <a:rPr lang="en-US" dirty="0" err="1"/>
              <a:t>gPad</a:t>
            </a:r>
            <a:r>
              <a:rPr lang="en-US" dirty="0"/>
              <a:t>-&gt;</a:t>
            </a:r>
            <a:r>
              <a:rPr lang="en-US" dirty="0" err="1"/>
              <a:t>RedrawAxis</a:t>
            </a:r>
            <a:r>
              <a:rPr lang="en-US" dirty="0"/>
              <a:t>();</a:t>
            </a:r>
          </a:p>
          <a:p>
            <a:endParaRPr lang="en-US" dirty="0"/>
          </a:p>
          <a:p>
            <a:endParaRPr lang="en-US" dirty="0"/>
          </a:p>
          <a:p>
            <a:r>
              <a:rPr lang="en-US" dirty="0" err="1"/>
              <a:t>canvaspeak</a:t>
            </a:r>
            <a:r>
              <a:rPr lang="en-US" dirty="0"/>
              <a:t>-&gt;</a:t>
            </a:r>
            <a:r>
              <a:rPr lang="en-US" dirty="0" err="1"/>
              <a:t>SaveAs</a:t>
            </a:r>
            <a:r>
              <a:rPr lang="en-US" dirty="0"/>
              <a:t>("F:/out/Test_EECProposal_DS1vsDSL2_statistics/gamma_spectrum.png");</a:t>
            </a:r>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368</a:t>
            </a:fld>
            <a:endParaRPr lang="zh-CN" altLang="en-US"/>
          </a:p>
        </p:txBody>
      </p:sp>
    </p:spTree>
    <p:extLst>
      <p:ext uri="{BB962C8B-B14F-4D97-AF65-F5344CB8AC3E}">
        <p14:creationId xmlns:p14="http://schemas.microsoft.com/office/powerpoint/2010/main" val="32875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1EFB970-9EE5-4ACE-8E66-2E1E038C78DF}" type="slidenum">
              <a:rPr lang="zh-CN" altLang="en-US" smtClean="0"/>
              <a:t>100</a:t>
            </a:fld>
            <a:endParaRPr lang="zh-CN" altLang="en-US"/>
          </a:p>
        </p:txBody>
      </p:sp>
    </p:spTree>
    <p:extLst>
      <p:ext uri="{BB962C8B-B14F-4D97-AF65-F5344CB8AC3E}">
        <p14:creationId xmlns:p14="http://schemas.microsoft.com/office/powerpoint/2010/main" val="9237810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::Open("F:/out/G4_rootfiles_with_tree_Eg4156/S31_Gamma4156_Eg4155.84_Tau1.0_SP1.00_AC0.0_2m_DSL2.root");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600);//</a:t>
            </a:r>
            <a:r>
              <a:rPr lang="zh-CN" altLang="en-US" dirty="0"/>
              <a:t>建立画布</a:t>
            </a:r>
          </a:p>
          <a:p>
            <a:r>
              <a:rPr lang="en-US" dirty="0" err="1"/>
              <a:t>canvaspeak</a:t>
            </a:r>
            <a:r>
              <a:rPr lang="en-US" dirty="0"/>
              <a:t>-&gt;cd();//</a:t>
            </a:r>
            <a:r>
              <a:rPr lang="zh-CN" altLang="en-US" dirty="0"/>
              <a:t>进入画布</a:t>
            </a:r>
          </a:p>
          <a:p>
            <a:r>
              <a:rPr lang="en-US" dirty="0" err="1"/>
              <a:t>canvaspeak</a:t>
            </a:r>
            <a:r>
              <a:rPr lang="en-US" dirty="0"/>
              <a:t>-&gt;</a:t>
            </a:r>
            <a:r>
              <a:rPr lang="en-US" dirty="0" err="1"/>
              <a:t>SetTopMargin</a:t>
            </a:r>
            <a:r>
              <a:rPr lang="en-US" dirty="0"/>
              <a:t>(0.025);</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(0.11);</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endParaRPr lang="en-US" dirty="0"/>
          </a:p>
          <a:p>
            <a:r>
              <a:rPr lang="en-US" dirty="0"/>
              <a:t>TH1D* he = new TH1D("he", "he", 8000,0,8000);</a:t>
            </a:r>
          </a:p>
          <a:p>
            <a:r>
              <a:rPr lang="en-US" dirty="0"/>
              <a:t>tree-&gt;Draw("</a:t>
            </a:r>
            <a:r>
              <a:rPr lang="en-US" dirty="0" err="1"/>
              <a:t>Clovere</a:t>
            </a:r>
            <a:r>
              <a:rPr lang="en-US" dirty="0"/>
              <a:t>&gt;&gt;he", "</a:t>
            </a:r>
            <a:r>
              <a:rPr lang="en-US" dirty="0" err="1"/>
              <a:t>Clovere</a:t>
            </a:r>
            <a:r>
              <a:rPr lang="en-US" dirty="0"/>
              <a:t>&gt;0&amp;&amp;</a:t>
            </a:r>
            <a:r>
              <a:rPr lang="en-US" dirty="0" err="1"/>
              <a:t>Clovere</a:t>
            </a:r>
            <a:r>
              <a:rPr lang="en-US" dirty="0"/>
              <a:t>&lt;8000&amp;&amp;DSSD1e+DSSD2e&gt;10000&amp;&amp;DSSD1e&gt;100&amp;&amp;DSSD2e&gt;100","",1.53e5);</a:t>
            </a:r>
          </a:p>
          <a:p>
            <a:endParaRPr lang="en-US" dirty="0"/>
          </a:p>
          <a:p>
            <a:r>
              <a:rPr lang="en-US" dirty="0"/>
              <a:t>//he-&gt;</a:t>
            </a:r>
            <a:r>
              <a:rPr lang="en-US" dirty="0" err="1"/>
              <a:t>Rebin</a:t>
            </a:r>
            <a:r>
              <a:rPr lang="en-US" dirty="0"/>
              <a:t>(2);</a:t>
            </a:r>
          </a:p>
          <a:p>
            <a:r>
              <a:rPr lang="en-US" dirty="0"/>
              <a:t>he-&gt;</a:t>
            </a:r>
            <a:r>
              <a:rPr lang="en-US" dirty="0" err="1"/>
              <a:t>SetLineWidth</a:t>
            </a:r>
            <a:r>
              <a:rPr lang="en-US" dirty="0"/>
              <a:t>(2);</a:t>
            </a:r>
          </a:p>
          <a:p>
            <a:r>
              <a:rPr lang="en-US" dirty="0"/>
              <a:t>he-&gt;</a:t>
            </a:r>
            <a:r>
              <a:rPr lang="en-US" dirty="0" err="1"/>
              <a:t>SetLineColor</a:t>
            </a:r>
            <a:r>
              <a:rPr lang="en-US" dirty="0"/>
              <a:t>(4);</a:t>
            </a:r>
          </a:p>
          <a:p>
            <a:r>
              <a:rPr lang="en-US" dirty="0"/>
              <a:t>he-&gt;</a:t>
            </a:r>
            <a:r>
              <a:rPr lang="en-US" dirty="0" err="1"/>
              <a:t>SetStats</a:t>
            </a:r>
            <a:r>
              <a:rPr lang="en-US" dirty="0"/>
              <a:t>(0);</a:t>
            </a:r>
          </a:p>
          <a:p>
            <a:r>
              <a:rPr lang="en-US" dirty="0"/>
              <a:t>he-&gt;</a:t>
            </a:r>
            <a:r>
              <a:rPr lang="en-US" dirty="0" err="1"/>
              <a:t>SetTitle</a:t>
            </a:r>
            <a:r>
              <a:rPr lang="en-US" dirty="0"/>
              <a:t>("");</a:t>
            </a:r>
          </a:p>
          <a:p>
            <a:r>
              <a:rPr lang="en-US" dirty="0"/>
              <a:t>he-&gt;</a:t>
            </a:r>
            <a:r>
              <a:rPr lang="en-US" dirty="0" err="1"/>
              <a:t>GetXaxis</a:t>
            </a:r>
            <a:r>
              <a:rPr lang="en-US" dirty="0"/>
              <a:t>()-&gt;</a:t>
            </a:r>
            <a:r>
              <a:rPr lang="en-US" dirty="0" err="1"/>
              <a:t>SetTitle</a:t>
            </a:r>
            <a:r>
              <a:rPr lang="en-US" dirty="0"/>
              <a:t>("Energy (keV)");//</a:t>
            </a:r>
            <a:r>
              <a:rPr lang="zh-CN" altLang="en-US" dirty="0"/>
              <a:t>轴名</a:t>
            </a:r>
          </a:p>
          <a:p>
            <a:r>
              <a:rPr lang="en-US" dirty="0"/>
              <a:t>he-&gt;</a:t>
            </a:r>
            <a:r>
              <a:rPr lang="en-US" dirty="0" err="1"/>
              <a:t>GetYaxis</a:t>
            </a:r>
            <a:r>
              <a:rPr lang="en-US" dirty="0"/>
              <a:t>()-&gt;</a:t>
            </a:r>
            <a:r>
              <a:rPr lang="en-US" dirty="0" err="1"/>
              <a:t>SetTitle</a:t>
            </a:r>
            <a:r>
              <a:rPr lang="en-US" dirty="0"/>
              <a:t>("Counts per 1 keV");//</a:t>
            </a:r>
            <a:r>
              <a:rPr lang="zh-CN" altLang="en-US" dirty="0"/>
              <a:t>轴名</a:t>
            </a:r>
          </a:p>
          <a:p>
            <a:r>
              <a:rPr lang="en-US" dirty="0"/>
              <a:t>he-&gt;</a:t>
            </a:r>
            <a:r>
              <a:rPr lang="en-US" dirty="0" err="1"/>
              <a:t>GetXaxis</a:t>
            </a:r>
            <a:r>
              <a:rPr lang="en-US" dirty="0"/>
              <a:t>()-&gt;</a:t>
            </a:r>
            <a:r>
              <a:rPr lang="en-US" dirty="0" err="1"/>
              <a:t>CenterTitle</a:t>
            </a:r>
            <a:r>
              <a:rPr lang="en-US" dirty="0"/>
              <a:t>();//</a:t>
            </a:r>
            <a:r>
              <a:rPr lang="zh-CN" altLang="en-US" dirty="0"/>
              <a:t>居中</a:t>
            </a:r>
          </a:p>
          <a:p>
            <a:r>
              <a:rPr lang="en-US" dirty="0"/>
              <a:t>he-&gt;</a:t>
            </a:r>
            <a:r>
              <a:rPr lang="en-US" dirty="0" err="1"/>
              <a:t>GetYaxis</a:t>
            </a:r>
            <a:r>
              <a:rPr lang="en-US" dirty="0"/>
              <a:t>()-&gt;</a:t>
            </a:r>
            <a:r>
              <a:rPr lang="en-US" dirty="0" err="1"/>
              <a:t>CenterTitle</a:t>
            </a:r>
            <a:r>
              <a:rPr lang="en-US" dirty="0"/>
              <a:t>();//</a:t>
            </a:r>
            <a:r>
              <a:rPr lang="zh-CN" altLang="en-US" dirty="0"/>
              <a:t>居中</a:t>
            </a:r>
          </a:p>
          <a:p>
            <a:r>
              <a:rPr lang="en-US" dirty="0"/>
              <a:t>he-&gt;</a:t>
            </a:r>
            <a:r>
              <a:rPr lang="en-US" dirty="0" err="1"/>
              <a:t>GetXaxis</a:t>
            </a:r>
            <a:r>
              <a:rPr lang="en-US" dirty="0"/>
              <a:t>()-&gt;</a:t>
            </a:r>
            <a:r>
              <a:rPr lang="en-US" dirty="0" err="1"/>
              <a:t>SetLabelFont</a:t>
            </a:r>
            <a:r>
              <a:rPr lang="en-US" dirty="0"/>
              <a:t>(132);//</a:t>
            </a:r>
            <a:r>
              <a:rPr lang="zh-CN" altLang="en-US" dirty="0"/>
              <a:t>坐标字体</a:t>
            </a:r>
          </a:p>
          <a:p>
            <a:r>
              <a:rPr lang="en-US" dirty="0"/>
              <a:t>he-&gt;</a:t>
            </a:r>
            <a:r>
              <a:rPr lang="en-US" dirty="0" err="1"/>
              <a:t>GetYaxis</a:t>
            </a:r>
            <a:r>
              <a:rPr lang="en-US" dirty="0"/>
              <a:t>()-&gt;</a:t>
            </a:r>
            <a:r>
              <a:rPr lang="en-US" dirty="0" err="1"/>
              <a:t>SetLabelFont</a:t>
            </a:r>
            <a:r>
              <a:rPr lang="en-US" dirty="0"/>
              <a:t>(132);//</a:t>
            </a:r>
            <a:r>
              <a:rPr lang="zh-CN" altLang="en-US" dirty="0"/>
              <a:t>坐标字体</a:t>
            </a:r>
          </a:p>
          <a:p>
            <a:r>
              <a:rPr lang="en-US" dirty="0"/>
              <a:t>he-&gt;</a:t>
            </a:r>
            <a:r>
              <a:rPr lang="en-US" dirty="0" err="1"/>
              <a:t>GetXaxis</a:t>
            </a:r>
            <a:r>
              <a:rPr lang="en-US" dirty="0"/>
              <a:t>()-&gt;</a:t>
            </a:r>
            <a:r>
              <a:rPr lang="en-US" dirty="0" err="1"/>
              <a:t>SetLabelSize</a:t>
            </a:r>
            <a:r>
              <a:rPr lang="en-US" dirty="0"/>
              <a:t>(0.06);</a:t>
            </a:r>
          </a:p>
          <a:p>
            <a:r>
              <a:rPr lang="en-US" dirty="0"/>
              <a:t>he-&gt;</a:t>
            </a:r>
            <a:r>
              <a:rPr lang="en-US" dirty="0" err="1"/>
              <a:t>GetYaxis</a:t>
            </a:r>
            <a:r>
              <a:rPr lang="en-US" dirty="0"/>
              <a:t>()-&gt;</a:t>
            </a:r>
            <a:r>
              <a:rPr lang="en-US" dirty="0" err="1"/>
              <a:t>SetLabelSize</a:t>
            </a:r>
            <a:r>
              <a:rPr lang="en-US" dirty="0"/>
              <a:t>(0.06);</a:t>
            </a:r>
          </a:p>
          <a:p>
            <a:r>
              <a:rPr lang="en-US" dirty="0"/>
              <a:t>he-&gt;</a:t>
            </a:r>
            <a:r>
              <a:rPr lang="en-US" dirty="0" err="1"/>
              <a:t>GetXaxis</a:t>
            </a:r>
            <a:r>
              <a:rPr lang="en-US" dirty="0"/>
              <a:t>()-&gt;</a:t>
            </a:r>
            <a:r>
              <a:rPr lang="en-US" dirty="0" err="1"/>
              <a:t>SetTitleFont</a:t>
            </a:r>
            <a:r>
              <a:rPr lang="en-US" dirty="0"/>
              <a:t>(132);//</a:t>
            </a:r>
            <a:r>
              <a:rPr lang="zh-CN" altLang="en-US" dirty="0"/>
              <a:t>轴名字体</a:t>
            </a:r>
          </a:p>
          <a:p>
            <a:r>
              <a:rPr lang="en-US" dirty="0"/>
              <a:t>he-&gt;</a:t>
            </a:r>
            <a:r>
              <a:rPr lang="en-US" dirty="0" err="1"/>
              <a:t>GetYaxis</a:t>
            </a:r>
            <a:r>
              <a:rPr lang="en-US" dirty="0"/>
              <a:t>()-&gt;</a:t>
            </a:r>
            <a:r>
              <a:rPr lang="en-US" dirty="0" err="1"/>
              <a:t>SetTitleFont</a:t>
            </a:r>
            <a:r>
              <a:rPr lang="en-US" dirty="0"/>
              <a:t>(132);//</a:t>
            </a:r>
            <a:r>
              <a:rPr lang="zh-CN" altLang="en-US" dirty="0"/>
              <a:t>轴名字体</a:t>
            </a:r>
          </a:p>
          <a:p>
            <a:r>
              <a:rPr lang="en-US" dirty="0"/>
              <a:t>he-&gt;</a:t>
            </a:r>
            <a:r>
              <a:rPr lang="en-US" dirty="0" err="1"/>
              <a:t>GetXaxis</a:t>
            </a:r>
            <a:r>
              <a:rPr lang="en-US" dirty="0"/>
              <a:t>()-&gt;</a:t>
            </a:r>
            <a:r>
              <a:rPr lang="en-US" dirty="0" err="1"/>
              <a:t>SetTitleOffset</a:t>
            </a:r>
            <a:r>
              <a:rPr lang="en-US" dirty="0"/>
              <a:t>(1.0);//</a:t>
            </a:r>
            <a:r>
              <a:rPr lang="zh-CN" altLang="en-US" dirty="0"/>
              <a:t>轴名偏移</a:t>
            </a:r>
          </a:p>
          <a:p>
            <a:r>
              <a:rPr lang="en-US" dirty="0"/>
              <a:t>he-&gt;</a:t>
            </a:r>
            <a:r>
              <a:rPr lang="en-US" dirty="0" err="1"/>
              <a:t>GetYaxis</a:t>
            </a:r>
            <a:r>
              <a:rPr lang="en-US" dirty="0"/>
              <a:t>()-&gt;</a:t>
            </a:r>
            <a:r>
              <a:rPr lang="en-US" dirty="0" err="1"/>
              <a:t>SetTitleOffset</a:t>
            </a:r>
            <a:r>
              <a:rPr lang="en-US" dirty="0"/>
              <a:t>(0.8);//</a:t>
            </a:r>
            <a:r>
              <a:rPr lang="zh-CN" altLang="en-US" dirty="0"/>
              <a:t>轴名偏移</a:t>
            </a:r>
          </a:p>
          <a:p>
            <a:r>
              <a:rPr lang="en-US" dirty="0"/>
              <a:t>he-&gt;</a:t>
            </a:r>
            <a:r>
              <a:rPr lang="en-US" dirty="0" err="1"/>
              <a:t>GetXaxis</a:t>
            </a:r>
            <a:r>
              <a:rPr lang="en-US" dirty="0"/>
              <a:t>()-&gt;</a:t>
            </a:r>
            <a:r>
              <a:rPr lang="en-US" dirty="0" err="1"/>
              <a:t>SetTitleSize</a:t>
            </a:r>
            <a:r>
              <a:rPr lang="en-US" dirty="0"/>
              <a:t>(0.07);</a:t>
            </a:r>
          </a:p>
          <a:p>
            <a:r>
              <a:rPr lang="en-US" dirty="0"/>
              <a:t>he-&gt;</a:t>
            </a:r>
            <a:r>
              <a:rPr lang="en-US" dirty="0" err="1"/>
              <a:t>GetYaxis</a:t>
            </a:r>
            <a:r>
              <a:rPr lang="en-US" dirty="0"/>
              <a:t>()-&gt;</a:t>
            </a:r>
            <a:r>
              <a:rPr lang="en-US" dirty="0" err="1"/>
              <a:t>SetTitleSize</a:t>
            </a:r>
            <a:r>
              <a:rPr lang="en-US" dirty="0"/>
              <a:t>(0.07);</a:t>
            </a:r>
          </a:p>
          <a:p>
            <a:r>
              <a:rPr lang="en-US" dirty="0"/>
              <a:t>he-&gt;</a:t>
            </a:r>
            <a:r>
              <a:rPr lang="en-US" dirty="0" err="1"/>
              <a:t>GetXaxis</a:t>
            </a:r>
            <a:r>
              <a:rPr lang="en-US" dirty="0"/>
              <a:t>()-&gt;</a:t>
            </a:r>
            <a:r>
              <a:rPr lang="en-US" dirty="0" err="1"/>
              <a:t>SetRangeUser</a:t>
            </a:r>
            <a:r>
              <a:rPr lang="en-US" dirty="0"/>
              <a:t>(4350.5,4570);</a:t>
            </a:r>
          </a:p>
          <a:p>
            <a:r>
              <a:rPr lang="en-US" dirty="0"/>
              <a:t>//he-&gt;</a:t>
            </a:r>
            <a:r>
              <a:rPr lang="en-US" dirty="0" err="1"/>
              <a:t>GetYaxis</a:t>
            </a:r>
            <a:r>
              <a:rPr lang="en-US" dirty="0"/>
              <a:t>()-&gt;</a:t>
            </a:r>
            <a:r>
              <a:rPr lang="en-US" dirty="0" err="1"/>
              <a:t>SetRangeUser</a:t>
            </a:r>
            <a:r>
              <a:rPr lang="en-US" dirty="0"/>
              <a:t>(1,30000);</a:t>
            </a:r>
          </a:p>
          <a:p>
            <a:r>
              <a:rPr lang="en-US" dirty="0"/>
              <a:t>he-&gt;</a:t>
            </a:r>
            <a:r>
              <a:rPr lang="en-US" dirty="0" err="1"/>
              <a:t>GetXaxis</a:t>
            </a:r>
            <a:r>
              <a:rPr lang="en-US" dirty="0"/>
              <a:t>()-&gt;</a:t>
            </a:r>
            <a:r>
              <a:rPr lang="en-US" dirty="0" err="1"/>
              <a:t>SetNdivisions</a:t>
            </a:r>
            <a:r>
              <a:rPr lang="en-US" dirty="0"/>
              <a:t>(505);</a:t>
            </a:r>
          </a:p>
          <a:p>
            <a:r>
              <a:rPr lang="en-US" dirty="0"/>
              <a:t>he-&gt;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GetXaxis</a:t>
            </a:r>
            <a:r>
              <a:rPr lang="en-US" dirty="0"/>
              <a:t>()-&gt;</a:t>
            </a:r>
            <a:r>
              <a:rPr lang="en-US" dirty="0" err="1"/>
              <a:t>SetTickLength</a:t>
            </a:r>
            <a:r>
              <a:rPr lang="en-US" dirty="0"/>
              <a:t>(-0.015);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GetYaxis</a:t>
            </a:r>
            <a:r>
              <a:rPr lang="en-US" dirty="0"/>
              <a:t>()-&gt;</a:t>
            </a:r>
            <a:r>
              <a:rPr lang="en-US" dirty="0" err="1"/>
              <a:t>SetTickLength</a:t>
            </a:r>
            <a:r>
              <a:rPr lang="en-US" dirty="0"/>
              <a:t>(-0.015);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he-&gt;</a:t>
            </a:r>
            <a:r>
              <a:rPr lang="en-US" dirty="0" err="1"/>
              <a:t>GetYaxis</a:t>
            </a:r>
            <a:r>
              <a:rPr lang="en-US" dirty="0"/>
              <a:t>()-&gt;</a:t>
            </a:r>
            <a:r>
              <a:rPr lang="en-US" dirty="0" err="1"/>
              <a:t>Set</a:t>
            </a:r>
            <a:r>
              <a:rPr lang="en-US" altLang="zh-CN" dirty="0" err="1"/>
              <a:t>Label</a:t>
            </a:r>
            <a:r>
              <a:rPr lang="en-US" dirty="0" err="1"/>
              <a:t>Offset</a:t>
            </a:r>
            <a:r>
              <a:rPr lang="en-US" dirty="0"/>
              <a:t>(0.017);</a:t>
            </a:r>
          </a:p>
          <a:p>
            <a:r>
              <a:rPr lang="en-US" dirty="0"/>
              <a:t>he-&gt;</a:t>
            </a:r>
            <a:r>
              <a:rPr lang="en-US" dirty="0" err="1"/>
              <a:t>SetBinErrorOption</a:t>
            </a:r>
            <a:r>
              <a:rPr lang="en-US" dirty="0"/>
              <a:t>(TH1::</a:t>
            </a:r>
            <a:r>
              <a:rPr lang="en-US" dirty="0" err="1"/>
              <a:t>kPoisson</a:t>
            </a:r>
            <a:r>
              <a:rPr lang="en-US" dirty="0"/>
              <a:t>);</a:t>
            </a:r>
          </a:p>
          <a:p>
            <a:r>
              <a:rPr lang="en-US" dirty="0"/>
              <a:t>he-&gt;Draw();</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(kGreen+1);</a:t>
            </a:r>
          </a:p>
          <a:p>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&lt;8000&amp;&amp;DSSD1e+DSSD2e&gt;100&amp;&amp;DSSD1e&gt;100&amp;&amp;DSSD2e&gt;100&amp;&amp;DSSD1x&gt;100&amp;&amp;DSSD1x&lt;103&amp;&amp;DSSD1y&gt;100&amp;&amp;DSSD1y&lt;103","same",1.53e5);</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a:t>
            </a:r>
            <a:r>
              <a:rPr lang="en-US" dirty="0" err="1"/>
              <a:t>kViolet</a:t>
            </a:r>
            <a:r>
              <a:rPr lang="en-US" dirty="0"/>
              <a:t>);</a:t>
            </a:r>
          </a:p>
          <a:p>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&lt;8000&amp;&amp;DSSD1e&gt;100&amp;&amp;DSSD2e&gt;100&amp;&amp;DSSD1x&gt;106&amp;&amp;DSSD1x&lt;109&amp;&amp;DSSD1y&gt;106&amp;&amp;DSSD1y&lt;109","same",1.53e5);</a:t>
            </a:r>
          </a:p>
          <a:p>
            <a:endParaRPr lang="en-US" dirty="0"/>
          </a:p>
          <a:p>
            <a:endParaRPr lang="en-US" dirty="0"/>
          </a:p>
          <a:p>
            <a:r>
              <a:rPr lang="en-US" dirty="0" err="1"/>
              <a:t>TFile</a:t>
            </a:r>
            <a:r>
              <a:rPr lang="en-US" dirty="0"/>
              <a:t> *_file1 = </a:t>
            </a:r>
            <a:r>
              <a:rPr lang="en-US" dirty="0" err="1"/>
              <a:t>TFile</a:t>
            </a:r>
            <a:r>
              <a:rPr lang="en-US" dirty="0"/>
              <a:t>::Open("F:/out/G4_rootfiles_with_tree_Eg4156/S31_Gamma4156_Eg4155.84_Tau1.0_SP1.00_AC0.0_2m_DSL1.root");</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Clovere</a:t>
            </a:r>
            <a:r>
              <a:rPr lang="en-US" dirty="0"/>
              <a:t>","</a:t>
            </a:r>
            <a:r>
              <a:rPr lang="en-US" dirty="0" err="1"/>
              <a:t>Clovere</a:t>
            </a:r>
            <a:r>
              <a:rPr lang="en-US" dirty="0"/>
              <a:t>&gt;0&amp;&amp;</a:t>
            </a:r>
            <a:r>
              <a:rPr lang="en-US" dirty="0" err="1"/>
              <a:t>Clovere</a:t>
            </a:r>
            <a:r>
              <a:rPr lang="en-US" dirty="0"/>
              <a:t>&lt;8000&amp;&amp;DSSD1e+DSSD2e&gt;100&amp;&amp;DSSD1e&gt;100&amp;&amp;DSSD2e&gt;100","same",1.53e5);</a:t>
            </a:r>
          </a:p>
          <a:p>
            <a:r>
              <a:rPr lang="en-US" dirty="0" err="1"/>
              <a:t>gPad</a:t>
            </a:r>
            <a:r>
              <a:rPr lang="en-US" dirty="0"/>
              <a:t>-&gt;</a:t>
            </a:r>
            <a:r>
              <a:rPr lang="en-US" dirty="0" err="1"/>
              <a:t>RedrawAxis</a:t>
            </a:r>
            <a:r>
              <a:rPr lang="en-US" dirty="0"/>
              <a:t>();</a:t>
            </a:r>
          </a:p>
          <a:p>
            <a:endParaRPr lang="en-US" dirty="0"/>
          </a:p>
          <a:p>
            <a:endParaRPr lang="en-US" dirty="0"/>
          </a:p>
          <a:p>
            <a:r>
              <a:rPr lang="en-US" dirty="0" err="1"/>
              <a:t>canvaspeak</a:t>
            </a:r>
            <a:r>
              <a:rPr lang="en-US" dirty="0"/>
              <a:t>-&gt;</a:t>
            </a:r>
            <a:r>
              <a:rPr lang="en-US" dirty="0" err="1"/>
              <a:t>SaveAs</a:t>
            </a:r>
            <a:r>
              <a:rPr lang="en-US" dirty="0"/>
              <a:t>("F:/out/G4_rootfiles_with_tree_Eg4156/alpha_spectrum.png");</a:t>
            </a:r>
          </a:p>
          <a:p>
            <a:endParaRPr lang="en-US" dirty="0"/>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369</a:t>
            </a:fld>
            <a:endParaRPr lang="zh-CN" altLang="en-US"/>
          </a:p>
        </p:txBody>
      </p:sp>
    </p:spTree>
    <p:extLst>
      <p:ext uri="{BB962C8B-B14F-4D97-AF65-F5344CB8AC3E}">
        <p14:creationId xmlns:p14="http://schemas.microsoft.com/office/powerpoint/2010/main" val="39819719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::Open("W:/Storage_DSL/DSL_Comparison/Eg4156/S31_Gamma4156_Eg4155.84_Tau0.0_SP1.00_AC0.0_bkg1.0.root");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1050, 500);//</a:t>
            </a:r>
            <a:r>
              <a:rPr lang="en-US" dirty="0" err="1"/>
              <a:t>建立画布</a:t>
            </a:r>
            <a:endParaRPr lang="en-US" dirty="0"/>
          </a:p>
          <a:p>
            <a:r>
              <a:rPr lang="en-US" dirty="0" err="1"/>
              <a:t>canvaspeak</a:t>
            </a:r>
            <a:r>
              <a:rPr lang="en-US" dirty="0"/>
              <a:t>-&gt;cd();//</a:t>
            </a:r>
            <a:r>
              <a:rPr lang="en-US" dirty="0" err="1"/>
              <a:t>进入画布</a:t>
            </a:r>
            <a:endParaRPr lang="en-US" dirty="0"/>
          </a:p>
          <a:p>
            <a:r>
              <a:rPr lang="en-US" dirty="0" err="1"/>
              <a:t>canvaspeak</a:t>
            </a:r>
            <a:r>
              <a:rPr lang="en-US" dirty="0"/>
              <a:t>-&gt;</a:t>
            </a:r>
            <a:r>
              <a:rPr lang="en-US" dirty="0" err="1"/>
              <a:t>SetTopMargin</a:t>
            </a:r>
            <a:r>
              <a:rPr lang="en-US" dirty="0"/>
              <a:t>(0.032);</a:t>
            </a:r>
          </a:p>
          <a:p>
            <a:r>
              <a:rPr lang="en-US" dirty="0" err="1"/>
              <a:t>canvaspeak</a:t>
            </a:r>
            <a:r>
              <a:rPr lang="en-US" dirty="0"/>
              <a:t>-&gt;</a:t>
            </a:r>
            <a:r>
              <a:rPr lang="en-US" dirty="0" err="1"/>
              <a:t>SetRightMargin</a:t>
            </a:r>
            <a:r>
              <a:rPr lang="en-US" dirty="0"/>
              <a:t>(0.02);</a:t>
            </a:r>
          </a:p>
          <a:p>
            <a:r>
              <a:rPr lang="en-US" dirty="0" err="1"/>
              <a:t>canvaspeak</a:t>
            </a:r>
            <a:r>
              <a:rPr lang="en-US" dirty="0"/>
              <a:t>-&gt;</a:t>
            </a:r>
            <a:r>
              <a:rPr lang="en-US" dirty="0" err="1"/>
              <a:t>SetLeftMargin</a:t>
            </a:r>
            <a:r>
              <a:rPr lang="en-US" dirty="0"/>
              <a:t>(0.09);</a:t>
            </a:r>
          </a:p>
          <a:p>
            <a:r>
              <a:rPr lang="en-US" dirty="0" err="1"/>
              <a:t>canvaspeak</a:t>
            </a:r>
            <a:r>
              <a:rPr lang="en-US" dirty="0"/>
              <a:t>-&gt;</a:t>
            </a:r>
            <a:r>
              <a:rPr lang="en-US" dirty="0" err="1"/>
              <a:t>SetBottomMargin</a:t>
            </a:r>
            <a:r>
              <a:rPr lang="en-US" dirty="0"/>
              <a:t>(0.17);</a:t>
            </a:r>
          </a:p>
          <a:p>
            <a:r>
              <a:rPr lang="en-US" dirty="0" err="1"/>
              <a:t>canvaspeak</a:t>
            </a:r>
            <a:r>
              <a:rPr lang="en-US" dirty="0"/>
              <a:t>-&gt;</a:t>
            </a:r>
            <a:r>
              <a:rPr lang="en-US" dirty="0" err="1"/>
              <a:t>SetFrameLineWidth</a:t>
            </a:r>
            <a:r>
              <a:rPr lang="en-US" dirty="0"/>
              <a:t>(2);</a:t>
            </a:r>
          </a:p>
          <a:p>
            <a:endParaRPr lang="en-US" dirty="0"/>
          </a:p>
          <a:p>
            <a:r>
              <a:rPr lang="en-US" dirty="0" err="1"/>
              <a:t>hSega</a:t>
            </a:r>
            <a:r>
              <a:rPr lang="en-US" dirty="0"/>
              <a:t>-&gt;</a:t>
            </a:r>
            <a:r>
              <a:rPr lang="en-US" dirty="0" err="1"/>
              <a:t>Rebin</a:t>
            </a:r>
            <a:r>
              <a:rPr lang="en-US" dirty="0"/>
              <a:t>(2);</a:t>
            </a:r>
          </a:p>
          <a:p>
            <a:r>
              <a:rPr lang="en-US" dirty="0" err="1"/>
              <a:t>hSega</a:t>
            </a:r>
            <a:r>
              <a:rPr lang="en-US" dirty="0"/>
              <a:t>-&gt;</a:t>
            </a:r>
            <a:r>
              <a:rPr lang="en-US" dirty="0" err="1"/>
              <a:t>SetLineWidth</a:t>
            </a:r>
            <a:r>
              <a:rPr lang="en-US" dirty="0"/>
              <a:t>(2);</a:t>
            </a:r>
          </a:p>
          <a:p>
            <a:r>
              <a:rPr lang="en-US" dirty="0" err="1"/>
              <a:t>hSega</a:t>
            </a:r>
            <a:r>
              <a:rPr lang="en-US" dirty="0"/>
              <a:t>-&gt;</a:t>
            </a:r>
            <a:r>
              <a:rPr lang="en-US" dirty="0" err="1"/>
              <a:t>SetLineColor</a:t>
            </a:r>
            <a:r>
              <a:rPr lang="en-US" dirty="0"/>
              <a:t>(4);</a:t>
            </a:r>
          </a:p>
          <a:p>
            <a:r>
              <a:rPr lang="en-US" dirty="0" err="1"/>
              <a:t>hSega</a:t>
            </a:r>
            <a:r>
              <a:rPr lang="en-US" dirty="0"/>
              <a:t>-&gt;</a:t>
            </a:r>
            <a:r>
              <a:rPr lang="en-US" dirty="0" err="1"/>
              <a:t>SetStats</a:t>
            </a:r>
            <a:r>
              <a:rPr lang="en-US" dirty="0"/>
              <a:t>(0);</a:t>
            </a:r>
          </a:p>
          <a:p>
            <a:r>
              <a:rPr lang="en-US" dirty="0" err="1"/>
              <a:t>hSega</a:t>
            </a:r>
            <a:r>
              <a:rPr lang="en-US" dirty="0"/>
              <a:t>-&gt;</a:t>
            </a:r>
            <a:r>
              <a:rPr lang="en-US" dirty="0" err="1"/>
              <a:t>SetTitle</a:t>
            </a:r>
            <a:r>
              <a:rPr lang="en-US" dirty="0"/>
              <a:t>("");</a:t>
            </a:r>
          </a:p>
          <a:p>
            <a:r>
              <a:rPr lang="en-US" dirty="0" err="1"/>
              <a:t>hSega</a:t>
            </a:r>
            <a:r>
              <a:rPr lang="en-US" dirty="0"/>
              <a:t>-&gt;</a:t>
            </a:r>
            <a:r>
              <a:rPr lang="en-US" dirty="0" err="1"/>
              <a:t>GetXaxis</a:t>
            </a:r>
            <a:r>
              <a:rPr lang="en-US" dirty="0"/>
              <a:t>()-&gt;</a:t>
            </a:r>
            <a:r>
              <a:rPr lang="en-US" dirty="0" err="1"/>
              <a:t>SetTitle</a:t>
            </a:r>
            <a:r>
              <a:rPr lang="en-US" dirty="0"/>
              <a:t>("Energy (keV)");//</a:t>
            </a:r>
            <a:r>
              <a:rPr lang="en-US" dirty="0" err="1"/>
              <a:t>轴名</a:t>
            </a:r>
            <a:endParaRPr lang="en-US" dirty="0"/>
          </a:p>
          <a:p>
            <a:r>
              <a:rPr lang="en-US" dirty="0" err="1"/>
              <a:t>hSega</a:t>
            </a:r>
            <a:r>
              <a:rPr lang="en-US" dirty="0"/>
              <a:t>-&gt;</a:t>
            </a:r>
            <a:r>
              <a:rPr lang="en-US" dirty="0" err="1"/>
              <a:t>GetYaxis</a:t>
            </a:r>
            <a:r>
              <a:rPr lang="en-US" dirty="0"/>
              <a:t>()-&gt;</a:t>
            </a:r>
            <a:r>
              <a:rPr lang="en-US" dirty="0" err="1"/>
              <a:t>SetTitle</a:t>
            </a:r>
            <a:r>
              <a:rPr lang="en-US" dirty="0"/>
              <a:t>("Counts per 4 keV");//</a:t>
            </a:r>
            <a:r>
              <a:rPr lang="en-US" dirty="0" err="1"/>
              <a:t>轴名</a:t>
            </a:r>
            <a:endParaRPr lang="en-US" dirty="0"/>
          </a:p>
          <a:p>
            <a:r>
              <a:rPr lang="en-US" dirty="0" err="1"/>
              <a:t>hSega</a:t>
            </a:r>
            <a:r>
              <a:rPr lang="en-US" dirty="0"/>
              <a:t>-&gt;</a:t>
            </a:r>
            <a:r>
              <a:rPr lang="en-US" dirty="0" err="1"/>
              <a:t>GetXaxis</a:t>
            </a:r>
            <a:r>
              <a:rPr lang="en-US" dirty="0"/>
              <a:t>()-&gt;</a:t>
            </a:r>
            <a:r>
              <a:rPr lang="en-US" dirty="0" err="1"/>
              <a:t>CenterTitle</a:t>
            </a:r>
            <a:r>
              <a:rPr lang="en-US" dirty="0"/>
              <a:t>();//</a:t>
            </a:r>
            <a:r>
              <a:rPr lang="en-US" dirty="0" err="1"/>
              <a:t>居中</a:t>
            </a:r>
            <a:endParaRPr lang="en-US" dirty="0"/>
          </a:p>
          <a:p>
            <a:r>
              <a:rPr lang="en-US" dirty="0" err="1"/>
              <a:t>hSega</a:t>
            </a:r>
            <a:r>
              <a:rPr lang="en-US" dirty="0"/>
              <a:t>-&gt;</a:t>
            </a:r>
            <a:r>
              <a:rPr lang="en-US" dirty="0" err="1"/>
              <a:t>GetYaxis</a:t>
            </a:r>
            <a:r>
              <a:rPr lang="en-US" dirty="0"/>
              <a:t>()-&gt;</a:t>
            </a:r>
            <a:r>
              <a:rPr lang="en-US" dirty="0" err="1"/>
              <a:t>CenterTitle</a:t>
            </a:r>
            <a:r>
              <a:rPr lang="en-US" dirty="0"/>
              <a:t>();//</a:t>
            </a:r>
            <a:r>
              <a:rPr lang="en-US" dirty="0" err="1"/>
              <a:t>居中</a:t>
            </a:r>
            <a:endParaRPr lang="en-US" dirty="0"/>
          </a:p>
          <a:p>
            <a:r>
              <a:rPr lang="en-US" dirty="0" err="1"/>
              <a:t>hSega</a:t>
            </a:r>
            <a:r>
              <a:rPr lang="en-US" dirty="0"/>
              <a:t>-&gt;</a:t>
            </a:r>
            <a:r>
              <a:rPr lang="en-US" dirty="0" err="1"/>
              <a:t>GetXaxis</a:t>
            </a:r>
            <a:r>
              <a:rPr lang="en-US" dirty="0"/>
              <a:t>()-&gt;</a:t>
            </a:r>
            <a:r>
              <a:rPr lang="en-US" dirty="0" err="1"/>
              <a:t>SetLabelFont</a:t>
            </a:r>
            <a:r>
              <a:rPr lang="en-US" dirty="0"/>
              <a:t>(132);//</a:t>
            </a:r>
            <a:r>
              <a:rPr lang="en-US" dirty="0" err="1"/>
              <a:t>坐标字体</a:t>
            </a:r>
            <a:endParaRPr lang="en-US" dirty="0"/>
          </a:p>
          <a:p>
            <a:r>
              <a:rPr lang="en-US" dirty="0" err="1"/>
              <a:t>hSega</a:t>
            </a:r>
            <a:r>
              <a:rPr lang="en-US" dirty="0"/>
              <a:t>-&gt;</a:t>
            </a:r>
            <a:r>
              <a:rPr lang="en-US" dirty="0" err="1"/>
              <a:t>GetYaxis</a:t>
            </a:r>
            <a:r>
              <a:rPr lang="en-US" dirty="0"/>
              <a:t>()-&gt;</a:t>
            </a:r>
            <a:r>
              <a:rPr lang="en-US" dirty="0" err="1"/>
              <a:t>SetLabelFont</a:t>
            </a:r>
            <a:r>
              <a:rPr lang="en-US" dirty="0"/>
              <a:t>(132);//</a:t>
            </a:r>
            <a:r>
              <a:rPr lang="en-US" dirty="0" err="1"/>
              <a:t>坐标字体</a:t>
            </a:r>
            <a:endParaRPr lang="en-US" dirty="0"/>
          </a:p>
          <a:p>
            <a:r>
              <a:rPr lang="en-US" dirty="0" err="1"/>
              <a:t>hSega</a:t>
            </a:r>
            <a:r>
              <a:rPr lang="en-US" dirty="0"/>
              <a:t>-&gt;</a:t>
            </a:r>
            <a:r>
              <a:rPr lang="en-US" dirty="0" err="1"/>
              <a:t>GetXaxis</a:t>
            </a:r>
            <a:r>
              <a:rPr lang="en-US" dirty="0"/>
              <a:t>()-&gt;</a:t>
            </a:r>
            <a:r>
              <a:rPr lang="en-US" dirty="0" err="1"/>
              <a:t>SetLabelSize</a:t>
            </a:r>
            <a:r>
              <a:rPr lang="en-US" dirty="0"/>
              <a:t>(0.07);</a:t>
            </a:r>
          </a:p>
          <a:p>
            <a:r>
              <a:rPr lang="en-US" dirty="0" err="1"/>
              <a:t>hSega</a:t>
            </a:r>
            <a:r>
              <a:rPr lang="en-US" dirty="0"/>
              <a:t>-&gt;</a:t>
            </a:r>
            <a:r>
              <a:rPr lang="en-US" dirty="0" err="1"/>
              <a:t>GetYaxis</a:t>
            </a:r>
            <a:r>
              <a:rPr lang="en-US" dirty="0"/>
              <a:t>()-&gt;</a:t>
            </a:r>
            <a:r>
              <a:rPr lang="en-US" dirty="0" err="1"/>
              <a:t>SetLabelSize</a:t>
            </a:r>
            <a:r>
              <a:rPr lang="en-US" dirty="0"/>
              <a:t>(0.07);</a:t>
            </a:r>
          </a:p>
          <a:p>
            <a:r>
              <a:rPr lang="en-US" dirty="0" err="1"/>
              <a:t>hSega</a:t>
            </a:r>
            <a:r>
              <a:rPr lang="en-US" dirty="0"/>
              <a:t>-&gt;</a:t>
            </a:r>
            <a:r>
              <a:rPr lang="en-US" dirty="0" err="1"/>
              <a:t>GetXaxis</a:t>
            </a:r>
            <a:r>
              <a:rPr lang="en-US" dirty="0"/>
              <a:t>()-&gt;</a:t>
            </a:r>
            <a:r>
              <a:rPr lang="en-US" dirty="0" err="1"/>
              <a:t>SetTitleFont</a:t>
            </a:r>
            <a:r>
              <a:rPr lang="en-US" dirty="0"/>
              <a:t>(132);//</a:t>
            </a:r>
            <a:r>
              <a:rPr lang="en-US" dirty="0" err="1"/>
              <a:t>轴名字体</a:t>
            </a:r>
            <a:endParaRPr lang="en-US" dirty="0"/>
          </a:p>
          <a:p>
            <a:r>
              <a:rPr lang="en-US" dirty="0" err="1"/>
              <a:t>hSega</a:t>
            </a:r>
            <a:r>
              <a:rPr lang="en-US" dirty="0"/>
              <a:t>-&gt;</a:t>
            </a:r>
            <a:r>
              <a:rPr lang="en-US" dirty="0" err="1"/>
              <a:t>GetYaxis</a:t>
            </a:r>
            <a:r>
              <a:rPr lang="en-US" dirty="0"/>
              <a:t>()-&gt;</a:t>
            </a:r>
            <a:r>
              <a:rPr lang="en-US" dirty="0" err="1"/>
              <a:t>SetTitleFont</a:t>
            </a:r>
            <a:r>
              <a:rPr lang="en-US" dirty="0"/>
              <a:t>(132);//</a:t>
            </a:r>
            <a:r>
              <a:rPr lang="en-US" dirty="0" err="1"/>
              <a:t>轴名字体</a:t>
            </a:r>
            <a:endParaRPr lang="en-US" dirty="0"/>
          </a:p>
          <a:p>
            <a:r>
              <a:rPr lang="en-US" dirty="0" err="1"/>
              <a:t>hSega</a:t>
            </a:r>
            <a:r>
              <a:rPr lang="en-US" dirty="0"/>
              <a:t>-&gt;</a:t>
            </a:r>
            <a:r>
              <a:rPr lang="en-US" dirty="0" err="1"/>
              <a:t>GetXaxis</a:t>
            </a:r>
            <a:r>
              <a:rPr lang="en-US" dirty="0"/>
              <a:t>()-&gt;</a:t>
            </a:r>
            <a:r>
              <a:rPr lang="en-US" dirty="0" err="1"/>
              <a:t>SetTitleOffset</a:t>
            </a:r>
            <a:r>
              <a:rPr lang="en-US" dirty="0"/>
              <a:t>(1.0);//</a:t>
            </a:r>
            <a:r>
              <a:rPr lang="en-US" dirty="0" err="1"/>
              <a:t>轴名偏移</a:t>
            </a:r>
            <a:endParaRPr lang="en-US" dirty="0"/>
          </a:p>
          <a:p>
            <a:r>
              <a:rPr lang="en-US" dirty="0" err="1"/>
              <a:t>hSega</a:t>
            </a:r>
            <a:r>
              <a:rPr lang="en-US" dirty="0"/>
              <a:t>-&gt;</a:t>
            </a:r>
            <a:r>
              <a:rPr lang="en-US" dirty="0" err="1"/>
              <a:t>GetYaxis</a:t>
            </a:r>
            <a:r>
              <a:rPr lang="en-US" dirty="0"/>
              <a:t>()-&gt;</a:t>
            </a:r>
            <a:r>
              <a:rPr lang="en-US" dirty="0" err="1"/>
              <a:t>SetTitleOffset</a:t>
            </a:r>
            <a:r>
              <a:rPr lang="en-US" dirty="0"/>
              <a:t>(0.55);//</a:t>
            </a:r>
            <a:r>
              <a:rPr lang="en-US" dirty="0" err="1"/>
              <a:t>轴名偏移</a:t>
            </a:r>
            <a:endParaRPr lang="en-US" dirty="0"/>
          </a:p>
          <a:p>
            <a:r>
              <a:rPr lang="en-US" dirty="0" err="1"/>
              <a:t>hSega</a:t>
            </a:r>
            <a:r>
              <a:rPr lang="en-US" dirty="0"/>
              <a:t>-&gt;</a:t>
            </a:r>
            <a:r>
              <a:rPr lang="en-US" dirty="0" err="1"/>
              <a:t>GetXaxis</a:t>
            </a:r>
            <a:r>
              <a:rPr lang="en-US" dirty="0"/>
              <a:t>()-&gt;</a:t>
            </a:r>
            <a:r>
              <a:rPr lang="en-US" dirty="0" err="1"/>
              <a:t>SetTitleSize</a:t>
            </a:r>
            <a:r>
              <a:rPr lang="en-US" dirty="0"/>
              <a:t>(0.08);</a:t>
            </a:r>
          </a:p>
          <a:p>
            <a:r>
              <a:rPr lang="en-US" dirty="0" err="1"/>
              <a:t>hSega</a:t>
            </a:r>
            <a:r>
              <a:rPr lang="en-US" dirty="0"/>
              <a:t>-&gt;</a:t>
            </a:r>
            <a:r>
              <a:rPr lang="en-US" dirty="0" err="1"/>
              <a:t>GetYaxis</a:t>
            </a:r>
            <a:r>
              <a:rPr lang="en-US" dirty="0"/>
              <a:t>()-&gt;</a:t>
            </a:r>
            <a:r>
              <a:rPr lang="en-US" dirty="0" err="1"/>
              <a:t>SetTitleSize</a:t>
            </a:r>
            <a:r>
              <a:rPr lang="en-US" dirty="0"/>
              <a:t>(0.08);</a:t>
            </a:r>
          </a:p>
          <a:p>
            <a:r>
              <a:rPr lang="en-US" dirty="0"/>
              <a:t>//</a:t>
            </a:r>
            <a:r>
              <a:rPr lang="en-US" dirty="0" err="1"/>
              <a:t>hSega</a:t>
            </a:r>
            <a:r>
              <a:rPr lang="en-US" dirty="0"/>
              <a:t>-&gt;</a:t>
            </a:r>
            <a:r>
              <a:rPr lang="en-US" dirty="0" err="1"/>
              <a:t>GetXaxis</a:t>
            </a:r>
            <a:r>
              <a:rPr lang="en-US" dirty="0"/>
              <a:t>()-&gt;</a:t>
            </a:r>
            <a:r>
              <a:rPr lang="en-US" dirty="0" err="1"/>
              <a:t>SetRangeUser</a:t>
            </a:r>
            <a:r>
              <a:rPr lang="en-US" dirty="0"/>
              <a:t>(100,6000);</a:t>
            </a:r>
          </a:p>
          <a:p>
            <a:r>
              <a:rPr lang="en-US" dirty="0" err="1"/>
              <a:t>hSega</a:t>
            </a:r>
            <a:r>
              <a:rPr lang="en-US" dirty="0"/>
              <a:t>-&gt;</a:t>
            </a:r>
            <a:r>
              <a:rPr lang="en-US" dirty="0" err="1"/>
              <a:t>GetYaxis</a:t>
            </a:r>
            <a:r>
              <a:rPr lang="en-US" dirty="0"/>
              <a:t>()-&gt;</a:t>
            </a:r>
            <a:r>
              <a:rPr lang="en-US" dirty="0" err="1"/>
              <a:t>SetRangeUser</a:t>
            </a:r>
            <a:r>
              <a:rPr lang="en-US" dirty="0"/>
              <a:t>(0,20);</a:t>
            </a:r>
          </a:p>
          <a:p>
            <a:r>
              <a:rPr lang="en-US" dirty="0" err="1"/>
              <a:t>hSega</a:t>
            </a:r>
            <a:r>
              <a:rPr lang="en-US" dirty="0"/>
              <a:t>-&gt;</a:t>
            </a:r>
            <a:r>
              <a:rPr lang="en-US" dirty="0" err="1"/>
              <a:t>GetYaxis</a:t>
            </a:r>
            <a:r>
              <a:rPr lang="en-US" dirty="0"/>
              <a:t>()-&gt;</a:t>
            </a:r>
            <a:r>
              <a:rPr lang="en-US" dirty="0" err="1"/>
              <a:t>SetNdivisions</a:t>
            </a:r>
            <a:r>
              <a:rPr lang="en-US" dirty="0"/>
              <a:t>(505);</a:t>
            </a:r>
          </a:p>
          <a:p>
            <a:r>
              <a:rPr lang="en-US" dirty="0" err="1"/>
              <a:t>hSega</a:t>
            </a:r>
            <a:r>
              <a:rPr lang="en-US" dirty="0"/>
              <a:t>-&gt;</a:t>
            </a:r>
            <a:r>
              <a:rPr lang="en-US" dirty="0" err="1"/>
              <a:t>GetYaxis</a:t>
            </a:r>
            <a:r>
              <a:rPr lang="en-US" dirty="0"/>
              <a:t>()-&gt;</a:t>
            </a:r>
            <a:r>
              <a:rPr lang="en-US" dirty="0" err="1"/>
              <a:t>SetTickLength</a:t>
            </a:r>
            <a:r>
              <a:rPr lang="en-US" dirty="0"/>
              <a:t>(0.015);</a:t>
            </a:r>
          </a:p>
          <a:p>
            <a:r>
              <a:rPr lang="en-US" dirty="0" err="1"/>
              <a:t>hSega</a:t>
            </a:r>
            <a:r>
              <a:rPr lang="en-US" dirty="0"/>
              <a:t>-&gt;Draw("");</a:t>
            </a:r>
          </a:p>
          <a:p>
            <a:r>
              <a:rPr lang="en-US" dirty="0" err="1"/>
              <a:t>canvaspeak</a:t>
            </a:r>
            <a:r>
              <a:rPr lang="en-US" dirty="0"/>
              <a:t>-&gt;</a:t>
            </a:r>
            <a:r>
              <a:rPr lang="en-US" dirty="0" err="1"/>
              <a:t>SaveAs</a:t>
            </a:r>
            <a:r>
              <a:rPr lang="en-US" dirty="0"/>
              <a:t>("W:/Storage_DSL/DSL_Comparison/Eg4156/S31_Gamma4156_Eg4155.84_Tau0.0_SP1.00_AC0.0_bkg1.0_for_EEC_S2373.png");</a:t>
            </a:r>
          </a:p>
          <a:p>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371</a:t>
            </a:fld>
            <a:endParaRPr lang="zh-CN" altLang="en-US"/>
          </a:p>
        </p:txBody>
      </p:sp>
    </p:spTree>
    <p:extLst>
      <p:ext uri="{BB962C8B-B14F-4D97-AF65-F5344CB8AC3E}">
        <p14:creationId xmlns:p14="http://schemas.microsoft.com/office/powerpoint/2010/main" val="1360258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123</a:t>
            </a:fld>
            <a:endParaRPr lang="zh-CN" altLang="en-US"/>
          </a:p>
        </p:txBody>
      </p:sp>
    </p:spTree>
    <p:extLst>
      <p:ext uri="{BB962C8B-B14F-4D97-AF65-F5344CB8AC3E}">
        <p14:creationId xmlns:p14="http://schemas.microsoft.com/office/powerpoint/2010/main" val="184831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8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47B9A-6466-4766-90E2-482FDB3B5808}" type="datetimeFigureOut">
              <a:rPr lang="zh-CN" altLang="en-US" smtClean="0"/>
              <a:t>2025/2/1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EB876D4-2203-47A0-B961-ABA6709543A0}" type="slidenum">
              <a:rPr lang="zh-CN" altLang="en-US" smtClean="0"/>
              <a:t>‹#›</a:t>
            </a:fld>
            <a:endParaRPr lang="zh-CN" altLang="en-US"/>
          </a:p>
        </p:txBody>
      </p:sp>
    </p:spTree>
    <p:extLst>
      <p:ext uri="{BB962C8B-B14F-4D97-AF65-F5344CB8AC3E}">
        <p14:creationId xmlns:p14="http://schemas.microsoft.com/office/powerpoint/2010/main" val="649652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88959-F720-4966-B596-463ECC815040}" type="datetimeFigureOut">
              <a:rPr lang="zh-CN" altLang="en-US" smtClean="0"/>
              <a:t>2025/2/1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BF845-F599-48C2-A039-77A54BD9F439}" type="slidenum">
              <a:rPr lang="zh-CN" altLang="en-US" smtClean="0"/>
              <a:t>‹#›</a:t>
            </a:fld>
            <a:endParaRPr lang="zh-CN" altLang="en-US"/>
          </a:p>
        </p:txBody>
      </p:sp>
    </p:spTree>
    <p:extLst>
      <p:ext uri="{BB962C8B-B14F-4D97-AF65-F5344CB8AC3E}">
        <p14:creationId xmlns:p14="http://schemas.microsoft.com/office/powerpoint/2010/main" val="357802156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2.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3.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s>
</file>

<file path=ppt/slides/_rels/slide1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8" Type="http://schemas.openxmlformats.org/officeDocument/2006/relationships/image" Target="../media/image6300.png"/><Relationship Id="rId3" Type="http://schemas.openxmlformats.org/officeDocument/2006/relationships/image" Target="../media/image6250.png"/><Relationship Id="rId7" Type="http://schemas.openxmlformats.org/officeDocument/2006/relationships/image" Target="../media/image6290.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6280.png"/><Relationship Id="rId11" Type="http://schemas.openxmlformats.org/officeDocument/2006/relationships/image" Target="../media/image6330.png"/><Relationship Id="rId5" Type="http://schemas.openxmlformats.org/officeDocument/2006/relationships/image" Target="../media/image6270.png"/><Relationship Id="rId10" Type="http://schemas.openxmlformats.org/officeDocument/2006/relationships/image" Target="../media/image6320.png"/><Relationship Id="rId4" Type="http://schemas.openxmlformats.org/officeDocument/2006/relationships/image" Target="../media/image6260.png"/><Relationship Id="rId9" Type="http://schemas.openxmlformats.org/officeDocument/2006/relationships/image" Target="../media/image6310.png"/></Relationships>
</file>

<file path=ppt/slides/_rels/slide11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xml"/><Relationship Id="rId5" Type="http://schemas.openxmlformats.org/officeDocument/2006/relationships/image" Target="../media/image184.png"/><Relationship Id="rId4" Type="http://schemas.openxmlformats.org/officeDocument/2006/relationships/image" Target="../media/image183.png"/></Relationships>
</file>

<file path=ppt/slides/_rels/slide11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 Id="rId5" Type="http://schemas.openxmlformats.org/officeDocument/2006/relationships/chart" Target="../charts/chart11.xml"/><Relationship Id="rId4" Type="http://schemas.openxmlformats.org/officeDocument/2006/relationships/chart" Target="../charts/char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2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14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xml"/><Relationship Id="rId4" Type="http://schemas.openxmlformats.org/officeDocument/2006/relationships/image" Target="../media/image203.png"/></Relationships>
</file>

<file path=ppt/slides/_rels/slide14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https://www.triumf.ca/how-write-endorsed-certificate-statement-letter"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xml"/><Relationship Id="rId5" Type="http://schemas.openxmlformats.org/officeDocument/2006/relationships/image" Target="../media/image211.png"/><Relationship Id="rId4" Type="http://schemas.openxmlformats.org/officeDocument/2006/relationships/image" Target="../media/image210.png"/></Relationships>
</file>

<file path=ppt/slides/_rels/slide15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16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xml"/><Relationship Id="rId4" Type="http://schemas.openxmlformats.org/officeDocument/2006/relationships/image" Target="../media/image225.png"/></Relationships>
</file>

<file path=ppt/slides/_rels/slide16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xml"/><Relationship Id="rId5" Type="http://schemas.openxmlformats.org/officeDocument/2006/relationships/image" Target="../media/image229.png"/><Relationship Id="rId4" Type="http://schemas.openxmlformats.org/officeDocument/2006/relationships/image" Target="../media/image228.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1.xml"/><Relationship Id="rId4" Type="http://schemas.openxmlformats.org/officeDocument/2006/relationships/image" Target="../media/image234.png"/></Relationships>
</file>

<file path=ppt/slides/_rels/slide17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09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9.png"/><Relationship Id="rId4" Type="http://schemas.openxmlformats.org/officeDocument/2006/relationships/image" Target="../media/image238.png"/></Relationships>
</file>

<file path=ppt/slides/_rels/slide17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xml"/><Relationship Id="rId4" Type="http://schemas.openxmlformats.org/officeDocument/2006/relationships/image" Target="../media/image244.png"/></Relationships>
</file>

<file path=ppt/slides/_rels/slide178.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5.png"/></Relationships>
</file>

<file path=ppt/slides/_rels/slide18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18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2.png"/><Relationship Id="rId1" Type="http://schemas.openxmlformats.org/officeDocument/2006/relationships/slideLayout" Target="../slideLayouts/slideLayout1.xml"/><Relationship Id="rId4" Type="http://schemas.openxmlformats.org/officeDocument/2006/relationships/image" Target="../media/image261.png"/></Relationships>
</file>

<file path=ppt/slides/_rels/slide18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xml"/><Relationship Id="rId5" Type="http://schemas.openxmlformats.org/officeDocument/2006/relationships/image" Target="../media/image260.png"/><Relationship Id="rId4" Type="http://schemas.openxmlformats.org/officeDocument/2006/relationships/image" Target="../media/image262.png"/></Relationships>
</file>

<file path=ppt/slides/_rels/slide18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19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73.png"/></Relationships>
</file>

<file path=ppt/slides/_rels/slide19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19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image" Target="../media/image280.png"/></Relationships>
</file>

<file path=ppt/slides/_rels/slide19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xml"/><Relationship Id="rId5" Type="http://schemas.openxmlformats.org/officeDocument/2006/relationships/image" Target="../media/image285.png"/><Relationship Id="rId4" Type="http://schemas.openxmlformats.org/officeDocument/2006/relationships/image" Target="../media/image284.jpeg"/></Relationships>
</file>

<file path=ppt/slides/_rels/slide19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1.xml"/><Relationship Id="rId4" Type="http://schemas.openxmlformats.org/officeDocument/2006/relationships/image" Target="../media/image288.png"/></Relationships>
</file>

<file path=ppt/slides/_rels/slide19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s>
</file>

<file path=ppt/slides/_rels/slide20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png"/></Relationships>
</file>

<file path=ppt/slides/_rels/slide20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307.png"/><Relationship Id="rId1" Type="http://schemas.openxmlformats.org/officeDocument/2006/relationships/slideLayout" Target="../slideLayouts/slideLayout1.xml"/><Relationship Id="rId4" Type="http://schemas.openxmlformats.org/officeDocument/2006/relationships/image" Target="../media/image308.png"/></Relationships>
</file>

<file path=ppt/slides/_rels/slide20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1.xml"/><Relationship Id="rId4" Type="http://schemas.openxmlformats.org/officeDocument/2006/relationships/image" Target="../media/image311.png"/></Relationships>
</file>

<file path=ppt/slides/_rels/slide206.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5" Type="http://schemas.openxmlformats.org/officeDocument/2006/relationships/image" Target="../media/image316.png"/><Relationship Id="rId4" Type="http://schemas.openxmlformats.org/officeDocument/2006/relationships/image" Target="../media/image315.png"/></Relationships>
</file>

<file path=ppt/slides/_rels/slide208.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2.xml"/><Relationship Id="rId5" Type="http://schemas.openxmlformats.org/officeDocument/2006/relationships/image" Target="../media/image322.png"/><Relationship Id="rId4" Type="http://schemas.openxmlformats.org/officeDocument/2006/relationships/image" Target="../media/image32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2.xml"/><Relationship Id="rId5" Type="http://schemas.openxmlformats.org/officeDocument/2006/relationships/image" Target="../media/image321.png"/><Relationship Id="rId4" Type="http://schemas.openxmlformats.org/officeDocument/2006/relationships/image" Target="../media/image319.png"/></Relationships>
</file>

<file path=ppt/slides/_rels/slide21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213.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8.png"/><Relationship Id="rId5" Type="http://schemas.openxmlformats.org/officeDocument/2006/relationships/image" Target="../media/image337.png"/><Relationship Id="rId4" Type="http://schemas.openxmlformats.org/officeDocument/2006/relationships/image" Target="../media/image336.png"/></Relationships>
</file>

<file path=ppt/slides/_rels/slide21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340.png"/></Relationships>
</file>

<file path=ppt/slides/_rels/slide219.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0.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46.png"/></Relationships>
</file>

<file path=ppt/slides/_rels/slide22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1.png"/><Relationship Id="rId4" Type="http://schemas.openxmlformats.org/officeDocument/2006/relationships/image" Target="../media/image350.png"/></Relationships>
</file>

<file path=ppt/slides/_rels/slide222.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22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5.png"/></Relationships>
</file>

<file path=ppt/slides/_rels/slide224.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9.png"/><Relationship Id="rId5" Type="http://schemas.openxmlformats.org/officeDocument/2006/relationships/image" Target="../media/image358.png"/><Relationship Id="rId4" Type="http://schemas.openxmlformats.org/officeDocument/2006/relationships/image" Target="../media/image357.png"/></Relationships>
</file>

<file path=ppt/slides/_rels/slide22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image" Target="../media/image357.png"/></Relationships>
</file>

<file path=ppt/slides/_rels/slide226.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image" Target="../media/image363.png"/></Relationships>
</file>

<file path=ppt/slides/_rels/slide227.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6.png"/><Relationship Id="rId4" Type="http://schemas.openxmlformats.org/officeDocument/2006/relationships/image" Target="../media/image365.png"/></Relationships>
</file>

<file path=ppt/slides/_rels/slide228.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2.xml"/><Relationship Id="rId4" Type="http://schemas.openxmlformats.org/officeDocument/2006/relationships/image" Target="../media/image369.png"/></Relationships>
</file>

<file path=ppt/slides/_rels/slide229.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37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5.png"/></Relationships>
</file>

<file path=ppt/slides/_rels/slide234.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2.xml"/><Relationship Id="rId4" Type="http://schemas.openxmlformats.org/officeDocument/2006/relationships/image" Target="../media/image38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91.png"/><Relationship Id="rId4" Type="http://schemas.openxmlformats.org/officeDocument/2006/relationships/image" Target="../media/image390.png"/></Relationships>
</file>

<file path=ppt/slides/_rels/slide244.xml.rels><?xml version="1.0" encoding="UTF-8" standalone="yes"?>
<Relationships xmlns="http://schemas.openxmlformats.org/package/2006/relationships"><Relationship Id="rId3" Type="http://schemas.openxmlformats.org/officeDocument/2006/relationships/image" Target="../media/image392.png"/><Relationship Id="rId7" Type="http://schemas.openxmlformats.org/officeDocument/2006/relationships/image" Target="../media/image39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5.png"/><Relationship Id="rId5" Type="http://schemas.openxmlformats.org/officeDocument/2006/relationships/image" Target="../media/image394.png"/><Relationship Id="rId4" Type="http://schemas.openxmlformats.org/officeDocument/2006/relationships/image" Target="../media/image393.png"/></Relationships>
</file>

<file path=ppt/slides/_rels/slide245.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99.png"/><Relationship Id="rId4" Type="http://schemas.openxmlformats.org/officeDocument/2006/relationships/image" Target="../media/image398.png"/></Relationships>
</file>

<file path=ppt/slides/_rels/slide246.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3.png"/><Relationship Id="rId4" Type="http://schemas.openxmlformats.org/officeDocument/2006/relationships/image" Target="../media/image402.png"/></Relationships>
</file>

<file path=ppt/slides/_rels/slide248.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50.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09.png"/><Relationship Id="rId4" Type="http://schemas.openxmlformats.org/officeDocument/2006/relationships/image" Target="../media/image408.png"/></Relationships>
</file>

<file path=ppt/slides/_rels/slide251.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12.png"/><Relationship Id="rId4" Type="http://schemas.openxmlformats.org/officeDocument/2006/relationships/image" Target="../media/image411.png"/></Relationships>
</file>

<file path=ppt/slides/_rels/slide252.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4.png"/></Relationships>
</file>

<file path=ppt/slides/_rels/slide253.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19.png"/></Relationships>
</file>

<file path=ppt/slides/_rels/slide257.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2.xml"/><Relationship Id="rId4" Type="http://schemas.openxmlformats.org/officeDocument/2006/relationships/image" Target="../media/image425.png"/></Relationships>
</file>

<file path=ppt/slides/_rels/slide262.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6.png"/></Relationships>
</file>

<file path=ppt/slides/_rels/slide264.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28.png"/></Relationships>
</file>

<file path=ppt/slides/_rels/slide26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267.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3.png"/></Relationships>
</file>

<file path=ppt/slides/_rels/slide268.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269.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70.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8.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33.png"/></Relationships>
</file>

<file path=ppt/slides/_rels/slide27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41.png"/></Relationships>
</file>

<file path=ppt/slides/_rels/slide274.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41.png"/></Relationships>
</file>

<file path=ppt/slides/_rels/slide275.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44.png"/></Relationships>
</file>

<file path=ppt/slides/_rels/slide276.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hyperlink" Target="https://mis.triumf.ca/science/index.jsf" TargetMode="Externa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3600.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48.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80.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50.png"/></Relationships>
</file>

<file path=ppt/slides/_rels/slide281.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55.png"/><Relationship Id="rId4" Type="http://schemas.openxmlformats.org/officeDocument/2006/relationships/image" Target="../media/image454.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458.png"/></Relationships>
</file>

<file path=ppt/slides/_rels/slide293.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9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3850.png"/><Relationship Id="rId4" Type="http://schemas.openxmlformats.org/officeDocument/2006/relationships/image" Target="../media/image461.png"/></Relationships>
</file>

<file path=ppt/slides/_rels/slide295.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463.png"/></Relationships>
</file>

<file path=ppt/slides/_rels/slide296.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67.png"/><Relationship Id="rId5" Type="http://schemas.openxmlformats.org/officeDocument/2006/relationships/image" Target="../media/image466.png"/><Relationship Id="rId4" Type="http://schemas.openxmlformats.org/officeDocument/2006/relationships/image" Target="../media/image465.png"/></Relationships>
</file>

<file path=ppt/slides/_rels/slide297.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69.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hyperlink" Target="https://inspirehep.net/files/0740753cef85409e4d4f2b65555171df" TargetMode="External"/><Relationship Id="rId2" Type="http://schemas.openxmlformats.org/officeDocument/2006/relationships/hyperlink" Target="https://bytemeta.vip/repo/GRIFFINCollaboration/GRSISort/issues/1168" TargetMode="Externa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image" Target="../media/image472.png"/><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image" Target="../media/image474.pn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475.pn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477.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479.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482.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image" Target="../media/image483.png"/><Relationship Id="rId1" Type="http://schemas.openxmlformats.org/officeDocument/2006/relationships/slideLayout" Target="../slideLayouts/slideLayout2.xml"/><Relationship Id="rId4" Type="http://schemas.openxmlformats.org/officeDocument/2006/relationships/image" Target="../media/image485.png"/></Relationships>
</file>

<file path=ppt/slides/_rels/slide3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image" Target="../media/image486.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487.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hyperlink" Target="http://kernidon.triumf.ca:8081/?cmd=custom&amp;page=SpectrumViewer" TargetMode="Externa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image" Target="../media/image488.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49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494.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495.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496.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hyperlink" Target="https://mis.triumf.ca/science/index.jsf" TargetMode="External"/><Relationship Id="rId2" Type="http://schemas.openxmlformats.org/officeDocument/2006/relationships/hyperlink" Target="mailto:sciencediv@triumf.ca" TargetMode="Externa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499.png"/><Relationship Id="rId2" Type="http://schemas.openxmlformats.org/officeDocument/2006/relationships/image" Target="../media/image49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502.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05.png"/></Relationships>
</file>

<file path=ppt/slides/_rels/slide355.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09.png"/><Relationship Id="rId4" Type="http://schemas.openxmlformats.org/officeDocument/2006/relationships/image" Target="../media/image508.png"/></Relationships>
</file>

<file path=ppt/slides/_rels/slide35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60.xml.rels><?xml version="1.0" encoding="UTF-8" standalone="yes"?>
<Relationships xmlns="http://schemas.openxmlformats.org/package/2006/relationships"><Relationship Id="rId2" Type="http://schemas.openxmlformats.org/officeDocument/2006/relationships/image" Target="../media/image513.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514.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515.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22.png"/></Relationships>
</file>

<file path=ppt/slides/_rels/slide369.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3" Type="http://schemas.openxmlformats.org/officeDocument/2006/relationships/image" Target="../media/image525.jpeg"/><Relationship Id="rId2" Type="http://schemas.openxmlformats.org/officeDocument/2006/relationships/image" Target="../media/image524.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jp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http://en.wikipedia.org/wiki/Characteristic_impedance"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www.belden.com/techdatas/english/8216.pdf" TargetMode="External"/><Relationship Id="rId2" Type="http://schemas.openxmlformats.org/officeDocument/2006/relationships/hyperlink" Target="http://www.belden.com/techdatas/english/7805.pdf" TargetMode="External"/><Relationship Id="rId1" Type="http://schemas.openxmlformats.org/officeDocument/2006/relationships/slideLayout" Target="../slideLayouts/slideLayout1.xml"/><Relationship Id="rId5" Type="http://schemas.openxmlformats.org/officeDocument/2006/relationships/hyperlink" Target="http://www.cdint.com/catalog/category/Cables/RG174+low+noise" TargetMode="External"/><Relationship Id="rId4" Type="http://schemas.openxmlformats.org/officeDocument/2006/relationships/hyperlink" Target="http://www.cdint.com/catalog/category/Cables/RG174"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belden.com/techdatas/english/8216.pdf" TargetMode="External"/><Relationship Id="rId2" Type="http://schemas.openxmlformats.org/officeDocument/2006/relationships/hyperlink" Target="http://www.belden.com/techdatas/english/7805.pdf" TargetMode="External"/><Relationship Id="rId1" Type="http://schemas.openxmlformats.org/officeDocument/2006/relationships/slideLayout" Target="../slideLayouts/slideLayout2.xml"/><Relationship Id="rId5" Type="http://schemas.openxmlformats.org/officeDocument/2006/relationships/hyperlink" Target="https://www.cdint.com/catalog/category/Cables/RG174+low+noise" TargetMode="External"/><Relationship Id="rId4" Type="http://schemas.openxmlformats.org/officeDocument/2006/relationships/hyperlink" Target="https://www.cdint.com/catalog/category/Cables/RG174"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www.google.com/url?sa=i&amp;url=https://www.mesytec.com/products/nuclear-physics/MPRB-16.html&amp;psig=AOvVaw3D-VROEPcqDwck3BFmOwNO&amp;ust=1583962180777000&amp;source=images&amp;cd=vfe&amp;ved=0CAIQjRxqFwoTCMC6rJHtkOgCFQAAAAAdAAAAABAD"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hyperlink" Target="mailto:r.schneider@mesytec.com" TargetMode="Externa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sa=i&amp;url=https://www.mesytec.com/products/nuclear-physics/MPR-1.html&amp;psig=AOvVaw354Q48BudeecvTJhSLlYm0&amp;ust=1583963538724000&amp;source=images&amp;cd=vfe&amp;ved=0CAIQjRxqFwoTCLiDpZTykOgCFQAAAAAdAAAAABAD" TargetMode="Externa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646FF11-2919-4B9F-950F-836D2A37B99C}"/>
              </a:ext>
            </a:extLst>
          </p:cNvPr>
          <p:cNvCxnSpPr/>
          <p:nvPr/>
        </p:nvCxnSpPr>
        <p:spPr>
          <a:xfrm>
            <a:off x="3437681" y="2407534"/>
            <a:ext cx="113431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5E43E9-4260-4A88-AC9B-8C237ED75CD8}"/>
              </a:ext>
            </a:extLst>
          </p:cNvPr>
          <p:cNvPicPr>
            <a:picLocks noChangeAspect="1"/>
          </p:cNvPicPr>
          <p:nvPr/>
        </p:nvPicPr>
        <p:blipFill>
          <a:blip r:embed="rId3"/>
          <a:stretch>
            <a:fillRect/>
          </a:stretch>
        </p:blipFill>
        <p:spPr>
          <a:xfrm>
            <a:off x="250618" y="196685"/>
            <a:ext cx="8220075" cy="3543300"/>
          </a:xfrm>
          <a:prstGeom prst="rect">
            <a:avLst/>
          </a:prstGeom>
        </p:spPr>
      </p:pic>
      <p:sp>
        <p:nvSpPr>
          <p:cNvPr id="5" name="TextBox 4">
            <a:extLst>
              <a:ext uri="{FF2B5EF4-FFF2-40B4-BE49-F238E27FC236}">
                <a16:creationId xmlns:a16="http://schemas.microsoft.com/office/drawing/2014/main" id="{9855909E-5823-4D0F-8C44-EFF361EE4F9A}"/>
              </a:ext>
            </a:extLst>
          </p:cNvPr>
          <p:cNvSpPr txBox="1"/>
          <p:nvPr/>
        </p:nvSpPr>
        <p:spPr>
          <a:xfrm>
            <a:off x="0" y="3976061"/>
            <a:ext cx="8869680" cy="369332"/>
          </a:xfrm>
          <a:prstGeom prst="rect">
            <a:avLst/>
          </a:prstGeom>
          <a:noFill/>
        </p:spPr>
        <p:txBody>
          <a:bodyPr wrap="square">
            <a:spAutoFit/>
          </a:bodyPr>
          <a:lstStyle/>
          <a:p>
            <a:r>
              <a:rPr lang="zh-CN" altLang="en-US" dirty="0"/>
              <a:t>/mnt/departments/mechdesign/mechinfo/Drawing Release Documents</a:t>
            </a:r>
          </a:p>
        </p:txBody>
      </p:sp>
    </p:spTree>
    <p:extLst>
      <p:ext uri="{BB962C8B-B14F-4D97-AF65-F5344CB8AC3E}">
        <p14:creationId xmlns:p14="http://schemas.microsoft.com/office/powerpoint/2010/main" val="2830425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0" y="0"/>
            <a:ext cx="1697182" cy="6858000"/>
          </a:xfrm>
          <a:prstGeom prst="rect">
            <a:avLst/>
          </a:prstGeom>
        </p:spPr>
      </p:pic>
      <p:sp>
        <p:nvSpPr>
          <p:cNvPr id="3" name="Rectangle 2"/>
          <p:cNvSpPr/>
          <p:nvPr/>
        </p:nvSpPr>
        <p:spPr>
          <a:xfrm>
            <a:off x="2425700" y="472639"/>
            <a:ext cx="5816600" cy="2554545"/>
          </a:xfrm>
          <a:prstGeom prst="rect">
            <a:avLst/>
          </a:prstGeom>
        </p:spPr>
        <p:txBody>
          <a:bodyPr wrap="square">
            <a:spAutoFit/>
          </a:bodyPr>
          <a:lstStyle/>
          <a:p>
            <a:pPr algn="just"/>
            <a:r>
              <a:rPr lang="en-US" sz="2000" dirty="0" err="1">
                <a:latin typeface="Times New Roman" panose="02020603050405020304" pitchFamily="18" charset="0"/>
                <a:cs typeface="Times New Roman" panose="02020603050405020304" pitchFamily="18" charset="0"/>
              </a:rPr>
              <a:t>mesytec</a:t>
            </a:r>
            <a:r>
              <a:rPr lang="en-US" sz="2000" dirty="0">
                <a:latin typeface="Times New Roman" panose="02020603050405020304" pitchFamily="18" charset="0"/>
                <a:cs typeface="Times New Roman" panose="02020603050405020304" pitchFamily="18" charset="0"/>
              </a:rPr>
              <a:t> MDPP-32 is a fast high resolution time an amplitude digitizer. It is internally realized as a 32 channel adjustable low noise amplifier and a variable differentiation stage, followed by filters and 80 MHz sampling ADCs. The digitized data are analyzed in an FPGA and reconstructed with highest precision. This allows to achieve unique timing and amplitude resolution.</a:t>
            </a:r>
          </a:p>
        </p:txBody>
      </p:sp>
    </p:spTree>
    <p:extLst>
      <p:ext uri="{BB962C8B-B14F-4D97-AF65-F5344CB8AC3E}">
        <p14:creationId xmlns:p14="http://schemas.microsoft.com/office/powerpoint/2010/main" val="37226378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p:cNvPicPr>
          <p:nvPr/>
        </p:nvPicPr>
        <p:blipFill rotWithShape="1">
          <a:blip r:embed="rId3"/>
          <a:srcRect t="5073"/>
          <a:stretch/>
        </p:blipFill>
        <p:spPr>
          <a:xfrm>
            <a:off x="3240000" y="3147461"/>
            <a:ext cx="3240000" cy="2916000"/>
          </a:xfrm>
          <a:prstGeom prst="rect">
            <a:avLst/>
          </a:prstGeom>
        </p:spPr>
      </p:pic>
      <p:pic>
        <p:nvPicPr>
          <p:cNvPr id="3" name="图片 2"/>
          <p:cNvPicPr>
            <a:picLocks/>
          </p:cNvPicPr>
          <p:nvPr/>
        </p:nvPicPr>
        <p:blipFill rotWithShape="1">
          <a:blip r:embed="rId4"/>
          <a:srcRect t="5881"/>
          <a:stretch/>
        </p:blipFill>
        <p:spPr>
          <a:xfrm>
            <a:off x="0" y="3176337"/>
            <a:ext cx="3240000" cy="2916000"/>
          </a:xfrm>
          <a:prstGeom prst="rect">
            <a:avLst/>
          </a:prstGeom>
        </p:spPr>
      </p:pic>
      <p:sp>
        <p:nvSpPr>
          <p:cNvPr id="4" name="文本框 3"/>
          <p:cNvSpPr txBox="1"/>
          <p:nvPr/>
        </p:nvSpPr>
        <p:spPr>
          <a:xfrm>
            <a:off x="1299239" y="6074499"/>
            <a:ext cx="641522" cy="369332"/>
          </a:xfrm>
          <a:prstGeom prst="rect">
            <a:avLst/>
          </a:prstGeom>
          <a:noFill/>
        </p:spPr>
        <p:txBody>
          <a:bodyPr wrap="none" rtlCol="0">
            <a:spAutoFit/>
          </a:bodyPr>
          <a:lstStyle/>
          <a:p>
            <a:r>
              <a:rPr lang="en-US" dirty="0"/>
              <a:t>2.2%</a:t>
            </a:r>
          </a:p>
        </p:txBody>
      </p:sp>
      <p:sp>
        <p:nvSpPr>
          <p:cNvPr id="5" name="文本框 4"/>
          <p:cNvSpPr txBox="1"/>
          <p:nvPr/>
        </p:nvSpPr>
        <p:spPr>
          <a:xfrm>
            <a:off x="4539239" y="6077261"/>
            <a:ext cx="641522" cy="369332"/>
          </a:xfrm>
          <a:prstGeom prst="rect">
            <a:avLst/>
          </a:prstGeom>
          <a:noFill/>
        </p:spPr>
        <p:txBody>
          <a:bodyPr wrap="none" rtlCol="0">
            <a:spAutoFit/>
          </a:bodyPr>
          <a:lstStyle/>
          <a:p>
            <a:r>
              <a:rPr lang="en-US" dirty="0"/>
              <a:t>3.3%</a:t>
            </a:r>
          </a:p>
        </p:txBody>
      </p:sp>
      <p:sp>
        <p:nvSpPr>
          <p:cNvPr id="6" name="矩形 5"/>
          <p:cNvSpPr/>
          <p:nvPr/>
        </p:nvSpPr>
        <p:spPr>
          <a:xfrm>
            <a:off x="887506" y="134471"/>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3729314" y="13447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7812735" y="13447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接箭头连接符 8"/>
          <p:cNvCxnSpPr/>
          <p:nvPr/>
        </p:nvCxnSpPr>
        <p:spPr>
          <a:xfrm flipH="1">
            <a:off x="1095936" y="283190"/>
            <a:ext cx="680136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493139" y="2477851"/>
            <a:ext cx="764697" cy="369332"/>
          </a:xfrm>
          <a:prstGeom prst="rect">
            <a:avLst/>
          </a:prstGeom>
          <a:noFill/>
        </p:spPr>
        <p:txBody>
          <a:bodyPr wrap="none" rtlCol="0">
            <a:spAutoFit/>
          </a:bodyPr>
          <a:lstStyle/>
          <a:p>
            <a:r>
              <a:rPr lang="en-US" altLang="zh-CN" dirty="0"/>
              <a:t>Target</a:t>
            </a:r>
            <a:endParaRPr lang="en-US" dirty="0"/>
          </a:p>
        </p:txBody>
      </p:sp>
      <p:sp>
        <p:nvSpPr>
          <p:cNvPr id="11" name="文本框 10"/>
          <p:cNvSpPr txBox="1"/>
          <p:nvPr/>
        </p:nvSpPr>
        <p:spPr>
          <a:xfrm>
            <a:off x="3903676" y="2474258"/>
            <a:ext cx="426720" cy="369332"/>
          </a:xfrm>
          <a:prstGeom prst="rect">
            <a:avLst/>
          </a:prstGeom>
          <a:noFill/>
        </p:spPr>
        <p:txBody>
          <a:bodyPr wrap="none" rtlCol="0">
            <a:spAutoFit/>
          </a:bodyPr>
          <a:lstStyle/>
          <a:p>
            <a:r>
              <a:rPr lang="en-US" altLang="zh-CN" dirty="0"/>
              <a:t>ΔE</a:t>
            </a:r>
            <a:endParaRPr lang="en-US" dirty="0"/>
          </a:p>
        </p:txBody>
      </p:sp>
      <p:sp>
        <p:nvSpPr>
          <p:cNvPr id="12" name="文本框 11"/>
          <p:cNvSpPr txBox="1"/>
          <p:nvPr/>
        </p:nvSpPr>
        <p:spPr>
          <a:xfrm>
            <a:off x="857785" y="2453626"/>
            <a:ext cx="296876" cy="369332"/>
          </a:xfrm>
          <a:prstGeom prst="rect">
            <a:avLst/>
          </a:prstGeom>
          <a:noFill/>
        </p:spPr>
        <p:txBody>
          <a:bodyPr wrap="none" rtlCol="0">
            <a:spAutoFit/>
          </a:bodyPr>
          <a:lstStyle/>
          <a:p>
            <a:r>
              <a:rPr lang="en-US" altLang="zh-CN" dirty="0"/>
              <a:t>E</a:t>
            </a:r>
            <a:endParaRPr lang="en-US" dirty="0"/>
          </a:p>
        </p:txBody>
      </p:sp>
      <p:sp>
        <p:nvSpPr>
          <p:cNvPr id="13" name="文本框 12"/>
          <p:cNvSpPr txBox="1"/>
          <p:nvPr/>
        </p:nvSpPr>
        <p:spPr>
          <a:xfrm>
            <a:off x="2120417" y="235728"/>
            <a:ext cx="1189749" cy="369332"/>
          </a:xfrm>
          <a:prstGeom prst="rect">
            <a:avLst/>
          </a:prstGeom>
          <a:noFill/>
        </p:spPr>
        <p:txBody>
          <a:bodyPr wrap="none" rtlCol="0">
            <a:spAutoFit/>
          </a:bodyPr>
          <a:lstStyle/>
          <a:p>
            <a:r>
              <a:rPr lang="en-US" dirty="0"/>
              <a:t>24</a:t>
            </a:r>
            <a:r>
              <a:rPr lang="en-US" altLang="zh-CN" dirty="0"/>
              <a:t>~26</a:t>
            </a:r>
            <a:r>
              <a:rPr lang="en-US" dirty="0"/>
              <a:t> mm</a:t>
            </a:r>
          </a:p>
        </p:txBody>
      </p:sp>
      <p:sp>
        <p:nvSpPr>
          <p:cNvPr id="14" name="爆炸形 1 13"/>
          <p:cNvSpPr/>
          <p:nvPr/>
        </p:nvSpPr>
        <p:spPr>
          <a:xfrm>
            <a:off x="7570687" y="109166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框 14"/>
          <p:cNvSpPr txBox="1"/>
          <p:nvPr/>
        </p:nvSpPr>
        <p:spPr>
          <a:xfrm>
            <a:off x="5503690" y="896998"/>
            <a:ext cx="1015021" cy="369332"/>
          </a:xfrm>
          <a:prstGeom prst="rect">
            <a:avLst/>
          </a:prstGeom>
          <a:noFill/>
        </p:spPr>
        <p:txBody>
          <a:bodyPr wrap="none" rtlCol="0">
            <a:spAutoFit/>
          </a:bodyPr>
          <a:lstStyle/>
          <a:p>
            <a:r>
              <a:rPr lang="en-US" dirty="0"/>
              <a:t>12.0 mm</a:t>
            </a:r>
          </a:p>
        </p:txBody>
      </p:sp>
      <p:sp>
        <p:nvSpPr>
          <p:cNvPr id="16" name="同心圆 15"/>
          <p:cNvSpPr/>
          <p:nvPr/>
        </p:nvSpPr>
        <p:spPr>
          <a:xfrm>
            <a:off x="4294123" y="527667"/>
            <a:ext cx="240631" cy="168867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直接箭头连接符 16"/>
          <p:cNvCxnSpPr/>
          <p:nvPr/>
        </p:nvCxnSpPr>
        <p:spPr>
          <a:xfrm flipH="1">
            <a:off x="4396170" y="925705"/>
            <a:ext cx="350112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60396" y="134471"/>
            <a:ext cx="0" cy="11631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3813" y="527666"/>
            <a:ext cx="1015021" cy="369332"/>
          </a:xfrm>
          <a:prstGeom prst="rect">
            <a:avLst/>
          </a:prstGeom>
          <a:noFill/>
        </p:spPr>
        <p:txBody>
          <a:bodyPr wrap="none" rtlCol="0">
            <a:spAutoFit/>
          </a:bodyPr>
          <a:lstStyle/>
          <a:p>
            <a:r>
              <a:rPr lang="en-US" dirty="0"/>
              <a:t>6.91 mm</a:t>
            </a:r>
          </a:p>
        </p:txBody>
      </p:sp>
      <p:cxnSp>
        <p:nvCxnSpPr>
          <p:cNvPr id="20" name="直接箭头连接符 19"/>
          <p:cNvCxnSpPr>
            <a:stCxn id="16" idx="0"/>
            <a:endCxn id="16" idx="4"/>
          </p:cNvCxnSpPr>
          <p:nvPr/>
        </p:nvCxnSpPr>
        <p:spPr>
          <a:xfrm>
            <a:off x="4414439" y="527667"/>
            <a:ext cx="0" cy="16886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117036" y="1196380"/>
            <a:ext cx="723275" cy="369332"/>
          </a:xfrm>
          <a:prstGeom prst="rect">
            <a:avLst/>
          </a:prstGeom>
          <a:noFill/>
        </p:spPr>
        <p:txBody>
          <a:bodyPr wrap="none" rtlCol="0">
            <a:spAutoFit/>
          </a:bodyPr>
          <a:lstStyle/>
          <a:p>
            <a:r>
              <a:rPr lang="en-US" dirty="0"/>
              <a:t>8 mm</a:t>
            </a:r>
          </a:p>
        </p:txBody>
      </p:sp>
      <p:cxnSp>
        <p:nvCxnSpPr>
          <p:cNvPr id="22" name="直接连接符 21"/>
          <p:cNvCxnSpPr/>
          <p:nvPr/>
        </p:nvCxnSpPr>
        <p:spPr>
          <a:xfrm flipV="1">
            <a:off x="1290917" y="1297641"/>
            <a:ext cx="6606380" cy="1163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a:endCxn id="6" idx="3"/>
          </p:cNvCxnSpPr>
          <p:nvPr/>
        </p:nvCxnSpPr>
        <p:spPr>
          <a:xfrm flipH="1">
            <a:off x="1290917" y="1297641"/>
            <a:ext cx="6606380" cy="1"/>
          </a:xfrm>
          <a:prstGeom prst="line">
            <a:avLst/>
          </a:prstGeom>
        </p:spPr>
        <p:style>
          <a:lnRef idx="1">
            <a:schemeClr val="accent1"/>
          </a:lnRef>
          <a:fillRef idx="0">
            <a:schemeClr val="accent1"/>
          </a:fillRef>
          <a:effectRef idx="0">
            <a:schemeClr val="accent1"/>
          </a:effectRef>
          <a:fontRef idx="minor">
            <a:schemeClr val="tx1"/>
          </a:fontRef>
        </p:style>
      </p:cxnSp>
      <p:sp>
        <p:nvSpPr>
          <p:cNvPr id="24" name="弧形 23"/>
          <p:cNvSpPr/>
          <p:nvPr/>
        </p:nvSpPr>
        <p:spPr>
          <a:xfrm rot="12888624">
            <a:off x="1990313" y="966898"/>
            <a:ext cx="1295396" cy="145264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文本框 24"/>
          <p:cNvSpPr txBox="1"/>
          <p:nvPr/>
        </p:nvSpPr>
        <p:spPr>
          <a:xfrm>
            <a:off x="1445956" y="1617351"/>
            <a:ext cx="649537" cy="369332"/>
          </a:xfrm>
          <a:prstGeom prst="rect">
            <a:avLst/>
          </a:prstGeom>
          <a:noFill/>
        </p:spPr>
        <p:txBody>
          <a:bodyPr wrap="none" rtlCol="0">
            <a:spAutoFit/>
          </a:bodyPr>
          <a:lstStyle/>
          <a:p>
            <a:r>
              <a:rPr lang="en-US" dirty="0"/>
              <a:t>16</a:t>
            </a:r>
            <a:r>
              <a:rPr lang="en-US" altLang="zh-CN" dirty="0"/>
              <a:t>°</a:t>
            </a:r>
            <a:endParaRPr lang="en-US" dirty="0"/>
          </a:p>
        </p:txBody>
      </p:sp>
      <p:cxnSp>
        <p:nvCxnSpPr>
          <p:cNvPr id="26" name="直接连接符 25"/>
          <p:cNvCxnSpPr>
            <a:stCxn id="16" idx="4"/>
          </p:cNvCxnSpPr>
          <p:nvPr/>
        </p:nvCxnSpPr>
        <p:spPr>
          <a:xfrm flipV="1">
            <a:off x="4414439" y="1304365"/>
            <a:ext cx="3482858" cy="911972"/>
          </a:xfrm>
          <a:prstGeom prst="line">
            <a:avLst/>
          </a:prstGeom>
        </p:spPr>
        <p:style>
          <a:lnRef idx="1">
            <a:schemeClr val="accent1"/>
          </a:lnRef>
          <a:fillRef idx="0">
            <a:schemeClr val="accent1"/>
          </a:fillRef>
          <a:effectRef idx="0">
            <a:schemeClr val="accent1"/>
          </a:effectRef>
          <a:fontRef idx="minor">
            <a:schemeClr val="tx1"/>
          </a:fontRef>
        </p:style>
      </p:cxnSp>
      <p:sp>
        <p:nvSpPr>
          <p:cNvPr id="27" name="弧形 26"/>
          <p:cNvSpPr/>
          <p:nvPr/>
        </p:nvSpPr>
        <p:spPr>
          <a:xfrm rot="12096907">
            <a:off x="5448184" y="962121"/>
            <a:ext cx="755806" cy="97714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文本框 27"/>
          <p:cNvSpPr txBox="1"/>
          <p:nvPr/>
        </p:nvSpPr>
        <p:spPr>
          <a:xfrm>
            <a:off x="4970013" y="1513344"/>
            <a:ext cx="649537" cy="369332"/>
          </a:xfrm>
          <a:prstGeom prst="rect">
            <a:avLst/>
          </a:prstGeom>
          <a:noFill/>
        </p:spPr>
        <p:txBody>
          <a:bodyPr wrap="none" rtlCol="0">
            <a:spAutoFit/>
          </a:bodyPr>
          <a:lstStyle/>
          <a:p>
            <a:r>
              <a:rPr lang="en-US" dirty="0"/>
              <a:t>19</a:t>
            </a:r>
            <a:r>
              <a:rPr lang="en-US" altLang="zh-CN" dirty="0"/>
              <a:t>°</a:t>
            </a:r>
            <a:endParaRPr lang="en-US" dirty="0"/>
          </a:p>
        </p:txBody>
      </p:sp>
    </p:spTree>
    <p:extLst>
      <p:ext uri="{BB962C8B-B14F-4D97-AF65-F5344CB8AC3E}">
        <p14:creationId xmlns:p14="http://schemas.microsoft.com/office/powerpoint/2010/main" val="26013694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242236" y="2979020"/>
            <a:ext cx="3240000" cy="2917240"/>
          </a:xfrm>
          <a:prstGeom prst="rect">
            <a:avLst/>
          </a:prstGeom>
        </p:spPr>
      </p:pic>
      <p:pic>
        <p:nvPicPr>
          <p:cNvPr id="4" name="图片 3"/>
          <p:cNvPicPr>
            <a:picLocks noChangeAspect="1"/>
          </p:cNvPicPr>
          <p:nvPr/>
        </p:nvPicPr>
        <p:blipFill>
          <a:blip r:embed="rId3"/>
          <a:stretch>
            <a:fillRect/>
          </a:stretch>
        </p:blipFill>
        <p:spPr>
          <a:xfrm>
            <a:off x="2236" y="2979022"/>
            <a:ext cx="3240000" cy="2948275"/>
          </a:xfrm>
          <a:prstGeom prst="rect">
            <a:avLst/>
          </a:prstGeom>
        </p:spPr>
      </p:pic>
      <p:sp>
        <p:nvSpPr>
          <p:cNvPr id="6" name="矩形 5"/>
          <p:cNvSpPr/>
          <p:nvPr/>
        </p:nvSpPr>
        <p:spPr>
          <a:xfrm>
            <a:off x="887506" y="134471"/>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3729314" y="13447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7812735" y="13447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接箭头连接符 8"/>
          <p:cNvCxnSpPr/>
          <p:nvPr/>
        </p:nvCxnSpPr>
        <p:spPr>
          <a:xfrm flipH="1">
            <a:off x="1095936" y="283190"/>
            <a:ext cx="680136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493139" y="2477851"/>
            <a:ext cx="764697" cy="369332"/>
          </a:xfrm>
          <a:prstGeom prst="rect">
            <a:avLst/>
          </a:prstGeom>
          <a:noFill/>
        </p:spPr>
        <p:txBody>
          <a:bodyPr wrap="none" rtlCol="0">
            <a:spAutoFit/>
          </a:bodyPr>
          <a:lstStyle/>
          <a:p>
            <a:r>
              <a:rPr lang="en-US" altLang="zh-CN" dirty="0"/>
              <a:t>Target</a:t>
            </a:r>
            <a:endParaRPr lang="en-US" dirty="0"/>
          </a:p>
        </p:txBody>
      </p:sp>
      <p:sp>
        <p:nvSpPr>
          <p:cNvPr id="11" name="文本框 10"/>
          <p:cNvSpPr txBox="1"/>
          <p:nvPr/>
        </p:nvSpPr>
        <p:spPr>
          <a:xfrm>
            <a:off x="3903676" y="2474258"/>
            <a:ext cx="426720" cy="369332"/>
          </a:xfrm>
          <a:prstGeom prst="rect">
            <a:avLst/>
          </a:prstGeom>
          <a:noFill/>
        </p:spPr>
        <p:txBody>
          <a:bodyPr wrap="none" rtlCol="0">
            <a:spAutoFit/>
          </a:bodyPr>
          <a:lstStyle/>
          <a:p>
            <a:r>
              <a:rPr lang="en-US" altLang="zh-CN" dirty="0"/>
              <a:t>ΔE</a:t>
            </a:r>
            <a:endParaRPr lang="en-US" dirty="0"/>
          </a:p>
        </p:txBody>
      </p:sp>
      <p:sp>
        <p:nvSpPr>
          <p:cNvPr id="12" name="文本框 11"/>
          <p:cNvSpPr txBox="1"/>
          <p:nvPr/>
        </p:nvSpPr>
        <p:spPr>
          <a:xfrm>
            <a:off x="857785" y="2453626"/>
            <a:ext cx="296876" cy="369332"/>
          </a:xfrm>
          <a:prstGeom prst="rect">
            <a:avLst/>
          </a:prstGeom>
          <a:noFill/>
        </p:spPr>
        <p:txBody>
          <a:bodyPr wrap="none" rtlCol="0">
            <a:spAutoFit/>
          </a:bodyPr>
          <a:lstStyle/>
          <a:p>
            <a:r>
              <a:rPr lang="en-US" altLang="zh-CN" dirty="0"/>
              <a:t>E</a:t>
            </a:r>
            <a:endParaRPr lang="en-US" dirty="0"/>
          </a:p>
        </p:txBody>
      </p:sp>
      <p:sp>
        <p:nvSpPr>
          <p:cNvPr id="13" name="文本框 12"/>
          <p:cNvSpPr txBox="1"/>
          <p:nvPr/>
        </p:nvSpPr>
        <p:spPr>
          <a:xfrm>
            <a:off x="2120417" y="235728"/>
            <a:ext cx="1189749" cy="369332"/>
          </a:xfrm>
          <a:prstGeom prst="rect">
            <a:avLst/>
          </a:prstGeom>
          <a:noFill/>
        </p:spPr>
        <p:txBody>
          <a:bodyPr wrap="none" rtlCol="0">
            <a:spAutoFit/>
          </a:bodyPr>
          <a:lstStyle/>
          <a:p>
            <a:r>
              <a:rPr lang="en-US" dirty="0"/>
              <a:t>24</a:t>
            </a:r>
            <a:r>
              <a:rPr lang="en-US" altLang="zh-CN" dirty="0"/>
              <a:t>~26</a:t>
            </a:r>
            <a:r>
              <a:rPr lang="en-US" dirty="0"/>
              <a:t> mm</a:t>
            </a:r>
          </a:p>
        </p:txBody>
      </p:sp>
      <p:sp>
        <p:nvSpPr>
          <p:cNvPr id="14" name="爆炸形 1 13"/>
          <p:cNvSpPr/>
          <p:nvPr/>
        </p:nvSpPr>
        <p:spPr>
          <a:xfrm>
            <a:off x="7570687" y="109166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框 14"/>
          <p:cNvSpPr txBox="1"/>
          <p:nvPr/>
        </p:nvSpPr>
        <p:spPr>
          <a:xfrm>
            <a:off x="5503690" y="896998"/>
            <a:ext cx="1015021" cy="369332"/>
          </a:xfrm>
          <a:prstGeom prst="rect">
            <a:avLst/>
          </a:prstGeom>
          <a:noFill/>
        </p:spPr>
        <p:txBody>
          <a:bodyPr wrap="none" rtlCol="0">
            <a:spAutoFit/>
          </a:bodyPr>
          <a:lstStyle/>
          <a:p>
            <a:r>
              <a:rPr lang="en-US" dirty="0"/>
              <a:t>12.0 mm</a:t>
            </a:r>
          </a:p>
        </p:txBody>
      </p:sp>
      <p:sp>
        <p:nvSpPr>
          <p:cNvPr id="16" name="同心圆 15"/>
          <p:cNvSpPr/>
          <p:nvPr/>
        </p:nvSpPr>
        <p:spPr>
          <a:xfrm>
            <a:off x="4294123" y="527667"/>
            <a:ext cx="240631" cy="168867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直接箭头连接符 16"/>
          <p:cNvCxnSpPr/>
          <p:nvPr/>
        </p:nvCxnSpPr>
        <p:spPr>
          <a:xfrm flipH="1">
            <a:off x="4396170" y="925705"/>
            <a:ext cx="350112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60396" y="134471"/>
            <a:ext cx="0" cy="11631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3813" y="527666"/>
            <a:ext cx="1015021" cy="369332"/>
          </a:xfrm>
          <a:prstGeom prst="rect">
            <a:avLst/>
          </a:prstGeom>
          <a:noFill/>
        </p:spPr>
        <p:txBody>
          <a:bodyPr wrap="none" rtlCol="0">
            <a:spAutoFit/>
          </a:bodyPr>
          <a:lstStyle/>
          <a:p>
            <a:r>
              <a:rPr lang="en-US" dirty="0"/>
              <a:t>6.91 mm</a:t>
            </a:r>
          </a:p>
        </p:txBody>
      </p:sp>
      <p:cxnSp>
        <p:nvCxnSpPr>
          <p:cNvPr id="20" name="直接箭头连接符 19"/>
          <p:cNvCxnSpPr>
            <a:stCxn id="16" idx="0"/>
            <a:endCxn id="16" idx="4"/>
          </p:cNvCxnSpPr>
          <p:nvPr/>
        </p:nvCxnSpPr>
        <p:spPr>
          <a:xfrm>
            <a:off x="4414439" y="527667"/>
            <a:ext cx="0" cy="16886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117036" y="1196380"/>
            <a:ext cx="723275" cy="369332"/>
          </a:xfrm>
          <a:prstGeom prst="rect">
            <a:avLst/>
          </a:prstGeom>
          <a:noFill/>
        </p:spPr>
        <p:txBody>
          <a:bodyPr wrap="none" rtlCol="0">
            <a:spAutoFit/>
          </a:bodyPr>
          <a:lstStyle/>
          <a:p>
            <a:r>
              <a:rPr lang="en-US" dirty="0"/>
              <a:t>8 mm</a:t>
            </a:r>
          </a:p>
        </p:txBody>
      </p:sp>
      <p:cxnSp>
        <p:nvCxnSpPr>
          <p:cNvPr id="22" name="直接连接符 21"/>
          <p:cNvCxnSpPr/>
          <p:nvPr/>
        </p:nvCxnSpPr>
        <p:spPr>
          <a:xfrm flipV="1">
            <a:off x="1290917" y="1297641"/>
            <a:ext cx="6606380" cy="1163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a:endCxn id="6" idx="3"/>
          </p:cNvCxnSpPr>
          <p:nvPr/>
        </p:nvCxnSpPr>
        <p:spPr>
          <a:xfrm flipH="1">
            <a:off x="1290917" y="1297641"/>
            <a:ext cx="6606380" cy="1"/>
          </a:xfrm>
          <a:prstGeom prst="line">
            <a:avLst/>
          </a:prstGeom>
        </p:spPr>
        <p:style>
          <a:lnRef idx="1">
            <a:schemeClr val="accent1"/>
          </a:lnRef>
          <a:fillRef idx="0">
            <a:schemeClr val="accent1"/>
          </a:fillRef>
          <a:effectRef idx="0">
            <a:schemeClr val="accent1"/>
          </a:effectRef>
          <a:fontRef idx="minor">
            <a:schemeClr val="tx1"/>
          </a:fontRef>
        </p:style>
      </p:cxnSp>
      <p:sp>
        <p:nvSpPr>
          <p:cNvPr id="24" name="弧形 23"/>
          <p:cNvSpPr/>
          <p:nvPr/>
        </p:nvSpPr>
        <p:spPr>
          <a:xfrm rot="12888624">
            <a:off x="1990313" y="966898"/>
            <a:ext cx="1295396" cy="145264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文本框 24"/>
          <p:cNvSpPr txBox="1"/>
          <p:nvPr/>
        </p:nvSpPr>
        <p:spPr>
          <a:xfrm>
            <a:off x="1445956" y="1617351"/>
            <a:ext cx="649537" cy="369332"/>
          </a:xfrm>
          <a:prstGeom prst="rect">
            <a:avLst/>
          </a:prstGeom>
          <a:noFill/>
        </p:spPr>
        <p:txBody>
          <a:bodyPr wrap="none" rtlCol="0">
            <a:spAutoFit/>
          </a:bodyPr>
          <a:lstStyle/>
          <a:p>
            <a:r>
              <a:rPr lang="en-US" dirty="0"/>
              <a:t>16</a:t>
            </a:r>
            <a:r>
              <a:rPr lang="en-US" altLang="zh-CN" dirty="0"/>
              <a:t>°</a:t>
            </a:r>
            <a:endParaRPr lang="en-US" dirty="0"/>
          </a:p>
        </p:txBody>
      </p:sp>
      <p:cxnSp>
        <p:nvCxnSpPr>
          <p:cNvPr id="26" name="直接连接符 25"/>
          <p:cNvCxnSpPr>
            <a:stCxn id="16" idx="4"/>
          </p:cNvCxnSpPr>
          <p:nvPr/>
        </p:nvCxnSpPr>
        <p:spPr>
          <a:xfrm flipV="1">
            <a:off x="4414439" y="1304365"/>
            <a:ext cx="3482858" cy="911972"/>
          </a:xfrm>
          <a:prstGeom prst="line">
            <a:avLst/>
          </a:prstGeom>
        </p:spPr>
        <p:style>
          <a:lnRef idx="1">
            <a:schemeClr val="accent1"/>
          </a:lnRef>
          <a:fillRef idx="0">
            <a:schemeClr val="accent1"/>
          </a:fillRef>
          <a:effectRef idx="0">
            <a:schemeClr val="accent1"/>
          </a:effectRef>
          <a:fontRef idx="minor">
            <a:schemeClr val="tx1"/>
          </a:fontRef>
        </p:style>
      </p:cxnSp>
      <p:sp>
        <p:nvSpPr>
          <p:cNvPr id="27" name="弧形 26"/>
          <p:cNvSpPr/>
          <p:nvPr/>
        </p:nvSpPr>
        <p:spPr>
          <a:xfrm rot="12096907">
            <a:off x="5448184" y="962121"/>
            <a:ext cx="755806" cy="97714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文本框 27"/>
          <p:cNvSpPr txBox="1"/>
          <p:nvPr/>
        </p:nvSpPr>
        <p:spPr>
          <a:xfrm>
            <a:off x="4970013" y="1513344"/>
            <a:ext cx="649537" cy="369332"/>
          </a:xfrm>
          <a:prstGeom prst="rect">
            <a:avLst/>
          </a:prstGeom>
          <a:noFill/>
        </p:spPr>
        <p:txBody>
          <a:bodyPr wrap="none" rtlCol="0">
            <a:spAutoFit/>
          </a:bodyPr>
          <a:lstStyle/>
          <a:p>
            <a:r>
              <a:rPr lang="en-US" dirty="0"/>
              <a:t>19</a:t>
            </a:r>
            <a:r>
              <a:rPr lang="en-US" altLang="zh-CN" dirty="0"/>
              <a:t>°</a:t>
            </a:r>
            <a:endParaRPr lang="en-US" dirty="0"/>
          </a:p>
        </p:txBody>
      </p:sp>
      <p:sp>
        <p:nvSpPr>
          <p:cNvPr id="29" name="文本框 28"/>
          <p:cNvSpPr txBox="1"/>
          <p:nvPr/>
        </p:nvSpPr>
        <p:spPr>
          <a:xfrm>
            <a:off x="1299239" y="6074499"/>
            <a:ext cx="641522" cy="369332"/>
          </a:xfrm>
          <a:prstGeom prst="rect">
            <a:avLst/>
          </a:prstGeom>
          <a:noFill/>
        </p:spPr>
        <p:txBody>
          <a:bodyPr wrap="none" rtlCol="0">
            <a:spAutoFit/>
          </a:bodyPr>
          <a:lstStyle/>
          <a:p>
            <a:r>
              <a:rPr lang="en-US" dirty="0"/>
              <a:t>2.2%</a:t>
            </a:r>
          </a:p>
        </p:txBody>
      </p:sp>
      <p:sp>
        <p:nvSpPr>
          <p:cNvPr id="30" name="文本框 29"/>
          <p:cNvSpPr txBox="1"/>
          <p:nvPr/>
        </p:nvSpPr>
        <p:spPr>
          <a:xfrm>
            <a:off x="4539239" y="6077261"/>
            <a:ext cx="641522" cy="369332"/>
          </a:xfrm>
          <a:prstGeom prst="rect">
            <a:avLst/>
          </a:prstGeom>
          <a:noFill/>
        </p:spPr>
        <p:txBody>
          <a:bodyPr wrap="none" rtlCol="0">
            <a:spAutoFit/>
          </a:bodyPr>
          <a:lstStyle/>
          <a:p>
            <a:r>
              <a:rPr lang="en-US" dirty="0"/>
              <a:t>3.3%</a:t>
            </a:r>
          </a:p>
        </p:txBody>
      </p:sp>
    </p:spTree>
    <p:extLst>
      <p:ext uri="{BB962C8B-B14F-4D97-AF65-F5344CB8AC3E}">
        <p14:creationId xmlns:p14="http://schemas.microsoft.com/office/powerpoint/2010/main" val="2119476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7506" y="134471"/>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3729314" y="13447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7812735" y="13447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箭头连接符 4"/>
          <p:cNvCxnSpPr/>
          <p:nvPr/>
        </p:nvCxnSpPr>
        <p:spPr>
          <a:xfrm flipH="1">
            <a:off x="3834649" y="283190"/>
            <a:ext cx="4062649"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93139" y="2477851"/>
            <a:ext cx="764697" cy="369332"/>
          </a:xfrm>
          <a:prstGeom prst="rect">
            <a:avLst/>
          </a:prstGeom>
          <a:noFill/>
        </p:spPr>
        <p:txBody>
          <a:bodyPr wrap="none" rtlCol="0">
            <a:spAutoFit/>
          </a:bodyPr>
          <a:lstStyle/>
          <a:p>
            <a:r>
              <a:rPr lang="en-US" altLang="zh-CN" dirty="0"/>
              <a:t>Target</a:t>
            </a:r>
            <a:endParaRPr lang="en-US" dirty="0"/>
          </a:p>
        </p:txBody>
      </p:sp>
      <p:sp>
        <p:nvSpPr>
          <p:cNvPr id="7" name="文本框 6"/>
          <p:cNvSpPr txBox="1"/>
          <p:nvPr/>
        </p:nvSpPr>
        <p:spPr>
          <a:xfrm>
            <a:off x="3621289" y="2492123"/>
            <a:ext cx="426720" cy="369332"/>
          </a:xfrm>
          <a:prstGeom prst="rect">
            <a:avLst/>
          </a:prstGeom>
          <a:noFill/>
        </p:spPr>
        <p:txBody>
          <a:bodyPr wrap="none" rtlCol="0">
            <a:spAutoFit/>
          </a:bodyPr>
          <a:lstStyle/>
          <a:p>
            <a:r>
              <a:rPr lang="en-US" altLang="zh-CN" dirty="0"/>
              <a:t>ΔE</a:t>
            </a:r>
            <a:endParaRPr lang="en-US" dirty="0"/>
          </a:p>
        </p:txBody>
      </p:sp>
      <p:sp>
        <p:nvSpPr>
          <p:cNvPr id="8" name="文本框 7"/>
          <p:cNvSpPr txBox="1"/>
          <p:nvPr/>
        </p:nvSpPr>
        <p:spPr>
          <a:xfrm>
            <a:off x="909641" y="2460812"/>
            <a:ext cx="296876" cy="369332"/>
          </a:xfrm>
          <a:prstGeom prst="rect">
            <a:avLst/>
          </a:prstGeom>
          <a:noFill/>
        </p:spPr>
        <p:txBody>
          <a:bodyPr wrap="none" rtlCol="0">
            <a:spAutoFit/>
          </a:bodyPr>
          <a:lstStyle/>
          <a:p>
            <a:r>
              <a:rPr lang="en-US" altLang="zh-CN" dirty="0"/>
              <a:t>E</a:t>
            </a:r>
            <a:endParaRPr lang="en-US" dirty="0"/>
          </a:p>
        </p:txBody>
      </p:sp>
      <p:sp>
        <p:nvSpPr>
          <p:cNvPr id="9" name="文本框 8"/>
          <p:cNvSpPr txBox="1"/>
          <p:nvPr/>
        </p:nvSpPr>
        <p:spPr>
          <a:xfrm>
            <a:off x="5395328" y="259596"/>
            <a:ext cx="1015021" cy="369332"/>
          </a:xfrm>
          <a:prstGeom prst="rect">
            <a:avLst/>
          </a:prstGeom>
          <a:noFill/>
        </p:spPr>
        <p:txBody>
          <a:bodyPr wrap="none" rtlCol="0">
            <a:spAutoFit/>
          </a:bodyPr>
          <a:lstStyle/>
          <a:p>
            <a:r>
              <a:rPr lang="en-US" dirty="0"/>
              <a:t>22.6 mm</a:t>
            </a:r>
          </a:p>
        </p:txBody>
      </p:sp>
      <p:sp>
        <p:nvSpPr>
          <p:cNvPr id="10" name="爆炸形 1 9"/>
          <p:cNvSpPr/>
          <p:nvPr/>
        </p:nvSpPr>
        <p:spPr>
          <a:xfrm>
            <a:off x="7570687" y="109166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p:cNvSpPr txBox="1"/>
          <p:nvPr/>
        </p:nvSpPr>
        <p:spPr>
          <a:xfrm>
            <a:off x="5503690" y="896998"/>
            <a:ext cx="1015021" cy="369332"/>
          </a:xfrm>
          <a:prstGeom prst="rect">
            <a:avLst/>
          </a:prstGeom>
          <a:noFill/>
        </p:spPr>
        <p:txBody>
          <a:bodyPr wrap="none" rtlCol="0">
            <a:spAutoFit/>
          </a:bodyPr>
          <a:lstStyle/>
          <a:p>
            <a:r>
              <a:rPr lang="en-US" dirty="0"/>
              <a:t>15.6 mm</a:t>
            </a:r>
          </a:p>
        </p:txBody>
      </p:sp>
      <p:sp>
        <p:nvSpPr>
          <p:cNvPr id="12" name="同心圆 11"/>
          <p:cNvSpPr/>
          <p:nvPr/>
        </p:nvSpPr>
        <p:spPr>
          <a:xfrm>
            <a:off x="4294123" y="827248"/>
            <a:ext cx="503604" cy="108950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直接箭头连接符 12"/>
          <p:cNvCxnSpPr>
            <a:cxnSpLocks/>
          </p:cNvCxnSpPr>
          <p:nvPr/>
        </p:nvCxnSpPr>
        <p:spPr>
          <a:xfrm flipH="1">
            <a:off x="4572000" y="925705"/>
            <a:ext cx="332529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760396" y="134471"/>
            <a:ext cx="0" cy="11631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813" y="527666"/>
            <a:ext cx="1015021" cy="369332"/>
          </a:xfrm>
          <a:prstGeom prst="rect">
            <a:avLst/>
          </a:prstGeom>
          <a:noFill/>
        </p:spPr>
        <p:txBody>
          <a:bodyPr wrap="none" rtlCol="0">
            <a:spAutoFit/>
          </a:bodyPr>
          <a:lstStyle/>
          <a:p>
            <a:r>
              <a:rPr lang="en-US" dirty="0"/>
              <a:t>6.91 mm</a:t>
            </a:r>
          </a:p>
        </p:txBody>
      </p:sp>
      <p:cxnSp>
        <p:nvCxnSpPr>
          <p:cNvPr id="16" name="直接箭头连接符 15"/>
          <p:cNvCxnSpPr>
            <a:cxnSpLocks/>
          </p:cNvCxnSpPr>
          <p:nvPr/>
        </p:nvCxnSpPr>
        <p:spPr>
          <a:xfrm>
            <a:off x="4545925" y="943635"/>
            <a:ext cx="0" cy="85827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rot="16200000">
            <a:off x="3974595" y="1177063"/>
            <a:ext cx="898003" cy="369332"/>
          </a:xfrm>
          <a:prstGeom prst="rect">
            <a:avLst/>
          </a:prstGeom>
          <a:noFill/>
        </p:spPr>
        <p:txBody>
          <a:bodyPr wrap="none" rtlCol="0">
            <a:spAutoFit/>
          </a:bodyPr>
          <a:lstStyle/>
          <a:p>
            <a:r>
              <a:rPr lang="en-US" dirty="0"/>
              <a:t>6.4 mm</a:t>
            </a:r>
          </a:p>
        </p:txBody>
      </p:sp>
      <p:cxnSp>
        <p:nvCxnSpPr>
          <p:cNvPr id="18" name="直接连接符 17"/>
          <p:cNvCxnSpPr/>
          <p:nvPr/>
        </p:nvCxnSpPr>
        <p:spPr>
          <a:xfrm flipV="1">
            <a:off x="1290917" y="1297641"/>
            <a:ext cx="6606380" cy="1163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2" idx="3"/>
          </p:cNvCxnSpPr>
          <p:nvPr/>
        </p:nvCxnSpPr>
        <p:spPr>
          <a:xfrm flipH="1">
            <a:off x="1290917" y="1297641"/>
            <a:ext cx="6606380" cy="1"/>
          </a:xfrm>
          <a:prstGeom prst="line">
            <a:avLst/>
          </a:prstGeom>
        </p:spPr>
        <p:style>
          <a:lnRef idx="1">
            <a:schemeClr val="accent1"/>
          </a:lnRef>
          <a:fillRef idx="0">
            <a:schemeClr val="accent1"/>
          </a:fillRef>
          <a:effectRef idx="0">
            <a:schemeClr val="accent1"/>
          </a:effectRef>
          <a:fontRef idx="minor">
            <a:schemeClr val="tx1"/>
          </a:fontRef>
        </p:style>
      </p:cxnSp>
      <p:sp>
        <p:nvSpPr>
          <p:cNvPr id="20" name="弧形 19"/>
          <p:cNvSpPr/>
          <p:nvPr/>
        </p:nvSpPr>
        <p:spPr>
          <a:xfrm rot="12888624">
            <a:off x="1990313" y="966898"/>
            <a:ext cx="1295396" cy="145264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文本框 20"/>
          <p:cNvSpPr txBox="1"/>
          <p:nvPr/>
        </p:nvSpPr>
        <p:spPr>
          <a:xfrm>
            <a:off x="1309071" y="1658787"/>
            <a:ext cx="824265" cy="369332"/>
          </a:xfrm>
          <a:prstGeom prst="rect">
            <a:avLst/>
          </a:prstGeom>
          <a:noFill/>
        </p:spPr>
        <p:txBody>
          <a:bodyPr wrap="none" rtlCol="0">
            <a:spAutoFit/>
          </a:bodyPr>
          <a:lstStyle/>
          <a:p>
            <a:r>
              <a:rPr lang="en-US" altLang="zh-CN" dirty="0"/>
              <a:t>11.8°</a:t>
            </a:r>
            <a:endParaRPr lang="en-US" dirty="0"/>
          </a:p>
        </p:txBody>
      </p:sp>
      <p:cxnSp>
        <p:nvCxnSpPr>
          <p:cNvPr id="22" name="直接连接符 21"/>
          <p:cNvCxnSpPr>
            <a:cxnSpLocks/>
          </p:cNvCxnSpPr>
          <p:nvPr/>
        </p:nvCxnSpPr>
        <p:spPr>
          <a:xfrm flipV="1">
            <a:off x="4545925" y="1304366"/>
            <a:ext cx="3351372" cy="482343"/>
          </a:xfrm>
          <a:prstGeom prst="line">
            <a:avLst/>
          </a:prstGeom>
        </p:spPr>
        <p:style>
          <a:lnRef idx="1">
            <a:schemeClr val="accent1"/>
          </a:lnRef>
          <a:fillRef idx="0">
            <a:schemeClr val="accent1"/>
          </a:fillRef>
          <a:effectRef idx="0">
            <a:schemeClr val="accent1"/>
          </a:effectRef>
          <a:fontRef idx="minor">
            <a:schemeClr val="tx1"/>
          </a:fontRef>
        </p:style>
      </p:cxnSp>
      <p:sp>
        <p:nvSpPr>
          <p:cNvPr id="23" name="弧形 22"/>
          <p:cNvSpPr/>
          <p:nvPr/>
        </p:nvSpPr>
        <p:spPr>
          <a:xfrm rot="12605634">
            <a:off x="5430729" y="1171104"/>
            <a:ext cx="462643" cy="50290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文本框 23"/>
          <p:cNvSpPr txBox="1"/>
          <p:nvPr/>
        </p:nvSpPr>
        <p:spPr>
          <a:xfrm>
            <a:off x="4916598" y="1338500"/>
            <a:ext cx="824265" cy="369332"/>
          </a:xfrm>
          <a:prstGeom prst="rect">
            <a:avLst/>
          </a:prstGeom>
          <a:noFill/>
        </p:spPr>
        <p:txBody>
          <a:bodyPr wrap="none" rtlCol="0">
            <a:spAutoFit/>
          </a:bodyPr>
          <a:lstStyle/>
          <a:p>
            <a:r>
              <a:rPr lang="en-US" altLang="zh-CN" dirty="0"/>
              <a:t>11.6°</a:t>
            </a:r>
            <a:endParaRPr lang="en-US" dirty="0"/>
          </a:p>
        </p:txBody>
      </p:sp>
      <p:cxnSp>
        <p:nvCxnSpPr>
          <p:cNvPr id="26" name="直接箭头连接符 25"/>
          <p:cNvCxnSpPr/>
          <p:nvPr/>
        </p:nvCxnSpPr>
        <p:spPr>
          <a:xfrm flipH="1">
            <a:off x="1089212" y="283190"/>
            <a:ext cx="274543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039303" y="304503"/>
            <a:ext cx="1015021" cy="369332"/>
          </a:xfrm>
          <a:prstGeom prst="rect">
            <a:avLst/>
          </a:prstGeom>
          <a:noFill/>
        </p:spPr>
        <p:txBody>
          <a:bodyPr wrap="none" rtlCol="0">
            <a:spAutoFit/>
          </a:bodyPr>
          <a:lstStyle/>
          <a:p>
            <a:r>
              <a:rPr lang="en-US" dirty="0"/>
              <a:t>10.4 mm</a:t>
            </a:r>
          </a:p>
        </p:txBody>
      </p:sp>
      <p:sp>
        <p:nvSpPr>
          <p:cNvPr id="29" name="矩形 28"/>
          <p:cNvSpPr/>
          <p:nvPr/>
        </p:nvSpPr>
        <p:spPr>
          <a:xfrm>
            <a:off x="2458684" y="3690800"/>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矩形 29"/>
          <p:cNvSpPr/>
          <p:nvPr/>
        </p:nvSpPr>
        <p:spPr>
          <a:xfrm>
            <a:off x="4110427" y="367376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矩形 30"/>
          <p:cNvSpPr/>
          <p:nvPr/>
        </p:nvSpPr>
        <p:spPr>
          <a:xfrm>
            <a:off x="7812735" y="367376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2" name="直接箭头连接符 31"/>
          <p:cNvCxnSpPr>
            <a:cxnSpLocks/>
          </p:cNvCxnSpPr>
          <p:nvPr/>
        </p:nvCxnSpPr>
        <p:spPr>
          <a:xfrm flipH="1">
            <a:off x="4215761" y="4025065"/>
            <a:ext cx="368153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文本框 5"/>
          <p:cNvSpPr txBox="1"/>
          <p:nvPr/>
        </p:nvSpPr>
        <p:spPr>
          <a:xfrm>
            <a:off x="7493139" y="6017141"/>
            <a:ext cx="764697"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Target</a:t>
            </a:r>
            <a:endParaRPr lang="en-US" dirty="0"/>
          </a:p>
        </p:txBody>
      </p:sp>
      <p:sp>
        <p:nvSpPr>
          <p:cNvPr id="34" name="文本框 6"/>
          <p:cNvSpPr txBox="1"/>
          <p:nvPr/>
        </p:nvSpPr>
        <p:spPr>
          <a:xfrm>
            <a:off x="3874963" y="6000102"/>
            <a:ext cx="681597"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DSSD</a:t>
            </a:r>
            <a:endParaRPr lang="en-US" dirty="0"/>
          </a:p>
        </p:txBody>
      </p:sp>
      <p:sp>
        <p:nvSpPr>
          <p:cNvPr id="35" name="文本框 7"/>
          <p:cNvSpPr txBox="1"/>
          <p:nvPr/>
        </p:nvSpPr>
        <p:spPr>
          <a:xfrm>
            <a:off x="2428963" y="6017141"/>
            <a:ext cx="4331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SD</a:t>
            </a:r>
            <a:endParaRPr lang="en-US" dirty="0"/>
          </a:p>
        </p:txBody>
      </p:sp>
      <p:sp>
        <p:nvSpPr>
          <p:cNvPr id="36" name="文本框 8"/>
          <p:cNvSpPr txBox="1"/>
          <p:nvPr/>
        </p:nvSpPr>
        <p:spPr>
          <a:xfrm>
            <a:off x="5499394" y="3655733"/>
            <a:ext cx="101502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18.4 mm</a:t>
            </a:r>
          </a:p>
        </p:txBody>
      </p:sp>
      <p:sp>
        <p:nvSpPr>
          <p:cNvPr id="37" name="文本框 9"/>
          <p:cNvSpPr txBox="1"/>
          <p:nvPr/>
        </p:nvSpPr>
        <p:spPr>
          <a:xfrm>
            <a:off x="3079663" y="3604615"/>
            <a:ext cx="898003"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5.7</a:t>
            </a:r>
            <a:r>
              <a:rPr lang="en-US" dirty="0"/>
              <a:t> mm</a:t>
            </a:r>
          </a:p>
        </p:txBody>
      </p:sp>
      <p:cxnSp>
        <p:nvCxnSpPr>
          <p:cNvPr id="38" name="直接箭头连接符 37"/>
          <p:cNvCxnSpPr/>
          <p:nvPr/>
        </p:nvCxnSpPr>
        <p:spPr>
          <a:xfrm flipH="1">
            <a:off x="2687962" y="4025065"/>
            <a:ext cx="152850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爆炸形 1 38"/>
          <p:cNvSpPr/>
          <p:nvPr/>
        </p:nvSpPr>
        <p:spPr>
          <a:xfrm>
            <a:off x="7570687" y="463095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2" name="直接连接符 41"/>
          <p:cNvCxnSpPr>
            <a:cxnSpLocks/>
            <a:stCxn id="30" idx="2"/>
          </p:cNvCxnSpPr>
          <p:nvPr/>
        </p:nvCxnSpPr>
        <p:spPr>
          <a:xfrm flipV="1">
            <a:off x="4215762" y="4845452"/>
            <a:ext cx="3681535" cy="1154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a:cxnSpLocks/>
          </p:cNvCxnSpPr>
          <p:nvPr/>
        </p:nvCxnSpPr>
        <p:spPr>
          <a:xfrm flipH="1">
            <a:off x="2687962" y="4836932"/>
            <a:ext cx="5209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2329579" y="4868909"/>
            <a:ext cx="0" cy="11631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515350" y="5238110"/>
            <a:ext cx="840295" cy="369332"/>
          </a:xfrm>
          <a:prstGeom prst="rect">
            <a:avLst/>
          </a:prstGeom>
          <a:noFill/>
        </p:spPr>
        <p:txBody>
          <a:bodyPr wrap="none" rtlCol="0">
            <a:spAutoFit/>
          </a:bodyPr>
          <a:lstStyle/>
          <a:p>
            <a:r>
              <a:rPr lang="en-US" dirty="0"/>
              <a:t>25 mm</a:t>
            </a:r>
          </a:p>
        </p:txBody>
      </p:sp>
      <p:sp>
        <p:nvSpPr>
          <p:cNvPr id="50" name="弧形 49"/>
          <p:cNvSpPr/>
          <p:nvPr/>
        </p:nvSpPr>
        <p:spPr>
          <a:xfrm rot="12611339">
            <a:off x="4935751" y="4499382"/>
            <a:ext cx="1121890" cy="125807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文本框 51"/>
          <p:cNvSpPr txBox="1"/>
          <p:nvPr/>
        </p:nvSpPr>
        <p:spPr>
          <a:xfrm>
            <a:off x="4474849" y="5184302"/>
            <a:ext cx="649537" cy="369332"/>
          </a:xfrm>
          <a:prstGeom prst="rect">
            <a:avLst/>
          </a:prstGeom>
          <a:noFill/>
        </p:spPr>
        <p:txBody>
          <a:bodyPr wrap="none" rtlCol="0">
            <a:spAutoFit/>
          </a:bodyPr>
          <a:lstStyle/>
          <a:p>
            <a:r>
              <a:rPr lang="en-US" altLang="zh-CN" dirty="0"/>
              <a:t>54°</a:t>
            </a:r>
            <a:endParaRPr lang="en-US" dirty="0"/>
          </a:p>
        </p:txBody>
      </p:sp>
      <p:sp>
        <p:nvSpPr>
          <p:cNvPr id="53" name="文本框 52"/>
          <p:cNvSpPr txBox="1"/>
          <p:nvPr/>
        </p:nvSpPr>
        <p:spPr>
          <a:xfrm>
            <a:off x="8389095" y="1112975"/>
            <a:ext cx="647934" cy="369332"/>
          </a:xfrm>
          <a:prstGeom prst="rect">
            <a:avLst/>
          </a:prstGeom>
          <a:noFill/>
        </p:spPr>
        <p:txBody>
          <a:bodyPr wrap="none" rtlCol="0">
            <a:spAutoFit/>
          </a:bodyPr>
          <a:lstStyle/>
          <a:p>
            <a:r>
              <a:rPr lang="en-US" dirty="0"/>
              <a:t>DSL1</a:t>
            </a:r>
          </a:p>
        </p:txBody>
      </p:sp>
      <p:sp>
        <p:nvSpPr>
          <p:cNvPr id="54" name="文本框 53"/>
          <p:cNvSpPr txBox="1"/>
          <p:nvPr/>
        </p:nvSpPr>
        <p:spPr>
          <a:xfrm>
            <a:off x="8389095" y="4652265"/>
            <a:ext cx="647934" cy="369332"/>
          </a:xfrm>
          <a:prstGeom prst="rect">
            <a:avLst/>
          </a:prstGeom>
          <a:noFill/>
        </p:spPr>
        <p:txBody>
          <a:bodyPr wrap="none" rtlCol="0">
            <a:spAutoFit/>
          </a:bodyPr>
          <a:lstStyle/>
          <a:p>
            <a:r>
              <a:rPr lang="en-US" dirty="0"/>
              <a:t>DSL2</a:t>
            </a:r>
          </a:p>
        </p:txBody>
      </p:sp>
      <p:cxnSp>
        <p:nvCxnSpPr>
          <p:cNvPr id="51" name="直接连接符 41">
            <a:extLst>
              <a:ext uri="{FF2B5EF4-FFF2-40B4-BE49-F238E27FC236}">
                <a16:creationId xmlns:a16="http://schemas.microsoft.com/office/drawing/2014/main" id="{DBCDE443-60D9-4F1F-8BE4-C8622500D765}"/>
              </a:ext>
            </a:extLst>
          </p:cNvPr>
          <p:cNvCxnSpPr>
            <a:cxnSpLocks/>
            <a:stCxn id="29" idx="2"/>
          </p:cNvCxnSpPr>
          <p:nvPr/>
        </p:nvCxnSpPr>
        <p:spPr>
          <a:xfrm flipV="1">
            <a:off x="2660390" y="4868909"/>
            <a:ext cx="5236907" cy="1148232"/>
          </a:xfrm>
          <a:prstGeom prst="line">
            <a:avLst/>
          </a:prstGeom>
        </p:spPr>
        <p:style>
          <a:lnRef idx="1">
            <a:schemeClr val="accent1"/>
          </a:lnRef>
          <a:fillRef idx="0">
            <a:schemeClr val="accent1"/>
          </a:fillRef>
          <a:effectRef idx="0">
            <a:schemeClr val="accent1"/>
          </a:effectRef>
          <a:fontRef idx="minor">
            <a:schemeClr val="tx1"/>
          </a:fontRef>
        </p:style>
      </p:cxnSp>
      <p:sp>
        <p:nvSpPr>
          <p:cNvPr id="55" name="文本框 51">
            <a:extLst>
              <a:ext uri="{FF2B5EF4-FFF2-40B4-BE49-F238E27FC236}">
                <a16:creationId xmlns:a16="http://schemas.microsoft.com/office/drawing/2014/main" id="{E5443284-B4B9-4EBD-AE9F-29308FAEECF3}"/>
              </a:ext>
            </a:extLst>
          </p:cNvPr>
          <p:cNvSpPr txBox="1"/>
          <p:nvPr/>
        </p:nvSpPr>
        <p:spPr>
          <a:xfrm>
            <a:off x="2888172" y="5155035"/>
            <a:ext cx="649537" cy="369332"/>
          </a:xfrm>
          <a:prstGeom prst="rect">
            <a:avLst/>
          </a:prstGeom>
          <a:noFill/>
        </p:spPr>
        <p:txBody>
          <a:bodyPr wrap="none" rtlCol="0">
            <a:spAutoFit/>
          </a:bodyPr>
          <a:lstStyle/>
          <a:p>
            <a:r>
              <a:rPr lang="en-US" altLang="zh-CN" dirty="0"/>
              <a:t>46°</a:t>
            </a:r>
            <a:endParaRPr lang="en-US" dirty="0"/>
          </a:p>
        </p:txBody>
      </p:sp>
      <p:sp>
        <p:nvSpPr>
          <p:cNvPr id="56" name="弧形 19">
            <a:extLst>
              <a:ext uri="{FF2B5EF4-FFF2-40B4-BE49-F238E27FC236}">
                <a16:creationId xmlns:a16="http://schemas.microsoft.com/office/drawing/2014/main" id="{395891D8-20BE-4113-A23A-F004AF46E9BC}"/>
              </a:ext>
            </a:extLst>
          </p:cNvPr>
          <p:cNvSpPr/>
          <p:nvPr/>
        </p:nvSpPr>
        <p:spPr>
          <a:xfrm rot="12888624">
            <a:off x="3416869" y="4568162"/>
            <a:ext cx="1198312" cy="130929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92430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0"/>
          <a:ext cx="9143997" cy="5299359"/>
        </p:xfrm>
        <a:graphic>
          <a:graphicData uri="http://schemas.openxmlformats.org/drawingml/2006/table">
            <a:tbl>
              <a:tblPr/>
              <a:tblGrid>
                <a:gridCol w="2232561">
                  <a:extLst>
                    <a:ext uri="{9D8B030D-6E8A-4147-A177-3AD203B41FA5}">
                      <a16:colId xmlns:a16="http://schemas.microsoft.com/office/drawing/2014/main" val="20000"/>
                    </a:ext>
                  </a:extLst>
                </a:gridCol>
                <a:gridCol w="843148">
                  <a:extLst>
                    <a:ext uri="{9D8B030D-6E8A-4147-A177-3AD203B41FA5}">
                      <a16:colId xmlns:a16="http://schemas.microsoft.com/office/drawing/2014/main" val="20001"/>
                    </a:ext>
                  </a:extLst>
                </a:gridCol>
                <a:gridCol w="819397">
                  <a:extLst>
                    <a:ext uri="{9D8B030D-6E8A-4147-A177-3AD203B41FA5}">
                      <a16:colId xmlns:a16="http://schemas.microsoft.com/office/drawing/2014/main" val="20002"/>
                    </a:ext>
                  </a:extLst>
                </a:gridCol>
                <a:gridCol w="902525">
                  <a:extLst>
                    <a:ext uri="{9D8B030D-6E8A-4147-A177-3AD203B41FA5}">
                      <a16:colId xmlns:a16="http://schemas.microsoft.com/office/drawing/2014/main" val="20003"/>
                    </a:ext>
                  </a:extLst>
                </a:gridCol>
                <a:gridCol w="819398">
                  <a:extLst>
                    <a:ext uri="{9D8B030D-6E8A-4147-A177-3AD203B41FA5}">
                      <a16:colId xmlns:a16="http://schemas.microsoft.com/office/drawing/2014/main" val="20004"/>
                    </a:ext>
                  </a:extLst>
                </a:gridCol>
                <a:gridCol w="816789">
                  <a:extLst>
                    <a:ext uri="{9D8B030D-6E8A-4147-A177-3AD203B41FA5}">
                      <a16:colId xmlns:a16="http://schemas.microsoft.com/office/drawing/2014/main" val="20007"/>
                    </a:ext>
                  </a:extLst>
                </a:gridCol>
                <a:gridCol w="963760">
                  <a:extLst>
                    <a:ext uri="{9D8B030D-6E8A-4147-A177-3AD203B41FA5}">
                      <a16:colId xmlns:a16="http://schemas.microsoft.com/office/drawing/2014/main" val="4265861337"/>
                    </a:ext>
                  </a:extLst>
                </a:gridCol>
                <a:gridCol w="820433">
                  <a:extLst>
                    <a:ext uri="{9D8B030D-6E8A-4147-A177-3AD203B41FA5}">
                      <a16:colId xmlns:a16="http://schemas.microsoft.com/office/drawing/2014/main" val="20008"/>
                    </a:ext>
                  </a:extLst>
                </a:gridCol>
                <a:gridCol w="925986">
                  <a:extLst>
                    <a:ext uri="{9D8B030D-6E8A-4147-A177-3AD203B41FA5}">
                      <a16:colId xmlns:a16="http://schemas.microsoft.com/office/drawing/2014/main" val="3975190358"/>
                    </a:ext>
                  </a:extLst>
                </a:gridCol>
              </a:tblGrid>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Author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Oliver </a:t>
                      </a:r>
                      <a:r>
                        <a:rPr lang="en-US" sz="1500" b="0" i="0" u="none" strike="noStrike"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Kirsebom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Cathleen Fry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0"/>
                  </a:ext>
                </a:extLst>
              </a:tr>
              <a:tr h="311727">
                <a:tc>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Literature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PRC2016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1"/>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Reaction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l-GR"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2"/>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3"/>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 energy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75 MeV  3.1 MeV/u</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600" b="0" baseline="0" dirty="0">
                          <a:solidFill>
                            <a:schemeClr val="tx1"/>
                          </a:solidFill>
                          <a:latin typeface="Times New Roman" panose="02020603050405020304" pitchFamily="18" charset="0"/>
                          <a:cs typeface="Times New Roman" panose="02020603050405020304" pitchFamily="18" charset="0"/>
                        </a:rPr>
                        <a:t>128 MeV  4 MeV/u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4"/>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Target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5"/>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 foil</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22.6(2)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6"/>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Implanted </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30 keV 0.07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35 keV</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7"/>
                  </a:ext>
                </a:extLst>
              </a:tr>
              <a:tr h="311727">
                <a:tc>
                  <a:txBody>
                    <a:bodyPr/>
                    <a:lstStyle/>
                    <a:p>
                      <a:pPr algn="ctr"/>
                      <a:r>
                        <a:rPr lang="en-US" sz="1500" b="0" dirty="0">
                          <a:solidFill>
                            <a:schemeClr val="tx1"/>
                          </a:solidFill>
                          <a:latin typeface="Times New Roman" panose="02020603050405020304" pitchFamily="18" charset="0"/>
                          <a:cs typeface="Times New Roman" panose="02020603050405020304" pitchFamily="18" charset="0"/>
                        </a:rPr>
                        <a:t>areal density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0008"/>
                  </a:ext>
                </a:extLst>
              </a:tr>
              <a:tr h="311727">
                <a:tc>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 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CN" altLang="en-US"/>
                    </a:p>
                  </a:txBody>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09"/>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gridSpan="4">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10"/>
                  </a:ext>
                </a:extLst>
              </a:tr>
              <a:tr h="311727">
                <a:tc>
                  <a:txBody>
                    <a:bodyPr/>
                    <a:lstStyle/>
                    <a:p>
                      <a:pPr algn="ctr" rtl="0" fontAlgn="ctr"/>
                      <a:r>
                        <a:rPr lang="en-US" altLang="zh-CN"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of resonance (MeV)</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rtl="0" fontAlgn="ctr"/>
                      <a:r>
                        <a:rPr lang="en-US" sz="1500" b="0" i="0" u="none" strike="noStrike" baseline="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gs</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tc gridSpan="2">
                  <a:txBody>
                    <a:bodyPr/>
                    <a:lstStyle/>
                    <a:p>
                      <a:pPr algn="ctr" rtl="0" fontAlgn="ctr"/>
                      <a:r>
                        <a:rPr lang="en-US" sz="1500" b="0" i="0" u="none" strike="noStrike" baseline="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gs</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CN" altLang="en-US"/>
                    </a:p>
                  </a:txBody>
                  <a:tcPr/>
                </a:tc>
                <a:extLst>
                  <a:ext uri="{0D108BD9-81ED-4DB2-BD59-A6C34878D82A}">
                    <a16:rowId xmlns:a16="http://schemas.microsoft.com/office/drawing/2014/main" val="10011"/>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total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26-6</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40-20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-16</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tc gridSpan="2">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56-28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CN" altLang="en-US"/>
                    </a:p>
                  </a:txBody>
                  <a:tcPr/>
                </a:tc>
                <a:extLst>
                  <a:ext uri="{0D108BD9-81ED-4DB2-BD59-A6C34878D82A}">
                    <a16:rowId xmlns:a16="http://schemas.microsoft.com/office/drawing/2014/main" val="10012"/>
                  </a:ext>
                </a:extLst>
              </a:tr>
              <a:tr h="311727">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Angle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of </a:t>
                      </a:r>
                      <a:r>
                        <a:rPr lang="en-US" altLang="zh-CN"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(degree)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73272233"/>
                  </a:ext>
                </a:extLst>
              </a:tr>
              <a:tr h="311727">
                <a:tc>
                  <a:txBody>
                    <a:bodyPr/>
                    <a:lstStyle/>
                    <a:p>
                      <a:pPr algn="ctr" rtl="0" fontAlgn="ctr"/>
                      <a:r>
                        <a:rPr lang="en-US"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Au foil (MeV)</a:t>
                      </a:r>
                      <a:endParaRPr lang="en-US" sz="1500" b="0" i="0"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3-7</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5-12</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3-5</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9</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-15</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8</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5-9</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7-4</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-15</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E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13</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27</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36-0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32-0</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48-15</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46</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bl>
          </a:graphicData>
        </a:graphic>
      </p:graphicFrame>
      <p:sp>
        <p:nvSpPr>
          <p:cNvPr id="6" name="矩形 5"/>
          <p:cNvSpPr/>
          <p:nvPr/>
        </p:nvSpPr>
        <p:spPr>
          <a:xfrm>
            <a:off x="269539" y="5433419"/>
            <a:ext cx="13599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750802" y="5433419"/>
            <a:ext cx="6253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2468940" y="5718907"/>
            <a:ext cx="62536" cy="67892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箭头连接符 9"/>
          <p:cNvCxnSpPr>
            <a:cxnSpLocks/>
          </p:cNvCxnSpPr>
          <p:nvPr/>
        </p:nvCxnSpPr>
        <p:spPr>
          <a:xfrm flipH="1">
            <a:off x="405535" y="6062833"/>
            <a:ext cx="2125941" cy="0"/>
          </a:xfrm>
          <a:prstGeom prst="straightConnector1">
            <a:avLst/>
          </a:prstGeom>
          <a:ln w="254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483083" y="5689037"/>
            <a:ext cx="316112" cy="369332"/>
          </a:xfrm>
          <a:prstGeom prst="rect">
            <a:avLst/>
          </a:prstGeom>
          <a:noFill/>
        </p:spPr>
        <p:txBody>
          <a:bodyPr wrap="none" rtlCol="0">
            <a:spAutoFit/>
          </a:bodyPr>
          <a:lstStyle/>
          <a:p>
            <a:r>
              <a:rPr lang="en-US" altLang="zh-CN" i="1" dirty="0">
                <a:solidFill>
                  <a:srgbClr val="FF0000"/>
                </a:solidFill>
                <a:latin typeface="Times New Roman" panose="02020603050405020304" pitchFamily="18" charset="0"/>
                <a:cs typeface="Times New Roman" panose="02020603050405020304" pitchFamily="18" charset="0"/>
              </a:rPr>
              <a:t>α</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11" name="直接箭头连接符 9">
            <a:extLst>
              <a:ext uri="{FF2B5EF4-FFF2-40B4-BE49-F238E27FC236}">
                <a16:creationId xmlns:a16="http://schemas.microsoft.com/office/drawing/2014/main" id="{98762996-F288-405C-BDDE-5A7940F29827}"/>
              </a:ext>
            </a:extLst>
          </p:cNvPr>
          <p:cNvCxnSpPr/>
          <p:nvPr/>
        </p:nvCxnSpPr>
        <p:spPr>
          <a:xfrm flipH="1">
            <a:off x="405535" y="6062833"/>
            <a:ext cx="2125942" cy="620486"/>
          </a:xfrm>
          <a:prstGeom prst="straightConnector1">
            <a:avLst/>
          </a:prstGeom>
          <a:ln w="254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5" name="文本框 8">
            <a:extLst>
              <a:ext uri="{FF2B5EF4-FFF2-40B4-BE49-F238E27FC236}">
                <a16:creationId xmlns:a16="http://schemas.microsoft.com/office/drawing/2014/main" id="{60FD5550-8498-42CE-8190-235E35B21B15}"/>
              </a:ext>
            </a:extLst>
          </p:cNvPr>
          <p:cNvSpPr txBox="1"/>
          <p:nvPr/>
        </p:nvSpPr>
        <p:spPr>
          <a:xfrm>
            <a:off x="750801" y="6075284"/>
            <a:ext cx="649537" cy="369332"/>
          </a:xfrm>
          <a:prstGeom prst="rect">
            <a:avLst/>
          </a:prstGeom>
          <a:noFill/>
        </p:spPr>
        <p:txBody>
          <a:bodyPr wrap="none" rtlCol="0">
            <a:spAutoFit/>
          </a:bodyPr>
          <a:lstStyle/>
          <a:p>
            <a:r>
              <a:rPr lang="en-US" altLang="zh-CN" dirty="0"/>
              <a:t>46°</a:t>
            </a:r>
            <a:endParaRPr lang="en-US" dirty="0"/>
          </a:p>
        </p:txBody>
      </p:sp>
      <p:sp>
        <p:nvSpPr>
          <p:cNvPr id="8" name="弧形 10">
            <a:extLst>
              <a:ext uri="{FF2B5EF4-FFF2-40B4-BE49-F238E27FC236}">
                <a16:creationId xmlns:a16="http://schemas.microsoft.com/office/drawing/2014/main" id="{2FDF0654-65AC-44AB-9AD2-9A64DDFAA6E4}"/>
              </a:ext>
            </a:extLst>
          </p:cNvPr>
          <p:cNvSpPr/>
          <p:nvPr/>
        </p:nvSpPr>
        <p:spPr>
          <a:xfrm rot="12611339">
            <a:off x="1199235" y="5921322"/>
            <a:ext cx="567696" cy="53417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E6A7D387-50AB-4697-A835-7424151BF2E4}"/>
              </a:ext>
            </a:extLst>
          </p:cNvPr>
          <p:cNvSpPr txBox="1"/>
          <p:nvPr/>
        </p:nvSpPr>
        <p:spPr>
          <a:xfrm>
            <a:off x="4102443" y="5736730"/>
            <a:ext cx="3829638" cy="707886"/>
          </a:xfrm>
          <a:prstGeom prst="rect">
            <a:avLst/>
          </a:prstGeom>
          <a:noFill/>
        </p:spPr>
        <p:txBody>
          <a:bodyPr wrap="none" rtlCol="0">
            <a:spAutoFit/>
          </a:bodyPr>
          <a:lstStyle/>
          <a:p>
            <a:pPr algn="r"/>
            <a:r>
              <a:rPr lang="en-US" altLang="zh-CN" sz="2000" dirty="0"/>
              <a:t>Energy range for MPR-16L: 15 MeV</a:t>
            </a:r>
          </a:p>
          <a:p>
            <a:pPr algn="r"/>
            <a:r>
              <a:rPr lang="en-US" altLang="zh-CN" sz="2000" dirty="0"/>
              <a:t>Energy range for MPR-1: 48 MeV</a:t>
            </a:r>
            <a:endParaRPr lang="zh-CN" altLang="en-US" sz="2000" dirty="0"/>
          </a:p>
        </p:txBody>
      </p:sp>
    </p:spTree>
    <p:extLst>
      <p:ext uri="{BB962C8B-B14F-4D97-AF65-F5344CB8AC3E}">
        <p14:creationId xmlns:p14="http://schemas.microsoft.com/office/powerpoint/2010/main" val="2388633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0"/>
          <a:ext cx="9144007" cy="5299359"/>
        </p:xfrm>
        <a:graphic>
          <a:graphicData uri="http://schemas.openxmlformats.org/drawingml/2006/table">
            <a:tbl>
              <a:tblPr/>
              <a:tblGrid>
                <a:gridCol w="2828719">
                  <a:extLst>
                    <a:ext uri="{9D8B030D-6E8A-4147-A177-3AD203B41FA5}">
                      <a16:colId xmlns:a16="http://schemas.microsoft.com/office/drawing/2014/main" val="20000"/>
                    </a:ext>
                  </a:extLst>
                </a:gridCol>
                <a:gridCol w="526274">
                  <a:extLst>
                    <a:ext uri="{9D8B030D-6E8A-4147-A177-3AD203B41FA5}">
                      <a16:colId xmlns:a16="http://schemas.microsoft.com/office/drawing/2014/main" val="20001"/>
                    </a:ext>
                  </a:extLst>
                </a:gridCol>
                <a:gridCol w="526274">
                  <a:extLst>
                    <a:ext uri="{9D8B030D-6E8A-4147-A177-3AD203B41FA5}">
                      <a16:colId xmlns:a16="http://schemas.microsoft.com/office/drawing/2014/main" val="20002"/>
                    </a:ext>
                  </a:extLst>
                </a:gridCol>
                <a:gridCol w="526274">
                  <a:extLst>
                    <a:ext uri="{9D8B030D-6E8A-4147-A177-3AD203B41FA5}">
                      <a16:colId xmlns:a16="http://schemas.microsoft.com/office/drawing/2014/main" val="20003"/>
                    </a:ext>
                  </a:extLst>
                </a:gridCol>
                <a:gridCol w="526274">
                  <a:extLst>
                    <a:ext uri="{9D8B030D-6E8A-4147-A177-3AD203B41FA5}">
                      <a16:colId xmlns:a16="http://schemas.microsoft.com/office/drawing/2014/main" val="20004"/>
                    </a:ext>
                  </a:extLst>
                </a:gridCol>
                <a:gridCol w="526274">
                  <a:extLst>
                    <a:ext uri="{9D8B030D-6E8A-4147-A177-3AD203B41FA5}">
                      <a16:colId xmlns:a16="http://schemas.microsoft.com/office/drawing/2014/main" val="20005"/>
                    </a:ext>
                  </a:extLst>
                </a:gridCol>
                <a:gridCol w="526274">
                  <a:extLst>
                    <a:ext uri="{9D8B030D-6E8A-4147-A177-3AD203B41FA5}">
                      <a16:colId xmlns:a16="http://schemas.microsoft.com/office/drawing/2014/main" val="20006"/>
                    </a:ext>
                  </a:extLst>
                </a:gridCol>
                <a:gridCol w="526274">
                  <a:extLst>
                    <a:ext uri="{9D8B030D-6E8A-4147-A177-3AD203B41FA5}">
                      <a16:colId xmlns:a16="http://schemas.microsoft.com/office/drawing/2014/main" val="20007"/>
                    </a:ext>
                  </a:extLst>
                </a:gridCol>
                <a:gridCol w="526274">
                  <a:extLst>
                    <a:ext uri="{9D8B030D-6E8A-4147-A177-3AD203B41FA5}">
                      <a16:colId xmlns:a16="http://schemas.microsoft.com/office/drawing/2014/main" val="20008"/>
                    </a:ext>
                  </a:extLst>
                </a:gridCol>
                <a:gridCol w="526274">
                  <a:extLst>
                    <a:ext uri="{9D8B030D-6E8A-4147-A177-3AD203B41FA5}">
                      <a16:colId xmlns:a16="http://schemas.microsoft.com/office/drawing/2014/main" val="20009"/>
                    </a:ext>
                  </a:extLst>
                </a:gridCol>
                <a:gridCol w="526274">
                  <a:extLst>
                    <a:ext uri="{9D8B030D-6E8A-4147-A177-3AD203B41FA5}">
                      <a16:colId xmlns:a16="http://schemas.microsoft.com/office/drawing/2014/main" val="20010"/>
                    </a:ext>
                  </a:extLst>
                </a:gridCol>
                <a:gridCol w="526274">
                  <a:extLst>
                    <a:ext uri="{9D8B030D-6E8A-4147-A177-3AD203B41FA5}">
                      <a16:colId xmlns:a16="http://schemas.microsoft.com/office/drawing/2014/main" val="20011"/>
                    </a:ext>
                  </a:extLst>
                </a:gridCol>
                <a:gridCol w="526274">
                  <a:extLst>
                    <a:ext uri="{9D8B030D-6E8A-4147-A177-3AD203B41FA5}">
                      <a16:colId xmlns:a16="http://schemas.microsoft.com/office/drawing/2014/main" val="20012"/>
                    </a:ext>
                  </a:extLst>
                </a:gridCol>
              </a:tblGrid>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Author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Oliver </a:t>
                      </a:r>
                      <a:r>
                        <a:rPr lang="en-US" sz="1500" b="0" i="0" u="none" strike="noStrike"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Kirsebom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Cathleen Fry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1727">
                <a:tc>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Literature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PRC2016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Reaction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l-GR"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 energy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75 MeV  3.1 MeV/u</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600" b="0" baseline="0" dirty="0">
                          <a:solidFill>
                            <a:schemeClr val="tx1"/>
                          </a:solidFill>
                          <a:latin typeface="Times New Roman" panose="02020603050405020304" pitchFamily="18" charset="0"/>
                          <a:cs typeface="Times New Roman" panose="02020603050405020304" pitchFamily="18" charset="0"/>
                        </a:rPr>
                        <a:t>128 MeV  4 MeV/u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Target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 foil</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22.6(2)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Implanted </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30 keV 0.07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35 keV</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11727">
                <a:tc>
                  <a:txBody>
                    <a:bodyPr/>
                    <a:lstStyle/>
                    <a:p>
                      <a:pPr algn="ctr"/>
                      <a:r>
                        <a:rPr lang="en-US" sz="1500" b="0" dirty="0">
                          <a:solidFill>
                            <a:schemeClr val="tx1"/>
                          </a:solidFill>
                          <a:latin typeface="Times New Roman" panose="02020603050405020304" pitchFamily="18" charset="0"/>
                          <a:cs typeface="Times New Roman" panose="02020603050405020304" pitchFamily="18" charset="0"/>
                        </a:rPr>
                        <a:t>areal density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11727">
                <a:tc>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 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11727">
                <a:tc>
                  <a:txBody>
                    <a:bodyPr/>
                    <a:lstStyle/>
                    <a:p>
                      <a:pPr algn="ctr" rtl="0" fontAlgn="ctr"/>
                      <a:r>
                        <a:rPr lang="en-US" altLang="zh-CN"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of resonance (MeV)</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total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r h="311727">
                <a:tc>
                  <a:txBody>
                    <a:bodyPr/>
                    <a:lstStyle/>
                    <a:p>
                      <a:pPr algn="ctr" rtl="0" fontAlgn="ctr"/>
                      <a:r>
                        <a:rPr lang="en-US"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Au foil (MeV)</a:t>
                      </a:r>
                      <a:endParaRPr lang="en-US" sz="1500" b="0" i="0"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E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r h="311727">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Comments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Maybe</a:t>
                      </a:r>
                      <a:endParaRPr lang="en-US" sz="14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6"/>
                  </a:ext>
                </a:extLst>
              </a:tr>
            </a:tbl>
          </a:graphicData>
        </a:graphic>
      </p:graphicFrame>
      <p:sp>
        <p:nvSpPr>
          <p:cNvPr id="6" name="矩形 5"/>
          <p:cNvSpPr/>
          <p:nvPr/>
        </p:nvSpPr>
        <p:spPr>
          <a:xfrm>
            <a:off x="1552074" y="5469045"/>
            <a:ext cx="13599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2033337" y="5469045"/>
            <a:ext cx="6253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3751475" y="5754533"/>
            <a:ext cx="62536" cy="67892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箭头连接符 9"/>
          <p:cNvCxnSpPr/>
          <p:nvPr/>
        </p:nvCxnSpPr>
        <p:spPr>
          <a:xfrm flipH="1">
            <a:off x="1688070" y="6098459"/>
            <a:ext cx="2125941" cy="0"/>
          </a:xfrm>
          <a:prstGeom prst="straightConnector1">
            <a:avLst/>
          </a:prstGeom>
          <a:ln w="254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765618" y="5724663"/>
            <a:ext cx="316112" cy="369332"/>
          </a:xfrm>
          <a:prstGeom prst="rect">
            <a:avLst/>
          </a:prstGeom>
          <a:noFill/>
        </p:spPr>
        <p:txBody>
          <a:bodyPr wrap="none" rtlCol="0">
            <a:spAutoFit/>
          </a:bodyPr>
          <a:lstStyle/>
          <a:p>
            <a:r>
              <a:rPr lang="en-US" altLang="zh-CN" i="1" dirty="0">
                <a:solidFill>
                  <a:srgbClr val="FF0000"/>
                </a:solidFill>
                <a:latin typeface="Times New Roman" panose="02020603050405020304" pitchFamily="18" charset="0"/>
                <a:cs typeface="Times New Roman" panose="02020603050405020304" pitchFamily="18" charset="0"/>
              </a:rPr>
              <a:t>α</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3" name="矩形 2"/>
          <p:cNvSpPr/>
          <p:nvPr/>
        </p:nvSpPr>
        <p:spPr>
          <a:xfrm>
            <a:off x="4254501" y="6519446"/>
            <a:ext cx="4889500"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100</a:t>
            </a:r>
            <a:r>
              <a:rPr lang="en-US" altLang="zh-CN"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1000-μm silicon may be too thin to stop 55-MeV α</a:t>
            </a:r>
          </a:p>
        </p:txBody>
      </p:sp>
    </p:spTree>
    <p:extLst>
      <p:ext uri="{BB962C8B-B14F-4D97-AF65-F5344CB8AC3E}">
        <p14:creationId xmlns:p14="http://schemas.microsoft.com/office/powerpoint/2010/main" val="40662473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0"/>
          <a:ext cx="9144007" cy="5299359"/>
        </p:xfrm>
        <a:graphic>
          <a:graphicData uri="http://schemas.openxmlformats.org/drawingml/2006/table">
            <a:tbl>
              <a:tblPr/>
              <a:tblGrid>
                <a:gridCol w="2828719">
                  <a:extLst>
                    <a:ext uri="{9D8B030D-6E8A-4147-A177-3AD203B41FA5}">
                      <a16:colId xmlns:a16="http://schemas.microsoft.com/office/drawing/2014/main" val="20000"/>
                    </a:ext>
                  </a:extLst>
                </a:gridCol>
                <a:gridCol w="526274">
                  <a:extLst>
                    <a:ext uri="{9D8B030D-6E8A-4147-A177-3AD203B41FA5}">
                      <a16:colId xmlns:a16="http://schemas.microsoft.com/office/drawing/2014/main" val="20001"/>
                    </a:ext>
                  </a:extLst>
                </a:gridCol>
                <a:gridCol w="526274">
                  <a:extLst>
                    <a:ext uri="{9D8B030D-6E8A-4147-A177-3AD203B41FA5}">
                      <a16:colId xmlns:a16="http://schemas.microsoft.com/office/drawing/2014/main" val="20002"/>
                    </a:ext>
                  </a:extLst>
                </a:gridCol>
                <a:gridCol w="526274">
                  <a:extLst>
                    <a:ext uri="{9D8B030D-6E8A-4147-A177-3AD203B41FA5}">
                      <a16:colId xmlns:a16="http://schemas.microsoft.com/office/drawing/2014/main" val="20003"/>
                    </a:ext>
                  </a:extLst>
                </a:gridCol>
                <a:gridCol w="526274">
                  <a:extLst>
                    <a:ext uri="{9D8B030D-6E8A-4147-A177-3AD203B41FA5}">
                      <a16:colId xmlns:a16="http://schemas.microsoft.com/office/drawing/2014/main" val="20004"/>
                    </a:ext>
                  </a:extLst>
                </a:gridCol>
                <a:gridCol w="526274">
                  <a:extLst>
                    <a:ext uri="{9D8B030D-6E8A-4147-A177-3AD203B41FA5}">
                      <a16:colId xmlns:a16="http://schemas.microsoft.com/office/drawing/2014/main" val="20005"/>
                    </a:ext>
                  </a:extLst>
                </a:gridCol>
                <a:gridCol w="526274">
                  <a:extLst>
                    <a:ext uri="{9D8B030D-6E8A-4147-A177-3AD203B41FA5}">
                      <a16:colId xmlns:a16="http://schemas.microsoft.com/office/drawing/2014/main" val="20006"/>
                    </a:ext>
                  </a:extLst>
                </a:gridCol>
                <a:gridCol w="526274">
                  <a:extLst>
                    <a:ext uri="{9D8B030D-6E8A-4147-A177-3AD203B41FA5}">
                      <a16:colId xmlns:a16="http://schemas.microsoft.com/office/drawing/2014/main" val="20007"/>
                    </a:ext>
                  </a:extLst>
                </a:gridCol>
                <a:gridCol w="526274">
                  <a:extLst>
                    <a:ext uri="{9D8B030D-6E8A-4147-A177-3AD203B41FA5}">
                      <a16:colId xmlns:a16="http://schemas.microsoft.com/office/drawing/2014/main" val="20008"/>
                    </a:ext>
                  </a:extLst>
                </a:gridCol>
                <a:gridCol w="526274">
                  <a:extLst>
                    <a:ext uri="{9D8B030D-6E8A-4147-A177-3AD203B41FA5}">
                      <a16:colId xmlns:a16="http://schemas.microsoft.com/office/drawing/2014/main" val="20009"/>
                    </a:ext>
                  </a:extLst>
                </a:gridCol>
                <a:gridCol w="526274">
                  <a:extLst>
                    <a:ext uri="{9D8B030D-6E8A-4147-A177-3AD203B41FA5}">
                      <a16:colId xmlns:a16="http://schemas.microsoft.com/office/drawing/2014/main" val="20010"/>
                    </a:ext>
                  </a:extLst>
                </a:gridCol>
                <a:gridCol w="526274">
                  <a:extLst>
                    <a:ext uri="{9D8B030D-6E8A-4147-A177-3AD203B41FA5}">
                      <a16:colId xmlns:a16="http://schemas.microsoft.com/office/drawing/2014/main" val="20011"/>
                    </a:ext>
                  </a:extLst>
                </a:gridCol>
                <a:gridCol w="526274">
                  <a:extLst>
                    <a:ext uri="{9D8B030D-6E8A-4147-A177-3AD203B41FA5}">
                      <a16:colId xmlns:a16="http://schemas.microsoft.com/office/drawing/2014/main" val="20012"/>
                    </a:ext>
                  </a:extLst>
                </a:gridCol>
              </a:tblGrid>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Author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Oliver </a:t>
                      </a:r>
                      <a:r>
                        <a:rPr lang="en-US" sz="1500" b="0" i="0" u="none" strike="noStrike"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Kirsebom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Cathleen Fry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1727">
                <a:tc>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Literature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PRC2016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Reaction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l-GR"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 energy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75 MeV  3.1 MeV/u</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600" b="0" baseline="0" dirty="0">
                          <a:solidFill>
                            <a:schemeClr val="tx1"/>
                          </a:solidFill>
                          <a:latin typeface="Times New Roman" panose="02020603050405020304" pitchFamily="18" charset="0"/>
                          <a:cs typeface="Times New Roman" panose="02020603050405020304" pitchFamily="18" charset="0"/>
                        </a:rPr>
                        <a:t>128 MeV  4 MeV/u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Target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 foil</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22.6(2)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Implanted </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30 keV 0.07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35 keV</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11727">
                <a:tc>
                  <a:txBody>
                    <a:bodyPr/>
                    <a:lstStyle/>
                    <a:p>
                      <a:pPr algn="ctr"/>
                      <a:r>
                        <a:rPr lang="en-US" sz="1500" b="0" dirty="0">
                          <a:solidFill>
                            <a:schemeClr val="tx1"/>
                          </a:solidFill>
                          <a:latin typeface="Times New Roman" panose="02020603050405020304" pitchFamily="18" charset="0"/>
                          <a:cs typeface="Times New Roman" panose="02020603050405020304" pitchFamily="18" charset="0"/>
                        </a:rPr>
                        <a:t>areal density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11727">
                <a:tc>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 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11727">
                <a:tc>
                  <a:txBody>
                    <a:bodyPr/>
                    <a:lstStyle/>
                    <a:p>
                      <a:pPr algn="ctr" rtl="0" fontAlgn="ctr"/>
                      <a:r>
                        <a:rPr lang="en-US" altLang="zh-CN"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of resonance (MeV)</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total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r h="311727">
                <a:tc>
                  <a:txBody>
                    <a:bodyPr/>
                    <a:lstStyle/>
                    <a:p>
                      <a:pPr algn="ctr" rtl="0" fontAlgn="ctr"/>
                      <a:r>
                        <a:rPr lang="en-US"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Au foil (MeV)</a:t>
                      </a:r>
                      <a:endParaRPr lang="en-US" sz="1500" b="0" i="0"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E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r h="311727">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Comments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6"/>
                  </a:ext>
                </a:extLst>
              </a:tr>
            </a:tbl>
          </a:graphicData>
        </a:graphic>
      </p:graphicFrame>
      <p:sp>
        <p:nvSpPr>
          <p:cNvPr id="6" name="矩形 5"/>
          <p:cNvSpPr/>
          <p:nvPr/>
        </p:nvSpPr>
        <p:spPr>
          <a:xfrm>
            <a:off x="1552074" y="5469045"/>
            <a:ext cx="13599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2033337" y="5469045"/>
            <a:ext cx="6253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3751475" y="5754533"/>
            <a:ext cx="62536" cy="67892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箭头连接符 9"/>
          <p:cNvCxnSpPr/>
          <p:nvPr/>
        </p:nvCxnSpPr>
        <p:spPr>
          <a:xfrm flipH="1">
            <a:off x="1688070" y="6098459"/>
            <a:ext cx="2125942" cy="620486"/>
          </a:xfrm>
          <a:prstGeom prst="straightConnector1">
            <a:avLst/>
          </a:prstGeom>
          <a:ln w="254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765618" y="6349613"/>
            <a:ext cx="316112" cy="369332"/>
          </a:xfrm>
          <a:prstGeom prst="rect">
            <a:avLst/>
          </a:prstGeom>
          <a:noFill/>
        </p:spPr>
        <p:txBody>
          <a:bodyPr wrap="none" rtlCol="0">
            <a:spAutoFit/>
          </a:bodyPr>
          <a:lstStyle/>
          <a:p>
            <a:r>
              <a:rPr lang="en-US" altLang="zh-CN" i="1" dirty="0">
                <a:solidFill>
                  <a:srgbClr val="FF0000"/>
                </a:solidFill>
                <a:latin typeface="Times New Roman" panose="02020603050405020304" pitchFamily="18" charset="0"/>
                <a:cs typeface="Times New Roman" panose="02020603050405020304" pitchFamily="18" charset="0"/>
              </a:rPr>
              <a:t>α</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033336" y="6110910"/>
            <a:ext cx="649537" cy="369332"/>
          </a:xfrm>
          <a:prstGeom prst="rect">
            <a:avLst/>
          </a:prstGeom>
          <a:noFill/>
        </p:spPr>
        <p:txBody>
          <a:bodyPr wrap="none" rtlCol="0">
            <a:spAutoFit/>
          </a:bodyPr>
          <a:lstStyle/>
          <a:p>
            <a:r>
              <a:rPr lang="en-US" altLang="zh-CN" dirty="0"/>
              <a:t>48°</a:t>
            </a:r>
            <a:endParaRPr lang="en-US" dirty="0"/>
          </a:p>
        </p:txBody>
      </p:sp>
      <p:sp>
        <p:nvSpPr>
          <p:cNvPr id="11" name="弧形 10"/>
          <p:cNvSpPr/>
          <p:nvPr/>
        </p:nvSpPr>
        <p:spPr>
          <a:xfrm rot="12611339">
            <a:off x="2481770" y="5956948"/>
            <a:ext cx="567696" cy="53417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直接连接符 4"/>
          <p:cNvCxnSpPr/>
          <p:nvPr/>
        </p:nvCxnSpPr>
        <p:spPr>
          <a:xfrm flipH="1">
            <a:off x="1688070" y="6081963"/>
            <a:ext cx="206340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74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0"/>
          <a:ext cx="9144007" cy="5299359"/>
        </p:xfrm>
        <a:graphic>
          <a:graphicData uri="http://schemas.openxmlformats.org/drawingml/2006/table">
            <a:tbl>
              <a:tblPr/>
              <a:tblGrid>
                <a:gridCol w="2828719">
                  <a:extLst>
                    <a:ext uri="{9D8B030D-6E8A-4147-A177-3AD203B41FA5}">
                      <a16:colId xmlns:a16="http://schemas.microsoft.com/office/drawing/2014/main" val="20000"/>
                    </a:ext>
                  </a:extLst>
                </a:gridCol>
                <a:gridCol w="526274">
                  <a:extLst>
                    <a:ext uri="{9D8B030D-6E8A-4147-A177-3AD203B41FA5}">
                      <a16:colId xmlns:a16="http://schemas.microsoft.com/office/drawing/2014/main" val="20001"/>
                    </a:ext>
                  </a:extLst>
                </a:gridCol>
                <a:gridCol w="526274">
                  <a:extLst>
                    <a:ext uri="{9D8B030D-6E8A-4147-A177-3AD203B41FA5}">
                      <a16:colId xmlns:a16="http://schemas.microsoft.com/office/drawing/2014/main" val="20002"/>
                    </a:ext>
                  </a:extLst>
                </a:gridCol>
                <a:gridCol w="526274">
                  <a:extLst>
                    <a:ext uri="{9D8B030D-6E8A-4147-A177-3AD203B41FA5}">
                      <a16:colId xmlns:a16="http://schemas.microsoft.com/office/drawing/2014/main" val="20003"/>
                    </a:ext>
                  </a:extLst>
                </a:gridCol>
                <a:gridCol w="526274">
                  <a:extLst>
                    <a:ext uri="{9D8B030D-6E8A-4147-A177-3AD203B41FA5}">
                      <a16:colId xmlns:a16="http://schemas.microsoft.com/office/drawing/2014/main" val="20004"/>
                    </a:ext>
                  </a:extLst>
                </a:gridCol>
                <a:gridCol w="526274">
                  <a:extLst>
                    <a:ext uri="{9D8B030D-6E8A-4147-A177-3AD203B41FA5}">
                      <a16:colId xmlns:a16="http://schemas.microsoft.com/office/drawing/2014/main" val="20005"/>
                    </a:ext>
                  </a:extLst>
                </a:gridCol>
                <a:gridCol w="526274">
                  <a:extLst>
                    <a:ext uri="{9D8B030D-6E8A-4147-A177-3AD203B41FA5}">
                      <a16:colId xmlns:a16="http://schemas.microsoft.com/office/drawing/2014/main" val="20006"/>
                    </a:ext>
                  </a:extLst>
                </a:gridCol>
                <a:gridCol w="526274">
                  <a:extLst>
                    <a:ext uri="{9D8B030D-6E8A-4147-A177-3AD203B41FA5}">
                      <a16:colId xmlns:a16="http://schemas.microsoft.com/office/drawing/2014/main" val="20007"/>
                    </a:ext>
                  </a:extLst>
                </a:gridCol>
                <a:gridCol w="526274">
                  <a:extLst>
                    <a:ext uri="{9D8B030D-6E8A-4147-A177-3AD203B41FA5}">
                      <a16:colId xmlns:a16="http://schemas.microsoft.com/office/drawing/2014/main" val="20008"/>
                    </a:ext>
                  </a:extLst>
                </a:gridCol>
                <a:gridCol w="526274">
                  <a:extLst>
                    <a:ext uri="{9D8B030D-6E8A-4147-A177-3AD203B41FA5}">
                      <a16:colId xmlns:a16="http://schemas.microsoft.com/office/drawing/2014/main" val="20009"/>
                    </a:ext>
                  </a:extLst>
                </a:gridCol>
                <a:gridCol w="526274">
                  <a:extLst>
                    <a:ext uri="{9D8B030D-6E8A-4147-A177-3AD203B41FA5}">
                      <a16:colId xmlns:a16="http://schemas.microsoft.com/office/drawing/2014/main" val="20010"/>
                    </a:ext>
                  </a:extLst>
                </a:gridCol>
                <a:gridCol w="526274">
                  <a:extLst>
                    <a:ext uri="{9D8B030D-6E8A-4147-A177-3AD203B41FA5}">
                      <a16:colId xmlns:a16="http://schemas.microsoft.com/office/drawing/2014/main" val="20011"/>
                    </a:ext>
                  </a:extLst>
                </a:gridCol>
                <a:gridCol w="526274">
                  <a:extLst>
                    <a:ext uri="{9D8B030D-6E8A-4147-A177-3AD203B41FA5}">
                      <a16:colId xmlns:a16="http://schemas.microsoft.com/office/drawing/2014/main" val="20012"/>
                    </a:ext>
                  </a:extLst>
                </a:gridCol>
              </a:tblGrid>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Author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Oliver </a:t>
                      </a:r>
                      <a:r>
                        <a:rPr lang="en-US" sz="1500" b="0" i="0" u="none" strike="noStrike"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Kirsebom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Cathleen Fry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1727">
                <a:tc>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Literature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PRC2016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Reaction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l-GR"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Beam energy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75 MeV  3.1 MeV/u</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600" b="0" baseline="0" dirty="0">
                          <a:solidFill>
                            <a:schemeClr val="tx1"/>
                          </a:solidFill>
                          <a:latin typeface="Times New Roman" panose="02020603050405020304" pitchFamily="18" charset="0"/>
                          <a:cs typeface="Times New Roman" panose="02020603050405020304" pitchFamily="18" charset="0"/>
                        </a:rPr>
                        <a:t>128 MeV  4 MeV/u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Target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 foil</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22.6(2)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11727">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Implanted </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30 keV 0.07 </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35 keV</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11727">
                <a:tc>
                  <a:txBody>
                    <a:bodyPr/>
                    <a:lstStyle/>
                    <a:p>
                      <a:pPr algn="ctr"/>
                      <a:r>
                        <a:rPr lang="en-US" sz="1500" b="0" dirty="0">
                          <a:solidFill>
                            <a:schemeClr val="tx1"/>
                          </a:solidFill>
                          <a:latin typeface="Times New Roman" panose="02020603050405020304" pitchFamily="18" charset="0"/>
                          <a:cs typeface="Times New Roman" panose="02020603050405020304" pitchFamily="18" charset="0"/>
                        </a:rPr>
                        <a:t>areal density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15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11727">
                <a:tc>
                  <a:txBody>
                    <a:bodyPr/>
                    <a:lstStyle/>
                    <a:p>
                      <a:pPr algn="ctr" rtl="0" fontAlgn="ct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 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11727">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thickness (μm)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fontAlgn="ctr"/>
                      <a:endPar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11727">
                <a:tc>
                  <a:txBody>
                    <a:bodyPr/>
                    <a:lstStyle/>
                    <a:p>
                      <a:pPr algn="ctr" rtl="0" fontAlgn="ctr"/>
                      <a:r>
                        <a:rPr lang="en-US" altLang="zh-CN"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of resonance (MeV)</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total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38</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54</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r h="311727">
                <a:tc>
                  <a:txBody>
                    <a:bodyPr/>
                    <a:lstStyle/>
                    <a:p>
                      <a:pPr algn="ctr" rtl="0" fontAlgn="ctr"/>
                      <a:r>
                        <a:rPr lang="en-US" sz="1500" b="0" i="1"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Au foil (MeV)</a:t>
                      </a:r>
                      <a:endParaRPr lang="en-US" sz="1500" b="0" i="0"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a:t>
                      </a:r>
                      <a:r>
                        <a:rPr lang="en-US" altLang="zh-CN"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ΔE</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311727">
                <a:tc>
                  <a:txBody>
                    <a:bodyPr/>
                    <a:lstStyle/>
                    <a:p>
                      <a:pPr algn="ctr" rtl="0" fontAlgn="ctr"/>
                      <a:r>
                        <a:rPr lang="en-US" altLang="zh-CN" sz="15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in E (MeV)</a:t>
                      </a:r>
                      <a:endParaRPr lang="en-US" sz="1500" b="0" i="1" u="none" strike="noStrike"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r h="311727">
                <a:tc>
                  <a:txBody>
                    <a:bodyPr/>
                    <a:lstStyle/>
                    <a:p>
                      <a:pPr algn="ctr" rtl="0" fontAlgn="ctr"/>
                      <a:r>
                        <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Comments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1"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5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OK</a:t>
                      </a:r>
                      <a:endParaRPr lang="en-US" sz="15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6"/>
                  </a:ext>
                </a:extLst>
              </a:tr>
            </a:tbl>
          </a:graphicData>
        </a:graphic>
      </p:graphicFrame>
      <p:sp>
        <p:nvSpPr>
          <p:cNvPr id="6" name="矩形 5"/>
          <p:cNvSpPr/>
          <p:nvPr/>
        </p:nvSpPr>
        <p:spPr>
          <a:xfrm>
            <a:off x="1552074" y="5469045"/>
            <a:ext cx="13599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2033337" y="5469045"/>
            <a:ext cx="62536" cy="124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3751475" y="5754533"/>
            <a:ext cx="62536" cy="67892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箭头连接符 9"/>
          <p:cNvCxnSpPr/>
          <p:nvPr/>
        </p:nvCxnSpPr>
        <p:spPr>
          <a:xfrm flipH="1">
            <a:off x="1688070" y="6098459"/>
            <a:ext cx="2125942" cy="499174"/>
          </a:xfrm>
          <a:prstGeom prst="straightConnector1">
            <a:avLst/>
          </a:prstGeom>
          <a:ln w="254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765618" y="6349613"/>
            <a:ext cx="316112" cy="369332"/>
          </a:xfrm>
          <a:prstGeom prst="rect">
            <a:avLst/>
          </a:prstGeom>
          <a:noFill/>
        </p:spPr>
        <p:txBody>
          <a:bodyPr wrap="none" rtlCol="0">
            <a:spAutoFit/>
          </a:bodyPr>
          <a:lstStyle/>
          <a:p>
            <a:r>
              <a:rPr lang="en-US" altLang="zh-CN" i="1" dirty="0">
                <a:solidFill>
                  <a:srgbClr val="FF0000"/>
                </a:solidFill>
                <a:latin typeface="Times New Roman" panose="02020603050405020304" pitchFamily="18" charset="0"/>
                <a:cs typeface="Times New Roman" panose="02020603050405020304" pitchFamily="18" charset="0"/>
              </a:rPr>
              <a:t>α</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033046" y="6098459"/>
            <a:ext cx="649537" cy="369332"/>
          </a:xfrm>
          <a:prstGeom prst="rect">
            <a:avLst/>
          </a:prstGeom>
          <a:noFill/>
        </p:spPr>
        <p:txBody>
          <a:bodyPr wrap="none" rtlCol="0">
            <a:spAutoFit/>
          </a:bodyPr>
          <a:lstStyle/>
          <a:p>
            <a:r>
              <a:rPr lang="en-US" altLang="zh-CN" dirty="0"/>
              <a:t>39°</a:t>
            </a:r>
            <a:endParaRPr lang="en-US" dirty="0"/>
          </a:p>
        </p:txBody>
      </p:sp>
      <p:sp>
        <p:nvSpPr>
          <p:cNvPr id="11" name="弧形 10"/>
          <p:cNvSpPr/>
          <p:nvPr/>
        </p:nvSpPr>
        <p:spPr>
          <a:xfrm rot="12611339">
            <a:off x="2535617" y="5959839"/>
            <a:ext cx="430217" cy="46848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直接连接符 4"/>
          <p:cNvCxnSpPr/>
          <p:nvPr/>
        </p:nvCxnSpPr>
        <p:spPr>
          <a:xfrm flipH="1">
            <a:off x="1688070" y="6081963"/>
            <a:ext cx="206340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244395" y="6467791"/>
            <a:ext cx="899605" cy="369332"/>
          </a:xfrm>
          <a:prstGeom prst="rect">
            <a:avLst/>
          </a:prstGeom>
          <a:noFill/>
        </p:spPr>
        <p:txBody>
          <a:bodyPr wrap="none" rtlCol="0">
            <a:spAutoFit/>
          </a:bodyPr>
          <a:lstStyle/>
          <a:p>
            <a:r>
              <a:rPr lang="en-US" dirty="0"/>
              <a:t>140 </a:t>
            </a:r>
            <a:r>
              <a:rPr lang="en-US" altLang="zh-CN" dirty="0"/>
              <a:t>μm</a:t>
            </a:r>
            <a:endParaRPr lang="en-US" dirty="0"/>
          </a:p>
        </p:txBody>
      </p:sp>
    </p:spTree>
    <p:extLst>
      <p:ext uri="{BB962C8B-B14F-4D97-AF65-F5344CB8AC3E}">
        <p14:creationId xmlns:p14="http://schemas.microsoft.com/office/powerpoint/2010/main" val="14442050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6089476" cy="3420000"/>
          </a:xfrm>
          <a:prstGeom prst="rect">
            <a:avLst/>
          </a:prstGeom>
        </p:spPr>
      </p:pic>
      <p:sp>
        <p:nvSpPr>
          <p:cNvPr id="3" name="文本框 2"/>
          <p:cNvSpPr txBox="1"/>
          <p:nvPr/>
        </p:nvSpPr>
        <p:spPr>
          <a:xfrm>
            <a:off x="6189044" y="4196615"/>
            <a:ext cx="1952779" cy="646331"/>
          </a:xfrm>
          <a:prstGeom prst="rect">
            <a:avLst/>
          </a:prstGeom>
          <a:noFill/>
        </p:spPr>
        <p:txBody>
          <a:bodyPr wrap="none" rtlCol="0">
            <a:spAutoFit/>
          </a:bodyPr>
          <a:lstStyle/>
          <a:p>
            <a:r>
              <a:rPr lang="en-US" dirty="0"/>
              <a:t>E(</a:t>
            </a:r>
            <a:r>
              <a:rPr lang="en-US" baseline="30000" dirty="0"/>
              <a:t>4</a:t>
            </a:r>
            <a:r>
              <a:rPr lang="en-US" dirty="0"/>
              <a:t>He)</a:t>
            </a:r>
            <a:r>
              <a:rPr lang="en-US" altLang="zh-CN" baseline="-25000" dirty="0"/>
              <a:t> lab</a:t>
            </a:r>
            <a:r>
              <a:rPr lang="en-US" dirty="0"/>
              <a:t> </a:t>
            </a:r>
            <a:r>
              <a:rPr lang="zh-CN" altLang="en-US" dirty="0"/>
              <a:t>≤</a:t>
            </a:r>
            <a:r>
              <a:rPr lang="en-US" dirty="0"/>
              <a:t> </a:t>
            </a:r>
            <a:r>
              <a:rPr lang="en-US" altLang="zh-CN" dirty="0"/>
              <a:t>26</a:t>
            </a:r>
            <a:r>
              <a:rPr lang="en-US" dirty="0"/>
              <a:t> </a:t>
            </a:r>
            <a:r>
              <a:rPr lang="en-US" altLang="zh-CN" dirty="0"/>
              <a:t>MeV</a:t>
            </a:r>
          </a:p>
          <a:p>
            <a:r>
              <a:rPr lang="en-US" altLang="zh-CN" dirty="0"/>
              <a:t>θ</a:t>
            </a:r>
            <a:r>
              <a:rPr lang="en-US" dirty="0"/>
              <a:t>(</a:t>
            </a:r>
            <a:r>
              <a:rPr lang="en-US" baseline="30000" dirty="0"/>
              <a:t>4</a:t>
            </a:r>
            <a:r>
              <a:rPr lang="en-US" dirty="0"/>
              <a:t>He)</a:t>
            </a:r>
            <a:r>
              <a:rPr lang="en-US" altLang="zh-CN" baseline="-25000" dirty="0"/>
              <a:t>lab</a:t>
            </a:r>
            <a:r>
              <a:rPr lang="en-US" dirty="0"/>
              <a:t> </a:t>
            </a:r>
            <a:r>
              <a:rPr lang="zh-CN" altLang="en-US" dirty="0"/>
              <a:t>≤ </a:t>
            </a:r>
            <a:r>
              <a:rPr lang="en-US" altLang="zh-CN" dirty="0"/>
              <a:t>39°</a:t>
            </a:r>
            <a:endParaRPr lang="en-US" dirty="0"/>
          </a:p>
        </p:txBody>
      </p:sp>
      <p:sp>
        <p:nvSpPr>
          <p:cNvPr id="4" name="文本框 3"/>
          <p:cNvSpPr txBox="1"/>
          <p:nvPr/>
        </p:nvSpPr>
        <p:spPr>
          <a:xfrm>
            <a:off x="6189044" y="760396"/>
            <a:ext cx="1779654" cy="646331"/>
          </a:xfrm>
          <a:prstGeom prst="rect">
            <a:avLst/>
          </a:prstGeom>
          <a:noFill/>
        </p:spPr>
        <p:txBody>
          <a:bodyPr wrap="none" rtlCol="0">
            <a:spAutoFit/>
          </a:bodyPr>
          <a:lstStyle/>
          <a:p>
            <a:r>
              <a:rPr lang="en-US" dirty="0"/>
              <a:t>E(</a:t>
            </a:r>
            <a:r>
              <a:rPr lang="en-US" baseline="30000" dirty="0"/>
              <a:t>4</a:t>
            </a:r>
            <a:r>
              <a:rPr lang="en-US" dirty="0"/>
              <a:t>He) </a:t>
            </a:r>
            <a:r>
              <a:rPr lang="zh-CN" altLang="en-US" dirty="0"/>
              <a:t>≤</a:t>
            </a:r>
            <a:r>
              <a:rPr lang="en-US" dirty="0"/>
              <a:t> 40 </a:t>
            </a:r>
            <a:r>
              <a:rPr lang="en-US" altLang="zh-CN" dirty="0"/>
              <a:t>MeV</a:t>
            </a:r>
          </a:p>
          <a:p>
            <a:r>
              <a:rPr lang="en-US" altLang="zh-CN" dirty="0"/>
              <a:t>θ</a:t>
            </a:r>
            <a:r>
              <a:rPr lang="en-US" dirty="0"/>
              <a:t>(</a:t>
            </a:r>
            <a:r>
              <a:rPr lang="en-US" baseline="30000" dirty="0"/>
              <a:t>4</a:t>
            </a:r>
            <a:r>
              <a:rPr lang="en-US" dirty="0"/>
              <a:t>He)</a:t>
            </a:r>
            <a:r>
              <a:rPr lang="en-US" altLang="zh-CN" baseline="-25000" dirty="0"/>
              <a:t>lab</a:t>
            </a:r>
            <a:r>
              <a:rPr lang="en-US" dirty="0"/>
              <a:t> </a:t>
            </a:r>
            <a:r>
              <a:rPr lang="zh-CN" altLang="en-US" dirty="0"/>
              <a:t>≤ </a:t>
            </a:r>
            <a:r>
              <a:rPr lang="en-US" altLang="zh-CN" dirty="0"/>
              <a:t>180°</a:t>
            </a:r>
            <a:endParaRPr lang="en-US" dirty="0"/>
          </a:p>
        </p:txBody>
      </p:sp>
      <p:pic>
        <p:nvPicPr>
          <p:cNvPr id="5" name="图片 4"/>
          <p:cNvPicPr>
            <a:picLocks noChangeAspect="1"/>
          </p:cNvPicPr>
          <p:nvPr/>
        </p:nvPicPr>
        <p:blipFill>
          <a:blip r:embed="rId3"/>
          <a:stretch>
            <a:fillRect/>
          </a:stretch>
        </p:blipFill>
        <p:spPr>
          <a:xfrm>
            <a:off x="0" y="3438000"/>
            <a:ext cx="6070075" cy="3420000"/>
          </a:xfrm>
          <a:prstGeom prst="rect">
            <a:avLst/>
          </a:prstGeom>
        </p:spPr>
      </p:pic>
      <p:sp>
        <p:nvSpPr>
          <p:cNvPr id="6" name="文本框 5"/>
          <p:cNvSpPr txBox="1"/>
          <p:nvPr/>
        </p:nvSpPr>
        <p:spPr>
          <a:xfrm>
            <a:off x="6189044" y="391064"/>
            <a:ext cx="976549" cy="369332"/>
          </a:xfrm>
          <a:prstGeom prst="rect">
            <a:avLst/>
          </a:prstGeom>
          <a:noFill/>
        </p:spPr>
        <p:txBody>
          <a:bodyPr wrap="none" rtlCol="0">
            <a:spAutoFit/>
          </a:bodyPr>
          <a:lstStyle/>
          <a:p>
            <a:r>
              <a:rPr lang="en-US" dirty="0"/>
              <a:t>23Mg </a:t>
            </a:r>
            <a:r>
              <a:rPr lang="en-US" altLang="zh-CN" dirty="0" err="1"/>
              <a:t>gs</a:t>
            </a:r>
            <a:endParaRPr lang="en-US" dirty="0"/>
          </a:p>
        </p:txBody>
      </p:sp>
      <p:sp>
        <p:nvSpPr>
          <p:cNvPr id="7" name="文本框 6"/>
          <p:cNvSpPr txBox="1"/>
          <p:nvPr/>
        </p:nvSpPr>
        <p:spPr>
          <a:xfrm>
            <a:off x="6201744" y="3827283"/>
            <a:ext cx="1642373" cy="369332"/>
          </a:xfrm>
          <a:prstGeom prst="rect">
            <a:avLst/>
          </a:prstGeom>
          <a:noFill/>
        </p:spPr>
        <p:txBody>
          <a:bodyPr wrap="none" rtlCol="0">
            <a:spAutoFit/>
          </a:bodyPr>
          <a:lstStyle/>
          <a:p>
            <a:r>
              <a:rPr lang="en-US" dirty="0"/>
              <a:t>23Mg </a:t>
            </a:r>
            <a:r>
              <a:rPr lang="en-US" altLang="zh-CN" dirty="0"/>
              <a:t>7787 keV</a:t>
            </a:r>
            <a:endParaRPr lang="en-US" dirty="0"/>
          </a:p>
        </p:txBody>
      </p:sp>
      <p:sp>
        <p:nvSpPr>
          <p:cNvPr id="9" name="TextBox 8">
            <a:extLst>
              <a:ext uri="{FF2B5EF4-FFF2-40B4-BE49-F238E27FC236}">
                <a16:creationId xmlns:a16="http://schemas.microsoft.com/office/drawing/2014/main" id="{03737D21-B5AE-46AD-9C97-C26006361244}"/>
              </a:ext>
            </a:extLst>
          </p:cNvPr>
          <p:cNvSpPr txBox="1"/>
          <p:nvPr/>
        </p:nvSpPr>
        <p:spPr>
          <a:xfrm>
            <a:off x="6530929" y="5296394"/>
            <a:ext cx="2434942" cy="461665"/>
          </a:xfrm>
          <a:prstGeom prst="rect">
            <a:avLst/>
          </a:prstGeom>
          <a:noFill/>
        </p:spPr>
        <p:txBody>
          <a:bodyPr wrap="square">
            <a:spAutoFit/>
          </a:bodyPr>
          <a:lstStyle/>
          <a:p>
            <a:pPr algn="ctr" rtl="0" fontAlgn="ctr"/>
            <a:r>
              <a:rPr lang="en-US" altLang="zh-CN" sz="24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2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24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altLang="zh-CN" sz="2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24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23</a:t>
            </a:r>
            <a:r>
              <a:rPr lang="en-US" altLang="zh-CN" sz="2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2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24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2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966472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6480000" cy="3105509"/>
          </a:xfrm>
          <a:prstGeom prst="rect">
            <a:avLst/>
          </a:prstGeom>
        </p:spPr>
      </p:pic>
      <p:pic>
        <p:nvPicPr>
          <p:cNvPr id="3" name="图片 2"/>
          <p:cNvPicPr>
            <a:picLocks noChangeAspect="1"/>
          </p:cNvPicPr>
          <p:nvPr/>
        </p:nvPicPr>
        <p:blipFill>
          <a:blip r:embed="rId3"/>
          <a:stretch>
            <a:fillRect/>
          </a:stretch>
        </p:blipFill>
        <p:spPr>
          <a:xfrm>
            <a:off x="0" y="3251608"/>
            <a:ext cx="4666129" cy="3606392"/>
          </a:xfrm>
          <a:prstGeom prst="rect">
            <a:avLst/>
          </a:prstGeom>
        </p:spPr>
      </p:pic>
    </p:spTree>
    <p:extLst>
      <p:ext uri="{BB962C8B-B14F-4D97-AF65-F5344CB8AC3E}">
        <p14:creationId xmlns:p14="http://schemas.microsoft.com/office/powerpoint/2010/main" val="29554545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715AC38-A7DA-4A1A-AA7D-E69EB2C58666}"/>
              </a:ext>
            </a:extLst>
          </p:cNvPr>
          <p:cNvGraphicFramePr>
            <a:graphicFrameLocks/>
          </p:cNvGraphicFramePr>
          <p:nvPr/>
        </p:nvGraphicFramePr>
        <p:xfrm>
          <a:off x="0" y="3429000"/>
          <a:ext cx="5054600" cy="34290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1B289A7E-181A-4F23-AAE1-5209DD2899AC}"/>
              </a:ext>
            </a:extLst>
          </p:cNvPr>
          <p:cNvPicPr>
            <a:picLocks noChangeAspect="1"/>
          </p:cNvPicPr>
          <p:nvPr/>
        </p:nvPicPr>
        <p:blipFill>
          <a:blip r:embed="rId3"/>
          <a:stretch>
            <a:fillRect/>
          </a:stretch>
        </p:blipFill>
        <p:spPr>
          <a:xfrm>
            <a:off x="635310" y="0"/>
            <a:ext cx="7593980" cy="3429000"/>
          </a:xfrm>
          <a:prstGeom prst="rect">
            <a:avLst/>
          </a:prstGeom>
        </p:spPr>
      </p:pic>
      <p:graphicFrame>
        <p:nvGraphicFramePr>
          <p:cNvPr id="5" name="Chart 4">
            <a:extLst>
              <a:ext uri="{FF2B5EF4-FFF2-40B4-BE49-F238E27FC236}">
                <a16:creationId xmlns:a16="http://schemas.microsoft.com/office/drawing/2014/main" id="{D72E3382-A59F-4903-A8EE-E19C9C6FC5F7}"/>
              </a:ext>
            </a:extLst>
          </p:cNvPr>
          <p:cNvGraphicFramePr>
            <a:graphicFrameLocks/>
          </p:cNvGraphicFramePr>
          <p:nvPr/>
        </p:nvGraphicFramePr>
        <p:xfrm>
          <a:off x="4842125" y="3429000"/>
          <a:ext cx="4112405"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1FF0448A-1A8F-446A-9ED8-8F310F2EE621}"/>
              </a:ext>
            </a:extLst>
          </p:cNvPr>
          <p:cNvSpPr txBox="1"/>
          <p:nvPr/>
        </p:nvSpPr>
        <p:spPr>
          <a:xfrm>
            <a:off x="2790743" y="1345168"/>
            <a:ext cx="1781257" cy="369332"/>
          </a:xfrm>
          <a:prstGeom prst="rect">
            <a:avLst/>
          </a:prstGeom>
          <a:noFill/>
        </p:spPr>
        <p:txBody>
          <a:bodyPr wrap="none" rtlCol="0">
            <a:spAutoFit/>
          </a:bodyPr>
          <a:lstStyle/>
          <a:p>
            <a:r>
              <a:rPr lang="en-US" altLang="zh-CN" dirty="0" err="1"/>
              <a:t>Ebeam</a:t>
            </a:r>
            <a:r>
              <a:rPr lang="en-US" altLang="zh-CN" dirty="0"/>
              <a:t> = 85 MeV</a:t>
            </a:r>
            <a:endParaRPr lang="zh-CN" altLang="en-US" dirty="0"/>
          </a:p>
        </p:txBody>
      </p:sp>
    </p:spTree>
    <p:extLst>
      <p:ext uri="{BB962C8B-B14F-4D97-AF65-F5344CB8AC3E}">
        <p14:creationId xmlns:p14="http://schemas.microsoft.com/office/powerpoint/2010/main" val="2070394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83F49-5BCC-4FC1-994A-2A26D9CD6CE1}"/>
              </a:ext>
            </a:extLst>
          </p:cNvPr>
          <p:cNvPicPr>
            <a:picLocks noChangeAspect="1"/>
          </p:cNvPicPr>
          <p:nvPr/>
        </p:nvPicPr>
        <p:blipFill>
          <a:blip r:embed="rId2"/>
          <a:stretch>
            <a:fillRect/>
          </a:stretch>
        </p:blipFill>
        <p:spPr>
          <a:xfrm>
            <a:off x="0" y="553858"/>
            <a:ext cx="9144000" cy="5750283"/>
          </a:xfrm>
          <a:prstGeom prst="rect">
            <a:avLst/>
          </a:prstGeom>
        </p:spPr>
      </p:pic>
    </p:spTree>
    <p:extLst>
      <p:ext uri="{BB962C8B-B14F-4D97-AF65-F5344CB8AC3E}">
        <p14:creationId xmlns:p14="http://schemas.microsoft.com/office/powerpoint/2010/main" val="18994626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1510E5-52C6-4517-A7D3-B959CBC18886}"/>
              </a:ext>
            </a:extLst>
          </p:cNvPr>
          <p:cNvSpPr txBox="1"/>
          <p:nvPr/>
        </p:nvSpPr>
        <p:spPr>
          <a:xfrm>
            <a:off x="0" y="6488668"/>
            <a:ext cx="6489700" cy="369332"/>
          </a:xfrm>
          <a:prstGeom prst="rect">
            <a:avLst/>
          </a:prstGeom>
          <a:noFill/>
        </p:spPr>
        <p:txBody>
          <a:bodyPr wrap="square">
            <a:spAutoFit/>
          </a:bodyPr>
          <a:lstStyle/>
          <a:p>
            <a:r>
              <a:rPr lang="zh-CN" altLang="en-US" dirty="0"/>
              <a:t>http://skisickness.com/2010/04/relativistic-kinematics-calculator/</a:t>
            </a:r>
          </a:p>
        </p:txBody>
      </p:sp>
      <p:pic>
        <p:nvPicPr>
          <p:cNvPr id="7" name="Picture 6">
            <a:extLst>
              <a:ext uri="{FF2B5EF4-FFF2-40B4-BE49-F238E27FC236}">
                <a16:creationId xmlns:a16="http://schemas.microsoft.com/office/drawing/2014/main" id="{C9820959-D71D-45B6-B08B-844AFA7CE7D8}"/>
              </a:ext>
            </a:extLst>
          </p:cNvPr>
          <p:cNvPicPr>
            <a:picLocks noChangeAspect="1"/>
          </p:cNvPicPr>
          <p:nvPr/>
        </p:nvPicPr>
        <p:blipFill>
          <a:blip r:embed="rId2"/>
          <a:stretch>
            <a:fillRect/>
          </a:stretch>
        </p:blipFill>
        <p:spPr>
          <a:xfrm>
            <a:off x="1" y="3224130"/>
            <a:ext cx="4737100" cy="3264538"/>
          </a:xfrm>
          <a:prstGeom prst="rect">
            <a:avLst/>
          </a:prstGeom>
        </p:spPr>
      </p:pic>
      <p:pic>
        <p:nvPicPr>
          <p:cNvPr id="8" name="Picture 7">
            <a:extLst>
              <a:ext uri="{FF2B5EF4-FFF2-40B4-BE49-F238E27FC236}">
                <a16:creationId xmlns:a16="http://schemas.microsoft.com/office/drawing/2014/main" id="{7BB6A6B3-57A6-46A6-9345-136A7436A84E}"/>
              </a:ext>
            </a:extLst>
          </p:cNvPr>
          <p:cNvPicPr>
            <a:picLocks noChangeAspect="1"/>
          </p:cNvPicPr>
          <p:nvPr/>
        </p:nvPicPr>
        <p:blipFill rotWithShape="1">
          <a:blip r:embed="rId3"/>
          <a:srcRect r="43143" b="10370"/>
          <a:stretch/>
        </p:blipFill>
        <p:spPr>
          <a:xfrm>
            <a:off x="254309" y="0"/>
            <a:ext cx="4482791" cy="3190922"/>
          </a:xfrm>
          <a:prstGeom prst="rect">
            <a:avLst/>
          </a:prstGeom>
        </p:spPr>
      </p:pic>
      <p:graphicFrame>
        <p:nvGraphicFramePr>
          <p:cNvPr id="13" name="Chart 12">
            <a:extLst>
              <a:ext uri="{FF2B5EF4-FFF2-40B4-BE49-F238E27FC236}">
                <a16:creationId xmlns:a16="http://schemas.microsoft.com/office/drawing/2014/main" id="{6FA88AED-27FD-4DC9-9C26-30D9C0989A41}"/>
              </a:ext>
            </a:extLst>
          </p:cNvPr>
          <p:cNvGraphicFramePr>
            <a:graphicFrameLocks/>
          </p:cNvGraphicFramePr>
          <p:nvPr/>
        </p:nvGraphicFramePr>
        <p:xfrm>
          <a:off x="4406900" y="0"/>
          <a:ext cx="4737099"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C889E70D-C9CA-4017-B7C8-4FF091277394}"/>
              </a:ext>
            </a:extLst>
          </p:cNvPr>
          <p:cNvSpPr txBox="1"/>
          <p:nvPr/>
        </p:nvSpPr>
        <p:spPr>
          <a:xfrm>
            <a:off x="1371600" y="3982545"/>
            <a:ext cx="3200400" cy="369332"/>
          </a:xfrm>
          <a:prstGeom prst="rect">
            <a:avLst/>
          </a:prstGeom>
          <a:noFill/>
        </p:spPr>
        <p:txBody>
          <a:bodyPr wrap="square">
            <a:spAutoFit/>
          </a:bodyPr>
          <a:lstStyle/>
          <a:p>
            <a:r>
              <a:rPr lang="zh-CN" altLang="en-US" dirty="0"/>
              <a:t>relativistic-kinematics-calculator</a:t>
            </a:r>
          </a:p>
        </p:txBody>
      </p:sp>
      <p:sp>
        <p:nvSpPr>
          <p:cNvPr id="15" name="TextBox 14">
            <a:extLst>
              <a:ext uri="{FF2B5EF4-FFF2-40B4-BE49-F238E27FC236}">
                <a16:creationId xmlns:a16="http://schemas.microsoft.com/office/drawing/2014/main" id="{DF12E1EB-6285-40DA-9C03-F16010236CAC}"/>
              </a:ext>
            </a:extLst>
          </p:cNvPr>
          <p:cNvSpPr txBox="1"/>
          <p:nvPr/>
        </p:nvSpPr>
        <p:spPr>
          <a:xfrm>
            <a:off x="5943599" y="571500"/>
            <a:ext cx="2946092" cy="369332"/>
          </a:xfrm>
          <a:prstGeom prst="rect">
            <a:avLst/>
          </a:prstGeom>
          <a:noFill/>
        </p:spPr>
        <p:txBody>
          <a:bodyPr wrap="square">
            <a:spAutoFit/>
          </a:bodyPr>
          <a:lstStyle/>
          <a:p>
            <a:r>
              <a:rPr lang="en-US" altLang="zh-CN" dirty="0"/>
              <a:t>Kenneth S. Krane, Textbook</a:t>
            </a:r>
            <a:endParaRPr lang="zh-CN" altLang="en-US" dirty="0"/>
          </a:p>
        </p:txBody>
      </p:sp>
      <p:sp>
        <p:nvSpPr>
          <p:cNvPr id="16" name="TextBox 15">
            <a:extLst>
              <a:ext uri="{FF2B5EF4-FFF2-40B4-BE49-F238E27FC236}">
                <a16:creationId xmlns:a16="http://schemas.microsoft.com/office/drawing/2014/main" id="{1B19C04C-AFF7-40F5-B1A8-A97ADB57AC33}"/>
              </a:ext>
            </a:extLst>
          </p:cNvPr>
          <p:cNvSpPr txBox="1"/>
          <p:nvPr/>
        </p:nvSpPr>
        <p:spPr>
          <a:xfrm>
            <a:off x="1536700" y="1345168"/>
            <a:ext cx="3200400" cy="369332"/>
          </a:xfrm>
          <a:prstGeom prst="rect">
            <a:avLst/>
          </a:prstGeom>
          <a:noFill/>
        </p:spPr>
        <p:txBody>
          <a:bodyPr wrap="square">
            <a:spAutoFit/>
          </a:bodyPr>
          <a:lstStyle/>
          <a:p>
            <a:r>
              <a:rPr lang="en-US" altLang="zh-CN" sz="1800" i="0" dirty="0">
                <a:solidFill>
                  <a:srgbClr val="231F20"/>
                </a:solidFill>
                <a:effectLst/>
                <a:latin typeface="CMBX12"/>
              </a:rPr>
              <a:t>Clemens </a:t>
            </a:r>
            <a:r>
              <a:rPr lang="en-US" altLang="zh-CN" sz="1800" i="0" dirty="0" err="1">
                <a:solidFill>
                  <a:srgbClr val="231F20"/>
                </a:solidFill>
                <a:effectLst/>
                <a:latin typeface="CMBX12"/>
              </a:rPr>
              <a:t>Herlitzius</a:t>
            </a:r>
            <a:r>
              <a:rPr lang="en-US" altLang="zh-CN" dirty="0">
                <a:solidFill>
                  <a:srgbClr val="231F20"/>
                </a:solidFill>
                <a:latin typeface="CMBX12"/>
              </a:rPr>
              <a:t>,</a:t>
            </a:r>
            <a:r>
              <a:rPr lang="en-US" altLang="zh-CN" sz="1800" i="0" dirty="0">
                <a:solidFill>
                  <a:srgbClr val="231F20"/>
                </a:solidFill>
                <a:effectLst/>
                <a:latin typeface="CMBX12"/>
              </a:rPr>
              <a:t> Thesis 2013</a:t>
            </a:r>
            <a:endParaRPr lang="zh-CN" altLang="en-US" dirty="0"/>
          </a:p>
        </p:txBody>
      </p:sp>
      <p:sp>
        <p:nvSpPr>
          <p:cNvPr id="9" name="TextBox 8">
            <a:extLst>
              <a:ext uri="{FF2B5EF4-FFF2-40B4-BE49-F238E27FC236}">
                <a16:creationId xmlns:a16="http://schemas.microsoft.com/office/drawing/2014/main" id="{0A81963E-B720-45AC-A17E-93C9990F0A6E}"/>
              </a:ext>
            </a:extLst>
          </p:cNvPr>
          <p:cNvSpPr txBox="1"/>
          <p:nvPr/>
        </p:nvSpPr>
        <p:spPr>
          <a:xfrm>
            <a:off x="2668464" y="1714500"/>
            <a:ext cx="1781257" cy="369332"/>
          </a:xfrm>
          <a:prstGeom prst="rect">
            <a:avLst/>
          </a:prstGeom>
          <a:noFill/>
        </p:spPr>
        <p:txBody>
          <a:bodyPr wrap="none" rtlCol="0">
            <a:spAutoFit/>
          </a:bodyPr>
          <a:lstStyle/>
          <a:p>
            <a:r>
              <a:rPr lang="en-US" altLang="zh-CN" dirty="0" err="1"/>
              <a:t>Ebeam</a:t>
            </a:r>
            <a:r>
              <a:rPr lang="en-US" altLang="zh-CN" dirty="0"/>
              <a:t> = 85 MeV</a:t>
            </a:r>
            <a:endParaRPr lang="zh-CN" altLang="en-US" dirty="0"/>
          </a:p>
        </p:txBody>
      </p:sp>
    </p:spTree>
    <p:extLst>
      <p:ext uri="{BB962C8B-B14F-4D97-AF65-F5344CB8AC3E}">
        <p14:creationId xmlns:p14="http://schemas.microsoft.com/office/powerpoint/2010/main" val="7203847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2AF4D-F407-4714-9FF0-E0EAECE37672}"/>
              </a:ext>
            </a:extLst>
          </p:cNvPr>
          <p:cNvPicPr>
            <a:picLocks noChangeAspect="1"/>
          </p:cNvPicPr>
          <p:nvPr/>
        </p:nvPicPr>
        <p:blipFill>
          <a:blip r:embed="rId2"/>
          <a:stretch>
            <a:fillRect/>
          </a:stretch>
        </p:blipFill>
        <p:spPr>
          <a:xfrm>
            <a:off x="0" y="3320868"/>
            <a:ext cx="4787900" cy="3275932"/>
          </a:xfrm>
          <a:prstGeom prst="rect">
            <a:avLst/>
          </a:prstGeom>
        </p:spPr>
      </p:pic>
      <p:pic>
        <p:nvPicPr>
          <p:cNvPr id="4" name="Picture 3">
            <a:extLst>
              <a:ext uri="{FF2B5EF4-FFF2-40B4-BE49-F238E27FC236}">
                <a16:creationId xmlns:a16="http://schemas.microsoft.com/office/drawing/2014/main" id="{AD33EED7-A37D-4385-A7D8-73462FB624BF}"/>
              </a:ext>
            </a:extLst>
          </p:cNvPr>
          <p:cNvPicPr>
            <a:picLocks noChangeAspect="1"/>
          </p:cNvPicPr>
          <p:nvPr/>
        </p:nvPicPr>
        <p:blipFill rotWithShape="1">
          <a:blip r:embed="rId3"/>
          <a:srcRect l="58696" b="10770"/>
          <a:stretch/>
        </p:blipFill>
        <p:spPr>
          <a:xfrm>
            <a:off x="754115" y="0"/>
            <a:ext cx="3358291" cy="3275932"/>
          </a:xfrm>
          <a:prstGeom prst="rect">
            <a:avLst/>
          </a:prstGeom>
        </p:spPr>
      </p:pic>
      <p:graphicFrame>
        <p:nvGraphicFramePr>
          <p:cNvPr id="5" name="Chart 4">
            <a:extLst>
              <a:ext uri="{FF2B5EF4-FFF2-40B4-BE49-F238E27FC236}">
                <a16:creationId xmlns:a16="http://schemas.microsoft.com/office/drawing/2014/main" id="{AC54AD77-9FC9-42D1-94ED-BCA85D5A8F30}"/>
              </a:ext>
            </a:extLst>
          </p:cNvPr>
          <p:cNvGraphicFramePr>
            <a:graphicFrameLocks/>
          </p:cNvGraphicFramePr>
          <p:nvPr/>
        </p:nvGraphicFramePr>
        <p:xfrm>
          <a:off x="5031595" y="153068"/>
          <a:ext cx="4112405"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8C39FCD-6A66-4750-98E3-7E4A8407026A}"/>
              </a:ext>
            </a:extLst>
          </p:cNvPr>
          <p:cNvSpPr txBox="1"/>
          <p:nvPr/>
        </p:nvSpPr>
        <p:spPr>
          <a:xfrm>
            <a:off x="0" y="6488668"/>
            <a:ext cx="6489700" cy="369332"/>
          </a:xfrm>
          <a:prstGeom prst="rect">
            <a:avLst/>
          </a:prstGeom>
          <a:noFill/>
        </p:spPr>
        <p:txBody>
          <a:bodyPr wrap="square">
            <a:spAutoFit/>
          </a:bodyPr>
          <a:lstStyle/>
          <a:p>
            <a:r>
              <a:rPr lang="zh-CN" altLang="en-US" dirty="0"/>
              <a:t>http://skisickness.com/2010/04/relativistic-kinematics-calculator/</a:t>
            </a:r>
          </a:p>
        </p:txBody>
      </p:sp>
      <p:sp>
        <p:nvSpPr>
          <p:cNvPr id="9" name="TextBox 8">
            <a:extLst>
              <a:ext uri="{FF2B5EF4-FFF2-40B4-BE49-F238E27FC236}">
                <a16:creationId xmlns:a16="http://schemas.microsoft.com/office/drawing/2014/main" id="{971744E9-7A98-4BAD-A2C1-F4073F7F553C}"/>
              </a:ext>
            </a:extLst>
          </p:cNvPr>
          <p:cNvSpPr txBox="1"/>
          <p:nvPr/>
        </p:nvSpPr>
        <p:spPr>
          <a:xfrm>
            <a:off x="627792" y="4774168"/>
            <a:ext cx="3200400" cy="369332"/>
          </a:xfrm>
          <a:prstGeom prst="rect">
            <a:avLst/>
          </a:prstGeom>
          <a:noFill/>
        </p:spPr>
        <p:txBody>
          <a:bodyPr wrap="square">
            <a:spAutoFit/>
          </a:bodyPr>
          <a:lstStyle/>
          <a:p>
            <a:r>
              <a:rPr lang="zh-CN" altLang="en-US" dirty="0"/>
              <a:t>relativistic-kinematics-calculator</a:t>
            </a:r>
          </a:p>
        </p:txBody>
      </p:sp>
      <p:sp>
        <p:nvSpPr>
          <p:cNvPr id="11" name="TextBox 10">
            <a:extLst>
              <a:ext uri="{FF2B5EF4-FFF2-40B4-BE49-F238E27FC236}">
                <a16:creationId xmlns:a16="http://schemas.microsoft.com/office/drawing/2014/main" id="{BD3019C3-5680-40DC-9F8F-0EB6256188F7}"/>
              </a:ext>
            </a:extLst>
          </p:cNvPr>
          <p:cNvSpPr txBox="1"/>
          <p:nvPr/>
        </p:nvSpPr>
        <p:spPr>
          <a:xfrm>
            <a:off x="5712581" y="3429000"/>
            <a:ext cx="2859919" cy="369332"/>
          </a:xfrm>
          <a:prstGeom prst="rect">
            <a:avLst/>
          </a:prstGeom>
          <a:noFill/>
        </p:spPr>
        <p:txBody>
          <a:bodyPr wrap="square">
            <a:spAutoFit/>
          </a:bodyPr>
          <a:lstStyle/>
          <a:p>
            <a:r>
              <a:rPr lang="en-US" altLang="zh-CN" dirty="0"/>
              <a:t>Kenneth S. Krane, Textbook</a:t>
            </a:r>
            <a:endParaRPr lang="zh-CN" altLang="en-US" dirty="0"/>
          </a:p>
        </p:txBody>
      </p:sp>
      <p:sp>
        <p:nvSpPr>
          <p:cNvPr id="12" name="TextBox 11">
            <a:extLst>
              <a:ext uri="{FF2B5EF4-FFF2-40B4-BE49-F238E27FC236}">
                <a16:creationId xmlns:a16="http://schemas.microsoft.com/office/drawing/2014/main" id="{961C7989-C0C6-4E56-B95E-88E87BA4C215}"/>
              </a:ext>
            </a:extLst>
          </p:cNvPr>
          <p:cNvSpPr txBox="1"/>
          <p:nvPr/>
        </p:nvSpPr>
        <p:spPr>
          <a:xfrm>
            <a:off x="1155701" y="1408668"/>
            <a:ext cx="3200400" cy="369332"/>
          </a:xfrm>
          <a:prstGeom prst="rect">
            <a:avLst/>
          </a:prstGeom>
          <a:noFill/>
        </p:spPr>
        <p:txBody>
          <a:bodyPr wrap="square">
            <a:spAutoFit/>
          </a:bodyPr>
          <a:lstStyle/>
          <a:p>
            <a:r>
              <a:rPr lang="en-US" altLang="zh-CN" sz="1800" i="0" dirty="0">
                <a:solidFill>
                  <a:srgbClr val="231F20"/>
                </a:solidFill>
                <a:effectLst/>
                <a:latin typeface="CMBX12"/>
              </a:rPr>
              <a:t>Clemens </a:t>
            </a:r>
            <a:r>
              <a:rPr lang="en-US" altLang="zh-CN" sz="1800" i="0" dirty="0" err="1">
                <a:solidFill>
                  <a:srgbClr val="231F20"/>
                </a:solidFill>
                <a:effectLst/>
                <a:latin typeface="CMBX12"/>
              </a:rPr>
              <a:t>Herlitzius</a:t>
            </a:r>
            <a:r>
              <a:rPr lang="en-US" altLang="zh-CN" dirty="0">
                <a:solidFill>
                  <a:srgbClr val="231F20"/>
                </a:solidFill>
                <a:latin typeface="CMBX12"/>
              </a:rPr>
              <a:t>,</a:t>
            </a:r>
            <a:r>
              <a:rPr lang="en-US" altLang="zh-CN" sz="1800" i="0" dirty="0">
                <a:solidFill>
                  <a:srgbClr val="231F20"/>
                </a:solidFill>
                <a:effectLst/>
                <a:latin typeface="CMBX12"/>
              </a:rPr>
              <a:t> Thesis 2013</a:t>
            </a:r>
            <a:endParaRPr lang="zh-CN" altLang="en-US" dirty="0"/>
          </a:p>
        </p:txBody>
      </p:sp>
      <p:sp>
        <p:nvSpPr>
          <p:cNvPr id="10" name="TextBox 9">
            <a:extLst>
              <a:ext uri="{FF2B5EF4-FFF2-40B4-BE49-F238E27FC236}">
                <a16:creationId xmlns:a16="http://schemas.microsoft.com/office/drawing/2014/main" id="{41FE088F-CCA5-4E04-BE8E-09094E16D897}"/>
              </a:ext>
            </a:extLst>
          </p:cNvPr>
          <p:cNvSpPr txBox="1"/>
          <p:nvPr/>
        </p:nvSpPr>
        <p:spPr>
          <a:xfrm>
            <a:off x="1155701" y="1723934"/>
            <a:ext cx="1781257" cy="369332"/>
          </a:xfrm>
          <a:prstGeom prst="rect">
            <a:avLst/>
          </a:prstGeom>
          <a:noFill/>
        </p:spPr>
        <p:txBody>
          <a:bodyPr wrap="none" rtlCol="0">
            <a:spAutoFit/>
          </a:bodyPr>
          <a:lstStyle/>
          <a:p>
            <a:r>
              <a:rPr lang="en-US" altLang="zh-CN" dirty="0" err="1"/>
              <a:t>Ebeam</a:t>
            </a:r>
            <a:r>
              <a:rPr lang="en-US" altLang="zh-CN" dirty="0"/>
              <a:t> = 85 MeV</a:t>
            </a:r>
            <a:endParaRPr lang="zh-CN" altLang="en-US" dirty="0"/>
          </a:p>
        </p:txBody>
      </p:sp>
    </p:spTree>
    <p:extLst>
      <p:ext uri="{BB962C8B-B14F-4D97-AF65-F5344CB8AC3E}">
        <p14:creationId xmlns:p14="http://schemas.microsoft.com/office/powerpoint/2010/main" val="17884116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AA6C6-A463-4EB3-8A85-D01BAE7A6F64}"/>
              </a:ext>
            </a:extLst>
          </p:cNvPr>
          <p:cNvPicPr>
            <a:picLocks noChangeAspect="1"/>
          </p:cNvPicPr>
          <p:nvPr/>
        </p:nvPicPr>
        <p:blipFill>
          <a:blip r:embed="rId2"/>
          <a:stretch>
            <a:fillRect/>
          </a:stretch>
        </p:blipFill>
        <p:spPr>
          <a:xfrm>
            <a:off x="0" y="0"/>
            <a:ext cx="5026867" cy="3429000"/>
          </a:xfrm>
          <a:prstGeom prst="rect">
            <a:avLst/>
          </a:prstGeom>
        </p:spPr>
      </p:pic>
      <p:cxnSp>
        <p:nvCxnSpPr>
          <p:cNvPr id="5" name="Straight Connector 4">
            <a:extLst>
              <a:ext uri="{FF2B5EF4-FFF2-40B4-BE49-F238E27FC236}">
                <a16:creationId xmlns:a16="http://schemas.microsoft.com/office/drawing/2014/main" id="{2A677A27-9EEB-4060-8522-3510DEA0A1B0}"/>
              </a:ext>
            </a:extLst>
          </p:cNvPr>
          <p:cNvCxnSpPr>
            <a:cxnSpLocks/>
          </p:cNvCxnSpPr>
          <p:nvPr/>
        </p:nvCxnSpPr>
        <p:spPr>
          <a:xfrm>
            <a:off x="716692" y="2751437"/>
            <a:ext cx="1854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C765FB1-D76A-43F8-AF6B-F0C7362869E3}"/>
              </a:ext>
            </a:extLst>
          </p:cNvPr>
          <p:cNvCxnSpPr>
            <a:cxnSpLocks/>
          </p:cNvCxnSpPr>
          <p:nvPr/>
        </p:nvCxnSpPr>
        <p:spPr>
          <a:xfrm>
            <a:off x="2570892" y="2756501"/>
            <a:ext cx="0" cy="196249"/>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E3C1D61-8916-45D2-8B70-233BC4B9A96C}"/>
              </a:ext>
            </a:extLst>
          </p:cNvPr>
          <p:cNvPicPr>
            <a:picLocks noChangeAspect="1"/>
          </p:cNvPicPr>
          <p:nvPr/>
        </p:nvPicPr>
        <p:blipFill>
          <a:blip r:embed="rId3"/>
          <a:stretch>
            <a:fillRect/>
          </a:stretch>
        </p:blipFill>
        <p:spPr>
          <a:xfrm>
            <a:off x="354741" y="3429000"/>
            <a:ext cx="4432301" cy="3419700"/>
          </a:xfrm>
          <a:prstGeom prst="rect">
            <a:avLst/>
          </a:prstGeom>
        </p:spPr>
      </p:pic>
      <p:sp>
        <p:nvSpPr>
          <p:cNvPr id="14" name="TextBox 13">
            <a:extLst>
              <a:ext uri="{FF2B5EF4-FFF2-40B4-BE49-F238E27FC236}">
                <a16:creationId xmlns:a16="http://schemas.microsoft.com/office/drawing/2014/main" id="{EAD4F13B-BC6F-4ADB-ACFC-BC718ACBE747}"/>
              </a:ext>
            </a:extLst>
          </p:cNvPr>
          <p:cNvSpPr txBox="1"/>
          <p:nvPr/>
        </p:nvSpPr>
        <p:spPr>
          <a:xfrm>
            <a:off x="2057400" y="3720584"/>
            <a:ext cx="3200400" cy="369332"/>
          </a:xfrm>
          <a:prstGeom prst="rect">
            <a:avLst/>
          </a:prstGeom>
          <a:noFill/>
        </p:spPr>
        <p:txBody>
          <a:bodyPr wrap="square">
            <a:spAutoFit/>
          </a:bodyPr>
          <a:lstStyle/>
          <a:p>
            <a:r>
              <a:rPr lang="en-US" altLang="zh-CN" sz="1800" i="0" dirty="0">
                <a:solidFill>
                  <a:srgbClr val="231F20"/>
                </a:solidFill>
                <a:effectLst/>
                <a:latin typeface="CMBX12"/>
              </a:rPr>
              <a:t>Clemens </a:t>
            </a:r>
            <a:r>
              <a:rPr lang="en-US" altLang="zh-CN" sz="1800" i="0" dirty="0" err="1">
                <a:solidFill>
                  <a:srgbClr val="231F20"/>
                </a:solidFill>
                <a:effectLst/>
                <a:latin typeface="CMBX12"/>
              </a:rPr>
              <a:t>Herlitzius</a:t>
            </a:r>
            <a:r>
              <a:rPr lang="en-US" altLang="zh-CN" dirty="0">
                <a:solidFill>
                  <a:srgbClr val="231F20"/>
                </a:solidFill>
                <a:latin typeface="CMBX12"/>
              </a:rPr>
              <a:t>,</a:t>
            </a:r>
            <a:r>
              <a:rPr lang="en-US" altLang="zh-CN" sz="1800" i="0" dirty="0">
                <a:solidFill>
                  <a:srgbClr val="231F20"/>
                </a:solidFill>
                <a:effectLst/>
                <a:latin typeface="CMBX12"/>
              </a:rPr>
              <a:t> Thesis 2013</a:t>
            </a:r>
            <a:endParaRPr lang="zh-CN" altLang="en-US" dirty="0"/>
          </a:p>
        </p:txBody>
      </p:sp>
      <p:sp>
        <p:nvSpPr>
          <p:cNvPr id="15" name="TextBox 14">
            <a:extLst>
              <a:ext uri="{FF2B5EF4-FFF2-40B4-BE49-F238E27FC236}">
                <a16:creationId xmlns:a16="http://schemas.microsoft.com/office/drawing/2014/main" id="{93D67609-A301-4146-B583-DCFD7124C6AB}"/>
              </a:ext>
            </a:extLst>
          </p:cNvPr>
          <p:cNvSpPr txBox="1"/>
          <p:nvPr/>
        </p:nvSpPr>
        <p:spPr>
          <a:xfrm>
            <a:off x="1643792" y="852271"/>
            <a:ext cx="3200400" cy="369332"/>
          </a:xfrm>
          <a:prstGeom prst="rect">
            <a:avLst/>
          </a:prstGeom>
          <a:noFill/>
        </p:spPr>
        <p:txBody>
          <a:bodyPr wrap="square">
            <a:spAutoFit/>
          </a:bodyPr>
          <a:lstStyle/>
          <a:p>
            <a:r>
              <a:rPr lang="zh-CN" altLang="en-US" dirty="0"/>
              <a:t>relativistic-kinematics-calculator</a:t>
            </a:r>
          </a:p>
        </p:txBody>
      </p:sp>
      <p:sp>
        <p:nvSpPr>
          <p:cNvPr id="17" name="TextBox 16">
            <a:extLst>
              <a:ext uri="{FF2B5EF4-FFF2-40B4-BE49-F238E27FC236}">
                <a16:creationId xmlns:a16="http://schemas.microsoft.com/office/drawing/2014/main" id="{44225B36-CD52-4FC6-87A1-861455F5A3FE}"/>
              </a:ext>
            </a:extLst>
          </p:cNvPr>
          <p:cNvSpPr txBox="1"/>
          <p:nvPr/>
        </p:nvSpPr>
        <p:spPr>
          <a:xfrm>
            <a:off x="5141784" y="90428"/>
            <a:ext cx="3970225" cy="3477875"/>
          </a:xfrm>
          <a:prstGeom prst="rect">
            <a:avLst/>
          </a:prstGeom>
          <a:noFill/>
        </p:spPr>
        <p:txBody>
          <a:bodyPr wrap="square">
            <a:spAutoFit/>
          </a:bodyPr>
          <a:lstStyle/>
          <a:p>
            <a:r>
              <a:rPr lang="en-US" altLang="zh-CN" sz="2000" i="0" dirty="0">
                <a:solidFill>
                  <a:srgbClr val="000000"/>
                </a:solidFill>
                <a:effectLst/>
                <a:latin typeface="Times-Roman"/>
              </a:rPr>
              <a:t>For the emission angles we generally assume isotropic distributions. The error introduced by this simplifying assumption has been estimated by trying a few different realistic anisotropic distributions and has been found to be negligible compared to other errors for all the transitions considered. </a:t>
            </a:r>
            <a:r>
              <a:rPr lang="en-US" altLang="zh-CN" sz="2000" dirty="0">
                <a:solidFill>
                  <a:srgbClr val="000000"/>
                </a:solidFill>
                <a:latin typeface="Times-Roman"/>
              </a:rPr>
              <a:t>Oliver </a:t>
            </a:r>
            <a:r>
              <a:rPr lang="da-DK" altLang="zh-CN" sz="2000" dirty="0">
                <a:solidFill>
                  <a:srgbClr val="000000"/>
                </a:solidFill>
                <a:latin typeface="Times-Roman"/>
              </a:rPr>
              <a:t>Kirsebom et al., Phys. Rev. C 93, 025802 (2016).</a:t>
            </a:r>
          </a:p>
        </p:txBody>
      </p:sp>
      <p:sp>
        <p:nvSpPr>
          <p:cNvPr id="9" name="TextBox 8">
            <a:extLst>
              <a:ext uri="{FF2B5EF4-FFF2-40B4-BE49-F238E27FC236}">
                <a16:creationId xmlns:a16="http://schemas.microsoft.com/office/drawing/2014/main" id="{A44640D7-A556-4D9E-9553-6DC36067874E}"/>
              </a:ext>
            </a:extLst>
          </p:cNvPr>
          <p:cNvSpPr txBox="1"/>
          <p:nvPr/>
        </p:nvSpPr>
        <p:spPr>
          <a:xfrm>
            <a:off x="2766971" y="1221603"/>
            <a:ext cx="1781257" cy="369332"/>
          </a:xfrm>
          <a:prstGeom prst="rect">
            <a:avLst/>
          </a:prstGeom>
          <a:noFill/>
        </p:spPr>
        <p:txBody>
          <a:bodyPr wrap="none" rtlCol="0">
            <a:spAutoFit/>
          </a:bodyPr>
          <a:lstStyle/>
          <a:p>
            <a:r>
              <a:rPr lang="en-US" altLang="zh-CN" dirty="0" err="1"/>
              <a:t>Ebeam</a:t>
            </a:r>
            <a:r>
              <a:rPr lang="en-US" altLang="zh-CN" dirty="0"/>
              <a:t> = 85 MeV</a:t>
            </a:r>
            <a:endParaRPr lang="zh-CN" altLang="en-US" dirty="0"/>
          </a:p>
        </p:txBody>
      </p:sp>
    </p:spTree>
    <p:extLst>
      <p:ext uri="{BB962C8B-B14F-4D97-AF65-F5344CB8AC3E}">
        <p14:creationId xmlns:p14="http://schemas.microsoft.com/office/powerpoint/2010/main" val="11650931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02AAB5-C9AF-47FF-961F-67A8D013D31E}"/>
              </a:ext>
            </a:extLst>
          </p:cNvPr>
          <p:cNvPicPr>
            <a:picLocks noChangeAspect="1"/>
          </p:cNvPicPr>
          <p:nvPr/>
        </p:nvPicPr>
        <p:blipFill>
          <a:blip r:embed="rId2"/>
          <a:stretch>
            <a:fillRect/>
          </a:stretch>
        </p:blipFill>
        <p:spPr>
          <a:xfrm>
            <a:off x="2" y="3735631"/>
            <a:ext cx="4572000" cy="3079102"/>
          </a:xfrm>
          <a:prstGeom prst="rect">
            <a:avLst/>
          </a:prstGeom>
        </p:spPr>
      </p:pic>
      <p:pic>
        <p:nvPicPr>
          <p:cNvPr id="7" name="Picture 6">
            <a:extLst>
              <a:ext uri="{FF2B5EF4-FFF2-40B4-BE49-F238E27FC236}">
                <a16:creationId xmlns:a16="http://schemas.microsoft.com/office/drawing/2014/main" id="{93EF99D2-DAEB-46F5-AADA-58284C15E7B8}"/>
              </a:ext>
            </a:extLst>
          </p:cNvPr>
          <p:cNvPicPr>
            <a:picLocks noChangeAspect="1"/>
          </p:cNvPicPr>
          <p:nvPr/>
        </p:nvPicPr>
        <p:blipFill>
          <a:blip r:embed="rId3"/>
          <a:stretch>
            <a:fillRect/>
          </a:stretch>
        </p:blipFill>
        <p:spPr>
          <a:xfrm>
            <a:off x="4572000" y="3692364"/>
            <a:ext cx="4572000" cy="3165636"/>
          </a:xfrm>
          <a:prstGeom prst="rect">
            <a:avLst/>
          </a:prstGeom>
        </p:spPr>
      </p:pic>
      <p:graphicFrame>
        <p:nvGraphicFramePr>
          <p:cNvPr id="10" name="Chart 9">
            <a:extLst>
              <a:ext uri="{FF2B5EF4-FFF2-40B4-BE49-F238E27FC236}">
                <a16:creationId xmlns:a16="http://schemas.microsoft.com/office/drawing/2014/main" id="{26AB902A-9F65-4790-A38D-5D26C61C0B5A}"/>
              </a:ext>
            </a:extLst>
          </p:cNvPr>
          <p:cNvGraphicFramePr>
            <a:graphicFrameLocks/>
          </p:cNvGraphicFramePr>
          <p:nvPr/>
        </p:nvGraphicFramePr>
        <p:xfrm>
          <a:off x="4428002" y="-14693"/>
          <a:ext cx="4715999" cy="36637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3D4F112D-E7B4-42A6-9DA7-6776F0C90724}"/>
              </a:ext>
            </a:extLst>
          </p:cNvPr>
          <p:cNvGraphicFramePr>
            <a:graphicFrameLocks/>
          </p:cNvGraphicFramePr>
          <p:nvPr/>
        </p:nvGraphicFramePr>
        <p:xfrm>
          <a:off x="0" y="0"/>
          <a:ext cx="4716000" cy="3649096"/>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4C4E65E2-9A6A-4E0B-BF8E-EFF1D0DECBD7}"/>
              </a:ext>
            </a:extLst>
          </p:cNvPr>
          <p:cNvSpPr txBox="1"/>
          <p:nvPr/>
        </p:nvSpPr>
        <p:spPr>
          <a:xfrm>
            <a:off x="3622861" y="43267"/>
            <a:ext cx="1898277" cy="369332"/>
          </a:xfrm>
          <a:prstGeom prst="rect">
            <a:avLst/>
          </a:prstGeom>
          <a:noFill/>
        </p:spPr>
        <p:txBody>
          <a:bodyPr wrap="none" rtlCol="0">
            <a:spAutoFit/>
          </a:bodyPr>
          <a:lstStyle/>
          <a:p>
            <a:r>
              <a:rPr lang="en-US" altLang="zh-CN" dirty="0" err="1"/>
              <a:t>Ebeam</a:t>
            </a:r>
            <a:r>
              <a:rPr lang="en-US" altLang="zh-CN" dirty="0"/>
              <a:t> = 128 MeV</a:t>
            </a:r>
            <a:endParaRPr lang="zh-CN" altLang="en-US" dirty="0"/>
          </a:p>
        </p:txBody>
      </p:sp>
    </p:spTree>
    <p:extLst>
      <p:ext uri="{BB962C8B-B14F-4D97-AF65-F5344CB8AC3E}">
        <p14:creationId xmlns:p14="http://schemas.microsoft.com/office/powerpoint/2010/main" val="11047382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105C7-8175-4D73-A868-1F91EA6E2B4B}"/>
              </a:ext>
            </a:extLst>
          </p:cNvPr>
          <p:cNvPicPr>
            <a:picLocks noChangeAspect="1"/>
          </p:cNvPicPr>
          <p:nvPr/>
        </p:nvPicPr>
        <p:blipFill>
          <a:blip r:embed="rId2"/>
          <a:stretch>
            <a:fillRect/>
          </a:stretch>
        </p:blipFill>
        <p:spPr>
          <a:xfrm>
            <a:off x="-1" y="3734659"/>
            <a:ext cx="4572000" cy="3123341"/>
          </a:xfrm>
          <a:prstGeom prst="rect">
            <a:avLst/>
          </a:prstGeom>
        </p:spPr>
      </p:pic>
      <p:graphicFrame>
        <p:nvGraphicFramePr>
          <p:cNvPr id="6" name="Chart 5">
            <a:extLst>
              <a:ext uri="{FF2B5EF4-FFF2-40B4-BE49-F238E27FC236}">
                <a16:creationId xmlns:a16="http://schemas.microsoft.com/office/drawing/2014/main" id="{2EC7D7E1-4A9A-4282-BD3A-8959E9BB4D78}"/>
              </a:ext>
            </a:extLst>
          </p:cNvPr>
          <p:cNvGraphicFramePr>
            <a:graphicFrameLocks/>
          </p:cNvGraphicFramePr>
          <p:nvPr/>
        </p:nvGraphicFramePr>
        <p:xfrm>
          <a:off x="-1" y="0"/>
          <a:ext cx="45720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63E6693-0700-49A2-B140-B1720A918B2F}"/>
              </a:ext>
            </a:extLst>
          </p:cNvPr>
          <p:cNvSpPr txBox="1"/>
          <p:nvPr/>
        </p:nvSpPr>
        <p:spPr>
          <a:xfrm>
            <a:off x="5723425" y="151876"/>
            <a:ext cx="559769" cy="584775"/>
          </a:xfrm>
          <a:prstGeom prst="rect">
            <a:avLst/>
          </a:prstGeom>
          <a:solidFill>
            <a:schemeClr val="accent4">
              <a:lumMod val="20000"/>
              <a:lumOff val="80000"/>
            </a:schemeClr>
          </a:solidFill>
        </p:spPr>
        <p:txBody>
          <a:bodyPr wrap="none" rtlCol="0">
            <a:spAutoFit/>
          </a:bodyPr>
          <a:lstStyle/>
          <a:p>
            <a:r>
              <a:rPr lang="en-US" altLang="zh-CN" sz="3200" i="1" dirty="0">
                <a:latin typeface="Cambria" panose="02040503050406030204" pitchFamily="18" charset="0"/>
                <a:ea typeface="Cambria" panose="02040503050406030204" pitchFamily="18" charset="0"/>
              </a:rPr>
              <a:t>θ</a:t>
            </a:r>
            <a:r>
              <a:rPr lang="en-US" altLang="zh-CN" sz="3200" i="1" baseline="-25000" dirty="0">
                <a:latin typeface="Cambria" panose="02040503050406030204" pitchFamily="18" charset="0"/>
                <a:ea typeface="Cambria" panose="02040503050406030204" pitchFamily="18" charset="0"/>
              </a:rPr>
              <a:t>α</a:t>
            </a:r>
            <a:endParaRPr lang="zh-CN" altLang="en-US" sz="3200" i="1" baseline="-25000" dirty="0">
              <a:latin typeface="Cambria" panose="02040503050406030204" pitchFamily="18" charset="0"/>
            </a:endParaRPr>
          </a:p>
        </p:txBody>
      </p:sp>
      <p:sp>
        <p:nvSpPr>
          <p:cNvPr id="8" name="TextBox 7">
            <a:extLst>
              <a:ext uri="{FF2B5EF4-FFF2-40B4-BE49-F238E27FC236}">
                <a16:creationId xmlns:a16="http://schemas.microsoft.com/office/drawing/2014/main" id="{BFF587B9-9437-4A9B-BAD4-13B54C0C8239}"/>
              </a:ext>
            </a:extLst>
          </p:cNvPr>
          <p:cNvSpPr txBox="1"/>
          <p:nvPr/>
        </p:nvSpPr>
        <p:spPr>
          <a:xfrm>
            <a:off x="7156810" y="155883"/>
            <a:ext cx="570990" cy="584775"/>
          </a:xfrm>
          <a:prstGeom prst="rect">
            <a:avLst/>
          </a:prstGeom>
          <a:solidFill>
            <a:schemeClr val="accent4">
              <a:lumMod val="20000"/>
              <a:lumOff val="80000"/>
            </a:schemeClr>
          </a:solidFill>
        </p:spPr>
        <p:txBody>
          <a:bodyPr wrap="none" rtlCol="0">
            <a:spAutoFit/>
          </a:bodyPr>
          <a:lstStyle/>
          <a:p>
            <a:r>
              <a:rPr lang="en-US" altLang="zh-CN" sz="3200" i="1" dirty="0">
                <a:latin typeface="Cambria" panose="02040503050406030204" pitchFamily="18" charset="0"/>
                <a:ea typeface="Cambria" panose="02040503050406030204" pitchFamily="18" charset="0"/>
              </a:rPr>
              <a:t>E</a:t>
            </a:r>
            <a:r>
              <a:rPr lang="en-US" altLang="zh-CN" sz="3200" i="1" baseline="-25000" dirty="0">
                <a:latin typeface="Cambria" panose="02040503050406030204" pitchFamily="18" charset="0"/>
                <a:ea typeface="Cambria" panose="02040503050406030204" pitchFamily="18" charset="0"/>
              </a:rPr>
              <a:t>α</a:t>
            </a:r>
            <a:endParaRPr lang="zh-CN" altLang="en-US" sz="3200" i="1" baseline="-25000" dirty="0">
              <a:latin typeface="Cambria" panose="02040503050406030204" pitchFamily="18" charset="0"/>
            </a:endParaRPr>
          </a:p>
        </p:txBody>
      </p:sp>
      <p:sp>
        <p:nvSpPr>
          <p:cNvPr id="9" name="TextBox 8">
            <a:extLst>
              <a:ext uri="{FF2B5EF4-FFF2-40B4-BE49-F238E27FC236}">
                <a16:creationId xmlns:a16="http://schemas.microsoft.com/office/drawing/2014/main" id="{6386ED7B-9743-4E49-9391-2F78ECAED0F3}"/>
              </a:ext>
            </a:extLst>
          </p:cNvPr>
          <p:cNvSpPr txBox="1"/>
          <p:nvPr/>
        </p:nvSpPr>
        <p:spPr>
          <a:xfrm>
            <a:off x="5579156" y="1317419"/>
            <a:ext cx="848309" cy="584775"/>
          </a:xfrm>
          <a:prstGeom prst="rect">
            <a:avLst/>
          </a:prstGeom>
          <a:solidFill>
            <a:schemeClr val="accent4">
              <a:lumMod val="20000"/>
              <a:lumOff val="80000"/>
            </a:schemeClr>
          </a:solidFill>
        </p:spPr>
        <p:txBody>
          <a:bodyPr wrap="none" rtlCol="0">
            <a:spAutoFit/>
          </a:bodyPr>
          <a:lstStyle/>
          <a:p>
            <a:r>
              <a:rPr lang="en-US" altLang="zh-CN" sz="3200" i="1" dirty="0">
                <a:latin typeface="Cambria" panose="02040503050406030204" pitchFamily="18" charset="0"/>
                <a:ea typeface="Cambria" panose="02040503050406030204" pitchFamily="18" charset="0"/>
              </a:rPr>
              <a:t>θ</a:t>
            </a:r>
            <a:r>
              <a:rPr lang="en-US" altLang="zh-CN" sz="3200" baseline="-25000" dirty="0">
                <a:latin typeface="Cambria" panose="02040503050406030204" pitchFamily="18" charset="0"/>
                <a:ea typeface="Cambria" panose="02040503050406030204" pitchFamily="18" charset="0"/>
              </a:rPr>
              <a:t>31S</a:t>
            </a:r>
            <a:endParaRPr lang="zh-CN" altLang="en-US" sz="3200" baseline="-25000" dirty="0">
              <a:latin typeface="Cambria" panose="02040503050406030204" pitchFamily="18" charset="0"/>
            </a:endParaRPr>
          </a:p>
        </p:txBody>
      </p:sp>
      <p:sp>
        <p:nvSpPr>
          <p:cNvPr id="10" name="TextBox 9">
            <a:extLst>
              <a:ext uri="{FF2B5EF4-FFF2-40B4-BE49-F238E27FC236}">
                <a16:creationId xmlns:a16="http://schemas.microsoft.com/office/drawing/2014/main" id="{24FFC8C2-7BB3-4C9D-B319-F53866A0E078}"/>
              </a:ext>
            </a:extLst>
          </p:cNvPr>
          <p:cNvSpPr txBox="1"/>
          <p:nvPr/>
        </p:nvSpPr>
        <p:spPr>
          <a:xfrm>
            <a:off x="7012540" y="1317419"/>
            <a:ext cx="859531" cy="584775"/>
          </a:xfrm>
          <a:prstGeom prst="rect">
            <a:avLst/>
          </a:prstGeom>
          <a:solidFill>
            <a:schemeClr val="accent4">
              <a:lumMod val="20000"/>
              <a:lumOff val="80000"/>
            </a:schemeClr>
          </a:solidFill>
        </p:spPr>
        <p:txBody>
          <a:bodyPr wrap="none" rtlCol="0">
            <a:spAutoFit/>
          </a:bodyPr>
          <a:lstStyle/>
          <a:p>
            <a:r>
              <a:rPr lang="en-US" altLang="zh-CN" sz="3200" i="1" dirty="0">
                <a:latin typeface="Cambria" panose="02040503050406030204" pitchFamily="18" charset="0"/>
                <a:ea typeface="Cambria" panose="02040503050406030204" pitchFamily="18" charset="0"/>
              </a:rPr>
              <a:t>E</a:t>
            </a:r>
            <a:r>
              <a:rPr lang="en-US" altLang="zh-CN" sz="3200" baseline="-25000" dirty="0">
                <a:latin typeface="Cambria" panose="02040503050406030204" pitchFamily="18" charset="0"/>
                <a:ea typeface="Cambria" panose="02040503050406030204" pitchFamily="18" charset="0"/>
              </a:rPr>
              <a:t>31S</a:t>
            </a:r>
            <a:endParaRPr lang="zh-CN" altLang="en-US" sz="3200" i="1" baseline="-25000" dirty="0">
              <a:latin typeface="Cambria" panose="02040503050406030204" pitchFamily="18" charset="0"/>
            </a:endParaRPr>
          </a:p>
        </p:txBody>
      </p:sp>
      <p:cxnSp>
        <p:nvCxnSpPr>
          <p:cNvPr id="13" name="Straight Arrow Connector 12">
            <a:extLst>
              <a:ext uri="{FF2B5EF4-FFF2-40B4-BE49-F238E27FC236}">
                <a16:creationId xmlns:a16="http://schemas.microsoft.com/office/drawing/2014/main" id="{A68BC9C8-6BED-4EA9-A79B-5A678CD1C526}"/>
              </a:ext>
            </a:extLst>
          </p:cNvPr>
          <p:cNvCxnSpPr>
            <a:stCxn id="7" idx="3"/>
            <a:endCxn id="8" idx="1"/>
          </p:cNvCxnSpPr>
          <p:nvPr/>
        </p:nvCxnSpPr>
        <p:spPr>
          <a:xfrm>
            <a:off x="6283194" y="444264"/>
            <a:ext cx="873616" cy="4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FBB8E7-9BA7-4808-9AC2-F74EC19943F2}"/>
              </a:ext>
            </a:extLst>
          </p:cNvPr>
          <p:cNvCxnSpPr>
            <a:cxnSpLocks/>
            <a:stCxn id="7" idx="2"/>
            <a:endCxn id="9" idx="0"/>
          </p:cNvCxnSpPr>
          <p:nvPr/>
        </p:nvCxnSpPr>
        <p:spPr>
          <a:xfrm>
            <a:off x="6003310" y="736651"/>
            <a:ext cx="1" cy="580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E6E5412-B189-4840-9D11-D630DB012A13}"/>
              </a:ext>
            </a:extLst>
          </p:cNvPr>
          <p:cNvCxnSpPr>
            <a:stCxn id="9" idx="3"/>
            <a:endCxn id="10" idx="1"/>
          </p:cNvCxnSpPr>
          <p:nvPr/>
        </p:nvCxnSpPr>
        <p:spPr>
          <a:xfrm>
            <a:off x="6427465" y="1609807"/>
            <a:ext cx="585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7594F42-D2D5-4429-9A3D-AD9D112914E8}"/>
              </a:ext>
            </a:extLst>
          </p:cNvPr>
          <p:cNvCxnSpPr>
            <a:cxnSpLocks/>
            <a:stCxn id="8" idx="2"/>
            <a:endCxn id="10" idx="0"/>
          </p:cNvCxnSpPr>
          <p:nvPr/>
        </p:nvCxnSpPr>
        <p:spPr>
          <a:xfrm>
            <a:off x="7442305" y="740658"/>
            <a:ext cx="1" cy="576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80A5B5-3ADE-42DA-88BA-A3CCCE0EA39B}"/>
              </a:ext>
            </a:extLst>
          </p:cNvPr>
          <p:cNvSpPr txBox="1"/>
          <p:nvPr/>
        </p:nvSpPr>
        <p:spPr>
          <a:xfrm>
            <a:off x="3227550" y="74931"/>
            <a:ext cx="1898277" cy="369332"/>
          </a:xfrm>
          <a:prstGeom prst="rect">
            <a:avLst/>
          </a:prstGeom>
          <a:noFill/>
        </p:spPr>
        <p:txBody>
          <a:bodyPr wrap="none" rtlCol="0">
            <a:spAutoFit/>
          </a:bodyPr>
          <a:lstStyle/>
          <a:p>
            <a:r>
              <a:rPr lang="en-US" altLang="zh-CN" dirty="0" err="1"/>
              <a:t>Ebeam</a:t>
            </a:r>
            <a:r>
              <a:rPr lang="en-US" altLang="zh-CN" dirty="0"/>
              <a:t> = 128 MeV</a:t>
            </a:r>
            <a:endParaRPr lang="zh-CN" altLang="en-US" dirty="0"/>
          </a:p>
        </p:txBody>
      </p:sp>
      <p:sp>
        <p:nvSpPr>
          <p:cNvPr id="14" name="TextBox 13">
            <a:extLst>
              <a:ext uri="{FF2B5EF4-FFF2-40B4-BE49-F238E27FC236}">
                <a16:creationId xmlns:a16="http://schemas.microsoft.com/office/drawing/2014/main" id="{5BC8ACF8-7324-479D-9F0B-ABEE98840F17}"/>
              </a:ext>
            </a:extLst>
          </p:cNvPr>
          <p:cNvSpPr txBox="1"/>
          <p:nvPr/>
        </p:nvSpPr>
        <p:spPr>
          <a:xfrm>
            <a:off x="4571999" y="3734659"/>
            <a:ext cx="4572000" cy="1015663"/>
          </a:xfrm>
          <a:prstGeom prst="rect">
            <a:avLst/>
          </a:prstGeom>
          <a:noFill/>
        </p:spPr>
        <p:txBody>
          <a:bodyPr wrap="square">
            <a:spAutoFit/>
          </a:bodyPr>
          <a:lstStyle/>
          <a:p>
            <a:r>
              <a:rPr lang="en-US" altLang="zh-CN" sz="2000" i="0" dirty="0" err="1">
                <a:solidFill>
                  <a:srgbClr val="000000"/>
                </a:solidFill>
                <a:effectLst/>
                <a:latin typeface="NimbusRomNo9L-Regu"/>
              </a:rPr>
              <a:t>Ejectile</a:t>
            </a:r>
            <a:r>
              <a:rPr lang="en-US" altLang="zh-CN" sz="2000" i="0" dirty="0">
                <a:solidFill>
                  <a:srgbClr val="000000"/>
                </a:solidFill>
                <a:effectLst/>
                <a:latin typeface="NimbusRomNo9L-Regu"/>
              </a:rPr>
              <a:t> angle is randomly chosen. This is the starting point of the kinematics simulation.</a:t>
            </a:r>
            <a:endParaRPr lang="zh-CN" altLang="en-US" sz="2000" dirty="0"/>
          </a:p>
        </p:txBody>
      </p:sp>
    </p:spTree>
    <p:extLst>
      <p:ext uri="{BB962C8B-B14F-4D97-AF65-F5344CB8AC3E}">
        <p14:creationId xmlns:p14="http://schemas.microsoft.com/office/powerpoint/2010/main" val="7131891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E9AA1-5F50-4E4A-A116-0575C3F52534}"/>
              </a:ext>
            </a:extLst>
          </p:cNvPr>
          <p:cNvPicPr>
            <a:picLocks noChangeAspect="1"/>
          </p:cNvPicPr>
          <p:nvPr/>
        </p:nvPicPr>
        <p:blipFill>
          <a:blip r:embed="rId2"/>
          <a:stretch>
            <a:fillRect/>
          </a:stretch>
        </p:blipFill>
        <p:spPr>
          <a:xfrm>
            <a:off x="44042" y="0"/>
            <a:ext cx="4527958" cy="264079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820A715-C4F1-4986-85A9-49F1F9B1B22D}"/>
                  </a:ext>
                </a:extLst>
              </p:cNvPr>
              <p:cNvSpPr txBox="1"/>
              <p:nvPr/>
            </p:nvSpPr>
            <p:spPr>
              <a:xfrm>
                <a:off x="178433" y="4474824"/>
                <a:ext cx="2386551" cy="553998"/>
              </a:xfrm>
              <a:prstGeom prst="rect">
                <a:avLst/>
              </a:prstGeom>
              <a:noFill/>
            </p:spPr>
            <p:txBody>
              <a:bodyPr wrap="none" lIns="0" tIns="0" rIns="0" bIns="0" rtlCol="0">
                <a:spAutoFit/>
              </a:bodyPr>
              <a:lstStyle/>
              <a:p>
                <a:pPr algn="just"/>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𝑄</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𝑌</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b="0" i="1" smtClean="0">
                              <a:latin typeface="Cambria Math" panose="02040503050406030204" pitchFamily="18" charset="0"/>
                            </a:rPr>
                            <m:t>𝑏</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b="0" i="1" smtClean="0">
                              <a:latin typeface="Cambria Math" panose="02040503050406030204" pitchFamily="18" charset="0"/>
                            </a:rPr>
                            <m:t>𝑋</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b="0" i="1" smtClean="0">
                              <a:latin typeface="Cambria Math" panose="02040503050406030204" pitchFamily="18" charset="0"/>
                            </a:rPr>
                            <m:t>𝑎</m:t>
                          </m:r>
                        </m:sub>
                      </m:sSub>
                    </m:oMath>
                  </m:oMathPara>
                </a14:m>
                <a:endParaRPr lang="en-US" altLang="zh-CN" dirty="0"/>
              </a:p>
              <a:p>
                <a:pPr algn="just"/>
                <a14:m>
                  <m:oMathPara xmlns:m="http://schemas.openxmlformats.org/officeDocument/2006/math">
                    <m:oMathParaPr>
                      <m:jc m:val="left"/>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𝐸</m:t>
                          </m:r>
                        </m:e>
                        <m:sub>
                          <m:r>
                            <a:rPr lang="en-US" altLang="zh-CN" b="0" i="1" smtClean="0">
                              <a:latin typeface="Cambria Math" panose="02040503050406030204" pitchFamily="18" charset="0"/>
                            </a:rPr>
                            <m:t>𝑋</m:t>
                          </m:r>
                        </m:sub>
                      </m:sSub>
                      <m:r>
                        <a:rPr lang="en-US" altLang="zh-CN" b="0" i="1" smtClean="0">
                          <a:latin typeface="Cambria Math" panose="02040503050406030204" pitchFamily="18" charset="0"/>
                        </a:rPr>
                        <m:t>=0</m:t>
                      </m:r>
                    </m:oMath>
                  </m:oMathPara>
                </a14:m>
                <a:endParaRPr lang="zh-CN" altLang="en-US" dirty="0"/>
              </a:p>
            </p:txBody>
          </p:sp>
        </mc:Choice>
        <mc:Fallback xmlns="">
          <p:sp>
            <p:nvSpPr>
              <p:cNvPr id="12" name="TextBox 11">
                <a:extLst>
                  <a:ext uri="{FF2B5EF4-FFF2-40B4-BE49-F238E27FC236}">
                    <a16:creationId xmlns:a16="http://schemas.microsoft.com/office/drawing/2014/main" id="{6820A715-C4F1-4986-85A9-49F1F9B1B22D}"/>
                  </a:ext>
                </a:extLst>
              </p:cNvPr>
              <p:cNvSpPr txBox="1">
                <a:spLocks noRot="1" noChangeAspect="1" noMove="1" noResize="1" noEditPoints="1" noAdjustHandles="1" noChangeArrowheads="1" noChangeShapeType="1" noTextEdit="1"/>
              </p:cNvSpPr>
              <p:nvPr/>
            </p:nvSpPr>
            <p:spPr>
              <a:xfrm>
                <a:off x="178433" y="4474824"/>
                <a:ext cx="2386551" cy="553998"/>
              </a:xfrm>
              <a:prstGeom prst="rect">
                <a:avLst/>
              </a:prstGeom>
              <a:blipFill>
                <a:blip r:embed="rId3"/>
                <a:stretch>
                  <a:fillRect l="-4337" b="-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84736C-5007-4FDB-9382-56ABE4C23136}"/>
                  </a:ext>
                </a:extLst>
              </p:cNvPr>
              <p:cNvSpPr txBox="1"/>
              <p:nvPr/>
            </p:nvSpPr>
            <p:spPr>
              <a:xfrm>
                <a:off x="178433" y="5182402"/>
                <a:ext cx="2972352" cy="27699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𝑄</m:t>
                      </m:r>
                      <m:r>
                        <a:rPr lang="en-US" altLang="zh-CN" b="0" i="1" smtClean="0">
                          <a:latin typeface="Cambria Math" panose="02040503050406030204" pitchFamily="18" charset="0"/>
                        </a:rPr>
                        <m:t>=</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𝑋</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𝑎</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𝑌</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𝑏</m:t>
                              </m:r>
                            </m:sub>
                          </m:sSub>
                        </m:e>
                      </m:d>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oMath>
                  </m:oMathPara>
                </a14:m>
                <a:endParaRPr lang="zh-CN" altLang="en-US" dirty="0"/>
              </a:p>
            </p:txBody>
          </p:sp>
        </mc:Choice>
        <mc:Fallback xmlns="">
          <p:sp>
            <p:nvSpPr>
              <p:cNvPr id="13" name="TextBox 12">
                <a:extLst>
                  <a:ext uri="{FF2B5EF4-FFF2-40B4-BE49-F238E27FC236}">
                    <a16:creationId xmlns:a16="http://schemas.microsoft.com/office/drawing/2014/main" id="{C084736C-5007-4FDB-9382-56ABE4C23136}"/>
                  </a:ext>
                </a:extLst>
              </p:cNvPr>
              <p:cNvSpPr txBox="1">
                <a:spLocks noRot="1" noChangeAspect="1" noMove="1" noResize="1" noEditPoints="1" noAdjustHandles="1" noChangeArrowheads="1" noChangeShapeType="1" noTextEdit="1"/>
              </p:cNvSpPr>
              <p:nvPr/>
            </p:nvSpPr>
            <p:spPr>
              <a:xfrm>
                <a:off x="178433" y="5182402"/>
                <a:ext cx="2972352" cy="276999"/>
              </a:xfrm>
              <a:prstGeom prst="rect">
                <a:avLst/>
              </a:prstGeom>
              <a:blipFill>
                <a:blip r:embed="rId4"/>
                <a:stretch>
                  <a:fillRect l="-3484" t="-4348" b="-28261"/>
                </a:stretch>
              </a:blipFill>
            </p:spPr>
            <p:txBody>
              <a:bodyPr/>
              <a:lstStyle/>
              <a:p>
                <a:r>
                  <a:rPr lang="zh-CN" altLang="en-US">
                    <a:noFill/>
                  </a:rPr>
                  <a:t> </a:t>
                </a:r>
              </a:p>
            </p:txBody>
          </p:sp>
        </mc:Fallback>
      </mc:AlternateContent>
      <p:sp>
        <p:nvSpPr>
          <p:cNvPr id="14" name="TextBox 13">
            <a:extLst>
              <a:ext uri="{FF2B5EF4-FFF2-40B4-BE49-F238E27FC236}">
                <a16:creationId xmlns:a16="http://schemas.microsoft.com/office/drawing/2014/main" id="{D4F36A07-E8DD-4A91-A352-500FB15B1E80}"/>
              </a:ext>
            </a:extLst>
          </p:cNvPr>
          <p:cNvSpPr txBox="1"/>
          <p:nvPr/>
        </p:nvSpPr>
        <p:spPr>
          <a:xfrm>
            <a:off x="2980103" y="1575886"/>
            <a:ext cx="139462" cy="169277"/>
          </a:xfrm>
          <a:prstGeom prst="rect">
            <a:avLst/>
          </a:prstGeom>
          <a:solidFill>
            <a:schemeClr val="bg1"/>
          </a:solidFill>
        </p:spPr>
        <p:txBody>
          <a:bodyPr wrap="none" lIns="0" tIns="0" rIns="0" bIns="0" rtlCol="0">
            <a:spAutoFit/>
          </a:bodyPr>
          <a:lstStyle/>
          <a:p>
            <a:r>
              <a:rPr lang="en-US" altLang="zh-CN" sz="1100" i="1" dirty="0" err="1">
                <a:latin typeface="Arial" panose="020B0604020202020204" pitchFamily="34" charset="0"/>
                <a:cs typeface="Arial" panose="020B0604020202020204" pitchFamily="34" charset="0"/>
              </a:rPr>
              <a:t>θ</a:t>
            </a:r>
            <a:r>
              <a:rPr lang="en-US" altLang="zh-CN" sz="1100" i="1" baseline="-25000" dirty="0" err="1">
                <a:latin typeface="Arial" panose="020B0604020202020204" pitchFamily="34" charset="0"/>
                <a:cs typeface="Arial" panose="020B0604020202020204" pitchFamily="34" charset="0"/>
              </a:rPr>
              <a:t>Y</a:t>
            </a:r>
            <a:endParaRPr lang="zh-CN" altLang="en-US" sz="1400" i="1" baseline="-25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7BCE9B6-DA14-4102-BE67-4BB2B65BA5F4}"/>
              </a:ext>
            </a:extLst>
          </p:cNvPr>
          <p:cNvSpPr txBox="1"/>
          <p:nvPr/>
        </p:nvSpPr>
        <p:spPr>
          <a:xfrm>
            <a:off x="2710228" y="1151122"/>
            <a:ext cx="129844" cy="169277"/>
          </a:xfrm>
          <a:prstGeom prst="rect">
            <a:avLst/>
          </a:prstGeom>
          <a:solidFill>
            <a:schemeClr val="bg1"/>
          </a:solidFill>
        </p:spPr>
        <p:txBody>
          <a:bodyPr wrap="none" lIns="0" tIns="0" rIns="0" bIns="0" rtlCol="0">
            <a:spAutoFit/>
          </a:bodyPr>
          <a:lstStyle/>
          <a:p>
            <a:r>
              <a:rPr lang="en-US" altLang="zh-CN" sz="1100" i="1" dirty="0" err="1">
                <a:latin typeface="Arial" panose="020B0604020202020204" pitchFamily="34" charset="0"/>
                <a:cs typeface="Arial" panose="020B0604020202020204" pitchFamily="34" charset="0"/>
              </a:rPr>
              <a:t>θ</a:t>
            </a:r>
            <a:r>
              <a:rPr lang="en-US" altLang="zh-CN" sz="1100" i="1" baseline="-25000" dirty="0" err="1">
                <a:latin typeface="Arial" panose="020B0604020202020204" pitchFamily="34" charset="0"/>
                <a:cs typeface="Arial" panose="020B0604020202020204" pitchFamily="34" charset="0"/>
              </a:rPr>
              <a:t>b</a:t>
            </a:r>
            <a:endParaRPr lang="zh-CN" altLang="en-US" sz="1400" i="1" baseline="-25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E938265-C278-49D9-B10F-758AF2BA7711}"/>
                  </a:ext>
                </a:extLst>
              </p:cNvPr>
              <p:cNvSpPr txBox="1"/>
              <p:nvPr/>
            </p:nvSpPr>
            <p:spPr>
              <a:xfrm>
                <a:off x="178433" y="5612980"/>
                <a:ext cx="7030386" cy="93897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𝑏</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ad>
                                    <m:radPr>
                                      <m:degHide m:val="on"/>
                                      <m:ctrlPr>
                                        <a:rPr lang="en-US" altLang="zh-CN" b="0" i="1" smtClean="0">
                                          <a:latin typeface="Cambria Math" panose="02040503050406030204" pitchFamily="18" charset="0"/>
                                        </a:rPr>
                                      </m:ctrlPr>
                                    </m:radPr>
                                    <m:deg/>
                                    <m:e>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𝑎</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b="0" i="1" smtClean="0">
                                              <a:latin typeface="Cambria Math" panose="02040503050406030204" pitchFamily="18" charset="0"/>
                                            </a:rPr>
                                            <m:t>𝑏</m:t>
                                          </m:r>
                                        </m:sub>
                                      </m:sSub>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i="1">
                                              <a:latin typeface="Cambria Math" panose="02040503050406030204" pitchFamily="18" charset="0"/>
                                            </a:rPr>
                                            <m:t>𝑎</m:t>
                                          </m:r>
                                        </m:sub>
                                      </m:sSub>
                                    </m:e>
                                  </m:rad>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b="0" i="1" smtClean="0">
                                          <a:latin typeface="Cambria Math" panose="02040503050406030204" pitchFamily="18" charset="0"/>
                                        </a:rPr>
                                        <m:t>𝑌</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b="0" i="1" smtClean="0">
                                          <a:latin typeface="Cambria Math" panose="02040503050406030204" pitchFamily="18" charset="0"/>
                                        </a:rPr>
                                        <m:t>𝑏</m:t>
                                      </m:r>
                                    </m:sub>
                                  </m:sSub>
                                </m:den>
                              </m:f>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cos</m:t>
                                  </m:r>
                                </m:fName>
                                <m:e>
                                  <m:sSub>
                                    <m:sSubPr>
                                      <m:ctrlPr>
                                        <a:rPr lang="en-US" altLang="zh-CN" b="0" i="1" smtClean="0">
                                          <a:latin typeface="Cambria Math" panose="02040503050406030204" pitchFamily="18" charset="0"/>
                                        </a:rPr>
                                      </m:ctrlPr>
                                    </m:sSubPr>
                                    <m:e>
                                      <m:r>
                                        <a:rPr lang="zh-CN" altLang="en-US" i="1">
                                          <a:latin typeface="Cambria Math" panose="02040503050406030204" pitchFamily="18" charset="0"/>
                                        </a:rPr>
                                        <m:t>𝜃</m:t>
                                      </m:r>
                                    </m:e>
                                    <m:sub>
                                      <m:r>
                                        <a:rPr lang="en-US" altLang="zh-CN" b="0" i="1" smtClean="0">
                                          <a:latin typeface="Cambria Math" panose="02040503050406030204" pitchFamily="18" charset="0"/>
                                        </a:rPr>
                                        <m:t>𝑏</m:t>
                                      </m:r>
                                    </m:sub>
                                  </m:sSub>
                                </m:e>
                              </m:func>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sSub>
                                    <m:sSubPr>
                                      <m:ctrlPr>
                                        <a:rPr lang="en-US" altLang="zh-CN" i="1">
                                          <a:latin typeface="Cambria Math" panose="02040503050406030204" pitchFamily="18" charset="0"/>
                                        </a:rPr>
                                      </m:ctrlPr>
                                    </m:sSubPr>
                                    <m:e>
                                      <m:d>
                                        <m:dPr>
                                          <m:begChr m:val="["/>
                                          <m:endChr m:val="]"/>
                                          <m:ctrlPr>
                                            <a:rPr lang="en-US" altLang="zh-CN" i="1" smtClean="0">
                                              <a:latin typeface="Cambria Math" panose="02040503050406030204" pitchFamily="18" charset="0"/>
                                            </a:rPr>
                                          </m:ctrlPr>
                                        </m:dPr>
                                        <m:e>
                                          <m:f>
                                            <m:fPr>
                                              <m:ctrlPr>
                                                <a:rPr lang="en-US" altLang="zh-CN"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𝑌</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b="0" i="1" smtClean="0">
                                                      <a:latin typeface="Cambria Math" panose="02040503050406030204" pitchFamily="18" charset="0"/>
                                                    </a:rPr>
                                                    <m:t>𝑎</m:t>
                                                  </m:r>
                                                </m:sub>
                                              </m:sSub>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𝑌</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𝑏</m:t>
                                                  </m:r>
                                                </m:sub>
                                              </m:sSub>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b="0" i="1" smtClean="0">
                                                      <a:latin typeface="Cambria Math" panose="02040503050406030204" pitchFamily="18" charset="0"/>
                                                    </a:rPr>
                                                    <m:t>𝑎</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𝑏</m:t>
                                                  </m:r>
                                                </m:sub>
                                              </m:sSub>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r>
                                                        <m:rPr>
                                                          <m:sty m:val="p"/>
                                                        </m:rPr>
                                                        <a:rPr lang="en-US" altLang="zh-CN">
                                                          <a:latin typeface="Cambria Math" panose="02040503050406030204" pitchFamily="18" charset="0"/>
                                                        </a:rPr>
                                                        <m:t>cos</m:t>
                                                      </m:r>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i="1">
                                                              <a:latin typeface="Cambria Math" panose="02040503050406030204" pitchFamily="18" charset="0"/>
                                                            </a:rPr>
                                                            <m:t>𝑏</m:t>
                                                          </m:r>
                                                        </m:sub>
                                                      </m:sSub>
                                                    </m:e>
                                                  </m:d>
                                                </m:e>
                                                <m:sup>
                                                  <m:r>
                                                    <a:rPr lang="en-US" altLang="zh-CN" i="1">
                                                      <a:latin typeface="Cambria Math" panose="02040503050406030204" pitchFamily="18" charset="0"/>
                                                    </a:rPr>
                                                    <m:t>2</m:t>
                                                  </m:r>
                                                </m:sup>
                                              </m:sSup>
                                            </m:num>
                                            <m:den>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𝑌</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𝑏</m:t>
                                                          </m:r>
                                                        </m:sub>
                                                      </m:sSub>
                                                    </m:e>
                                                  </m:d>
                                                </m:e>
                                                <m:sup>
                                                  <m:r>
                                                    <a:rPr lang="en-US" altLang="zh-CN" b="0" i="1" smtClean="0">
                                                      <a:latin typeface="Cambria Math" panose="02040503050406030204" pitchFamily="18" charset="0"/>
                                                    </a:rPr>
                                                    <m:t>2</m:t>
                                                  </m:r>
                                                </m:sup>
                                              </m:sSup>
                                            </m:den>
                                          </m:f>
                                        </m:e>
                                      </m:d>
                                      <m:r>
                                        <a:rPr lang="en-US" altLang="zh-CN" i="1">
                                          <a:latin typeface="Cambria Math" panose="02040503050406030204" pitchFamily="18" charset="0"/>
                                        </a:rPr>
                                        <m:t>𝐸</m:t>
                                      </m:r>
                                    </m:e>
                                    <m:sub>
                                      <m:r>
                                        <a:rPr lang="en-US" altLang="zh-CN" i="1">
                                          <a:latin typeface="Cambria Math" panose="02040503050406030204" pitchFamily="18" charset="0"/>
                                        </a:rPr>
                                        <m:t>𝑎</m:t>
                                      </m:r>
                                    </m:sub>
                                  </m:sSub>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𝑌</m:t>
                                          </m:r>
                                        </m:sub>
                                      </m:sSub>
                                      <m:r>
                                        <a:rPr lang="en-US" altLang="zh-CN" i="1">
                                          <a:latin typeface="Cambria Math" panose="02040503050406030204" pitchFamily="18" charset="0"/>
                                        </a:rPr>
                                        <m:t>𝑄</m:t>
                                      </m:r>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𝑌</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𝑏</m:t>
                                          </m:r>
                                        </m:sub>
                                      </m:sSub>
                                    </m:den>
                                  </m:f>
                                </m:e>
                              </m:rad>
                            </m:e>
                          </m:d>
                        </m:e>
                        <m:sup>
                          <m:r>
                            <a:rPr lang="en-US" altLang="zh-CN" b="0" i="1" smtClean="0">
                              <a:latin typeface="Cambria Math" panose="02040503050406030204" pitchFamily="18" charset="0"/>
                            </a:rPr>
                            <m:t>2</m:t>
                          </m:r>
                        </m:sup>
                      </m:sSup>
                    </m:oMath>
                  </m:oMathPara>
                </a14:m>
                <a:endParaRPr lang="zh-CN" altLang="en-US" dirty="0"/>
              </a:p>
            </p:txBody>
          </p:sp>
        </mc:Choice>
        <mc:Fallback xmlns="">
          <p:sp>
            <p:nvSpPr>
              <p:cNvPr id="17" name="TextBox 16">
                <a:extLst>
                  <a:ext uri="{FF2B5EF4-FFF2-40B4-BE49-F238E27FC236}">
                    <a16:creationId xmlns:a16="http://schemas.microsoft.com/office/drawing/2014/main" id="{9E938265-C278-49D9-B10F-758AF2BA7711}"/>
                  </a:ext>
                </a:extLst>
              </p:cNvPr>
              <p:cNvSpPr txBox="1">
                <a:spLocks noRot="1" noChangeAspect="1" noMove="1" noResize="1" noEditPoints="1" noAdjustHandles="1" noChangeArrowheads="1" noChangeShapeType="1" noTextEdit="1"/>
              </p:cNvSpPr>
              <p:nvPr/>
            </p:nvSpPr>
            <p:spPr>
              <a:xfrm>
                <a:off x="178433" y="5612980"/>
                <a:ext cx="7030386" cy="938975"/>
              </a:xfrm>
              <a:prstGeom prst="rect">
                <a:avLst/>
              </a:prstGeom>
              <a:blipFill>
                <a:blip r:embed="rId5"/>
                <a:stretch>
                  <a:fillRect/>
                </a:stretch>
              </a:blipFill>
            </p:spPr>
            <p:txBody>
              <a:bodyPr/>
              <a:lstStyle/>
              <a:p>
                <a:r>
                  <a:rPr lang="zh-CN" altLang="en-US">
                    <a:noFill/>
                  </a:rPr>
                  <a:t> </a:t>
                </a:r>
              </a:p>
            </p:txBody>
          </p:sp>
        </mc:Fallback>
      </mc:AlternateContent>
      <p:sp>
        <p:nvSpPr>
          <p:cNvPr id="23" name="TextBox 22">
            <a:extLst>
              <a:ext uri="{FF2B5EF4-FFF2-40B4-BE49-F238E27FC236}">
                <a16:creationId xmlns:a16="http://schemas.microsoft.com/office/drawing/2014/main" id="{CED746A1-38DD-4304-BCBB-FE7048FB9240}"/>
              </a:ext>
            </a:extLst>
          </p:cNvPr>
          <p:cNvSpPr txBox="1"/>
          <p:nvPr/>
        </p:nvSpPr>
        <p:spPr>
          <a:xfrm>
            <a:off x="178433" y="3429000"/>
            <a:ext cx="2363019" cy="369332"/>
          </a:xfrm>
          <a:prstGeom prst="rect">
            <a:avLst/>
          </a:prstGeom>
          <a:noFill/>
        </p:spPr>
        <p:txBody>
          <a:bodyPr wrap="none">
            <a:spAutoFit/>
          </a:bodyPr>
          <a:lstStyle/>
          <a:p>
            <a:r>
              <a:rPr lang="en-US" altLang="zh-CN" dirty="0"/>
              <a:t>Conservation of energy</a:t>
            </a:r>
            <a:endParaRPr lang="zh-CN" altLang="en-US" dirty="0"/>
          </a:p>
        </p:txBody>
      </p:sp>
      <p:sp>
        <p:nvSpPr>
          <p:cNvPr id="24" name="TextBox 23">
            <a:extLst>
              <a:ext uri="{FF2B5EF4-FFF2-40B4-BE49-F238E27FC236}">
                <a16:creationId xmlns:a16="http://schemas.microsoft.com/office/drawing/2014/main" id="{F741ACAB-200D-4B19-A67D-E3A9771014A1}"/>
              </a:ext>
            </a:extLst>
          </p:cNvPr>
          <p:cNvSpPr txBox="1"/>
          <p:nvPr/>
        </p:nvSpPr>
        <p:spPr>
          <a:xfrm>
            <a:off x="5960308" y="3455203"/>
            <a:ext cx="2850076" cy="369332"/>
          </a:xfrm>
          <a:prstGeom prst="rect">
            <a:avLst/>
          </a:prstGeom>
          <a:noFill/>
        </p:spPr>
        <p:txBody>
          <a:bodyPr wrap="none">
            <a:spAutoFit/>
          </a:bodyPr>
          <a:lstStyle/>
          <a:p>
            <a:r>
              <a:rPr lang="en-US" altLang="zh-CN" dirty="0"/>
              <a:t>Conservation of momentum</a:t>
            </a:r>
            <a:endParaRPr lang="zh-CN" altLang="en-US" dirty="0"/>
          </a:p>
        </p:txBody>
      </p:sp>
      <p:sp>
        <p:nvSpPr>
          <p:cNvPr id="25" name="TextBox 24">
            <a:extLst>
              <a:ext uri="{FF2B5EF4-FFF2-40B4-BE49-F238E27FC236}">
                <a16:creationId xmlns:a16="http://schemas.microsoft.com/office/drawing/2014/main" id="{0F875F43-41AD-48C1-A41C-09DB1A2A449B}"/>
              </a:ext>
            </a:extLst>
          </p:cNvPr>
          <p:cNvSpPr txBox="1"/>
          <p:nvPr/>
        </p:nvSpPr>
        <p:spPr>
          <a:xfrm>
            <a:off x="178433" y="3951912"/>
            <a:ext cx="2825069" cy="369332"/>
          </a:xfrm>
          <a:prstGeom prst="rect">
            <a:avLst/>
          </a:prstGeom>
          <a:noFill/>
        </p:spPr>
        <p:txBody>
          <a:bodyPr wrap="none">
            <a:spAutoFit/>
          </a:bodyPr>
          <a:lstStyle/>
          <a:p>
            <a:r>
              <a:rPr lang="en-US" altLang="zh-CN" i="1" dirty="0"/>
              <a:t>Q</a:t>
            </a:r>
            <a:r>
              <a:rPr lang="en-US" altLang="zh-CN" dirty="0"/>
              <a:t> value and kinetic energies</a:t>
            </a:r>
            <a:endParaRPr lang="zh-CN" alt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4F2B215-9EE8-4D27-AE3A-1D58CDB643E5}"/>
                  </a:ext>
                </a:extLst>
              </p:cNvPr>
              <p:cNvSpPr txBox="1"/>
              <p:nvPr/>
            </p:nvSpPr>
            <p:spPr>
              <a:xfrm>
                <a:off x="5960308" y="3977899"/>
                <a:ext cx="26203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𝑎</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𝑏</m:t>
                          </m:r>
                        </m:sub>
                      </m:sSub>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i="1">
                                  <a:latin typeface="Cambria Math" panose="02040503050406030204" pitchFamily="18" charset="0"/>
                                </a:rPr>
                                <m:t>𝑏</m:t>
                              </m:r>
                            </m:sub>
                          </m:sSub>
                        </m:e>
                      </m:func>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𝑌</m:t>
                          </m:r>
                        </m:sub>
                      </m:sSub>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b="0" i="1" smtClean="0">
                                  <a:latin typeface="Cambria Math" panose="02040503050406030204" pitchFamily="18" charset="0"/>
                                </a:rPr>
                                <m:t>𝑌</m:t>
                              </m:r>
                            </m:sub>
                          </m:sSub>
                        </m:e>
                      </m:func>
                    </m:oMath>
                  </m:oMathPara>
                </a14:m>
                <a:endParaRPr lang="en-US" altLang="zh-CN" dirty="0"/>
              </a:p>
            </p:txBody>
          </p:sp>
        </mc:Choice>
        <mc:Fallback xmlns="">
          <p:sp>
            <p:nvSpPr>
              <p:cNvPr id="26" name="TextBox 25">
                <a:extLst>
                  <a:ext uri="{FF2B5EF4-FFF2-40B4-BE49-F238E27FC236}">
                    <a16:creationId xmlns:a16="http://schemas.microsoft.com/office/drawing/2014/main" id="{F4F2B215-9EE8-4D27-AE3A-1D58CDB643E5}"/>
                  </a:ext>
                </a:extLst>
              </p:cNvPr>
              <p:cNvSpPr txBox="1">
                <a:spLocks noRot="1" noChangeAspect="1" noMove="1" noResize="1" noEditPoints="1" noAdjustHandles="1" noChangeArrowheads="1" noChangeShapeType="1" noTextEdit="1"/>
              </p:cNvSpPr>
              <p:nvPr/>
            </p:nvSpPr>
            <p:spPr>
              <a:xfrm>
                <a:off x="5960308" y="3977899"/>
                <a:ext cx="2620397" cy="276999"/>
              </a:xfrm>
              <a:prstGeom prst="rect">
                <a:avLst/>
              </a:prstGeom>
              <a:blipFill>
                <a:blip r:embed="rId6"/>
                <a:stretch>
                  <a:fillRect l="-186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77E1C49-7E02-40B9-B905-F9879FA324F3}"/>
                  </a:ext>
                </a:extLst>
              </p:cNvPr>
              <p:cNvSpPr txBox="1"/>
              <p:nvPr/>
            </p:nvSpPr>
            <p:spPr>
              <a:xfrm>
                <a:off x="5960308" y="4408263"/>
                <a:ext cx="24490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0</m:t>
                      </m:r>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𝑏</m:t>
                          </m:r>
                        </m:sub>
                      </m:sSub>
                      <m:func>
                        <m:funcPr>
                          <m:ctrlPr>
                            <a:rPr lang="en-US" altLang="zh-CN" i="1">
                              <a:latin typeface="Cambria Math" panose="02040503050406030204" pitchFamily="18" charset="0"/>
                            </a:rPr>
                          </m:ctrlPr>
                        </m:funcPr>
                        <m:fName>
                          <m:r>
                            <m:rPr>
                              <m:sty m:val="p"/>
                            </m:rPr>
                            <a:rPr lang="en-US" altLang="zh-CN" i="1" smtClean="0">
                              <a:latin typeface="Cambria Math" panose="02040503050406030204" pitchFamily="18" charset="0"/>
                            </a:rPr>
                            <m:t>sin</m:t>
                          </m:r>
                        </m:fName>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i="1">
                                  <a:latin typeface="Cambria Math" panose="02040503050406030204" pitchFamily="18" charset="0"/>
                                </a:rPr>
                                <m:t>𝑏</m:t>
                              </m:r>
                            </m:sub>
                          </m:sSub>
                        </m:e>
                      </m:func>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𝑌</m:t>
                          </m:r>
                        </m:sub>
                      </m:sSub>
                      <m:func>
                        <m:funcPr>
                          <m:ctrlPr>
                            <a:rPr lang="en-US" altLang="zh-CN" i="1">
                              <a:latin typeface="Cambria Math" panose="02040503050406030204" pitchFamily="18" charset="0"/>
                            </a:rPr>
                          </m:ctrlPr>
                        </m:funcPr>
                        <m:fName>
                          <m:r>
                            <m:rPr>
                              <m:sty m:val="p"/>
                            </m:rPr>
                            <a:rPr lang="en-US" altLang="zh-CN" b="0" i="0" smtClean="0">
                              <a:latin typeface="Cambria Math" panose="02040503050406030204" pitchFamily="18" charset="0"/>
                            </a:rPr>
                            <m:t>sin</m:t>
                          </m:r>
                        </m:fName>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b="0" i="1" smtClean="0">
                                  <a:latin typeface="Cambria Math" panose="02040503050406030204" pitchFamily="18" charset="0"/>
                                </a:rPr>
                                <m:t>𝑌</m:t>
                              </m:r>
                            </m:sub>
                          </m:sSub>
                        </m:e>
                      </m:func>
                    </m:oMath>
                  </m:oMathPara>
                </a14:m>
                <a:endParaRPr lang="en-US" altLang="zh-CN" dirty="0"/>
              </a:p>
            </p:txBody>
          </p:sp>
        </mc:Choice>
        <mc:Fallback xmlns="">
          <p:sp>
            <p:nvSpPr>
              <p:cNvPr id="27" name="TextBox 26">
                <a:extLst>
                  <a:ext uri="{FF2B5EF4-FFF2-40B4-BE49-F238E27FC236}">
                    <a16:creationId xmlns:a16="http://schemas.microsoft.com/office/drawing/2014/main" id="{C77E1C49-7E02-40B9-B905-F9879FA324F3}"/>
                  </a:ext>
                </a:extLst>
              </p:cNvPr>
              <p:cNvSpPr txBox="1">
                <a:spLocks noRot="1" noChangeAspect="1" noMove="1" noResize="1" noEditPoints="1" noAdjustHandles="1" noChangeArrowheads="1" noChangeShapeType="1" noTextEdit="1"/>
              </p:cNvSpPr>
              <p:nvPr/>
            </p:nvSpPr>
            <p:spPr>
              <a:xfrm>
                <a:off x="5960308" y="4408263"/>
                <a:ext cx="2449068" cy="276999"/>
              </a:xfrm>
              <a:prstGeom prst="rect">
                <a:avLst/>
              </a:prstGeom>
              <a:blipFill>
                <a:blip r:embed="rId7"/>
                <a:stretch>
                  <a:fillRect l="-1995" r="-249" b="-239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E7E4A50-198C-47AF-A114-CED810902B1E}"/>
                  </a:ext>
                </a:extLst>
              </p:cNvPr>
              <p:cNvSpPr txBox="1"/>
              <p:nvPr/>
            </p:nvSpPr>
            <p:spPr>
              <a:xfrm>
                <a:off x="4572000" y="436042"/>
                <a:ext cx="4421147" cy="880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𝑘</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𝐸</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0</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0</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d>
                        <m:dPr>
                          <m:begChr m:val="["/>
                          <m:endChr m:val="]"/>
                          <m:ctrlPr>
                            <a:rPr lang="en-US" altLang="zh-CN" i="1">
                              <a:latin typeface="Cambria Math" panose="02040503050406030204" pitchFamily="18" charset="0"/>
                            </a:rPr>
                          </m:ctrlPr>
                        </m:dPr>
                        <m:e>
                          <m:rad>
                            <m:radPr>
                              <m:degHide m:val="on"/>
                              <m:ctrlPr>
                                <a:rPr lang="en-US" altLang="zh-CN" i="1">
                                  <a:latin typeface="Cambria Math" panose="02040503050406030204" pitchFamily="18" charset="0"/>
                                </a:rPr>
                              </m:ctrlPr>
                            </m:radPr>
                            <m:deg/>
                            <m:e>
                              <m:r>
                                <a:rPr lang="en-US" altLang="zh-CN" i="1">
                                  <a:latin typeface="Cambria Math" panose="02040503050406030204" pitchFamily="18" charset="0"/>
                                </a:rPr>
                                <m:t>1+</m:t>
                              </m:r>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sSup>
                                    <m:sSupPr>
                                      <m:ctrlPr>
                                        <a:rPr lang="en-US" altLang="zh-CN" i="1">
                                          <a:latin typeface="Cambria Math" panose="02040503050406030204" pitchFamily="18" charset="0"/>
                                        </a:rPr>
                                      </m:ctrlPr>
                                    </m:sSupPr>
                                    <m:e>
                                      <m:r>
                                        <a:rPr lang="en-US" altLang="zh-CN" i="1">
                                          <a:latin typeface="Cambria Math" panose="02040503050406030204" pitchFamily="18" charset="0"/>
                                        </a:rPr>
                                        <m:t>𝑝</m:t>
                                      </m:r>
                                    </m:e>
                                    <m:sup>
                                      <m:r>
                                        <a:rPr lang="en-US" altLang="zh-CN" i="1">
                                          <a:latin typeface="Cambria Math" panose="02040503050406030204" pitchFamily="18" charset="0"/>
                                        </a:rPr>
                                        <m:t>2</m:t>
                                      </m:r>
                                    </m:sup>
                                  </m:sSup>
                                </m:num>
                                <m:den>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0</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e>
                                      </m:d>
                                    </m:e>
                                    <m:sup>
                                      <m:r>
                                        <a:rPr lang="en-US" altLang="zh-CN" i="1">
                                          <a:latin typeface="Cambria Math" panose="02040503050406030204" pitchFamily="18" charset="0"/>
                                        </a:rPr>
                                        <m:t>2</m:t>
                                      </m:r>
                                    </m:sup>
                                  </m:sSup>
                                </m:den>
                              </m:f>
                            </m:e>
                          </m:rad>
                          <m:r>
                            <a:rPr lang="en-US" altLang="zh-CN" i="1">
                              <a:latin typeface="Cambria Math" panose="02040503050406030204" pitchFamily="18" charset="0"/>
                            </a:rPr>
                            <m:t>−1</m:t>
                          </m:r>
                        </m:e>
                      </m:d>
                    </m:oMath>
                  </m:oMathPara>
                </a14:m>
                <a:endParaRPr lang="en-US" altLang="zh-CN" b="0" dirty="0"/>
              </a:p>
            </p:txBody>
          </p:sp>
        </mc:Choice>
        <mc:Fallback xmlns="">
          <p:sp>
            <p:nvSpPr>
              <p:cNvPr id="28" name="TextBox 27">
                <a:extLst>
                  <a:ext uri="{FF2B5EF4-FFF2-40B4-BE49-F238E27FC236}">
                    <a16:creationId xmlns:a16="http://schemas.microsoft.com/office/drawing/2014/main" id="{2E7E4A50-198C-47AF-A114-CED810902B1E}"/>
                  </a:ext>
                </a:extLst>
              </p:cNvPr>
              <p:cNvSpPr txBox="1">
                <a:spLocks noRot="1" noChangeAspect="1" noMove="1" noResize="1" noEditPoints="1" noAdjustHandles="1" noChangeArrowheads="1" noChangeShapeType="1" noTextEdit="1"/>
              </p:cNvSpPr>
              <p:nvPr/>
            </p:nvSpPr>
            <p:spPr>
              <a:xfrm>
                <a:off x="4572000" y="436042"/>
                <a:ext cx="4421147" cy="880369"/>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56ABC94-131F-4CD8-86C0-5DFC80D1552A}"/>
                  </a:ext>
                </a:extLst>
              </p:cNvPr>
              <p:cNvSpPr txBox="1"/>
              <p:nvPr/>
            </p:nvSpPr>
            <p:spPr>
              <a:xfrm>
                <a:off x="4572000" y="1730099"/>
                <a:ext cx="4192365" cy="910699"/>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𝑝</m:t>
                      </m:r>
                      <m:r>
                        <a:rPr lang="en-US" altLang="zh-CN"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0</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rad>
                        <m:radPr>
                          <m:degHide m:val="on"/>
                          <m:ctrlPr>
                            <a:rPr lang="en-US" altLang="zh-CN" i="1" smtClean="0">
                              <a:latin typeface="Cambria Math" panose="02040503050406030204" pitchFamily="18" charset="0"/>
                            </a:rPr>
                          </m:ctrlPr>
                        </m:radPr>
                        <m:deg/>
                        <m:e>
                          <m:d>
                            <m:dPr>
                              <m:begChr m:val="["/>
                              <m:endChr m:val="]"/>
                              <m:ctrlPr>
                                <a:rPr lang="en-US" altLang="zh-CN" i="1">
                                  <a:latin typeface="Cambria Math" panose="02040503050406030204" pitchFamily="18" charset="0"/>
                                </a:rPr>
                              </m:ctrlPr>
                            </m:dPr>
                            <m:e>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𝑘</m:t>
                                              </m:r>
                                            </m:sub>
                                          </m:sSub>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0</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den>
                                      </m:f>
                                      <m:r>
                                        <a:rPr lang="en-US" altLang="zh-CN" i="1">
                                          <a:latin typeface="Cambria Math" panose="02040503050406030204" pitchFamily="18" charset="0"/>
                                        </a:rPr>
                                        <m:t>+1</m:t>
                                      </m:r>
                                    </m:e>
                                  </m:d>
                                </m:e>
                                <m:sup>
                                  <m:r>
                                    <a:rPr lang="en-US" altLang="zh-CN" i="1">
                                      <a:latin typeface="Cambria Math" panose="02040503050406030204" pitchFamily="18" charset="0"/>
                                    </a:rPr>
                                    <m:t>2</m:t>
                                  </m:r>
                                </m:sup>
                              </m:sSup>
                              <m:r>
                                <a:rPr lang="en-US" altLang="zh-CN" i="1">
                                  <a:latin typeface="Cambria Math" panose="02040503050406030204" pitchFamily="18" charset="0"/>
                                </a:rPr>
                                <m:t>−1</m:t>
                              </m:r>
                            </m:e>
                          </m:d>
                        </m:e>
                      </m:rad>
                      <m:r>
                        <a:rPr lang="en-US" altLang="zh-CN" b="0" i="1" smtClean="0">
                          <a:latin typeface="Cambria Math" panose="02040503050406030204" pitchFamily="18" charset="0"/>
                        </a:rPr>
                        <m:t> [</m:t>
                      </m:r>
                      <m:f>
                        <m:fPr>
                          <m:type m:val="lin"/>
                          <m:ctrlPr>
                            <a:rPr lang="en-US" altLang="zh-CN" b="0" i="1" smtClean="0">
                              <a:latin typeface="Cambria Math" panose="02040503050406030204" pitchFamily="18" charset="0"/>
                            </a:rPr>
                          </m:ctrlPr>
                        </m:fPr>
                        <m:num>
                          <m:r>
                            <m:rPr>
                              <m:sty m:val="p"/>
                            </m:rPr>
                            <a:rPr lang="en-US" altLang="zh-CN" i="0">
                              <a:latin typeface="Cambria Math" panose="02040503050406030204" pitchFamily="18" charset="0"/>
                            </a:rPr>
                            <m:t>MeV</m:t>
                          </m:r>
                        </m:num>
                        <m:den>
                          <m:r>
                            <a:rPr lang="en-US" altLang="zh-CN" b="0" i="1" smtClean="0">
                              <a:latin typeface="Cambria Math" panose="02040503050406030204" pitchFamily="18" charset="0"/>
                            </a:rPr>
                            <m:t>𝑐</m:t>
                          </m:r>
                        </m:den>
                      </m:f>
                      <m:r>
                        <a:rPr lang="en-US" altLang="zh-CN" b="0" i="1" smtClean="0">
                          <a:latin typeface="Cambria Math" panose="02040503050406030204" pitchFamily="18" charset="0"/>
                        </a:rPr>
                        <m:t>]</m:t>
                      </m:r>
                    </m:oMath>
                  </m:oMathPara>
                </a14:m>
                <a:endParaRPr lang="zh-CN" altLang="en-US" dirty="0"/>
              </a:p>
            </p:txBody>
          </p:sp>
        </mc:Choice>
        <mc:Fallback xmlns="">
          <p:sp>
            <p:nvSpPr>
              <p:cNvPr id="29" name="TextBox 28">
                <a:extLst>
                  <a:ext uri="{FF2B5EF4-FFF2-40B4-BE49-F238E27FC236}">
                    <a16:creationId xmlns:a16="http://schemas.microsoft.com/office/drawing/2014/main" id="{E56ABC94-131F-4CD8-86C0-5DFC80D1552A}"/>
                  </a:ext>
                </a:extLst>
              </p:cNvPr>
              <p:cNvSpPr txBox="1">
                <a:spLocks noRot="1" noChangeAspect="1" noMove="1" noResize="1" noEditPoints="1" noAdjustHandles="1" noChangeArrowheads="1" noChangeShapeType="1" noTextEdit="1"/>
              </p:cNvSpPr>
              <p:nvPr/>
            </p:nvSpPr>
            <p:spPr>
              <a:xfrm>
                <a:off x="4572000" y="1730099"/>
                <a:ext cx="4192365" cy="910699"/>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4A73111-EE8E-4DE5-A1BE-72F923D9E801}"/>
                  </a:ext>
                </a:extLst>
              </p:cNvPr>
              <p:cNvSpPr txBox="1"/>
              <p:nvPr/>
            </p:nvSpPr>
            <p:spPr>
              <a:xfrm>
                <a:off x="4572000" y="44532"/>
                <a:ext cx="1803058" cy="369332"/>
              </a:xfrm>
              <a:prstGeom prst="rect">
                <a:avLst/>
              </a:prstGeom>
              <a:noFill/>
            </p:spPr>
            <p:txBody>
              <a:bodyPr wrap="none">
                <a:spAutoFit/>
              </a:bodyPr>
              <a:lstStyle/>
              <a:p>
                <a:r>
                  <a:rPr lang="en-US" altLang="zh-CN" dirty="0"/>
                  <a:t>Kinetic energy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𝑘</m:t>
                        </m:r>
                      </m:sub>
                    </m:sSub>
                  </m:oMath>
                </a14:m>
                <a:endParaRPr lang="zh-CN" altLang="en-US" dirty="0"/>
              </a:p>
            </p:txBody>
          </p:sp>
        </mc:Choice>
        <mc:Fallback xmlns="">
          <p:sp>
            <p:nvSpPr>
              <p:cNvPr id="30" name="TextBox 29">
                <a:extLst>
                  <a:ext uri="{FF2B5EF4-FFF2-40B4-BE49-F238E27FC236}">
                    <a16:creationId xmlns:a16="http://schemas.microsoft.com/office/drawing/2014/main" id="{C4A73111-EE8E-4DE5-A1BE-72F923D9E801}"/>
                  </a:ext>
                </a:extLst>
              </p:cNvPr>
              <p:cNvSpPr txBox="1">
                <a:spLocks noRot="1" noChangeAspect="1" noMove="1" noResize="1" noEditPoints="1" noAdjustHandles="1" noChangeArrowheads="1" noChangeShapeType="1" noTextEdit="1"/>
              </p:cNvSpPr>
              <p:nvPr/>
            </p:nvSpPr>
            <p:spPr>
              <a:xfrm>
                <a:off x="4572000" y="44532"/>
                <a:ext cx="1803058" cy="369332"/>
              </a:xfrm>
              <a:prstGeom prst="rect">
                <a:avLst/>
              </a:prstGeom>
              <a:blipFill>
                <a:blip r:embed="rId10"/>
                <a:stretch>
                  <a:fillRect l="-2703"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D0D1B55-4CE7-452A-9BB8-6751B7006096}"/>
                  </a:ext>
                </a:extLst>
              </p:cNvPr>
              <p:cNvSpPr txBox="1"/>
              <p:nvPr/>
            </p:nvSpPr>
            <p:spPr>
              <a:xfrm>
                <a:off x="4572000" y="1338589"/>
                <a:ext cx="1490216" cy="369332"/>
              </a:xfrm>
              <a:prstGeom prst="rect">
                <a:avLst/>
              </a:prstGeom>
              <a:noFill/>
            </p:spPr>
            <p:txBody>
              <a:bodyPr wrap="none">
                <a:spAutoFit/>
              </a:bodyPr>
              <a:lstStyle/>
              <a:p>
                <a:r>
                  <a:rPr lang="en-US" altLang="zh-CN" dirty="0"/>
                  <a:t>Momentum </a:t>
                </a:r>
                <a14:m>
                  <m:oMath xmlns:m="http://schemas.openxmlformats.org/officeDocument/2006/math">
                    <m:r>
                      <a:rPr lang="en-US" altLang="zh-CN" b="0" i="1" smtClean="0">
                        <a:latin typeface="Cambria Math" panose="02040503050406030204" pitchFamily="18" charset="0"/>
                      </a:rPr>
                      <m:t>𝑝</m:t>
                    </m:r>
                  </m:oMath>
                </a14:m>
                <a:endParaRPr lang="zh-CN" altLang="en-US" dirty="0"/>
              </a:p>
            </p:txBody>
          </p:sp>
        </mc:Choice>
        <mc:Fallback xmlns="">
          <p:sp>
            <p:nvSpPr>
              <p:cNvPr id="31" name="TextBox 30">
                <a:extLst>
                  <a:ext uri="{FF2B5EF4-FFF2-40B4-BE49-F238E27FC236}">
                    <a16:creationId xmlns:a16="http://schemas.microsoft.com/office/drawing/2014/main" id="{7D0D1B55-4CE7-452A-9BB8-6751B7006096}"/>
                  </a:ext>
                </a:extLst>
              </p:cNvPr>
              <p:cNvSpPr txBox="1">
                <a:spLocks noRot="1" noChangeAspect="1" noMove="1" noResize="1" noEditPoints="1" noAdjustHandles="1" noChangeArrowheads="1" noChangeShapeType="1" noTextEdit="1"/>
              </p:cNvSpPr>
              <p:nvPr/>
            </p:nvSpPr>
            <p:spPr>
              <a:xfrm>
                <a:off x="4572000" y="1338589"/>
                <a:ext cx="1490216" cy="369332"/>
              </a:xfrm>
              <a:prstGeom prst="rect">
                <a:avLst/>
              </a:prstGeom>
              <a:blipFill>
                <a:blip r:embed="rId11"/>
                <a:stretch>
                  <a:fillRect l="-3279" t="-10000" b="-26667"/>
                </a:stretch>
              </a:blipFill>
            </p:spPr>
            <p:txBody>
              <a:bodyPr/>
              <a:lstStyle/>
              <a:p>
                <a:r>
                  <a:rPr lang="zh-CN" altLang="en-US">
                    <a:noFill/>
                  </a:rPr>
                  <a:t> </a:t>
                </a:r>
              </a:p>
            </p:txBody>
          </p:sp>
        </mc:Fallback>
      </mc:AlternateContent>
      <p:sp>
        <p:nvSpPr>
          <p:cNvPr id="32" name="TextBox 31">
            <a:extLst>
              <a:ext uri="{FF2B5EF4-FFF2-40B4-BE49-F238E27FC236}">
                <a16:creationId xmlns:a16="http://schemas.microsoft.com/office/drawing/2014/main" id="{44C4DFEB-15B9-448B-A41E-86031CE484A8}"/>
              </a:ext>
            </a:extLst>
          </p:cNvPr>
          <p:cNvSpPr txBox="1"/>
          <p:nvPr/>
        </p:nvSpPr>
        <p:spPr>
          <a:xfrm>
            <a:off x="3418482" y="3032862"/>
            <a:ext cx="550151" cy="584775"/>
          </a:xfrm>
          <a:prstGeom prst="rect">
            <a:avLst/>
          </a:prstGeom>
          <a:solidFill>
            <a:schemeClr val="accent4">
              <a:lumMod val="20000"/>
              <a:lumOff val="80000"/>
            </a:schemeClr>
          </a:solidFill>
        </p:spPr>
        <p:txBody>
          <a:bodyPr wrap="none" rtlCol="0">
            <a:spAutoFit/>
          </a:bodyPr>
          <a:lstStyle/>
          <a:p>
            <a:r>
              <a:rPr lang="en-US" altLang="zh-CN" sz="3200" i="1" dirty="0" err="1">
                <a:latin typeface="Cambria" panose="02040503050406030204" pitchFamily="18" charset="0"/>
                <a:ea typeface="Cambria" panose="02040503050406030204" pitchFamily="18" charset="0"/>
              </a:rPr>
              <a:t>θ</a:t>
            </a:r>
            <a:r>
              <a:rPr lang="en-US" altLang="zh-CN" sz="3200" i="1" baseline="-25000" dirty="0" err="1">
                <a:latin typeface="Cambria" panose="02040503050406030204" pitchFamily="18" charset="0"/>
                <a:ea typeface="Cambria" panose="02040503050406030204" pitchFamily="18" charset="0"/>
              </a:rPr>
              <a:t>b</a:t>
            </a:r>
            <a:endParaRPr lang="zh-CN" altLang="en-US" sz="3200" i="1" baseline="-25000" dirty="0">
              <a:latin typeface="Cambria" panose="02040503050406030204" pitchFamily="18" charset="0"/>
            </a:endParaRPr>
          </a:p>
        </p:txBody>
      </p:sp>
      <p:sp>
        <p:nvSpPr>
          <p:cNvPr id="33" name="TextBox 32">
            <a:extLst>
              <a:ext uri="{FF2B5EF4-FFF2-40B4-BE49-F238E27FC236}">
                <a16:creationId xmlns:a16="http://schemas.microsoft.com/office/drawing/2014/main" id="{9187A1BF-2100-4281-A214-DEC66E5F1FCD}"/>
              </a:ext>
            </a:extLst>
          </p:cNvPr>
          <p:cNvSpPr txBox="1"/>
          <p:nvPr/>
        </p:nvSpPr>
        <p:spPr>
          <a:xfrm>
            <a:off x="4851867" y="3036869"/>
            <a:ext cx="570990" cy="584775"/>
          </a:xfrm>
          <a:prstGeom prst="rect">
            <a:avLst/>
          </a:prstGeom>
          <a:solidFill>
            <a:schemeClr val="accent4">
              <a:lumMod val="20000"/>
              <a:lumOff val="80000"/>
            </a:schemeClr>
          </a:solidFill>
        </p:spPr>
        <p:txBody>
          <a:bodyPr wrap="none" rtlCol="0">
            <a:spAutoFit/>
          </a:bodyPr>
          <a:lstStyle/>
          <a:p>
            <a:r>
              <a:rPr lang="en-US" altLang="zh-CN" sz="3200" i="1" dirty="0">
                <a:latin typeface="Cambria" panose="02040503050406030204" pitchFamily="18" charset="0"/>
                <a:ea typeface="Cambria" panose="02040503050406030204" pitchFamily="18" charset="0"/>
              </a:rPr>
              <a:t>E</a:t>
            </a:r>
            <a:r>
              <a:rPr lang="en-US" altLang="zh-CN" sz="3200" i="1" baseline="-25000" dirty="0">
                <a:latin typeface="Cambria" panose="02040503050406030204" pitchFamily="18" charset="0"/>
                <a:ea typeface="Cambria" panose="02040503050406030204" pitchFamily="18" charset="0"/>
              </a:rPr>
              <a:t>b</a:t>
            </a:r>
            <a:endParaRPr lang="zh-CN" altLang="en-US" sz="3200" i="1" baseline="-25000" dirty="0">
              <a:latin typeface="Cambria" panose="02040503050406030204" pitchFamily="18" charset="0"/>
            </a:endParaRPr>
          </a:p>
        </p:txBody>
      </p:sp>
      <p:sp>
        <p:nvSpPr>
          <p:cNvPr id="34" name="TextBox 33">
            <a:extLst>
              <a:ext uri="{FF2B5EF4-FFF2-40B4-BE49-F238E27FC236}">
                <a16:creationId xmlns:a16="http://schemas.microsoft.com/office/drawing/2014/main" id="{0B018220-7F80-44FE-A17B-450EB1E1F5AA}"/>
              </a:ext>
            </a:extLst>
          </p:cNvPr>
          <p:cNvSpPr txBox="1"/>
          <p:nvPr/>
        </p:nvSpPr>
        <p:spPr>
          <a:xfrm>
            <a:off x="3418482" y="4182856"/>
            <a:ext cx="562975" cy="584775"/>
          </a:xfrm>
          <a:prstGeom prst="rect">
            <a:avLst/>
          </a:prstGeom>
          <a:solidFill>
            <a:schemeClr val="accent4">
              <a:lumMod val="20000"/>
              <a:lumOff val="80000"/>
            </a:schemeClr>
          </a:solidFill>
        </p:spPr>
        <p:txBody>
          <a:bodyPr wrap="none" rtlCol="0">
            <a:spAutoFit/>
          </a:bodyPr>
          <a:lstStyle/>
          <a:p>
            <a:r>
              <a:rPr lang="en-US" altLang="zh-CN" sz="3200" i="1" dirty="0" err="1">
                <a:latin typeface="Cambria" panose="02040503050406030204" pitchFamily="18" charset="0"/>
                <a:ea typeface="Cambria" panose="02040503050406030204" pitchFamily="18" charset="0"/>
              </a:rPr>
              <a:t>θ</a:t>
            </a:r>
            <a:r>
              <a:rPr lang="en-US" altLang="zh-CN" sz="3200" i="1" baseline="-25000" dirty="0" err="1">
                <a:latin typeface="Cambria" panose="02040503050406030204" pitchFamily="18" charset="0"/>
                <a:ea typeface="Cambria" panose="02040503050406030204" pitchFamily="18" charset="0"/>
              </a:rPr>
              <a:t>Y</a:t>
            </a:r>
            <a:endParaRPr lang="zh-CN" altLang="en-US" sz="3200" i="1" baseline="-25000" dirty="0">
              <a:latin typeface="Cambria" panose="02040503050406030204" pitchFamily="18" charset="0"/>
            </a:endParaRPr>
          </a:p>
        </p:txBody>
      </p:sp>
      <p:sp>
        <p:nvSpPr>
          <p:cNvPr id="35" name="TextBox 34">
            <a:extLst>
              <a:ext uri="{FF2B5EF4-FFF2-40B4-BE49-F238E27FC236}">
                <a16:creationId xmlns:a16="http://schemas.microsoft.com/office/drawing/2014/main" id="{0D1BC1CE-3A9B-4D12-9F3A-D3F7EC94FB27}"/>
              </a:ext>
            </a:extLst>
          </p:cNvPr>
          <p:cNvSpPr txBox="1"/>
          <p:nvPr/>
        </p:nvSpPr>
        <p:spPr>
          <a:xfrm>
            <a:off x="4851867" y="4182621"/>
            <a:ext cx="564385" cy="584775"/>
          </a:xfrm>
          <a:prstGeom prst="rect">
            <a:avLst/>
          </a:prstGeom>
          <a:solidFill>
            <a:schemeClr val="accent4">
              <a:lumMod val="20000"/>
              <a:lumOff val="80000"/>
            </a:schemeClr>
          </a:solidFill>
        </p:spPr>
        <p:txBody>
          <a:bodyPr wrap="none" rtlCol="0">
            <a:spAutoFit/>
          </a:bodyPr>
          <a:lstStyle/>
          <a:p>
            <a:r>
              <a:rPr lang="en-US" altLang="zh-CN" sz="3200" i="1" dirty="0">
                <a:latin typeface="Cambria" panose="02040503050406030204" pitchFamily="18" charset="0"/>
                <a:ea typeface="Cambria" panose="02040503050406030204" pitchFamily="18" charset="0"/>
              </a:rPr>
              <a:t>E</a:t>
            </a:r>
            <a:r>
              <a:rPr lang="en-US" altLang="zh-CN" sz="3200" i="1" baseline="-25000" dirty="0">
                <a:latin typeface="Cambria" panose="02040503050406030204" pitchFamily="18" charset="0"/>
                <a:ea typeface="Cambria" panose="02040503050406030204" pitchFamily="18" charset="0"/>
              </a:rPr>
              <a:t>Y</a:t>
            </a:r>
            <a:endParaRPr lang="zh-CN" altLang="en-US" sz="3200" i="1" baseline="-25000" dirty="0">
              <a:latin typeface="Cambria" panose="02040503050406030204" pitchFamily="18" charset="0"/>
            </a:endParaRPr>
          </a:p>
        </p:txBody>
      </p:sp>
      <p:cxnSp>
        <p:nvCxnSpPr>
          <p:cNvPr id="36" name="Straight Arrow Connector 35">
            <a:extLst>
              <a:ext uri="{FF2B5EF4-FFF2-40B4-BE49-F238E27FC236}">
                <a16:creationId xmlns:a16="http://schemas.microsoft.com/office/drawing/2014/main" id="{8812B62A-FE9F-4151-B2EC-9C2BC18AF666}"/>
              </a:ext>
            </a:extLst>
          </p:cNvPr>
          <p:cNvCxnSpPr>
            <a:stCxn id="32" idx="3"/>
            <a:endCxn id="33" idx="1"/>
          </p:cNvCxnSpPr>
          <p:nvPr/>
        </p:nvCxnSpPr>
        <p:spPr>
          <a:xfrm>
            <a:off x="3968633" y="3325250"/>
            <a:ext cx="883234" cy="4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8E68303-5171-4AF1-B615-A6DB33F6674E}"/>
              </a:ext>
            </a:extLst>
          </p:cNvPr>
          <p:cNvCxnSpPr>
            <a:cxnSpLocks/>
            <a:stCxn id="32" idx="2"/>
            <a:endCxn id="34" idx="0"/>
          </p:cNvCxnSpPr>
          <p:nvPr/>
        </p:nvCxnSpPr>
        <p:spPr>
          <a:xfrm>
            <a:off x="3693558" y="3617637"/>
            <a:ext cx="6412" cy="565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EB1DE0F-05D6-46F8-B567-6FA21F1DE5FF}"/>
              </a:ext>
            </a:extLst>
          </p:cNvPr>
          <p:cNvCxnSpPr>
            <a:cxnSpLocks/>
            <a:stCxn id="33" idx="2"/>
            <a:endCxn id="35" idx="0"/>
          </p:cNvCxnSpPr>
          <p:nvPr/>
        </p:nvCxnSpPr>
        <p:spPr>
          <a:xfrm flipH="1">
            <a:off x="5134060" y="3621644"/>
            <a:ext cx="3302" cy="560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A9DC566-51A2-4AC4-9A6F-E4ECA74F1A70}"/>
              </a:ext>
            </a:extLst>
          </p:cNvPr>
          <p:cNvSpPr txBox="1"/>
          <p:nvPr/>
        </p:nvSpPr>
        <p:spPr>
          <a:xfrm>
            <a:off x="5985315" y="5028822"/>
            <a:ext cx="2825069" cy="369332"/>
          </a:xfrm>
          <a:prstGeom prst="rect">
            <a:avLst/>
          </a:prstGeom>
          <a:noFill/>
        </p:spPr>
        <p:txBody>
          <a:bodyPr wrap="square">
            <a:spAutoFit/>
          </a:bodyPr>
          <a:lstStyle/>
          <a:p>
            <a:r>
              <a:rPr lang="en-US" altLang="zh-CN" sz="1800" i="0" dirty="0">
                <a:solidFill>
                  <a:srgbClr val="000000"/>
                </a:solidFill>
                <a:effectLst/>
              </a:rPr>
              <a:t>laboratory reference frame</a:t>
            </a:r>
            <a:endParaRPr lang="zh-CN" altLang="en-US" dirty="0"/>
          </a:p>
        </p:txBody>
      </p:sp>
    </p:spTree>
    <p:extLst>
      <p:ext uri="{BB962C8B-B14F-4D97-AF65-F5344CB8AC3E}">
        <p14:creationId xmlns:p14="http://schemas.microsoft.com/office/powerpoint/2010/main" val="443107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46FD9-10C8-4F85-B00A-EFC9C7780BBB}"/>
              </a:ext>
            </a:extLst>
          </p:cNvPr>
          <p:cNvSpPr txBox="1"/>
          <p:nvPr/>
        </p:nvSpPr>
        <p:spPr>
          <a:xfrm>
            <a:off x="0" y="0"/>
            <a:ext cx="9144000" cy="2308324"/>
          </a:xfrm>
          <a:prstGeom prst="rect">
            <a:avLst/>
          </a:prstGeom>
          <a:noFill/>
        </p:spPr>
        <p:txBody>
          <a:bodyPr wrap="square">
            <a:spAutoFit/>
          </a:bodyPr>
          <a:lstStyle/>
          <a:p>
            <a:r>
              <a:rPr lang="en-US" altLang="zh-CN" dirty="0">
                <a:solidFill>
                  <a:srgbClr val="000000"/>
                </a:solidFill>
                <a:latin typeface="Arial" panose="020B0604020202020204" pitchFamily="34" charset="0"/>
                <a:cs typeface="Arial" panose="020B0604020202020204" pitchFamily="34" charset="0"/>
              </a:rPr>
              <a:t>We determine the momenta of the α particle and the excited 23Mg</a:t>
            </a:r>
            <a:r>
              <a:rPr lang="zh-CN" altLang="en-US" dirty="0">
                <a:solidFill>
                  <a:srgbClr val="000000"/>
                </a:solidFill>
                <a:latin typeface="Arial" panose="020B0604020202020204" pitchFamily="34" charset="0"/>
                <a:cs typeface="Arial" panose="020B0604020202020204" pitchFamily="34" charset="0"/>
              </a:rPr>
              <a:t>*</a:t>
            </a:r>
            <a:r>
              <a:rPr lang="en-US" altLang="zh-CN" dirty="0">
                <a:solidFill>
                  <a:srgbClr val="000000"/>
                </a:solidFill>
                <a:latin typeface="Arial" panose="020B0604020202020204" pitchFamily="34" charset="0"/>
                <a:cs typeface="Arial" panose="020B0604020202020204" pitchFamily="34" charset="0"/>
              </a:rPr>
              <a:t> recoil in the center of mass (</a:t>
            </a:r>
            <a:r>
              <a:rPr lang="en-US" altLang="zh-CN" dirty="0" err="1">
                <a:solidFill>
                  <a:srgbClr val="000000"/>
                </a:solidFill>
                <a:latin typeface="Arial" panose="020B0604020202020204" pitchFamily="34" charset="0"/>
                <a:cs typeface="Arial" panose="020B0604020202020204" pitchFamily="34" charset="0"/>
              </a:rPr>
              <a:t>c.m</a:t>
            </a:r>
            <a:r>
              <a:rPr lang="en-US" altLang="zh-CN" dirty="0">
                <a:solidFill>
                  <a:srgbClr val="000000"/>
                </a:solidFill>
                <a:latin typeface="Arial" panose="020B0604020202020204" pitchFamily="34" charset="0"/>
                <a:cs typeface="Arial" panose="020B0604020202020204" pitchFamily="34" charset="0"/>
              </a:rPr>
              <a:t>.) frame, using the already sampled emission angles, and boost to the laboratory (lab) frame, always using </a:t>
            </a:r>
            <a:r>
              <a:rPr lang="en-US" altLang="zh-CN" b="1" dirty="0">
                <a:solidFill>
                  <a:srgbClr val="000000"/>
                </a:solidFill>
                <a:latin typeface="Arial" panose="020B0604020202020204" pitchFamily="34" charset="0"/>
                <a:cs typeface="Arial" panose="020B0604020202020204" pitchFamily="34" charset="0"/>
              </a:rPr>
              <a:t>relativistic</a:t>
            </a:r>
            <a:r>
              <a:rPr lang="en-US" altLang="zh-CN" dirty="0">
                <a:solidFill>
                  <a:srgbClr val="000000"/>
                </a:solidFill>
                <a:latin typeface="Arial" panose="020B0604020202020204" pitchFamily="34" charset="0"/>
                <a:cs typeface="Arial" panose="020B0604020202020204" pitchFamily="34" charset="0"/>
              </a:rPr>
              <a:t> kinematics.</a:t>
            </a:r>
          </a:p>
          <a:p>
            <a:r>
              <a:rPr lang="en-US" altLang="zh-CN" dirty="0">
                <a:solidFill>
                  <a:srgbClr val="000000"/>
                </a:solidFill>
                <a:latin typeface="Arial" panose="020B0604020202020204" pitchFamily="34" charset="0"/>
                <a:cs typeface="Arial" panose="020B0604020202020204" pitchFamily="34" charset="0"/>
              </a:rPr>
              <a:t>O. S. Kirsebom et al., Phys. Rev. C 93, 025802 (2016).</a:t>
            </a:r>
          </a:p>
          <a:p>
            <a:endParaRPr lang="en-US" altLang="zh-CN" dirty="0">
              <a:solidFill>
                <a:srgbClr val="000000"/>
              </a:solidFill>
              <a:latin typeface="Arial" panose="020B0604020202020204" pitchFamily="34" charset="0"/>
              <a:cs typeface="Arial" panose="020B0604020202020204" pitchFamily="34" charset="0"/>
            </a:endParaRPr>
          </a:p>
          <a:p>
            <a:r>
              <a:rPr lang="en-US" altLang="zh-CN" dirty="0">
                <a:solidFill>
                  <a:srgbClr val="000000"/>
                </a:solidFill>
                <a:latin typeface="Arial" panose="020B0604020202020204" pitchFamily="34" charset="0"/>
                <a:cs typeface="Arial" panose="020B0604020202020204" pitchFamily="34" charset="0"/>
              </a:rPr>
              <a:t>In this simulation the initial α particle energies of the 3He(16O,α)15O reaction were</a:t>
            </a:r>
          </a:p>
          <a:p>
            <a:r>
              <a:rPr lang="en-US" altLang="zh-CN" dirty="0">
                <a:solidFill>
                  <a:srgbClr val="000000"/>
                </a:solidFill>
                <a:latin typeface="Arial" panose="020B0604020202020204" pitchFamily="34" charset="0"/>
                <a:cs typeface="Arial" panose="020B0604020202020204" pitchFamily="34" charset="0"/>
              </a:rPr>
              <a:t>calculated using </a:t>
            </a:r>
            <a:r>
              <a:rPr lang="en-US" altLang="zh-CN" b="1" dirty="0">
                <a:solidFill>
                  <a:srgbClr val="000000"/>
                </a:solidFill>
                <a:latin typeface="Arial" panose="020B0604020202020204" pitchFamily="34" charset="0"/>
                <a:cs typeface="Arial" panose="020B0604020202020204" pitchFamily="34" charset="0"/>
              </a:rPr>
              <a:t>relativistic</a:t>
            </a:r>
            <a:r>
              <a:rPr lang="en-US" altLang="zh-CN" dirty="0">
                <a:solidFill>
                  <a:srgbClr val="000000"/>
                </a:solidFill>
                <a:latin typeface="Arial" panose="020B0604020202020204" pitchFamily="34" charset="0"/>
                <a:cs typeface="Arial" panose="020B0604020202020204" pitchFamily="34" charset="0"/>
              </a:rPr>
              <a:t> reaction kinematics.</a:t>
            </a:r>
          </a:p>
          <a:p>
            <a:r>
              <a:rPr lang="en-US" altLang="zh-CN" dirty="0">
                <a:solidFill>
                  <a:srgbClr val="000000"/>
                </a:solidFill>
                <a:latin typeface="Arial" panose="020B0604020202020204" pitchFamily="34" charset="0"/>
                <a:cs typeface="Arial" panose="020B0604020202020204" pitchFamily="34" charset="0"/>
              </a:rPr>
              <a:t>Naomi </a:t>
            </a:r>
            <a:r>
              <a:rPr lang="en-US" altLang="zh-CN" dirty="0" err="1">
                <a:solidFill>
                  <a:srgbClr val="000000"/>
                </a:solidFill>
                <a:latin typeface="Arial" panose="020B0604020202020204" pitchFamily="34" charset="0"/>
                <a:cs typeface="Arial" panose="020B0604020202020204" pitchFamily="34" charset="0"/>
              </a:rPr>
              <a:t>Galinski</a:t>
            </a:r>
            <a:r>
              <a:rPr lang="en-US" altLang="zh-CN" dirty="0">
                <a:solidFill>
                  <a:srgbClr val="000000"/>
                </a:solidFill>
                <a:latin typeface="Arial" panose="020B0604020202020204" pitchFamily="34" charset="0"/>
                <a:cs typeface="Arial" panose="020B0604020202020204" pitchFamily="34" charset="0"/>
              </a:rPr>
              <a:t>, Thesis 2013.</a:t>
            </a:r>
            <a:endParaRPr lang="zh-CN" altLang="en-US"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BA0285B-CA27-49AA-8D39-672B3508FAFD}"/>
              </a:ext>
            </a:extLst>
          </p:cNvPr>
          <p:cNvPicPr>
            <a:picLocks noChangeAspect="1"/>
          </p:cNvPicPr>
          <p:nvPr/>
        </p:nvPicPr>
        <p:blipFill>
          <a:blip r:embed="rId2"/>
          <a:stretch>
            <a:fillRect/>
          </a:stretch>
        </p:blipFill>
        <p:spPr>
          <a:xfrm>
            <a:off x="531812" y="2676606"/>
            <a:ext cx="7902575" cy="3746142"/>
          </a:xfrm>
          <a:prstGeom prst="rect">
            <a:avLst/>
          </a:prstGeom>
        </p:spPr>
      </p:pic>
    </p:spTree>
    <p:extLst>
      <p:ext uri="{BB962C8B-B14F-4D97-AF65-F5344CB8AC3E}">
        <p14:creationId xmlns:p14="http://schemas.microsoft.com/office/powerpoint/2010/main" val="15067077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9B25E-DFE0-4DAA-8D78-B64FE8E6097F}"/>
              </a:ext>
            </a:extLst>
          </p:cNvPr>
          <p:cNvPicPr>
            <a:picLocks noChangeAspect="1"/>
          </p:cNvPicPr>
          <p:nvPr/>
        </p:nvPicPr>
        <p:blipFill>
          <a:blip r:embed="rId2"/>
          <a:stretch>
            <a:fillRect/>
          </a:stretch>
        </p:blipFill>
        <p:spPr>
          <a:xfrm>
            <a:off x="4572000" y="0"/>
            <a:ext cx="4572000" cy="3137647"/>
          </a:xfrm>
          <a:prstGeom prst="rect">
            <a:avLst/>
          </a:prstGeom>
        </p:spPr>
      </p:pic>
      <p:pic>
        <p:nvPicPr>
          <p:cNvPr id="6" name="Picture 5">
            <a:extLst>
              <a:ext uri="{FF2B5EF4-FFF2-40B4-BE49-F238E27FC236}">
                <a16:creationId xmlns:a16="http://schemas.microsoft.com/office/drawing/2014/main" id="{AA0BAB68-83EC-45A8-B48A-E1C0F15ED9A8}"/>
              </a:ext>
            </a:extLst>
          </p:cNvPr>
          <p:cNvPicPr>
            <a:picLocks noChangeAspect="1"/>
          </p:cNvPicPr>
          <p:nvPr/>
        </p:nvPicPr>
        <p:blipFill>
          <a:blip r:embed="rId3"/>
          <a:stretch>
            <a:fillRect/>
          </a:stretch>
        </p:blipFill>
        <p:spPr>
          <a:xfrm>
            <a:off x="4572000" y="3429000"/>
            <a:ext cx="4572000" cy="3101682"/>
          </a:xfrm>
          <a:prstGeom prst="rect">
            <a:avLst/>
          </a:prstGeom>
        </p:spPr>
      </p:pic>
      <p:pic>
        <p:nvPicPr>
          <p:cNvPr id="8" name="Picture 7">
            <a:extLst>
              <a:ext uri="{FF2B5EF4-FFF2-40B4-BE49-F238E27FC236}">
                <a16:creationId xmlns:a16="http://schemas.microsoft.com/office/drawing/2014/main" id="{5004DD6A-887F-4FD1-BAD7-05E390F2584D}"/>
              </a:ext>
            </a:extLst>
          </p:cNvPr>
          <p:cNvPicPr>
            <a:picLocks noChangeAspect="1"/>
          </p:cNvPicPr>
          <p:nvPr/>
        </p:nvPicPr>
        <p:blipFill>
          <a:blip r:embed="rId4"/>
          <a:stretch>
            <a:fillRect/>
          </a:stretch>
        </p:blipFill>
        <p:spPr>
          <a:xfrm>
            <a:off x="0" y="0"/>
            <a:ext cx="4572000" cy="3109170"/>
          </a:xfrm>
          <a:prstGeom prst="rect">
            <a:avLst/>
          </a:prstGeom>
        </p:spPr>
      </p:pic>
      <p:pic>
        <p:nvPicPr>
          <p:cNvPr id="9" name="Picture 8">
            <a:extLst>
              <a:ext uri="{FF2B5EF4-FFF2-40B4-BE49-F238E27FC236}">
                <a16:creationId xmlns:a16="http://schemas.microsoft.com/office/drawing/2014/main" id="{5AC962F2-61F8-4222-855C-5B4C1AA5FA88}"/>
              </a:ext>
            </a:extLst>
          </p:cNvPr>
          <p:cNvPicPr>
            <a:picLocks noChangeAspect="1"/>
          </p:cNvPicPr>
          <p:nvPr/>
        </p:nvPicPr>
        <p:blipFill>
          <a:blip r:embed="rId5"/>
          <a:stretch>
            <a:fillRect/>
          </a:stretch>
        </p:blipFill>
        <p:spPr>
          <a:xfrm>
            <a:off x="0" y="3429000"/>
            <a:ext cx="4572000" cy="3077308"/>
          </a:xfrm>
          <a:prstGeom prst="rect">
            <a:avLst/>
          </a:prstGeom>
        </p:spPr>
      </p:pic>
      <p:sp>
        <p:nvSpPr>
          <p:cNvPr id="11" name="TextBox 10">
            <a:extLst>
              <a:ext uri="{FF2B5EF4-FFF2-40B4-BE49-F238E27FC236}">
                <a16:creationId xmlns:a16="http://schemas.microsoft.com/office/drawing/2014/main" id="{F0C2A5B9-40CB-4C30-A766-31901E5962ED}"/>
              </a:ext>
            </a:extLst>
          </p:cNvPr>
          <p:cNvSpPr txBox="1"/>
          <p:nvPr/>
        </p:nvSpPr>
        <p:spPr>
          <a:xfrm>
            <a:off x="0" y="6488668"/>
            <a:ext cx="6489700" cy="369332"/>
          </a:xfrm>
          <a:prstGeom prst="rect">
            <a:avLst/>
          </a:prstGeom>
          <a:noFill/>
        </p:spPr>
        <p:txBody>
          <a:bodyPr wrap="square">
            <a:spAutoFit/>
          </a:bodyPr>
          <a:lstStyle/>
          <a:p>
            <a:r>
              <a:rPr lang="zh-CN" altLang="en-US" dirty="0"/>
              <a:t>http://skisickness.com/2010/04/relativistic-kinematics-calculator/</a:t>
            </a:r>
          </a:p>
        </p:txBody>
      </p:sp>
    </p:spTree>
    <p:extLst>
      <p:ext uri="{BB962C8B-B14F-4D97-AF65-F5344CB8AC3E}">
        <p14:creationId xmlns:p14="http://schemas.microsoft.com/office/powerpoint/2010/main" val="1285795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847AB-E138-4DDC-9445-081F7A125888}"/>
              </a:ext>
            </a:extLst>
          </p:cNvPr>
          <p:cNvPicPr>
            <a:picLocks noChangeAspect="1"/>
          </p:cNvPicPr>
          <p:nvPr/>
        </p:nvPicPr>
        <p:blipFill>
          <a:blip r:embed="rId2"/>
          <a:stretch>
            <a:fillRect/>
          </a:stretch>
        </p:blipFill>
        <p:spPr>
          <a:xfrm>
            <a:off x="0" y="789542"/>
            <a:ext cx="9144000" cy="5278916"/>
          </a:xfrm>
          <a:prstGeom prst="rect">
            <a:avLst/>
          </a:prstGeom>
        </p:spPr>
      </p:pic>
    </p:spTree>
    <p:extLst>
      <p:ext uri="{BB962C8B-B14F-4D97-AF65-F5344CB8AC3E}">
        <p14:creationId xmlns:p14="http://schemas.microsoft.com/office/powerpoint/2010/main" val="9965892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0FEC9-27B1-43C3-B628-BDF8638F705D}"/>
              </a:ext>
            </a:extLst>
          </p:cNvPr>
          <p:cNvPicPr>
            <a:picLocks noChangeAspect="1"/>
          </p:cNvPicPr>
          <p:nvPr/>
        </p:nvPicPr>
        <p:blipFill>
          <a:blip r:embed="rId2"/>
          <a:stretch>
            <a:fillRect/>
          </a:stretch>
        </p:blipFill>
        <p:spPr>
          <a:xfrm>
            <a:off x="0" y="7"/>
            <a:ext cx="4572000" cy="3118678"/>
          </a:xfrm>
          <a:prstGeom prst="rect">
            <a:avLst/>
          </a:prstGeom>
        </p:spPr>
      </p:pic>
      <p:pic>
        <p:nvPicPr>
          <p:cNvPr id="4" name="Picture 3">
            <a:extLst>
              <a:ext uri="{FF2B5EF4-FFF2-40B4-BE49-F238E27FC236}">
                <a16:creationId xmlns:a16="http://schemas.microsoft.com/office/drawing/2014/main" id="{0B22E2DF-43E0-4F9A-BD98-13F7D14BD9EE}"/>
              </a:ext>
            </a:extLst>
          </p:cNvPr>
          <p:cNvPicPr>
            <a:picLocks noChangeAspect="1"/>
          </p:cNvPicPr>
          <p:nvPr/>
        </p:nvPicPr>
        <p:blipFill>
          <a:blip r:embed="rId3"/>
          <a:stretch>
            <a:fillRect/>
          </a:stretch>
        </p:blipFill>
        <p:spPr>
          <a:xfrm>
            <a:off x="4572000" y="0"/>
            <a:ext cx="4572000" cy="3101682"/>
          </a:xfrm>
          <a:prstGeom prst="rect">
            <a:avLst/>
          </a:prstGeom>
        </p:spPr>
      </p:pic>
      <p:pic>
        <p:nvPicPr>
          <p:cNvPr id="7" name="Picture 6">
            <a:extLst>
              <a:ext uri="{FF2B5EF4-FFF2-40B4-BE49-F238E27FC236}">
                <a16:creationId xmlns:a16="http://schemas.microsoft.com/office/drawing/2014/main" id="{8DA933E8-04FF-4E74-8AAC-28AACB05DA57}"/>
              </a:ext>
            </a:extLst>
          </p:cNvPr>
          <p:cNvPicPr>
            <a:picLocks noChangeAspect="1"/>
          </p:cNvPicPr>
          <p:nvPr/>
        </p:nvPicPr>
        <p:blipFill>
          <a:blip r:embed="rId4"/>
          <a:stretch>
            <a:fillRect/>
          </a:stretch>
        </p:blipFill>
        <p:spPr>
          <a:xfrm>
            <a:off x="0" y="3118686"/>
            <a:ext cx="4572000" cy="3175000"/>
          </a:xfrm>
          <a:prstGeom prst="rect">
            <a:avLst/>
          </a:prstGeom>
        </p:spPr>
      </p:pic>
      <p:sp>
        <p:nvSpPr>
          <p:cNvPr id="8" name="TextBox 7">
            <a:extLst>
              <a:ext uri="{FF2B5EF4-FFF2-40B4-BE49-F238E27FC236}">
                <a16:creationId xmlns:a16="http://schemas.microsoft.com/office/drawing/2014/main" id="{A156C273-2FC3-45DB-98CA-67255D1FE70F}"/>
              </a:ext>
            </a:extLst>
          </p:cNvPr>
          <p:cNvSpPr txBox="1"/>
          <p:nvPr/>
        </p:nvSpPr>
        <p:spPr>
          <a:xfrm>
            <a:off x="5143500" y="3797300"/>
            <a:ext cx="1059906" cy="369332"/>
          </a:xfrm>
          <a:prstGeom prst="rect">
            <a:avLst/>
          </a:prstGeom>
          <a:noFill/>
        </p:spPr>
        <p:txBody>
          <a:bodyPr wrap="none" rtlCol="0">
            <a:spAutoFit/>
          </a:bodyPr>
          <a:lstStyle/>
          <a:p>
            <a:r>
              <a:rPr lang="en-US" altLang="zh-CN" dirty="0"/>
              <a:t>cm or lab</a:t>
            </a:r>
            <a:endParaRPr lang="zh-CN" altLang="en-US" dirty="0"/>
          </a:p>
        </p:txBody>
      </p:sp>
    </p:spTree>
    <p:extLst>
      <p:ext uri="{BB962C8B-B14F-4D97-AF65-F5344CB8AC3E}">
        <p14:creationId xmlns:p14="http://schemas.microsoft.com/office/powerpoint/2010/main" val="3354858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a:extLst>
              <a:ext uri="{FF2B5EF4-FFF2-40B4-BE49-F238E27FC236}">
                <a16:creationId xmlns:a16="http://schemas.microsoft.com/office/drawing/2014/main" id="{BEAA543E-F987-457A-833A-A5C42154484E}"/>
              </a:ext>
            </a:extLst>
          </p:cNvPr>
          <p:cNvSpPr/>
          <p:nvPr/>
        </p:nvSpPr>
        <p:spPr>
          <a:xfrm>
            <a:off x="479235" y="4527034"/>
            <a:ext cx="2140330" cy="369332"/>
          </a:xfrm>
          <a:prstGeom prst="rect">
            <a:avLst/>
          </a:prstGeom>
        </p:spPr>
        <p:txBody>
          <a:bodyPr wrap="none">
            <a:spAutoFit/>
          </a:bodyPr>
          <a:lstStyle/>
          <a:p>
            <a:r>
              <a:rPr lang="en-US" altLang="zh-CN" dirty="0">
                <a:latin typeface="Times New Roman" panose="02020603050405020304" pitchFamily="18" charset="0"/>
              </a:rPr>
              <a:t>20200204 (Obsolete)</a:t>
            </a:r>
            <a:endParaRPr lang="zh-CN" altLang="en-US" dirty="0"/>
          </a:p>
        </p:txBody>
      </p:sp>
    </p:spTree>
    <p:extLst>
      <p:ext uri="{BB962C8B-B14F-4D97-AF65-F5344CB8AC3E}">
        <p14:creationId xmlns:p14="http://schemas.microsoft.com/office/powerpoint/2010/main" val="42770806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2B386AD-6B39-44ED-8D44-E5D80B80F97C}"/>
              </a:ext>
            </a:extLst>
          </p:cNvPr>
          <p:cNvGraphicFramePr>
            <a:graphicFrameLocks/>
          </p:cNvGraphicFramePr>
          <p:nvPr/>
        </p:nvGraphicFramePr>
        <p:xfrm>
          <a:off x="0" y="0"/>
          <a:ext cx="4572000" cy="34289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B4E19B14-F189-478A-8126-C5B2186D7C82}"/>
              </a:ext>
            </a:extLst>
          </p:cNvPr>
          <p:cNvGraphicFramePr>
            <a:graphicFrameLocks/>
          </p:cNvGraphicFramePr>
          <p:nvPr/>
        </p:nvGraphicFramePr>
        <p:xfrm>
          <a:off x="0" y="3428999"/>
          <a:ext cx="4572000" cy="3429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A0B038D-0365-440B-9FEC-FC103F36BAB4}"/>
              </a:ext>
            </a:extLst>
          </p:cNvPr>
          <p:cNvGraphicFramePr>
            <a:graphicFrameLocks/>
          </p:cNvGraphicFramePr>
          <p:nvPr/>
        </p:nvGraphicFramePr>
        <p:xfrm>
          <a:off x="4572000" y="-1"/>
          <a:ext cx="4572000" cy="34289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363106D7-4AC8-4108-A0A7-4C90C4F69D42}"/>
              </a:ext>
            </a:extLst>
          </p:cNvPr>
          <p:cNvGraphicFramePr>
            <a:graphicFrameLocks/>
          </p:cNvGraphicFramePr>
          <p:nvPr/>
        </p:nvGraphicFramePr>
        <p:xfrm>
          <a:off x="4572000" y="3428999"/>
          <a:ext cx="4572000" cy="3429001"/>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24F32A7F-5167-43F2-99FF-19C1898E5A7A}"/>
              </a:ext>
            </a:extLst>
          </p:cNvPr>
          <p:cNvSpPr txBox="1"/>
          <p:nvPr/>
        </p:nvSpPr>
        <p:spPr>
          <a:xfrm>
            <a:off x="4179995" y="3144983"/>
            <a:ext cx="104387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1248  </a:t>
            </a:r>
            <a:r>
              <a:rPr lang="en-US" altLang="zh-CN" baseline="30000" dirty="0">
                <a:latin typeface="Times New Roman" panose="02020603050405020304" pitchFamily="18" charset="0"/>
                <a:cs typeface="Times New Roman" panose="02020603050405020304" pitchFamily="18" charset="0"/>
              </a:rPr>
              <a:t>31</a:t>
            </a:r>
            <a:r>
              <a:rPr lang="en-US" altLang="zh-CN" dirty="0">
                <a:latin typeface="Times New Roman" panose="02020603050405020304" pitchFamily="18" charset="0"/>
                <a:cs typeface="Times New Roman" panose="02020603050405020304" pitchFamily="18" charset="0"/>
              </a:rPr>
              <a:t>S</a:t>
            </a:r>
            <a:endParaRPr lang="zh-CN" alt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02950E4-E57E-4F16-87DB-B800BF9F20B2}"/>
              </a:ext>
            </a:extLst>
          </p:cNvPr>
          <p:cNvSpPr txBox="1"/>
          <p:nvPr/>
        </p:nvSpPr>
        <p:spPr>
          <a:xfrm>
            <a:off x="2706310" y="187496"/>
            <a:ext cx="2230098" cy="923330"/>
          </a:xfrm>
          <a:prstGeom prst="rect">
            <a:avLst/>
          </a:prstGeom>
          <a:noFill/>
        </p:spPr>
        <p:txBody>
          <a:bodyPr wrap="none" rtlCol="0">
            <a:spAutoFit/>
          </a:bodyPr>
          <a:lstStyle/>
          <a:p>
            <a:r>
              <a:rPr lang="en-US" altLang="zh-CN" b="1" dirty="0">
                <a:solidFill>
                  <a:srgbClr val="0000FF"/>
                </a:solidFill>
                <a:latin typeface="Times New Roman" panose="02020603050405020304" pitchFamily="18" charset="0"/>
                <a:cs typeface="Times New Roman" panose="02020603050405020304" pitchFamily="18" charset="0"/>
              </a:rPr>
              <a:t>Reaction Kinematics</a:t>
            </a:r>
          </a:p>
          <a:p>
            <a:r>
              <a:rPr lang="en-US" altLang="zh-CN" b="1" dirty="0">
                <a:solidFill>
                  <a:srgbClr val="00FF00"/>
                </a:solidFill>
                <a:latin typeface="Times New Roman" panose="02020603050405020304" pitchFamily="18" charset="0"/>
                <a:cs typeface="Times New Roman" panose="02020603050405020304" pitchFamily="18" charset="0"/>
              </a:rPr>
              <a:t>DSL2</a:t>
            </a:r>
          </a:p>
          <a:p>
            <a:r>
              <a:rPr lang="en-US" altLang="zh-CN" b="1" dirty="0">
                <a:solidFill>
                  <a:srgbClr val="FF0000"/>
                </a:solidFill>
                <a:latin typeface="Times New Roman" panose="02020603050405020304" pitchFamily="18" charset="0"/>
                <a:cs typeface="Times New Roman" panose="02020603050405020304" pitchFamily="18" charset="0"/>
              </a:rPr>
              <a:t>DSL1</a:t>
            </a:r>
          </a:p>
        </p:txBody>
      </p:sp>
    </p:spTree>
    <p:extLst>
      <p:ext uri="{BB962C8B-B14F-4D97-AF65-F5344CB8AC3E}">
        <p14:creationId xmlns:p14="http://schemas.microsoft.com/office/powerpoint/2010/main" val="19063878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C053A-775E-4316-A256-CD16A9C50433}"/>
              </a:ext>
            </a:extLst>
          </p:cNvPr>
          <p:cNvPicPr>
            <a:picLocks noChangeAspect="1"/>
          </p:cNvPicPr>
          <p:nvPr/>
        </p:nvPicPr>
        <p:blipFill>
          <a:blip r:embed="rId2"/>
          <a:stretch>
            <a:fillRect/>
          </a:stretch>
        </p:blipFill>
        <p:spPr>
          <a:xfrm>
            <a:off x="4572000" y="3429000"/>
            <a:ext cx="4572000" cy="3063339"/>
          </a:xfrm>
          <a:prstGeom prst="rect">
            <a:avLst/>
          </a:prstGeom>
        </p:spPr>
      </p:pic>
      <p:pic>
        <p:nvPicPr>
          <p:cNvPr id="5" name="Picture 4">
            <a:extLst>
              <a:ext uri="{FF2B5EF4-FFF2-40B4-BE49-F238E27FC236}">
                <a16:creationId xmlns:a16="http://schemas.microsoft.com/office/drawing/2014/main" id="{32C345DD-DA0D-4917-9754-90EE4FCD996E}"/>
              </a:ext>
            </a:extLst>
          </p:cNvPr>
          <p:cNvPicPr>
            <a:picLocks noChangeAspect="1"/>
          </p:cNvPicPr>
          <p:nvPr/>
        </p:nvPicPr>
        <p:blipFill rotWithShape="1">
          <a:blip r:embed="rId3"/>
          <a:srcRect l="275"/>
          <a:stretch/>
        </p:blipFill>
        <p:spPr>
          <a:xfrm>
            <a:off x="0" y="3429000"/>
            <a:ext cx="4572000" cy="3107690"/>
          </a:xfrm>
          <a:prstGeom prst="rect">
            <a:avLst/>
          </a:prstGeom>
        </p:spPr>
      </p:pic>
      <p:pic>
        <p:nvPicPr>
          <p:cNvPr id="7" name="Picture 6">
            <a:extLst>
              <a:ext uri="{FF2B5EF4-FFF2-40B4-BE49-F238E27FC236}">
                <a16:creationId xmlns:a16="http://schemas.microsoft.com/office/drawing/2014/main" id="{2DB90ECB-347B-4954-B537-B42B18A7C3F1}"/>
              </a:ext>
            </a:extLst>
          </p:cNvPr>
          <p:cNvPicPr>
            <a:picLocks noChangeAspect="1"/>
          </p:cNvPicPr>
          <p:nvPr/>
        </p:nvPicPr>
        <p:blipFill>
          <a:blip r:embed="rId4"/>
          <a:stretch>
            <a:fillRect/>
          </a:stretch>
        </p:blipFill>
        <p:spPr>
          <a:xfrm>
            <a:off x="4572000" y="0"/>
            <a:ext cx="4572000" cy="3122981"/>
          </a:xfrm>
          <a:prstGeom prst="rect">
            <a:avLst/>
          </a:prstGeom>
        </p:spPr>
      </p:pic>
      <p:pic>
        <p:nvPicPr>
          <p:cNvPr id="9" name="Picture 8">
            <a:extLst>
              <a:ext uri="{FF2B5EF4-FFF2-40B4-BE49-F238E27FC236}">
                <a16:creationId xmlns:a16="http://schemas.microsoft.com/office/drawing/2014/main" id="{FB67E1EB-ED5A-43E9-8327-7547B60972F5}"/>
              </a:ext>
            </a:extLst>
          </p:cNvPr>
          <p:cNvPicPr>
            <a:picLocks noChangeAspect="1"/>
          </p:cNvPicPr>
          <p:nvPr/>
        </p:nvPicPr>
        <p:blipFill>
          <a:blip r:embed="rId5"/>
          <a:stretch>
            <a:fillRect/>
          </a:stretch>
        </p:blipFill>
        <p:spPr>
          <a:xfrm>
            <a:off x="0" y="0"/>
            <a:ext cx="4572000" cy="3094812"/>
          </a:xfrm>
          <a:prstGeom prst="rect">
            <a:avLst/>
          </a:prstGeom>
        </p:spPr>
      </p:pic>
    </p:spTree>
    <p:extLst>
      <p:ext uri="{BB962C8B-B14F-4D97-AF65-F5344CB8AC3E}">
        <p14:creationId xmlns:p14="http://schemas.microsoft.com/office/powerpoint/2010/main" val="30528557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EDF42-94E1-4D86-A6BB-F179A9C461E7}"/>
              </a:ext>
            </a:extLst>
          </p:cNvPr>
          <p:cNvPicPr>
            <a:picLocks noChangeAspect="1"/>
          </p:cNvPicPr>
          <p:nvPr/>
        </p:nvPicPr>
        <p:blipFill>
          <a:blip r:embed="rId2"/>
          <a:stretch>
            <a:fillRect/>
          </a:stretch>
        </p:blipFill>
        <p:spPr>
          <a:xfrm>
            <a:off x="4571999" y="2206"/>
            <a:ext cx="4572000" cy="3129861"/>
          </a:xfrm>
          <a:prstGeom prst="rect">
            <a:avLst/>
          </a:prstGeom>
        </p:spPr>
      </p:pic>
      <p:pic>
        <p:nvPicPr>
          <p:cNvPr id="5" name="Picture 4">
            <a:extLst>
              <a:ext uri="{FF2B5EF4-FFF2-40B4-BE49-F238E27FC236}">
                <a16:creationId xmlns:a16="http://schemas.microsoft.com/office/drawing/2014/main" id="{D05582B1-447F-4C1A-8F50-87E61A0A9B14}"/>
              </a:ext>
            </a:extLst>
          </p:cNvPr>
          <p:cNvPicPr>
            <a:picLocks noChangeAspect="1"/>
          </p:cNvPicPr>
          <p:nvPr/>
        </p:nvPicPr>
        <p:blipFill>
          <a:blip r:embed="rId3"/>
          <a:stretch>
            <a:fillRect/>
          </a:stretch>
        </p:blipFill>
        <p:spPr>
          <a:xfrm>
            <a:off x="-1" y="3723"/>
            <a:ext cx="4572000" cy="3126828"/>
          </a:xfrm>
          <a:prstGeom prst="rect">
            <a:avLst/>
          </a:prstGeom>
        </p:spPr>
      </p:pic>
    </p:spTree>
    <p:extLst>
      <p:ext uri="{BB962C8B-B14F-4D97-AF65-F5344CB8AC3E}">
        <p14:creationId xmlns:p14="http://schemas.microsoft.com/office/powerpoint/2010/main" val="17241460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6AE2B2-EEEA-44FB-880E-A2495BF131A2}"/>
              </a:ext>
            </a:extLst>
          </p:cNvPr>
          <p:cNvPicPr>
            <a:picLocks noChangeAspect="1"/>
          </p:cNvPicPr>
          <p:nvPr/>
        </p:nvPicPr>
        <p:blipFill>
          <a:blip r:embed="rId3"/>
          <a:stretch>
            <a:fillRect/>
          </a:stretch>
        </p:blipFill>
        <p:spPr>
          <a:xfrm>
            <a:off x="615554" y="0"/>
            <a:ext cx="8528446" cy="5704272"/>
          </a:xfrm>
          <a:prstGeom prst="rect">
            <a:avLst/>
          </a:prstGeom>
        </p:spPr>
      </p:pic>
      <p:sp>
        <p:nvSpPr>
          <p:cNvPr id="3" name="TextBox 2">
            <a:extLst>
              <a:ext uri="{FF2B5EF4-FFF2-40B4-BE49-F238E27FC236}">
                <a16:creationId xmlns:a16="http://schemas.microsoft.com/office/drawing/2014/main" id="{874B1BBA-F05A-4E72-99FC-03D4E6DA186F}"/>
              </a:ext>
            </a:extLst>
          </p:cNvPr>
          <p:cNvSpPr txBox="1"/>
          <p:nvPr/>
        </p:nvSpPr>
        <p:spPr>
          <a:xfrm rot="10800000">
            <a:off x="0" y="2089133"/>
            <a:ext cx="615553" cy="1546257"/>
          </a:xfrm>
          <a:prstGeom prst="rect">
            <a:avLst/>
          </a:prstGeom>
          <a:noFill/>
        </p:spPr>
        <p:txBody>
          <a:bodyPr vert="eaVert" wrap="none" rtlCol="0">
            <a:spAutoFit/>
          </a:bodyPr>
          <a:lstStyle/>
          <a:p>
            <a:r>
              <a:rPr lang="en-US" altLang="zh-CN" sz="2800" i="1" dirty="0">
                <a:latin typeface="Arial" panose="020B0604020202020204" pitchFamily="34" charset="0"/>
                <a:cs typeface="Arial" panose="020B0604020202020204" pitchFamily="34" charset="0"/>
              </a:rPr>
              <a:t>E</a:t>
            </a:r>
            <a:r>
              <a:rPr lang="en-US" altLang="zh-CN" sz="2800" i="1" baseline="-25000" dirty="0">
                <a:latin typeface="Arial" panose="020B0604020202020204" pitchFamily="34" charset="0"/>
                <a:cs typeface="Arial" panose="020B0604020202020204" pitchFamily="34" charset="0"/>
              </a:rPr>
              <a:t>α</a:t>
            </a:r>
            <a:r>
              <a:rPr lang="en-US" altLang="zh-CN" sz="2800" dirty="0">
                <a:latin typeface="Arial" panose="020B0604020202020204" pitchFamily="34" charset="0"/>
                <a:cs typeface="Arial" panose="020B0604020202020204" pitchFamily="34" charset="0"/>
              </a:rPr>
              <a:t> (MeV)</a:t>
            </a:r>
            <a:endParaRPr lang="zh-CN" alt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311E633-835D-4947-9DCF-556670A614F2}"/>
              </a:ext>
            </a:extLst>
          </p:cNvPr>
          <p:cNvSpPr txBox="1"/>
          <p:nvPr/>
        </p:nvSpPr>
        <p:spPr>
          <a:xfrm rot="16200000">
            <a:off x="4572001" y="4299007"/>
            <a:ext cx="615553" cy="3344826"/>
          </a:xfrm>
          <a:prstGeom prst="rect">
            <a:avLst/>
          </a:prstGeom>
          <a:noFill/>
        </p:spPr>
        <p:txBody>
          <a:bodyPr vert="eaVert" wrap="none" rtlCol="0">
            <a:spAutoFit/>
          </a:bodyPr>
          <a:lstStyle/>
          <a:p>
            <a:r>
              <a:rPr lang="en-US" altLang="zh-CN" sz="2800" i="1" dirty="0">
                <a:latin typeface="Arial" panose="020B0604020202020204" pitchFamily="34" charset="0"/>
                <a:cs typeface="Arial" panose="020B0604020202020204" pitchFamily="34" charset="0"/>
              </a:rPr>
              <a:t>θ</a:t>
            </a:r>
            <a:r>
              <a:rPr lang="en-US" altLang="zh-CN" sz="2800" i="1" baseline="-25000" dirty="0">
                <a:latin typeface="Arial" panose="020B0604020202020204" pitchFamily="34" charset="0"/>
                <a:cs typeface="Arial" panose="020B0604020202020204" pitchFamily="34" charset="0"/>
              </a:rPr>
              <a:t>α</a:t>
            </a:r>
            <a:r>
              <a:rPr lang="en-US" altLang="zh-CN" sz="2800" dirty="0">
                <a:latin typeface="Arial" panose="020B0604020202020204" pitchFamily="34" charset="0"/>
                <a:cs typeface="Arial" panose="020B0604020202020204" pitchFamily="34" charset="0"/>
              </a:rPr>
              <a:t> (deg) in lab frame</a:t>
            </a:r>
            <a:endParaRPr lang="zh-CN" alt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B8D6039-1771-421F-9CD4-5E565792FB45}"/>
              </a:ext>
            </a:extLst>
          </p:cNvPr>
          <p:cNvSpPr/>
          <p:nvPr/>
        </p:nvSpPr>
        <p:spPr>
          <a:xfrm>
            <a:off x="1257743" y="239697"/>
            <a:ext cx="522000" cy="488271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dirty="0"/>
          </a:p>
        </p:txBody>
      </p:sp>
    </p:spTree>
    <p:extLst>
      <p:ext uri="{BB962C8B-B14F-4D97-AF65-F5344CB8AC3E}">
        <p14:creationId xmlns:p14="http://schemas.microsoft.com/office/powerpoint/2010/main" val="16738298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4D3FEF-7DA9-44C2-9BEF-D1E6AA6D05B6}"/>
              </a:ext>
            </a:extLst>
          </p:cNvPr>
          <p:cNvSpPr txBox="1"/>
          <p:nvPr/>
        </p:nvSpPr>
        <p:spPr>
          <a:xfrm>
            <a:off x="0" y="0"/>
            <a:ext cx="9144000" cy="4524315"/>
          </a:xfrm>
          <a:prstGeom prst="rect">
            <a:avLst/>
          </a:prstGeom>
          <a:noFill/>
        </p:spPr>
        <p:txBody>
          <a:bodyPr wrap="square">
            <a:spAutoFit/>
          </a:bodyPr>
          <a:lstStyle/>
          <a:p>
            <a:r>
              <a:rPr lang="en-US" altLang="zh-CN" sz="1800" i="0" dirty="0">
                <a:solidFill>
                  <a:srgbClr val="000000"/>
                </a:solidFill>
                <a:effectLst/>
                <a:latin typeface="Times New Roman" panose="02020603050405020304" pitchFamily="18" charset="0"/>
                <a:cs typeface="Times New Roman" panose="02020603050405020304" pitchFamily="18" charset="0"/>
              </a:rPr>
              <a:t>Naomi </a:t>
            </a:r>
            <a:r>
              <a:rPr lang="en-US" altLang="zh-CN" sz="1800" i="0" dirty="0" err="1">
                <a:solidFill>
                  <a:srgbClr val="000000"/>
                </a:solidFill>
                <a:effectLst/>
                <a:latin typeface="Times New Roman" panose="02020603050405020304" pitchFamily="18" charset="0"/>
                <a:cs typeface="Times New Roman" panose="02020603050405020304" pitchFamily="18" charset="0"/>
              </a:rPr>
              <a:t>Galinski</a:t>
            </a:r>
            <a:r>
              <a:rPr lang="en-US" altLang="zh-CN" sz="1800" i="0" dirty="0">
                <a:solidFill>
                  <a:srgbClr val="000000"/>
                </a:solidFill>
                <a:effectLst/>
                <a:latin typeface="Times New Roman" panose="02020603050405020304" pitchFamily="18" charset="0"/>
                <a:cs typeface="Times New Roman" panose="02020603050405020304" pitchFamily="18" charset="0"/>
              </a:rPr>
              <a:t>:</a:t>
            </a:r>
          </a:p>
          <a:p>
            <a:r>
              <a:rPr lang="en-US" altLang="zh-CN" sz="1800" i="0" dirty="0">
                <a:solidFill>
                  <a:srgbClr val="000000"/>
                </a:solidFill>
                <a:effectLst/>
                <a:latin typeface="Times New Roman" panose="02020603050405020304" pitchFamily="18" charset="0"/>
                <a:cs typeface="Times New Roman" panose="02020603050405020304" pitchFamily="18" charset="0"/>
              </a:rPr>
              <a:t>We report the lifetime uncertainty due to the excitation energy and </a:t>
            </a:r>
            <a:r>
              <a:rPr lang="en-US" altLang="zh-CN" sz="1800" i="0" dirty="0" err="1">
                <a:solidFill>
                  <a:srgbClr val="FF0000"/>
                </a:solidFill>
                <a:effectLst/>
                <a:latin typeface="Times New Roman" panose="02020603050405020304" pitchFamily="18" charset="0"/>
                <a:cs typeface="Times New Roman" panose="02020603050405020304" pitchFamily="18" charset="0"/>
              </a:rPr>
              <a:t>ejectile</a:t>
            </a:r>
            <a:r>
              <a:rPr lang="en-US" altLang="zh-CN" sz="1800" i="0" dirty="0">
                <a:solidFill>
                  <a:srgbClr val="FF0000"/>
                </a:solidFill>
                <a:effectLst/>
                <a:latin typeface="Times New Roman" panose="02020603050405020304" pitchFamily="18" charset="0"/>
                <a:cs typeface="Times New Roman" panose="02020603050405020304" pitchFamily="18" charset="0"/>
              </a:rPr>
              <a:t> angular distribution Legendre polynomial coefficient</a:t>
            </a:r>
            <a:r>
              <a:rPr lang="en-US" altLang="zh-CN" dirty="0">
                <a:solidFill>
                  <a:srgbClr val="000000"/>
                </a:solidFill>
                <a:latin typeface="Times New Roman" panose="02020603050405020304" pitchFamily="18" charset="0"/>
                <a:cs typeface="Times New Roman" panose="02020603050405020304" pitchFamily="18" charset="0"/>
              </a:rPr>
              <a:t>.</a:t>
            </a:r>
          </a:p>
          <a:p>
            <a:endParaRPr lang="en-US" altLang="zh-CN" dirty="0">
              <a:solidFill>
                <a:srgbClr val="000000"/>
              </a:solidFill>
              <a:latin typeface="Times New Roman" panose="02020603050405020304" pitchFamily="18" charset="0"/>
              <a:cs typeface="Times New Roman" panose="02020603050405020304" pitchFamily="18" charset="0"/>
            </a:endParaRPr>
          </a:p>
          <a:p>
            <a:r>
              <a:rPr lang="en-US" altLang="zh-CN" sz="1800" i="0" dirty="0">
                <a:solidFill>
                  <a:srgbClr val="FF0000"/>
                </a:solidFill>
                <a:effectLst/>
                <a:latin typeface="Times New Roman" panose="02020603050405020304" pitchFamily="18" charset="0"/>
                <a:cs typeface="Times New Roman" panose="02020603050405020304" pitchFamily="18" charset="0"/>
              </a:rPr>
              <a:t>The angle of the </a:t>
            </a:r>
            <a:r>
              <a:rPr lang="en-US" altLang="zh-CN" sz="1800" i="1" dirty="0">
                <a:solidFill>
                  <a:srgbClr val="FF0000"/>
                </a:solidFill>
                <a:effectLst/>
                <a:latin typeface="Times New Roman" panose="02020603050405020304" pitchFamily="18" charset="0"/>
                <a:cs typeface="Times New Roman" panose="02020603050405020304" pitchFamily="18" charset="0"/>
              </a:rPr>
              <a:t>γ </a:t>
            </a:r>
            <a:r>
              <a:rPr lang="en-US" altLang="zh-CN" sz="1800" i="0" dirty="0">
                <a:solidFill>
                  <a:srgbClr val="FF0000"/>
                </a:solidFill>
                <a:effectLst/>
                <a:latin typeface="Times New Roman" panose="02020603050405020304" pitchFamily="18" charset="0"/>
                <a:cs typeface="Times New Roman" panose="02020603050405020304" pitchFamily="18" charset="0"/>
              </a:rPr>
              <a:t>ray </a:t>
            </a:r>
            <a:r>
              <a:rPr lang="en-US" altLang="zh-CN" sz="1800" i="0" dirty="0">
                <a:solidFill>
                  <a:srgbClr val="000000"/>
                </a:solidFill>
                <a:effectLst/>
                <a:latin typeface="Times New Roman" panose="02020603050405020304" pitchFamily="18" charset="0"/>
                <a:cs typeface="Times New Roman" panose="02020603050405020304" pitchFamily="18" charset="0"/>
              </a:rPr>
              <a:t>was chosen from an isotropic distribution in the </a:t>
            </a:r>
            <a:r>
              <a:rPr lang="en-US" altLang="zh-CN" sz="1800" i="0" dirty="0" err="1">
                <a:solidFill>
                  <a:srgbClr val="000000"/>
                </a:solidFill>
                <a:effectLst/>
                <a:latin typeface="Times New Roman" panose="02020603050405020304" pitchFamily="18" charset="0"/>
                <a:cs typeface="Times New Roman" panose="02020603050405020304" pitchFamily="18" charset="0"/>
              </a:rPr>
              <a:t>c.m.</a:t>
            </a:r>
            <a:r>
              <a:rPr lang="en-US" altLang="zh-CN" sz="1800" i="0" dirty="0">
                <a:solidFill>
                  <a:srgbClr val="000000"/>
                </a:solidFill>
                <a:effectLst/>
                <a:latin typeface="Times New Roman" panose="02020603050405020304" pitchFamily="18" charset="0"/>
                <a:cs typeface="Times New Roman" panose="02020603050405020304" pitchFamily="18" charset="0"/>
              </a:rPr>
              <a:t> system since the results differed negligibly from those calculated with an anisotropic distribution.</a:t>
            </a:r>
          </a:p>
          <a:p>
            <a:endParaRPr lang="en-US" altLang="zh-CN" dirty="0">
              <a:solidFill>
                <a:srgbClr val="000000"/>
              </a:solidFill>
              <a:latin typeface="Times New Roman" panose="02020603050405020304" pitchFamily="18" charset="0"/>
              <a:cs typeface="Times New Roman" panose="02020603050405020304" pitchFamily="18" charset="0"/>
            </a:endParaRPr>
          </a:p>
          <a:p>
            <a:r>
              <a:rPr lang="en-US" altLang="zh-CN" dirty="0">
                <a:solidFill>
                  <a:srgbClr val="000000"/>
                </a:solidFill>
                <a:latin typeface="Times New Roman" panose="02020603050405020304" pitchFamily="18" charset="0"/>
                <a:cs typeface="Times New Roman" panose="02020603050405020304" pitchFamily="18" charset="0"/>
              </a:rPr>
              <a:t>Oliver Kirsebom:</a:t>
            </a:r>
          </a:p>
          <a:p>
            <a:r>
              <a:rPr lang="en-US" altLang="zh-CN" sz="1800" i="0" dirty="0">
                <a:solidFill>
                  <a:srgbClr val="000000"/>
                </a:solidFill>
                <a:effectLst/>
                <a:latin typeface="Times New Roman" panose="02020603050405020304" pitchFamily="18" charset="0"/>
                <a:cs typeface="Times New Roman" panose="02020603050405020304" pitchFamily="18" charset="0"/>
              </a:rPr>
              <a:t>In principle knowledge of the </a:t>
            </a:r>
            <a:r>
              <a:rPr lang="en-US" altLang="zh-CN" sz="1800" i="0" dirty="0">
                <a:solidFill>
                  <a:srgbClr val="FF0000"/>
                </a:solidFill>
                <a:effectLst/>
                <a:latin typeface="Times New Roman" panose="02020603050405020304" pitchFamily="18" charset="0"/>
                <a:cs typeface="Times New Roman" panose="02020603050405020304" pitchFamily="18" charset="0"/>
              </a:rPr>
              <a:t>angular distribution of the </a:t>
            </a:r>
            <a:r>
              <a:rPr lang="en-US" altLang="zh-CN" sz="1800" i="1" dirty="0">
                <a:solidFill>
                  <a:srgbClr val="FF0000"/>
                </a:solidFill>
                <a:effectLst/>
                <a:latin typeface="Times New Roman" panose="02020603050405020304" pitchFamily="18" charset="0"/>
                <a:cs typeface="Times New Roman" panose="02020603050405020304" pitchFamily="18" charset="0"/>
              </a:rPr>
              <a:t>α </a:t>
            </a:r>
            <a:r>
              <a:rPr lang="en-US" altLang="zh-CN" sz="1800" i="0" dirty="0">
                <a:solidFill>
                  <a:srgbClr val="FF0000"/>
                </a:solidFill>
                <a:effectLst/>
                <a:latin typeface="Times New Roman" panose="02020603050405020304" pitchFamily="18" charset="0"/>
                <a:cs typeface="Times New Roman" panose="02020603050405020304" pitchFamily="18" charset="0"/>
              </a:rPr>
              <a:t>particles </a:t>
            </a:r>
            <a:r>
              <a:rPr lang="en-US" altLang="zh-CN" sz="1800" i="0" dirty="0">
                <a:solidFill>
                  <a:srgbClr val="000000"/>
                </a:solidFill>
                <a:effectLst/>
                <a:latin typeface="Times New Roman" panose="02020603050405020304" pitchFamily="18" charset="0"/>
                <a:cs typeface="Times New Roman" panose="02020603050405020304" pitchFamily="18" charset="0"/>
              </a:rPr>
              <a:t>and the </a:t>
            </a:r>
            <a:r>
              <a:rPr lang="en-US" altLang="zh-CN" sz="1800" i="1" dirty="0">
                <a:solidFill>
                  <a:srgbClr val="FF0000"/>
                </a:solidFill>
                <a:effectLst/>
                <a:latin typeface="Times New Roman" panose="02020603050405020304" pitchFamily="18" charset="0"/>
                <a:cs typeface="Times New Roman" panose="02020603050405020304" pitchFamily="18" charset="0"/>
              </a:rPr>
              <a:t>α</a:t>
            </a:r>
            <a:r>
              <a:rPr lang="en-US" altLang="zh-CN" sz="1800" i="0" dirty="0">
                <a:solidFill>
                  <a:srgbClr val="FF0000"/>
                </a:solidFill>
                <a:effectLst/>
                <a:latin typeface="Times New Roman" panose="02020603050405020304" pitchFamily="18" charset="0"/>
                <a:cs typeface="Times New Roman" panose="02020603050405020304" pitchFamily="18" charset="0"/>
              </a:rPr>
              <a:t>-</a:t>
            </a:r>
            <a:r>
              <a:rPr lang="en-US" altLang="zh-CN" sz="1800" i="1" dirty="0">
                <a:solidFill>
                  <a:srgbClr val="FF0000"/>
                </a:solidFill>
                <a:effectLst/>
                <a:latin typeface="Times New Roman" panose="02020603050405020304" pitchFamily="18" charset="0"/>
                <a:cs typeface="Times New Roman" panose="02020603050405020304" pitchFamily="18" charset="0"/>
              </a:rPr>
              <a:t>γ </a:t>
            </a:r>
            <a:r>
              <a:rPr lang="en-US" altLang="zh-CN" sz="1800" i="0" dirty="0">
                <a:solidFill>
                  <a:srgbClr val="FF0000"/>
                </a:solidFill>
                <a:effectLst/>
                <a:latin typeface="Times New Roman" panose="02020603050405020304" pitchFamily="18" charset="0"/>
                <a:cs typeface="Times New Roman" panose="02020603050405020304" pitchFamily="18" charset="0"/>
              </a:rPr>
              <a:t>angular-correlation function</a:t>
            </a:r>
            <a:r>
              <a:rPr lang="en-US" altLang="zh-CN" sz="1800" i="0" dirty="0">
                <a:solidFill>
                  <a:srgbClr val="000000"/>
                </a:solidFill>
                <a:effectLst/>
                <a:latin typeface="Times New Roman" panose="02020603050405020304" pitchFamily="18" charset="0"/>
                <a:cs typeface="Times New Roman" panose="02020603050405020304" pitchFamily="18" charset="0"/>
              </a:rPr>
              <a:t> is also required, but their effect on the line shape is rather small due to the limited angular acceptance.</a:t>
            </a:r>
          </a:p>
          <a:p>
            <a:endParaRPr lang="en-US" altLang="zh-CN" dirty="0">
              <a:solidFill>
                <a:srgbClr val="000000"/>
              </a:solidFill>
              <a:latin typeface="Times New Roman" panose="02020603050405020304" pitchFamily="18" charset="0"/>
              <a:cs typeface="Times New Roman" panose="02020603050405020304" pitchFamily="18" charset="0"/>
            </a:endParaRPr>
          </a:p>
          <a:p>
            <a:r>
              <a:rPr lang="en-US" altLang="zh-CN" sz="1800" i="0" dirty="0">
                <a:solidFill>
                  <a:srgbClr val="000000"/>
                </a:solidFill>
                <a:effectLst/>
                <a:latin typeface="Times New Roman" panose="02020603050405020304" pitchFamily="18" charset="0"/>
                <a:cs typeface="Times New Roman" panose="02020603050405020304" pitchFamily="18" charset="0"/>
              </a:rPr>
              <a:t>For the emission angles we generally assume isotropic distributions. The error introduced by this simplifying assumption has been estimated by trying a few different realistic anisotropic distributions and has been found to be negligible compared to other errors for all the transitions considered, except the 2908 keV → </a:t>
            </a:r>
            <a:r>
              <a:rPr lang="en-US" altLang="zh-CN" sz="1800" i="0" dirty="0" err="1">
                <a:solidFill>
                  <a:srgbClr val="000000"/>
                </a:solidFill>
                <a:effectLst/>
                <a:latin typeface="Times New Roman" panose="02020603050405020304" pitchFamily="18" charset="0"/>
                <a:cs typeface="Times New Roman" panose="02020603050405020304" pitchFamily="18" charset="0"/>
              </a:rPr>
              <a:t>g</a:t>
            </a:r>
            <a:r>
              <a:rPr lang="en-US" altLang="zh-CN" sz="1800" i="1" dirty="0" err="1">
                <a:solidFill>
                  <a:srgbClr val="000000"/>
                </a:solidFill>
                <a:effectLst/>
                <a:latin typeface="Times New Roman" panose="02020603050405020304" pitchFamily="18" charset="0"/>
                <a:cs typeface="Times New Roman" panose="02020603050405020304" pitchFamily="18" charset="0"/>
              </a:rPr>
              <a:t>.</a:t>
            </a:r>
            <a:r>
              <a:rPr lang="en-US" altLang="zh-CN" sz="1800" i="0" dirty="0" err="1">
                <a:solidFill>
                  <a:srgbClr val="000000"/>
                </a:solidFill>
                <a:effectLst/>
                <a:latin typeface="Times New Roman" panose="02020603050405020304" pitchFamily="18" charset="0"/>
                <a:cs typeface="Times New Roman" panose="02020603050405020304" pitchFamily="18" charset="0"/>
              </a:rPr>
              <a:t>s</a:t>
            </a:r>
            <a:r>
              <a:rPr lang="en-US" altLang="zh-CN" sz="1800" i="1" dirty="0" err="1">
                <a:solidFill>
                  <a:srgbClr val="000000"/>
                </a:solidFill>
                <a:effectLst/>
                <a:latin typeface="Times New Roman" panose="02020603050405020304" pitchFamily="18" charset="0"/>
                <a:cs typeface="Times New Roman" panose="02020603050405020304" pitchFamily="18" charset="0"/>
              </a:rPr>
              <a:t>.</a:t>
            </a:r>
            <a:r>
              <a:rPr lang="en-US" altLang="zh-CN" sz="1800" i="1" dirty="0">
                <a:solidFill>
                  <a:srgbClr val="000000"/>
                </a:solidFill>
                <a:effectLst/>
                <a:latin typeface="Times New Roman" panose="02020603050405020304" pitchFamily="18" charset="0"/>
                <a:cs typeface="Times New Roman" panose="02020603050405020304" pitchFamily="18" charset="0"/>
              </a:rPr>
              <a:t> </a:t>
            </a:r>
            <a:r>
              <a:rPr lang="en-US" altLang="zh-CN" sz="1800" i="0" dirty="0">
                <a:solidFill>
                  <a:srgbClr val="000000"/>
                </a:solidFill>
                <a:effectLst/>
                <a:latin typeface="Times New Roman" panose="02020603050405020304" pitchFamily="18" charset="0"/>
                <a:cs typeface="Times New Roman" panose="02020603050405020304" pitchFamily="18" charset="0"/>
              </a:rPr>
              <a:t>transition where it gives an error of ±2 fs.</a:t>
            </a:r>
          </a:p>
        </p:txBody>
      </p:sp>
    </p:spTree>
    <p:extLst>
      <p:ext uri="{BB962C8B-B14F-4D97-AF65-F5344CB8AC3E}">
        <p14:creationId xmlns:p14="http://schemas.microsoft.com/office/powerpoint/2010/main" val="1736747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76944"/>
            <a:ext cx="9144000" cy="3108543"/>
          </a:xfrm>
          <a:prstGeom prst="rect">
            <a:avLst/>
          </a:prstGeom>
        </p:spPr>
        <p:txBody>
          <a:bodyPr wrap="square" anchor="t">
            <a:spAutoFit/>
          </a:bodyPr>
          <a:lstStyle/>
          <a:p>
            <a:r>
              <a:rPr lang="en-US" sz="1600" dirty="0"/>
              <a:t>Ceramic packaging offers better </a:t>
            </a:r>
            <a:r>
              <a:rPr lang="en-US" sz="1600" b="1" dirty="0"/>
              <a:t>heat conductivity </a:t>
            </a:r>
            <a:r>
              <a:rPr lang="en-US" sz="1600" dirty="0"/>
              <a:t>than plastic.</a:t>
            </a:r>
          </a:p>
          <a:p>
            <a:r>
              <a:rPr lang="en-US" sz="1600" dirty="0"/>
              <a:t>Ceramic also offers improved </a:t>
            </a:r>
            <a:r>
              <a:rPr lang="en-US" sz="1600" b="1" dirty="0"/>
              <a:t>electrical performance</a:t>
            </a:r>
            <a:r>
              <a:rPr lang="en-US" sz="1600" dirty="0"/>
              <a:t>.</a:t>
            </a:r>
          </a:p>
          <a:p>
            <a:r>
              <a:rPr lang="en-US" altLang="zh-CN" sz="1600" dirty="0"/>
              <a:t>C</a:t>
            </a:r>
            <a:r>
              <a:rPr lang="en-US" sz="1600" dirty="0"/>
              <a:t>eramic packaging has the ability to be </a:t>
            </a:r>
            <a:r>
              <a:rPr lang="en-US" sz="1600" b="1" dirty="0"/>
              <a:t>hermetically sealed</a:t>
            </a:r>
            <a:r>
              <a:rPr lang="en-US" sz="1600" dirty="0"/>
              <a:t>, i.e., won't decrease the degree of air vacuum by releasing their own molecules.</a:t>
            </a:r>
          </a:p>
          <a:p>
            <a:r>
              <a:rPr lang="en-US" altLang="zh-CN" sz="1600" dirty="0"/>
              <a:t>C</a:t>
            </a:r>
            <a:r>
              <a:rPr lang="en-US" sz="1600" dirty="0"/>
              <a:t>eramic packaging is relatively </a:t>
            </a:r>
            <a:r>
              <a:rPr lang="en-US" sz="1600" b="1" dirty="0"/>
              <a:t>expensive</a:t>
            </a:r>
            <a:r>
              <a:rPr lang="en-US" sz="1600" dirty="0"/>
              <a:t> compared to plastic.</a:t>
            </a:r>
          </a:p>
          <a:p>
            <a:pPr>
              <a:spcBef>
                <a:spcPts val="600"/>
              </a:spcBef>
            </a:pPr>
            <a:endParaRPr lang="en-US" sz="1600" dirty="0"/>
          </a:p>
          <a:p>
            <a:pPr>
              <a:spcBef>
                <a:spcPts val="600"/>
              </a:spcBef>
            </a:pPr>
            <a:r>
              <a:rPr lang="en-US" altLang="zh-CN" sz="1600" dirty="0"/>
              <a:t>Barry Davids: t</a:t>
            </a:r>
            <a:r>
              <a:rPr lang="en-US" sz="1600" dirty="0"/>
              <a:t>he ceramic frame is certainly </a:t>
            </a:r>
            <a:r>
              <a:rPr lang="en-US" sz="1600" b="1" dirty="0"/>
              <a:t>better suited to </a:t>
            </a:r>
            <a:r>
              <a:rPr lang="en-US" sz="1600" dirty="0"/>
              <a:t>this application.</a:t>
            </a:r>
          </a:p>
          <a:p>
            <a:pPr>
              <a:spcBef>
                <a:spcPts val="600"/>
              </a:spcBef>
            </a:pPr>
            <a:r>
              <a:rPr lang="en-US" sz="1600" dirty="0"/>
              <a:t>Colin Wilburn, Micron Managing Director: the ceramic package would be </a:t>
            </a:r>
            <a:r>
              <a:rPr lang="en-US" sz="1600" b="1" dirty="0"/>
              <a:t>the most suitable</a:t>
            </a:r>
            <a:r>
              <a:rPr lang="en-US" sz="1600" dirty="0"/>
              <a:t>.</a:t>
            </a:r>
          </a:p>
          <a:p>
            <a:pPr>
              <a:spcBef>
                <a:spcPts val="600"/>
              </a:spcBef>
            </a:pPr>
            <a:r>
              <a:rPr lang="en-US" sz="1600" dirty="0"/>
              <a:t>Mark </a:t>
            </a:r>
            <a:r>
              <a:rPr lang="en-US" sz="1600" dirty="0" err="1"/>
              <a:t>Bullough</a:t>
            </a:r>
            <a:r>
              <a:rPr lang="en-US" sz="1600" dirty="0"/>
              <a:t>, Micron R&amp;D Manager and Craig Hawkins, Micron Test Manager: we have been conducting tests for the lower temperature and have currently been able to test to </a:t>
            </a:r>
            <a:r>
              <a:rPr lang="en-US" sz="1600" b="1" dirty="0"/>
              <a:t>–60</a:t>
            </a:r>
            <a:r>
              <a:rPr lang="zh-CN" altLang="en-US" sz="1600" b="1" dirty="0"/>
              <a:t>℃</a:t>
            </a:r>
            <a:r>
              <a:rPr lang="en-US" sz="1600" b="1" dirty="0"/>
              <a:t> </a:t>
            </a:r>
            <a:r>
              <a:rPr lang="en-US" sz="1600" dirty="0"/>
              <a:t>and more R &amp; D is taking place.</a:t>
            </a:r>
            <a:endParaRPr lang="zh-CN" altLang="en-US" sz="1600" dirty="0"/>
          </a:p>
        </p:txBody>
      </p:sp>
      <p:pic>
        <p:nvPicPr>
          <p:cNvPr id="2" name="图片 1"/>
          <p:cNvPicPr>
            <a:picLocks noChangeAspect="1"/>
          </p:cNvPicPr>
          <p:nvPr/>
        </p:nvPicPr>
        <p:blipFill>
          <a:blip r:embed="rId3"/>
          <a:stretch>
            <a:fillRect/>
          </a:stretch>
        </p:blipFill>
        <p:spPr>
          <a:xfrm>
            <a:off x="1" y="3362235"/>
            <a:ext cx="6015788" cy="3495765"/>
          </a:xfrm>
          <a:prstGeom prst="rect">
            <a:avLst/>
          </a:prstGeom>
        </p:spPr>
      </p:pic>
    </p:spTree>
    <p:extLst>
      <p:ext uri="{BB962C8B-B14F-4D97-AF65-F5344CB8AC3E}">
        <p14:creationId xmlns:p14="http://schemas.microsoft.com/office/powerpoint/2010/main" val="15416760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7920000" cy="5932385"/>
          </a:xfrm>
          <a:prstGeom prst="rect">
            <a:avLst/>
          </a:prstGeom>
        </p:spPr>
      </p:pic>
    </p:spTree>
    <p:extLst>
      <p:ext uri="{BB962C8B-B14F-4D97-AF65-F5344CB8AC3E}">
        <p14:creationId xmlns:p14="http://schemas.microsoft.com/office/powerpoint/2010/main" val="6342461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826FD-FE82-4FAE-B047-EC62C0A1733E}"/>
              </a:ext>
            </a:extLst>
          </p:cNvPr>
          <p:cNvSpPr txBox="1"/>
          <p:nvPr/>
        </p:nvSpPr>
        <p:spPr>
          <a:xfrm>
            <a:off x="0" y="0"/>
            <a:ext cx="9144000" cy="3693319"/>
          </a:xfrm>
          <a:prstGeom prst="rect">
            <a:avLst/>
          </a:prstGeom>
          <a:noFill/>
        </p:spPr>
        <p:txBody>
          <a:bodyPr wrap="square">
            <a:spAutoFit/>
          </a:bodyPr>
          <a:lstStyle/>
          <a:p>
            <a:pPr algn="just">
              <a:spcAft>
                <a:spcPts val="0"/>
              </a:spcAft>
            </a:pPr>
            <a:r>
              <a:rPr lang="en-US" altLang="zh-CN" dirty="0">
                <a:effectLst/>
                <a:latin typeface="Times New Roman" panose="02020603050405020304" pitchFamily="18" charset="0"/>
                <a:ea typeface="Cambria" panose="02040503050406030204" pitchFamily="18" charset="0"/>
                <a:cs typeface="Times New Roman" panose="02020603050405020304" pitchFamily="18" charset="0"/>
              </a:rPr>
              <a:t>Fantastic work!  I just had two really minor questions / comments related to the cabling:</a:t>
            </a:r>
            <a:endParaRPr lang="zh-CN" altLang="zh-CN"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en-US" altLang="zh-CN" dirty="0">
                <a:effectLst/>
                <a:latin typeface="Times New Roman" panose="02020603050405020304" pitchFamily="18" charset="0"/>
                <a:ea typeface="Cambria" panose="02040503050406030204" pitchFamily="18" charset="0"/>
                <a:cs typeface="Times New Roman" panose="02020603050405020304" pitchFamily="18" charset="0"/>
              </a:rPr>
              <a:t>I'm sure you double checked it, but I'm having trouble seeing (1) that there will be </a:t>
            </a:r>
            <a:r>
              <a:rPr lang="en-US" altLang="zh-CN" b="1" dirty="0">
                <a:effectLst/>
                <a:latin typeface="Times New Roman" panose="02020603050405020304" pitchFamily="18" charset="0"/>
                <a:ea typeface="Cambria" panose="02040503050406030204" pitchFamily="18" charset="0"/>
                <a:cs typeface="Times New Roman" panose="02020603050405020304" pitchFamily="18" charset="0"/>
              </a:rPr>
              <a:t>enough space </a:t>
            </a:r>
            <a:r>
              <a:rPr lang="en-US" altLang="zh-CN" dirty="0">
                <a:effectLst/>
                <a:latin typeface="Times New Roman" panose="02020603050405020304" pitchFamily="18" charset="0"/>
                <a:ea typeface="Cambria" panose="02040503050406030204" pitchFamily="18" charset="0"/>
                <a:cs typeface="Times New Roman" panose="02020603050405020304" pitchFamily="18" charset="0"/>
              </a:rPr>
              <a:t>around the support structure for the W1 breakout board and (2) how the wires will go from the breakout board to the multi-pin round feedthroughs.  Since it'll be cramped in that area between the target arm linear positioner and the detectors' support, I just want to make sure we can keep everything fits and isn't too strained.  Connecting to those LEMO round multi-pin connectors can be tough, that wire bundle made up of stacked strips of ribbon cable surrounded by the braided shielding is quite stiff, so we need to make sure there's enough </a:t>
            </a:r>
            <a:r>
              <a:rPr lang="en-US" altLang="zh-CN" b="1" dirty="0">
                <a:effectLst/>
                <a:latin typeface="Times New Roman" panose="02020603050405020304" pitchFamily="18" charset="0"/>
                <a:ea typeface="Cambria" panose="02040503050406030204" pitchFamily="18" charset="0"/>
                <a:cs typeface="Times New Roman" panose="02020603050405020304" pitchFamily="18" charset="0"/>
              </a:rPr>
              <a:t>clearance</a:t>
            </a:r>
            <a:r>
              <a:rPr lang="en-US" altLang="zh-CN" dirty="0">
                <a:effectLst/>
                <a:latin typeface="Times New Roman" panose="02020603050405020304" pitchFamily="18" charset="0"/>
                <a:ea typeface="Cambria" panose="02040503050406030204" pitchFamily="18" charset="0"/>
                <a:cs typeface="Times New Roman" panose="02020603050405020304" pitchFamily="18" charset="0"/>
              </a:rPr>
              <a:t> to get the wires get them connected.</a:t>
            </a:r>
            <a:endParaRPr lang="zh-CN" altLang="zh-CN"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en-US" altLang="zh-CN" dirty="0">
                <a:effectLst/>
                <a:latin typeface="Times New Roman" panose="02020603050405020304" pitchFamily="18" charset="0"/>
                <a:ea typeface="Cambria" panose="02040503050406030204" pitchFamily="18" charset="0"/>
                <a:cs typeface="Times New Roman" panose="02020603050405020304" pitchFamily="18" charset="0"/>
              </a:rPr>
              <a:t>Similar worry on the outside cables.  Those gray plastic cables are quite stiff, do the pre-amp supports have enough space between the bottom feedthrough plate and the pre-amp support to ensure the pre-amps will still be supported if they are pushed a bit?</a:t>
            </a:r>
            <a:endParaRPr lang="zh-CN" altLang="zh-CN"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dirty="0">
                <a:effectLst/>
                <a:latin typeface="Times New Roman" panose="02020603050405020304" pitchFamily="18" charset="0"/>
                <a:ea typeface="Cambria" panose="02040503050406030204" pitchFamily="18" charset="0"/>
                <a:cs typeface="Times New Roman" panose="02020603050405020304" pitchFamily="18" charset="0"/>
              </a:rPr>
              <a:t>-Nick</a:t>
            </a:r>
            <a:endParaRPr lang="zh-CN" altLang="zh-CN"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E2D43088-4CEA-4570-AC28-40D73697775F}"/>
              </a:ext>
            </a:extLst>
          </p:cNvPr>
          <p:cNvSpPr txBox="1"/>
          <p:nvPr/>
        </p:nvSpPr>
        <p:spPr>
          <a:xfrm>
            <a:off x="0" y="4564817"/>
            <a:ext cx="9144000" cy="1200329"/>
          </a:xfrm>
          <a:prstGeom prst="rect">
            <a:avLst/>
          </a:prstGeom>
          <a:noFill/>
        </p:spPr>
        <p:txBody>
          <a:bodyPr wrap="square">
            <a:spAutoFit/>
          </a:bodyPr>
          <a:lstStyle/>
          <a:p>
            <a:pPr algn="just"/>
            <a:r>
              <a:rPr lang="en-US" altLang="zh-CN" sz="1800" dirty="0">
                <a:solidFill>
                  <a:srgbClr val="000000"/>
                </a:solidFill>
                <a:effectLst/>
                <a:latin typeface="Calibri" panose="020F0502020204030204" pitchFamily="34" charset="0"/>
                <a:ea typeface="宋体" panose="02010600030101010101" pitchFamily="2" charset="-122"/>
              </a:rPr>
              <a:t>In practice, we mount the bottom feed-through flange with no wires connected. Then we stand on top of some stairs and reach down into the chamber to connect the cables. There is not much space. Maybe the design is OK for this, but we should assess whether or not there is enough room for hands.  </a:t>
            </a:r>
            <a:endParaRPr lang="zh-CN" altLang="en-US" dirty="0"/>
          </a:p>
        </p:txBody>
      </p:sp>
    </p:spTree>
    <p:extLst>
      <p:ext uri="{BB962C8B-B14F-4D97-AF65-F5344CB8AC3E}">
        <p14:creationId xmlns:p14="http://schemas.microsoft.com/office/powerpoint/2010/main" val="23019875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8CA90F-30D1-47CC-B612-F57672553B11}"/>
              </a:ext>
            </a:extLst>
          </p:cNvPr>
          <p:cNvSpPr txBox="1"/>
          <p:nvPr/>
        </p:nvSpPr>
        <p:spPr>
          <a:xfrm>
            <a:off x="0" y="2610683"/>
            <a:ext cx="9144000" cy="4247317"/>
          </a:xfrm>
          <a:prstGeom prst="rect">
            <a:avLst/>
          </a:prstGeom>
          <a:noFill/>
        </p:spPr>
        <p:txBody>
          <a:bodyPr wrap="square">
            <a:spAutoFit/>
          </a:bodyPr>
          <a:lstStyle/>
          <a:p>
            <a:pPr algn="just">
              <a:spcAft>
                <a:spcPts val="0"/>
              </a:spcAft>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  I'm glad to hear they won't be a problem!  I had figured you were ready to address it, I just wanted to be sure.  If there is space, I was thinking it might be better to have the Si detectors pins coming from the top rather than the bottom. That way we can reach through the top flange to connect / disconnect them.  That doesn't really affect the parts / drawing at all, so it's something we can figure out when constructing DSL2.</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  I agree with you/Barry, I think we're okay.  It would be nice to have a 4-way cross to house the Si detectors (this would allow for Barry's suggested alignment port), but it's probably too pricey because we'd need a custom Al window to get the Ge detector as close as it is currently in the design.  We should consider adding alignment pins / markers when we construct DSL2.  Those can be done in situ at TRIUMF, I'd imagine.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 The DAQ is in a portable cart, and can be positioned as close or as far from the setup as possible.  3 m should be more than sufficient.</a:t>
            </a:r>
          </a:p>
          <a:p>
            <a:pPr algn="just">
              <a:spcAft>
                <a:spcPts val="0"/>
              </a:spcAft>
            </a:pPr>
            <a:r>
              <a:rPr lang="en-US" altLang="zh-CN" dirty="0">
                <a:latin typeface="Times New Roman" panose="02020603050405020304" pitchFamily="18" charset="0"/>
                <a:ea typeface="宋体" panose="02010600030101010101" pitchFamily="2" charset="-122"/>
                <a:cs typeface="Times New Roman" panose="02020603050405020304" pitchFamily="18" charset="0"/>
              </a:rPr>
              <a:t>Nick</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2A20BBE4-AD60-464D-B78B-FAB55946975A}"/>
              </a:ext>
            </a:extLst>
          </p:cNvPr>
          <p:cNvSpPr txBox="1"/>
          <p:nvPr/>
        </p:nvSpPr>
        <p:spPr>
          <a:xfrm>
            <a:off x="0" y="0"/>
            <a:ext cx="9144000" cy="2585323"/>
          </a:xfrm>
          <a:prstGeom prst="rect">
            <a:avLst/>
          </a:prstGeom>
          <a:noFill/>
        </p:spPr>
        <p:txBody>
          <a:bodyPr wrap="square">
            <a:spAutoFit/>
          </a:bodyPr>
          <a:lstStyle/>
          <a:p>
            <a:pPr algn="just">
              <a:spcAft>
                <a:spcPts val="0"/>
              </a:spcAft>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Thanks for your note. I wanted to try to see if there is a way of providing a line of sight to ensure proper alignment of the detectors, apertures, and target ladder with respect to the beam axis, e.g. with a removable transparent </a:t>
            </a:r>
            <a:r>
              <a:rPr lang="en-US" altLang="zh-CN" sz="1800" dirty="0" err="1">
                <a:effectLst/>
                <a:latin typeface="Times New Roman" panose="02020603050405020304" pitchFamily="18" charset="0"/>
                <a:ea typeface="宋体" panose="02010600030101010101" pitchFamily="2" charset="-122"/>
                <a:cs typeface="Times New Roman" panose="02020603050405020304" pitchFamily="18" charset="0"/>
              </a:rPr>
              <a:t>blankoff</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flange or something. I don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 really see how we could do it and I think that as long as we ensure the longitudinal separations of the detectors and the target are fixed we don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 have to worry much about the transverse directions. This is both because the flange is pretty much self aligning and because we have position sensitive detectors. I would agree that Nick</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s concern about being able to squeeze hands and inflexible cable connectors into tight spaces is warranted.</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Barry</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499188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BD292C-886C-4835-B702-456694862663}"/>
              </a:ext>
            </a:extLst>
          </p:cNvPr>
          <p:cNvSpPr txBox="1"/>
          <p:nvPr/>
        </p:nvSpPr>
        <p:spPr>
          <a:xfrm>
            <a:off x="0" y="0"/>
            <a:ext cx="9144000" cy="6740307"/>
          </a:xfrm>
          <a:prstGeom prst="rect">
            <a:avLst/>
          </a:prstGeom>
          <a:noFill/>
        </p:spPr>
        <p:txBody>
          <a:bodyPr wrap="square">
            <a:spAutoFit/>
          </a:bodyPr>
          <a:lstStyle/>
          <a:p>
            <a:pPr algn="just"/>
            <a:r>
              <a:rPr lang="en-US" altLang="zh-CN" sz="1600" dirty="0">
                <a:solidFill>
                  <a:srgbClr val="000000"/>
                </a:solidFill>
                <a:effectLst/>
                <a:ea typeface="MS PGothic" panose="020B0600070205080204" pitchFamily="34" charset="-128"/>
                <a:cs typeface="宋体" panose="02010600030101010101" pitchFamily="2" charset="-122"/>
              </a:rPr>
              <a:t>I think you're headed the right direction. One input line I would be careful about is the distance from the target to the silicon detector. In the drawings you should be able to pull the dimensions. The </a:t>
            </a:r>
            <a:r>
              <a:rPr lang="en-US" altLang="zh-CN" sz="1600" dirty="0" err="1">
                <a:solidFill>
                  <a:srgbClr val="000000"/>
                </a:solidFill>
                <a:effectLst/>
                <a:ea typeface="MS PGothic" panose="020B0600070205080204" pitchFamily="34" charset="-128"/>
                <a:cs typeface="宋体" panose="02010600030101010101" pitchFamily="2" charset="-122"/>
              </a:rPr>
              <a:t>silicons</a:t>
            </a:r>
            <a:r>
              <a:rPr lang="en-US" altLang="zh-CN" sz="1600" dirty="0">
                <a:solidFill>
                  <a:srgbClr val="000000"/>
                </a:solidFill>
                <a:effectLst/>
                <a:ea typeface="MS PGothic" panose="020B0600070205080204" pitchFamily="34" charset="-128"/>
                <a:cs typeface="宋体" panose="02010600030101010101" pitchFamily="2" charset="-122"/>
              </a:rPr>
              <a:t> mount on a sliding track, and due to a lack of communication/cross checks, the </a:t>
            </a:r>
            <a:r>
              <a:rPr lang="en-US" altLang="zh-CN" sz="1600" dirty="0" err="1">
                <a:solidFill>
                  <a:srgbClr val="000000"/>
                </a:solidFill>
                <a:effectLst/>
                <a:ea typeface="MS PGothic" panose="020B0600070205080204" pitchFamily="34" charset="-128"/>
                <a:cs typeface="宋体" panose="02010600030101010101" pitchFamily="2" charset="-122"/>
              </a:rPr>
              <a:t>silicons</a:t>
            </a:r>
            <a:r>
              <a:rPr lang="en-US" altLang="zh-CN" sz="1600" dirty="0">
                <a:solidFill>
                  <a:srgbClr val="000000"/>
                </a:solidFill>
                <a:effectLst/>
                <a:ea typeface="MS PGothic" panose="020B0600070205080204" pitchFamily="34" charset="-128"/>
                <a:cs typeface="宋体" panose="02010600030101010101" pitchFamily="2" charset="-122"/>
              </a:rPr>
              <a:t> ended up all the way back instead of all the way forward. This changes your alpha solid angle, which should change the gammas much, but requiring that coincidence, there could be subtle shifts. </a:t>
            </a:r>
            <a:endParaRPr lang="zh-CN" altLang="zh-CN" sz="1600" dirty="0">
              <a:effectLst/>
              <a:ea typeface="MS PGothic" panose="020B0600070205080204" pitchFamily="34" charset="-128"/>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 </a:t>
            </a:r>
            <a:endParaRPr lang="zh-CN" altLang="zh-CN" sz="1600" dirty="0">
              <a:effectLst/>
              <a:ea typeface="宋体" panose="02010600030101010101" pitchFamily="2" charset="-122"/>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I'm not sure the </a:t>
            </a:r>
            <a:r>
              <a:rPr lang="en-US" altLang="zh-CN" sz="1600" dirty="0" err="1">
                <a:solidFill>
                  <a:srgbClr val="000000"/>
                </a:solidFill>
                <a:effectLst/>
                <a:ea typeface="宋体" panose="02010600030101010101" pitchFamily="2" charset="-122"/>
                <a:cs typeface="宋体" panose="02010600030101010101" pitchFamily="2" charset="-122"/>
              </a:rPr>
              <a:t>lineshapes</a:t>
            </a:r>
            <a:r>
              <a:rPr lang="en-US" altLang="zh-CN" sz="1600" dirty="0">
                <a:solidFill>
                  <a:srgbClr val="000000"/>
                </a:solidFill>
                <a:effectLst/>
                <a:ea typeface="宋体" panose="02010600030101010101" pitchFamily="2" charset="-122"/>
                <a:cs typeface="宋体" panose="02010600030101010101" pitchFamily="2" charset="-122"/>
              </a:rPr>
              <a:t> in my thesis account for this. Anyhow, they're not fit, just done by eye, really just shown to demonstrate we have an idea of what we're doing.</a:t>
            </a:r>
            <a:endParaRPr lang="zh-CN" altLang="zh-CN" sz="1600" dirty="0">
              <a:effectLst/>
              <a:ea typeface="宋体" panose="02010600030101010101" pitchFamily="2" charset="-122"/>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 </a:t>
            </a:r>
            <a:endParaRPr lang="zh-CN" altLang="zh-CN" sz="1600" dirty="0">
              <a:effectLst/>
              <a:ea typeface="宋体" panose="02010600030101010101" pitchFamily="2" charset="-122"/>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Another thing to be mindful of is the energy calibration. In my thesis, I was quite rushed and haphazard in my calibration. After the gain match I did (there are temperature swings that correspond to several keV, so run by run linear matching is important), you can see the 6129 from 16O (where did it come from, who knows, but what else has a sufficiently long lived state for a stopped line at that energy???) is about 5 keV off. I found this somewhere between defending and my Frontiers poster, but didn't have time to fix it. That line is a good cross check for any calibrations you come up with.</a:t>
            </a:r>
            <a:endParaRPr lang="zh-CN" altLang="zh-CN" sz="1600" dirty="0">
              <a:effectLst/>
              <a:ea typeface="宋体" panose="02010600030101010101" pitchFamily="2" charset="-122"/>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 </a:t>
            </a:r>
            <a:endParaRPr lang="zh-CN" altLang="zh-CN" sz="1600" dirty="0">
              <a:effectLst/>
              <a:ea typeface="宋体" panose="02010600030101010101" pitchFamily="2" charset="-122"/>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More on the gain match: for the first run I had quite good luck using the gold </a:t>
            </a:r>
            <a:r>
              <a:rPr lang="en-US" altLang="zh-CN" sz="1600" dirty="0" err="1">
                <a:solidFill>
                  <a:srgbClr val="000000"/>
                </a:solidFill>
                <a:effectLst/>
                <a:ea typeface="宋体" panose="02010600030101010101" pitchFamily="2" charset="-122"/>
                <a:cs typeface="宋体" panose="02010600030101010101" pitchFamily="2" charset="-122"/>
              </a:rPr>
              <a:t>coulex</a:t>
            </a:r>
            <a:r>
              <a:rPr lang="en-US" altLang="zh-CN" sz="1600" dirty="0">
                <a:solidFill>
                  <a:srgbClr val="000000"/>
                </a:solidFill>
                <a:effectLst/>
                <a:ea typeface="宋体" panose="02010600030101010101" pitchFamily="2" charset="-122"/>
                <a:cs typeface="宋体" panose="02010600030101010101" pitchFamily="2" charset="-122"/>
              </a:rPr>
              <a:t> line (547) and a stopped line from 39K (carbon fusion evaporation, 3.8 MeV I think) in the first run. However, we reduced the carbon background by about an order of magnitude, so the statistics might be too low to use it well on this data. There's also a 2.8ish MeV line from fusion </a:t>
            </a:r>
            <a:r>
              <a:rPr lang="en-US" altLang="zh-CN" sz="1600" dirty="0" err="1">
                <a:solidFill>
                  <a:srgbClr val="000000"/>
                </a:solidFill>
                <a:effectLst/>
                <a:ea typeface="宋体" panose="02010600030101010101" pitchFamily="2" charset="-122"/>
                <a:cs typeface="宋体" panose="02010600030101010101" pitchFamily="2" charset="-122"/>
              </a:rPr>
              <a:t>evap</a:t>
            </a:r>
            <a:r>
              <a:rPr lang="en-US" altLang="zh-CN" sz="1600" dirty="0">
                <a:solidFill>
                  <a:srgbClr val="000000"/>
                </a:solidFill>
                <a:effectLst/>
                <a:ea typeface="宋体" panose="02010600030101010101" pitchFamily="2" charset="-122"/>
                <a:cs typeface="宋体" panose="02010600030101010101" pitchFamily="2" charset="-122"/>
              </a:rPr>
              <a:t> that's stronger, that might work better. Once I had a good gain match, the crystals were quite linear last time (about 1 keV off at the 6129 extrapolating from &lt;4 MeV). There should be Cm-13C (6129 from 13C(</a:t>
            </a:r>
            <a:r>
              <a:rPr lang="en-US" altLang="zh-CN" sz="1600" dirty="0" err="1">
                <a:solidFill>
                  <a:srgbClr val="000000"/>
                </a:solidFill>
                <a:effectLst/>
                <a:ea typeface="宋体" panose="02010600030101010101" pitchFamily="2" charset="-122"/>
                <a:cs typeface="宋体" panose="02010600030101010101" pitchFamily="2" charset="-122"/>
              </a:rPr>
              <a:t>a,n</a:t>
            </a:r>
            <a:r>
              <a:rPr lang="en-US" altLang="zh-CN" sz="1600" dirty="0">
                <a:solidFill>
                  <a:srgbClr val="000000"/>
                </a:solidFill>
                <a:effectLst/>
                <a:ea typeface="宋体" panose="02010600030101010101" pitchFamily="2" charset="-122"/>
                <a:cs typeface="宋体" panose="02010600030101010101" pitchFamily="2" charset="-122"/>
              </a:rPr>
              <a:t>)16O) and 56Co data that should be good for cross checking the calibrations.</a:t>
            </a:r>
            <a:endParaRPr lang="zh-CN" altLang="zh-CN" sz="1600" dirty="0">
              <a:effectLst/>
              <a:ea typeface="宋体" panose="02010600030101010101" pitchFamily="2" charset="-122"/>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 </a:t>
            </a:r>
            <a:endParaRPr lang="zh-CN" altLang="zh-CN" sz="1600" dirty="0">
              <a:effectLst/>
              <a:ea typeface="宋体" panose="02010600030101010101" pitchFamily="2" charset="-122"/>
              <a:cs typeface="宋体" panose="02010600030101010101" pitchFamily="2" charset="-122"/>
            </a:endParaRPr>
          </a:p>
          <a:p>
            <a:pPr algn="just"/>
            <a:r>
              <a:rPr lang="en-US" altLang="zh-CN" sz="1600" dirty="0">
                <a:solidFill>
                  <a:srgbClr val="000000"/>
                </a:solidFill>
                <a:effectLst/>
                <a:ea typeface="宋体" panose="02010600030101010101" pitchFamily="2" charset="-122"/>
                <a:cs typeface="宋体" panose="02010600030101010101" pitchFamily="2" charset="-122"/>
              </a:rPr>
              <a:t>Sorry if this is a bit rambling. We could have some sort of call to discuss this in a few weeks if you'd like. We're looking at neutron beam August 28 (but likely to slip to September 4) so I'll be a bit sparse between now and a week or so after that, while we get settled in.</a:t>
            </a:r>
            <a:endParaRPr lang="zh-CN" altLang="zh-CN" sz="1600" dirty="0">
              <a:effectLst/>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88927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5C3F46-8C68-48AE-B69C-71BE61C964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004" y="0"/>
            <a:ext cx="6987991" cy="6858000"/>
          </a:xfrm>
          <a:prstGeom prst="rect">
            <a:avLst/>
          </a:prstGeom>
        </p:spPr>
      </p:pic>
      <p:sp>
        <p:nvSpPr>
          <p:cNvPr id="4" name="Rectangle 3">
            <a:extLst>
              <a:ext uri="{FF2B5EF4-FFF2-40B4-BE49-F238E27FC236}">
                <a16:creationId xmlns:a16="http://schemas.microsoft.com/office/drawing/2014/main" id="{C0F6813E-6F15-48FE-9480-3C70C108764C}"/>
              </a:ext>
            </a:extLst>
          </p:cNvPr>
          <p:cNvSpPr/>
          <p:nvPr/>
        </p:nvSpPr>
        <p:spPr>
          <a:xfrm>
            <a:off x="96118" y="3581400"/>
            <a:ext cx="226857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20200309 (Obsolete)</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31692866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0A5061-882F-43FC-AA7A-1C6BBE68DCF8}"/>
              </a:ext>
            </a:extLst>
          </p:cNvPr>
          <p:cNvSpPr txBox="1"/>
          <p:nvPr/>
        </p:nvSpPr>
        <p:spPr>
          <a:xfrm>
            <a:off x="0" y="0"/>
            <a:ext cx="9144000" cy="3139321"/>
          </a:xfrm>
          <a:prstGeom prst="rect">
            <a:avLst/>
          </a:prstGeom>
          <a:noFill/>
        </p:spPr>
        <p:txBody>
          <a:bodyPr wrap="square">
            <a:spAutoFit/>
          </a:bodyPr>
          <a:lstStyle/>
          <a:p>
            <a:r>
              <a:rPr lang="en-US" altLang="zh-CN" sz="18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Another resource you may or may not have is Nick's notes from right after the run. We spent an afternoon after the run with me basically trying to brain dump every weird tip and trick I could think of, and he took notes. If you don't have them already, they might be worth asking him about, since it was from when this project was fresher in my mind.</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Speaking of weird tricks, there are two room background lines in the 2016 data (I can't remember if they're in the 2018 or not) from Fe(</a:t>
            </a:r>
            <a:r>
              <a:rPr lang="en-US" altLang="zh-CN" sz="1800" dirty="0" err="1">
                <a:solidFill>
                  <a:srgbClr val="000000"/>
                </a:solidFill>
                <a:effectLst/>
                <a:latin typeface="Calibri" panose="020F0502020204030204" pitchFamily="34" charset="0"/>
                <a:ea typeface="宋体" panose="02010600030101010101" pitchFamily="2" charset="-122"/>
                <a:cs typeface="宋体" panose="02010600030101010101" pitchFamily="2" charset="-122"/>
              </a:rPr>
              <a:t>n,g</a:t>
            </a:r>
            <a:r>
              <a:rPr lang="en-US" altLang="zh-CN" sz="18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 at 7131 and 7145. I don't know how they got there or where they're from, but if you see two high energy bumps at/near those energies, we have seen them before...</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solidFill>
                  <a:srgbClr val="000000"/>
                </a:solidFill>
                <a:effectLst/>
                <a:latin typeface="Calibri" panose="020F0502020204030204" pitchFamily="34" charset="0"/>
                <a:ea typeface="MS PGothic" panose="020B0600070205080204" pitchFamily="34" charset="-128"/>
                <a:cs typeface="宋体" panose="02010600030101010101" pitchFamily="2" charset="-122"/>
              </a:rPr>
              <a:t>Cathleen</a:t>
            </a:r>
            <a:endParaRPr lang="zh-CN" altLang="en-US" dirty="0"/>
          </a:p>
        </p:txBody>
      </p:sp>
    </p:spTree>
    <p:extLst>
      <p:ext uri="{BB962C8B-B14F-4D97-AF65-F5344CB8AC3E}">
        <p14:creationId xmlns:p14="http://schemas.microsoft.com/office/powerpoint/2010/main" val="12946765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355312"/>
          </a:xfrm>
          <a:prstGeom prst="rect">
            <a:avLst/>
          </a:prstGeom>
        </p:spPr>
        <p:txBody>
          <a:bodyPr wrap="square">
            <a:spAutoFit/>
          </a:bodyPr>
          <a:lstStyle/>
          <a:p>
            <a:pPr>
              <a:spcAft>
                <a:spcPts val="0"/>
              </a:spcAft>
            </a:pPr>
            <a:r>
              <a:rPr lang="en-US" dirty="0">
                <a:latin typeface="Calibri" panose="020F0502020204030204" pitchFamily="34" charset="0"/>
                <a:ea typeface="宋体" panose="02010600030101010101" pitchFamily="2" charset="-122"/>
              </a:rPr>
              <a:t>Hi Lijie,</a:t>
            </a:r>
          </a:p>
          <a:p>
            <a:pPr>
              <a:spcAft>
                <a:spcPts val="0"/>
              </a:spcAft>
            </a:pPr>
            <a:r>
              <a:rPr lang="en-US" dirty="0">
                <a:latin typeface="Calibri" panose="020F0502020204030204" pitchFamily="34" charset="0"/>
                <a:ea typeface="宋体" panose="02010600030101010101" pitchFamily="2" charset="-122"/>
              </a:rPr>
              <a:t> </a:t>
            </a:r>
          </a:p>
          <a:p>
            <a:pPr>
              <a:spcAft>
                <a:spcPts val="0"/>
              </a:spcAft>
            </a:pPr>
            <a:r>
              <a:rPr lang="en-US" dirty="0">
                <a:latin typeface="Calibri" panose="020F0502020204030204" pitchFamily="34" charset="0"/>
                <a:ea typeface="宋体" panose="02010600030101010101" pitchFamily="2" charset="-122"/>
              </a:rPr>
              <a:t>We spoke in this morning’s meeting about the budget and schedule for the DSL2 project. </a:t>
            </a:r>
          </a:p>
          <a:p>
            <a:pPr>
              <a:spcAft>
                <a:spcPts val="0"/>
              </a:spcAft>
            </a:pPr>
            <a:r>
              <a:rPr lang="en-US" dirty="0">
                <a:latin typeface="Calibri" panose="020F0502020204030204" pitchFamily="34" charset="0"/>
                <a:ea typeface="宋体" panose="02010600030101010101" pitchFamily="2" charset="-122"/>
              </a:rPr>
              <a:t> </a:t>
            </a:r>
          </a:p>
          <a:p>
            <a:pPr>
              <a:spcAft>
                <a:spcPts val="0"/>
              </a:spcAft>
            </a:pPr>
            <a:r>
              <a:rPr lang="en-US" dirty="0">
                <a:latin typeface="Calibri" panose="020F0502020204030204" pitchFamily="34" charset="0"/>
                <a:ea typeface="宋体" panose="02010600030101010101" pitchFamily="2" charset="-122"/>
              </a:rPr>
              <a:t>As you know, the design is paid for in the current fiscal year. </a:t>
            </a:r>
          </a:p>
          <a:p>
            <a:pPr>
              <a:spcAft>
                <a:spcPts val="0"/>
              </a:spcAft>
            </a:pPr>
            <a:r>
              <a:rPr lang="en-US" dirty="0">
                <a:latin typeface="Calibri" panose="020F0502020204030204" pitchFamily="34" charset="0"/>
                <a:ea typeface="宋体" panose="02010600030101010101" pitchFamily="2" charset="-122"/>
              </a:rPr>
              <a:t> </a:t>
            </a:r>
          </a:p>
          <a:p>
            <a:pPr>
              <a:spcAft>
                <a:spcPts val="0"/>
              </a:spcAft>
            </a:pPr>
            <a:r>
              <a:rPr lang="en-US" dirty="0">
                <a:latin typeface="Calibri" panose="020F0502020204030204" pitchFamily="34" charset="0"/>
                <a:ea typeface="宋体" panose="02010600030101010101" pitchFamily="2" charset="-122"/>
              </a:rPr>
              <a:t>The fabrication and purchasing will take place next fiscal year, which begins around August 1</a:t>
            </a:r>
            <a:r>
              <a:rPr lang="en-US" baseline="30000" dirty="0">
                <a:latin typeface="Calibri" panose="020F0502020204030204" pitchFamily="34" charset="0"/>
                <a:ea typeface="宋体" panose="02010600030101010101" pitchFamily="2" charset="-122"/>
              </a:rPr>
              <a:t>st</a:t>
            </a:r>
            <a:r>
              <a:rPr lang="en-US" dirty="0">
                <a:latin typeface="Calibri" panose="020F0502020204030204" pitchFamily="34" charset="0"/>
                <a:ea typeface="宋体" panose="02010600030101010101" pitchFamily="2" charset="-122"/>
              </a:rPr>
              <a:t>, 2020. Our total budget for purchasing equipment is $40,000. This is nominally broken down into $25,000 for the Si detectors, preamps, and cables, $10,000 for the vacuum chamber and miscellaneous hardware, and $5,000 for 3He-implanted gold foil targets, but it is OK if we move funds across categories. We also have 200 hours of labor time for fabrication in the shop, beginning August 1</a:t>
            </a:r>
            <a:r>
              <a:rPr lang="en-US" baseline="30000" dirty="0">
                <a:latin typeface="Calibri" panose="020F0502020204030204" pitchFamily="34" charset="0"/>
                <a:ea typeface="宋体" panose="02010600030101010101" pitchFamily="2" charset="-122"/>
              </a:rPr>
              <a:t>st</a:t>
            </a:r>
            <a:r>
              <a:rPr lang="en-US" dirty="0">
                <a:latin typeface="Calibri" panose="020F0502020204030204" pitchFamily="34" charset="0"/>
                <a:ea typeface="宋体" panose="02010600030101010101" pitchFamily="2" charset="-122"/>
              </a:rPr>
              <a:t>, 2020.</a:t>
            </a:r>
          </a:p>
          <a:p>
            <a:pPr>
              <a:spcAft>
                <a:spcPts val="0"/>
              </a:spcAft>
            </a:pPr>
            <a:r>
              <a:rPr lang="en-US" dirty="0">
                <a:latin typeface="Calibri" panose="020F0502020204030204" pitchFamily="34" charset="0"/>
                <a:ea typeface="宋体" panose="02010600030101010101" pitchFamily="2" charset="-122"/>
              </a:rPr>
              <a:t> </a:t>
            </a:r>
          </a:p>
          <a:p>
            <a:pPr>
              <a:spcAft>
                <a:spcPts val="0"/>
              </a:spcAft>
            </a:pPr>
            <a:r>
              <a:rPr lang="en-US" dirty="0">
                <a:latin typeface="Calibri" panose="020F0502020204030204" pitchFamily="34" charset="0"/>
                <a:ea typeface="宋体" panose="02010600030101010101" pitchFamily="2" charset="-122"/>
              </a:rPr>
              <a:t>Based on the quotes, it looks like we can expect to spend $14,000 on the Si detectors and $7287 for the preamps and cables. So we seem to be well within budget, and we are on schedule. </a:t>
            </a:r>
          </a:p>
          <a:p>
            <a:pPr>
              <a:spcAft>
                <a:spcPts val="0"/>
              </a:spcAft>
            </a:pPr>
            <a:r>
              <a:rPr lang="en-US" dirty="0">
                <a:latin typeface="Calibri" panose="020F0502020204030204" pitchFamily="34" charset="0"/>
                <a:ea typeface="宋体" panose="02010600030101010101" pitchFamily="2" charset="-122"/>
              </a:rPr>
              <a:t> </a:t>
            </a:r>
          </a:p>
          <a:p>
            <a:pPr>
              <a:spcAft>
                <a:spcPts val="0"/>
              </a:spcAft>
            </a:pPr>
            <a:r>
              <a:rPr lang="en-US" dirty="0">
                <a:latin typeface="Calibri" panose="020F0502020204030204" pitchFamily="34" charset="0"/>
                <a:ea typeface="宋体" panose="02010600030101010101" pitchFamily="2" charset="-122"/>
              </a:rPr>
              <a:t>Best,</a:t>
            </a:r>
          </a:p>
          <a:p>
            <a:pPr>
              <a:spcAft>
                <a:spcPts val="0"/>
              </a:spcAft>
            </a:pPr>
            <a:r>
              <a:rPr lang="en-US" dirty="0">
                <a:latin typeface="Calibri" panose="020F0502020204030204" pitchFamily="34" charset="0"/>
                <a:ea typeface="宋体" panose="02010600030101010101" pitchFamily="2" charset="-122"/>
              </a:rPr>
              <a:t> </a:t>
            </a:r>
          </a:p>
          <a:p>
            <a:pPr>
              <a:spcAft>
                <a:spcPts val="0"/>
              </a:spcAft>
            </a:pPr>
            <a:r>
              <a:rPr lang="en-US" dirty="0">
                <a:latin typeface="Calibri" panose="020F0502020204030204" pitchFamily="34" charset="0"/>
                <a:ea typeface="宋体" panose="02010600030101010101" pitchFamily="2" charset="-122"/>
              </a:rPr>
              <a:t>Chris</a:t>
            </a:r>
            <a:endParaRPr lang="en-US"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565215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 y="0"/>
            <a:ext cx="9144000" cy="3970318"/>
          </a:xfrm>
          <a:prstGeom prst="rect">
            <a:avLst/>
          </a:prstGeom>
          <a:noFill/>
        </p:spPr>
        <p:txBody>
          <a:bodyPr wrap="square" rtlCol="0">
            <a:spAutoFit/>
          </a:bodyPr>
          <a:lstStyle/>
          <a:p>
            <a:r>
              <a:rPr lang="en-US" dirty="0"/>
              <a:t>Hi Lijie,</a:t>
            </a:r>
            <a:endParaRPr lang="zh-CN" altLang="en-US" dirty="0"/>
          </a:p>
          <a:p>
            <a:r>
              <a:rPr lang="en-US" dirty="0"/>
              <a:t> </a:t>
            </a:r>
            <a:endParaRPr lang="zh-CN" altLang="en-US" dirty="0"/>
          </a:p>
          <a:p>
            <a:r>
              <a:rPr lang="en-US" dirty="0"/>
              <a:t>We spoke briefly the other day about the DSL2 budget. You mentioned that you might be able to contribute using your Chinese grant funds. I wanted to give you more accurate numbers of what we have available (more than I remembered). </a:t>
            </a:r>
            <a:endParaRPr lang="zh-CN" altLang="en-US" dirty="0"/>
          </a:p>
          <a:p>
            <a:r>
              <a:rPr lang="en-US" dirty="0"/>
              <a:t> </a:t>
            </a:r>
            <a:endParaRPr lang="zh-CN" altLang="en-US" dirty="0"/>
          </a:p>
          <a:p>
            <a:r>
              <a:rPr lang="en-US" dirty="0"/>
              <a:t>200 hours of mechanical design time (equivalent to about $20,000)</a:t>
            </a:r>
            <a:endParaRPr lang="zh-CN" altLang="en-US" dirty="0"/>
          </a:p>
          <a:p>
            <a:r>
              <a:rPr lang="en-US" dirty="0"/>
              <a:t>200 hours of fabrication time (equivalent to about $20,000)</a:t>
            </a:r>
            <a:endParaRPr lang="zh-CN" altLang="en-US" dirty="0"/>
          </a:p>
          <a:p>
            <a:r>
              <a:rPr lang="en-US" dirty="0"/>
              <a:t>30 hours of technical support for assembly (equivalent to about $3,000)</a:t>
            </a:r>
            <a:endParaRPr lang="zh-CN" altLang="en-US" dirty="0"/>
          </a:p>
          <a:p>
            <a:r>
              <a:rPr lang="en-US" dirty="0"/>
              <a:t>$25,000 for silicon detector, DSSSD, preamps, cables</a:t>
            </a:r>
            <a:endParaRPr lang="zh-CN" altLang="en-US" dirty="0"/>
          </a:p>
          <a:p>
            <a:r>
              <a:rPr lang="en-US" dirty="0"/>
              <a:t>$10,000 for vacuum chamber and miscellaneous hardware</a:t>
            </a:r>
            <a:endParaRPr lang="zh-CN" altLang="en-US" dirty="0"/>
          </a:p>
          <a:p>
            <a:r>
              <a:rPr lang="en-US" dirty="0"/>
              <a:t>$5,000 for 3He ion-implanted targets</a:t>
            </a:r>
            <a:endParaRPr lang="zh-CN" altLang="en-US" dirty="0"/>
          </a:p>
          <a:p>
            <a:r>
              <a:rPr lang="en-US" dirty="0"/>
              <a:t> </a:t>
            </a:r>
            <a:endParaRPr lang="zh-CN" altLang="en-US" dirty="0"/>
          </a:p>
          <a:p>
            <a:r>
              <a:rPr lang="en-US" dirty="0"/>
              <a:t>Chris</a:t>
            </a:r>
            <a:endParaRPr lang="zh-CN" altLang="en-US" dirty="0"/>
          </a:p>
        </p:txBody>
      </p:sp>
    </p:spTree>
    <p:extLst>
      <p:ext uri="{BB962C8B-B14F-4D97-AF65-F5344CB8AC3E}">
        <p14:creationId xmlns:p14="http://schemas.microsoft.com/office/powerpoint/2010/main" val="5667526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740307"/>
          </a:xfrm>
          <a:prstGeom prst="rect">
            <a:avLst/>
          </a:prstGeom>
        </p:spPr>
        <p:txBody>
          <a:bodyPr wrap="square">
            <a:spAutoFit/>
          </a:bodyPr>
          <a:lstStyle/>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Dear Terri and </a:t>
            </a:r>
            <a:r>
              <a:rPr lang="en-US" sz="1600" dirty="0" err="1">
                <a:solidFill>
                  <a:srgbClr val="000000"/>
                </a:solidFill>
                <a:latin typeface="+mj-lt"/>
                <a:ea typeface="宋体" panose="02010600030101010101" pitchFamily="2" charset="-122"/>
                <a:cs typeface="Times New Roman" panose="02020603050405020304" pitchFamily="18" charset="0"/>
              </a:rPr>
              <a:t>Filomena</a:t>
            </a:r>
            <a:r>
              <a:rPr lang="en-US" sz="1600" dirty="0">
                <a:solidFill>
                  <a:srgbClr val="000000"/>
                </a:solidFill>
                <a:latin typeface="+mj-lt"/>
                <a:ea typeface="宋体" panose="02010600030101010101" pitchFamily="2" charset="-122"/>
                <a:cs typeface="Times New Roman" panose="02020603050405020304" pitchFamily="18" charset="0"/>
              </a:rPr>
              <a:t>,</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Hope you are doing well considering the unusual global situation.</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We are finally getting back to this project after a while. Are you still willing and able to collaborate with us? At this point your calculations will be useful to help us propose and plan two experiments (not just one):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1) The same experiment we were initially going to do in Munich, but we will have to do it elsewhere (likely TUNL or FSU) because we were never given a chance to run in Munich and now their accelerator is unfortunately shut down forever.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2) The same reaction at the same CM energy at TRIUMF, but in inverse kinematics with a 32S beam. My group is designing an upgrade to the Doppler Shift Lifetime setup there: DSL2, which will make it more sensitive to determine lifetimes of 31S states. The angular distributions of the alphas will affect the sensitivity.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For planning the experiments, we don't need anything particularly fancy and we don't need absolute cross sections: the same method that Terri used before is probably sufficient. We just need the shapes of the angular distributions of alphas for ell = 0,1,2,3,4 for a hypothetical excited state of 31S at 6.4 MeV.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I've Cc-d Lijie Sun, a Research Associate who is working with me on planning these experiments.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This time I'm happy to say that we are not in a huge hurry.</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Hope this sounds interesting to you -- please let me know if you have any questions.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 </a:t>
            </a:r>
            <a:endParaRPr lang="en-US" sz="1600" dirty="0">
              <a:latin typeface="+mj-lt"/>
              <a:ea typeface="宋体" panose="02010600030101010101" pitchFamily="2" charset="-122"/>
              <a:cs typeface="Times New Roman" panose="02020603050405020304" pitchFamily="18" charset="0"/>
            </a:endParaRPr>
          </a:p>
          <a:p>
            <a:pPr>
              <a:spcAft>
                <a:spcPts val="0"/>
              </a:spcAft>
            </a:pPr>
            <a:r>
              <a:rPr lang="en-US" sz="1600" dirty="0">
                <a:solidFill>
                  <a:srgbClr val="000000"/>
                </a:solidFill>
                <a:latin typeface="+mj-lt"/>
                <a:ea typeface="宋体" panose="02010600030101010101" pitchFamily="2" charset="-122"/>
                <a:cs typeface="Times New Roman" panose="02020603050405020304" pitchFamily="18" charset="0"/>
              </a:rPr>
              <a:t>Have a nice weekend,</a:t>
            </a:r>
            <a:endParaRPr lang="en-US" sz="1600" dirty="0">
              <a:effectLst/>
              <a:latin typeface="+mj-lt"/>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39894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355312"/>
          </a:xfrm>
          <a:prstGeom prst="rect">
            <a:avLst/>
          </a:prstGeom>
        </p:spPr>
        <p:txBody>
          <a:bodyPr wrap="square">
            <a:spAutoFit/>
          </a:bodyPr>
          <a:lstStyle/>
          <a:p>
            <a:pPr>
              <a:spcAft>
                <a:spcPts val="0"/>
              </a:spcAft>
            </a:pPr>
            <a:r>
              <a:rPr lang="en-US" dirty="0">
                <a:solidFill>
                  <a:srgbClr val="000000"/>
                </a:solidFill>
                <a:latin typeface="Calibri" panose="020F0502020204030204" pitchFamily="34" charset="0"/>
                <a:ea typeface="宋体" panose="02010600030101010101" pitchFamily="2" charset="-122"/>
              </a:rPr>
              <a:t>Hello Chris, Lijie, and Tamas,</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 </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I am doing quite well under the circumstances, and I hope the same is true for you.  Thanks for reaching out regarding these projects.</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 </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These calculations should be pretty simple for me to get together since I already did most of this during the summer.  I will just have to look back and remember what I did and send it over!  I might be able to get to this in the next few days, but if not, I can put it on the top of my to-do list for next week, if that is ok?</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 </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The only caveat is that I plan on graduating quite soon (late May), so if there are additional calculations needed in the future, someone else will have to take over doing them.  I will try to help with this by making sure I send you all relevant inputs and store the inputs and outputs somewhere they can be accessed after I am gone.</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 </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Let me know if that sounds good!  </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 </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All the best,</a:t>
            </a:r>
            <a:endParaRPr lang="en-US" dirty="0">
              <a:latin typeface="Times New Roman" panose="02020603050405020304" pitchFamily="18" charset="0"/>
              <a:ea typeface="宋体" panose="02010600030101010101" pitchFamily="2" charset="-122"/>
            </a:endParaRPr>
          </a:p>
          <a:p>
            <a:pPr>
              <a:spcAft>
                <a:spcPts val="0"/>
              </a:spcAft>
            </a:pPr>
            <a:r>
              <a:rPr lang="en-US" dirty="0">
                <a:solidFill>
                  <a:srgbClr val="000000"/>
                </a:solidFill>
                <a:latin typeface="Calibri" panose="020F0502020204030204" pitchFamily="34" charset="0"/>
                <a:ea typeface="宋体" panose="02010600030101010101" pitchFamily="2" charset="-122"/>
              </a:rPr>
              <a:t>Terri</a:t>
            </a:r>
            <a:endParaRPr lang="en-US"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5508293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2CD264-3DB2-4490-9486-BD88CD063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32" y="0"/>
            <a:ext cx="8740736" cy="6858000"/>
          </a:xfrm>
          <a:prstGeom prst="rect">
            <a:avLst/>
          </a:prstGeom>
        </p:spPr>
      </p:pic>
      <p:sp>
        <p:nvSpPr>
          <p:cNvPr id="7" name="TextBox 6">
            <a:extLst>
              <a:ext uri="{FF2B5EF4-FFF2-40B4-BE49-F238E27FC236}">
                <a16:creationId xmlns:a16="http://schemas.microsoft.com/office/drawing/2014/main" id="{B8CB25EB-52CC-4F48-83CC-A2C5D3CBACC9}"/>
              </a:ext>
            </a:extLst>
          </p:cNvPr>
          <p:cNvSpPr txBox="1"/>
          <p:nvPr/>
        </p:nvSpPr>
        <p:spPr>
          <a:xfrm>
            <a:off x="201632" y="391886"/>
            <a:ext cx="4985275" cy="369332"/>
          </a:xfrm>
          <a:prstGeom prst="rect">
            <a:avLst/>
          </a:prstGeom>
          <a:noFill/>
        </p:spPr>
        <p:txBody>
          <a:bodyPr wrap="none" rtlCol="0">
            <a:spAutoFit/>
          </a:bodyPr>
          <a:lstStyle/>
          <a:p>
            <a:r>
              <a:rPr lang="en-US" altLang="zh-CN" dirty="0"/>
              <a:t>Procurement Technical Representative PTR Training</a:t>
            </a:r>
            <a:endParaRPr lang="zh-CN" altLang="en-US" dirty="0"/>
          </a:p>
        </p:txBody>
      </p:sp>
    </p:spTree>
    <p:extLst>
      <p:ext uri="{BB962C8B-B14F-4D97-AF65-F5344CB8AC3E}">
        <p14:creationId xmlns:p14="http://schemas.microsoft.com/office/powerpoint/2010/main" val="22772857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986528"/>
          </a:xfrm>
          <a:prstGeom prst="rect">
            <a:avLst/>
          </a:prstGeom>
        </p:spPr>
        <p:txBody>
          <a:bodyPr wrap="square">
            <a:spAutoFit/>
          </a:bodyPr>
          <a:lstStyle/>
          <a:p>
            <a:pPr algn="just">
              <a:spcAft>
                <a:spcPts val="0"/>
              </a:spcAft>
            </a:pPr>
            <a:r>
              <a:rPr lang="en-US" sz="1600" dirty="0">
                <a:solidFill>
                  <a:srgbClr val="1F497D"/>
                </a:solidFill>
                <a:latin typeface="Calibri" panose="020F0502020204030204" pitchFamily="34" charset="0"/>
                <a:ea typeface="宋体" panose="02010600030101010101" pitchFamily="2" charset="-122"/>
              </a:rPr>
              <a:t>Hi All,</a:t>
            </a:r>
            <a:endParaRPr lang="en-US" sz="1600" dirty="0">
              <a:latin typeface="Times New Roman" panose="02020603050405020304" pitchFamily="18" charset="0"/>
              <a:ea typeface="宋体" panose="02010600030101010101" pitchFamily="2" charset="-122"/>
            </a:endParaRPr>
          </a:p>
          <a:p>
            <a:pPr algn="just">
              <a:spcAft>
                <a:spcPts val="0"/>
              </a:spcAft>
            </a:pPr>
            <a:r>
              <a:rPr lang="en-US" sz="1600" dirty="0">
                <a:solidFill>
                  <a:srgbClr val="1F497D"/>
                </a:solidFill>
                <a:latin typeface="Calibri" panose="020F0502020204030204" pitchFamily="34" charset="0"/>
                <a:ea typeface="宋体" panose="02010600030101010101" pitchFamily="2" charset="-122"/>
              </a:rPr>
              <a:t>I wanted to update you on the status of our mechanical design and solicit feedback on several items. Attached is an image of the design in progress by Cody </a:t>
            </a:r>
            <a:r>
              <a:rPr lang="en-US" sz="1600" dirty="0" err="1">
                <a:solidFill>
                  <a:srgbClr val="1F497D"/>
                </a:solidFill>
                <a:latin typeface="Calibri" panose="020F0502020204030204" pitchFamily="34" charset="0"/>
                <a:ea typeface="宋体" panose="02010600030101010101" pitchFamily="2" charset="-122"/>
              </a:rPr>
              <a:t>Norat</a:t>
            </a:r>
            <a:r>
              <a:rPr lang="en-US" sz="1600" dirty="0">
                <a:solidFill>
                  <a:srgbClr val="1F497D"/>
                </a:solidFill>
                <a:latin typeface="Calibri" panose="020F0502020204030204" pitchFamily="34" charset="0"/>
                <a:ea typeface="宋体" panose="02010600030101010101" pitchFamily="2" charset="-122"/>
              </a:rPr>
              <a:t>. You will see that we were able to keep essentially everything the same except for the Si detector hardware and </a:t>
            </a:r>
            <a:r>
              <a:rPr lang="en-US" sz="1600" dirty="0" err="1">
                <a:solidFill>
                  <a:srgbClr val="1F497D"/>
                </a:solidFill>
                <a:latin typeface="Calibri" panose="020F0502020204030204" pitchFamily="34" charset="0"/>
                <a:ea typeface="宋体" panose="02010600030101010101" pitchFamily="2" charset="-122"/>
              </a:rPr>
              <a:t>feedthroughs</a:t>
            </a:r>
            <a:r>
              <a:rPr lang="en-US" sz="1600" dirty="0">
                <a:solidFill>
                  <a:srgbClr val="1F497D"/>
                </a:solidFill>
                <a:latin typeface="Calibri" panose="020F0502020204030204" pitchFamily="34" charset="0"/>
                <a:ea typeface="宋体" panose="02010600030101010101" pitchFamily="2" charset="-122"/>
              </a:rPr>
              <a:t>. This will keep things simple and help to minimize the design and hardware expenses.</a:t>
            </a:r>
            <a:endParaRPr lang="en-US" sz="1600" dirty="0">
              <a:latin typeface="Times New Roman" panose="02020603050405020304" pitchFamily="18" charset="0"/>
              <a:ea typeface="宋体" panose="02010600030101010101" pitchFamily="2" charset="-122"/>
            </a:endParaRPr>
          </a:p>
          <a:p>
            <a:pPr algn="just">
              <a:spcAft>
                <a:spcPts val="0"/>
              </a:spcAft>
            </a:pPr>
            <a:r>
              <a:rPr lang="en-US" sz="1600" dirty="0">
                <a:solidFill>
                  <a:srgbClr val="1F497D"/>
                </a:solidFill>
                <a:latin typeface="Calibri" panose="020F0502020204030204" pitchFamily="34" charset="0"/>
                <a:ea typeface="宋体" panose="02010600030101010101" pitchFamily="2" charset="-122"/>
              </a:rPr>
              <a:t> </a:t>
            </a:r>
            <a:endParaRPr lang="en-US" sz="1600" dirty="0">
              <a:latin typeface="Times New Roman" panose="02020603050405020304" pitchFamily="18" charset="0"/>
              <a:ea typeface="宋体" panose="02010600030101010101" pitchFamily="2" charset="-122"/>
            </a:endParaRPr>
          </a:p>
          <a:p>
            <a:pPr indent="-228600" algn="just">
              <a:spcAft>
                <a:spcPts val="0"/>
              </a:spcAft>
            </a:pPr>
            <a:r>
              <a:rPr lang="en-US" sz="1600" dirty="0">
                <a:solidFill>
                  <a:srgbClr val="1F497D"/>
                </a:solidFill>
                <a:latin typeface="Calibri" panose="020F0502020204030204" pitchFamily="34" charset="0"/>
                <a:ea typeface="宋体" panose="02010600030101010101" pitchFamily="2" charset="-122"/>
              </a:rPr>
              <a:t>1)</a:t>
            </a:r>
            <a:r>
              <a:rPr lang="en-US" sz="1600" dirty="0">
                <a:solidFill>
                  <a:srgbClr val="1F497D"/>
                </a:solidFill>
                <a:latin typeface="Times New Roman" panose="02020603050405020304" pitchFamily="18" charset="0"/>
                <a:ea typeface="宋体" panose="02010600030101010101" pitchFamily="2" charset="-122"/>
              </a:rPr>
              <a:t>      </a:t>
            </a:r>
            <a:r>
              <a:rPr lang="en-US" sz="1600" dirty="0">
                <a:solidFill>
                  <a:srgbClr val="1F497D"/>
                </a:solidFill>
                <a:latin typeface="Calibri" panose="020F0502020204030204" pitchFamily="34" charset="0"/>
                <a:ea typeface="宋体" panose="02010600030101010101" pitchFamily="2" charset="-122"/>
              </a:rPr>
              <a:t>The drawings we received from TRIUMF did not have the ladder going through the copper channel that has been there as long as I can remember, so our drawing does not yet have it either. Was this added later? What is the purpose of it? Should we add it to the drawing? If so, Barry do you have the drawings or dimensions? If you don’t know what I mean, see Figure 4.6 of Cathleen’s thesis (attached).</a:t>
            </a:r>
            <a:endParaRPr lang="en-US" sz="1600" dirty="0">
              <a:latin typeface="Times New Roman" panose="02020603050405020304" pitchFamily="18" charset="0"/>
              <a:ea typeface="宋体" panose="02010600030101010101" pitchFamily="2" charset="-122"/>
            </a:endParaRPr>
          </a:p>
          <a:p>
            <a:pPr indent="-228600" algn="just">
              <a:spcAft>
                <a:spcPts val="0"/>
              </a:spcAft>
            </a:pPr>
            <a:r>
              <a:rPr lang="en-US" sz="1600" dirty="0">
                <a:solidFill>
                  <a:srgbClr val="1F497D"/>
                </a:solidFill>
                <a:latin typeface="Calibri" panose="020F0502020204030204" pitchFamily="34" charset="0"/>
                <a:ea typeface="宋体" panose="02010600030101010101" pitchFamily="2" charset="-122"/>
              </a:rPr>
              <a:t>2)</a:t>
            </a:r>
            <a:r>
              <a:rPr lang="en-US" sz="1600" dirty="0">
                <a:solidFill>
                  <a:srgbClr val="1F497D"/>
                </a:solidFill>
                <a:latin typeface="Times New Roman" panose="02020603050405020304" pitchFamily="18" charset="0"/>
                <a:ea typeface="宋体" panose="02010600030101010101" pitchFamily="2" charset="-122"/>
              </a:rPr>
              <a:t>      </a:t>
            </a:r>
            <a:r>
              <a:rPr lang="en-US" sz="1600" dirty="0">
                <a:solidFill>
                  <a:srgbClr val="1F497D"/>
                </a:solidFill>
                <a:latin typeface="Calibri" panose="020F0502020204030204" pitchFamily="34" charset="0"/>
                <a:ea typeface="宋体" panose="02010600030101010101" pitchFamily="2" charset="-122"/>
              </a:rPr>
              <a:t>The Si detectors in the drawing have their connectors on the bottom. This will minimize the length of the cables, which is optimal for noise, but will make them difficult to access from above. I’m not sure if this is really a problem, since I believe we can connect the cables before attaching the </a:t>
            </a:r>
            <a:r>
              <a:rPr lang="en-US" sz="1600" dirty="0" err="1">
                <a:solidFill>
                  <a:srgbClr val="1F497D"/>
                </a:solidFill>
                <a:latin typeface="Calibri" panose="020F0502020204030204" pitchFamily="34" charset="0"/>
                <a:ea typeface="宋体" panose="02010600030101010101" pitchFamily="2" charset="-122"/>
              </a:rPr>
              <a:t>feedthrough</a:t>
            </a:r>
            <a:r>
              <a:rPr lang="en-US" sz="1600" dirty="0">
                <a:solidFill>
                  <a:srgbClr val="1F497D"/>
                </a:solidFill>
                <a:latin typeface="Calibri" panose="020F0502020204030204" pitchFamily="34" charset="0"/>
                <a:ea typeface="宋体" panose="02010600030101010101" pitchFamily="2" charset="-122"/>
              </a:rPr>
              <a:t> plate and then just leave them. Do you see a problem with this? Actually I just noticed that the </a:t>
            </a:r>
            <a:r>
              <a:rPr lang="en-US" sz="1600" dirty="0" err="1">
                <a:solidFill>
                  <a:srgbClr val="1F497D"/>
                </a:solidFill>
                <a:latin typeface="Calibri" panose="020F0502020204030204" pitchFamily="34" charset="0"/>
                <a:ea typeface="宋体" panose="02010600030101010101" pitchFamily="2" charset="-122"/>
              </a:rPr>
              <a:t>feedthrough</a:t>
            </a:r>
            <a:r>
              <a:rPr lang="en-US" sz="1600" dirty="0">
                <a:solidFill>
                  <a:srgbClr val="1F497D"/>
                </a:solidFill>
                <a:latin typeface="Calibri" panose="020F0502020204030204" pitchFamily="34" charset="0"/>
                <a:ea typeface="宋体" panose="02010600030101010101" pitchFamily="2" charset="-122"/>
              </a:rPr>
              <a:t> for the ribbon cable is not in the best spot. I wonder if we should make a new </a:t>
            </a:r>
            <a:r>
              <a:rPr lang="en-US" sz="1600" dirty="0" err="1">
                <a:solidFill>
                  <a:srgbClr val="1F497D"/>
                </a:solidFill>
                <a:latin typeface="Calibri" panose="020F0502020204030204" pitchFamily="34" charset="0"/>
                <a:ea typeface="宋体" panose="02010600030101010101" pitchFamily="2" charset="-122"/>
              </a:rPr>
              <a:t>feedthrough</a:t>
            </a:r>
            <a:r>
              <a:rPr lang="en-US" sz="1600" dirty="0">
                <a:solidFill>
                  <a:srgbClr val="1F497D"/>
                </a:solidFill>
                <a:latin typeface="Calibri" panose="020F0502020204030204" pitchFamily="34" charset="0"/>
                <a:ea typeface="宋体" panose="02010600030101010101" pitchFamily="2" charset="-122"/>
              </a:rPr>
              <a:t> plate rather than modifying the old one.</a:t>
            </a:r>
            <a:endParaRPr lang="en-US" sz="1600" dirty="0">
              <a:latin typeface="Times New Roman" panose="02020603050405020304" pitchFamily="18" charset="0"/>
              <a:ea typeface="宋体" panose="02010600030101010101" pitchFamily="2" charset="-122"/>
            </a:endParaRPr>
          </a:p>
          <a:p>
            <a:pPr indent="-228600" algn="just">
              <a:spcAft>
                <a:spcPts val="0"/>
              </a:spcAft>
            </a:pPr>
            <a:r>
              <a:rPr lang="en-US" sz="1600" dirty="0">
                <a:solidFill>
                  <a:srgbClr val="1F497D"/>
                </a:solidFill>
                <a:latin typeface="Calibri" panose="020F0502020204030204" pitchFamily="34" charset="0"/>
                <a:ea typeface="宋体" panose="02010600030101010101" pitchFamily="2" charset="-122"/>
              </a:rPr>
              <a:t>3)</a:t>
            </a:r>
            <a:r>
              <a:rPr lang="en-US" sz="1600" dirty="0">
                <a:solidFill>
                  <a:srgbClr val="1F497D"/>
                </a:solidFill>
                <a:latin typeface="Times New Roman" panose="02020603050405020304" pitchFamily="18" charset="0"/>
                <a:ea typeface="宋体" panose="02010600030101010101" pitchFamily="2" charset="-122"/>
              </a:rPr>
              <a:t>      </a:t>
            </a:r>
            <a:r>
              <a:rPr lang="en-US" sz="1600" dirty="0">
                <a:solidFill>
                  <a:srgbClr val="1F497D"/>
                </a:solidFill>
                <a:latin typeface="Calibri" panose="020F0502020204030204" pitchFamily="34" charset="0"/>
                <a:ea typeface="宋体" panose="02010600030101010101" pitchFamily="2" charset="-122"/>
              </a:rPr>
              <a:t>We decided to fix the position of the Si detectors rather than making it x-y-z adjustable as in the previous setup. The nominal z-position is essentially the same as before and Lijie verified that this will improve both our overall solid angle and our angular resolution substantially. I don’t see any reason that we would want to adjust it in the future. Fixing the x-y position may leave us vulnerable to misalignment, but I would be surprised if we end up being off by more than a few mm and the detailed position information from the DSSSD will enable us to figure out where the beam axis truly is in analysis (we would probably do this anyway).</a:t>
            </a:r>
            <a:endParaRPr lang="en-US" sz="1600" dirty="0">
              <a:latin typeface="Times New Roman" panose="02020603050405020304" pitchFamily="18" charset="0"/>
              <a:ea typeface="宋体" panose="02010600030101010101" pitchFamily="2" charset="-122"/>
            </a:endParaRPr>
          </a:p>
          <a:p>
            <a:pPr algn="just">
              <a:spcAft>
                <a:spcPts val="0"/>
              </a:spcAft>
            </a:pPr>
            <a:r>
              <a:rPr lang="en-US" sz="1600" dirty="0">
                <a:solidFill>
                  <a:srgbClr val="1F497D"/>
                </a:solidFill>
                <a:latin typeface="Calibri" panose="020F0502020204030204" pitchFamily="34" charset="0"/>
                <a:ea typeface="宋体" panose="02010600030101010101" pitchFamily="2" charset="-122"/>
              </a:rPr>
              <a:t> </a:t>
            </a:r>
            <a:endParaRPr lang="en-US" sz="1600" dirty="0">
              <a:latin typeface="Times New Roman" panose="02020603050405020304" pitchFamily="18" charset="0"/>
              <a:ea typeface="宋体" panose="02010600030101010101" pitchFamily="2" charset="-122"/>
            </a:endParaRPr>
          </a:p>
          <a:p>
            <a:pPr algn="just">
              <a:spcAft>
                <a:spcPts val="0"/>
              </a:spcAft>
            </a:pPr>
            <a:r>
              <a:rPr lang="en-US" sz="1600" dirty="0">
                <a:solidFill>
                  <a:srgbClr val="1F497D"/>
                </a:solidFill>
                <a:latin typeface="Calibri" panose="020F0502020204030204" pitchFamily="34" charset="0"/>
                <a:ea typeface="宋体" panose="02010600030101010101" pitchFamily="2" charset="-122"/>
              </a:rPr>
              <a:t>Please let me know if you have feedback on these issues or any other aspects of the design.</a:t>
            </a:r>
            <a:endParaRPr lang="en-US" sz="1600" dirty="0">
              <a:latin typeface="Times New Roman" panose="02020603050405020304" pitchFamily="18" charset="0"/>
              <a:ea typeface="宋体" panose="02010600030101010101" pitchFamily="2" charset="-122"/>
            </a:endParaRPr>
          </a:p>
          <a:p>
            <a:pPr algn="just">
              <a:spcAft>
                <a:spcPts val="0"/>
              </a:spcAft>
            </a:pPr>
            <a:r>
              <a:rPr lang="en-US" sz="1600" dirty="0">
                <a:solidFill>
                  <a:srgbClr val="1F497D"/>
                </a:solidFill>
                <a:latin typeface="Calibri" panose="020F0502020204030204" pitchFamily="34" charset="0"/>
                <a:ea typeface="宋体" panose="02010600030101010101" pitchFamily="2" charset="-122"/>
              </a:rPr>
              <a:t>Thanks,</a:t>
            </a:r>
            <a:endParaRPr lang="en-US" sz="1600" dirty="0">
              <a:latin typeface="Times New Roman" panose="02020603050405020304" pitchFamily="18" charset="0"/>
              <a:ea typeface="宋体" panose="02010600030101010101" pitchFamily="2" charset="-122"/>
            </a:endParaRPr>
          </a:p>
          <a:p>
            <a:pPr algn="just">
              <a:spcAft>
                <a:spcPts val="0"/>
              </a:spcAft>
            </a:pPr>
            <a:r>
              <a:rPr lang="en-US" sz="1600" dirty="0">
                <a:solidFill>
                  <a:srgbClr val="1F497D"/>
                </a:solidFill>
                <a:latin typeface="Calibri" panose="020F0502020204030204" pitchFamily="34" charset="0"/>
                <a:ea typeface="宋体" panose="02010600030101010101" pitchFamily="2" charset="-122"/>
              </a:rPr>
              <a:t> </a:t>
            </a:r>
            <a:endParaRPr lang="en-US" sz="1600" dirty="0">
              <a:latin typeface="Times New Roman" panose="02020603050405020304" pitchFamily="18" charset="0"/>
              <a:ea typeface="宋体" panose="02010600030101010101" pitchFamily="2" charset="-122"/>
            </a:endParaRPr>
          </a:p>
          <a:p>
            <a:pPr algn="just">
              <a:spcAft>
                <a:spcPts val="0"/>
              </a:spcAft>
            </a:pPr>
            <a:r>
              <a:rPr lang="en-US" sz="1600" dirty="0">
                <a:solidFill>
                  <a:srgbClr val="1F497D"/>
                </a:solidFill>
                <a:latin typeface="Calibri" panose="020F0502020204030204" pitchFamily="34" charset="0"/>
                <a:ea typeface="宋体" panose="02010600030101010101" pitchFamily="2" charset="-122"/>
              </a:rPr>
              <a:t>Chris</a:t>
            </a:r>
            <a:endParaRPr lang="en-US" sz="16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7169958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786199"/>
          </a:xfrm>
          <a:prstGeom prst="rect">
            <a:avLst/>
          </a:prstGeom>
        </p:spPr>
        <p:txBody>
          <a:bodyPr wrap="square">
            <a:spAutoFit/>
          </a:bodyPr>
          <a:lstStyle/>
          <a:p>
            <a:pPr indent="-228600">
              <a:spcAft>
                <a:spcPts val="0"/>
              </a:spcAft>
            </a:pPr>
            <a:r>
              <a:rPr lang="en-US" sz="1600" dirty="0">
                <a:solidFill>
                  <a:srgbClr val="1F497D"/>
                </a:solidFill>
                <a:latin typeface="Calibri" panose="020F0502020204030204" pitchFamily="34" charset="0"/>
                <a:ea typeface="宋体" panose="02010600030101010101" pitchFamily="2" charset="-122"/>
              </a:rPr>
              <a:t>1)</a:t>
            </a:r>
            <a:r>
              <a:rPr lang="en-US" sz="800" dirty="0">
                <a:solidFill>
                  <a:srgbClr val="1F497D"/>
                </a:solidFill>
                <a:latin typeface="Calibri" panose="020F0502020204030204" pitchFamily="34" charset="0"/>
                <a:ea typeface="宋体" panose="02010600030101010101" pitchFamily="2" charset="-122"/>
              </a:rPr>
              <a:t>      </a:t>
            </a:r>
            <a:r>
              <a:rPr lang="en-US" sz="1600" dirty="0">
                <a:solidFill>
                  <a:srgbClr val="1F497D"/>
                </a:solidFill>
                <a:latin typeface="Calibri" panose="020F0502020204030204" pitchFamily="34" charset="0"/>
                <a:ea typeface="宋体" panose="02010600030101010101" pitchFamily="2" charset="-122"/>
              </a:rPr>
              <a:t>The drawings we received from TRIUMF did not have the ladder going through the copper channel that has been there as long as I can remember, so our drawing does not yet have it either. Was this added later? What is the purpose of it? Should we add it to the drawing? If so, Barry do you have the drawings or dimensions? If you don’t know what I mean, see Figure 4.6 of Cathleen’s thesis (attached).</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Yes, two additional copper brackets were added after the initial design to increase heat transfer. Here’s a quote from my student </a:t>
            </a:r>
            <a:r>
              <a:rPr lang="en-US" dirty="0" err="1">
                <a:latin typeface="Times New Roman" panose="02020603050405020304" pitchFamily="18" charset="0"/>
                <a:ea typeface="Times New Roman" panose="02020603050405020304" pitchFamily="18" charset="0"/>
              </a:rPr>
              <a:t>Mythil</a:t>
            </a:r>
            <a:r>
              <a:rPr lang="en-US" dirty="0">
                <a:latin typeface="Times New Roman" panose="02020603050405020304" pitchFamily="18" charset="0"/>
                <a:ea typeface="Times New Roman" panose="02020603050405020304" pitchFamily="18" charset="0"/>
              </a:rPr>
              <a:t> Subramanian's thesis on these:</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"Two additional Cu brackets of area </a:t>
            </a:r>
            <a:r>
              <a:rPr lang="en-US" dirty="0">
                <a:latin typeface="Cambria Math" panose="02040503050406030204" pitchFamily="18" charset="0"/>
                <a:ea typeface="Times New Roman" panose="02020603050405020304" pitchFamily="18" charset="0"/>
                <a:cs typeface="Cambria Math" panose="02040503050406030204" pitchFamily="18" charset="0"/>
              </a:rPr>
              <a:t>∼</a:t>
            </a:r>
            <a:r>
              <a:rPr lang="en-US" dirty="0">
                <a:latin typeface="Times New Roman" panose="02020603050405020304" pitchFamily="18" charset="0"/>
                <a:ea typeface="Times New Roman" panose="02020603050405020304" pitchFamily="18" charset="0"/>
              </a:rPr>
              <a:t> 3.7 cm^2 each were attached to the shroud.</a:t>
            </a: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r>
              <a:rPr lang="en-US" dirty="0">
                <a:latin typeface="Times New Roman" panose="02020603050405020304" pitchFamily="18" charset="0"/>
                <a:ea typeface="Times New Roman" panose="02020603050405020304" pitchFamily="18" charset="0"/>
              </a:rPr>
              <a:t>The additional Cu brackets are made up of three plates - 2 parallel plates and a third perpendicular to the other two. The two parallel plates have the same width and height but were designed to have different lengths. The entire Cu bracket was mounted on the boron nitride piece by coupling the longer of the parallel plates to the boron nitride piece. The additional copper brackets cool down to the shroud temperature. The shorter parallel plate made contact with the target ladder after the shroud was cold. This plate was designed to be short to ensure that the ladder could move vertically without disturbing the alignment of the shroud and the additional Cu brackets.”</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I don’t have any additional drawings. These brackets greatly improved the cooling and should be added in some form. Let me know if you need us to take more photos.</a:t>
            </a:r>
            <a:endParaRPr lang="en-US"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7396066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2308324"/>
          </a:xfrm>
          <a:prstGeom prst="rect">
            <a:avLst/>
          </a:prstGeom>
        </p:spPr>
        <p:txBody>
          <a:bodyPr wrap="square">
            <a:spAutoFit/>
          </a:bodyPr>
          <a:lstStyle/>
          <a:p>
            <a:pPr indent="-228600">
              <a:spcAft>
                <a:spcPts val="0"/>
              </a:spcAft>
            </a:pPr>
            <a:r>
              <a:rPr lang="en-US" dirty="0">
                <a:solidFill>
                  <a:srgbClr val="1F497D"/>
                </a:solidFill>
                <a:latin typeface="Calibri" panose="020F0502020204030204" pitchFamily="34" charset="0"/>
                <a:ea typeface="宋体" panose="02010600030101010101" pitchFamily="2" charset="-122"/>
              </a:rPr>
              <a:t>2)</a:t>
            </a:r>
            <a:r>
              <a:rPr lang="en-US" sz="900" dirty="0">
                <a:solidFill>
                  <a:srgbClr val="1F497D"/>
                </a:solidFill>
                <a:latin typeface="Calibri" panose="020F0502020204030204" pitchFamily="34" charset="0"/>
                <a:ea typeface="宋体" panose="02010600030101010101" pitchFamily="2" charset="-122"/>
              </a:rPr>
              <a:t>      </a:t>
            </a:r>
            <a:r>
              <a:rPr lang="en-US" dirty="0">
                <a:solidFill>
                  <a:srgbClr val="1F497D"/>
                </a:solidFill>
                <a:latin typeface="Calibri" panose="020F0502020204030204" pitchFamily="34" charset="0"/>
                <a:ea typeface="宋体" panose="02010600030101010101" pitchFamily="2" charset="-122"/>
              </a:rPr>
              <a:t>The Si detectors in the drawing have their connectors on the bottom. This will minimize the length of the cables, which is optimal for noise, but will make them difficult to access from above. I’m not sure if this is really a problem, since I believe we can connect the cables before attaching the </a:t>
            </a:r>
            <a:r>
              <a:rPr lang="en-US" dirty="0" err="1">
                <a:solidFill>
                  <a:srgbClr val="1F497D"/>
                </a:solidFill>
                <a:latin typeface="Calibri" panose="020F0502020204030204" pitchFamily="34" charset="0"/>
                <a:ea typeface="宋体" panose="02010600030101010101" pitchFamily="2" charset="-122"/>
              </a:rPr>
              <a:t>feedthrough</a:t>
            </a:r>
            <a:r>
              <a:rPr lang="en-US" dirty="0">
                <a:solidFill>
                  <a:srgbClr val="1F497D"/>
                </a:solidFill>
                <a:latin typeface="Calibri" panose="020F0502020204030204" pitchFamily="34" charset="0"/>
                <a:ea typeface="宋体" panose="02010600030101010101" pitchFamily="2" charset="-122"/>
              </a:rPr>
              <a:t> plate and then just leave them. Do you see a problem with this? Actually I just noticed that the </a:t>
            </a:r>
            <a:r>
              <a:rPr lang="en-US" dirty="0" err="1">
                <a:solidFill>
                  <a:srgbClr val="1F497D"/>
                </a:solidFill>
                <a:latin typeface="Calibri" panose="020F0502020204030204" pitchFamily="34" charset="0"/>
                <a:ea typeface="宋体" panose="02010600030101010101" pitchFamily="2" charset="-122"/>
              </a:rPr>
              <a:t>feedthrough</a:t>
            </a:r>
            <a:r>
              <a:rPr lang="en-US" dirty="0">
                <a:solidFill>
                  <a:srgbClr val="1F497D"/>
                </a:solidFill>
                <a:latin typeface="Calibri" panose="020F0502020204030204" pitchFamily="34" charset="0"/>
                <a:ea typeface="宋体" panose="02010600030101010101" pitchFamily="2" charset="-122"/>
              </a:rPr>
              <a:t> for the ribbon cable is not in the best spot. I wonder if we should make a new </a:t>
            </a:r>
            <a:r>
              <a:rPr lang="en-US" dirty="0" err="1">
                <a:solidFill>
                  <a:srgbClr val="1F497D"/>
                </a:solidFill>
                <a:latin typeface="Calibri" panose="020F0502020204030204" pitchFamily="34" charset="0"/>
                <a:ea typeface="宋体" panose="02010600030101010101" pitchFamily="2" charset="-122"/>
              </a:rPr>
              <a:t>feedthrough</a:t>
            </a:r>
            <a:r>
              <a:rPr lang="en-US" dirty="0">
                <a:solidFill>
                  <a:srgbClr val="1F497D"/>
                </a:solidFill>
                <a:latin typeface="Calibri" panose="020F0502020204030204" pitchFamily="34" charset="0"/>
                <a:ea typeface="宋体" panose="02010600030101010101" pitchFamily="2" charset="-122"/>
              </a:rPr>
              <a:t> plate rather than modifying the old one.</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I agree that this should be optimized in a new feed through plate.</a:t>
            </a:r>
            <a:endParaRPr lang="en-US"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6427421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5932"/>
            <a:ext cx="9144000" cy="6524863"/>
          </a:xfrm>
          <a:prstGeom prst="rect">
            <a:avLst/>
          </a:prstGeom>
        </p:spPr>
        <p:txBody>
          <a:bodyPr wrap="square">
            <a:spAutoFit/>
          </a:bodyPr>
          <a:lstStyle/>
          <a:p>
            <a:pPr indent="-228600">
              <a:spcAft>
                <a:spcPts val="0"/>
              </a:spcAft>
            </a:pPr>
            <a:r>
              <a:rPr lang="en-US" sz="1600" dirty="0">
                <a:solidFill>
                  <a:srgbClr val="1F497D"/>
                </a:solidFill>
                <a:latin typeface="Calibri" panose="020F0502020204030204" pitchFamily="34" charset="0"/>
                <a:ea typeface="宋体" panose="02010600030101010101" pitchFamily="2" charset="-122"/>
              </a:rPr>
              <a:t>3)</a:t>
            </a:r>
            <a:r>
              <a:rPr lang="en-US" sz="800" dirty="0">
                <a:solidFill>
                  <a:srgbClr val="1F497D"/>
                </a:solidFill>
                <a:latin typeface="Calibri" panose="020F0502020204030204" pitchFamily="34" charset="0"/>
                <a:ea typeface="宋体" panose="02010600030101010101" pitchFamily="2" charset="-122"/>
              </a:rPr>
              <a:t>      </a:t>
            </a:r>
            <a:r>
              <a:rPr lang="en-US" sz="1600" dirty="0">
                <a:solidFill>
                  <a:srgbClr val="1F497D"/>
                </a:solidFill>
                <a:latin typeface="Calibri" panose="020F0502020204030204" pitchFamily="34" charset="0"/>
                <a:ea typeface="宋体" panose="02010600030101010101" pitchFamily="2" charset="-122"/>
              </a:rPr>
              <a:t>We decided to fix the position of the Si detectors rather than making it x-y-z adjustable as in the previous setup. The nominal z-position is essentially the same as before and Lijie verified that this will improve both our overall solid angle and our angular resolution substantially. I don’t see any reason that we would want to adjust it in the future. Fixing the x-y position may leave us vulnerable to misalignment, but I would be surprised if we end up being off by more than a few mm and the detailed position information from the DSSSD will enable us to figure out where the beam axis truly is in analysis (we would probably do this anyway).</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Times New Roman" panose="02020603050405020304" pitchFamily="18" charset="0"/>
              </a:rPr>
              <a:t>The aperture plate in front of the SSBs defined their acceptance in cases where it was used, and otherwise the acceptance was defined by the 2nd SSB. Typical solid angles were 1 </a:t>
            </a:r>
            <a:r>
              <a:rPr lang="en-US" dirty="0" err="1">
                <a:latin typeface="Times New Roman" panose="02020603050405020304" pitchFamily="18" charset="0"/>
                <a:ea typeface="Times New Roman" panose="02020603050405020304" pitchFamily="18" charset="0"/>
              </a:rPr>
              <a:t>sr</a:t>
            </a:r>
            <a:r>
              <a:rPr lang="en-US" dirty="0">
                <a:latin typeface="Times New Roman" panose="02020603050405020304" pitchFamily="18" charset="0"/>
                <a:ea typeface="Times New Roman" panose="02020603050405020304" pitchFamily="18" charset="0"/>
              </a:rPr>
              <a:t>, so approximately 8% of 4 pi. I don’t see a problem with fixing the longitudinal position, as the angular resolution can be varied by grouping together multiple pixels. The only potential concern with large solid angle coverage would be count rate limitations due to elastic scattering of the 3He. The provision of another aperture plate would eliminate any potential downside here, but I don’t know that it would fit. Lijie might want to do some elastic scattering calculations for the largest angles to make sure this wouldn’t be a problem.</a:t>
            </a:r>
          </a:p>
          <a:p>
            <a:pPr>
              <a:spcAft>
                <a:spcPts val="0"/>
              </a:spcAft>
            </a:pPr>
            <a:endParaRPr lang="en-US" dirty="0">
              <a:latin typeface="Times New Roman" panose="02020603050405020304" pitchFamily="18" charset="0"/>
              <a:ea typeface="宋体" panose="02010600030101010101" pitchFamily="2" charset="-122"/>
            </a:endParaRPr>
          </a:p>
          <a:p>
            <a:pPr>
              <a:spcAft>
                <a:spcPts val="0"/>
              </a:spcAft>
            </a:pPr>
            <a:endParaRPr lang="en-US" dirty="0">
              <a:latin typeface="Times New Roman" panose="02020603050405020304" pitchFamily="18" charset="0"/>
              <a:ea typeface="宋体" panose="02010600030101010101" pitchFamily="2" charset="-122"/>
            </a:endParaRPr>
          </a:p>
          <a:p>
            <a:pPr>
              <a:spcAft>
                <a:spcPts val="0"/>
              </a:spcAft>
            </a:pPr>
            <a:r>
              <a:rPr lang="en-US" dirty="0">
                <a:latin typeface="Times New Roman" panose="02020603050405020304" pitchFamily="18" charset="0"/>
                <a:ea typeface="宋体" panose="02010600030101010101" pitchFamily="2" charset="-122"/>
              </a:rPr>
              <a:t>So, the thing that translation along the beam axis buys you is the opportunity to make the choice between angular resolution and solid angle coverage in the future.  In the 23Mg and the 31S, the choice you want to make is for coverage, but this might not hold in other experiments.  It may turn out that pulling the detector back doesn't buy you anything because of </a:t>
            </a:r>
            <a:r>
              <a:rPr lang="en-US" b="1" dirty="0">
                <a:solidFill>
                  <a:srgbClr val="FF0000"/>
                </a:solidFill>
                <a:latin typeface="Times New Roman" panose="02020603050405020304" pitchFamily="18" charset="0"/>
                <a:ea typeface="宋体" panose="02010600030101010101" pitchFamily="2" charset="-122"/>
              </a:rPr>
              <a:t>straggling</a:t>
            </a:r>
            <a:r>
              <a:rPr lang="en-US" dirty="0">
                <a:solidFill>
                  <a:srgbClr val="FF0000"/>
                </a:solidFill>
                <a:latin typeface="Times New Roman" panose="02020603050405020304" pitchFamily="18" charset="0"/>
                <a:ea typeface="宋体" panose="02010600030101010101" pitchFamily="2" charset="-122"/>
              </a:rPr>
              <a:t> </a:t>
            </a:r>
            <a:r>
              <a:rPr lang="en-US" dirty="0">
                <a:latin typeface="Times New Roman" panose="02020603050405020304" pitchFamily="18" charset="0"/>
                <a:ea typeface="宋体" panose="02010600030101010101" pitchFamily="2" charset="-122"/>
              </a:rPr>
              <a:t>in the target being a larger effect.  Has this been considered?</a:t>
            </a:r>
          </a:p>
        </p:txBody>
      </p:sp>
    </p:spTree>
    <p:extLst>
      <p:ext uri="{BB962C8B-B14F-4D97-AF65-F5344CB8AC3E}">
        <p14:creationId xmlns:p14="http://schemas.microsoft.com/office/powerpoint/2010/main" val="173664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DE052-9AE1-4023-AD8D-721377FBE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29"/>
            <a:ext cx="9144000" cy="6553342"/>
          </a:xfrm>
          <a:prstGeom prst="rect">
            <a:avLst/>
          </a:prstGeom>
        </p:spPr>
      </p:pic>
      <p:sp>
        <p:nvSpPr>
          <p:cNvPr id="5" name="Rectangle 4">
            <a:extLst>
              <a:ext uri="{FF2B5EF4-FFF2-40B4-BE49-F238E27FC236}">
                <a16:creationId xmlns:a16="http://schemas.microsoft.com/office/drawing/2014/main" id="{58444C56-2B55-46EF-A42E-1CA6D5C34CE1}"/>
              </a:ext>
            </a:extLst>
          </p:cNvPr>
          <p:cNvSpPr/>
          <p:nvPr/>
        </p:nvSpPr>
        <p:spPr>
          <a:xfrm>
            <a:off x="96118" y="3581400"/>
            <a:ext cx="226857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20200402 (Obsolete)</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34451875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4801314"/>
          </a:xfrm>
          <a:prstGeom prst="rect">
            <a:avLst/>
          </a:prstGeom>
        </p:spPr>
        <p:txBody>
          <a:bodyPr wrap="square">
            <a:spAutoFit/>
          </a:bodyPr>
          <a:lstStyle/>
          <a:p>
            <a:pPr>
              <a:spcAft>
                <a:spcPts val="0"/>
              </a:spcAft>
            </a:pPr>
            <a:r>
              <a:rPr lang="en-US" dirty="0">
                <a:solidFill>
                  <a:srgbClr val="1F497D"/>
                </a:solidFill>
                <a:latin typeface="Calibri" panose="020F0502020204030204" pitchFamily="34" charset="0"/>
                <a:ea typeface="宋体" panose="02010600030101010101" pitchFamily="2" charset="-122"/>
              </a:rPr>
              <a:t>Hi Barry et al.,</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Thanks for your detailed feedback.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Any more information on the dimensions of additional Cu brackets would be great, so that Cody can include those in his drawings.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Cody will design a new flange for the bottom of the chamber. He needs to know how many </a:t>
            </a:r>
            <a:r>
              <a:rPr lang="en-US" dirty="0" err="1">
                <a:solidFill>
                  <a:srgbClr val="1F497D"/>
                </a:solidFill>
                <a:latin typeface="Calibri" panose="020F0502020204030204" pitchFamily="34" charset="0"/>
                <a:ea typeface="宋体" panose="02010600030101010101" pitchFamily="2" charset="-122"/>
              </a:rPr>
              <a:t>feedthroughs</a:t>
            </a:r>
            <a:r>
              <a:rPr lang="en-US" dirty="0">
                <a:solidFill>
                  <a:srgbClr val="1F497D"/>
                </a:solidFill>
                <a:latin typeface="Calibri" panose="020F0502020204030204" pitchFamily="34" charset="0"/>
                <a:ea typeface="宋体" panose="02010600030101010101" pitchFamily="2" charset="-122"/>
              </a:rPr>
              <a:t> are needed for things other than the Si detectors. I guess we typically read something like 3 currents and 3 temperatures, but I don’t recall the exact numbers. Does anyone recall? Is there anything else?</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Lijie will work on the elastic-scattering calculations.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Cheers,</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 </a:t>
            </a:r>
            <a:endParaRPr lang="en-US" sz="2000" dirty="0">
              <a:latin typeface="Times New Roman" panose="02020603050405020304" pitchFamily="18" charset="0"/>
              <a:ea typeface="宋体" panose="02010600030101010101" pitchFamily="2" charset="-122"/>
            </a:endParaRPr>
          </a:p>
          <a:p>
            <a:pPr>
              <a:spcAft>
                <a:spcPts val="0"/>
              </a:spcAft>
            </a:pPr>
            <a:r>
              <a:rPr lang="en-US" dirty="0">
                <a:solidFill>
                  <a:srgbClr val="1F497D"/>
                </a:solidFill>
                <a:latin typeface="Calibri" panose="020F0502020204030204" pitchFamily="34" charset="0"/>
                <a:ea typeface="宋体" panose="02010600030101010101" pitchFamily="2" charset="-122"/>
              </a:rPr>
              <a:t>Chris</a:t>
            </a:r>
            <a:endParaRPr lang="en-US" sz="20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0357963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093976"/>
          </a:xfrm>
          <a:prstGeom prst="rect">
            <a:avLst/>
          </a:prstGeom>
        </p:spPr>
        <p:txBody>
          <a:bodyPr wrap="square">
            <a:spAutoFit/>
          </a:bodyPr>
          <a:lstStyle/>
          <a:p>
            <a:pPr>
              <a:spcAft>
                <a:spcPts val="0"/>
              </a:spcAft>
            </a:pPr>
            <a:r>
              <a:rPr lang="en-US" sz="1600" dirty="0">
                <a:latin typeface="Times New Roman" panose="02020603050405020304" pitchFamily="18" charset="0"/>
                <a:ea typeface="Times New Roman" panose="02020603050405020304" pitchFamily="18" charset="0"/>
              </a:rPr>
              <a:t>Hi All,</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Sorry I'm late in replying.  I also think fixing x-y-z is better to prevent alignment issues, like what was said previously.  </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But I do have a  (</a:t>
            </a:r>
            <a:r>
              <a:rPr lang="en-US" sz="1600" dirty="0" err="1">
                <a:latin typeface="Times New Roman" panose="02020603050405020304" pitchFamily="18" charset="0"/>
                <a:ea typeface="Times New Roman" panose="02020603050405020304" pitchFamily="18" charset="0"/>
              </a:rPr>
              <a:t>kinda</a:t>
            </a:r>
            <a:r>
              <a:rPr lang="en-US" sz="1600" dirty="0">
                <a:latin typeface="Times New Roman" panose="02020603050405020304" pitchFamily="18" charset="0"/>
                <a:ea typeface="Times New Roman" panose="02020603050405020304" pitchFamily="18" charset="0"/>
              </a:rPr>
              <a:t> wacky) suggestion:</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Chris / Lijie, I'm not sure how much money there is for the upgraded DSL, but what do you think of a custom vacuum chamber for the Si detectors?  What I'm mainly thinking of: having a thin aluminum window close to the Si detectors, allowing us to position the HPGe as close as possibly.  I attached a quick hand-drawing.</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I've used this for implantation-decay measurements at recoil separators before, and it's actually not too bad to machine an inset aluminum plate to allow for the closer detector placement.  But those vacuum chambers were an older-box style with a lot more surface area to </a:t>
            </a:r>
            <a:r>
              <a:rPr lang="en-US" sz="1600" dirty="0" err="1">
                <a:latin typeface="Times New Roman" panose="02020603050405020304" pitchFamily="18" charset="0"/>
                <a:ea typeface="Times New Roman" panose="02020603050405020304" pitchFamily="18" charset="0"/>
              </a:rPr>
              <a:t>accomodate</a:t>
            </a:r>
            <a:r>
              <a:rPr lang="en-US" sz="1600" dirty="0">
                <a:latin typeface="Times New Roman" panose="02020603050405020304" pitchFamily="18" charset="0"/>
                <a:ea typeface="Times New Roman" panose="02020603050405020304" pitchFamily="18" charset="0"/>
              </a:rPr>
              <a:t> the size of the clover detector.  I don't think it would be feasibly with a standard </a:t>
            </a:r>
            <a:r>
              <a:rPr lang="en-US" sz="1600" dirty="0" err="1">
                <a:latin typeface="Times New Roman" panose="02020603050405020304" pitchFamily="18" charset="0"/>
                <a:ea typeface="Times New Roman" panose="02020603050405020304" pitchFamily="18" charset="0"/>
              </a:rPr>
              <a:t>conflat</a:t>
            </a:r>
            <a:r>
              <a:rPr lang="en-US" sz="1600" dirty="0">
                <a:latin typeface="Times New Roman" panose="02020603050405020304" pitchFamily="18" charset="0"/>
                <a:ea typeface="Times New Roman" panose="02020603050405020304" pitchFamily="18" charset="0"/>
              </a:rPr>
              <a:t> cross / dimensions, however.  If it is possible, we could also have the </a:t>
            </a:r>
            <a:r>
              <a:rPr lang="en-US" sz="1600" dirty="0" err="1">
                <a:latin typeface="Times New Roman" panose="02020603050405020304" pitchFamily="18" charset="0"/>
                <a:ea typeface="Times New Roman" panose="02020603050405020304" pitchFamily="18" charset="0"/>
              </a:rPr>
              <a:t>feedthrus</a:t>
            </a:r>
            <a:r>
              <a:rPr lang="en-US" sz="1600" dirty="0">
                <a:latin typeface="Times New Roman" panose="02020603050405020304" pitchFamily="18" charset="0"/>
                <a:ea typeface="Times New Roman" panose="02020603050405020304" pitchFamily="18" charset="0"/>
              </a:rPr>
              <a:t> going thru the plate with the thin vacuum window. That would lessen the ribbon cable travel and decrease noise as well.</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No sweat if you think it's too expensive / time consuming / not worth the effort.  But I've been meaning to raise this as a possibility, considering the increase in our gamma detection efficiency.  It does affect the bottom mounting plate / </a:t>
            </a:r>
            <a:r>
              <a:rPr lang="en-US" sz="1600" dirty="0" err="1">
                <a:latin typeface="Times New Roman" panose="02020603050405020304" pitchFamily="18" charset="0"/>
                <a:ea typeface="Times New Roman" panose="02020603050405020304" pitchFamily="18" charset="0"/>
              </a:rPr>
              <a:t>feedthru</a:t>
            </a:r>
            <a:r>
              <a:rPr lang="en-US" sz="1600" dirty="0">
                <a:latin typeface="Times New Roman" panose="02020603050405020304" pitchFamily="18" charset="0"/>
                <a:ea typeface="Times New Roman" panose="02020603050405020304" pitchFamily="18" charset="0"/>
              </a:rPr>
              <a:t>, so I'm sorry I didn't bring it up earlier. Thoughts?</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Cheers,</a:t>
            </a:r>
            <a:endParaRPr lang="en-US" sz="1600" dirty="0">
              <a:latin typeface="Times New Roman" panose="02020603050405020304" pitchFamily="18" charset="0"/>
              <a:ea typeface="宋体" panose="02010600030101010101" pitchFamily="2" charset="-122"/>
            </a:endParaRPr>
          </a:p>
          <a:p>
            <a:pPr>
              <a:spcAft>
                <a:spcPts val="0"/>
              </a:spcAft>
            </a:pPr>
            <a:r>
              <a:rPr lang="en-US" sz="1600" dirty="0">
                <a:latin typeface="Times New Roman" panose="02020603050405020304" pitchFamily="18" charset="0"/>
                <a:ea typeface="Times New Roman" panose="02020603050405020304" pitchFamily="18" charset="0"/>
              </a:rPr>
              <a:t>Nick    </a:t>
            </a:r>
            <a:endParaRPr lang="en-US" sz="16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5877189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4031873"/>
          </a:xfrm>
          <a:prstGeom prst="rect">
            <a:avLst/>
          </a:prstGeom>
        </p:spPr>
        <p:txBody>
          <a:bodyPr wrap="square">
            <a:spAutoFit/>
          </a:bodyPr>
          <a:lstStyle/>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Hello Lijie,</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Unfortunately we don’t have such a part already designed.</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We can design a PCB adapter that mates to the design W1 connectors and splits the signals in two lots of 16. The input would mate to the W1 assembly and the output could simply be solder pads or if you know what the mating connector is to </a:t>
            </a:r>
            <a:r>
              <a:rPr lang="en-GB" sz="1600" dirty="0" err="1">
                <a:latin typeface="Calibri" panose="020F0502020204030204" pitchFamily="34" charset="0"/>
                <a:ea typeface="宋体" panose="02010600030101010101" pitchFamily="2" charset="-122"/>
                <a:cs typeface="Times New Roman" panose="02020603050405020304" pitchFamily="18" charset="0"/>
              </a:rPr>
              <a:t>Mesytec</a:t>
            </a:r>
            <a:r>
              <a:rPr lang="en-GB" sz="1600" dirty="0">
                <a:latin typeface="Calibri" panose="020F0502020204030204" pitchFamily="34" charset="0"/>
                <a:ea typeface="宋体" panose="02010600030101010101" pitchFamily="2" charset="-122"/>
                <a:cs typeface="Times New Roman" panose="02020603050405020304" pitchFamily="18" charset="0"/>
              </a:rPr>
              <a:t> input this could be the output of the adapter board.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If the adapter needs to connect straight into the W1 assembly, would you prefer it to be ceramic, PCB would be cheaper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Please let me know and then I can advise Amanda to add this to the quotation.</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Kind Regards</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 </a:t>
            </a:r>
            <a:endParaRPr lang="en-US" sz="16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en-GB" sz="1600" dirty="0">
                <a:latin typeface="Calibri" panose="020F0502020204030204" pitchFamily="34" charset="0"/>
                <a:ea typeface="宋体" panose="02010600030101010101" pitchFamily="2" charset="-122"/>
                <a:cs typeface="Times New Roman" panose="02020603050405020304" pitchFamily="18" charset="0"/>
              </a:rPr>
              <a:t>Susanne</a:t>
            </a:r>
            <a:endParaRPr lang="en-US" sz="16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124066" y="5108113"/>
            <a:ext cx="4057650" cy="276225"/>
          </a:xfrm>
          <a:prstGeom prst="rect">
            <a:avLst/>
          </a:prstGeom>
        </p:spPr>
      </p:pic>
      <p:pic>
        <p:nvPicPr>
          <p:cNvPr id="5" name="图片 4"/>
          <p:cNvPicPr>
            <a:picLocks noChangeAspect="1"/>
          </p:cNvPicPr>
          <p:nvPr/>
        </p:nvPicPr>
        <p:blipFill>
          <a:blip r:embed="rId3"/>
          <a:stretch>
            <a:fillRect/>
          </a:stretch>
        </p:blipFill>
        <p:spPr>
          <a:xfrm>
            <a:off x="0" y="5514975"/>
            <a:ext cx="6143625" cy="1343025"/>
          </a:xfrm>
          <a:prstGeom prst="rect">
            <a:avLst/>
          </a:prstGeom>
        </p:spPr>
      </p:pic>
      <p:pic>
        <p:nvPicPr>
          <p:cNvPr id="6" name="图片 5"/>
          <p:cNvPicPr>
            <a:picLocks noChangeAspect="1"/>
          </p:cNvPicPr>
          <p:nvPr/>
        </p:nvPicPr>
        <p:blipFill>
          <a:blip r:embed="rId4"/>
          <a:stretch>
            <a:fillRect/>
          </a:stretch>
        </p:blipFill>
        <p:spPr>
          <a:xfrm>
            <a:off x="124066" y="4879513"/>
            <a:ext cx="2800350" cy="228600"/>
          </a:xfrm>
          <a:prstGeom prst="rect">
            <a:avLst/>
          </a:prstGeom>
        </p:spPr>
      </p:pic>
    </p:spTree>
    <p:extLst>
      <p:ext uri="{BB962C8B-B14F-4D97-AF65-F5344CB8AC3E}">
        <p14:creationId xmlns:p14="http://schemas.microsoft.com/office/powerpoint/2010/main" val="36699633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2031325"/>
          </a:xfrm>
          <a:prstGeom prst="rect">
            <a:avLst/>
          </a:prstGeom>
        </p:spPr>
        <p:txBody>
          <a:bodyPr wrap="square">
            <a:spAutoFit/>
          </a:bodyPr>
          <a:lstStyle/>
          <a:p>
            <a:pPr>
              <a:spcAft>
                <a:spcPts val="0"/>
              </a:spcAft>
            </a:pP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Dear Lijie,</a:t>
            </a:r>
          </a:p>
          <a:p>
            <a:pPr>
              <a:spcAft>
                <a:spcPts val="0"/>
              </a:spcAft>
            </a:pP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Thank you for contacting us in regards to the MESYTEC preamplifiers. The MPR-1 and</a:t>
            </a:r>
          </a:p>
          <a:p>
            <a:pPr>
              <a:spcAft>
                <a:spcPts val="0"/>
              </a:spcAft>
            </a:pP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MPR-16/32 are the right units for your two detectors. Please find attached the quote and data sheets. We would have to further discuss the needed maximum energy range as well as the output connector type. I included the pin header version in the quote but there is also a </a:t>
            </a:r>
            <a:r>
              <a:rPr lang="en-US" sz="14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Lemo</a:t>
            </a: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version of the MPR-16.</a:t>
            </a:r>
          </a:p>
          <a:p>
            <a:pPr>
              <a:spcAft>
                <a:spcPts val="0"/>
              </a:spcAft>
            </a:pP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 would also like to mention that MESYTEC offers the cable set with vacuum feed through and detector adapter for the W1.</a:t>
            </a:r>
          </a:p>
          <a:p>
            <a:pPr>
              <a:spcAft>
                <a:spcPts val="0"/>
              </a:spcAft>
            </a:pP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Please let us know your comments!</a:t>
            </a:r>
          </a:p>
          <a:p>
            <a:pPr>
              <a:spcAft>
                <a:spcPts val="0"/>
              </a:spcAft>
            </a:pP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Best regards,</a:t>
            </a:r>
          </a:p>
          <a:p>
            <a:pPr>
              <a:spcAft>
                <a:spcPts val="0"/>
              </a:spcAft>
            </a:pPr>
            <a:r>
              <a:rPr lang="en-US" sz="1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Andreas</a:t>
            </a:r>
            <a:endPar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0" y="2031325"/>
            <a:ext cx="7105650" cy="1430328"/>
          </a:xfrm>
          <a:prstGeom prst="rect">
            <a:avLst/>
          </a:prstGeom>
        </p:spPr>
      </p:pic>
      <p:pic>
        <p:nvPicPr>
          <p:cNvPr id="5" name="图片 4"/>
          <p:cNvPicPr>
            <a:picLocks noChangeAspect="1"/>
          </p:cNvPicPr>
          <p:nvPr/>
        </p:nvPicPr>
        <p:blipFill>
          <a:blip r:embed="rId3"/>
          <a:stretch>
            <a:fillRect/>
          </a:stretch>
        </p:blipFill>
        <p:spPr>
          <a:xfrm>
            <a:off x="0" y="3461654"/>
            <a:ext cx="7105650" cy="2105025"/>
          </a:xfrm>
          <a:prstGeom prst="rect">
            <a:avLst/>
          </a:prstGeom>
        </p:spPr>
      </p:pic>
      <p:pic>
        <p:nvPicPr>
          <p:cNvPr id="6" name="图片 5"/>
          <p:cNvPicPr>
            <a:picLocks noChangeAspect="1"/>
          </p:cNvPicPr>
          <p:nvPr/>
        </p:nvPicPr>
        <p:blipFill>
          <a:blip r:embed="rId4"/>
          <a:stretch>
            <a:fillRect/>
          </a:stretch>
        </p:blipFill>
        <p:spPr>
          <a:xfrm>
            <a:off x="-1" y="5566678"/>
            <a:ext cx="6277655" cy="1291321"/>
          </a:xfrm>
          <a:prstGeom prst="rect">
            <a:avLst/>
          </a:prstGeom>
        </p:spPr>
      </p:pic>
      <p:sp>
        <p:nvSpPr>
          <p:cNvPr id="7" name="矩形 6"/>
          <p:cNvSpPr/>
          <p:nvPr/>
        </p:nvSpPr>
        <p:spPr>
          <a:xfrm>
            <a:off x="2159000" y="5566678"/>
            <a:ext cx="2247900" cy="186422"/>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6776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382000" cy="2819400"/>
          </a:xfrm>
          <a:prstGeom prst="rect">
            <a:avLst/>
          </a:prstGeom>
        </p:spPr>
      </p:pic>
      <p:pic>
        <p:nvPicPr>
          <p:cNvPr id="3" name="Picture 2"/>
          <p:cNvPicPr>
            <a:picLocks noChangeAspect="1"/>
          </p:cNvPicPr>
          <p:nvPr/>
        </p:nvPicPr>
        <p:blipFill>
          <a:blip r:embed="rId3"/>
          <a:stretch>
            <a:fillRect/>
          </a:stretch>
        </p:blipFill>
        <p:spPr>
          <a:xfrm>
            <a:off x="0" y="2819400"/>
            <a:ext cx="8124825" cy="1504950"/>
          </a:xfrm>
          <a:prstGeom prst="rect">
            <a:avLst/>
          </a:prstGeom>
        </p:spPr>
      </p:pic>
    </p:spTree>
    <p:extLst>
      <p:ext uri="{BB962C8B-B14F-4D97-AF65-F5344CB8AC3E}">
        <p14:creationId xmlns:p14="http://schemas.microsoft.com/office/powerpoint/2010/main" val="281074219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4031873"/>
          </a:xfrm>
          <a:prstGeom prst="rect">
            <a:avLst/>
          </a:prstGeom>
        </p:spPr>
        <p:txBody>
          <a:bodyPr wrap="square">
            <a:spAutoFit/>
          </a:bodyPr>
          <a:lstStyle/>
          <a:p>
            <a:pPr>
              <a:spcAft>
                <a:spcPts val="0"/>
              </a:spcAft>
            </a:pPr>
            <a:r>
              <a:rPr lang="en-US" sz="1600" dirty="0">
                <a:latin typeface="Calibri" panose="020F0502020204030204" pitchFamily="34" charset="0"/>
                <a:ea typeface="宋体" panose="02010600030101010101" pitchFamily="2" charset="-122"/>
              </a:rPr>
              <a:t>Hi Lijie,</a:t>
            </a:r>
          </a:p>
          <a:p>
            <a:pPr>
              <a:spcAft>
                <a:spcPts val="0"/>
              </a:spcAft>
            </a:pPr>
            <a:r>
              <a:rPr lang="en-US" sz="1600" dirty="0">
                <a:latin typeface="Calibri" panose="020F0502020204030204" pitchFamily="34" charset="0"/>
                <a:ea typeface="宋体" panose="02010600030101010101" pitchFamily="2" charset="-122"/>
              </a:rPr>
              <a:t> </a:t>
            </a:r>
          </a:p>
          <a:p>
            <a:pPr>
              <a:spcAft>
                <a:spcPts val="0"/>
              </a:spcAft>
            </a:pPr>
            <a:r>
              <a:rPr lang="en-US" sz="1600" dirty="0">
                <a:latin typeface="Calibri" panose="020F0502020204030204" pitchFamily="34" charset="0"/>
                <a:ea typeface="宋体" panose="02010600030101010101" pitchFamily="2" charset="-122"/>
              </a:rPr>
              <a:t>No worries, I thought Chris &amp; I had reviewed my current layout and it was deemed acceptable. I must have misunderstood.</a:t>
            </a:r>
          </a:p>
          <a:p>
            <a:pPr>
              <a:spcAft>
                <a:spcPts val="0"/>
              </a:spcAft>
            </a:pPr>
            <a:r>
              <a:rPr lang="en-US" sz="1600" dirty="0">
                <a:latin typeface="Calibri" panose="020F0502020204030204" pitchFamily="34" charset="0"/>
                <a:ea typeface="宋体" panose="02010600030101010101" pitchFamily="2" charset="-122"/>
              </a:rPr>
              <a:t> </a:t>
            </a:r>
          </a:p>
          <a:p>
            <a:pPr>
              <a:spcAft>
                <a:spcPts val="0"/>
              </a:spcAft>
            </a:pPr>
            <a:r>
              <a:rPr lang="en-US" sz="1600" dirty="0">
                <a:latin typeface="Calibri" panose="020F0502020204030204" pitchFamily="34" charset="0"/>
                <a:ea typeface="宋体" panose="02010600030101010101" pitchFamily="2" charset="-122"/>
              </a:rPr>
              <a:t>I will modify the current detector spacing to get the Micron A-4366 0.52” from the target, which will increase the current spacing between the two detectors due to the connector layout. One thing to note in my design meeting summary, I need models/drawings for the copper c-channel guide that is missing from TRIUMF’s assembly, photos do not suffice. Getting the detectors this close to the target, I see there being a large possibility of interference with this component.</a:t>
            </a:r>
          </a:p>
          <a:p>
            <a:pPr>
              <a:spcAft>
                <a:spcPts val="0"/>
              </a:spcAft>
            </a:pPr>
            <a:r>
              <a:rPr lang="en-US" sz="1600" dirty="0">
                <a:latin typeface="Calibri" panose="020F0502020204030204" pitchFamily="34" charset="0"/>
                <a:ea typeface="宋体" panose="02010600030101010101" pitchFamily="2" charset="-122"/>
              </a:rPr>
              <a:t> </a:t>
            </a:r>
          </a:p>
          <a:p>
            <a:pPr>
              <a:spcAft>
                <a:spcPts val="0"/>
              </a:spcAft>
            </a:pPr>
            <a:r>
              <a:rPr lang="en-US" sz="1600" dirty="0">
                <a:latin typeface="Calibri" panose="020F0502020204030204" pitchFamily="34" charset="0"/>
                <a:ea typeface="宋体" panose="02010600030101010101" pitchFamily="2" charset="-122"/>
              </a:rPr>
              <a:t>Once I’ve updated the detector spacing I will send for verification before continuing on any design work.</a:t>
            </a:r>
          </a:p>
          <a:p>
            <a:pPr>
              <a:spcAft>
                <a:spcPts val="0"/>
              </a:spcAft>
            </a:pPr>
            <a:r>
              <a:rPr lang="en-US" sz="1600" dirty="0">
                <a:latin typeface="Calibri" panose="020F0502020204030204" pitchFamily="34" charset="0"/>
                <a:ea typeface="宋体" panose="02010600030101010101" pitchFamily="2" charset="-122"/>
              </a:rPr>
              <a:t> </a:t>
            </a:r>
          </a:p>
          <a:p>
            <a:pPr>
              <a:spcAft>
                <a:spcPts val="0"/>
              </a:spcAft>
            </a:pPr>
            <a:r>
              <a:rPr lang="en-US" sz="1600" dirty="0">
                <a:latin typeface="Calibri" panose="020F0502020204030204" pitchFamily="34" charset="0"/>
                <a:ea typeface="宋体" panose="02010600030101010101" pitchFamily="2" charset="-122"/>
              </a:rPr>
              <a:t>Thanks,</a:t>
            </a:r>
          </a:p>
          <a:p>
            <a:pPr>
              <a:spcAft>
                <a:spcPts val="0"/>
              </a:spcAft>
            </a:pPr>
            <a:r>
              <a:rPr lang="en-US" sz="1600" dirty="0">
                <a:latin typeface="Calibri" panose="020F0502020204030204" pitchFamily="34" charset="0"/>
                <a:ea typeface="宋体" panose="02010600030101010101" pitchFamily="2" charset="-122"/>
              </a:rPr>
              <a:t>Cody</a:t>
            </a:r>
          </a:p>
          <a:p>
            <a:pPr>
              <a:spcAft>
                <a:spcPts val="0"/>
              </a:spcAft>
            </a:pPr>
            <a:endParaRPr lang="en-US" sz="1600" dirty="0">
              <a:effectLst/>
              <a:latin typeface="Calibri" panose="020F0502020204030204" pitchFamily="34" charset="0"/>
              <a:ea typeface="宋体" panose="02010600030101010101" pitchFamily="2" charset="-122"/>
            </a:endParaRPr>
          </a:p>
        </p:txBody>
      </p:sp>
      <p:sp>
        <p:nvSpPr>
          <p:cNvPr id="3" name="矩形 2"/>
          <p:cNvSpPr/>
          <p:nvPr/>
        </p:nvSpPr>
        <p:spPr>
          <a:xfrm>
            <a:off x="-1" y="4980563"/>
            <a:ext cx="9144001" cy="1877437"/>
          </a:xfrm>
          <a:prstGeom prst="rect">
            <a:avLst/>
          </a:prstGeom>
        </p:spPr>
        <p:txBody>
          <a:bodyPr wrap="square">
            <a:spAutoFit/>
          </a:bodyPr>
          <a:lstStyle/>
          <a:p>
            <a:pPr>
              <a:spcAft>
                <a:spcPts val="0"/>
              </a:spcAft>
            </a:pPr>
            <a:r>
              <a:rPr lang="en-US" sz="1600" dirty="0">
                <a:latin typeface="Calibri" panose="020F0502020204030204" pitchFamily="34" charset="0"/>
                <a:ea typeface="宋体" panose="02010600030101010101" pitchFamily="2" charset="-122"/>
              </a:rPr>
              <a:t>Hi Lijie and Cody,</a:t>
            </a:r>
          </a:p>
          <a:p>
            <a:pPr>
              <a:spcAft>
                <a:spcPts val="0"/>
              </a:spcAft>
            </a:pPr>
            <a:r>
              <a:rPr lang="en-US" sz="1600" dirty="0">
                <a:latin typeface="Calibri" panose="020F0502020204030204" pitchFamily="34" charset="0"/>
                <a:ea typeface="宋体" panose="02010600030101010101" pitchFamily="2" charset="-122"/>
              </a:rPr>
              <a:t> </a:t>
            </a:r>
          </a:p>
          <a:p>
            <a:pPr>
              <a:spcAft>
                <a:spcPts val="0"/>
              </a:spcAft>
            </a:pPr>
            <a:r>
              <a:rPr lang="en-US" sz="1600" dirty="0">
                <a:latin typeface="Calibri" panose="020F0502020204030204" pitchFamily="34" charset="0"/>
                <a:ea typeface="宋体" panose="02010600030101010101" pitchFamily="2" charset="-122"/>
              </a:rPr>
              <a:t>Before I forget: we should also include in the design some way to hold the preamplifier boxes beneath the </a:t>
            </a:r>
            <a:r>
              <a:rPr lang="en-US" sz="1600" dirty="0" err="1">
                <a:latin typeface="Calibri" panose="020F0502020204030204" pitchFamily="34" charset="0"/>
                <a:ea typeface="宋体" panose="02010600030101010101" pitchFamily="2" charset="-122"/>
              </a:rPr>
              <a:t>feedthrough</a:t>
            </a:r>
            <a:r>
              <a:rPr lang="en-US" sz="1600" dirty="0">
                <a:latin typeface="Calibri" panose="020F0502020204030204" pitchFamily="34" charset="0"/>
                <a:ea typeface="宋体" panose="02010600030101010101" pitchFamily="2" charset="-122"/>
              </a:rPr>
              <a:t> plate (tray or table, for example). The cables to the preamps should be as short as possible. Before working on this in detail, we need to decide which preamps we’ll use. </a:t>
            </a:r>
          </a:p>
          <a:p>
            <a:pPr>
              <a:spcAft>
                <a:spcPts val="0"/>
              </a:spcAft>
            </a:pPr>
            <a:r>
              <a:rPr lang="en-US" sz="1600" dirty="0">
                <a:latin typeface="Calibri" panose="020F0502020204030204" pitchFamily="34" charset="0"/>
                <a:ea typeface="宋体" panose="02010600030101010101" pitchFamily="2" charset="-122"/>
              </a:rPr>
              <a:t> </a:t>
            </a:r>
          </a:p>
          <a:p>
            <a:pPr>
              <a:spcAft>
                <a:spcPts val="0"/>
              </a:spcAft>
            </a:pPr>
            <a:r>
              <a:rPr lang="en-US" sz="1600" dirty="0">
                <a:latin typeface="Calibri" panose="020F0502020204030204" pitchFamily="34" charset="0"/>
                <a:ea typeface="宋体" panose="02010600030101010101" pitchFamily="2" charset="-122"/>
              </a:rPr>
              <a:t>Chris</a:t>
            </a:r>
            <a:endParaRPr lang="en-US" sz="1600"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399016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262979"/>
          </a:xfrm>
          <a:prstGeom prst="rect">
            <a:avLst/>
          </a:prstGeom>
        </p:spPr>
        <p:txBody>
          <a:bodyPr wrap="square">
            <a:spAutoFit/>
          </a:bodyPr>
          <a:lstStyle/>
          <a:p>
            <a:r>
              <a:rPr lang="en-US" sz="1600" dirty="0"/>
              <a:t>Design Meeting Summary </a:t>
            </a:r>
          </a:p>
          <a:p>
            <a:r>
              <a:rPr lang="en-US" sz="1600" dirty="0"/>
              <a:t> MD Work Order #: W07563-001      Date: 27 February 2020 </a:t>
            </a:r>
          </a:p>
          <a:p>
            <a:r>
              <a:rPr lang="en-US" sz="1600" dirty="0"/>
              <a:t> </a:t>
            </a:r>
          </a:p>
          <a:p>
            <a:r>
              <a:rPr lang="en-US" sz="1600" dirty="0"/>
              <a:t>Project/Task: DSL2 </a:t>
            </a:r>
          </a:p>
          <a:p>
            <a:r>
              <a:rPr lang="en-US" sz="1600" dirty="0"/>
              <a:t> </a:t>
            </a:r>
          </a:p>
          <a:p>
            <a:r>
              <a:rPr lang="en-US" sz="1600" dirty="0"/>
              <a:t>Submitted by: C. </a:t>
            </a:r>
            <a:r>
              <a:rPr lang="en-US" sz="1600" dirty="0" err="1"/>
              <a:t>Norat</a:t>
            </a:r>
            <a:r>
              <a:rPr lang="en-US" sz="1600" dirty="0"/>
              <a:t> </a:t>
            </a:r>
          </a:p>
          <a:p>
            <a:r>
              <a:rPr lang="en-US" sz="1600" dirty="0"/>
              <a:t> </a:t>
            </a:r>
          </a:p>
          <a:p>
            <a:r>
              <a:rPr lang="en-US" sz="1600" dirty="0"/>
              <a:t>Participants: D. Lawton, C. </a:t>
            </a:r>
            <a:r>
              <a:rPr lang="en-US" sz="1600" dirty="0" err="1"/>
              <a:t>Norat</a:t>
            </a:r>
            <a:r>
              <a:rPr lang="en-US" sz="1600" dirty="0"/>
              <a:t>, L. Sun, C. Wrede </a:t>
            </a:r>
          </a:p>
          <a:p>
            <a:r>
              <a:rPr lang="en-US" sz="1600" dirty="0"/>
              <a:t> </a:t>
            </a:r>
          </a:p>
          <a:p>
            <a:r>
              <a:rPr lang="en-US" sz="1600" dirty="0"/>
              <a:t>Issues discussed/results: </a:t>
            </a:r>
          </a:p>
          <a:p>
            <a:r>
              <a:rPr lang="en-US" sz="1600" dirty="0"/>
              <a:t>1. Target-to-detector distance must be the same as previous experiment (0.52”) a. Micron A-4366 must be flipped 180 degrees to achieve this b. Spacing between A-4366 &amp; A-4977 must increase to provide connector clearance </a:t>
            </a:r>
          </a:p>
          <a:p>
            <a:r>
              <a:rPr lang="en-US" sz="1600" dirty="0"/>
              <a:t>c. Detector spacing will be confirmed &amp; finalized by Wrede prior to further design work </a:t>
            </a:r>
          </a:p>
          <a:p>
            <a:endParaRPr lang="en-US" sz="1600" dirty="0"/>
          </a:p>
          <a:p>
            <a:r>
              <a:rPr lang="en-US" sz="1600" dirty="0"/>
              <a:t>2. Models/drawings for copper C-channel drive guide must be provided by Wrede to verify there is no interference with new detector location. Photos do not suffice </a:t>
            </a:r>
          </a:p>
          <a:p>
            <a:endParaRPr lang="en-US" sz="1600" dirty="0"/>
          </a:p>
          <a:p>
            <a:r>
              <a:rPr lang="en-US" sz="1600" dirty="0"/>
              <a:t>3. 32-pin </a:t>
            </a:r>
            <a:r>
              <a:rPr lang="en-US" sz="1600" dirty="0" err="1"/>
              <a:t>feedthrough</a:t>
            </a:r>
            <a:r>
              <a:rPr lang="en-US" sz="1600" dirty="0"/>
              <a:t> will be relocated directly under the A-4366 connector</a:t>
            </a:r>
          </a:p>
          <a:p>
            <a:endParaRPr lang="en-US" sz="1600" dirty="0"/>
          </a:p>
          <a:p>
            <a:r>
              <a:rPr lang="en-US" sz="1600" dirty="0"/>
              <a:t>4. Wrede will provide mechanical design preamp model selection along with dimensions </a:t>
            </a:r>
          </a:p>
        </p:txBody>
      </p:sp>
    </p:spTree>
    <p:extLst>
      <p:ext uri="{BB962C8B-B14F-4D97-AF65-F5344CB8AC3E}">
        <p14:creationId xmlns:p14="http://schemas.microsoft.com/office/powerpoint/2010/main" val="33352933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87B2C0-B0F3-4356-897D-33929F9C790A}"/>
              </a:ext>
            </a:extLst>
          </p:cNvPr>
          <p:cNvSpPr txBox="1"/>
          <p:nvPr/>
        </p:nvSpPr>
        <p:spPr>
          <a:xfrm>
            <a:off x="1" y="1746959"/>
            <a:ext cx="9143999" cy="2308324"/>
          </a:xfrm>
          <a:prstGeom prst="rect">
            <a:avLst/>
          </a:prstGeom>
          <a:noFill/>
        </p:spPr>
        <p:txBody>
          <a:bodyPr wrap="square">
            <a:spAutoFit/>
          </a:bodyPr>
          <a:lstStyle/>
          <a:p>
            <a:r>
              <a:rPr lang="en-US" altLang="zh-CN" sz="18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Hi Craig,</a:t>
            </a:r>
            <a:endParaRPr lang="zh-CN" altLang="zh-CN" sz="1800" dirty="0">
              <a:effectLst/>
              <a:latin typeface="MS PGothic" panose="020B0600070205080204" pitchFamily="34" charset="-128"/>
              <a:ea typeface="MS PGothic" panose="020B0600070205080204" pitchFamily="34" charset="-128"/>
              <a:cs typeface="MS PGothic" panose="020B0600070205080204" pitchFamily="34" charset="-128"/>
            </a:endParaRPr>
          </a:p>
          <a:p>
            <a:r>
              <a:rPr lang="en-US" altLang="zh-CN" sz="18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 </a:t>
            </a:r>
            <a:endParaRPr lang="zh-CN" altLang="zh-CN" sz="1800" dirty="0">
              <a:effectLst/>
              <a:latin typeface="MS PGothic" panose="020B0600070205080204" pitchFamily="34" charset="-128"/>
              <a:ea typeface="MS PGothic" panose="020B0600070205080204" pitchFamily="34" charset="-128"/>
              <a:cs typeface="MS PGothic" panose="020B0600070205080204" pitchFamily="34" charset="-128"/>
            </a:endParaRPr>
          </a:p>
          <a:p>
            <a:r>
              <a:rPr lang="en-US" altLang="zh-CN" sz="18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My group is still working remotely, so we can't pick up the parts anytime soon. We hope to return to the lab before the end of September. We could pick up the parts then (Lijie, yes, we could store them in 1039). But doesn't the shop need some of these materials for the fabrication?</a:t>
            </a:r>
            <a:endParaRPr lang="zh-CN" altLang="zh-CN" sz="1800" dirty="0">
              <a:effectLst/>
              <a:latin typeface="MS PGothic" panose="020B0600070205080204" pitchFamily="34" charset="-128"/>
              <a:ea typeface="MS PGothic" panose="020B0600070205080204" pitchFamily="34" charset="-128"/>
              <a:cs typeface="MS PGothic" panose="020B0600070205080204" pitchFamily="34" charset="-128"/>
            </a:endParaRPr>
          </a:p>
          <a:p>
            <a:r>
              <a:rPr lang="en-US" altLang="zh-CN" sz="18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 </a:t>
            </a:r>
            <a:endParaRPr lang="zh-CN" altLang="zh-CN" sz="1800" dirty="0">
              <a:effectLst/>
              <a:latin typeface="MS PGothic" panose="020B0600070205080204" pitchFamily="34" charset="-128"/>
              <a:ea typeface="MS PGothic" panose="020B0600070205080204" pitchFamily="34" charset="-128"/>
              <a:cs typeface="MS PGothic" panose="020B0600070205080204" pitchFamily="34" charset="-128"/>
            </a:endParaRPr>
          </a:p>
          <a:p>
            <a:r>
              <a:rPr lang="en-US" altLang="zh-CN" sz="18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Chris</a:t>
            </a:r>
            <a:endParaRPr lang="zh-CN" altLang="zh-CN" sz="1800" dirty="0">
              <a:effectLst/>
              <a:latin typeface="MS PGothic" panose="020B0600070205080204" pitchFamily="34" charset="-128"/>
              <a:ea typeface="MS PGothic" panose="020B0600070205080204" pitchFamily="34" charset="-128"/>
              <a:cs typeface="MS PGothic" panose="020B0600070205080204" pitchFamily="34" charset="-128"/>
            </a:endParaRPr>
          </a:p>
        </p:txBody>
      </p:sp>
      <p:sp>
        <p:nvSpPr>
          <p:cNvPr id="5" name="TextBox 4">
            <a:extLst>
              <a:ext uri="{FF2B5EF4-FFF2-40B4-BE49-F238E27FC236}">
                <a16:creationId xmlns:a16="http://schemas.microsoft.com/office/drawing/2014/main" id="{1481D8D5-10CB-471B-8A64-6D97AE036F7C}"/>
              </a:ext>
            </a:extLst>
          </p:cNvPr>
          <p:cNvSpPr txBox="1"/>
          <p:nvPr/>
        </p:nvSpPr>
        <p:spPr>
          <a:xfrm>
            <a:off x="0" y="0"/>
            <a:ext cx="9144000" cy="1477328"/>
          </a:xfrm>
          <a:prstGeom prst="rect">
            <a:avLst/>
          </a:prstGeom>
          <a:noFill/>
        </p:spPr>
        <p:txBody>
          <a:bodyPr wrap="square">
            <a:spAutoFit/>
          </a:bodyPr>
          <a:lstStyle/>
          <a:p>
            <a:r>
              <a:rPr lang="en-US" altLang="zh-CN" sz="1800" dirty="0">
                <a:solidFill>
                  <a:srgbClr val="1F497D"/>
                </a:solidFill>
                <a:effectLst/>
                <a:latin typeface="Calibri" panose="020F0502020204030204" pitchFamily="34" charset="0"/>
                <a:ea typeface="MS PGothic" panose="020B0600070205080204" pitchFamily="34" charset="-128"/>
                <a:cs typeface="MS PGothic" panose="020B0600070205080204" pitchFamily="34" charset="-128"/>
              </a:rPr>
              <a:t>Thanks Christopher!</a:t>
            </a:r>
            <a:endParaRPr lang="zh-CN" altLang="zh-CN" sz="2000" dirty="0">
              <a:effectLst/>
              <a:latin typeface="MS PGothic" panose="020B0600070205080204" pitchFamily="34" charset="-128"/>
              <a:ea typeface="MS PGothic" panose="020B0600070205080204" pitchFamily="34" charset="-128"/>
              <a:cs typeface="MS PGothic" panose="020B0600070205080204" pitchFamily="34" charset="-128"/>
            </a:endParaRPr>
          </a:p>
          <a:p>
            <a:r>
              <a:rPr lang="en-US" altLang="zh-CN" sz="1800" dirty="0">
                <a:solidFill>
                  <a:srgbClr val="1F497D"/>
                </a:solidFill>
                <a:effectLst/>
                <a:latin typeface="Calibri" panose="020F0502020204030204" pitchFamily="34" charset="0"/>
                <a:ea typeface="MS PGothic" panose="020B0600070205080204" pitchFamily="34" charset="-128"/>
                <a:cs typeface="MS PGothic" panose="020B0600070205080204" pitchFamily="34" charset="-128"/>
              </a:rPr>
              <a:t>Chris Wrede or Lijie, can one of you pick up these parts from receiving as they are for the DSL2 project?</a:t>
            </a:r>
            <a:endParaRPr lang="zh-CN" altLang="zh-CN" sz="2000" dirty="0">
              <a:effectLst/>
              <a:latin typeface="MS PGothic" panose="020B0600070205080204" pitchFamily="34" charset="-128"/>
              <a:ea typeface="MS PGothic" panose="020B0600070205080204" pitchFamily="34" charset="-128"/>
              <a:cs typeface="MS PGothic" panose="020B0600070205080204" pitchFamily="34" charset="-128"/>
            </a:endParaRPr>
          </a:p>
          <a:p>
            <a:r>
              <a:rPr lang="en-US" altLang="zh-CN" sz="1800" dirty="0">
                <a:solidFill>
                  <a:srgbClr val="1F497D"/>
                </a:solidFill>
                <a:effectLst/>
                <a:latin typeface="Calibri" panose="020F0502020204030204" pitchFamily="34" charset="0"/>
                <a:ea typeface="MS PGothic" panose="020B0600070205080204" pitchFamily="34" charset="-128"/>
                <a:cs typeface="MS PGothic" panose="020B0600070205080204" pitchFamily="34" charset="-128"/>
              </a:rPr>
              <a:t>Thanks,</a:t>
            </a:r>
            <a:endParaRPr lang="zh-CN" altLang="zh-CN" sz="2000" dirty="0">
              <a:effectLst/>
              <a:latin typeface="MS PGothic" panose="020B0600070205080204" pitchFamily="34" charset="-128"/>
              <a:ea typeface="MS PGothic" panose="020B0600070205080204" pitchFamily="34" charset="-128"/>
              <a:cs typeface="MS PGothic" panose="020B0600070205080204" pitchFamily="34" charset="-128"/>
            </a:endParaRPr>
          </a:p>
          <a:p>
            <a:r>
              <a:rPr lang="en-US" altLang="zh-CN" sz="1800" dirty="0">
                <a:solidFill>
                  <a:srgbClr val="1F497D"/>
                </a:solidFill>
                <a:effectLst/>
                <a:latin typeface="Calibri" panose="020F0502020204030204" pitchFamily="34" charset="0"/>
                <a:ea typeface="MS PGothic" panose="020B0600070205080204" pitchFamily="34" charset="-128"/>
                <a:cs typeface="MS PGothic" panose="020B0600070205080204" pitchFamily="34" charset="-128"/>
              </a:rPr>
              <a:t>Craig</a:t>
            </a:r>
            <a:endParaRPr lang="zh-CN" altLang="zh-CN" sz="2000" dirty="0">
              <a:effectLst/>
              <a:latin typeface="MS PGothic" panose="020B0600070205080204" pitchFamily="34" charset="-128"/>
              <a:ea typeface="MS PGothic" panose="020B0600070205080204" pitchFamily="34" charset="-128"/>
              <a:cs typeface="MS PGothic" panose="020B0600070205080204" pitchFamily="34" charset="-128"/>
            </a:endParaRPr>
          </a:p>
        </p:txBody>
      </p:sp>
    </p:spTree>
    <p:extLst>
      <p:ext uri="{BB962C8B-B14F-4D97-AF65-F5344CB8AC3E}">
        <p14:creationId xmlns:p14="http://schemas.microsoft.com/office/powerpoint/2010/main" val="34802188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0F7BBF-A654-4A3B-B9BF-F64091FA80E7}"/>
              </a:ext>
            </a:extLst>
          </p:cNvPr>
          <p:cNvSpPr txBox="1"/>
          <p:nvPr/>
        </p:nvSpPr>
        <p:spPr>
          <a:xfrm>
            <a:off x="-1" y="2579906"/>
            <a:ext cx="9143999" cy="4278094"/>
          </a:xfrm>
          <a:prstGeom prst="rect">
            <a:avLst/>
          </a:prstGeom>
          <a:noFill/>
        </p:spPr>
        <p:txBody>
          <a:bodyPr wrap="square">
            <a:spAutoFit/>
          </a:bodyPr>
          <a:lstStyle/>
          <a:p>
            <a:r>
              <a:rPr lang="en-US" altLang="zh-CN" sz="1600" dirty="0">
                <a:effectLst/>
                <a:latin typeface="Calibri" panose="020F0502020204030204" pitchFamily="34" charset="0"/>
                <a:ea typeface="Times New Roman" panose="02020603050405020304" pitchFamily="18" charset="0"/>
              </a:rPr>
              <a:t>Hi Chris,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Of course that would be fine, if it turns out to the best way. We would need to establish how we would do the importation in order to avoid paying duties. Please see this page: </a:t>
            </a:r>
            <a:r>
              <a:rPr lang="en-US" altLang="zh-CN" sz="1600" u="sng" dirty="0">
                <a:solidFill>
                  <a:srgbClr val="0000FF"/>
                </a:solidFill>
                <a:effectLst/>
                <a:latin typeface="Calibri" panose="020F0502020204030204" pitchFamily="34" charset="0"/>
                <a:ea typeface="Times New Roman" panose="02020603050405020304" pitchFamily="18" charset="0"/>
                <a:hlinkClick r:id="rId2"/>
              </a:rPr>
              <a:t>https://www.triumf.ca/how-write-endorsed-certificate-statement-letter</a:t>
            </a:r>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for SERO information. The only other option I know about is donation, which has worked for York when they were willing to donate their detectors for our use. This might be an option for you too. I have a sample letter for this too.</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Let me know what you think.</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I would get the shipping address for you after confirming the customs broker info.</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Cheers,</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Barry</a:t>
            </a:r>
            <a:endParaRPr lang="zh-CN" altLang="zh-CN" sz="1600" dirty="0">
              <a:effectLst/>
              <a:latin typeface="Calibri" panose="020F0502020204030204" pitchFamily="34" charset="0"/>
              <a:ea typeface="宋体" panose="02010600030101010101" pitchFamily="2" charset="-122"/>
            </a:endParaRPr>
          </a:p>
        </p:txBody>
      </p:sp>
      <p:sp>
        <p:nvSpPr>
          <p:cNvPr id="5" name="TextBox 4">
            <a:extLst>
              <a:ext uri="{FF2B5EF4-FFF2-40B4-BE49-F238E27FC236}">
                <a16:creationId xmlns:a16="http://schemas.microsoft.com/office/drawing/2014/main" id="{DF2F526D-75F5-4420-8C9F-C1AD7130E4DD}"/>
              </a:ext>
            </a:extLst>
          </p:cNvPr>
          <p:cNvSpPr txBox="1"/>
          <p:nvPr/>
        </p:nvSpPr>
        <p:spPr>
          <a:xfrm>
            <a:off x="0" y="0"/>
            <a:ext cx="9143999" cy="3046988"/>
          </a:xfrm>
          <a:prstGeom prst="rect">
            <a:avLst/>
          </a:prstGeom>
          <a:noFill/>
        </p:spPr>
        <p:txBody>
          <a:bodyPr wrap="square">
            <a:spAutoFit/>
          </a:bodyPr>
          <a:lstStyle/>
          <a:p>
            <a:r>
              <a:rPr lang="en-US" altLang="zh-CN" sz="1600" dirty="0">
                <a:effectLst/>
                <a:latin typeface="Calibri" panose="020F0502020204030204" pitchFamily="34" charset="0"/>
                <a:ea typeface="Times New Roman" panose="02020603050405020304" pitchFamily="18" charset="0"/>
              </a:rPr>
              <a:t>Hi Barry,</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We are investigating if we can ship the DSL2 detectors and electronics directly to TRIUMF from the vendors. It seems sensible, since we don't intend to use them at MSU, but there is at least one extra hoop to jump through: we need to develop an "acceptance criteria list" on our end. Although we haven't made the list yet, I'm hoping it would just entail you promptly opening the boxes and ensuring that nothing is smashed. Would that be OK? If so, what shipping address and contact should we use? We still need to check if the vendors will do this.</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Thanks,</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 </a:t>
            </a:r>
            <a:endParaRPr lang="zh-CN" altLang="zh-CN" sz="1600" dirty="0">
              <a:effectLst/>
              <a:latin typeface="Calibri" panose="020F0502020204030204" pitchFamily="34" charset="0"/>
              <a:ea typeface="宋体" panose="02010600030101010101" pitchFamily="2" charset="-122"/>
            </a:endParaRPr>
          </a:p>
          <a:p>
            <a:r>
              <a:rPr lang="en-US" altLang="zh-CN" sz="1600" dirty="0">
                <a:effectLst/>
                <a:latin typeface="Calibri" panose="020F0502020204030204" pitchFamily="34" charset="0"/>
                <a:ea typeface="Times New Roman" panose="02020603050405020304" pitchFamily="18" charset="0"/>
              </a:rPr>
              <a:t>Chris</a:t>
            </a:r>
            <a:endParaRPr lang="zh-CN" altLang="zh-CN" sz="1600"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7517205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F2F59-8A0A-4DAB-8507-9A92E30E65F2}"/>
              </a:ext>
            </a:extLst>
          </p:cNvPr>
          <p:cNvSpPr txBox="1"/>
          <p:nvPr/>
        </p:nvSpPr>
        <p:spPr>
          <a:xfrm>
            <a:off x="216568" y="182161"/>
            <a:ext cx="8686800" cy="2554545"/>
          </a:xfrm>
          <a:prstGeom prst="rect">
            <a:avLst/>
          </a:prstGeom>
          <a:noFill/>
        </p:spPr>
        <p:txBody>
          <a:bodyPr wrap="square">
            <a:spAutoFit/>
          </a:bodyPr>
          <a:lstStyle/>
          <a:p>
            <a:r>
              <a:rPr lang="fr-FR" altLang="zh-CN" sz="2000" i="0" dirty="0">
                <a:solidFill>
                  <a:srgbClr val="000000"/>
                </a:solidFill>
                <a:effectLst/>
                <a:latin typeface="Times New Roman" panose="02020603050405020304" pitchFamily="18" charset="0"/>
                <a:cs typeface="Times New Roman" panose="02020603050405020304" pitchFamily="18" charset="0"/>
              </a:rPr>
              <a:t>Gold </a:t>
            </a:r>
            <a:r>
              <a:rPr lang="fr-FR" altLang="zh-CN" sz="2000" i="0" dirty="0" err="1">
                <a:solidFill>
                  <a:srgbClr val="000000"/>
                </a:solidFill>
                <a:effectLst/>
                <a:latin typeface="Times New Roman" panose="02020603050405020304" pitchFamily="18" charset="0"/>
                <a:cs typeface="Times New Roman" panose="02020603050405020304" pitchFamily="18" charset="0"/>
              </a:rPr>
              <a:t>targets</a:t>
            </a:r>
            <a:r>
              <a:rPr lang="fr-FR" altLang="zh-CN" sz="2000" i="0" dirty="0">
                <a:solidFill>
                  <a:srgbClr val="000000"/>
                </a:solidFill>
                <a:effectLst/>
                <a:latin typeface="Times New Roman" panose="02020603050405020304" pitchFamily="18" charset="0"/>
                <a:cs typeface="Times New Roman" panose="02020603050405020304" pitchFamily="18" charset="0"/>
              </a:rPr>
              <a:t> </a:t>
            </a:r>
            <a:r>
              <a:rPr lang="fr-FR" altLang="zh-CN" sz="2000" i="0" dirty="0" err="1">
                <a:solidFill>
                  <a:srgbClr val="000000"/>
                </a:solidFill>
                <a:effectLst/>
                <a:latin typeface="Times New Roman" panose="02020603050405020304" pitchFamily="18" charset="0"/>
                <a:cs typeface="Times New Roman" panose="02020603050405020304" pitchFamily="18" charset="0"/>
              </a:rPr>
              <a:t>implanted</a:t>
            </a:r>
            <a:r>
              <a:rPr lang="fr-FR" altLang="zh-CN" sz="2000" i="0" dirty="0">
                <a:solidFill>
                  <a:srgbClr val="000000"/>
                </a:solidFill>
                <a:effectLst/>
                <a:latin typeface="Times New Roman" panose="02020603050405020304" pitchFamily="18" charset="0"/>
                <a:cs typeface="Times New Roman" panose="02020603050405020304" pitchFamily="18" charset="0"/>
              </a:rPr>
              <a:t> </a:t>
            </a:r>
            <a:r>
              <a:rPr lang="fr-FR" altLang="zh-CN" sz="2000" i="0" dirty="0" err="1">
                <a:solidFill>
                  <a:srgbClr val="000000"/>
                </a:solidFill>
                <a:effectLst/>
                <a:latin typeface="Times New Roman" panose="02020603050405020304" pitchFamily="18" charset="0"/>
                <a:cs typeface="Times New Roman" panose="02020603050405020304" pitchFamily="18" charset="0"/>
              </a:rPr>
              <a:t>with</a:t>
            </a:r>
            <a:r>
              <a:rPr lang="fr-FR" altLang="zh-CN" sz="2000" i="0" dirty="0">
                <a:solidFill>
                  <a:srgbClr val="000000"/>
                </a:solidFill>
                <a:effectLst/>
                <a:latin typeface="Times New Roman" panose="02020603050405020304" pitchFamily="18" charset="0"/>
                <a:cs typeface="Times New Roman" panose="02020603050405020304" pitchFamily="18" charset="0"/>
              </a:rPr>
              <a:t> 3He</a:t>
            </a:r>
          </a:p>
          <a:p>
            <a:r>
              <a:rPr lang="fr-FR" altLang="zh-CN" sz="2000" i="0" dirty="0">
                <a:solidFill>
                  <a:srgbClr val="000000"/>
                </a:solidFill>
                <a:effectLst/>
                <a:latin typeface="Times New Roman" panose="02020603050405020304" pitchFamily="18" charset="0"/>
                <a:cs typeface="Times New Roman" panose="02020603050405020304" pitchFamily="18" charset="0"/>
              </a:rPr>
              <a:t>25 µm</a:t>
            </a:r>
            <a:r>
              <a:rPr lang="fr-FR" altLang="zh-CN" sz="2000" dirty="0">
                <a:solidFill>
                  <a:srgbClr val="000000"/>
                </a:solidFill>
                <a:effectLst/>
                <a:latin typeface="Times New Roman" panose="02020603050405020304" pitchFamily="18" charset="0"/>
                <a:cs typeface="Times New Roman" panose="02020603050405020304" pitchFamily="18" charset="0"/>
              </a:rPr>
              <a:t>×</a:t>
            </a:r>
            <a:r>
              <a:rPr lang="fr-FR" altLang="zh-CN" sz="2000" i="1" dirty="0">
                <a:solidFill>
                  <a:srgbClr val="000000"/>
                </a:solidFill>
                <a:effectLst/>
                <a:latin typeface="Times New Roman" panose="02020603050405020304" pitchFamily="18" charset="0"/>
                <a:cs typeface="Times New Roman" panose="02020603050405020304" pitchFamily="18" charset="0"/>
              </a:rPr>
              <a:t> </a:t>
            </a:r>
            <a:r>
              <a:rPr lang="fr-FR" altLang="zh-CN" sz="2000" i="0" dirty="0">
                <a:solidFill>
                  <a:srgbClr val="000000"/>
                </a:solidFill>
                <a:effectLst/>
                <a:latin typeface="Times New Roman" panose="02020603050405020304" pitchFamily="18" charset="0"/>
                <a:cs typeface="Times New Roman" panose="02020603050405020304" pitchFamily="18" charset="0"/>
              </a:rPr>
              <a:t>2.5 cm </a:t>
            </a:r>
            <a:r>
              <a:rPr lang="fr-FR" altLang="zh-CN" sz="2000" dirty="0">
                <a:solidFill>
                  <a:srgbClr val="000000"/>
                </a:solidFill>
                <a:effectLst/>
                <a:latin typeface="Times New Roman" panose="02020603050405020304" pitchFamily="18" charset="0"/>
                <a:cs typeface="Times New Roman" panose="02020603050405020304" pitchFamily="18" charset="0"/>
              </a:rPr>
              <a:t>×</a:t>
            </a:r>
            <a:r>
              <a:rPr lang="fr-FR" altLang="zh-CN" sz="2000" i="1" dirty="0">
                <a:solidFill>
                  <a:srgbClr val="000000"/>
                </a:solidFill>
                <a:effectLst/>
                <a:latin typeface="Times New Roman" panose="02020603050405020304" pitchFamily="18" charset="0"/>
                <a:cs typeface="Times New Roman" panose="02020603050405020304" pitchFamily="18" charset="0"/>
              </a:rPr>
              <a:t> </a:t>
            </a:r>
            <a:r>
              <a:rPr lang="fr-FR" altLang="zh-CN" sz="2000" i="0" dirty="0">
                <a:solidFill>
                  <a:srgbClr val="000000"/>
                </a:solidFill>
                <a:effectLst/>
                <a:latin typeface="Times New Roman" panose="02020603050405020304" pitchFamily="18" charset="0"/>
                <a:cs typeface="Times New Roman" panose="02020603050405020304" pitchFamily="18" charset="0"/>
              </a:rPr>
              <a:t>2.5 cm Au foil</a:t>
            </a:r>
            <a:br>
              <a:rPr lang="fr-FR" altLang="zh-CN" sz="2000" i="0" dirty="0">
                <a:solidFill>
                  <a:srgbClr val="000000"/>
                </a:solidFill>
                <a:effectLst/>
                <a:latin typeface="Times New Roman" panose="02020603050405020304" pitchFamily="18" charset="0"/>
                <a:cs typeface="Times New Roman" panose="02020603050405020304" pitchFamily="18" charset="0"/>
              </a:rPr>
            </a:br>
            <a:r>
              <a:rPr lang="fr-FR" altLang="zh-CN" sz="2000" i="0" dirty="0">
                <a:solidFill>
                  <a:srgbClr val="000000"/>
                </a:solidFill>
                <a:effectLst/>
                <a:latin typeface="Times New Roman" panose="02020603050405020304" pitchFamily="18" charset="0"/>
                <a:cs typeface="Times New Roman" panose="02020603050405020304" pitchFamily="18" charset="0"/>
              </a:rPr>
              <a:t>at </a:t>
            </a:r>
            <a:r>
              <a:rPr lang="en-US" altLang="zh-CN" sz="2000" i="0" dirty="0">
                <a:solidFill>
                  <a:srgbClr val="000000"/>
                </a:solidFill>
                <a:effectLst/>
                <a:latin typeface="Times New Roman" panose="02020603050405020304" pitchFamily="18" charset="0"/>
                <a:cs typeface="Times New Roman" panose="02020603050405020304" pitchFamily="18" charset="0"/>
              </a:rPr>
              <a:t>the University of Montreal</a:t>
            </a:r>
            <a:br>
              <a:rPr lang="en-US" altLang="zh-CN" sz="2000" i="0" dirty="0">
                <a:solidFill>
                  <a:srgbClr val="000000"/>
                </a:solidFill>
                <a:effectLst/>
                <a:latin typeface="Times New Roman" panose="02020603050405020304" pitchFamily="18" charset="0"/>
                <a:cs typeface="Times New Roman" panose="02020603050405020304" pitchFamily="18" charset="0"/>
              </a:rPr>
            </a:br>
            <a:r>
              <a:rPr lang="en-US" altLang="zh-CN" sz="2000" i="0" dirty="0">
                <a:solidFill>
                  <a:srgbClr val="000000"/>
                </a:solidFill>
                <a:effectLst/>
                <a:latin typeface="Times New Roman" panose="02020603050405020304" pitchFamily="18" charset="0"/>
                <a:cs typeface="Times New Roman" panose="02020603050405020304" pitchFamily="18" charset="0"/>
              </a:rPr>
              <a:t>An areal density of 6</a:t>
            </a:r>
            <a:r>
              <a:rPr lang="en-US" altLang="zh-CN" sz="2000" dirty="0">
                <a:solidFill>
                  <a:srgbClr val="000000"/>
                </a:solidFill>
                <a:effectLst/>
                <a:latin typeface="Times New Roman" panose="02020603050405020304" pitchFamily="18" charset="0"/>
                <a:cs typeface="Times New Roman" panose="02020603050405020304" pitchFamily="18" charset="0"/>
              </a:rPr>
              <a:t>×</a:t>
            </a:r>
            <a:r>
              <a:rPr lang="en-US" altLang="zh-CN" sz="2000" i="1" dirty="0">
                <a:solidFill>
                  <a:srgbClr val="000000"/>
                </a:solidFill>
                <a:effectLst/>
                <a:latin typeface="Times New Roman" panose="02020603050405020304" pitchFamily="18" charset="0"/>
                <a:cs typeface="Times New Roman" panose="02020603050405020304" pitchFamily="18" charset="0"/>
              </a:rPr>
              <a:t> </a:t>
            </a:r>
            <a:r>
              <a:rPr lang="en-US" altLang="zh-CN" sz="2000" i="0" dirty="0">
                <a:solidFill>
                  <a:srgbClr val="000000"/>
                </a:solidFill>
                <a:effectLst/>
                <a:latin typeface="Times New Roman" panose="02020603050405020304" pitchFamily="18" charset="0"/>
                <a:cs typeface="Times New Roman" panose="02020603050405020304" pitchFamily="18" charset="0"/>
              </a:rPr>
              <a:t>10</a:t>
            </a:r>
            <a:r>
              <a:rPr lang="en-US" altLang="zh-CN" sz="2000" i="0" baseline="30000" dirty="0">
                <a:solidFill>
                  <a:srgbClr val="000000"/>
                </a:solidFill>
                <a:effectLst/>
                <a:latin typeface="Times New Roman" panose="02020603050405020304" pitchFamily="18" charset="0"/>
                <a:cs typeface="Times New Roman" panose="02020603050405020304" pitchFamily="18" charset="0"/>
              </a:rPr>
              <a:t>17</a:t>
            </a:r>
            <a:r>
              <a:rPr lang="en-US" altLang="zh-CN" sz="2000" i="0" dirty="0">
                <a:solidFill>
                  <a:srgbClr val="000000"/>
                </a:solidFill>
                <a:effectLst/>
                <a:latin typeface="Times New Roman" panose="02020603050405020304" pitchFamily="18" charset="0"/>
                <a:cs typeface="Times New Roman" panose="02020603050405020304" pitchFamily="18" charset="0"/>
              </a:rPr>
              <a:t> ions</a:t>
            </a:r>
            <a:r>
              <a:rPr lang="en-US" altLang="zh-CN" sz="2000" i="1" dirty="0">
                <a:solidFill>
                  <a:srgbClr val="000000"/>
                </a:solidFill>
                <a:effectLst/>
                <a:latin typeface="Times New Roman" panose="02020603050405020304" pitchFamily="18" charset="0"/>
                <a:cs typeface="Times New Roman" panose="02020603050405020304" pitchFamily="18" charset="0"/>
              </a:rPr>
              <a:t>/</a:t>
            </a:r>
            <a:r>
              <a:rPr lang="en-US" altLang="zh-CN" sz="2000" i="0" dirty="0">
                <a:solidFill>
                  <a:srgbClr val="000000"/>
                </a:solidFill>
                <a:effectLst/>
                <a:latin typeface="Times New Roman" panose="02020603050405020304" pitchFamily="18" charset="0"/>
                <a:cs typeface="Times New Roman" panose="02020603050405020304" pitchFamily="18" charset="0"/>
              </a:rPr>
              <a:t>cm</a:t>
            </a:r>
            <a:r>
              <a:rPr lang="en-US" altLang="zh-CN" sz="2000" i="0" baseline="30000" dirty="0">
                <a:solidFill>
                  <a:srgbClr val="000000"/>
                </a:solidFill>
                <a:effectLst/>
                <a:latin typeface="Times New Roman" panose="02020603050405020304" pitchFamily="18" charset="0"/>
                <a:cs typeface="Times New Roman" panose="02020603050405020304" pitchFamily="18" charset="0"/>
              </a:rPr>
              <a:t>2</a:t>
            </a:r>
            <a:r>
              <a:rPr lang="en-US" altLang="zh-CN" sz="2000" i="0" dirty="0">
                <a:solidFill>
                  <a:srgbClr val="000000"/>
                </a:solidFill>
                <a:effectLst/>
                <a:latin typeface="Times New Roman" panose="02020603050405020304" pitchFamily="18" charset="0"/>
                <a:cs typeface="Times New Roman" panose="02020603050405020304" pitchFamily="18" charset="0"/>
              </a:rPr>
              <a:t> was implanted</a:t>
            </a:r>
            <a:br>
              <a:rPr lang="en-US" altLang="zh-CN" sz="2000" i="0" dirty="0">
                <a:solidFill>
                  <a:srgbClr val="000000"/>
                </a:solidFill>
                <a:effectLst/>
                <a:latin typeface="Times New Roman" panose="02020603050405020304" pitchFamily="18" charset="0"/>
                <a:cs typeface="Times New Roman" panose="02020603050405020304" pitchFamily="18" charset="0"/>
              </a:rPr>
            </a:br>
            <a:endParaRPr lang="en-US" altLang="zh-CN" sz="2000" i="0" dirty="0">
              <a:solidFill>
                <a:srgbClr val="000000"/>
              </a:solidFill>
              <a:effectLst/>
              <a:latin typeface="Times New Roman" panose="02020603050405020304" pitchFamily="18" charset="0"/>
              <a:cs typeface="Times New Roman" panose="02020603050405020304" pitchFamily="18" charset="0"/>
            </a:endParaRPr>
          </a:p>
          <a:p>
            <a:r>
              <a:rPr lang="en-US" altLang="zh-CN" sz="2000" i="0" dirty="0">
                <a:solidFill>
                  <a:srgbClr val="000000"/>
                </a:solidFill>
                <a:effectLst/>
                <a:latin typeface="Times New Roman" panose="02020603050405020304" pitchFamily="18" charset="0"/>
                <a:cs typeface="Times New Roman" panose="02020603050405020304" pitchFamily="18" charset="0"/>
              </a:rPr>
              <a:t>The foil thickness was selected to completely stop heavy reaction products and unreacted beam, while allowing for the light particles to propagate through to the ∆</a:t>
            </a:r>
            <a:r>
              <a:rPr lang="en-US" altLang="zh-CN" sz="2000" i="1" dirty="0">
                <a:solidFill>
                  <a:srgbClr val="000000"/>
                </a:solidFill>
                <a:effectLst/>
                <a:latin typeface="Times New Roman" panose="02020603050405020304" pitchFamily="18" charset="0"/>
                <a:cs typeface="Times New Roman" panose="02020603050405020304" pitchFamily="18" charset="0"/>
              </a:rPr>
              <a:t>E</a:t>
            </a:r>
            <a:r>
              <a:rPr lang="en-US" altLang="zh-CN" sz="2000" i="0" dirty="0">
                <a:solidFill>
                  <a:srgbClr val="000000"/>
                </a:solidFill>
                <a:effectLst/>
                <a:latin typeface="Times New Roman" panose="02020603050405020304" pitchFamily="18" charset="0"/>
                <a:cs typeface="Times New Roman" panose="02020603050405020304" pitchFamily="18" charset="0"/>
              </a:rPr>
              <a:t>-</a:t>
            </a:r>
            <a:r>
              <a:rPr lang="en-US" altLang="zh-CN" sz="2000" i="1" dirty="0">
                <a:solidFill>
                  <a:srgbClr val="000000"/>
                </a:solidFill>
                <a:effectLst/>
                <a:latin typeface="Times New Roman" panose="02020603050405020304" pitchFamily="18" charset="0"/>
                <a:cs typeface="Times New Roman" panose="02020603050405020304" pitchFamily="18" charset="0"/>
              </a:rPr>
              <a:t>E</a:t>
            </a:r>
            <a:r>
              <a:rPr lang="en-US" altLang="zh-CN" sz="2000" i="0" dirty="0">
                <a:solidFill>
                  <a:srgbClr val="000000"/>
                </a:solidFill>
                <a:effectLst/>
                <a:latin typeface="Times New Roman" panose="02020603050405020304" pitchFamily="18" charset="0"/>
                <a:cs typeface="Times New Roman" panose="02020603050405020304" pitchFamily="18" charset="0"/>
              </a:rPr>
              <a:t> Si telescope.</a:t>
            </a:r>
            <a:endParaRPr lang="zh-CN" alt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3CBF3D-9520-4278-A981-ED2E541AD792}"/>
              </a:ext>
            </a:extLst>
          </p:cNvPr>
          <p:cNvSpPr txBox="1"/>
          <p:nvPr/>
        </p:nvSpPr>
        <p:spPr>
          <a:xfrm>
            <a:off x="216568" y="4079472"/>
            <a:ext cx="8686799" cy="1015663"/>
          </a:xfrm>
          <a:prstGeom prst="rect">
            <a:avLst/>
          </a:prstGeom>
          <a:noFill/>
        </p:spPr>
        <p:txBody>
          <a:bodyPr wrap="square">
            <a:spAutoFit/>
          </a:bodyPr>
          <a:lstStyle/>
          <a:p>
            <a:r>
              <a:rPr lang="en-US" altLang="zh-CN" sz="2000" i="0" dirty="0">
                <a:solidFill>
                  <a:srgbClr val="000000"/>
                </a:solidFill>
                <a:effectLst/>
                <a:latin typeface="Times-Roman"/>
              </a:rPr>
              <a:t>The target was prepared at the </a:t>
            </a:r>
            <a:r>
              <a:rPr lang="en-US" altLang="zh-CN" sz="2000" i="0" dirty="0" err="1">
                <a:solidFill>
                  <a:srgbClr val="000000"/>
                </a:solidFill>
                <a:effectLst/>
                <a:latin typeface="Times-Roman"/>
              </a:rPr>
              <a:t>Universite</a:t>
            </a:r>
            <a:r>
              <a:rPr lang="en-US" altLang="zh-CN" sz="2000" i="0" dirty="0">
                <a:solidFill>
                  <a:srgbClr val="000000"/>
                </a:solidFill>
                <a:effectLst/>
                <a:latin typeface="Times-Roman"/>
              </a:rPr>
              <a:t> de Montreal by directing a 30 keV </a:t>
            </a:r>
            <a:r>
              <a:rPr lang="en-US" altLang="zh-CN" sz="2000" i="0" baseline="30000" dirty="0">
                <a:solidFill>
                  <a:srgbClr val="000000"/>
                </a:solidFill>
                <a:effectLst/>
                <a:latin typeface="Times-Roman"/>
              </a:rPr>
              <a:t>3</a:t>
            </a:r>
            <a:r>
              <a:rPr lang="en-US" altLang="zh-CN" sz="2000" i="0" dirty="0">
                <a:solidFill>
                  <a:srgbClr val="000000"/>
                </a:solidFill>
                <a:effectLst/>
                <a:latin typeface="Times-Roman"/>
              </a:rPr>
              <a:t>He beam onto 22</a:t>
            </a:r>
            <a:r>
              <a:rPr lang="en-US" altLang="zh-CN" sz="2000" i="1" dirty="0">
                <a:solidFill>
                  <a:srgbClr val="000000"/>
                </a:solidFill>
                <a:effectLst/>
                <a:latin typeface="MTMI"/>
              </a:rPr>
              <a:t>.</a:t>
            </a:r>
            <a:r>
              <a:rPr lang="en-US" altLang="zh-CN" sz="2000" i="0" dirty="0">
                <a:solidFill>
                  <a:srgbClr val="000000"/>
                </a:solidFill>
                <a:effectLst/>
                <a:latin typeface="Times-Roman"/>
              </a:rPr>
              <a:t>6 </a:t>
            </a:r>
            <a:r>
              <a:rPr lang="en-US" altLang="zh-CN" sz="2000" i="0" dirty="0">
                <a:solidFill>
                  <a:srgbClr val="000000"/>
                </a:solidFill>
                <a:effectLst/>
                <a:latin typeface="MTSY"/>
              </a:rPr>
              <a:t>± </a:t>
            </a:r>
            <a:r>
              <a:rPr lang="en-US" altLang="zh-CN" sz="2000" i="0" dirty="0">
                <a:solidFill>
                  <a:srgbClr val="000000"/>
                </a:solidFill>
                <a:effectLst/>
                <a:latin typeface="Times-Roman"/>
              </a:rPr>
              <a:t>0</a:t>
            </a:r>
            <a:r>
              <a:rPr lang="en-US" altLang="zh-CN" sz="2000" i="1" dirty="0">
                <a:solidFill>
                  <a:srgbClr val="000000"/>
                </a:solidFill>
                <a:effectLst/>
                <a:latin typeface="MTMI"/>
              </a:rPr>
              <a:t>.</a:t>
            </a:r>
            <a:r>
              <a:rPr lang="en-US" altLang="zh-CN" sz="2000" i="0" dirty="0">
                <a:solidFill>
                  <a:srgbClr val="000000"/>
                </a:solidFill>
                <a:effectLst/>
                <a:latin typeface="Times-Roman"/>
              </a:rPr>
              <a:t>2 </a:t>
            </a:r>
            <a:r>
              <a:rPr lang="en-US" altLang="zh-CN" sz="2000" i="1" dirty="0" err="1">
                <a:solidFill>
                  <a:srgbClr val="000000"/>
                </a:solidFill>
                <a:effectLst/>
                <a:latin typeface="MTMI"/>
              </a:rPr>
              <a:t>μ</a:t>
            </a:r>
            <a:r>
              <a:rPr lang="en-US" altLang="zh-CN" sz="2000" i="0" dirty="0" err="1">
                <a:solidFill>
                  <a:srgbClr val="000000"/>
                </a:solidFill>
                <a:effectLst/>
                <a:latin typeface="Times-Roman"/>
              </a:rPr>
              <a:t>m</a:t>
            </a:r>
            <a:r>
              <a:rPr lang="en-US" altLang="zh-CN" sz="2000" i="0" dirty="0">
                <a:solidFill>
                  <a:srgbClr val="000000"/>
                </a:solidFill>
                <a:effectLst/>
                <a:latin typeface="Times-Roman"/>
              </a:rPr>
              <a:t> thick Au foil. In this way the </a:t>
            </a:r>
            <a:r>
              <a:rPr lang="en-US" altLang="zh-CN" sz="2000" i="0" baseline="30000" dirty="0">
                <a:solidFill>
                  <a:srgbClr val="000000"/>
                </a:solidFill>
                <a:effectLst/>
                <a:latin typeface="Times-Roman"/>
              </a:rPr>
              <a:t>3</a:t>
            </a:r>
            <a:r>
              <a:rPr lang="en-US" altLang="zh-CN" sz="2000" i="0" dirty="0">
                <a:solidFill>
                  <a:srgbClr val="000000"/>
                </a:solidFill>
                <a:effectLst/>
                <a:latin typeface="Times-Roman"/>
              </a:rPr>
              <a:t>He ions were implanted at shallow depth with a number density of 6</a:t>
            </a:r>
            <a:r>
              <a:rPr lang="en-US" altLang="zh-CN" sz="2000" i="1" dirty="0">
                <a:solidFill>
                  <a:srgbClr val="000000"/>
                </a:solidFill>
                <a:effectLst/>
                <a:latin typeface="MTMI"/>
              </a:rPr>
              <a:t>.</a:t>
            </a:r>
            <a:r>
              <a:rPr lang="en-US" altLang="zh-CN" sz="2000" i="0" dirty="0">
                <a:solidFill>
                  <a:srgbClr val="000000"/>
                </a:solidFill>
                <a:effectLst/>
                <a:latin typeface="Times-Roman"/>
              </a:rPr>
              <a:t>6 </a:t>
            </a:r>
            <a:r>
              <a:rPr lang="en-US" altLang="zh-CN" sz="2000" i="0" dirty="0">
                <a:solidFill>
                  <a:srgbClr val="000000"/>
                </a:solidFill>
                <a:effectLst/>
                <a:latin typeface="MTSY"/>
              </a:rPr>
              <a:t>× </a:t>
            </a:r>
            <a:r>
              <a:rPr lang="en-US" altLang="zh-CN" sz="2000" i="0" dirty="0">
                <a:solidFill>
                  <a:srgbClr val="000000"/>
                </a:solidFill>
                <a:effectLst/>
                <a:latin typeface="Times-Roman"/>
              </a:rPr>
              <a:t>10</a:t>
            </a:r>
            <a:r>
              <a:rPr lang="en-US" altLang="zh-CN" sz="2000" i="0" baseline="30000" dirty="0">
                <a:solidFill>
                  <a:srgbClr val="000000"/>
                </a:solidFill>
                <a:effectLst/>
                <a:latin typeface="Times-Roman"/>
              </a:rPr>
              <a:t>17</a:t>
            </a:r>
            <a:r>
              <a:rPr lang="en-US" altLang="zh-CN" sz="2000" i="0" dirty="0">
                <a:solidFill>
                  <a:srgbClr val="000000"/>
                </a:solidFill>
                <a:effectLst/>
                <a:latin typeface="Times-Roman"/>
              </a:rPr>
              <a:t> cm</a:t>
            </a:r>
            <a:r>
              <a:rPr lang="en-US" altLang="zh-CN" sz="2000" i="0" baseline="30000" dirty="0">
                <a:solidFill>
                  <a:srgbClr val="000000"/>
                </a:solidFill>
                <a:effectLst/>
                <a:latin typeface="MTSY"/>
              </a:rPr>
              <a:t>−</a:t>
            </a:r>
            <a:r>
              <a:rPr lang="en-US" altLang="zh-CN" sz="2000" i="0" baseline="30000" dirty="0">
                <a:solidFill>
                  <a:srgbClr val="000000"/>
                </a:solidFill>
                <a:effectLst/>
                <a:latin typeface="Times-Roman"/>
              </a:rPr>
              <a:t>2</a:t>
            </a:r>
            <a:r>
              <a:rPr lang="en-US" altLang="zh-CN" sz="2000" i="0" dirty="0">
                <a:solidFill>
                  <a:srgbClr val="000000"/>
                </a:solidFill>
                <a:effectLst/>
                <a:latin typeface="Times-Roman"/>
              </a:rPr>
              <a:t>.</a:t>
            </a:r>
            <a:endParaRPr lang="zh-CN" altLang="en-US" sz="2000" dirty="0"/>
          </a:p>
        </p:txBody>
      </p:sp>
    </p:spTree>
    <p:extLst>
      <p:ext uri="{BB962C8B-B14F-4D97-AF65-F5344CB8AC3E}">
        <p14:creationId xmlns:p14="http://schemas.microsoft.com/office/powerpoint/2010/main" val="422219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36F1A7-A8FA-4F2A-8FC8-4D6C5A642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285" y="0"/>
            <a:ext cx="6785429" cy="6858000"/>
          </a:xfrm>
          <a:prstGeom prst="rect">
            <a:avLst/>
          </a:prstGeom>
        </p:spPr>
      </p:pic>
      <p:sp>
        <p:nvSpPr>
          <p:cNvPr id="4" name="Rectangle 3">
            <a:extLst>
              <a:ext uri="{FF2B5EF4-FFF2-40B4-BE49-F238E27FC236}">
                <a16:creationId xmlns:a16="http://schemas.microsoft.com/office/drawing/2014/main" id="{EFB60ABC-C8A2-45C4-88AE-A86453583FBC}"/>
              </a:ext>
            </a:extLst>
          </p:cNvPr>
          <p:cNvSpPr/>
          <p:nvPr/>
        </p:nvSpPr>
        <p:spPr>
          <a:xfrm>
            <a:off x="96118" y="3581400"/>
            <a:ext cx="226857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20200402 (Obsolete)</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17867520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B0E00-2464-4E6F-A616-23B18A947D16}"/>
              </a:ext>
            </a:extLst>
          </p:cNvPr>
          <p:cNvPicPr>
            <a:picLocks noChangeAspect="1"/>
          </p:cNvPicPr>
          <p:nvPr/>
        </p:nvPicPr>
        <p:blipFill>
          <a:blip r:embed="rId2"/>
          <a:stretch>
            <a:fillRect/>
          </a:stretch>
        </p:blipFill>
        <p:spPr>
          <a:xfrm>
            <a:off x="0" y="55323"/>
            <a:ext cx="9144000" cy="6747353"/>
          </a:xfrm>
          <a:prstGeom prst="rect">
            <a:avLst/>
          </a:prstGeom>
        </p:spPr>
      </p:pic>
    </p:spTree>
    <p:extLst>
      <p:ext uri="{BB962C8B-B14F-4D97-AF65-F5344CB8AC3E}">
        <p14:creationId xmlns:p14="http://schemas.microsoft.com/office/powerpoint/2010/main" val="34074213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77055-6F54-4341-BEE0-2C4F304542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15178185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5F2AE6-3B41-40FB-A375-750FA97638C7}"/>
              </a:ext>
            </a:extLst>
          </p:cNvPr>
          <p:cNvSpPr txBox="1"/>
          <p:nvPr/>
        </p:nvSpPr>
        <p:spPr>
          <a:xfrm>
            <a:off x="0" y="0"/>
            <a:ext cx="1974258" cy="646331"/>
          </a:xfrm>
          <a:prstGeom prst="rect">
            <a:avLst/>
          </a:prstGeom>
          <a:noFill/>
        </p:spPr>
        <p:txBody>
          <a:bodyPr wrap="none" rtlCol="0">
            <a:spAutoFit/>
          </a:bodyPr>
          <a:lstStyle/>
          <a:p>
            <a:r>
              <a:rPr lang="en-US" altLang="zh-CN" dirty="0"/>
              <a:t>13 γ-ray transitions</a:t>
            </a:r>
          </a:p>
          <a:p>
            <a:r>
              <a:rPr lang="en-US" altLang="zh-CN" dirty="0"/>
              <a:t>11 excited states</a:t>
            </a:r>
            <a:endParaRPr lang="zh-CN" altLang="en-US" dirty="0"/>
          </a:p>
        </p:txBody>
      </p:sp>
      <p:pic>
        <p:nvPicPr>
          <p:cNvPr id="5" name="Picture 4">
            <a:extLst>
              <a:ext uri="{FF2B5EF4-FFF2-40B4-BE49-F238E27FC236}">
                <a16:creationId xmlns:a16="http://schemas.microsoft.com/office/drawing/2014/main" id="{C025895B-0A43-4E19-A375-2AFEDF9BAA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5000" r="4505"/>
          <a:stretch/>
        </p:blipFill>
        <p:spPr>
          <a:xfrm>
            <a:off x="0" y="835802"/>
            <a:ext cx="9144000" cy="5810173"/>
          </a:xfrm>
          <a:prstGeom prst="rect">
            <a:avLst/>
          </a:prstGeom>
        </p:spPr>
      </p:pic>
    </p:spTree>
    <p:extLst>
      <p:ext uri="{BB962C8B-B14F-4D97-AF65-F5344CB8AC3E}">
        <p14:creationId xmlns:p14="http://schemas.microsoft.com/office/powerpoint/2010/main" val="22676009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AB6E22E-849F-418C-9B44-5C1FD9F7CDA9}"/>
              </a:ext>
            </a:extLst>
          </p:cNvPr>
          <p:cNvGraphicFramePr>
            <a:graphicFrameLocks noGrp="1"/>
          </p:cNvGraphicFramePr>
          <p:nvPr>
            <p:extLst>
              <p:ext uri="{D42A27DB-BD31-4B8C-83A1-F6EECF244321}">
                <p14:modId xmlns:p14="http://schemas.microsoft.com/office/powerpoint/2010/main" val="3004812609"/>
              </p:ext>
            </p:extLst>
          </p:nvPr>
        </p:nvGraphicFramePr>
        <p:xfrm>
          <a:off x="1" y="0"/>
          <a:ext cx="9144000" cy="6648260"/>
        </p:xfrm>
        <a:graphic>
          <a:graphicData uri="http://schemas.openxmlformats.org/drawingml/2006/table">
            <a:tbl>
              <a:tblPr firstRow="1" firstCol="1" bandRow="1"/>
              <a:tblGrid>
                <a:gridCol w="4833256">
                  <a:extLst>
                    <a:ext uri="{9D8B030D-6E8A-4147-A177-3AD203B41FA5}">
                      <a16:colId xmlns:a16="http://schemas.microsoft.com/office/drawing/2014/main" val="1918695145"/>
                    </a:ext>
                  </a:extLst>
                </a:gridCol>
                <a:gridCol w="902525">
                  <a:extLst>
                    <a:ext uri="{9D8B030D-6E8A-4147-A177-3AD203B41FA5}">
                      <a16:colId xmlns:a16="http://schemas.microsoft.com/office/drawing/2014/main" val="1388376739"/>
                    </a:ext>
                  </a:extLst>
                </a:gridCol>
                <a:gridCol w="937889">
                  <a:extLst>
                    <a:ext uri="{9D8B030D-6E8A-4147-A177-3AD203B41FA5}">
                      <a16:colId xmlns:a16="http://schemas.microsoft.com/office/drawing/2014/main" val="299475725"/>
                    </a:ext>
                  </a:extLst>
                </a:gridCol>
                <a:gridCol w="2470330">
                  <a:extLst>
                    <a:ext uri="{9D8B030D-6E8A-4147-A177-3AD203B41FA5}">
                      <a16:colId xmlns:a16="http://schemas.microsoft.com/office/drawing/2014/main" val="3151738724"/>
                    </a:ext>
                  </a:extLst>
                </a:gridCol>
              </a:tblGrid>
              <a:tr h="342900">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Items</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Cost ($)</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Export ($)</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Shipping</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5587792"/>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W1 Si detector from Micron to measure the energy-loss of charged particles / backup</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7500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mn-ea"/>
                          <a:cs typeface="Times New Roman" panose="02020603050405020304" pitchFamily="18" charset="0"/>
                        </a:rPr>
                        <a:t>–</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UK</a:t>
                      </a:r>
                      <a:r>
                        <a:rPr lang="zh-CN" alt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TRIUMF</a:t>
                      </a:r>
                      <a:endParaRPr lang="zh-CN"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7909156"/>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MSX25 Si detector from Micron to measure the residual energy of charged particles</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mn-ea"/>
                          <a:cs typeface="Times New Roman" panose="02020603050405020304" pitchFamily="18" charset="0"/>
                        </a:rPr>
                        <a:t>–</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UK</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TRIUMF</a:t>
                      </a:r>
                      <a:endParaRPr lang="zh-CN"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5695473"/>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Preamp MPR-16 from Mesytec to match the W1 Si detector (Junction side)</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2275.37</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100</a:t>
                      </a:r>
                      <a:endParaRPr lang="zh-CN" altLang="zh-CN" sz="1400" dirty="0">
                        <a:effectLst/>
                        <a:latin typeface="Times New Roman" panose="02020603050405020304" pitchFamily="18" charset="0"/>
                        <a:ea typeface="+mn-ea"/>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Germany</a:t>
                      </a:r>
                      <a:r>
                        <a:rPr lang="zh-CN" alt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Rm1039</a:t>
                      </a:r>
                      <a:r>
                        <a:rPr lang="zh-CN" alt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3841309"/>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Preamp MPR-16 from Mesytec to match the W1 Si detector (Ohmic side)</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2275.37</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Germany</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Rm1039</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1423503"/>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Preamp MPR-1 from Mesytec to match the MSX25 Si detector</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1413</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Germany</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Rm1039</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1917590"/>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MST Cable Set from Mesytec to connect the W1 Si detector and the preamps</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1324</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Germany</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Rm1039</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4960681"/>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Bias supply MHV-4 from Mesytec to bias the Si detectors</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4423</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Germany</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TRIUMF</a:t>
                      </a:r>
                      <a:endParaRPr lang="zh-CN"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389574"/>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Power distribution MNV-4 from Mesytec to power the preamps</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1106</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Germany</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TRIUMF</a:t>
                      </a:r>
                      <a:endParaRPr lang="zh-CN" sz="1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1331467"/>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36 LEMO-SMA cable assemblies (10 ft) to connect the preamps and the digitizers</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1131.12</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US</a:t>
                      </a:r>
                      <a:r>
                        <a:rPr lang="zh-CN" altLang="en-US" sz="14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Rm1039</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439629"/>
                  </a:ext>
                </a:extLst>
              </a:tr>
              <a:tr h="342900">
                <a:tc>
                  <a:txBody>
                    <a:bodyPr/>
                    <a:lstStyle/>
                    <a:p>
                      <a:pPr algn="ctr" fontAlgn="ctr"/>
                      <a:r>
                        <a:rPr lang="en-US" sz="1400" b="0" i="0" u="none" strike="noStrike" dirty="0">
                          <a:solidFill>
                            <a:srgbClr val="000000"/>
                          </a:solidFill>
                          <a:effectLst/>
                          <a:latin typeface="Times New Roman" panose="02020603050405020304" pitchFamily="18" charset="0"/>
                          <a:ea typeface="等线" panose="02010600030101010101" pitchFamily="2" charset="-122"/>
                        </a:rPr>
                        <a:t>Homemade Pin-</a:t>
                      </a:r>
                      <a:r>
                        <a:rPr lang="en-US" sz="1400" b="0" i="0" u="none" strike="noStrike" dirty="0" err="1">
                          <a:solidFill>
                            <a:srgbClr val="000000"/>
                          </a:solidFill>
                          <a:effectLst/>
                          <a:latin typeface="Times New Roman" panose="02020603050405020304" pitchFamily="18" charset="0"/>
                          <a:ea typeface="等线" panose="02010600030101010101" pitchFamily="2" charset="-122"/>
                        </a:rPr>
                        <a:t>Lemo</a:t>
                      </a:r>
                      <a:r>
                        <a:rPr lang="en-US" sz="1400" b="0" i="0" u="none" strike="noStrike" dirty="0">
                          <a:solidFill>
                            <a:srgbClr val="000000"/>
                          </a:solidFill>
                          <a:effectLst/>
                          <a:latin typeface="Times New Roman" panose="02020603050405020304" pitchFamily="18" charset="0"/>
                          <a:ea typeface="等线" panose="02010600030101010101" pitchFamily="2" charset="-122"/>
                        </a:rPr>
                        <a:t> cable for MSX25 Si detector</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14</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Rm1039</a:t>
                      </a:r>
                      <a:r>
                        <a:rPr lang="zh-CN" altLang="en-US" sz="1400" dirty="0">
                          <a:solidFill>
                            <a:srgbClr val="000000"/>
                          </a:solidFill>
                          <a:effectLst/>
                          <a:latin typeface="Times New Roman" panose="02020603050405020304" pitchFamily="18" charset="0"/>
                          <a:ea typeface="+mn-ea"/>
                          <a:cs typeface="Times New Roman" panose="02020603050405020304" pitchFamily="18" charset="0"/>
                        </a:rPr>
                        <a:t>→</a:t>
                      </a:r>
                      <a:r>
                        <a:rPr lang="en-US" altLang="zh-CN" sz="1400" dirty="0">
                          <a:solidFill>
                            <a:srgbClr val="000000"/>
                          </a:solidFill>
                          <a:effectLst/>
                          <a:latin typeface="Times New Roman" panose="02020603050405020304" pitchFamily="18" charset="0"/>
                          <a:ea typeface="+mn-ea"/>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9769521"/>
                  </a:ext>
                </a:extLst>
              </a:tr>
              <a:tr h="342900">
                <a:tc>
                  <a:txBody>
                    <a:bodyPr/>
                    <a:lstStyle/>
                    <a:p>
                      <a:pPr algn="ctr"/>
                      <a:r>
                        <a:rPr lang="en-US" altLang="zh-CN"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 </a:t>
                      </a:r>
                      <a:r>
                        <a:rPr lang="en-US" altLang="zh-CN" sz="1400" b="0" i="0" u="none" strike="noStrike" kern="12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Lemo</a:t>
                      </a:r>
                      <a:r>
                        <a:rPr lang="en-US" altLang="zh-CN"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feedthroughs and 10 BNC feedthroughs</a:t>
                      </a:r>
                      <a:endParaRPr lang="zh-CN" altLang="en-US"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222.32</a:t>
                      </a:r>
                      <a:endParaRPr lang="zh-CN" altLang="en-US"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a:t>
                      </a:r>
                      <a:endParaRPr lang="zh-CN" altLang="en-US"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Rm1039</a:t>
                      </a:r>
                      <a:r>
                        <a:rPr lang="zh-CN" altLang="en-US"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TRIUMF</a:t>
                      </a:r>
                      <a:endParaRPr lang="zh-CN" altLang="zh-CN" sz="1400" b="0" i="0" u="none" strike="noStrike"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8208185"/>
                  </a:ext>
                </a:extLst>
              </a:tr>
              <a:tr h="342900">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Feedthrough plate fabricated by the NSCL machine shop</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Shop</a:t>
                      </a:r>
                      <a:r>
                        <a:rPr lang="zh-CN" altLang="en-US" sz="14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Rm1039</a:t>
                      </a:r>
                      <a:r>
                        <a:rPr lang="zh-CN" altLang="en-US" sz="14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4702468"/>
                  </a:ext>
                </a:extLst>
              </a:tr>
              <a:tr h="342900">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Preamp support plate (mount)</a:t>
                      </a:r>
                      <a:r>
                        <a:rPr lang="en-US" altLang="zh-CN" sz="1400" dirty="0">
                          <a:effectLst/>
                          <a:latin typeface="Times New Roman" panose="02020603050405020304" pitchFamily="18" charset="0"/>
                          <a:ea typeface="+mn-ea"/>
                          <a:cs typeface="Times New Roman" panose="02020603050405020304" pitchFamily="18" charset="0"/>
                        </a:rPr>
                        <a:t> fabricated by the NSCL machine shop</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Shop</a:t>
                      </a:r>
                      <a:r>
                        <a:rPr lang="zh-CN" altLang="en-US" sz="1400" dirty="0">
                          <a:effectLst/>
                          <a:latin typeface="Times New Roman" panose="02020603050405020304" pitchFamily="18" charset="0"/>
                          <a:ea typeface="+mn-ea"/>
                          <a:cs typeface="Times New Roman" panose="02020603050405020304" pitchFamily="18" charset="0"/>
                        </a:rPr>
                        <a:t>→</a:t>
                      </a:r>
                      <a:r>
                        <a:rPr lang="en-US" altLang="zh-CN" sz="1400" dirty="0">
                          <a:solidFill>
                            <a:schemeClr val="tx1"/>
                          </a:solidFill>
                          <a:effectLst/>
                          <a:latin typeface="Times New Roman" panose="02020603050405020304" pitchFamily="18" charset="0"/>
                          <a:ea typeface="+mn-ea"/>
                          <a:cs typeface="Times New Roman" panose="02020603050405020304" pitchFamily="18" charset="0"/>
                        </a:rPr>
                        <a:t>Rm1039</a:t>
                      </a:r>
                      <a:r>
                        <a:rPr lang="zh-CN" altLang="en-US" sz="1400" dirty="0">
                          <a:effectLst/>
                          <a:latin typeface="Times New Roman" panose="02020603050405020304" pitchFamily="18" charset="0"/>
                          <a:ea typeface="+mn-ea"/>
                          <a:cs typeface="Times New Roman" panose="02020603050405020304" pitchFamily="18" charset="0"/>
                        </a:rPr>
                        <a:t>→</a:t>
                      </a:r>
                      <a:r>
                        <a:rPr lang="en-US" altLang="zh-CN" sz="1400" dirty="0">
                          <a:effectLst/>
                          <a:latin typeface="Times New Roman" panose="02020603050405020304" pitchFamily="18" charset="0"/>
                          <a:ea typeface="+mn-ea"/>
                          <a:cs typeface="Times New Roman" panose="02020603050405020304" pitchFamily="18" charset="0"/>
                        </a:rPr>
                        <a:t>TRIUMF</a:t>
                      </a:r>
                      <a:endParaRPr lang="zh-CN" altLang="zh-CN" sz="1400" dirty="0">
                        <a:effectLst/>
                        <a:latin typeface="Times New Roman" panose="02020603050405020304" pitchFamily="18" charset="0"/>
                        <a:ea typeface="+mn-ea"/>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0775219"/>
                  </a:ext>
                </a:extLst>
              </a:tr>
              <a:tr h="342900">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Si detector </a:t>
                      </a:r>
                      <a:r>
                        <a:rPr lang="en-US" altLang="zh-CN" sz="1400" dirty="0">
                          <a:effectLst/>
                          <a:latin typeface="Times New Roman" panose="02020603050405020304" pitchFamily="18" charset="0"/>
                          <a:ea typeface="+mn-ea"/>
                          <a:cs typeface="Times New Roman" panose="02020603050405020304" pitchFamily="18" charset="0"/>
                        </a:rPr>
                        <a:t>mount fabricated by the NSCL machine shop</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400" dirty="0">
                          <a:solidFill>
                            <a:srgbClr val="FF0000"/>
                          </a:solidFill>
                          <a:effectLst/>
                          <a:latin typeface="Times New Roman" panose="02020603050405020304" pitchFamily="18" charset="0"/>
                          <a:ea typeface="+mn-ea"/>
                          <a:cs typeface="Times New Roman" panose="02020603050405020304" pitchFamily="18" charset="0"/>
                        </a:rPr>
                        <a:t>Shop</a:t>
                      </a:r>
                      <a:r>
                        <a:rPr lang="zh-CN" altLang="en-US" sz="1400" dirty="0">
                          <a:effectLst/>
                          <a:latin typeface="Times New Roman" panose="02020603050405020304" pitchFamily="18" charset="0"/>
                          <a:ea typeface="+mn-ea"/>
                          <a:cs typeface="Times New Roman" panose="02020603050405020304" pitchFamily="18" charset="0"/>
                        </a:rPr>
                        <a:t>→</a:t>
                      </a:r>
                      <a:r>
                        <a:rPr lang="en-US" altLang="zh-CN" sz="1400" dirty="0">
                          <a:solidFill>
                            <a:schemeClr val="tx1"/>
                          </a:solidFill>
                          <a:effectLst/>
                          <a:latin typeface="Times New Roman" panose="02020603050405020304" pitchFamily="18" charset="0"/>
                          <a:ea typeface="+mn-ea"/>
                          <a:cs typeface="Times New Roman" panose="02020603050405020304" pitchFamily="18" charset="0"/>
                        </a:rPr>
                        <a:t>Rm1039</a:t>
                      </a:r>
                      <a:r>
                        <a:rPr lang="zh-CN" altLang="en-US" sz="1400" dirty="0">
                          <a:effectLst/>
                          <a:latin typeface="Times New Roman" panose="02020603050405020304" pitchFamily="18" charset="0"/>
                          <a:ea typeface="+mn-ea"/>
                          <a:cs typeface="Times New Roman" panose="02020603050405020304" pitchFamily="18" charset="0"/>
                        </a:rPr>
                        <a:t>→</a:t>
                      </a:r>
                      <a:r>
                        <a:rPr lang="en-US" altLang="zh-CN" sz="1400" dirty="0">
                          <a:effectLst/>
                          <a:latin typeface="Times New Roman" panose="02020603050405020304" pitchFamily="18" charset="0"/>
                          <a:ea typeface="+mn-ea"/>
                          <a:cs typeface="Times New Roman" panose="02020603050405020304" pitchFamily="18" charset="0"/>
                        </a:rPr>
                        <a:t>TRIUMF</a:t>
                      </a:r>
                      <a:endParaRPr lang="zh-CN" altLang="zh-CN" sz="1400" dirty="0">
                        <a:effectLst/>
                        <a:latin typeface="Times New Roman" panose="02020603050405020304" pitchFamily="18" charset="0"/>
                        <a:ea typeface="+mn-ea"/>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1208264"/>
                  </a:ext>
                </a:extLst>
              </a:tr>
              <a:tr h="342900">
                <a:tc>
                  <a:txBody>
                    <a:bodyPr/>
                    <a:lstStyle/>
                    <a:p>
                      <a:pPr algn="ctr">
                        <a:lnSpc>
                          <a:spcPct val="150000"/>
                        </a:lnSpc>
                      </a:pPr>
                      <a:r>
                        <a:rPr lang="en-US" altLang="zh-CN" sz="1400" baseline="0" dirty="0">
                          <a:latin typeface="Times New Roman" panose="02020603050405020304" pitchFamily="18" charset="0"/>
                          <a:ea typeface="+mn-ea"/>
                          <a:cs typeface="Times New Roman" panose="02020603050405020304" pitchFamily="18" charset="0"/>
                        </a:rPr>
                        <a:t>Gold foils</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1000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mn-ea"/>
                          <a:cs typeface="Times New Roman" panose="02020603050405020304" pitchFamily="18" charset="0"/>
                        </a:rPr>
                        <a:t>–</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effectLst/>
                          <a:latin typeface="Times New Roman" panose="02020603050405020304" pitchFamily="18" charset="0"/>
                          <a:ea typeface="宋体" panose="02010600030101010101" pitchFamily="2" charset="-122"/>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3261035"/>
                  </a:ext>
                </a:extLst>
              </a:tr>
              <a:tr h="342900">
                <a:tc>
                  <a:txBody>
                    <a:bodyPr/>
                    <a:lstStyle/>
                    <a:p>
                      <a:pPr algn="ctr">
                        <a:lnSpc>
                          <a:spcPct val="150000"/>
                        </a:lnSpc>
                      </a:pPr>
                      <a:r>
                        <a:rPr lang="en-US" altLang="zh-CN" sz="1400" baseline="0" dirty="0">
                          <a:latin typeface="Times New Roman" panose="02020603050405020304" pitchFamily="18" charset="0"/>
                          <a:ea typeface="+mn-ea"/>
                          <a:cs typeface="Times New Roman" panose="02020603050405020304" pitchFamily="18" charset="0"/>
                        </a:rPr>
                        <a:t>6L of </a:t>
                      </a:r>
                      <a:r>
                        <a:rPr lang="en-US" altLang="zh-CN" sz="1400" baseline="30000" dirty="0">
                          <a:latin typeface="Times New Roman" panose="02020603050405020304" pitchFamily="18" charset="0"/>
                          <a:ea typeface="+mn-ea"/>
                          <a:cs typeface="Times New Roman" panose="02020603050405020304" pitchFamily="18" charset="0"/>
                        </a:rPr>
                        <a:t>3</a:t>
                      </a:r>
                      <a:r>
                        <a:rPr lang="en-US" altLang="zh-CN" sz="1400" dirty="0">
                          <a:latin typeface="Times New Roman" panose="02020603050405020304" pitchFamily="18" charset="0"/>
                          <a:ea typeface="+mn-ea"/>
                          <a:cs typeface="Times New Roman" panose="02020603050405020304" pitchFamily="18" charset="0"/>
                        </a:rPr>
                        <a:t>He</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mn-ea"/>
                          <a:cs typeface="Times New Roman" panose="02020603050405020304" pitchFamily="18" charset="0"/>
                        </a:rPr>
                        <a:t>5655.57</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mn-ea"/>
                          <a:cs typeface="Times New Roman" panose="02020603050405020304" pitchFamily="18" charset="0"/>
                        </a:rPr>
                        <a:t>–</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400" dirty="0">
                          <a:effectLst/>
                          <a:latin typeface="Times New Roman" panose="02020603050405020304" pitchFamily="18" charset="0"/>
                          <a:ea typeface="+mn-ea"/>
                          <a:cs typeface="Times New Roman" panose="02020603050405020304" pitchFamily="18" charset="0"/>
                        </a:rPr>
                        <a:t>Linde</a:t>
                      </a:r>
                      <a:r>
                        <a:rPr lang="zh-CN" altLang="en-US" sz="1400" dirty="0">
                          <a:effectLst/>
                          <a:latin typeface="Times New Roman" panose="02020603050405020304" pitchFamily="18" charset="0"/>
                          <a:ea typeface="+mn-ea"/>
                          <a:cs typeface="Times New Roman" panose="02020603050405020304" pitchFamily="18" charset="0"/>
                        </a:rPr>
                        <a:t>→</a:t>
                      </a:r>
                      <a:r>
                        <a:rPr lang="en-US" altLang="zh-CN" sz="1400" dirty="0">
                          <a:effectLst/>
                          <a:latin typeface="Times New Roman" panose="02020603050405020304" pitchFamily="18" charset="0"/>
                          <a:ea typeface="+mn-ea"/>
                          <a:cs typeface="Times New Roman" panose="02020603050405020304" pitchFamily="18" charset="0"/>
                        </a:rPr>
                        <a:t>TRIUMF</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7071299"/>
                  </a:ext>
                </a:extLst>
              </a:tr>
            </a:tbl>
          </a:graphicData>
        </a:graphic>
      </p:graphicFrame>
    </p:spTree>
    <p:extLst>
      <p:ext uri="{BB962C8B-B14F-4D97-AF65-F5344CB8AC3E}">
        <p14:creationId xmlns:p14="http://schemas.microsoft.com/office/powerpoint/2010/main" val="29654938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22AF13A-3F8D-4930-9355-574C59C51D76}"/>
              </a:ext>
            </a:extLst>
          </p:cNvPr>
          <p:cNvGraphicFramePr>
            <a:graphicFrameLocks noGrp="1"/>
          </p:cNvGraphicFramePr>
          <p:nvPr>
            <p:extLst>
              <p:ext uri="{D42A27DB-BD31-4B8C-83A1-F6EECF244321}">
                <p14:modId xmlns:p14="http://schemas.microsoft.com/office/powerpoint/2010/main" val="131605932"/>
              </p:ext>
            </p:extLst>
          </p:nvPr>
        </p:nvGraphicFramePr>
        <p:xfrm>
          <a:off x="0" y="168441"/>
          <a:ext cx="9144000" cy="5000747"/>
        </p:xfrm>
        <a:graphic>
          <a:graphicData uri="http://schemas.openxmlformats.org/drawingml/2006/table">
            <a:tbl>
              <a:tblPr/>
              <a:tblGrid>
                <a:gridCol w="1617898">
                  <a:extLst>
                    <a:ext uri="{9D8B030D-6E8A-4147-A177-3AD203B41FA5}">
                      <a16:colId xmlns:a16="http://schemas.microsoft.com/office/drawing/2014/main" val="20000"/>
                    </a:ext>
                  </a:extLst>
                </a:gridCol>
                <a:gridCol w="2428734">
                  <a:extLst>
                    <a:ext uri="{9D8B030D-6E8A-4147-A177-3AD203B41FA5}">
                      <a16:colId xmlns:a16="http://schemas.microsoft.com/office/drawing/2014/main" val="20001"/>
                    </a:ext>
                  </a:extLst>
                </a:gridCol>
                <a:gridCol w="2548684">
                  <a:extLst>
                    <a:ext uri="{9D8B030D-6E8A-4147-A177-3AD203B41FA5}">
                      <a16:colId xmlns:a16="http://schemas.microsoft.com/office/drawing/2014/main" val="20002"/>
                    </a:ext>
                  </a:extLst>
                </a:gridCol>
                <a:gridCol w="2548684">
                  <a:extLst>
                    <a:ext uri="{9D8B030D-6E8A-4147-A177-3AD203B41FA5}">
                      <a16:colId xmlns:a16="http://schemas.microsoft.com/office/drawing/2014/main" val="4037333709"/>
                    </a:ext>
                  </a:extLst>
                </a:gridCol>
              </a:tblGrid>
              <a:tr h="482956">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Author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Oliver </a:t>
                      </a:r>
                      <a:r>
                        <a:rPr lang="en-US" sz="2000" b="0" i="0" u="none" strike="noStrike"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Kirsebom</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Cathleen Fry</a:t>
                      </a:r>
                    </a:p>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S1582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DSL2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4761">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Reaction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23</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20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l-GR"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20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 </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24</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23</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Mg</a:t>
                      </a:r>
                      <a:r>
                        <a:rPr lang="el-GR"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20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 </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31</a:t>
                      </a: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l-GR"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l-GR" altLang="zh-CN" sz="20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α</a:t>
                      </a:r>
                      <a:endPar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2956">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Target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He-implanted Au foil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82956">
                <a:tc>
                  <a:txBody>
                    <a:bodyPr/>
                    <a:lstStyle/>
                    <a:p>
                      <a:pPr algn="ctr" rtl="0" fontAlgn="ct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Au foil</a:t>
                      </a:r>
                      <a:endPar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22.6(2) </a:t>
                      </a: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cm×</a:t>
                      </a:r>
                      <a:r>
                        <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 </a:t>
                      </a: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82956">
                <a:tc>
                  <a:txBody>
                    <a:bodyPr/>
                    <a:lstStyle/>
                    <a:p>
                      <a:pPr algn="ctr" rtl="0" fontAlgn="ct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Implanted </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a:t>
                      </a: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He</a:t>
                      </a:r>
                      <a:endPar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30 keV 0.07 </a:t>
                      </a:r>
                      <a:r>
                        <a:rPr lang="en-US" altLang="zh-CN"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35 keV</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baseline="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35 keV</a:t>
                      </a:r>
                    </a:p>
                    <a:p>
                      <a:pPr marL="0" marR="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baseline="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Provided by user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82956">
                <a:tc>
                  <a:txBody>
                    <a:bodyPr/>
                    <a:lstStyle/>
                    <a:p>
                      <a:pPr algn="ctr"/>
                      <a:r>
                        <a:rPr lang="en-US" altLang="zh-CN" sz="2000" b="0" dirty="0">
                          <a:solidFill>
                            <a:schemeClr val="tx1"/>
                          </a:solidFill>
                          <a:latin typeface="Times New Roman" panose="02020603050405020304" pitchFamily="18" charset="0"/>
                          <a:cs typeface="Times New Roman" panose="02020603050405020304" pitchFamily="18" charset="0"/>
                        </a:rPr>
                        <a:t>Place</a:t>
                      </a:r>
                      <a:endParaRPr lang="en-US" sz="2000" b="0" dirty="0">
                        <a:solidFill>
                          <a:schemeClr val="tx1"/>
                        </a:solidFill>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2000" i="0" dirty="0" err="1">
                          <a:solidFill>
                            <a:srgbClr val="000000"/>
                          </a:solidFill>
                          <a:effectLst/>
                          <a:latin typeface="Times-Roman"/>
                        </a:rPr>
                        <a:t>Universite</a:t>
                      </a:r>
                      <a:r>
                        <a:rPr lang="en-US" altLang="zh-CN" sz="2000" i="0" dirty="0">
                          <a:solidFill>
                            <a:srgbClr val="000000"/>
                          </a:solidFill>
                          <a:effectLst/>
                          <a:latin typeface="Times-Roman"/>
                        </a:rPr>
                        <a:t> de Montreal</a:t>
                      </a:r>
                      <a:endParaRPr lang="en-US"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2000" i="0" dirty="0">
                          <a:solidFill>
                            <a:srgbClr val="000000"/>
                          </a:solidFill>
                          <a:effectLst/>
                          <a:latin typeface="Times New Roman" panose="02020603050405020304" pitchFamily="18" charset="0"/>
                          <a:cs typeface="Times New Roman" panose="02020603050405020304" pitchFamily="18" charset="0"/>
                        </a:rPr>
                        <a:t>University of Montreal</a:t>
                      </a:r>
                      <a:endParaRPr lang="en-US"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baseline="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TRIUMF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94543"/>
                  </a:ext>
                </a:extLst>
              </a:tr>
              <a:tr h="482956">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Areal density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6.6</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cm</a:t>
                      </a:r>
                      <a:r>
                        <a:rPr lang="en-US" altLang="zh-CN"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a:t>
                      </a:r>
                      <a:endParaRPr lang="en-US" sz="2000" b="0" i="0" u="none" strike="noStrike"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2000" b="0" i="0" u="none" strike="noStrike" baseline="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82956">
                <a:tc>
                  <a:txBody>
                    <a:bodyPr/>
                    <a:lstStyle/>
                    <a:p>
                      <a:pPr algn="ctr" rtl="0" fontAlgn="ct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a:t>
                      </a:r>
                      <a:r>
                        <a:rPr lang="en-US" altLang="zh-CN" sz="20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thickness</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 </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500 or 87 </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140 </a:t>
                      </a:r>
                      <a:r>
                        <a:rPr lang="en-US" altLang="zh-CN" sz="2000" b="0" i="0" u="none" strike="noStrike"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82956">
                <a:tc>
                  <a:txBody>
                    <a:bodyPr/>
                    <a:lstStyle/>
                    <a:p>
                      <a:pPr algn="ctr" rtl="0" fontAlgn="ctr"/>
                      <a:r>
                        <a:rPr lang="en-US" sz="20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thickness</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500 </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1000 </a:t>
                      </a:r>
                      <a:r>
                        <a:rPr lang="en-US" altLang="zh-CN" sz="2000" b="0" i="0" u="none" strike="noStrike"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endParaRPr lang="en-US" sz="20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2553684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CDFE7-AAB8-41BC-8B18-4583C8848094}"/>
              </a:ext>
            </a:extLst>
          </p:cNvPr>
          <p:cNvPicPr>
            <a:picLocks noChangeAspect="1"/>
          </p:cNvPicPr>
          <p:nvPr/>
        </p:nvPicPr>
        <p:blipFill>
          <a:blip r:embed="rId2"/>
          <a:stretch>
            <a:fillRect/>
          </a:stretch>
        </p:blipFill>
        <p:spPr>
          <a:xfrm>
            <a:off x="1" y="0"/>
            <a:ext cx="3951605" cy="3420000"/>
          </a:xfrm>
          <a:prstGeom prst="rect">
            <a:avLst/>
          </a:prstGeom>
        </p:spPr>
      </p:pic>
      <p:pic>
        <p:nvPicPr>
          <p:cNvPr id="7" name="Picture 6">
            <a:extLst>
              <a:ext uri="{FF2B5EF4-FFF2-40B4-BE49-F238E27FC236}">
                <a16:creationId xmlns:a16="http://schemas.microsoft.com/office/drawing/2014/main" id="{50B2292A-7D11-4193-A3EA-C2AB01AEA6EC}"/>
              </a:ext>
            </a:extLst>
          </p:cNvPr>
          <p:cNvPicPr>
            <a:picLocks noChangeAspect="1"/>
          </p:cNvPicPr>
          <p:nvPr/>
        </p:nvPicPr>
        <p:blipFill>
          <a:blip r:embed="rId3"/>
          <a:stretch>
            <a:fillRect/>
          </a:stretch>
        </p:blipFill>
        <p:spPr>
          <a:xfrm>
            <a:off x="3951606" y="9000"/>
            <a:ext cx="3967732" cy="3420000"/>
          </a:xfrm>
          <a:prstGeom prst="rect">
            <a:avLst/>
          </a:prstGeom>
        </p:spPr>
      </p:pic>
      <p:pic>
        <p:nvPicPr>
          <p:cNvPr id="9" name="Picture 8">
            <a:extLst>
              <a:ext uri="{FF2B5EF4-FFF2-40B4-BE49-F238E27FC236}">
                <a16:creationId xmlns:a16="http://schemas.microsoft.com/office/drawing/2014/main" id="{0ED2E3AB-5777-4B4B-BE39-062D814DD293}"/>
              </a:ext>
            </a:extLst>
          </p:cNvPr>
          <p:cNvPicPr>
            <a:picLocks noChangeAspect="1"/>
          </p:cNvPicPr>
          <p:nvPr/>
        </p:nvPicPr>
        <p:blipFill>
          <a:blip r:embed="rId4"/>
          <a:stretch>
            <a:fillRect/>
          </a:stretch>
        </p:blipFill>
        <p:spPr>
          <a:xfrm>
            <a:off x="0" y="3438000"/>
            <a:ext cx="4055611" cy="3420000"/>
          </a:xfrm>
          <a:prstGeom prst="rect">
            <a:avLst/>
          </a:prstGeom>
        </p:spPr>
      </p:pic>
      <p:cxnSp>
        <p:nvCxnSpPr>
          <p:cNvPr id="6" name="Straight Connector 5">
            <a:extLst>
              <a:ext uri="{FF2B5EF4-FFF2-40B4-BE49-F238E27FC236}">
                <a16:creationId xmlns:a16="http://schemas.microsoft.com/office/drawing/2014/main" id="{1E893CEE-9BC7-4FB8-8356-E201FE1F9874}"/>
              </a:ext>
            </a:extLst>
          </p:cNvPr>
          <p:cNvCxnSpPr/>
          <p:nvPr/>
        </p:nvCxnSpPr>
        <p:spPr>
          <a:xfrm>
            <a:off x="6003561" y="1828800"/>
            <a:ext cx="1244183" cy="194872"/>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0376B6F-FBBC-4BD6-8485-C3BB1A600B55}"/>
              </a:ext>
            </a:extLst>
          </p:cNvPr>
          <p:cNvPicPr>
            <a:picLocks noChangeAspect="1"/>
          </p:cNvPicPr>
          <p:nvPr/>
        </p:nvPicPr>
        <p:blipFill>
          <a:blip r:embed="rId5"/>
          <a:stretch>
            <a:fillRect/>
          </a:stretch>
        </p:blipFill>
        <p:spPr>
          <a:xfrm>
            <a:off x="4055611" y="3429000"/>
            <a:ext cx="3926216" cy="3420000"/>
          </a:xfrm>
          <a:prstGeom prst="rect">
            <a:avLst/>
          </a:prstGeom>
        </p:spPr>
      </p:pic>
      <p:sp>
        <p:nvSpPr>
          <p:cNvPr id="10" name="TextBox 9">
            <a:extLst>
              <a:ext uri="{FF2B5EF4-FFF2-40B4-BE49-F238E27FC236}">
                <a16:creationId xmlns:a16="http://schemas.microsoft.com/office/drawing/2014/main" id="{5AF3B14B-92A0-452C-8B48-2933100967DF}"/>
              </a:ext>
            </a:extLst>
          </p:cNvPr>
          <p:cNvSpPr txBox="1"/>
          <p:nvPr/>
        </p:nvSpPr>
        <p:spPr>
          <a:xfrm>
            <a:off x="0" y="6308502"/>
            <a:ext cx="8966200" cy="369332"/>
          </a:xfrm>
          <a:prstGeom prst="rect">
            <a:avLst/>
          </a:prstGeom>
          <a:noFill/>
        </p:spPr>
        <p:txBody>
          <a:bodyPr wrap="square">
            <a:spAutoFit/>
          </a:bodyPr>
          <a:lstStyle/>
          <a:p>
            <a:r>
              <a:rPr lang="zh-CN" altLang="en-US" dirty="0"/>
              <a:t>O. S. Kirsebom et al., Phys. Rev. C 93, 025802 (2016). Measurement of lifetimes in 23Mg</a:t>
            </a:r>
          </a:p>
        </p:txBody>
      </p:sp>
    </p:spTree>
    <p:extLst>
      <p:ext uri="{BB962C8B-B14F-4D97-AF65-F5344CB8AC3E}">
        <p14:creationId xmlns:p14="http://schemas.microsoft.com/office/powerpoint/2010/main" val="7003792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D521E6-4146-4B41-A494-FB0D4D596F75}"/>
              </a:ext>
            </a:extLst>
          </p:cNvPr>
          <p:cNvSpPr txBox="1"/>
          <p:nvPr/>
        </p:nvSpPr>
        <p:spPr>
          <a:xfrm>
            <a:off x="0" y="0"/>
            <a:ext cx="9144000" cy="1323439"/>
          </a:xfrm>
          <a:prstGeom prst="rect">
            <a:avLst/>
          </a:prstGeom>
          <a:noFill/>
        </p:spPr>
        <p:txBody>
          <a:bodyPr wrap="square">
            <a:spAutoFit/>
          </a:bodyPr>
          <a:lstStyle/>
          <a:p>
            <a:r>
              <a:rPr lang="en-US" altLang="zh-CN" sz="2000" dirty="0">
                <a:solidFill>
                  <a:srgbClr val="000000"/>
                </a:solidFill>
                <a:effectLst/>
                <a:latin typeface="Times New Roman" panose="02020603050405020304" pitchFamily="18" charset="0"/>
                <a:cs typeface="Times New Roman" panose="02020603050405020304" pitchFamily="18" charset="0"/>
              </a:rPr>
              <a:t>Compton and background suppression shields</a:t>
            </a:r>
            <a:br>
              <a:rPr lang="en-US" altLang="zh-CN" sz="2000" dirty="0">
                <a:solidFill>
                  <a:srgbClr val="000000"/>
                </a:solidFill>
                <a:effectLst/>
                <a:latin typeface="Times New Roman" panose="02020603050405020304" pitchFamily="18" charset="0"/>
                <a:cs typeface="Times New Roman" panose="02020603050405020304" pitchFamily="18" charset="0"/>
              </a:rPr>
            </a:br>
            <a:r>
              <a:rPr lang="en-US" altLang="zh-CN" sz="2000" dirty="0">
                <a:solidFill>
                  <a:srgbClr val="000000"/>
                </a:solidFill>
                <a:effectLst/>
                <a:latin typeface="Times New Roman" panose="02020603050405020304" pitchFamily="18" charset="0"/>
                <a:cs typeface="Times New Roman" panose="02020603050405020304" pitchFamily="18" charset="0"/>
              </a:rPr>
              <a:t>The suppression shields for the GRIFFIN </a:t>
            </a:r>
            <a:r>
              <a:rPr lang="en-US" altLang="zh-CN" sz="2000" dirty="0" err="1">
                <a:solidFill>
                  <a:srgbClr val="000000"/>
                </a:solidFill>
                <a:effectLst/>
                <a:latin typeface="Times New Roman" panose="02020603050405020304" pitchFamily="18" charset="0"/>
                <a:cs typeface="Times New Roman" panose="02020603050405020304" pitchFamily="18" charset="0"/>
              </a:rPr>
              <a:t>HPGe</a:t>
            </a:r>
            <a:r>
              <a:rPr lang="en-US" altLang="zh-CN" sz="2000" dirty="0">
                <a:solidFill>
                  <a:srgbClr val="000000"/>
                </a:solidFill>
                <a:effectLst/>
                <a:latin typeface="Times New Roman" panose="02020603050405020304" pitchFamily="18" charset="0"/>
                <a:cs typeface="Times New Roman" panose="02020603050405020304" pitchFamily="18" charset="0"/>
              </a:rPr>
              <a:t> </a:t>
            </a:r>
            <a:r>
              <a:rPr lang="zh-CN" altLang="en-US" sz="2000" dirty="0">
                <a:solidFill>
                  <a:srgbClr val="000000"/>
                </a:solidFill>
                <a:effectLst/>
                <a:latin typeface="Times New Roman" panose="02020603050405020304" pitchFamily="18" charset="0"/>
                <a:cs typeface="Times New Roman" panose="02020603050405020304" pitchFamily="18" charset="0"/>
              </a:rPr>
              <a:t>𝛾</a:t>
            </a:r>
            <a:r>
              <a:rPr lang="en-US" altLang="zh-CN" sz="2000" dirty="0">
                <a:solidFill>
                  <a:srgbClr val="000000"/>
                </a:solidFill>
                <a:effectLst/>
                <a:latin typeface="Times New Roman" panose="02020603050405020304" pitchFamily="18" charset="0"/>
                <a:cs typeface="Times New Roman" panose="02020603050405020304" pitchFamily="18" charset="0"/>
              </a:rPr>
              <a:t>-ray detectors are formed from three components; a side shield, a back catcher, and a front shield, each fabricated from the high-density scintillator bismuth </a:t>
            </a:r>
            <a:r>
              <a:rPr lang="en-US" altLang="zh-CN" sz="2000" dirty="0" err="1">
                <a:solidFill>
                  <a:srgbClr val="000000"/>
                </a:solidFill>
                <a:effectLst/>
                <a:latin typeface="Times New Roman" panose="02020603050405020304" pitchFamily="18" charset="0"/>
                <a:cs typeface="Times New Roman" panose="02020603050405020304" pitchFamily="18" charset="0"/>
              </a:rPr>
              <a:t>germanate</a:t>
            </a:r>
            <a:r>
              <a:rPr lang="en-US" altLang="zh-CN" sz="2000" dirty="0">
                <a:solidFill>
                  <a:srgbClr val="000000"/>
                </a:solidFill>
                <a:effectLst/>
                <a:latin typeface="Times New Roman" panose="02020603050405020304" pitchFamily="18" charset="0"/>
                <a:cs typeface="Times New Roman" panose="02020603050405020304" pitchFamily="18" charset="0"/>
              </a:rPr>
              <a:t> (BGO). 3 cm</a:t>
            </a:r>
            <a:endParaRPr lang="zh-CN" alt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9FE068A-5F05-4DA8-9B8D-13507A23AB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000"/>
          <a:stretch/>
        </p:blipFill>
        <p:spPr>
          <a:xfrm>
            <a:off x="0" y="1371599"/>
            <a:ext cx="5880100" cy="5488093"/>
          </a:xfrm>
          <a:prstGeom prst="rect">
            <a:avLst/>
          </a:prstGeom>
        </p:spPr>
      </p:pic>
    </p:spTree>
    <p:extLst>
      <p:ext uri="{BB962C8B-B14F-4D97-AF65-F5344CB8AC3E}">
        <p14:creationId xmlns:p14="http://schemas.microsoft.com/office/powerpoint/2010/main" val="25569255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09960-2515-4A7C-854B-EB5E7FBF1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5" name="Straight Arrow Connector 4">
            <a:extLst>
              <a:ext uri="{FF2B5EF4-FFF2-40B4-BE49-F238E27FC236}">
                <a16:creationId xmlns:a16="http://schemas.microsoft.com/office/drawing/2014/main" id="{7309BDF6-70F9-4AA4-9385-BF13C50D7867}"/>
              </a:ext>
            </a:extLst>
          </p:cNvPr>
          <p:cNvCxnSpPr>
            <a:cxnSpLocks/>
          </p:cNvCxnSpPr>
          <p:nvPr/>
        </p:nvCxnSpPr>
        <p:spPr>
          <a:xfrm flipH="1">
            <a:off x="6886833" y="2207740"/>
            <a:ext cx="733168" cy="939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3013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E93FC1-75C7-4FF4-8FA2-4D4CA3350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25943428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F112A8-E493-42BE-9F9C-6D7E15184B15}"/>
              </a:ext>
            </a:extLst>
          </p:cNvPr>
          <p:cNvSpPr txBox="1"/>
          <p:nvPr/>
        </p:nvSpPr>
        <p:spPr>
          <a:xfrm>
            <a:off x="0" y="0"/>
            <a:ext cx="9144000" cy="2956066"/>
          </a:xfrm>
          <a:prstGeom prst="rect">
            <a:avLst/>
          </a:prstGeom>
          <a:noFill/>
        </p:spPr>
        <p:txBody>
          <a:bodyPr wrap="square">
            <a:spAutoFit/>
          </a:bodyPr>
          <a:lstStyle/>
          <a:p>
            <a:pPr rtl="0">
              <a:lnSpc>
                <a:spcPct val="150000"/>
              </a:lnSpc>
              <a:spcBef>
                <a:spcPts val="0"/>
              </a:spcBef>
              <a:spcAft>
                <a:spcPts val="0"/>
              </a:spcAft>
            </a:pPr>
            <a:r>
              <a:rPr lang="en-US" altLang="zh-CN" sz="1800" b="0" i="0" u="none" strike="noStrike" dirty="0">
                <a:solidFill>
                  <a:srgbClr val="000000"/>
                </a:solidFill>
                <a:effectLst/>
                <a:latin typeface="Arial" panose="020B0604020202020204" pitchFamily="34" charset="0"/>
              </a:rPr>
              <a:t>Meeting with Barry April 14, 2021</a:t>
            </a:r>
            <a:endParaRPr lang="en-US" altLang="zh-CN" b="0" dirty="0">
              <a:effectLst/>
            </a:endParaRPr>
          </a:p>
          <a:p>
            <a:pPr rtl="0" fontAlgn="base">
              <a:lnSpc>
                <a:spcPct val="150000"/>
              </a:lnSpc>
              <a:spcBef>
                <a:spcPts val="0"/>
              </a:spcBef>
              <a:spcAft>
                <a:spcPts val="0"/>
              </a:spcAft>
              <a:buFont typeface="+mj-lt"/>
              <a:buAutoNum type="arabicPeriod"/>
            </a:pPr>
            <a:r>
              <a:rPr lang="en-US" altLang="zh-CN" sz="1800" b="0" i="0" u="none" strike="noStrike" dirty="0">
                <a:solidFill>
                  <a:srgbClr val="000000"/>
                </a:solidFill>
                <a:effectLst/>
                <a:latin typeface="Arial" panose="020B0604020202020204" pitchFamily="34" charset="0"/>
              </a:rPr>
              <a:t> Shipping address is confirmed.</a:t>
            </a:r>
          </a:p>
          <a:p>
            <a:pPr rtl="0" fontAlgn="base">
              <a:lnSpc>
                <a:spcPct val="150000"/>
              </a:lnSpc>
              <a:spcBef>
                <a:spcPts val="0"/>
              </a:spcBef>
              <a:spcAft>
                <a:spcPts val="0"/>
              </a:spcAft>
              <a:buFont typeface="+mj-lt"/>
              <a:buAutoNum type="arabicPeriod"/>
            </a:pPr>
            <a:r>
              <a:rPr lang="en-US" altLang="zh-CN" dirty="0">
                <a:solidFill>
                  <a:srgbClr val="000000"/>
                </a:solidFill>
                <a:latin typeface="Arial" panose="020B0604020202020204" pitchFamily="34" charset="0"/>
              </a:rPr>
              <a:t> No need to worry about the thermometers and cables. Barry will handle those.</a:t>
            </a:r>
          </a:p>
          <a:p>
            <a:pPr rtl="0" fontAlgn="base">
              <a:lnSpc>
                <a:spcPct val="150000"/>
              </a:lnSpc>
              <a:spcBef>
                <a:spcPts val="0"/>
              </a:spcBef>
              <a:spcAft>
                <a:spcPts val="0"/>
              </a:spcAft>
              <a:buFont typeface="+mj-lt"/>
              <a:buAutoNum type="arabicPeriod"/>
            </a:pPr>
            <a:r>
              <a:rPr lang="en-US" altLang="zh-CN" sz="1800" i="0" u="none" strike="noStrike" dirty="0">
                <a:solidFill>
                  <a:srgbClr val="000000"/>
                </a:solidFill>
                <a:latin typeface="Arial" panose="020B0604020202020204" pitchFamily="34" charset="0"/>
              </a:rPr>
              <a:t> </a:t>
            </a:r>
            <a:r>
              <a:rPr lang="en-US" altLang="zh-CN" sz="1800" b="0" i="0" u="none" strike="noStrike" dirty="0">
                <a:solidFill>
                  <a:srgbClr val="000000"/>
                </a:solidFill>
                <a:effectLst/>
                <a:latin typeface="Arial" panose="020B0604020202020204" pitchFamily="34" charset="0"/>
              </a:rPr>
              <a:t>Equipment testing. Maybe this year or maybe January 2022 during the maintenance.</a:t>
            </a:r>
          </a:p>
          <a:p>
            <a:pPr rtl="0" fontAlgn="base">
              <a:lnSpc>
                <a:spcPct val="150000"/>
              </a:lnSpc>
              <a:spcBef>
                <a:spcPts val="0"/>
              </a:spcBef>
              <a:spcAft>
                <a:spcPts val="0"/>
              </a:spcAft>
              <a:buFont typeface="+mj-lt"/>
              <a:buAutoNum type="arabicPeriod"/>
            </a:pPr>
            <a:r>
              <a:rPr lang="en-US" altLang="zh-CN" sz="1800" b="0" i="0" u="none" strike="noStrike" dirty="0">
                <a:solidFill>
                  <a:srgbClr val="000000"/>
                </a:solidFill>
                <a:effectLst/>
                <a:latin typeface="Arial" panose="020B0604020202020204" pitchFamily="34" charset="0"/>
              </a:rPr>
              <a:t>Future DSL2 experiments: Maybe remeasure the 15O resonances lifetimes.</a:t>
            </a:r>
          </a:p>
          <a:p>
            <a:pPr rtl="0" fontAlgn="base">
              <a:lnSpc>
                <a:spcPct val="150000"/>
              </a:lnSpc>
              <a:spcBef>
                <a:spcPts val="0"/>
              </a:spcBef>
              <a:spcAft>
                <a:spcPts val="0"/>
              </a:spcAft>
              <a:buFont typeface="+mj-lt"/>
              <a:buAutoNum type="arabicPeriod"/>
            </a:pPr>
            <a:r>
              <a:rPr lang="en-US" altLang="zh-CN" sz="1800" b="0" i="0" u="none" strike="noStrike" dirty="0">
                <a:solidFill>
                  <a:srgbClr val="000000"/>
                </a:solidFill>
                <a:effectLst/>
                <a:latin typeface="Arial" panose="020B0604020202020204" pitchFamily="34" charset="0"/>
              </a:rPr>
              <a:t>Postdoc opportunities at TRIUMF. Barry has half postdocs and two graduate students. Fill in information on TRIUMF </a:t>
            </a:r>
            <a:r>
              <a:rPr lang="en-US" altLang="zh-CN" dirty="0">
                <a:solidFill>
                  <a:srgbClr val="000000"/>
                </a:solidFill>
                <a:latin typeface="Arial" panose="020B0604020202020204" pitchFamily="34" charset="0"/>
              </a:rPr>
              <a:t>recruitment </a:t>
            </a:r>
            <a:r>
              <a:rPr lang="en-US" altLang="zh-CN" sz="1800" b="0" i="0" u="none" strike="noStrike" dirty="0">
                <a:solidFill>
                  <a:srgbClr val="000000"/>
                </a:solidFill>
                <a:effectLst/>
                <a:latin typeface="Arial" panose="020B0604020202020204" pitchFamily="34" charset="0"/>
              </a:rPr>
              <a:t>website.</a:t>
            </a:r>
            <a:endParaRPr lang="en-US" altLang="zh-CN" b="0" dirty="0">
              <a:effectLst/>
            </a:endParaRPr>
          </a:p>
        </p:txBody>
      </p:sp>
    </p:spTree>
    <p:extLst>
      <p:ext uri="{BB962C8B-B14F-4D97-AF65-F5344CB8AC3E}">
        <p14:creationId xmlns:p14="http://schemas.microsoft.com/office/powerpoint/2010/main" val="84402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4157" y="0"/>
            <a:ext cx="5439037" cy="2643826"/>
          </a:xfrm>
          <a:prstGeom prst="rect">
            <a:avLst/>
          </a:prstGeom>
          <a:noFill/>
          <a:extLst>
            <a:ext uri="{909E8E84-426E-40DD-AFC4-6F175D3DCCD1}">
              <a14:hiddenFill xmlns:a14="http://schemas.microsoft.com/office/drawing/2010/main">
                <a:solidFill>
                  <a:srgbClr val="FFFFFF"/>
                </a:solidFill>
              </a14:hiddenFill>
            </a:ext>
          </a:extLst>
        </p:spPr>
      </p:pic>
      <p:sp>
        <p:nvSpPr>
          <p:cNvPr id="4" name="立方体 3"/>
          <p:cNvSpPr/>
          <p:nvPr/>
        </p:nvSpPr>
        <p:spPr>
          <a:xfrm>
            <a:off x="879676" y="3269849"/>
            <a:ext cx="3588152" cy="3588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立方体 4"/>
          <p:cNvSpPr/>
          <p:nvPr/>
        </p:nvSpPr>
        <p:spPr>
          <a:xfrm>
            <a:off x="1805651" y="2858947"/>
            <a:ext cx="1331088" cy="82180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立方体 6"/>
          <p:cNvSpPr/>
          <p:nvPr/>
        </p:nvSpPr>
        <p:spPr>
          <a:xfrm>
            <a:off x="1458411" y="3269848"/>
            <a:ext cx="1331088" cy="82180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2B2D92-665F-41F2-A789-FACE86986025}"/>
              </a:ext>
            </a:extLst>
          </p:cNvPr>
          <p:cNvSpPr/>
          <p:nvPr/>
        </p:nvSpPr>
        <p:spPr>
          <a:xfrm>
            <a:off x="6104715" y="0"/>
            <a:ext cx="226857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20200213 (Obsolete)</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355876065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FF78DA-039A-4160-96A9-D2BEF0232D96}"/>
              </a:ext>
            </a:extLst>
          </p:cNvPr>
          <p:cNvPicPr>
            <a:picLocks noChangeAspect="1"/>
          </p:cNvPicPr>
          <p:nvPr/>
        </p:nvPicPr>
        <p:blipFill>
          <a:blip r:embed="rId2"/>
          <a:stretch>
            <a:fillRect/>
          </a:stretch>
        </p:blipFill>
        <p:spPr>
          <a:xfrm>
            <a:off x="52387" y="328612"/>
            <a:ext cx="9039225" cy="6200775"/>
          </a:xfrm>
          <a:prstGeom prst="rect">
            <a:avLst/>
          </a:prstGeom>
        </p:spPr>
      </p:pic>
    </p:spTree>
    <p:extLst>
      <p:ext uri="{BB962C8B-B14F-4D97-AF65-F5344CB8AC3E}">
        <p14:creationId xmlns:p14="http://schemas.microsoft.com/office/powerpoint/2010/main" val="27564619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7B7BDF-0512-40E2-BA89-70A49793C33E}"/>
              </a:ext>
            </a:extLst>
          </p:cNvPr>
          <p:cNvSpPr txBox="1"/>
          <p:nvPr/>
        </p:nvSpPr>
        <p:spPr>
          <a:xfrm>
            <a:off x="0" y="0"/>
            <a:ext cx="9144000" cy="5632311"/>
          </a:xfrm>
          <a:prstGeom prst="rect">
            <a:avLst/>
          </a:prstGeom>
          <a:noFill/>
        </p:spPr>
        <p:txBody>
          <a:bodyPr wrap="square">
            <a:spAutoFit/>
          </a:bodyPr>
          <a:lstStyle/>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Hi Ben,</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We have been planning to purchase a few more DSL2-related equipment/material recently. 1) gold foil, 2) Helium-3 gas, 3) silicon detectors. We purchased these items before, and it looks like you helped us with all the previous orders. So, could you please advise us on how we proceed?</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 Ten pieces of Gold foils from Goodfellow Corporation.</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We purchased gold foils from Goodfellow five years ago. It was 299-271-00 Gold Foil, 5 pcs, light-tight, 25mm x 25mm, 0.025mm thick, 99.99% pure. We plan to purchase ten pieces with the same specification, and they should be shipped directly to the TRIUMF Lab in Canada.</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 Six liters of Helium-3 gas from Linde Electronics &amp; Specialty Gases.</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 attached the Helium-3 quote from 2015. This one should also be shipped to TRIUMF, Canada.</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 Two silicon detectors from Micron Semiconductor Ltd.</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We purchased one 140-μm thick W1- DSSD and one 1000-μm thick MSX25 detector through Micron in July 2020. We plan to purchase two more detectors  (the same type and the same destination). I attached their invoice from last time. I guess the purchasing procedure will be exactly the same as last year.</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Thanks!</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170321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AF06C-D0F3-4984-8140-EFC2135D0ACF}"/>
              </a:ext>
            </a:extLst>
          </p:cNvPr>
          <p:cNvPicPr>
            <a:picLocks noChangeAspect="1"/>
          </p:cNvPicPr>
          <p:nvPr/>
        </p:nvPicPr>
        <p:blipFill>
          <a:blip r:embed="rId2"/>
          <a:stretch>
            <a:fillRect/>
          </a:stretch>
        </p:blipFill>
        <p:spPr>
          <a:xfrm>
            <a:off x="0" y="0"/>
            <a:ext cx="5343525" cy="6715125"/>
          </a:xfrm>
          <a:prstGeom prst="rect">
            <a:avLst/>
          </a:prstGeom>
        </p:spPr>
      </p:pic>
      <p:cxnSp>
        <p:nvCxnSpPr>
          <p:cNvPr id="5" name="Straight Arrow Connector 4">
            <a:extLst>
              <a:ext uri="{FF2B5EF4-FFF2-40B4-BE49-F238E27FC236}">
                <a16:creationId xmlns:a16="http://schemas.microsoft.com/office/drawing/2014/main" id="{D03B705A-DE0D-4E48-BB7E-BE30729E3F16}"/>
              </a:ext>
            </a:extLst>
          </p:cNvPr>
          <p:cNvCxnSpPr>
            <a:cxnSpLocks/>
          </p:cNvCxnSpPr>
          <p:nvPr/>
        </p:nvCxnSpPr>
        <p:spPr>
          <a:xfrm flipV="1">
            <a:off x="902208" y="475631"/>
            <a:ext cx="3584448" cy="48625"/>
          </a:xfrm>
          <a:prstGeom prst="straightConnector1">
            <a:avLst/>
          </a:prstGeom>
          <a:ln>
            <a:solidFill>
              <a:srgbClr val="FF0000"/>
            </a:solidFill>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BE4E57CD-EE08-4019-B351-2E6979DF5BAA}"/>
              </a:ext>
            </a:extLst>
          </p:cNvPr>
          <p:cNvSpPr txBox="1"/>
          <p:nvPr/>
        </p:nvSpPr>
        <p:spPr>
          <a:xfrm>
            <a:off x="2186921" y="106299"/>
            <a:ext cx="1015021" cy="369332"/>
          </a:xfrm>
          <a:prstGeom prst="rect">
            <a:avLst/>
          </a:prstGeom>
          <a:noFill/>
        </p:spPr>
        <p:txBody>
          <a:bodyPr wrap="none" rtlCol="0">
            <a:spAutoFit/>
          </a:bodyPr>
          <a:lstStyle/>
          <a:p>
            <a:r>
              <a:rPr lang="en-US" altLang="zh-CN" dirty="0">
                <a:solidFill>
                  <a:srgbClr val="FFFF00"/>
                </a:solidFill>
              </a:rPr>
              <a:t>41.3 mm</a:t>
            </a:r>
            <a:endParaRPr lang="zh-CN" altLang="en-US" dirty="0">
              <a:solidFill>
                <a:srgbClr val="FFFF00"/>
              </a:solidFill>
            </a:endParaRPr>
          </a:p>
        </p:txBody>
      </p:sp>
      <p:cxnSp>
        <p:nvCxnSpPr>
          <p:cNvPr id="8" name="Straight Arrow Connector 7">
            <a:extLst>
              <a:ext uri="{FF2B5EF4-FFF2-40B4-BE49-F238E27FC236}">
                <a16:creationId xmlns:a16="http://schemas.microsoft.com/office/drawing/2014/main" id="{72C77DDF-2177-4DA3-B1A0-E7F9C383A68C}"/>
              </a:ext>
            </a:extLst>
          </p:cNvPr>
          <p:cNvCxnSpPr>
            <a:cxnSpLocks/>
          </p:cNvCxnSpPr>
          <p:nvPr/>
        </p:nvCxnSpPr>
        <p:spPr>
          <a:xfrm flipV="1">
            <a:off x="1731264" y="2048399"/>
            <a:ext cx="2036064" cy="48625"/>
          </a:xfrm>
          <a:prstGeom prst="straightConnector1">
            <a:avLst/>
          </a:prstGeom>
          <a:ln>
            <a:solidFill>
              <a:srgbClr val="FF0000"/>
            </a:solidFill>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AEF1F5D-E722-4E2C-9BFC-D61582C786AF}"/>
              </a:ext>
            </a:extLst>
          </p:cNvPr>
          <p:cNvSpPr txBox="1"/>
          <p:nvPr/>
        </p:nvSpPr>
        <p:spPr>
          <a:xfrm>
            <a:off x="2186921" y="1679067"/>
            <a:ext cx="1015021" cy="369332"/>
          </a:xfrm>
          <a:prstGeom prst="rect">
            <a:avLst/>
          </a:prstGeom>
          <a:noFill/>
        </p:spPr>
        <p:txBody>
          <a:bodyPr wrap="none" rtlCol="0">
            <a:spAutoFit/>
          </a:bodyPr>
          <a:lstStyle/>
          <a:p>
            <a:r>
              <a:rPr lang="en-US" altLang="zh-CN" dirty="0">
                <a:solidFill>
                  <a:srgbClr val="FFFF00"/>
                </a:solidFill>
              </a:rPr>
              <a:t>23.8 mm</a:t>
            </a:r>
            <a:endParaRPr lang="zh-CN" altLang="en-US" dirty="0">
              <a:solidFill>
                <a:srgbClr val="FFFF00"/>
              </a:solidFill>
            </a:endParaRPr>
          </a:p>
        </p:txBody>
      </p:sp>
      <p:cxnSp>
        <p:nvCxnSpPr>
          <p:cNvPr id="13" name="Straight Arrow Connector 12">
            <a:extLst>
              <a:ext uri="{FF2B5EF4-FFF2-40B4-BE49-F238E27FC236}">
                <a16:creationId xmlns:a16="http://schemas.microsoft.com/office/drawing/2014/main" id="{B76A6858-D69E-4FFB-A28D-7AC7D6FB0E18}"/>
              </a:ext>
            </a:extLst>
          </p:cNvPr>
          <p:cNvCxnSpPr>
            <a:cxnSpLocks/>
          </p:cNvCxnSpPr>
          <p:nvPr/>
        </p:nvCxnSpPr>
        <p:spPr>
          <a:xfrm flipV="1">
            <a:off x="2353056" y="3560928"/>
            <a:ext cx="848886" cy="35927"/>
          </a:xfrm>
          <a:prstGeom prst="straightConnector1">
            <a:avLst/>
          </a:prstGeom>
          <a:ln>
            <a:solidFill>
              <a:srgbClr val="FF0000"/>
            </a:solidFill>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BD078066-97DC-4C73-B4C1-595C2D78C681}"/>
              </a:ext>
            </a:extLst>
          </p:cNvPr>
          <p:cNvSpPr txBox="1"/>
          <p:nvPr/>
        </p:nvSpPr>
        <p:spPr>
          <a:xfrm>
            <a:off x="2269988" y="3852076"/>
            <a:ext cx="1015021" cy="369332"/>
          </a:xfrm>
          <a:prstGeom prst="rect">
            <a:avLst/>
          </a:prstGeom>
          <a:noFill/>
        </p:spPr>
        <p:txBody>
          <a:bodyPr wrap="none" rtlCol="0">
            <a:spAutoFit/>
          </a:bodyPr>
          <a:lstStyle/>
          <a:p>
            <a:r>
              <a:rPr lang="en-US" altLang="zh-CN" dirty="0">
                <a:solidFill>
                  <a:srgbClr val="FFFF00"/>
                </a:solidFill>
              </a:rPr>
              <a:t>10.0 mm</a:t>
            </a:r>
            <a:endParaRPr lang="zh-CN" altLang="en-US" dirty="0">
              <a:solidFill>
                <a:srgbClr val="FFFF00"/>
              </a:solidFill>
            </a:endParaRPr>
          </a:p>
        </p:txBody>
      </p:sp>
      <p:sp>
        <p:nvSpPr>
          <p:cNvPr id="22" name="Rectangle 21">
            <a:extLst>
              <a:ext uri="{FF2B5EF4-FFF2-40B4-BE49-F238E27FC236}">
                <a16:creationId xmlns:a16="http://schemas.microsoft.com/office/drawing/2014/main" id="{E8F72542-938A-4CA8-BE7C-18129811E1F0}"/>
              </a:ext>
            </a:extLst>
          </p:cNvPr>
          <p:cNvSpPr/>
          <p:nvPr/>
        </p:nvSpPr>
        <p:spPr>
          <a:xfrm>
            <a:off x="5593577" y="228171"/>
            <a:ext cx="2160000" cy="2160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Straight Arrow Connector 22">
            <a:extLst>
              <a:ext uri="{FF2B5EF4-FFF2-40B4-BE49-F238E27FC236}">
                <a16:creationId xmlns:a16="http://schemas.microsoft.com/office/drawing/2014/main" id="{AACCEFAE-ADDC-4E07-894E-8CCB250C2DCD}"/>
              </a:ext>
            </a:extLst>
          </p:cNvPr>
          <p:cNvCxnSpPr>
            <a:cxnSpLocks/>
          </p:cNvCxnSpPr>
          <p:nvPr/>
        </p:nvCxnSpPr>
        <p:spPr>
          <a:xfrm>
            <a:off x="5593577" y="176954"/>
            <a:ext cx="2160000" cy="0"/>
          </a:xfrm>
          <a:prstGeom prst="straightConnector1">
            <a:avLst/>
          </a:prstGeom>
          <a:ln>
            <a:solidFill>
              <a:srgbClr val="FF0000"/>
            </a:solidFill>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223EC6F1-F816-4BA3-9645-57D3D00FFE03}"/>
              </a:ext>
            </a:extLst>
          </p:cNvPr>
          <p:cNvSpPr txBox="1"/>
          <p:nvPr/>
        </p:nvSpPr>
        <p:spPr>
          <a:xfrm>
            <a:off x="6253429" y="254854"/>
            <a:ext cx="840295" cy="369332"/>
          </a:xfrm>
          <a:prstGeom prst="rect">
            <a:avLst/>
          </a:prstGeom>
          <a:noFill/>
        </p:spPr>
        <p:txBody>
          <a:bodyPr wrap="none" rtlCol="0">
            <a:spAutoFit/>
          </a:bodyPr>
          <a:lstStyle/>
          <a:p>
            <a:r>
              <a:rPr lang="en-US" altLang="zh-CN" dirty="0">
                <a:solidFill>
                  <a:srgbClr val="FF0000"/>
                </a:solidFill>
              </a:rPr>
              <a:t>25 mm</a:t>
            </a:r>
            <a:endParaRPr lang="zh-CN" altLang="en-US" dirty="0">
              <a:solidFill>
                <a:srgbClr val="FF0000"/>
              </a:solidFill>
            </a:endParaRPr>
          </a:p>
        </p:txBody>
      </p:sp>
      <p:sp>
        <p:nvSpPr>
          <p:cNvPr id="27" name="TextBox 26">
            <a:extLst>
              <a:ext uri="{FF2B5EF4-FFF2-40B4-BE49-F238E27FC236}">
                <a16:creationId xmlns:a16="http://schemas.microsoft.com/office/drawing/2014/main" id="{A2CE3ED2-2D2F-4270-9876-715C0A69ECEC}"/>
              </a:ext>
            </a:extLst>
          </p:cNvPr>
          <p:cNvSpPr txBox="1"/>
          <p:nvPr/>
        </p:nvSpPr>
        <p:spPr>
          <a:xfrm>
            <a:off x="1781050" y="6352999"/>
            <a:ext cx="1936492" cy="369332"/>
          </a:xfrm>
          <a:prstGeom prst="rect">
            <a:avLst/>
          </a:prstGeom>
          <a:noFill/>
        </p:spPr>
        <p:txBody>
          <a:bodyPr wrap="none" rtlCol="0">
            <a:spAutoFit/>
          </a:bodyPr>
          <a:lstStyle/>
          <a:p>
            <a:r>
              <a:rPr lang="en-US" altLang="zh-CN" dirty="0"/>
              <a:t>DSL1 Target ladder</a:t>
            </a:r>
            <a:endParaRPr lang="zh-CN" altLang="en-US" dirty="0"/>
          </a:p>
        </p:txBody>
      </p:sp>
      <p:cxnSp>
        <p:nvCxnSpPr>
          <p:cNvPr id="4" name="Straight Arrow Connector 3">
            <a:extLst>
              <a:ext uri="{FF2B5EF4-FFF2-40B4-BE49-F238E27FC236}">
                <a16:creationId xmlns:a16="http://schemas.microsoft.com/office/drawing/2014/main" id="{C8D11E39-55A7-40C3-B8A7-D6EE80C7F752}"/>
              </a:ext>
            </a:extLst>
          </p:cNvPr>
          <p:cNvCxnSpPr/>
          <p:nvPr/>
        </p:nvCxnSpPr>
        <p:spPr>
          <a:xfrm>
            <a:off x="3201942" y="2323070"/>
            <a:ext cx="0" cy="1237858"/>
          </a:xfrm>
          <a:prstGeom prst="straightConnector1">
            <a:avLst/>
          </a:prstGeom>
          <a:ln>
            <a:solidFill>
              <a:srgbClr val="FF0000"/>
            </a:solidFill>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A0587E0D-BB0C-4EB5-81FA-B4B66934D6A5}"/>
              </a:ext>
            </a:extLst>
          </p:cNvPr>
          <p:cNvSpPr txBox="1"/>
          <p:nvPr/>
        </p:nvSpPr>
        <p:spPr>
          <a:xfrm rot="16200000">
            <a:off x="2885800" y="2711016"/>
            <a:ext cx="1015021" cy="369332"/>
          </a:xfrm>
          <a:prstGeom prst="rect">
            <a:avLst/>
          </a:prstGeom>
          <a:noFill/>
        </p:spPr>
        <p:txBody>
          <a:bodyPr wrap="none" rtlCol="0">
            <a:spAutoFit/>
          </a:bodyPr>
          <a:lstStyle/>
          <a:p>
            <a:r>
              <a:rPr lang="en-US" altLang="zh-CN" dirty="0">
                <a:solidFill>
                  <a:srgbClr val="FFFF00"/>
                </a:solidFill>
              </a:rPr>
              <a:t>15.9 mm</a:t>
            </a:r>
            <a:endParaRPr lang="zh-CN" altLang="en-US" dirty="0">
              <a:solidFill>
                <a:srgbClr val="FFFF00"/>
              </a:solidFill>
            </a:endParaRPr>
          </a:p>
        </p:txBody>
      </p:sp>
      <p:pic>
        <p:nvPicPr>
          <p:cNvPr id="20" name="Picture 19">
            <a:extLst>
              <a:ext uri="{FF2B5EF4-FFF2-40B4-BE49-F238E27FC236}">
                <a16:creationId xmlns:a16="http://schemas.microsoft.com/office/drawing/2014/main" id="{84E5ACF1-0E0D-47BF-BA8E-05FB0E26E6F8}"/>
              </a:ext>
            </a:extLst>
          </p:cNvPr>
          <p:cNvPicPr>
            <a:picLocks noChangeAspect="1"/>
          </p:cNvPicPr>
          <p:nvPr/>
        </p:nvPicPr>
        <p:blipFill>
          <a:blip r:embed="rId3"/>
          <a:stretch>
            <a:fillRect/>
          </a:stretch>
        </p:blipFill>
        <p:spPr>
          <a:xfrm>
            <a:off x="6316795" y="3798183"/>
            <a:ext cx="900000" cy="1983514"/>
          </a:xfrm>
          <a:prstGeom prst="rect">
            <a:avLst/>
          </a:prstGeom>
        </p:spPr>
      </p:pic>
      <p:sp>
        <p:nvSpPr>
          <p:cNvPr id="21" name="Rectangle 20">
            <a:extLst>
              <a:ext uri="{FF2B5EF4-FFF2-40B4-BE49-F238E27FC236}">
                <a16:creationId xmlns:a16="http://schemas.microsoft.com/office/drawing/2014/main" id="{63E3DAAB-A5D6-48E8-BC46-034E442D2DD8}"/>
              </a:ext>
            </a:extLst>
          </p:cNvPr>
          <p:cNvSpPr>
            <a:spLocks noChangeAspect="1"/>
          </p:cNvSpPr>
          <p:nvPr/>
        </p:nvSpPr>
        <p:spPr>
          <a:xfrm>
            <a:off x="6492487" y="4519940"/>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Rectangle 23">
            <a:extLst>
              <a:ext uri="{FF2B5EF4-FFF2-40B4-BE49-F238E27FC236}">
                <a16:creationId xmlns:a16="http://schemas.microsoft.com/office/drawing/2014/main" id="{55F8A079-D398-4CF7-9610-B1958526B580}"/>
              </a:ext>
            </a:extLst>
          </p:cNvPr>
          <p:cNvSpPr>
            <a:spLocks noChangeAspect="1"/>
          </p:cNvSpPr>
          <p:nvPr/>
        </p:nvSpPr>
        <p:spPr>
          <a:xfrm>
            <a:off x="6492487" y="5072504"/>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24">
            <a:extLst>
              <a:ext uri="{FF2B5EF4-FFF2-40B4-BE49-F238E27FC236}">
                <a16:creationId xmlns:a16="http://schemas.microsoft.com/office/drawing/2014/main" id="{A85539F0-3E08-4F4E-8EC8-7FAD196634FB}"/>
              </a:ext>
            </a:extLst>
          </p:cNvPr>
          <p:cNvSpPr>
            <a:spLocks noChangeAspect="1"/>
          </p:cNvSpPr>
          <p:nvPr/>
        </p:nvSpPr>
        <p:spPr>
          <a:xfrm>
            <a:off x="6492487" y="3967376"/>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 name="Picture 27">
            <a:extLst>
              <a:ext uri="{FF2B5EF4-FFF2-40B4-BE49-F238E27FC236}">
                <a16:creationId xmlns:a16="http://schemas.microsoft.com/office/drawing/2014/main" id="{F5EAB530-9493-4447-B54A-2CE592C9D931}"/>
              </a:ext>
            </a:extLst>
          </p:cNvPr>
          <p:cNvPicPr>
            <a:picLocks noChangeAspect="1"/>
          </p:cNvPicPr>
          <p:nvPr/>
        </p:nvPicPr>
        <p:blipFill>
          <a:blip r:embed="rId3"/>
          <a:stretch>
            <a:fillRect/>
          </a:stretch>
        </p:blipFill>
        <p:spPr>
          <a:xfrm>
            <a:off x="7532820" y="3798183"/>
            <a:ext cx="900000" cy="1983514"/>
          </a:xfrm>
          <a:prstGeom prst="rect">
            <a:avLst/>
          </a:prstGeom>
        </p:spPr>
      </p:pic>
      <p:sp>
        <p:nvSpPr>
          <p:cNvPr id="29" name="Rectangle 28">
            <a:extLst>
              <a:ext uri="{FF2B5EF4-FFF2-40B4-BE49-F238E27FC236}">
                <a16:creationId xmlns:a16="http://schemas.microsoft.com/office/drawing/2014/main" id="{D5594BF4-28E3-4F0B-8512-0ABF329AD29E}"/>
              </a:ext>
            </a:extLst>
          </p:cNvPr>
          <p:cNvSpPr>
            <a:spLocks noChangeAspect="1"/>
          </p:cNvSpPr>
          <p:nvPr/>
        </p:nvSpPr>
        <p:spPr>
          <a:xfrm>
            <a:off x="7613513" y="4519940"/>
            <a:ext cx="729998"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Rectangle 29">
            <a:extLst>
              <a:ext uri="{FF2B5EF4-FFF2-40B4-BE49-F238E27FC236}">
                <a16:creationId xmlns:a16="http://schemas.microsoft.com/office/drawing/2014/main" id="{FC7B5CB7-290C-464B-82AE-FC0D18BE02B7}"/>
              </a:ext>
            </a:extLst>
          </p:cNvPr>
          <p:cNvSpPr>
            <a:spLocks noChangeAspect="1"/>
          </p:cNvSpPr>
          <p:nvPr/>
        </p:nvSpPr>
        <p:spPr>
          <a:xfrm>
            <a:off x="7613513" y="5072504"/>
            <a:ext cx="729998"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Rectangle 30">
            <a:extLst>
              <a:ext uri="{FF2B5EF4-FFF2-40B4-BE49-F238E27FC236}">
                <a16:creationId xmlns:a16="http://schemas.microsoft.com/office/drawing/2014/main" id="{0E872A57-EB45-4937-A84A-C52EAF02BC1E}"/>
              </a:ext>
            </a:extLst>
          </p:cNvPr>
          <p:cNvSpPr>
            <a:spLocks noChangeAspect="1"/>
          </p:cNvSpPr>
          <p:nvPr/>
        </p:nvSpPr>
        <p:spPr>
          <a:xfrm>
            <a:off x="7613513" y="3967376"/>
            <a:ext cx="729998"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Straight Arrow Connector 31">
            <a:extLst>
              <a:ext uri="{FF2B5EF4-FFF2-40B4-BE49-F238E27FC236}">
                <a16:creationId xmlns:a16="http://schemas.microsoft.com/office/drawing/2014/main" id="{E0529D09-E808-459C-B93D-E86FE2AC46B5}"/>
              </a:ext>
            </a:extLst>
          </p:cNvPr>
          <p:cNvCxnSpPr>
            <a:stCxn id="25" idx="1"/>
            <a:endCxn id="25" idx="3"/>
          </p:cNvCxnSpPr>
          <p:nvPr/>
        </p:nvCxnSpPr>
        <p:spPr>
          <a:xfrm>
            <a:off x="6492487" y="4237376"/>
            <a:ext cx="540000"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963EC32-D6F0-4750-A6D5-0FB01F6545B7}"/>
              </a:ext>
            </a:extLst>
          </p:cNvPr>
          <p:cNvCxnSpPr>
            <a:cxnSpLocks/>
            <a:endCxn id="31" idx="3"/>
          </p:cNvCxnSpPr>
          <p:nvPr/>
        </p:nvCxnSpPr>
        <p:spPr>
          <a:xfrm>
            <a:off x="7613513" y="4230549"/>
            <a:ext cx="729998" cy="6827"/>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D17E40-E4DE-4026-8B47-DC80C64E6160}"/>
              </a:ext>
            </a:extLst>
          </p:cNvPr>
          <p:cNvCxnSpPr>
            <a:cxnSpLocks/>
          </p:cNvCxnSpPr>
          <p:nvPr/>
        </p:nvCxnSpPr>
        <p:spPr>
          <a:xfrm rot="5400000">
            <a:off x="6495945" y="4789940"/>
            <a:ext cx="540000"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B4C7454-3323-49FF-A77F-95945FA0B0E1}"/>
              </a:ext>
            </a:extLst>
          </p:cNvPr>
          <p:cNvSpPr txBox="1"/>
          <p:nvPr/>
        </p:nvSpPr>
        <p:spPr>
          <a:xfrm>
            <a:off x="7613513" y="3967376"/>
            <a:ext cx="692818" cy="307777"/>
          </a:xfrm>
          <a:prstGeom prst="rect">
            <a:avLst/>
          </a:prstGeom>
          <a:noFill/>
        </p:spPr>
        <p:txBody>
          <a:bodyPr wrap="none" rtlCol="0">
            <a:spAutoFit/>
          </a:bodyPr>
          <a:lstStyle/>
          <a:p>
            <a:r>
              <a:rPr lang="en-US" altLang="zh-CN" sz="1400" dirty="0">
                <a:solidFill>
                  <a:srgbClr val="0070C0"/>
                </a:solidFill>
              </a:rPr>
              <a:t>20 mm</a:t>
            </a:r>
            <a:endParaRPr lang="zh-CN" altLang="en-US" sz="1400" dirty="0">
              <a:solidFill>
                <a:srgbClr val="0070C0"/>
              </a:solidFill>
            </a:endParaRPr>
          </a:p>
        </p:txBody>
      </p:sp>
      <p:sp>
        <p:nvSpPr>
          <p:cNvPr id="36" name="TextBox 35">
            <a:extLst>
              <a:ext uri="{FF2B5EF4-FFF2-40B4-BE49-F238E27FC236}">
                <a16:creationId xmlns:a16="http://schemas.microsoft.com/office/drawing/2014/main" id="{E48DF7B6-A164-4834-91CA-09F655E225C6}"/>
              </a:ext>
            </a:extLst>
          </p:cNvPr>
          <p:cNvSpPr txBox="1"/>
          <p:nvPr/>
        </p:nvSpPr>
        <p:spPr>
          <a:xfrm rot="16200000">
            <a:off x="6569967" y="4623487"/>
            <a:ext cx="692818" cy="307777"/>
          </a:xfrm>
          <a:prstGeom prst="rect">
            <a:avLst/>
          </a:prstGeom>
          <a:noFill/>
        </p:spPr>
        <p:txBody>
          <a:bodyPr wrap="none" rtlCol="0">
            <a:spAutoFit/>
          </a:bodyPr>
          <a:lstStyle/>
          <a:p>
            <a:r>
              <a:rPr lang="en-US" altLang="zh-CN" sz="1400" dirty="0">
                <a:solidFill>
                  <a:srgbClr val="0070C0"/>
                </a:solidFill>
              </a:rPr>
              <a:t>15 mm</a:t>
            </a:r>
            <a:endParaRPr lang="zh-CN" altLang="en-US" sz="1400" dirty="0">
              <a:solidFill>
                <a:srgbClr val="0070C0"/>
              </a:solidFill>
            </a:endParaRPr>
          </a:p>
        </p:txBody>
      </p:sp>
      <p:sp>
        <p:nvSpPr>
          <p:cNvPr id="37" name="TextBox 36">
            <a:extLst>
              <a:ext uri="{FF2B5EF4-FFF2-40B4-BE49-F238E27FC236}">
                <a16:creationId xmlns:a16="http://schemas.microsoft.com/office/drawing/2014/main" id="{AE5297DD-24DD-4BF1-83CE-0EB91131011A}"/>
              </a:ext>
            </a:extLst>
          </p:cNvPr>
          <p:cNvSpPr txBox="1"/>
          <p:nvPr/>
        </p:nvSpPr>
        <p:spPr>
          <a:xfrm>
            <a:off x="6416078" y="3959858"/>
            <a:ext cx="692818" cy="307777"/>
          </a:xfrm>
          <a:prstGeom prst="rect">
            <a:avLst/>
          </a:prstGeom>
          <a:noFill/>
        </p:spPr>
        <p:txBody>
          <a:bodyPr wrap="none" rtlCol="0">
            <a:spAutoFit/>
          </a:bodyPr>
          <a:lstStyle/>
          <a:p>
            <a:r>
              <a:rPr lang="en-US" altLang="zh-CN" sz="1400" dirty="0">
                <a:solidFill>
                  <a:srgbClr val="0070C0"/>
                </a:solidFill>
              </a:rPr>
              <a:t>15 mm</a:t>
            </a:r>
            <a:endParaRPr lang="zh-CN" altLang="en-US" sz="1400" dirty="0">
              <a:solidFill>
                <a:srgbClr val="0070C0"/>
              </a:solidFill>
            </a:endParaRPr>
          </a:p>
        </p:txBody>
      </p:sp>
      <p:cxnSp>
        <p:nvCxnSpPr>
          <p:cNvPr id="38" name="Straight Arrow Connector 37">
            <a:extLst>
              <a:ext uri="{FF2B5EF4-FFF2-40B4-BE49-F238E27FC236}">
                <a16:creationId xmlns:a16="http://schemas.microsoft.com/office/drawing/2014/main" id="{679620E8-EC49-43D8-B285-B58661178010}"/>
              </a:ext>
            </a:extLst>
          </p:cNvPr>
          <p:cNvCxnSpPr>
            <a:stCxn id="37" idx="0"/>
            <a:endCxn id="24" idx="2"/>
          </p:cNvCxnSpPr>
          <p:nvPr/>
        </p:nvCxnSpPr>
        <p:spPr>
          <a:xfrm>
            <a:off x="6762487" y="3959858"/>
            <a:ext cx="0" cy="16526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DC3B290-6736-42C2-8D17-D42DDC799E9D}"/>
              </a:ext>
            </a:extLst>
          </p:cNvPr>
          <p:cNvSpPr txBox="1"/>
          <p:nvPr/>
        </p:nvSpPr>
        <p:spPr>
          <a:xfrm>
            <a:off x="6275710" y="1729091"/>
            <a:ext cx="894461" cy="646331"/>
          </a:xfrm>
          <a:prstGeom prst="rect">
            <a:avLst/>
          </a:prstGeom>
          <a:noFill/>
        </p:spPr>
        <p:txBody>
          <a:bodyPr wrap="square">
            <a:spAutoFit/>
          </a:bodyPr>
          <a:lstStyle/>
          <a:p>
            <a:r>
              <a:rPr lang="en-US" altLang="zh-CN" sz="1800" i="0" dirty="0">
                <a:solidFill>
                  <a:srgbClr val="000000"/>
                </a:solidFill>
                <a:effectLst/>
              </a:rPr>
              <a:t>$1526 10 pcs</a:t>
            </a:r>
            <a:endParaRPr lang="zh-CN" altLang="en-US" dirty="0"/>
          </a:p>
        </p:txBody>
      </p:sp>
    </p:spTree>
    <p:extLst>
      <p:ext uri="{BB962C8B-B14F-4D97-AF65-F5344CB8AC3E}">
        <p14:creationId xmlns:p14="http://schemas.microsoft.com/office/powerpoint/2010/main" val="38980231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ACE394-ED20-466B-A135-DF6EA2BCBD81}"/>
              </a:ext>
            </a:extLst>
          </p:cNvPr>
          <p:cNvSpPr>
            <a:spLocks noChangeAspect="1"/>
          </p:cNvSpPr>
          <p:nvPr/>
        </p:nvSpPr>
        <p:spPr>
          <a:xfrm>
            <a:off x="3374743" y="727539"/>
            <a:ext cx="1080000" cy="1080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Picture 1">
            <a:extLst>
              <a:ext uri="{FF2B5EF4-FFF2-40B4-BE49-F238E27FC236}">
                <a16:creationId xmlns:a16="http://schemas.microsoft.com/office/drawing/2014/main" id="{30145EF6-2C38-4997-8BFB-7CFEAA5B06DE}"/>
              </a:ext>
            </a:extLst>
          </p:cNvPr>
          <p:cNvPicPr>
            <a:picLocks noChangeAspect="1"/>
          </p:cNvPicPr>
          <p:nvPr/>
        </p:nvPicPr>
        <p:blipFill>
          <a:blip r:embed="rId2"/>
          <a:stretch>
            <a:fillRect/>
          </a:stretch>
        </p:blipFill>
        <p:spPr>
          <a:xfrm>
            <a:off x="624655" y="723513"/>
            <a:ext cx="900000" cy="1983514"/>
          </a:xfrm>
          <a:prstGeom prst="rect">
            <a:avLst/>
          </a:prstGeom>
        </p:spPr>
      </p:pic>
      <p:sp>
        <p:nvSpPr>
          <p:cNvPr id="3" name="Rectangle 2">
            <a:extLst>
              <a:ext uri="{FF2B5EF4-FFF2-40B4-BE49-F238E27FC236}">
                <a16:creationId xmlns:a16="http://schemas.microsoft.com/office/drawing/2014/main" id="{438831D9-D886-4646-9568-A4843E7E5B0C}"/>
              </a:ext>
            </a:extLst>
          </p:cNvPr>
          <p:cNvSpPr>
            <a:spLocks noChangeAspect="1"/>
          </p:cNvSpPr>
          <p:nvPr/>
        </p:nvSpPr>
        <p:spPr>
          <a:xfrm>
            <a:off x="800347" y="1445270"/>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Rectangle 3">
            <a:extLst>
              <a:ext uri="{FF2B5EF4-FFF2-40B4-BE49-F238E27FC236}">
                <a16:creationId xmlns:a16="http://schemas.microsoft.com/office/drawing/2014/main" id="{22EB920C-355B-4849-821E-75CAF52244E6}"/>
              </a:ext>
            </a:extLst>
          </p:cNvPr>
          <p:cNvSpPr>
            <a:spLocks noChangeAspect="1"/>
          </p:cNvSpPr>
          <p:nvPr/>
        </p:nvSpPr>
        <p:spPr>
          <a:xfrm>
            <a:off x="800347" y="1997834"/>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Rectangle 4">
            <a:extLst>
              <a:ext uri="{FF2B5EF4-FFF2-40B4-BE49-F238E27FC236}">
                <a16:creationId xmlns:a16="http://schemas.microsoft.com/office/drawing/2014/main" id="{CD93BDA0-35C6-41C3-82DB-E061A2AFABCA}"/>
              </a:ext>
            </a:extLst>
          </p:cNvPr>
          <p:cNvSpPr>
            <a:spLocks noChangeAspect="1"/>
          </p:cNvSpPr>
          <p:nvPr/>
        </p:nvSpPr>
        <p:spPr>
          <a:xfrm>
            <a:off x="800347" y="892706"/>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0" name="Straight Arrow Connector 9">
            <a:extLst>
              <a:ext uri="{FF2B5EF4-FFF2-40B4-BE49-F238E27FC236}">
                <a16:creationId xmlns:a16="http://schemas.microsoft.com/office/drawing/2014/main" id="{9EE52ABD-C107-4172-990C-6D12DACCECA5}"/>
              </a:ext>
            </a:extLst>
          </p:cNvPr>
          <p:cNvCxnSpPr>
            <a:stCxn id="5" idx="1"/>
            <a:endCxn id="5" idx="3"/>
          </p:cNvCxnSpPr>
          <p:nvPr/>
        </p:nvCxnSpPr>
        <p:spPr>
          <a:xfrm>
            <a:off x="800347" y="1162706"/>
            <a:ext cx="540000"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33C0B7-5799-4666-980A-262A3B0823F6}"/>
              </a:ext>
            </a:extLst>
          </p:cNvPr>
          <p:cNvCxnSpPr>
            <a:cxnSpLocks/>
          </p:cNvCxnSpPr>
          <p:nvPr/>
        </p:nvCxnSpPr>
        <p:spPr>
          <a:xfrm rot="5400000">
            <a:off x="803805" y="1715270"/>
            <a:ext cx="540000"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925644-3E9D-4EDD-A9B2-85C2619967E0}"/>
              </a:ext>
            </a:extLst>
          </p:cNvPr>
          <p:cNvSpPr txBox="1"/>
          <p:nvPr/>
        </p:nvSpPr>
        <p:spPr>
          <a:xfrm rot="16200000">
            <a:off x="877827" y="1548817"/>
            <a:ext cx="692818" cy="307777"/>
          </a:xfrm>
          <a:prstGeom prst="rect">
            <a:avLst/>
          </a:prstGeom>
          <a:noFill/>
        </p:spPr>
        <p:txBody>
          <a:bodyPr wrap="none" rtlCol="0">
            <a:spAutoFit/>
          </a:bodyPr>
          <a:lstStyle/>
          <a:p>
            <a:r>
              <a:rPr lang="en-US" altLang="zh-CN" sz="1400" dirty="0">
                <a:solidFill>
                  <a:srgbClr val="0070C0"/>
                </a:solidFill>
              </a:rPr>
              <a:t>15 mm</a:t>
            </a:r>
            <a:endParaRPr lang="zh-CN" altLang="en-US" sz="1400" dirty="0">
              <a:solidFill>
                <a:srgbClr val="0070C0"/>
              </a:solidFill>
            </a:endParaRPr>
          </a:p>
        </p:txBody>
      </p:sp>
      <p:sp>
        <p:nvSpPr>
          <p:cNvPr id="15" name="TextBox 14">
            <a:extLst>
              <a:ext uri="{FF2B5EF4-FFF2-40B4-BE49-F238E27FC236}">
                <a16:creationId xmlns:a16="http://schemas.microsoft.com/office/drawing/2014/main" id="{98204303-437E-4342-AF70-5549031C301E}"/>
              </a:ext>
            </a:extLst>
          </p:cNvPr>
          <p:cNvSpPr txBox="1"/>
          <p:nvPr/>
        </p:nvSpPr>
        <p:spPr>
          <a:xfrm>
            <a:off x="723938" y="885188"/>
            <a:ext cx="692818" cy="307777"/>
          </a:xfrm>
          <a:prstGeom prst="rect">
            <a:avLst/>
          </a:prstGeom>
          <a:noFill/>
        </p:spPr>
        <p:txBody>
          <a:bodyPr wrap="none" rtlCol="0">
            <a:spAutoFit/>
          </a:bodyPr>
          <a:lstStyle/>
          <a:p>
            <a:r>
              <a:rPr lang="en-US" altLang="zh-CN" sz="1400" dirty="0">
                <a:solidFill>
                  <a:srgbClr val="0070C0"/>
                </a:solidFill>
              </a:rPr>
              <a:t>15 mm</a:t>
            </a:r>
            <a:endParaRPr lang="zh-CN" altLang="en-US" sz="1400" dirty="0">
              <a:solidFill>
                <a:srgbClr val="0070C0"/>
              </a:solidFill>
            </a:endParaRPr>
          </a:p>
        </p:txBody>
      </p:sp>
      <p:sp>
        <p:nvSpPr>
          <p:cNvPr id="17" name="Rectangle 16">
            <a:extLst>
              <a:ext uri="{FF2B5EF4-FFF2-40B4-BE49-F238E27FC236}">
                <a16:creationId xmlns:a16="http://schemas.microsoft.com/office/drawing/2014/main" id="{33FD4FDC-E73D-4667-8110-FFB4D978A795}"/>
              </a:ext>
            </a:extLst>
          </p:cNvPr>
          <p:cNvSpPr>
            <a:spLocks noChangeAspect="1"/>
          </p:cNvSpPr>
          <p:nvPr/>
        </p:nvSpPr>
        <p:spPr>
          <a:xfrm>
            <a:off x="1970347" y="723513"/>
            <a:ext cx="900000" cy="900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a:extLst>
              <a:ext uri="{FF2B5EF4-FFF2-40B4-BE49-F238E27FC236}">
                <a16:creationId xmlns:a16="http://schemas.microsoft.com/office/drawing/2014/main" id="{82B9041E-6AC1-4D47-A259-B5ADE7E249D3}"/>
              </a:ext>
            </a:extLst>
          </p:cNvPr>
          <p:cNvSpPr txBox="1"/>
          <p:nvPr/>
        </p:nvSpPr>
        <p:spPr>
          <a:xfrm>
            <a:off x="2956039" y="993513"/>
            <a:ext cx="418704" cy="369332"/>
          </a:xfrm>
          <a:prstGeom prst="rect">
            <a:avLst/>
          </a:prstGeom>
          <a:noFill/>
        </p:spPr>
        <p:txBody>
          <a:bodyPr wrap="none" rtlCol="0">
            <a:spAutoFit/>
          </a:bodyPr>
          <a:lstStyle/>
          <a:p>
            <a:r>
              <a:rPr lang="en-US" altLang="zh-CN" dirty="0">
                <a:solidFill>
                  <a:srgbClr val="0000CC"/>
                </a:solidFill>
              </a:rPr>
              <a:t>25</a:t>
            </a:r>
            <a:endParaRPr lang="zh-CN" altLang="en-US" dirty="0">
              <a:solidFill>
                <a:srgbClr val="0000CC"/>
              </a:solidFill>
            </a:endParaRPr>
          </a:p>
        </p:txBody>
      </p:sp>
      <p:sp>
        <p:nvSpPr>
          <p:cNvPr id="19" name="Rectangle 18">
            <a:extLst>
              <a:ext uri="{FF2B5EF4-FFF2-40B4-BE49-F238E27FC236}">
                <a16:creationId xmlns:a16="http://schemas.microsoft.com/office/drawing/2014/main" id="{3EB4DBEE-95FD-475A-BF9A-C4511FEF7D0A}"/>
              </a:ext>
            </a:extLst>
          </p:cNvPr>
          <p:cNvSpPr>
            <a:spLocks noChangeAspect="1"/>
          </p:cNvSpPr>
          <p:nvPr/>
        </p:nvSpPr>
        <p:spPr>
          <a:xfrm>
            <a:off x="3374743" y="723513"/>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0" name="Straight Arrow Connector 19">
            <a:extLst>
              <a:ext uri="{FF2B5EF4-FFF2-40B4-BE49-F238E27FC236}">
                <a16:creationId xmlns:a16="http://schemas.microsoft.com/office/drawing/2014/main" id="{A75CCDF0-DE17-4FAA-A023-7115700B2877}"/>
              </a:ext>
            </a:extLst>
          </p:cNvPr>
          <p:cNvCxnSpPr>
            <a:cxnSpLocks/>
          </p:cNvCxnSpPr>
          <p:nvPr/>
        </p:nvCxnSpPr>
        <p:spPr>
          <a:xfrm>
            <a:off x="2935435" y="723513"/>
            <a:ext cx="0" cy="90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59A52DD-BD95-4005-BE63-1E80D9600DA5}"/>
              </a:ext>
            </a:extLst>
          </p:cNvPr>
          <p:cNvCxnSpPr>
            <a:cxnSpLocks/>
          </p:cNvCxnSpPr>
          <p:nvPr/>
        </p:nvCxnSpPr>
        <p:spPr>
          <a:xfrm rot="5400000">
            <a:off x="2420347" y="1246220"/>
            <a:ext cx="0" cy="90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7FD29DE-EF0F-4176-8C1A-98EFBB5A464A}"/>
              </a:ext>
            </a:extLst>
          </p:cNvPr>
          <p:cNvSpPr txBox="1"/>
          <p:nvPr/>
        </p:nvSpPr>
        <p:spPr>
          <a:xfrm>
            <a:off x="2210995" y="1715270"/>
            <a:ext cx="418704" cy="369332"/>
          </a:xfrm>
          <a:prstGeom prst="rect">
            <a:avLst/>
          </a:prstGeom>
          <a:noFill/>
        </p:spPr>
        <p:txBody>
          <a:bodyPr wrap="none" rtlCol="0">
            <a:spAutoFit/>
          </a:bodyPr>
          <a:lstStyle/>
          <a:p>
            <a:r>
              <a:rPr lang="en-US" altLang="zh-CN" dirty="0">
                <a:solidFill>
                  <a:srgbClr val="0000CC"/>
                </a:solidFill>
              </a:rPr>
              <a:t>25</a:t>
            </a:r>
            <a:endParaRPr lang="zh-CN" altLang="en-US" dirty="0">
              <a:solidFill>
                <a:srgbClr val="0000CC"/>
              </a:solidFill>
            </a:endParaRPr>
          </a:p>
        </p:txBody>
      </p:sp>
      <p:sp>
        <p:nvSpPr>
          <p:cNvPr id="25" name="TextBox 24">
            <a:extLst>
              <a:ext uri="{FF2B5EF4-FFF2-40B4-BE49-F238E27FC236}">
                <a16:creationId xmlns:a16="http://schemas.microsoft.com/office/drawing/2014/main" id="{1E429326-BE4B-4C02-9E5D-BC21858FE39F}"/>
              </a:ext>
            </a:extLst>
          </p:cNvPr>
          <p:cNvSpPr txBox="1"/>
          <p:nvPr/>
        </p:nvSpPr>
        <p:spPr>
          <a:xfrm>
            <a:off x="4511083" y="1078847"/>
            <a:ext cx="418704" cy="369332"/>
          </a:xfrm>
          <a:prstGeom prst="rect">
            <a:avLst/>
          </a:prstGeom>
          <a:noFill/>
        </p:spPr>
        <p:txBody>
          <a:bodyPr wrap="none" rtlCol="0">
            <a:spAutoFit/>
          </a:bodyPr>
          <a:lstStyle/>
          <a:p>
            <a:r>
              <a:rPr lang="en-US" altLang="zh-CN" dirty="0">
                <a:solidFill>
                  <a:srgbClr val="0000CC"/>
                </a:solidFill>
              </a:rPr>
              <a:t>30</a:t>
            </a:r>
            <a:endParaRPr lang="zh-CN" altLang="en-US" dirty="0">
              <a:solidFill>
                <a:srgbClr val="0000CC"/>
              </a:solidFill>
            </a:endParaRPr>
          </a:p>
        </p:txBody>
      </p:sp>
      <p:cxnSp>
        <p:nvCxnSpPr>
          <p:cNvPr id="26" name="Straight Arrow Connector 25">
            <a:extLst>
              <a:ext uri="{FF2B5EF4-FFF2-40B4-BE49-F238E27FC236}">
                <a16:creationId xmlns:a16="http://schemas.microsoft.com/office/drawing/2014/main" id="{3FA7AC29-35B9-4FA6-90EA-EFD74E0714C3}"/>
              </a:ext>
            </a:extLst>
          </p:cNvPr>
          <p:cNvCxnSpPr>
            <a:cxnSpLocks/>
          </p:cNvCxnSpPr>
          <p:nvPr/>
        </p:nvCxnSpPr>
        <p:spPr>
          <a:xfrm>
            <a:off x="4540250" y="723513"/>
            <a:ext cx="0" cy="108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64E2F8E-ED00-416A-8E2D-E9339E01FF36}"/>
              </a:ext>
            </a:extLst>
          </p:cNvPr>
          <p:cNvCxnSpPr>
            <a:cxnSpLocks/>
          </p:cNvCxnSpPr>
          <p:nvPr/>
        </p:nvCxnSpPr>
        <p:spPr>
          <a:xfrm flipH="1">
            <a:off x="3374743" y="1884396"/>
            <a:ext cx="108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E1C3208-14DF-4542-B7C7-28761A4D0DC1}"/>
              </a:ext>
            </a:extLst>
          </p:cNvPr>
          <p:cNvSpPr txBox="1"/>
          <p:nvPr/>
        </p:nvSpPr>
        <p:spPr>
          <a:xfrm>
            <a:off x="3705391" y="1873498"/>
            <a:ext cx="418704" cy="369332"/>
          </a:xfrm>
          <a:prstGeom prst="rect">
            <a:avLst/>
          </a:prstGeom>
          <a:noFill/>
        </p:spPr>
        <p:txBody>
          <a:bodyPr wrap="none" rtlCol="0">
            <a:spAutoFit/>
          </a:bodyPr>
          <a:lstStyle/>
          <a:p>
            <a:r>
              <a:rPr lang="en-US" altLang="zh-CN" dirty="0">
                <a:solidFill>
                  <a:srgbClr val="0000CC"/>
                </a:solidFill>
              </a:rPr>
              <a:t>30</a:t>
            </a:r>
            <a:endParaRPr lang="zh-CN" altLang="en-US" dirty="0">
              <a:solidFill>
                <a:srgbClr val="0000CC"/>
              </a:solidFill>
            </a:endParaRPr>
          </a:p>
        </p:txBody>
      </p:sp>
      <p:sp>
        <p:nvSpPr>
          <p:cNvPr id="31" name="Rectangle 30">
            <a:extLst>
              <a:ext uri="{FF2B5EF4-FFF2-40B4-BE49-F238E27FC236}">
                <a16:creationId xmlns:a16="http://schemas.microsoft.com/office/drawing/2014/main" id="{1876BCF7-B48F-4C94-BDC9-D42356DAAF24}"/>
              </a:ext>
            </a:extLst>
          </p:cNvPr>
          <p:cNvSpPr>
            <a:spLocks noChangeAspect="1"/>
          </p:cNvSpPr>
          <p:nvPr/>
        </p:nvSpPr>
        <p:spPr>
          <a:xfrm>
            <a:off x="1970347" y="723513"/>
            <a:ext cx="540000" cy="5400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TextBox 31">
            <a:extLst>
              <a:ext uri="{FF2B5EF4-FFF2-40B4-BE49-F238E27FC236}">
                <a16:creationId xmlns:a16="http://schemas.microsoft.com/office/drawing/2014/main" id="{D5CCE3A7-4AFE-450A-9518-F894587D0C6F}"/>
              </a:ext>
            </a:extLst>
          </p:cNvPr>
          <p:cNvSpPr txBox="1"/>
          <p:nvPr/>
        </p:nvSpPr>
        <p:spPr>
          <a:xfrm>
            <a:off x="3263744" y="2319687"/>
            <a:ext cx="1422184" cy="584775"/>
          </a:xfrm>
          <a:prstGeom prst="rect">
            <a:avLst/>
          </a:prstGeom>
          <a:noFill/>
        </p:spPr>
        <p:txBody>
          <a:bodyPr wrap="none" rtlCol="0">
            <a:spAutoFit/>
          </a:bodyPr>
          <a:lstStyle/>
          <a:p>
            <a:r>
              <a:rPr lang="en-US" altLang="zh-CN" sz="1600" dirty="0"/>
              <a:t>$313 per piece</a:t>
            </a:r>
          </a:p>
          <a:p>
            <a:r>
              <a:rPr lang="en-US" altLang="zh-CN" sz="1600" dirty="0"/>
              <a:t>3 pcs needed</a:t>
            </a:r>
            <a:endParaRPr lang="zh-CN" altLang="en-US" sz="1600" dirty="0"/>
          </a:p>
        </p:txBody>
      </p:sp>
      <p:sp>
        <p:nvSpPr>
          <p:cNvPr id="33" name="TextBox 32">
            <a:extLst>
              <a:ext uri="{FF2B5EF4-FFF2-40B4-BE49-F238E27FC236}">
                <a16:creationId xmlns:a16="http://schemas.microsoft.com/office/drawing/2014/main" id="{6D652C31-CD0D-4753-97CD-9807CDFEC6C8}"/>
              </a:ext>
            </a:extLst>
          </p:cNvPr>
          <p:cNvSpPr txBox="1"/>
          <p:nvPr/>
        </p:nvSpPr>
        <p:spPr>
          <a:xfrm>
            <a:off x="1743207" y="2319687"/>
            <a:ext cx="1422184" cy="584775"/>
          </a:xfrm>
          <a:prstGeom prst="rect">
            <a:avLst/>
          </a:prstGeom>
          <a:noFill/>
        </p:spPr>
        <p:txBody>
          <a:bodyPr wrap="none" rtlCol="0">
            <a:spAutoFit/>
          </a:bodyPr>
          <a:lstStyle/>
          <a:p>
            <a:r>
              <a:rPr lang="en-US" altLang="zh-CN" sz="1600" dirty="0"/>
              <a:t>$153 per piece</a:t>
            </a:r>
          </a:p>
          <a:p>
            <a:r>
              <a:rPr lang="en-US" altLang="zh-CN" sz="1600" dirty="0"/>
              <a:t>10 pcs needed</a:t>
            </a:r>
            <a:endParaRPr lang="zh-CN" altLang="en-US" sz="1600" dirty="0"/>
          </a:p>
        </p:txBody>
      </p:sp>
    </p:spTree>
    <p:extLst>
      <p:ext uri="{BB962C8B-B14F-4D97-AF65-F5344CB8AC3E}">
        <p14:creationId xmlns:p14="http://schemas.microsoft.com/office/powerpoint/2010/main" val="13492721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A4C0E8-5138-46B3-876B-EF9C3C2B2BAB}"/>
              </a:ext>
            </a:extLst>
          </p:cNvPr>
          <p:cNvPicPr>
            <a:picLocks noChangeAspect="1"/>
          </p:cNvPicPr>
          <p:nvPr/>
        </p:nvPicPr>
        <p:blipFill>
          <a:blip r:embed="rId3"/>
          <a:stretch>
            <a:fillRect/>
          </a:stretch>
        </p:blipFill>
        <p:spPr>
          <a:xfrm>
            <a:off x="12192" y="0"/>
            <a:ext cx="5072927" cy="6858000"/>
          </a:xfrm>
          <a:prstGeom prst="rect">
            <a:avLst/>
          </a:prstGeom>
        </p:spPr>
      </p:pic>
      <p:sp>
        <p:nvSpPr>
          <p:cNvPr id="5" name="TextBox 4">
            <a:extLst>
              <a:ext uri="{FF2B5EF4-FFF2-40B4-BE49-F238E27FC236}">
                <a16:creationId xmlns:a16="http://schemas.microsoft.com/office/drawing/2014/main" id="{FB978E3E-7420-45B5-95AE-015C97629B55}"/>
              </a:ext>
            </a:extLst>
          </p:cNvPr>
          <p:cNvSpPr txBox="1"/>
          <p:nvPr/>
        </p:nvSpPr>
        <p:spPr>
          <a:xfrm>
            <a:off x="5085118" y="0"/>
            <a:ext cx="4046689" cy="646331"/>
          </a:xfrm>
          <a:prstGeom prst="rect">
            <a:avLst/>
          </a:prstGeom>
          <a:noFill/>
        </p:spPr>
        <p:txBody>
          <a:bodyPr wrap="square">
            <a:spAutoFit/>
          </a:bodyPr>
          <a:lstStyle/>
          <a:p>
            <a:r>
              <a:rPr lang="en-US" altLang="zh-CN" dirty="0"/>
              <a:t>ORTEC B Series Totally Depleted Silicon Surface Barrier Detectors</a:t>
            </a:r>
            <a:endParaRPr lang="zh-CN" altLang="en-US" dirty="0"/>
          </a:p>
        </p:txBody>
      </p:sp>
      <p:cxnSp>
        <p:nvCxnSpPr>
          <p:cNvPr id="7" name="Straight Connector 6">
            <a:extLst>
              <a:ext uri="{FF2B5EF4-FFF2-40B4-BE49-F238E27FC236}">
                <a16:creationId xmlns:a16="http://schemas.microsoft.com/office/drawing/2014/main" id="{DB4027A4-5199-4DAC-BFC4-FB7E99C34719}"/>
              </a:ext>
            </a:extLst>
          </p:cNvPr>
          <p:cNvCxnSpPr/>
          <p:nvPr/>
        </p:nvCxnSpPr>
        <p:spPr>
          <a:xfrm>
            <a:off x="304800" y="1584960"/>
            <a:ext cx="458419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9703F93-7CC6-461F-9503-D3D74BEF9B94}"/>
              </a:ext>
            </a:extLst>
          </p:cNvPr>
          <p:cNvPicPr>
            <a:picLocks noChangeAspect="1"/>
          </p:cNvPicPr>
          <p:nvPr/>
        </p:nvPicPr>
        <p:blipFill>
          <a:blip r:embed="rId4"/>
          <a:stretch>
            <a:fillRect/>
          </a:stretch>
        </p:blipFill>
        <p:spPr>
          <a:xfrm>
            <a:off x="5085118" y="1180911"/>
            <a:ext cx="4046689" cy="4568498"/>
          </a:xfrm>
          <a:prstGeom prst="rect">
            <a:avLst/>
          </a:prstGeom>
        </p:spPr>
      </p:pic>
      <p:sp>
        <p:nvSpPr>
          <p:cNvPr id="12" name="TextBox 11">
            <a:extLst>
              <a:ext uri="{FF2B5EF4-FFF2-40B4-BE49-F238E27FC236}">
                <a16:creationId xmlns:a16="http://schemas.microsoft.com/office/drawing/2014/main" id="{624318CB-951C-486B-B975-1A966421044F}"/>
              </a:ext>
            </a:extLst>
          </p:cNvPr>
          <p:cNvSpPr txBox="1"/>
          <p:nvPr/>
        </p:nvSpPr>
        <p:spPr>
          <a:xfrm>
            <a:off x="5992368" y="1280899"/>
            <a:ext cx="1383792" cy="369332"/>
          </a:xfrm>
          <a:prstGeom prst="rect">
            <a:avLst/>
          </a:prstGeom>
          <a:noFill/>
        </p:spPr>
        <p:txBody>
          <a:bodyPr wrap="square">
            <a:spAutoFit/>
          </a:bodyPr>
          <a:lstStyle/>
          <a:p>
            <a:r>
              <a:rPr lang="en-US" altLang="zh-CN" dirty="0"/>
              <a:t>9.8044 mm</a:t>
            </a:r>
            <a:endParaRPr lang="zh-CN" altLang="en-US" dirty="0"/>
          </a:p>
        </p:txBody>
      </p:sp>
      <p:sp>
        <p:nvSpPr>
          <p:cNvPr id="13" name="TextBox 12">
            <a:extLst>
              <a:ext uri="{FF2B5EF4-FFF2-40B4-BE49-F238E27FC236}">
                <a16:creationId xmlns:a16="http://schemas.microsoft.com/office/drawing/2014/main" id="{90EEE11C-5623-4197-B992-896004F890BE}"/>
              </a:ext>
            </a:extLst>
          </p:cNvPr>
          <p:cNvSpPr txBox="1"/>
          <p:nvPr/>
        </p:nvSpPr>
        <p:spPr>
          <a:xfrm>
            <a:off x="6090430" y="5849397"/>
            <a:ext cx="1383792" cy="923330"/>
          </a:xfrm>
          <a:prstGeom prst="rect">
            <a:avLst/>
          </a:prstGeom>
          <a:noFill/>
        </p:spPr>
        <p:txBody>
          <a:bodyPr wrap="square">
            <a:spAutoFit/>
          </a:bodyPr>
          <a:lstStyle/>
          <a:p>
            <a:r>
              <a:rPr lang="en-US" altLang="zh-CN" dirty="0"/>
              <a:t>0.817-0.386-0.336=0.095 = 2.413 mm</a:t>
            </a:r>
            <a:endParaRPr lang="zh-CN" altLang="en-US" dirty="0"/>
          </a:p>
        </p:txBody>
      </p:sp>
      <p:sp>
        <p:nvSpPr>
          <p:cNvPr id="14" name="TextBox 13">
            <a:extLst>
              <a:ext uri="{FF2B5EF4-FFF2-40B4-BE49-F238E27FC236}">
                <a16:creationId xmlns:a16="http://schemas.microsoft.com/office/drawing/2014/main" id="{B252BA5C-5246-4BE6-8BFD-92AB77212625}"/>
              </a:ext>
            </a:extLst>
          </p:cNvPr>
          <p:cNvSpPr txBox="1"/>
          <p:nvPr/>
        </p:nvSpPr>
        <p:spPr>
          <a:xfrm>
            <a:off x="4946503" y="5023104"/>
            <a:ext cx="3671646" cy="646331"/>
          </a:xfrm>
          <a:prstGeom prst="rect">
            <a:avLst/>
          </a:prstGeom>
          <a:noFill/>
        </p:spPr>
        <p:txBody>
          <a:bodyPr wrap="none" rtlCol="0">
            <a:spAutoFit/>
          </a:bodyPr>
          <a:lstStyle/>
          <a:p>
            <a:r>
              <a:rPr lang="en-US" altLang="zh-CN" dirty="0"/>
              <a:t>Distance between two Si: 0.38 inches</a:t>
            </a:r>
          </a:p>
          <a:p>
            <a:r>
              <a:rPr lang="en-US" altLang="zh-CN" dirty="0"/>
              <a:t>=9.652 mm</a:t>
            </a:r>
            <a:endParaRPr lang="zh-CN" altLang="en-US" dirty="0"/>
          </a:p>
        </p:txBody>
      </p:sp>
    </p:spTree>
    <p:extLst>
      <p:ext uri="{BB962C8B-B14F-4D97-AF65-F5344CB8AC3E}">
        <p14:creationId xmlns:p14="http://schemas.microsoft.com/office/powerpoint/2010/main" val="31785417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864B64-6559-469D-9190-3880F6174A76}"/>
              </a:ext>
            </a:extLst>
          </p:cNvPr>
          <p:cNvPicPr>
            <a:picLocks noChangeAspect="1"/>
          </p:cNvPicPr>
          <p:nvPr/>
        </p:nvPicPr>
        <p:blipFill>
          <a:blip r:embed="rId2"/>
          <a:stretch>
            <a:fillRect/>
          </a:stretch>
        </p:blipFill>
        <p:spPr>
          <a:xfrm>
            <a:off x="1" y="3564673"/>
            <a:ext cx="4572000" cy="3293327"/>
          </a:xfrm>
          <a:prstGeom prst="rect">
            <a:avLst/>
          </a:prstGeom>
        </p:spPr>
      </p:pic>
    </p:spTree>
    <p:extLst>
      <p:ext uri="{BB962C8B-B14F-4D97-AF65-F5344CB8AC3E}">
        <p14:creationId xmlns:p14="http://schemas.microsoft.com/office/powerpoint/2010/main" val="13062932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5801CB-AE23-4673-8C94-408FE275E23B}"/>
              </a:ext>
            </a:extLst>
          </p:cNvPr>
          <p:cNvPicPr>
            <a:picLocks noChangeAspect="1"/>
          </p:cNvPicPr>
          <p:nvPr/>
        </p:nvPicPr>
        <p:blipFill>
          <a:blip r:embed="rId2"/>
          <a:stretch>
            <a:fillRect/>
          </a:stretch>
        </p:blipFill>
        <p:spPr>
          <a:xfrm>
            <a:off x="1064514" y="552450"/>
            <a:ext cx="8039100" cy="6305550"/>
          </a:xfrm>
          <a:prstGeom prst="rect">
            <a:avLst/>
          </a:prstGeom>
        </p:spPr>
      </p:pic>
      <p:pic>
        <p:nvPicPr>
          <p:cNvPr id="6" name="Picture 5">
            <a:extLst>
              <a:ext uri="{FF2B5EF4-FFF2-40B4-BE49-F238E27FC236}">
                <a16:creationId xmlns:a16="http://schemas.microsoft.com/office/drawing/2014/main" id="{24BC58E8-C10D-45A6-B918-C95407BCBC5F}"/>
              </a:ext>
            </a:extLst>
          </p:cNvPr>
          <p:cNvPicPr>
            <a:picLocks noChangeAspect="1"/>
          </p:cNvPicPr>
          <p:nvPr/>
        </p:nvPicPr>
        <p:blipFill rotWithShape="1">
          <a:blip r:embed="rId3">
            <a:extLst>
              <a:ext uri="{28A0092B-C50C-407E-A947-70E740481C1C}">
                <a14:useLocalDpi xmlns:a14="http://schemas.microsoft.com/office/drawing/2010/main" val="0"/>
              </a:ext>
            </a:extLst>
          </a:blip>
          <a:srcRect l="25745" t="8056" r="22699"/>
          <a:stretch/>
        </p:blipFill>
        <p:spPr>
          <a:xfrm>
            <a:off x="40386" y="0"/>
            <a:ext cx="2482381" cy="3864211"/>
          </a:xfrm>
          <a:prstGeom prst="rect">
            <a:avLst/>
          </a:prstGeom>
        </p:spPr>
      </p:pic>
      <p:sp>
        <p:nvSpPr>
          <p:cNvPr id="4" name="TextBox 3">
            <a:extLst>
              <a:ext uri="{FF2B5EF4-FFF2-40B4-BE49-F238E27FC236}">
                <a16:creationId xmlns:a16="http://schemas.microsoft.com/office/drawing/2014/main" id="{7CE934FD-CC03-40B1-8C76-BD06526B1E91}"/>
              </a:ext>
            </a:extLst>
          </p:cNvPr>
          <p:cNvSpPr txBox="1"/>
          <p:nvPr/>
        </p:nvSpPr>
        <p:spPr>
          <a:xfrm>
            <a:off x="2522767" y="2175959"/>
            <a:ext cx="1734770" cy="923330"/>
          </a:xfrm>
          <a:prstGeom prst="rect">
            <a:avLst/>
          </a:prstGeom>
          <a:noFill/>
        </p:spPr>
        <p:txBody>
          <a:bodyPr wrap="none" rtlCol="0">
            <a:spAutoFit/>
          </a:bodyPr>
          <a:lstStyle/>
          <a:p>
            <a:r>
              <a:rPr lang="en-US" altLang="zh-CN" dirty="0"/>
              <a:t>φ = 0.236 inches</a:t>
            </a:r>
          </a:p>
          <a:p>
            <a:r>
              <a:rPr lang="en-US" altLang="zh-CN" dirty="0"/>
              <a:t>φ = 0.64 mm</a:t>
            </a:r>
          </a:p>
          <a:p>
            <a:r>
              <a:rPr lang="en-US" altLang="zh-CN" dirty="0"/>
              <a:t>φ = 0.404 mm</a:t>
            </a:r>
            <a:endParaRPr lang="zh-CN" altLang="en-US" dirty="0"/>
          </a:p>
        </p:txBody>
      </p:sp>
      <p:cxnSp>
        <p:nvCxnSpPr>
          <p:cNvPr id="7" name="Straight Arrow Connector 6">
            <a:extLst>
              <a:ext uri="{FF2B5EF4-FFF2-40B4-BE49-F238E27FC236}">
                <a16:creationId xmlns:a16="http://schemas.microsoft.com/office/drawing/2014/main" id="{056F9A9A-CA3F-4A0C-BB36-679DB8A0E305}"/>
              </a:ext>
            </a:extLst>
          </p:cNvPr>
          <p:cNvCxnSpPr/>
          <p:nvPr/>
        </p:nvCxnSpPr>
        <p:spPr>
          <a:xfrm flipH="1">
            <a:off x="1281576" y="868296"/>
            <a:ext cx="722299" cy="952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524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a:graphicFrameLocks/>
          </p:cNvGraphicFramePr>
          <p:nvPr/>
        </p:nvGraphicFramePr>
        <p:xfrm>
          <a:off x="0" y="0"/>
          <a:ext cx="5739897" cy="259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图表 2"/>
          <p:cNvGraphicFramePr>
            <a:graphicFrameLocks/>
          </p:cNvGraphicFramePr>
          <p:nvPr/>
        </p:nvGraphicFramePr>
        <p:xfrm>
          <a:off x="0" y="2411255"/>
          <a:ext cx="5739897" cy="259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矩形 3"/>
          <p:cNvSpPr/>
          <p:nvPr/>
        </p:nvSpPr>
        <p:spPr>
          <a:xfrm>
            <a:off x="0" y="5288340"/>
            <a:ext cx="5366534" cy="1569660"/>
          </a:xfrm>
          <a:prstGeom prst="rect">
            <a:avLst/>
          </a:prstGeom>
        </p:spPr>
        <p:txBody>
          <a:bodyPr wrap="none">
            <a:spAutoFit/>
          </a:bodyPr>
          <a:lstStyle/>
          <a:p>
            <a:r>
              <a:rPr lang="en-US" altLang="zh-CN" sz="1600" dirty="0">
                <a:latin typeface="Times New Roman" panose="02020603050405020304" pitchFamily="18" charset="0"/>
                <a:ea typeface="Tahoma" panose="020B0604030504040204" pitchFamily="34" charset="0"/>
                <a:cs typeface="Times New Roman" panose="02020603050405020304" pitchFamily="18" charset="0"/>
              </a:rPr>
              <a:t>Neutron </a:t>
            </a:r>
            <a:r>
              <a:rPr lang="en-US" altLang="zh-CN" sz="1600" i="1" dirty="0" err="1">
                <a:latin typeface="Times New Roman" panose="02020603050405020304" pitchFamily="18" charset="0"/>
                <a:ea typeface="Tahoma" panose="020B0604030504040204" pitchFamily="34" charset="0"/>
                <a:cs typeface="Times New Roman" panose="02020603050405020304" pitchFamily="18" charset="0"/>
              </a:rPr>
              <a:t>E</a:t>
            </a:r>
            <a:r>
              <a:rPr lang="en-US" altLang="zh-CN" sz="1600" baseline="-25000" dirty="0" err="1">
                <a:latin typeface="Times New Roman" panose="02020603050405020304" pitchFamily="18" charset="0"/>
                <a:ea typeface="Tahoma" panose="020B0604030504040204" pitchFamily="34" charset="0"/>
                <a:cs typeface="Times New Roman" panose="02020603050405020304" pitchFamily="18" charset="0"/>
              </a:rPr>
              <a:t>cm</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 = 5 MeV</a:t>
            </a:r>
          </a:p>
          <a:p>
            <a:r>
              <a:rPr lang="en-US" sz="1600" baseline="30000" dirty="0">
                <a:latin typeface="Times New Roman" panose="02020603050405020304" pitchFamily="18" charset="0"/>
                <a:ea typeface="Tahoma" panose="020B0604030504040204" pitchFamily="34" charset="0"/>
                <a:cs typeface="Times New Roman" panose="02020603050405020304" pitchFamily="18" charset="0"/>
              </a:rPr>
              <a:t>28</a:t>
            </a:r>
            <a:r>
              <a:rPr lang="en-US" sz="1600" dirty="0">
                <a:latin typeface="Times New Roman" panose="02020603050405020304" pitchFamily="18" charset="0"/>
                <a:ea typeface="Tahoma" panose="020B0604030504040204" pitchFamily="34" charset="0"/>
                <a:cs typeface="Times New Roman" panose="02020603050405020304" pitchFamily="18" charset="0"/>
              </a:rPr>
              <a:t>Mg </a:t>
            </a:r>
            <a:r>
              <a:rPr lang="en-US" sz="1600" i="1" dirty="0">
                <a:latin typeface="Times New Roman" panose="02020603050405020304" pitchFamily="18" charset="0"/>
                <a:ea typeface="Tahoma" panose="020B0604030504040204" pitchFamily="34" charset="0"/>
                <a:cs typeface="Times New Roman" panose="02020603050405020304" pitchFamily="18" charset="0"/>
              </a:rPr>
              <a:t>E</a:t>
            </a:r>
            <a:r>
              <a:rPr lang="en-US" sz="1600" i="1" baseline="-25000" dirty="0">
                <a:latin typeface="Times New Roman" panose="02020603050405020304" pitchFamily="18" charset="0"/>
                <a:ea typeface="Tahoma" panose="020B0604030504040204" pitchFamily="34" charset="0"/>
                <a:cs typeface="Times New Roman" panose="02020603050405020304" pitchFamily="18" charset="0"/>
              </a:rPr>
              <a:t>R</a:t>
            </a:r>
            <a:r>
              <a:rPr lang="en-US" sz="1600" dirty="0">
                <a:latin typeface="Times New Roman" panose="02020603050405020304" pitchFamily="18" charset="0"/>
                <a:ea typeface="Tahoma" panose="020B0604030504040204" pitchFamily="34" charset="0"/>
                <a:cs typeface="Times New Roman" panose="02020603050405020304" pitchFamily="18" charset="0"/>
              </a:rPr>
              <a:t> = 172 keV</a:t>
            </a:r>
          </a:p>
          <a:p>
            <a:r>
              <a:rPr lang="en-US" sz="1600" dirty="0">
                <a:latin typeface="Times New Roman" panose="02020603050405020304" pitchFamily="18" charset="0"/>
                <a:ea typeface="Tahoma" panose="020B0604030504040204" pitchFamily="34" charset="0"/>
                <a:cs typeface="Times New Roman" panose="02020603050405020304" pitchFamily="18" charset="0"/>
              </a:rPr>
              <a:t>Range of 172-keV </a:t>
            </a:r>
            <a:r>
              <a:rPr lang="en-US" sz="1600" baseline="30000" dirty="0">
                <a:latin typeface="Times New Roman" panose="02020603050405020304" pitchFamily="18" charset="0"/>
                <a:ea typeface="Tahoma" panose="020B0604030504040204" pitchFamily="34" charset="0"/>
                <a:cs typeface="Times New Roman" panose="02020603050405020304" pitchFamily="18" charset="0"/>
              </a:rPr>
              <a:t>28</a:t>
            </a:r>
            <a:r>
              <a:rPr lang="en-US" sz="1600" dirty="0">
                <a:latin typeface="Times New Roman" panose="02020603050405020304" pitchFamily="18" charset="0"/>
                <a:ea typeface="Tahoma" panose="020B0604030504040204" pitchFamily="34" charset="0"/>
                <a:cs typeface="Times New Roman" panose="02020603050405020304" pitchFamily="18" charset="0"/>
              </a:rPr>
              <a:t>Mg in Al </a:t>
            </a:r>
            <a:r>
              <a:rPr lang="en-US" sz="1600" i="1" dirty="0">
                <a:latin typeface="Times New Roman" panose="02020603050405020304" pitchFamily="18" charset="0"/>
                <a:ea typeface="Tahoma" panose="020B0604030504040204" pitchFamily="34" charset="0"/>
                <a:cs typeface="Times New Roman" panose="02020603050405020304" pitchFamily="18" charset="0"/>
              </a:rPr>
              <a:t>r</a:t>
            </a:r>
            <a:r>
              <a:rPr lang="en-US" sz="1600" dirty="0">
                <a:latin typeface="Times New Roman" panose="02020603050405020304" pitchFamily="18" charset="0"/>
                <a:ea typeface="Tahoma" panose="020B0604030504040204" pitchFamily="34" charset="0"/>
                <a:cs typeface="Times New Roman" panose="02020603050405020304" pitchFamily="18" charset="0"/>
              </a:rPr>
              <a:t> = 0.28</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±0.08±0.07</a:t>
            </a:r>
            <a:r>
              <a:rPr lang="en-US" sz="1600"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μm (SRIM)</a:t>
            </a:r>
          </a:p>
          <a:p>
            <a:r>
              <a:rPr lang="en-US" sz="1600" dirty="0">
                <a:latin typeface="Times New Roman" panose="02020603050405020304" pitchFamily="18" charset="0"/>
                <a:ea typeface="Tahoma" panose="020B0604030504040204" pitchFamily="34" charset="0"/>
                <a:cs typeface="Times New Roman" panose="02020603050405020304" pitchFamily="18" charset="0"/>
              </a:rPr>
              <a:t>Range of 172-keV </a:t>
            </a:r>
            <a:r>
              <a:rPr lang="en-US" sz="1600" baseline="30000" dirty="0">
                <a:latin typeface="Times New Roman" panose="02020603050405020304" pitchFamily="18" charset="0"/>
                <a:ea typeface="Tahoma" panose="020B0604030504040204" pitchFamily="34" charset="0"/>
                <a:cs typeface="Times New Roman" panose="02020603050405020304" pitchFamily="18" charset="0"/>
              </a:rPr>
              <a:t>28</a:t>
            </a:r>
            <a:r>
              <a:rPr lang="en-US" sz="1600" dirty="0">
                <a:latin typeface="Times New Roman" panose="02020603050405020304" pitchFamily="18" charset="0"/>
                <a:ea typeface="Tahoma" panose="020B0604030504040204" pitchFamily="34" charset="0"/>
                <a:cs typeface="Times New Roman" panose="02020603050405020304" pitchFamily="18" charset="0"/>
              </a:rPr>
              <a:t>Mg in Al </a:t>
            </a:r>
            <a:r>
              <a:rPr lang="en-US" sz="1600" i="1" dirty="0">
                <a:latin typeface="Times New Roman" panose="02020603050405020304" pitchFamily="18" charset="0"/>
                <a:ea typeface="Tahoma" panose="020B0604030504040204" pitchFamily="34" charset="0"/>
                <a:cs typeface="Times New Roman" panose="02020603050405020304" pitchFamily="18" charset="0"/>
              </a:rPr>
              <a:t>r</a:t>
            </a:r>
            <a:r>
              <a:rPr lang="en-US" sz="1600" dirty="0">
                <a:latin typeface="Times New Roman" panose="02020603050405020304" pitchFamily="18" charset="0"/>
                <a:ea typeface="Tahoma" panose="020B0604030504040204" pitchFamily="34" charset="0"/>
                <a:cs typeface="Times New Roman" panose="02020603050405020304" pitchFamily="18" charset="0"/>
              </a:rPr>
              <a:t> = 0.355(11)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μm (LISE++)</a:t>
            </a:r>
          </a:p>
          <a:p>
            <a:r>
              <a:rPr lang="zh-CN" altLang="en-US" sz="1600" dirty="0">
                <a:latin typeface="Times New Roman" panose="02020603050405020304" pitchFamily="18" charset="0"/>
                <a:ea typeface="Tahoma" panose="020B0604030504040204" pitchFamily="34" charset="0"/>
                <a:cs typeface="Times New Roman" panose="02020603050405020304" pitchFamily="18" charset="0"/>
              </a:rPr>
              <a:t>∑</a:t>
            </a:r>
            <a:r>
              <a:rPr lang="en-US" sz="1600" dirty="0" err="1">
                <a:latin typeface="Times New Roman" panose="02020603050405020304" pitchFamily="18" charset="0"/>
                <a:ea typeface="Tahoma" panose="020B0604030504040204" pitchFamily="34" charset="0"/>
                <a:cs typeface="Times New Roman" panose="02020603050405020304" pitchFamily="18" charset="0"/>
              </a:rPr>
              <a:t>dE</a:t>
            </a:r>
            <a:r>
              <a:rPr lang="en-US" sz="1600" dirty="0">
                <a:latin typeface="Times New Roman" panose="02020603050405020304" pitchFamily="18" charset="0"/>
                <a:ea typeface="Tahoma" panose="020B0604030504040204" pitchFamily="34" charset="0"/>
                <a:cs typeface="Times New Roman" panose="02020603050405020304" pitchFamily="18" charset="0"/>
              </a:rPr>
              <a:t>/dx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 172 keV (SRIM) (Geant4)</a:t>
            </a:r>
          </a:p>
          <a:p>
            <a:r>
              <a:rPr lang="zh-CN" altLang="en-US" sz="1600" dirty="0">
                <a:latin typeface="Times New Roman" panose="02020603050405020304" pitchFamily="18" charset="0"/>
                <a:ea typeface="Tahoma" panose="020B0604030504040204" pitchFamily="34" charset="0"/>
                <a:cs typeface="Times New Roman" panose="02020603050405020304" pitchFamily="18" charset="0"/>
              </a:rPr>
              <a:t>∑</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dx = 0.35 μm (SRIM) = 0.36 μm (Geant4)</a:t>
            </a:r>
          </a:p>
        </p:txBody>
      </p:sp>
      <p:sp>
        <p:nvSpPr>
          <p:cNvPr id="5" name="文本框 4"/>
          <p:cNvSpPr txBox="1"/>
          <p:nvPr/>
        </p:nvSpPr>
        <p:spPr>
          <a:xfrm>
            <a:off x="5595041" y="606582"/>
            <a:ext cx="870238" cy="1200329"/>
          </a:xfrm>
          <a:prstGeom prst="rect">
            <a:avLst/>
          </a:prstGeom>
          <a:noFill/>
        </p:spPr>
        <p:txBody>
          <a:bodyPr wrap="none" rtlCol="0">
            <a:spAutoFit/>
          </a:bodyPr>
          <a:lstStyle/>
          <a:p>
            <a:r>
              <a:rPr lang="en-US" altLang="zh-CN" dirty="0">
                <a:solidFill>
                  <a:srgbClr val="0000FF"/>
                </a:solidFill>
              </a:rPr>
              <a:t>SRIM</a:t>
            </a:r>
          </a:p>
          <a:p>
            <a:r>
              <a:rPr lang="en-US" altLang="zh-CN" dirty="0">
                <a:solidFill>
                  <a:srgbClr val="FF0000"/>
                </a:solidFill>
              </a:rPr>
              <a:t>Geant4</a:t>
            </a:r>
          </a:p>
          <a:p>
            <a:r>
              <a:rPr lang="en-US" altLang="zh-CN" dirty="0">
                <a:solidFill>
                  <a:schemeClr val="accent4"/>
                </a:solidFill>
              </a:rPr>
              <a:t>Geant4</a:t>
            </a:r>
            <a:endParaRPr lang="en-US" dirty="0">
              <a:solidFill>
                <a:schemeClr val="accent4"/>
              </a:solidFill>
            </a:endParaRPr>
          </a:p>
          <a:p>
            <a:r>
              <a:rPr lang="en-US" altLang="zh-CN" dirty="0">
                <a:solidFill>
                  <a:srgbClr val="00B050"/>
                </a:solidFill>
              </a:rPr>
              <a:t>Geant4</a:t>
            </a:r>
            <a:endParaRPr lang="en-US" dirty="0">
              <a:solidFill>
                <a:srgbClr val="00B050"/>
              </a:solidFill>
            </a:endParaRPr>
          </a:p>
        </p:txBody>
      </p:sp>
      <p:sp>
        <p:nvSpPr>
          <p:cNvPr id="6" name="文本框 5"/>
          <p:cNvSpPr txBox="1"/>
          <p:nvPr/>
        </p:nvSpPr>
        <p:spPr>
          <a:xfrm>
            <a:off x="5595041" y="3041964"/>
            <a:ext cx="870238" cy="1200329"/>
          </a:xfrm>
          <a:prstGeom prst="rect">
            <a:avLst/>
          </a:prstGeom>
          <a:noFill/>
        </p:spPr>
        <p:txBody>
          <a:bodyPr wrap="none" rtlCol="0">
            <a:spAutoFit/>
          </a:bodyPr>
          <a:lstStyle/>
          <a:p>
            <a:r>
              <a:rPr lang="en-US" altLang="zh-CN" dirty="0">
                <a:solidFill>
                  <a:srgbClr val="0000FF"/>
                </a:solidFill>
              </a:rPr>
              <a:t>SRIM</a:t>
            </a:r>
          </a:p>
          <a:p>
            <a:r>
              <a:rPr lang="en-US" altLang="zh-CN" dirty="0">
                <a:solidFill>
                  <a:srgbClr val="FF0000"/>
                </a:solidFill>
              </a:rPr>
              <a:t>Geant4</a:t>
            </a:r>
          </a:p>
          <a:p>
            <a:r>
              <a:rPr lang="en-US" altLang="zh-CN" dirty="0">
                <a:solidFill>
                  <a:schemeClr val="accent4"/>
                </a:solidFill>
              </a:rPr>
              <a:t>Geant4</a:t>
            </a:r>
            <a:endParaRPr lang="en-US" dirty="0">
              <a:solidFill>
                <a:schemeClr val="accent4"/>
              </a:solidFill>
            </a:endParaRPr>
          </a:p>
          <a:p>
            <a:r>
              <a:rPr lang="en-US" altLang="zh-CN" dirty="0">
                <a:solidFill>
                  <a:srgbClr val="00B050"/>
                </a:solidFill>
              </a:rPr>
              <a:t>Geant4</a:t>
            </a:r>
            <a:endParaRPr lang="en-US" dirty="0">
              <a:solidFill>
                <a:srgbClr val="00B050"/>
              </a:solidFill>
            </a:endParaRPr>
          </a:p>
        </p:txBody>
      </p:sp>
      <p:sp>
        <p:nvSpPr>
          <p:cNvPr id="7" name="TextBox 6">
            <a:extLst>
              <a:ext uri="{FF2B5EF4-FFF2-40B4-BE49-F238E27FC236}">
                <a16:creationId xmlns:a16="http://schemas.microsoft.com/office/drawing/2014/main" id="{3ABC1DEE-6B4C-4F5D-A1B6-C682456C67D5}"/>
              </a:ext>
            </a:extLst>
          </p:cNvPr>
          <p:cNvSpPr txBox="1"/>
          <p:nvPr/>
        </p:nvSpPr>
        <p:spPr>
          <a:xfrm>
            <a:off x="6650026" y="4242293"/>
            <a:ext cx="73975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0.5 ps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3492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5F6F4-4307-450F-8E3E-FDE97CE29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000" y="1686"/>
            <a:ext cx="4680000" cy="3160639"/>
          </a:xfrm>
          <a:prstGeom prst="rect">
            <a:avLst/>
          </a:prstGeom>
        </p:spPr>
      </p:pic>
      <p:pic>
        <p:nvPicPr>
          <p:cNvPr id="7" name="Picture 6">
            <a:extLst>
              <a:ext uri="{FF2B5EF4-FFF2-40B4-BE49-F238E27FC236}">
                <a16:creationId xmlns:a16="http://schemas.microsoft.com/office/drawing/2014/main" id="{96DD81CD-E8CC-4BEF-BA5B-01141132C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000" y="3697360"/>
            <a:ext cx="4680000" cy="3160643"/>
          </a:xfrm>
          <a:prstGeom prst="rect">
            <a:avLst/>
          </a:prstGeom>
        </p:spPr>
      </p:pic>
      <p:pic>
        <p:nvPicPr>
          <p:cNvPr id="5" name="Picture 4">
            <a:extLst>
              <a:ext uri="{FF2B5EF4-FFF2-40B4-BE49-F238E27FC236}">
                <a16:creationId xmlns:a16="http://schemas.microsoft.com/office/drawing/2014/main" id="{FDCBC37A-A7E2-4819-987C-E09C3EAE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95673"/>
            <a:ext cx="4680000" cy="3160641"/>
          </a:xfrm>
          <a:prstGeom prst="rect">
            <a:avLst/>
          </a:prstGeom>
        </p:spPr>
      </p:pic>
      <p:sp>
        <p:nvSpPr>
          <p:cNvPr id="8" name="TextBox 7">
            <a:extLst>
              <a:ext uri="{FF2B5EF4-FFF2-40B4-BE49-F238E27FC236}">
                <a16:creationId xmlns:a16="http://schemas.microsoft.com/office/drawing/2014/main" id="{0D8CC449-4683-489A-AD81-23310A60C1C5}"/>
              </a:ext>
            </a:extLst>
          </p:cNvPr>
          <p:cNvSpPr txBox="1"/>
          <p:nvPr/>
        </p:nvSpPr>
        <p:spPr>
          <a:xfrm>
            <a:off x="7729268" y="503804"/>
            <a:ext cx="1257075" cy="369332"/>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 = 14 mm</a:t>
            </a:r>
            <a:endParaRPr lang="zh-CN" altLang="en-US" dirty="0">
              <a:latin typeface="Cambria" panose="02040503050406030204" pitchFamily="18" charset="0"/>
            </a:endParaRPr>
          </a:p>
        </p:txBody>
      </p:sp>
      <p:sp>
        <p:nvSpPr>
          <p:cNvPr id="9" name="TextBox 8">
            <a:extLst>
              <a:ext uri="{FF2B5EF4-FFF2-40B4-BE49-F238E27FC236}">
                <a16:creationId xmlns:a16="http://schemas.microsoft.com/office/drawing/2014/main" id="{CFE006FA-5567-4F5E-9431-2C4CB3EF5606}"/>
              </a:ext>
            </a:extLst>
          </p:cNvPr>
          <p:cNvSpPr txBox="1"/>
          <p:nvPr/>
        </p:nvSpPr>
        <p:spPr>
          <a:xfrm>
            <a:off x="7729268" y="4370042"/>
            <a:ext cx="1257075" cy="369332"/>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 = 24 mm</a:t>
            </a:r>
            <a:endParaRPr lang="zh-CN" altLang="en-US" dirty="0">
              <a:latin typeface="Cambria" panose="02040503050406030204" pitchFamily="18" charset="0"/>
            </a:endParaRPr>
          </a:p>
        </p:txBody>
      </p:sp>
      <p:sp>
        <p:nvSpPr>
          <p:cNvPr id="10" name="TextBox 9">
            <a:extLst>
              <a:ext uri="{FF2B5EF4-FFF2-40B4-BE49-F238E27FC236}">
                <a16:creationId xmlns:a16="http://schemas.microsoft.com/office/drawing/2014/main" id="{07B84F7A-407D-4E70-B440-6A4A8DC6E9DE}"/>
              </a:ext>
            </a:extLst>
          </p:cNvPr>
          <p:cNvSpPr txBox="1"/>
          <p:nvPr/>
        </p:nvSpPr>
        <p:spPr>
          <a:xfrm>
            <a:off x="3154142" y="4370042"/>
            <a:ext cx="1257075" cy="369332"/>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 = 19 mm</a:t>
            </a:r>
            <a:endParaRPr lang="zh-CN" altLang="en-US" dirty="0">
              <a:latin typeface="Cambria" panose="02040503050406030204" pitchFamily="18" charset="0"/>
            </a:endParaRPr>
          </a:p>
        </p:txBody>
      </p:sp>
    </p:spTree>
    <p:extLst>
      <p:ext uri="{BB962C8B-B14F-4D97-AF65-F5344CB8AC3E}">
        <p14:creationId xmlns:p14="http://schemas.microsoft.com/office/powerpoint/2010/main" val="175398674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C7C6D-E98C-4F5E-B1BD-9335FDF020BD}"/>
              </a:ext>
            </a:extLst>
          </p:cNvPr>
          <p:cNvPicPr>
            <a:picLocks noChangeAspect="1"/>
          </p:cNvPicPr>
          <p:nvPr/>
        </p:nvPicPr>
        <p:blipFill>
          <a:blip r:embed="rId2"/>
          <a:stretch>
            <a:fillRect/>
          </a:stretch>
        </p:blipFill>
        <p:spPr>
          <a:xfrm>
            <a:off x="4572000" y="0"/>
            <a:ext cx="4572000" cy="2922414"/>
          </a:xfrm>
          <a:prstGeom prst="rect">
            <a:avLst/>
          </a:prstGeom>
        </p:spPr>
      </p:pic>
      <p:pic>
        <p:nvPicPr>
          <p:cNvPr id="4" name="Picture 3">
            <a:extLst>
              <a:ext uri="{FF2B5EF4-FFF2-40B4-BE49-F238E27FC236}">
                <a16:creationId xmlns:a16="http://schemas.microsoft.com/office/drawing/2014/main" id="{D07E6F95-4DD9-42D2-993D-618D3A42074C}"/>
              </a:ext>
            </a:extLst>
          </p:cNvPr>
          <p:cNvPicPr>
            <a:picLocks noChangeAspect="1"/>
          </p:cNvPicPr>
          <p:nvPr/>
        </p:nvPicPr>
        <p:blipFill>
          <a:blip r:embed="rId3"/>
          <a:stretch>
            <a:fillRect/>
          </a:stretch>
        </p:blipFill>
        <p:spPr>
          <a:xfrm>
            <a:off x="-2" y="-3"/>
            <a:ext cx="4572000" cy="2922414"/>
          </a:xfrm>
          <a:prstGeom prst="rect">
            <a:avLst/>
          </a:prstGeom>
        </p:spPr>
      </p:pic>
      <p:pic>
        <p:nvPicPr>
          <p:cNvPr id="6" name="Picture 5">
            <a:extLst>
              <a:ext uri="{FF2B5EF4-FFF2-40B4-BE49-F238E27FC236}">
                <a16:creationId xmlns:a16="http://schemas.microsoft.com/office/drawing/2014/main" id="{08952261-F76A-4E15-8176-1590C8F7A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935585"/>
            <a:ext cx="4572000" cy="2922415"/>
          </a:xfrm>
          <a:prstGeom prst="rect">
            <a:avLst/>
          </a:prstGeom>
        </p:spPr>
      </p:pic>
      <p:pic>
        <p:nvPicPr>
          <p:cNvPr id="8" name="Picture 7">
            <a:extLst>
              <a:ext uri="{FF2B5EF4-FFF2-40B4-BE49-F238E27FC236}">
                <a16:creationId xmlns:a16="http://schemas.microsoft.com/office/drawing/2014/main" id="{2D662AF7-7570-4AB9-BDB1-3080C2476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8" y="3935584"/>
            <a:ext cx="4572000" cy="2922415"/>
          </a:xfrm>
          <a:prstGeom prst="rect">
            <a:avLst/>
          </a:prstGeom>
        </p:spPr>
      </p:pic>
      <p:sp>
        <p:nvSpPr>
          <p:cNvPr id="9" name="TextBox 8">
            <a:extLst>
              <a:ext uri="{FF2B5EF4-FFF2-40B4-BE49-F238E27FC236}">
                <a16:creationId xmlns:a16="http://schemas.microsoft.com/office/drawing/2014/main" id="{0DA39E36-C3FD-4102-84AB-6D01B552CAAE}"/>
              </a:ext>
            </a:extLst>
          </p:cNvPr>
          <p:cNvSpPr txBox="1"/>
          <p:nvPr/>
        </p:nvSpPr>
        <p:spPr>
          <a:xfrm>
            <a:off x="7203057" y="1311215"/>
            <a:ext cx="1257075" cy="369332"/>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 = 14 mm</a:t>
            </a:r>
            <a:endParaRPr lang="zh-CN" altLang="en-US" dirty="0">
              <a:latin typeface="Cambria" panose="02040503050406030204" pitchFamily="18" charset="0"/>
            </a:endParaRPr>
          </a:p>
        </p:txBody>
      </p:sp>
      <p:sp>
        <p:nvSpPr>
          <p:cNvPr id="10" name="TextBox 9">
            <a:extLst>
              <a:ext uri="{FF2B5EF4-FFF2-40B4-BE49-F238E27FC236}">
                <a16:creationId xmlns:a16="http://schemas.microsoft.com/office/drawing/2014/main" id="{8F423D8D-4106-4A66-9214-2C9EB0F5A492}"/>
              </a:ext>
            </a:extLst>
          </p:cNvPr>
          <p:cNvSpPr txBox="1"/>
          <p:nvPr/>
        </p:nvSpPr>
        <p:spPr>
          <a:xfrm>
            <a:off x="7203057" y="5177453"/>
            <a:ext cx="1257075" cy="369332"/>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 = 24 mm</a:t>
            </a:r>
            <a:endParaRPr lang="zh-CN" altLang="en-US" dirty="0">
              <a:latin typeface="Cambria" panose="02040503050406030204" pitchFamily="18" charset="0"/>
            </a:endParaRPr>
          </a:p>
        </p:txBody>
      </p:sp>
      <p:sp>
        <p:nvSpPr>
          <p:cNvPr id="11" name="TextBox 10">
            <a:extLst>
              <a:ext uri="{FF2B5EF4-FFF2-40B4-BE49-F238E27FC236}">
                <a16:creationId xmlns:a16="http://schemas.microsoft.com/office/drawing/2014/main" id="{D6330B86-918B-4CBA-B5BB-FFC5860519F0}"/>
              </a:ext>
            </a:extLst>
          </p:cNvPr>
          <p:cNvSpPr txBox="1"/>
          <p:nvPr/>
        </p:nvSpPr>
        <p:spPr>
          <a:xfrm>
            <a:off x="2627931" y="5177453"/>
            <a:ext cx="1257075" cy="369332"/>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 = 19 mm</a:t>
            </a:r>
            <a:endParaRPr lang="zh-CN" altLang="en-US" dirty="0">
              <a:latin typeface="Cambria" panose="02040503050406030204" pitchFamily="18" charset="0"/>
            </a:endParaRPr>
          </a:p>
        </p:txBody>
      </p:sp>
      <p:sp>
        <p:nvSpPr>
          <p:cNvPr id="12" name="TextBox 11">
            <a:extLst>
              <a:ext uri="{FF2B5EF4-FFF2-40B4-BE49-F238E27FC236}">
                <a16:creationId xmlns:a16="http://schemas.microsoft.com/office/drawing/2014/main" id="{4005243A-7CC9-4E64-98FB-C56BAE871E8A}"/>
              </a:ext>
            </a:extLst>
          </p:cNvPr>
          <p:cNvSpPr txBox="1"/>
          <p:nvPr/>
        </p:nvSpPr>
        <p:spPr>
          <a:xfrm>
            <a:off x="2627931" y="1311215"/>
            <a:ext cx="1257075" cy="646331"/>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 = 14 mm</a:t>
            </a:r>
          </a:p>
          <a:p>
            <a:r>
              <a:rPr lang="en-US" altLang="zh-CN" dirty="0">
                <a:latin typeface="Cambria" panose="02040503050406030204" pitchFamily="18" charset="0"/>
                <a:ea typeface="Cambria" panose="02040503050406030204" pitchFamily="18" charset="0"/>
              </a:rPr>
              <a:t>Original</a:t>
            </a:r>
          </a:p>
        </p:txBody>
      </p:sp>
    </p:spTree>
    <p:extLst>
      <p:ext uri="{BB962C8B-B14F-4D97-AF65-F5344CB8AC3E}">
        <p14:creationId xmlns:p14="http://schemas.microsoft.com/office/powerpoint/2010/main" val="118869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40C62-EE03-4D42-88E7-232151568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9" y="0"/>
            <a:ext cx="8930201" cy="6858000"/>
          </a:xfrm>
          <a:prstGeom prst="rect">
            <a:avLst/>
          </a:prstGeom>
        </p:spPr>
      </p:pic>
      <p:sp>
        <p:nvSpPr>
          <p:cNvPr id="4" name="Rectangle 3">
            <a:extLst>
              <a:ext uri="{FF2B5EF4-FFF2-40B4-BE49-F238E27FC236}">
                <a16:creationId xmlns:a16="http://schemas.microsoft.com/office/drawing/2014/main" id="{5252EC07-9589-48C0-B129-4E3441FC8E62}"/>
              </a:ext>
            </a:extLst>
          </p:cNvPr>
          <p:cNvSpPr/>
          <p:nvPr/>
        </p:nvSpPr>
        <p:spPr>
          <a:xfrm>
            <a:off x="5291918" y="3429000"/>
            <a:ext cx="226857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20200406 (Obsolete)</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31518901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6DB355-750F-4BEC-AEFD-6B398D1AF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659" y="0"/>
            <a:ext cx="8109341" cy="6858000"/>
          </a:xfrm>
          <a:prstGeom prst="rect">
            <a:avLst/>
          </a:prstGeom>
        </p:spPr>
      </p:pic>
      <p:sp>
        <p:nvSpPr>
          <p:cNvPr id="3" name="TextBox 2">
            <a:extLst>
              <a:ext uri="{FF2B5EF4-FFF2-40B4-BE49-F238E27FC236}">
                <a16:creationId xmlns:a16="http://schemas.microsoft.com/office/drawing/2014/main" id="{8AEEDD56-FB25-45D4-85CE-FF8B80EBBAAA}"/>
              </a:ext>
            </a:extLst>
          </p:cNvPr>
          <p:cNvSpPr txBox="1"/>
          <p:nvPr/>
        </p:nvSpPr>
        <p:spPr>
          <a:xfrm>
            <a:off x="2658185" y="0"/>
            <a:ext cx="1913815" cy="646331"/>
          </a:xfrm>
          <a:prstGeom prst="rect">
            <a:avLst/>
          </a:prstGeom>
          <a:noFill/>
        </p:spPr>
        <p:txBody>
          <a:bodyPr wrap="square">
            <a:spAutoFit/>
          </a:bodyPr>
          <a:lstStyle/>
          <a:p>
            <a:r>
              <a:rPr lang="en-US" altLang="zh-CN" i="1" dirty="0">
                <a:latin typeface="Cambria" panose="02040503050406030204" pitchFamily="18" charset="0"/>
              </a:rPr>
              <a:t>E</a:t>
            </a:r>
            <a:r>
              <a:rPr lang="en-US" altLang="zh-CN" i="1" baseline="-25000" dirty="0">
                <a:latin typeface="Cambria" panose="02040503050406030204" pitchFamily="18" charset="0"/>
              </a:rPr>
              <a:t>x</a:t>
            </a:r>
            <a:r>
              <a:rPr lang="en-US" altLang="zh-CN" dirty="0">
                <a:latin typeface="Cambria" panose="02040503050406030204" pitchFamily="18" charset="0"/>
              </a:rPr>
              <a:t> = 3076 keV</a:t>
            </a:r>
          </a:p>
          <a:p>
            <a:r>
              <a:rPr lang="en-US" altLang="zh-CN" i="1" dirty="0">
                <a:latin typeface="Cambria" panose="02040503050406030204" pitchFamily="18" charset="0"/>
              </a:rPr>
              <a:t>E</a:t>
            </a:r>
            <a:r>
              <a:rPr lang="en-US" altLang="zh-CN" i="1" baseline="-25000" dirty="0">
                <a:latin typeface="Cambria" panose="02040503050406030204" pitchFamily="18" charset="0"/>
              </a:rPr>
              <a:t>γ</a:t>
            </a:r>
            <a:r>
              <a:rPr lang="en-US" altLang="zh-CN" dirty="0">
                <a:latin typeface="Cambria" panose="02040503050406030204" pitchFamily="18" charset="0"/>
              </a:rPr>
              <a:t> = 3076 keV</a:t>
            </a:r>
            <a:endParaRPr lang="zh-CN" altLang="en-US" dirty="0">
              <a:latin typeface="Cambria" panose="02040503050406030204" pitchFamily="18" charset="0"/>
            </a:endParaRPr>
          </a:p>
        </p:txBody>
      </p:sp>
      <p:pic>
        <p:nvPicPr>
          <p:cNvPr id="4" name="Picture 3">
            <a:extLst>
              <a:ext uri="{FF2B5EF4-FFF2-40B4-BE49-F238E27FC236}">
                <a16:creationId xmlns:a16="http://schemas.microsoft.com/office/drawing/2014/main" id="{8EBC1818-0472-4A9D-97D7-F08FF2F3CA3A}"/>
              </a:ext>
            </a:extLst>
          </p:cNvPr>
          <p:cNvPicPr>
            <a:picLocks noChangeAspect="1"/>
          </p:cNvPicPr>
          <p:nvPr/>
        </p:nvPicPr>
        <p:blipFill>
          <a:blip r:embed="rId3"/>
          <a:stretch>
            <a:fillRect/>
          </a:stretch>
        </p:blipFill>
        <p:spPr>
          <a:xfrm>
            <a:off x="5025789" y="0"/>
            <a:ext cx="4118211" cy="2772000"/>
          </a:xfrm>
          <a:prstGeom prst="rect">
            <a:avLst/>
          </a:prstGeom>
        </p:spPr>
      </p:pic>
      <p:sp>
        <p:nvSpPr>
          <p:cNvPr id="5" name="TextBox 4">
            <a:extLst>
              <a:ext uri="{FF2B5EF4-FFF2-40B4-BE49-F238E27FC236}">
                <a16:creationId xmlns:a16="http://schemas.microsoft.com/office/drawing/2014/main" id="{AB4FCD05-914B-4BB9-A9CD-BACA2F0DC97C}"/>
              </a:ext>
            </a:extLst>
          </p:cNvPr>
          <p:cNvSpPr txBox="1"/>
          <p:nvPr/>
        </p:nvSpPr>
        <p:spPr>
          <a:xfrm>
            <a:off x="2123193" y="123110"/>
            <a:ext cx="308098" cy="400110"/>
          </a:xfrm>
          <a:prstGeom prst="rect">
            <a:avLst/>
          </a:prstGeom>
          <a:noFill/>
        </p:spPr>
        <p:txBody>
          <a:bodyPr wrap="none" rtlCol="0">
            <a:spAutoFit/>
          </a:bodyPr>
          <a:lstStyle/>
          <a:p>
            <a:r>
              <a:rPr lang="en-US" altLang="zh-CN" sz="2000" i="1" dirty="0">
                <a:latin typeface="Cambria" panose="02040503050406030204" pitchFamily="18" charset="0"/>
                <a:ea typeface="Cambria" panose="02040503050406030204" pitchFamily="18" charset="0"/>
              </a:rPr>
              <a:t>τ</a:t>
            </a:r>
            <a:endParaRPr lang="zh-CN" altLang="en-US" i="1" dirty="0">
              <a:latin typeface="Cambria" panose="02040503050406030204" pitchFamily="18" charset="0"/>
            </a:endParaRPr>
          </a:p>
        </p:txBody>
      </p:sp>
      <p:sp>
        <p:nvSpPr>
          <p:cNvPr id="6" name="TextBox 5">
            <a:extLst>
              <a:ext uri="{FF2B5EF4-FFF2-40B4-BE49-F238E27FC236}">
                <a16:creationId xmlns:a16="http://schemas.microsoft.com/office/drawing/2014/main" id="{D3AB6350-779B-4040-958B-B9C7F7DF9242}"/>
              </a:ext>
            </a:extLst>
          </p:cNvPr>
          <p:cNvSpPr txBox="1"/>
          <p:nvPr/>
        </p:nvSpPr>
        <p:spPr>
          <a:xfrm>
            <a:off x="2813311" y="1397001"/>
            <a:ext cx="412292" cy="400110"/>
          </a:xfrm>
          <a:prstGeom prst="rect">
            <a:avLst/>
          </a:prstGeom>
          <a:noFill/>
        </p:spPr>
        <p:txBody>
          <a:bodyPr wrap="none" rtlCol="0">
            <a:spAutoFit/>
          </a:bodyPr>
          <a:lstStyle/>
          <a:p>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γ</a:t>
            </a:r>
            <a:endParaRPr lang="zh-CN" altLang="en-US" i="1" baseline="-25000" dirty="0">
              <a:latin typeface="Cambria" panose="02040503050406030204" pitchFamily="18" charset="0"/>
            </a:endParaRPr>
          </a:p>
        </p:txBody>
      </p:sp>
      <p:sp>
        <p:nvSpPr>
          <p:cNvPr id="7" name="TextBox 6">
            <a:extLst>
              <a:ext uri="{FF2B5EF4-FFF2-40B4-BE49-F238E27FC236}">
                <a16:creationId xmlns:a16="http://schemas.microsoft.com/office/drawing/2014/main" id="{8A9FF26A-1AA6-48E9-A56D-8AEC3B61CD05}"/>
              </a:ext>
            </a:extLst>
          </p:cNvPr>
          <p:cNvSpPr txBox="1"/>
          <p:nvPr/>
        </p:nvSpPr>
        <p:spPr>
          <a:xfrm>
            <a:off x="4376293" y="2846170"/>
            <a:ext cx="576953" cy="400110"/>
          </a:xfrm>
          <a:prstGeom prst="rect">
            <a:avLst/>
          </a:prstGeom>
          <a:noFill/>
        </p:spPr>
        <p:txBody>
          <a:bodyPr wrap="none" rtlCol="0">
            <a:spAutoFit/>
          </a:bodyPr>
          <a:lstStyle/>
          <a:p>
            <a:r>
              <a:rPr lang="en-US" altLang="zh-CN" sz="2000" i="1" dirty="0">
                <a:latin typeface="Cambria" panose="02040503050406030204" pitchFamily="18" charset="0"/>
                <a:ea typeface="Cambria" panose="02040503050406030204" pitchFamily="18" charset="0"/>
              </a:rPr>
              <a:t>bkg</a:t>
            </a:r>
            <a:endParaRPr lang="zh-CN" altLang="en-US" i="1" baseline="-25000" dirty="0">
              <a:latin typeface="Cambria" panose="02040503050406030204" pitchFamily="18" charset="0"/>
            </a:endParaRPr>
          </a:p>
        </p:txBody>
      </p:sp>
      <p:sp>
        <p:nvSpPr>
          <p:cNvPr id="8" name="TextBox 7">
            <a:extLst>
              <a:ext uri="{FF2B5EF4-FFF2-40B4-BE49-F238E27FC236}">
                <a16:creationId xmlns:a16="http://schemas.microsoft.com/office/drawing/2014/main" id="{0E78236F-3B69-4B48-A18C-1D4F6C807F8B}"/>
              </a:ext>
            </a:extLst>
          </p:cNvPr>
          <p:cNvSpPr txBox="1"/>
          <p:nvPr/>
        </p:nvSpPr>
        <p:spPr>
          <a:xfrm>
            <a:off x="6031474" y="4168667"/>
            <a:ext cx="450764" cy="400110"/>
          </a:xfrm>
          <a:prstGeom prst="rect">
            <a:avLst/>
          </a:prstGeom>
          <a:noFill/>
        </p:spPr>
        <p:txBody>
          <a:bodyPr wrap="none" rtlCol="0">
            <a:spAutoFit/>
          </a:bodyPr>
          <a:lstStyle/>
          <a:p>
            <a:r>
              <a:rPr lang="en-US" altLang="zh-CN" sz="2000" i="1" dirty="0">
                <a:latin typeface="Cambria" panose="02040503050406030204" pitchFamily="18" charset="0"/>
                <a:ea typeface="Cambria" panose="02040503050406030204" pitchFamily="18" charset="0"/>
              </a:rPr>
              <a:t>SP</a:t>
            </a:r>
            <a:endParaRPr lang="zh-CN" altLang="en-US" i="1" baseline="-25000" dirty="0">
              <a:latin typeface="Cambria" panose="02040503050406030204" pitchFamily="18" charset="0"/>
            </a:endParaRPr>
          </a:p>
        </p:txBody>
      </p:sp>
      <p:sp>
        <p:nvSpPr>
          <p:cNvPr id="9" name="TextBox 8">
            <a:extLst>
              <a:ext uri="{FF2B5EF4-FFF2-40B4-BE49-F238E27FC236}">
                <a16:creationId xmlns:a16="http://schemas.microsoft.com/office/drawing/2014/main" id="{3F9BD397-EBE2-4FF2-A258-0FA88EA82B91}"/>
              </a:ext>
            </a:extLst>
          </p:cNvPr>
          <p:cNvSpPr txBox="1"/>
          <p:nvPr/>
        </p:nvSpPr>
        <p:spPr>
          <a:xfrm>
            <a:off x="7712143" y="5575251"/>
            <a:ext cx="467179" cy="400110"/>
          </a:xfrm>
          <a:prstGeom prst="rect">
            <a:avLst/>
          </a:prstGeom>
          <a:noFill/>
        </p:spPr>
        <p:txBody>
          <a:bodyPr wrap="none" rtlCol="0">
            <a:spAutoFit/>
          </a:bodyPr>
          <a:lstStyle/>
          <a:p>
            <a:r>
              <a:rPr lang="en-US" altLang="zh-CN" sz="2000" i="1" dirty="0">
                <a:latin typeface="Cambria" panose="02040503050406030204" pitchFamily="18" charset="0"/>
                <a:ea typeface="Cambria" panose="02040503050406030204" pitchFamily="18" charset="0"/>
              </a:rPr>
              <a:t>AC</a:t>
            </a:r>
            <a:endParaRPr lang="zh-CN" altLang="en-US" i="1" baseline="-25000" dirty="0">
              <a:latin typeface="Cambria" panose="02040503050406030204" pitchFamily="18" charset="0"/>
            </a:endParaRPr>
          </a:p>
        </p:txBody>
      </p:sp>
      <p:sp>
        <p:nvSpPr>
          <p:cNvPr id="10" name="TextBox 9">
            <a:extLst>
              <a:ext uri="{FF2B5EF4-FFF2-40B4-BE49-F238E27FC236}">
                <a16:creationId xmlns:a16="http://schemas.microsoft.com/office/drawing/2014/main" id="{D3230D00-67B1-4A52-8B4F-E57F5FD7E4BE}"/>
              </a:ext>
            </a:extLst>
          </p:cNvPr>
          <p:cNvSpPr txBox="1"/>
          <p:nvPr/>
        </p:nvSpPr>
        <p:spPr>
          <a:xfrm>
            <a:off x="6365790" y="119736"/>
            <a:ext cx="2573140"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sqrt(5.7^2+9.1^2)=10.7</a:t>
            </a:r>
          </a:p>
        </p:txBody>
      </p:sp>
    </p:spTree>
    <p:extLst>
      <p:ext uri="{BB962C8B-B14F-4D97-AF65-F5344CB8AC3E}">
        <p14:creationId xmlns:p14="http://schemas.microsoft.com/office/powerpoint/2010/main" val="36897025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00C89-00D7-44E0-82FE-742438E06D7A}"/>
              </a:ext>
            </a:extLst>
          </p:cNvPr>
          <p:cNvPicPr>
            <a:picLocks noChangeAspect="1"/>
          </p:cNvPicPr>
          <p:nvPr/>
        </p:nvPicPr>
        <p:blipFill>
          <a:blip r:embed="rId2"/>
          <a:stretch>
            <a:fillRect/>
          </a:stretch>
        </p:blipFill>
        <p:spPr>
          <a:xfrm>
            <a:off x="0" y="0"/>
            <a:ext cx="7396607" cy="5108448"/>
          </a:xfrm>
          <a:prstGeom prst="rect">
            <a:avLst/>
          </a:prstGeom>
        </p:spPr>
      </p:pic>
      <p:sp>
        <p:nvSpPr>
          <p:cNvPr id="4" name="TextBox 3">
            <a:extLst>
              <a:ext uri="{FF2B5EF4-FFF2-40B4-BE49-F238E27FC236}">
                <a16:creationId xmlns:a16="http://schemas.microsoft.com/office/drawing/2014/main" id="{61ABB075-67CD-4DBA-B7C8-5FA464A91A9F}"/>
              </a:ext>
            </a:extLst>
          </p:cNvPr>
          <p:cNvSpPr txBox="1"/>
          <p:nvPr/>
        </p:nvSpPr>
        <p:spPr>
          <a:xfrm>
            <a:off x="0" y="5934670"/>
            <a:ext cx="7214860" cy="923330"/>
          </a:xfrm>
          <a:prstGeom prst="rect">
            <a:avLst/>
          </a:prstGeom>
          <a:noFill/>
        </p:spPr>
        <p:txBody>
          <a:bodyPr wrap="none" rtlCol="0">
            <a:spAutoFit/>
          </a:bodyPr>
          <a:lstStyle/>
          <a:p>
            <a:r>
              <a:rPr lang="en-US" altLang="zh-CN" dirty="0"/>
              <a:t>Distance between foil and collimator 2.44+10.2+1.60=14.24 mm</a:t>
            </a:r>
          </a:p>
          <a:p>
            <a:r>
              <a:rPr lang="en-US" altLang="zh-CN" dirty="0"/>
              <a:t>Distance between foil and ΔE center 2.44+10.2+1.60+4.5+3.9=22.64 mm</a:t>
            </a:r>
          </a:p>
          <a:p>
            <a:r>
              <a:rPr lang="en-US" altLang="zh-CN" dirty="0"/>
              <a:t>Distance between ΔE and Er center 9.652 mm</a:t>
            </a:r>
          </a:p>
        </p:txBody>
      </p:sp>
      <p:pic>
        <p:nvPicPr>
          <p:cNvPr id="5" name="Picture 4">
            <a:extLst>
              <a:ext uri="{FF2B5EF4-FFF2-40B4-BE49-F238E27FC236}">
                <a16:creationId xmlns:a16="http://schemas.microsoft.com/office/drawing/2014/main" id="{2E0B61C4-20B1-42E9-A0A9-D0F9A18A8CFE}"/>
              </a:ext>
            </a:extLst>
          </p:cNvPr>
          <p:cNvPicPr>
            <a:picLocks noChangeAspect="1"/>
          </p:cNvPicPr>
          <p:nvPr/>
        </p:nvPicPr>
        <p:blipFill>
          <a:blip r:embed="rId3"/>
          <a:stretch>
            <a:fillRect/>
          </a:stretch>
        </p:blipFill>
        <p:spPr>
          <a:xfrm>
            <a:off x="5935599" y="3294657"/>
            <a:ext cx="3208401" cy="2640013"/>
          </a:xfrm>
          <a:prstGeom prst="rect">
            <a:avLst/>
          </a:prstGeom>
        </p:spPr>
      </p:pic>
      <p:sp>
        <p:nvSpPr>
          <p:cNvPr id="2" name="TextBox 1">
            <a:extLst>
              <a:ext uri="{FF2B5EF4-FFF2-40B4-BE49-F238E27FC236}">
                <a16:creationId xmlns:a16="http://schemas.microsoft.com/office/drawing/2014/main" id="{27DC3FF3-4037-4119-9696-2B31AE707781}"/>
              </a:ext>
            </a:extLst>
          </p:cNvPr>
          <p:cNvSpPr txBox="1"/>
          <p:nvPr/>
        </p:nvSpPr>
        <p:spPr>
          <a:xfrm>
            <a:off x="4903470" y="377190"/>
            <a:ext cx="758541" cy="369332"/>
          </a:xfrm>
          <a:prstGeom prst="rect">
            <a:avLst/>
          </a:prstGeom>
          <a:noFill/>
        </p:spPr>
        <p:txBody>
          <a:bodyPr wrap="none" rtlCol="0">
            <a:spAutoFit/>
          </a:bodyPr>
          <a:lstStyle/>
          <a:p>
            <a:r>
              <a:rPr lang="en-US" altLang="zh-CN" dirty="0"/>
              <a:t>S1378</a:t>
            </a:r>
            <a:endParaRPr lang="zh-CN" altLang="en-US" dirty="0"/>
          </a:p>
        </p:txBody>
      </p:sp>
      <p:sp>
        <p:nvSpPr>
          <p:cNvPr id="6" name="TextBox 5">
            <a:extLst>
              <a:ext uri="{FF2B5EF4-FFF2-40B4-BE49-F238E27FC236}">
                <a16:creationId xmlns:a16="http://schemas.microsoft.com/office/drawing/2014/main" id="{F2B09414-25CD-40BD-9A10-12C82D5D9486}"/>
              </a:ext>
            </a:extLst>
          </p:cNvPr>
          <p:cNvSpPr txBox="1"/>
          <p:nvPr/>
        </p:nvSpPr>
        <p:spPr>
          <a:xfrm>
            <a:off x="8385459" y="5934670"/>
            <a:ext cx="758541" cy="369332"/>
          </a:xfrm>
          <a:prstGeom prst="rect">
            <a:avLst/>
          </a:prstGeom>
          <a:noFill/>
        </p:spPr>
        <p:txBody>
          <a:bodyPr wrap="none" rtlCol="0">
            <a:spAutoFit/>
          </a:bodyPr>
          <a:lstStyle/>
          <a:p>
            <a:r>
              <a:rPr lang="en-US" altLang="zh-CN" dirty="0"/>
              <a:t>S1582</a:t>
            </a:r>
            <a:endParaRPr lang="zh-CN" altLang="en-US" dirty="0"/>
          </a:p>
        </p:txBody>
      </p:sp>
      <p:pic>
        <p:nvPicPr>
          <p:cNvPr id="8" name="Picture 7">
            <a:extLst>
              <a:ext uri="{FF2B5EF4-FFF2-40B4-BE49-F238E27FC236}">
                <a16:creationId xmlns:a16="http://schemas.microsoft.com/office/drawing/2014/main" id="{C0DC9425-B152-48A5-8AED-E279693E75E3}"/>
              </a:ext>
            </a:extLst>
          </p:cNvPr>
          <p:cNvPicPr>
            <a:picLocks noChangeAspect="1"/>
          </p:cNvPicPr>
          <p:nvPr/>
        </p:nvPicPr>
        <p:blipFill>
          <a:blip r:embed="rId4"/>
          <a:stretch>
            <a:fillRect/>
          </a:stretch>
        </p:blipFill>
        <p:spPr>
          <a:xfrm>
            <a:off x="5938510" y="2638659"/>
            <a:ext cx="2552700" cy="485775"/>
          </a:xfrm>
          <a:prstGeom prst="rect">
            <a:avLst/>
          </a:prstGeom>
        </p:spPr>
      </p:pic>
    </p:spTree>
    <p:extLst>
      <p:ext uri="{BB962C8B-B14F-4D97-AF65-F5344CB8AC3E}">
        <p14:creationId xmlns:p14="http://schemas.microsoft.com/office/powerpoint/2010/main" val="27640847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F41409-D6D4-4513-8FDC-F24A68CB9355}"/>
              </a:ext>
            </a:extLst>
          </p:cNvPr>
          <p:cNvPicPr>
            <a:picLocks noChangeAspect="1"/>
          </p:cNvPicPr>
          <p:nvPr/>
        </p:nvPicPr>
        <p:blipFill>
          <a:blip r:embed="rId2"/>
          <a:stretch>
            <a:fillRect/>
          </a:stretch>
        </p:blipFill>
        <p:spPr>
          <a:xfrm>
            <a:off x="0" y="369332"/>
            <a:ext cx="9144000" cy="4709849"/>
          </a:xfrm>
          <a:prstGeom prst="rect">
            <a:avLst/>
          </a:prstGeom>
        </p:spPr>
      </p:pic>
      <p:sp>
        <p:nvSpPr>
          <p:cNvPr id="6" name="TextBox 5">
            <a:extLst>
              <a:ext uri="{FF2B5EF4-FFF2-40B4-BE49-F238E27FC236}">
                <a16:creationId xmlns:a16="http://schemas.microsoft.com/office/drawing/2014/main" id="{040204CC-3DC9-4FF3-8AF6-3A39727665FA}"/>
              </a:ext>
            </a:extLst>
          </p:cNvPr>
          <p:cNvSpPr txBox="1"/>
          <p:nvPr/>
        </p:nvSpPr>
        <p:spPr>
          <a:xfrm>
            <a:off x="0" y="0"/>
            <a:ext cx="1225400" cy="369332"/>
          </a:xfrm>
          <a:prstGeom prst="rect">
            <a:avLst/>
          </a:prstGeom>
          <a:noFill/>
        </p:spPr>
        <p:txBody>
          <a:bodyPr wrap="none" rtlCol="0">
            <a:spAutoFit/>
          </a:bodyPr>
          <a:lstStyle/>
          <a:p>
            <a:r>
              <a:rPr lang="en-US" altLang="zh-CN" dirty="0"/>
              <a:t>DSL1 setup</a:t>
            </a:r>
            <a:endParaRPr lang="zh-CN" altLang="en-US" dirty="0"/>
          </a:p>
        </p:txBody>
      </p:sp>
    </p:spTree>
    <p:extLst>
      <p:ext uri="{BB962C8B-B14F-4D97-AF65-F5344CB8AC3E}">
        <p14:creationId xmlns:p14="http://schemas.microsoft.com/office/powerpoint/2010/main" val="416990037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A9229-C7F7-4C22-9E1C-B49E68759ECA}"/>
              </a:ext>
            </a:extLst>
          </p:cNvPr>
          <p:cNvPicPr>
            <a:picLocks noChangeAspect="1"/>
          </p:cNvPicPr>
          <p:nvPr/>
        </p:nvPicPr>
        <p:blipFill>
          <a:blip r:embed="rId2"/>
          <a:stretch>
            <a:fillRect/>
          </a:stretch>
        </p:blipFill>
        <p:spPr>
          <a:xfrm>
            <a:off x="0" y="964317"/>
            <a:ext cx="9144000" cy="4929365"/>
          </a:xfrm>
          <a:prstGeom prst="rect">
            <a:avLst/>
          </a:prstGeom>
        </p:spPr>
      </p:pic>
      <p:sp>
        <p:nvSpPr>
          <p:cNvPr id="4" name="TextBox 3">
            <a:extLst>
              <a:ext uri="{FF2B5EF4-FFF2-40B4-BE49-F238E27FC236}">
                <a16:creationId xmlns:a16="http://schemas.microsoft.com/office/drawing/2014/main" id="{11FB20BA-69B2-46D4-B2B8-192CDCA38DF5}"/>
              </a:ext>
            </a:extLst>
          </p:cNvPr>
          <p:cNvSpPr txBox="1"/>
          <p:nvPr/>
        </p:nvSpPr>
        <p:spPr>
          <a:xfrm>
            <a:off x="0" y="594985"/>
            <a:ext cx="1225400" cy="369332"/>
          </a:xfrm>
          <a:prstGeom prst="rect">
            <a:avLst/>
          </a:prstGeom>
          <a:noFill/>
        </p:spPr>
        <p:txBody>
          <a:bodyPr wrap="none" rtlCol="0">
            <a:spAutoFit/>
          </a:bodyPr>
          <a:lstStyle/>
          <a:p>
            <a:r>
              <a:rPr lang="en-US" altLang="zh-CN" dirty="0"/>
              <a:t>DSL1 setup</a:t>
            </a:r>
            <a:endParaRPr lang="zh-CN" altLang="en-US" dirty="0"/>
          </a:p>
        </p:txBody>
      </p:sp>
      <p:cxnSp>
        <p:nvCxnSpPr>
          <p:cNvPr id="5" name="Straight Arrow Connector 4">
            <a:extLst>
              <a:ext uri="{FF2B5EF4-FFF2-40B4-BE49-F238E27FC236}">
                <a16:creationId xmlns:a16="http://schemas.microsoft.com/office/drawing/2014/main" id="{481A518B-3E66-4AFB-AF8E-0697BBA75B5F}"/>
              </a:ext>
            </a:extLst>
          </p:cNvPr>
          <p:cNvCxnSpPr/>
          <p:nvPr/>
        </p:nvCxnSpPr>
        <p:spPr>
          <a:xfrm flipH="1">
            <a:off x="3064476" y="3764692"/>
            <a:ext cx="5684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654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F5C5F948-F791-461F-834C-611823CAFE1F}"/>
              </a:ext>
            </a:extLst>
          </p:cNvPr>
          <p:cNvSpPr/>
          <p:nvPr/>
        </p:nvSpPr>
        <p:spPr>
          <a:xfrm>
            <a:off x="1876230" y="1876586"/>
            <a:ext cx="2725540" cy="1185337"/>
          </a:xfrm>
          <a:prstGeom prst="rtTriangl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mbria" panose="02040503050406030204" pitchFamily="18" charset="0"/>
            </a:endParaRPr>
          </a:p>
        </p:txBody>
      </p:sp>
      <p:sp>
        <p:nvSpPr>
          <p:cNvPr id="3" name="Right Triangle 2">
            <a:extLst>
              <a:ext uri="{FF2B5EF4-FFF2-40B4-BE49-F238E27FC236}">
                <a16:creationId xmlns:a16="http://schemas.microsoft.com/office/drawing/2014/main" id="{E5B83094-8983-408D-B290-40FDE526389D}"/>
              </a:ext>
            </a:extLst>
          </p:cNvPr>
          <p:cNvSpPr/>
          <p:nvPr/>
        </p:nvSpPr>
        <p:spPr>
          <a:xfrm flipV="1">
            <a:off x="1876230" y="3061923"/>
            <a:ext cx="2725540" cy="1185337"/>
          </a:xfrm>
          <a:prstGeom prst="rtTriangl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Rectangle 4">
            <a:extLst>
              <a:ext uri="{FF2B5EF4-FFF2-40B4-BE49-F238E27FC236}">
                <a16:creationId xmlns:a16="http://schemas.microsoft.com/office/drawing/2014/main" id="{B68F04EC-6DE9-4E21-B87E-3ED9BC48562B}"/>
              </a:ext>
            </a:extLst>
          </p:cNvPr>
          <p:cNvSpPr/>
          <p:nvPr/>
        </p:nvSpPr>
        <p:spPr>
          <a:xfrm>
            <a:off x="1876230" y="953640"/>
            <a:ext cx="111096" cy="9229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latin typeface="Cambria" panose="02040503050406030204" pitchFamily="18" charset="0"/>
            </a:endParaRPr>
          </a:p>
        </p:txBody>
      </p:sp>
      <p:sp>
        <p:nvSpPr>
          <p:cNvPr id="6" name="Rectangle 5">
            <a:extLst>
              <a:ext uri="{FF2B5EF4-FFF2-40B4-BE49-F238E27FC236}">
                <a16:creationId xmlns:a16="http://schemas.microsoft.com/office/drawing/2014/main" id="{A090A0F5-85D9-4464-A96A-006FE517F0F1}"/>
              </a:ext>
            </a:extLst>
          </p:cNvPr>
          <p:cNvSpPr/>
          <p:nvPr/>
        </p:nvSpPr>
        <p:spPr>
          <a:xfrm>
            <a:off x="1876230" y="4247260"/>
            <a:ext cx="111096" cy="9229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7" name="Rectangle 6">
            <a:extLst>
              <a:ext uri="{FF2B5EF4-FFF2-40B4-BE49-F238E27FC236}">
                <a16:creationId xmlns:a16="http://schemas.microsoft.com/office/drawing/2014/main" id="{AF22CB1A-5FB4-43C1-A04C-0F6CC176182F}"/>
              </a:ext>
            </a:extLst>
          </p:cNvPr>
          <p:cNvSpPr/>
          <p:nvPr/>
        </p:nvSpPr>
        <p:spPr>
          <a:xfrm>
            <a:off x="1132745" y="446909"/>
            <a:ext cx="307649" cy="5230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a:extLst>
              <a:ext uri="{FF2B5EF4-FFF2-40B4-BE49-F238E27FC236}">
                <a16:creationId xmlns:a16="http://schemas.microsoft.com/office/drawing/2014/main" id="{5689E232-DD07-4767-A597-AEBA2A1EF67C}"/>
              </a:ext>
            </a:extLst>
          </p:cNvPr>
          <p:cNvSpPr/>
          <p:nvPr/>
        </p:nvSpPr>
        <p:spPr>
          <a:xfrm>
            <a:off x="209800" y="446909"/>
            <a:ext cx="551203" cy="5230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a:extLst>
              <a:ext uri="{FF2B5EF4-FFF2-40B4-BE49-F238E27FC236}">
                <a16:creationId xmlns:a16="http://schemas.microsoft.com/office/drawing/2014/main" id="{A0233348-82F9-4006-8793-222FCD6DD576}"/>
              </a:ext>
            </a:extLst>
          </p:cNvPr>
          <p:cNvSpPr/>
          <p:nvPr/>
        </p:nvSpPr>
        <p:spPr>
          <a:xfrm>
            <a:off x="4601770" y="1876585"/>
            <a:ext cx="45719" cy="23706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10" name="TextBox 9">
            <a:extLst>
              <a:ext uri="{FF2B5EF4-FFF2-40B4-BE49-F238E27FC236}">
                <a16:creationId xmlns:a16="http://schemas.microsoft.com/office/drawing/2014/main" id="{05A7316E-4B60-45E4-AC8F-B8D89C3D76E1}"/>
              </a:ext>
            </a:extLst>
          </p:cNvPr>
          <p:cNvSpPr txBox="1"/>
          <p:nvPr/>
        </p:nvSpPr>
        <p:spPr>
          <a:xfrm>
            <a:off x="1065589" y="125196"/>
            <a:ext cx="482824" cy="400110"/>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Δ</a:t>
            </a:r>
            <a:r>
              <a:rPr lang="en-US" altLang="zh-CN" sz="2000" i="1" dirty="0">
                <a:latin typeface="Cambria" panose="02040503050406030204" pitchFamily="18" charset="0"/>
                <a:ea typeface="Cambria" panose="02040503050406030204" pitchFamily="18" charset="0"/>
              </a:rPr>
              <a:t>E</a:t>
            </a:r>
            <a:endParaRPr lang="zh-CN" altLang="en-US" sz="2000" i="1" dirty="0">
              <a:latin typeface="Cambria" panose="02040503050406030204" pitchFamily="18" charset="0"/>
            </a:endParaRPr>
          </a:p>
        </p:txBody>
      </p:sp>
      <p:sp>
        <p:nvSpPr>
          <p:cNvPr id="11" name="TextBox 10">
            <a:extLst>
              <a:ext uri="{FF2B5EF4-FFF2-40B4-BE49-F238E27FC236}">
                <a16:creationId xmlns:a16="http://schemas.microsoft.com/office/drawing/2014/main" id="{B4582CDA-2FE3-4F90-BEC5-F780830ABDEF}"/>
              </a:ext>
            </a:extLst>
          </p:cNvPr>
          <p:cNvSpPr txBox="1"/>
          <p:nvPr/>
        </p:nvSpPr>
        <p:spPr>
          <a:xfrm>
            <a:off x="329343" y="125196"/>
            <a:ext cx="330540" cy="400110"/>
          </a:xfrm>
          <a:prstGeom prst="rect">
            <a:avLst/>
          </a:prstGeom>
          <a:noFill/>
        </p:spPr>
        <p:txBody>
          <a:bodyPr wrap="none" rtlCol="0">
            <a:spAutoFit/>
          </a:bodyPr>
          <a:lstStyle/>
          <a:p>
            <a:r>
              <a:rPr lang="en-US" altLang="zh-CN" sz="2000" i="1" dirty="0">
                <a:latin typeface="Cambria" panose="02040503050406030204" pitchFamily="18" charset="0"/>
                <a:ea typeface="Cambria" panose="02040503050406030204" pitchFamily="18" charset="0"/>
              </a:rPr>
              <a:t>E</a:t>
            </a:r>
            <a:endParaRPr lang="zh-CN" altLang="en-US" sz="2000" i="1" dirty="0">
              <a:latin typeface="Cambria" panose="02040503050406030204" pitchFamily="18" charset="0"/>
            </a:endParaRPr>
          </a:p>
        </p:txBody>
      </p:sp>
      <p:sp>
        <p:nvSpPr>
          <p:cNvPr id="12" name="TextBox 11">
            <a:extLst>
              <a:ext uri="{FF2B5EF4-FFF2-40B4-BE49-F238E27FC236}">
                <a16:creationId xmlns:a16="http://schemas.microsoft.com/office/drawing/2014/main" id="{0AD10896-EB86-4766-A334-5698163A566B}"/>
              </a:ext>
            </a:extLst>
          </p:cNvPr>
          <p:cNvSpPr txBox="1"/>
          <p:nvPr/>
        </p:nvSpPr>
        <p:spPr>
          <a:xfrm>
            <a:off x="1499929" y="617148"/>
            <a:ext cx="1338187" cy="400110"/>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Collimator</a:t>
            </a:r>
            <a:endParaRPr lang="zh-CN" altLang="en-US" sz="2000" dirty="0">
              <a:latin typeface="Cambria" panose="02040503050406030204" pitchFamily="18" charset="0"/>
            </a:endParaRPr>
          </a:p>
        </p:txBody>
      </p:sp>
      <p:sp>
        <p:nvSpPr>
          <p:cNvPr id="13" name="TextBox 12">
            <a:extLst>
              <a:ext uri="{FF2B5EF4-FFF2-40B4-BE49-F238E27FC236}">
                <a16:creationId xmlns:a16="http://schemas.microsoft.com/office/drawing/2014/main" id="{2DDD8FEA-B72E-4C2F-8BA1-06845F971844}"/>
              </a:ext>
            </a:extLst>
          </p:cNvPr>
          <p:cNvSpPr txBox="1"/>
          <p:nvPr/>
        </p:nvSpPr>
        <p:spPr>
          <a:xfrm>
            <a:off x="4274970" y="1507252"/>
            <a:ext cx="884216" cy="400110"/>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Target</a:t>
            </a:r>
            <a:endParaRPr lang="zh-CN" altLang="en-US" sz="2000" dirty="0">
              <a:latin typeface="Cambria" panose="02040503050406030204" pitchFamily="18" charset="0"/>
            </a:endParaRPr>
          </a:p>
        </p:txBody>
      </p:sp>
      <p:cxnSp>
        <p:nvCxnSpPr>
          <p:cNvPr id="15" name="Straight Connector 14">
            <a:extLst>
              <a:ext uri="{FF2B5EF4-FFF2-40B4-BE49-F238E27FC236}">
                <a16:creationId xmlns:a16="http://schemas.microsoft.com/office/drawing/2014/main" id="{261B4870-8B7F-4BBF-A80F-C734D6D966B1}"/>
              </a:ext>
            </a:extLst>
          </p:cNvPr>
          <p:cNvCxnSpPr>
            <a:cxnSpLocks/>
            <a:stCxn id="2" idx="0"/>
          </p:cNvCxnSpPr>
          <p:nvPr/>
        </p:nvCxnSpPr>
        <p:spPr>
          <a:xfrm flipH="1" flipV="1">
            <a:off x="757872" y="1391764"/>
            <a:ext cx="1118358" cy="484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30FE48-FD58-4230-98CC-65AB533E4170}"/>
              </a:ext>
            </a:extLst>
          </p:cNvPr>
          <p:cNvCxnSpPr>
            <a:cxnSpLocks/>
            <a:endCxn id="3" idx="0"/>
          </p:cNvCxnSpPr>
          <p:nvPr/>
        </p:nvCxnSpPr>
        <p:spPr>
          <a:xfrm flipV="1">
            <a:off x="752693" y="4247260"/>
            <a:ext cx="1123537" cy="480062"/>
          </a:xfrm>
          <a:prstGeom prst="line">
            <a:avLst/>
          </a:prstGeom>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id="{2DA3CBB3-14C1-43FA-9638-7192AEA946D2}"/>
              </a:ext>
            </a:extLst>
          </p:cNvPr>
          <p:cNvSpPr/>
          <p:nvPr/>
        </p:nvSpPr>
        <p:spPr>
          <a:xfrm rot="13933179">
            <a:off x="3460041" y="2580017"/>
            <a:ext cx="587509" cy="587509"/>
          </a:xfrm>
          <a:prstGeom prst="arc">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solidFill>
                <a:srgbClr val="008000"/>
              </a:solidFill>
              <a:latin typeface="Cambria" panose="02040503050406030204" pitchFamily="18" charset="0"/>
            </a:endParaRPr>
          </a:p>
        </p:txBody>
      </p:sp>
      <p:sp>
        <p:nvSpPr>
          <p:cNvPr id="25" name="TextBox 24">
            <a:extLst>
              <a:ext uri="{FF2B5EF4-FFF2-40B4-BE49-F238E27FC236}">
                <a16:creationId xmlns:a16="http://schemas.microsoft.com/office/drawing/2014/main" id="{E506AEEE-4149-4310-B2F4-D4F80CCA93E6}"/>
              </a:ext>
            </a:extLst>
          </p:cNvPr>
          <p:cNvSpPr txBox="1"/>
          <p:nvPr/>
        </p:nvSpPr>
        <p:spPr>
          <a:xfrm>
            <a:off x="3121537" y="2597059"/>
            <a:ext cx="324128" cy="400110"/>
          </a:xfrm>
          <a:prstGeom prst="rect">
            <a:avLst/>
          </a:prstGeom>
          <a:noFill/>
        </p:spPr>
        <p:txBody>
          <a:bodyPr wrap="none" rtlCol="0">
            <a:spAutoFit/>
          </a:bodyPr>
          <a:lstStyle/>
          <a:p>
            <a:r>
              <a:rPr lang="en-US" altLang="zh-CN" sz="2000" i="1" dirty="0">
                <a:solidFill>
                  <a:srgbClr val="008000"/>
                </a:solidFill>
                <a:latin typeface="Cambria" panose="02040503050406030204" pitchFamily="18" charset="0"/>
                <a:ea typeface="Cambria" panose="02040503050406030204" pitchFamily="18" charset="0"/>
                <a:cs typeface="Arial" panose="020B0604020202020204" pitchFamily="34" charset="0"/>
              </a:rPr>
              <a:t>θ</a:t>
            </a:r>
            <a:endParaRPr lang="zh-CN" altLang="en-US" sz="2000" i="1" dirty="0">
              <a:solidFill>
                <a:srgbClr val="008000"/>
              </a:solidFill>
              <a:latin typeface="Cambria" panose="02040503050406030204" pitchFamily="18"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9C673329-201C-4506-B78B-1A404FF3F862}"/>
              </a:ext>
            </a:extLst>
          </p:cNvPr>
          <p:cNvCxnSpPr/>
          <p:nvPr/>
        </p:nvCxnSpPr>
        <p:spPr>
          <a:xfrm>
            <a:off x="6211546" y="1876586"/>
            <a:ext cx="0" cy="2370675"/>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3C0616-795A-4F4E-8CA1-428F2FAFBC30}"/>
              </a:ext>
            </a:extLst>
          </p:cNvPr>
          <p:cNvCxnSpPr>
            <a:cxnSpLocks/>
          </p:cNvCxnSpPr>
          <p:nvPr/>
        </p:nvCxnSpPr>
        <p:spPr>
          <a:xfrm rot="16200000">
            <a:off x="7562791" y="1711923"/>
            <a:ext cx="0" cy="27000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D259CF1-EBA6-4DC8-B794-5897054919DA}"/>
              </a:ext>
            </a:extLst>
          </p:cNvPr>
          <p:cNvSpPr txBox="1"/>
          <p:nvPr/>
        </p:nvSpPr>
        <p:spPr>
          <a:xfrm>
            <a:off x="6850666" y="2689105"/>
            <a:ext cx="1561646" cy="369332"/>
          </a:xfrm>
          <a:prstGeom prst="rect">
            <a:avLst/>
          </a:prstGeom>
          <a:noFill/>
        </p:spPr>
        <p:txBody>
          <a:bodyPr wrap="none" rtlCol="0">
            <a:spAutoFit/>
          </a:bodyPr>
          <a:lstStyle/>
          <a:p>
            <a:r>
              <a:rPr lang="en-US" altLang="zh-CN" i="1" dirty="0">
                <a:solidFill>
                  <a:srgbClr val="FF0000"/>
                </a:solidFill>
                <a:latin typeface="Cambria" panose="02040503050406030204" pitchFamily="18" charset="0"/>
                <a:ea typeface="Cambria" panose="02040503050406030204" pitchFamily="18" charset="0"/>
              </a:rPr>
              <a:t>D</a:t>
            </a:r>
            <a:r>
              <a:rPr lang="en-US" altLang="zh-CN" dirty="0">
                <a:solidFill>
                  <a:srgbClr val="FF0000"/>
                </a:solidFill>
                <a:latin typeface="Cambria" panose="02040503050406030204" pitchFamily="18" charset="0"/>
                <a:ea typeface="Cambria" panose="02040503050406030204" pitchFamily="18" charset="0"/>
              </a:rPr>
              <a:t> = 14.04</a:t>
            </a:r>
            <a:r>
              <a:rPr lang="zh-CN" altLang="en-US" dirty="0">
                <a:solidFill>
                  <a:srgbClr val="FF0000"/>
                </a:solidFill>
                <a:latin typeface="Cambria" panose="02040503050406030204" pitchFamily="18" charset="0"/>
                <a:ea typeface="Cambria" panose="02040503050406030204" pitchFamily="18" charset="0"/>
              </a:rPr>
              <a:t> </a:t>
            </a:r>
            <a:r>
              <a:rPr lang="en-US" altLang="zh-CN" dirty="0">
                <a:solidFill>
                  <a:srgbClr val="FF0000"/>
                </a:solidFill>
                <a:latin typeface="Cambria" panose="02040503050406030204" pitchFamily="18" charset="0"/>
                <a:ea typeface="Cambria" panose="02040503050406030204" pitchFamily="18" charset="0"/>
              </a:rPr>
              <a:t>mm</a:t>
            </a:r>
            <a:endParaRPr lang="zh-CN" altLang="en-US" i="1" dirty="0">
              <a:solidFill>
                <a:srgbClr val="FF0000"/>
              </a:solidFill>
              <a:latin typeface="Cambria" panose="02040503050406030204" pitchFamily="18" charset="0"/>
            </a:endParaRPr>
          </a:p>
        </p:txBody>
      </p:sp>
      <p:sp>
        <p:nvSpPr>
          <p:cNvPr id="37" name="TextBox 36">
            <a:extLst>
              <a:ext uri="{FF2B5EF4-FFF2-40B4-BE49-F238E27FC236}">
                <a16:creationId xmlns:a16="http://schemas.microsoft.com/office/drawing/2014/main" id="{C4624E57-24B9-4194-BE12-217BD5913B15}"/>
              </a:ext>
            </a:extLst>
          </p:cNvPr>
          <p:cNvSpPr txBox="1"/>
          <p:nvPr/>
        </p:nvSpPr>
        <p:spPr>
          <a:xfrm rot="16200000">
            <a:off x="5361368" y="2844234"/>
            <a:ext cx="1322798" cy="369332"/>
          </a:xfrm>
          <a:prstGeom prst="rect">
            <a:avLst/>
          </a:prstGeom>
          <a:noFill/>
        </p:spPr>
        <p:txBody>
          <a:bodyPr wrap="none" rtlCol="0">
            <a:spAutoFit/>
          </a:bodyPr>
          <a:lstStyle/>
          <a:p>
            <a:r>
              <a:rPr lang="en-US" altLang="zh-CN" i="1" dirty="0">
                <a:solidFill>
                  <a:srgbClr val="0000FF"/>
                </a:solidFill>
                <a:latin typeface="Cambria" panose="02040503050406030204" pitchFamily="18" charset="0"/>
                <a:ea typeface="Cambria" panose="02040503050406030204" pitchFamily="18" charset="0"/>
              </a:rPr>
              <a:t>Φ</a:t>
            </a:r>
            <a:r>
              <a:rPr lang="en-US" altLang="zh-CN" dirty="0">
                <a:solidFill>
                  <a:srgbClr val="0000FF"/>
                </a:solidFill>
                <a:latin typeface="Cambria" panose="02040503050406030204" pitchFamily="18" charset="0"/>
                <a:ea typeface="Cambria" panose="02040503050406030204" pitchFamily="18" charset="0"/>
              </a:rPr>
              <a:t> = 6.4 mm</a:t>
            </a:r>
            <a:endParaRPr lang="zh-CN" altLang="en-US" i="1" dirty="0">
              <a:solidFill>
                <a:srgbClr val="0000FF"/>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BEEC9F7-627D-437A-A38B-A4F94CDEAD81}"/>
                  </a:ext>
                </a:extLst>
              </p:cNvPr>
              <p:cNvSpPr txBox="1"/>
              <p:nvPr/>
            </p:nvSpPr>
            <p:spPr>
              <a:xfrm>
                <a:off x="6211546" y="4708732"/>
                <a:ext cx="2395341" cy="11609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rgbClr val="008000"/>
                          </a:solidFill>
                          <a:latin typeface="Cambria Math" panose="02040503050406030204" pitchFamily="18" charset="0"/>
                        </a:rPr>
                        <m:t>𝜃</m:t>
                      </m:r>
                      <m:r>
                        <a:rPr lang="en-US" altLang="zh-CN" sz="2400" i="1" smtClean="0">
                          <a:latin typeface="Cambria Math" panose="02040503050406030204" pitchFamily="18" charset="0"/>
                        </a:rPr>
                        <m:t>=</m:t>
                      </m:r>
                      <m:r>
                        <m:rPr>
                          <m:sty m:val="p"/>
                        </m:rPr>
                        <a:rPr lang="en-US" altLang="zh-CN" sz="2400" i="1">
                          <a:latin typeface="Cambria Math" panose="02040503050406030204" pitchFamily="18" charset="0"/>
                        </a:rPr>
                        <m:t>arctan</m:t>
                      </m:r>
                      <m:d>
                        <m:dPr>
                          <m:ctrlPr>
                            <a:rPr lang="en-US" altLang="zh-CN" sz="2400" b="0" i="1" smtClean="0">
                              <a:latin typeface="Cambria Math" panose="02040503050406030204" pitchFamily="18" charset="0"/>
                            </a:rPr>
                          </m:ctrlPr>
                        </m:dPr>
                        <m:e>
                          <m:f>
                            <m:fPr>
                              <m:ctrlPr>
                                <a:rPr lang="en-US" altLang="zh-CN" sz="2400" i="1">
                                  <a:latin typeface="Cambria Math" panose="02040503050406030204" pitchFamily="18" charset="0"/>
                                </a:rPr>
                              </m:ctrlPr>
                            </m:fPr>
                            <m:num>
                              <m:r>
                                <m:rPr>
                                  <m:sty m:val="p"/>
                                </m:rPr>
                                <a:rPr lang="en-US" altLang="zh-CN" sz="2400" i="1" smtClean="0">
                                  <a:solidFill>
                                    <a:srgbClr val="0000FF"/>
                                  </a:solidFill>
                                  <a:latin typeface="Cambria Math" panose="02040503050406030204" pitchFamily="18" charset="0"/>
                                  <a:ea typeface="Cambria Math" panose="02040503050406030204" pitchFamily="18" charset="0"/>
                                </a:rPr>
                                <m:t>Φ</m:t>
                              </m:r>
                            </m:num>
                            <m:den>
                              <m:r>
                                <a:rPr lang="en-US" altLang="zh-CN" sz="2400" i="1">
                                  <a:latin typeface="Cambria Math" panose="02040503050406030204" pitchFamily="18" charset="0"/>
                                </a:rPr>
                                <m:t>2</m:t>
                              </m:r>
                              <m:r>
                                <a:rPr lang="en-US" altLang="zh-CN" sz="2400" b="0" i="1" smtClean="0">
                                  <a:solidFill>
                                    <a:srgbClr val="FF0000"/>
                                  </a:solidFill>
                                  <a:latin typeface="Cambria Math" panose="02040503050406030204" pitchFamily="18" charset="0"/>
                                </a:rPr>
                                <m:t>𝐷</m:t>
                              </m:r>
                            </m:den>
                          </m:f>
                        </m:e>
                      </m:d>
                    </m:oMath>
                  </m:oMathPara>
                </a14:m>
                <a:endParaRPr lang="en-US" altLang="zh-CN" sz="24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=12.8</m:t>
                      </m:r>
                      <m:r>
                        <a:rPr lang="en-US" altLang="zh-CN" sz="2400" b="0" i="1" smtClean="0">
                          <a:latin typeface="Cambria Math" panose="02040503050406030204" pitchFamily="18" charset="0"/>
                          <a:ea typeface="Cambria Math" panose="02040503050406030204" pitchFamily="18" charset="0"/>
                        </a:rPr>
                        <m:t>°</m:t>
                      </m:r>
                    </m:oMath>
                  </m:oMathPara>
                </a14:m>
                <a:endParaRPr lang="zh-CN" altLang="en-US" sz="2400" dirty="0"/>
              </a:p>
            </p:txBody>
          </p:sp>
        </mc:Choice>
        <mc:Fallback xmlns="">
          <p:sp>
            <p:nvSpPr>
              <p:cNvPr id="39" name="TextBox 38">
                <a:extLst>
                  <a:ext uri="{FF2B5EF4-FFF2-40B4-BE49-F238E27FC236}">
                    <a16:creationId xmlns:a16="http://schemas.microsoft.com/office/drawing/2014/main" id="{DBEEC9F7-627D-437A-A38B-A4F94CDEAD81}"/>
                  </a:ext>
                </a:extLst>
              </p:cNvPr>
              <p:cNvSpPr txBox="1">
                <a:spLocks noRot="1" noChangeAspect="1" noMove="1" noResize="1" noEditPoints="1" noAdjustHandles="1" noChangeArrowheads="1" noChangeShapeType="1" noTextEdit="1"/>
              </p:cNvSpPr>
              <p:nvPr/>
            </p:nvSpPr>
            <p:spPr>
              <a:xfrm>
                <a:off x="6211546" y="4708732"/>
                <a:ext cx="2395341" cy="1160959"/>
              </a:xfrm>
              <a:prstGeom prst="rect">
                <a:avLst/>
              </a:prstGeom>
              <a:blipFill>
                <a:blip r:embed="rId3"/>
                <a:stretch>
                  <a:fillRect/>
                </a:stretch>
              </a:blipFill>
            </p:spPr>
            <p:txBody>
              <a:bodyPr/>
              <a:lstStyle/>
              <a:p>
                <a:r>
                  <a:rPr lang="zh-CN" altLang="en-US">
                    <a:noFill/>
                  </a:rPr>
                  <a:t> </a:t>
                </a:r>
              </a:p>
            </p:txBody>
          </p:sp>
        </mc:Fallback>
      </mc:AlternateContent>
      <p:sp>
        <p:nvSpPr>
          <p:cNvPr id="40" name="TextBox 39">
            <a:extLst>
              <a:ext uri="{FF2B5EF4-FFF2-40B4-BE49-F238E27FC236}">
                <a16:creationId xmlns:a16="http://schemas.microsoft.com/office/drawing/2014/main" id="{0E649C73-8DBA-4E0F-A241-DBEFC77852CD}"/>
              </a:ext>
            </a:extLst>
          </p:cNvPr>
          <p:cNvSpPr txBox="1"/>
          <p:nvPr/>
        </p:nvSpPr>
        <p:spPr>
          <a:xfrm>
            <a:off x="0" y="6488668"/>
            <a:ext cx="1831912" cy="369332"/>
          </a:xfrm>
          <a:prstGeom prst="rect">
            <a:avLst/>
          </a:prstGeom>
          <a:noFill/>
        </p:spPr>
        <p:txBody>
          <a:bodyPr wrap="none" rtlCol="0">
            <a:spAutoFit/>
          </a:bodyPr>
          <a:lstStyle/>
          <a:p>
            <a:r>
              <a:rPr lang="en-US" altLang="zh-CN" dirty="0"/>
              <a:t>Acceptance angle</a:t>
            </a:r>
            <a:endParaRPr lang="zh-CN" altLang="en-US" dirty="0"/>
          </a:p>
        </p:txBody>
      </p:sp>
      <p:sp>
        <p:nvSpPr>
          <p:cNvPr id="41" name="TextBox 40">
            <a:extLst>
              <a:ext uri="{FF2B5EF4-FFF2-40B4-BE49-F238E27FC236}">
                <a16:creationId xmlns:a16="http://schemas.microsoft.com/office/drawing/2014/main" id="{BE56339A-1518-4C6E-B0E4-717EAB34A44F}"/>
              </a:ext>
            </a:extLst>
          </p:cNvPr>
          <p:cNvSpPr txBox="1"/>
          <p:nvPr/>
        </p:nvSpPr>
        <p:spPr>
          <a:xfrm>
            <a:off x="3445665" y="6463360"/>
            <a:ext cx="2730235" cy="369332"/>
          </a:xfrm>
          <a:prstGeom prst="rect">
            <a:avLst/>
          </a:prstGeom>
          <a:noFill/>
        </p:spPr>
        <p:txBody>
          <a:bodyPr wrap="none" rtlCol="0">
            <a:spAutoFit/>
          </a:bodyPr>
          <a:lstStyle/>
          <a:p>
            <a:r>
              <a:rPr lang="en-US" altLang="zh-CN" dirty="0"/>
              <a:t>(1.38-0.817)*25.4=14.3002</a:t>
            </a:r>
            <a:endParaRPr lang="zh-CN" altLang="en-US" dirty="0"/>
          </a:p>
        </p:txBody>
      </p:sp>
    </p:spTree>
    <p:extLst>
      <p:ext uri="{BB962C8B-B14F-4D97-AF65-F5344CB8AC3E}">
        <p14:creationId xmlns:p14="http://schemas.microsoft.com/office/powerpoint/2010/main" val="18317721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857953-B0DC-4B0A-8CA0-CCD2894525A9}"/>
              </a:ext>
            </a:extLst>
          </p:cNvPr>
          <p:cNvPicPr>
            <a:picLocks noChangeAspect="1"/>
          </p:cNvPicPr>
          <p:nvPr/>
        </p:nvPicPr>
        <p:blipFill>
          <a:blip r:embed="rId3"/>
          <a:stretch>
            <a:fillRect/>
          </a:stretch>
        </p:blipFill>
        <p:spPr>
          <a:xfrm>
            <a:off x="0" y="0"/>
            <a:ext cx="4355641" cy="6858000"/>
          </a:xfrm>
          <a:prstGeom prst="rect">
            <a:avLst/>
          </a:prstGeom>
        </p:spPr>
      </p:pic>
      <p:cxnSp>
        <p:nvCxnSpPr>
          <p:cNvPr id="15" name="Straight Connector 14">
            <a:extLst>
              <a:ext uri="{FF2B5EF4-FFF2-40B4-BE49-F238E27FC236}">
                <a16:creationId xmlns:a16="http://schemas.microsoft.com/office/drawing/2014/main" id="{9000AA27-8121-49AB-A7F0-9A413C09AB8B}"/>
              </a:ext>
            </a:extLst>
          </p:cNvPr>
          <p:cNvCxnSpPr>
            <a:cxnSpLocks/>
          </p:cNvCxnSpPr>
          <p:nvPr/>
        </p:nvCxnSpPr>
        <p:spPr>
          <a:xfrm>
            <a:off x="2630774" y="3687789"/>
            <a:ext cx="780503" cy="0"/>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9B605246-CA3E-44F0-922A-1919EFFC682A}"/>
              </a:ext>
            </a:extLst>
          </p:cNvPr>
          <p:cNvSpPr txBox="1"/>
          <p:nvPr/>
        </p:nvSpPr>
        <p:spPr>
          <a:xfrm>
            <a:off x="2630774" y="3210169"/>
            <a:ext cx="840295" cy="369332"/>
          </a:xfrm>
          <a:prstGeom prst="rect">
            <a:avLst/>
          </a:prstGeom>
          <a:noFill/>
        </p:spPr>
        <p:txBody>
          <a:bodyPr wrap="none" rtlCol="0">
            <a:spAutoFit/>
          </a:bodyPr>
          <a:lstStyle/>
          <a:p>
            <a:r>
              <a:rPr lang="en-US" altLang="zh-CN" dirty="0"/>
              <a:t>13 mm</a:t>
            </a:r>
            <a:endParaRPr lang="zh-CN" altLang="en-US" dirty="0"/>
          </a:p>
        </p:txBody>
      </p:sp>
      <p:pic>
        <p:nvPicPr>
          <p:cNvPr id="18" name="Picture 17">
            <a:extLst>
              <a:ext uri="{FF2B5EF4-FFF2-40B4-BE49-F238E27FC236}">
                <a16:creationId xmlns:a16="http://schemas.microsoft.com/office/drawing/2014/main" id="{088CD402-D583-457C-9264-371E2817C453}"/>
              </a:ext>
            </a:extLst>
          </p:cNvPr>
          <p:cNvPicPr>
            <a:picLocks noChangeAspect="1"/>
          </p:cNvPicPr>
          <p:nvPr/>
        </p:nvPicPr>
        <p:blipFill>
          <a:blip r:embed="rId4"/>
          <a:stretch>
            <a:fillRect/>
          </a:stretch>
        </p:blipFill>
        <p:spPr>
          <a:xfrm>
            <a:off x="4355641" y="0"/>
            <a:ext cx="3370217" cy="3259111"/>
          </a:xfrm>
          <a:prstGeom prst="rect">
            <a:avLst/>
          </a:prstGeom>
        </p:spPr>
      </p:pic>
      <p:pic>
        <p:nvPicPr>
          <p:cNvPr id="20" name="Picture 19">
            <a:extLst>
              <a:ext uri="{FF2B5EF4-FFF2-40B4-BE49-F238E27FC236}">
                <a16:creationId xmlns:a16="http://schemas.microsoft.com/office/drawing/2014/main" id="{F8E84015-862B-4E9C-9FC0-D2F4E4FDFBEA}"/>
              </a:ext>
            </a:extLst>
          </p:cNvPr>
          <p:cNvPicPr>
            <a:picLocks noChangeAspect="1"/>
          </p:cNvPicPr>
          <p:nvPr/>
        </p:nvPicPr>
        <p:blipFill rotWithShape="1">
          <a:blip r:embed="rId5"/>
          <a:srcRect t="10095" r="4556"/>
          <a:stretch/>
        </p:blipFill>
        <p:spPr>
          <a:xfrm>
            <a:off x="4355641" y="3747541"/>
            <a:ext cx="3454234" cy="3110460"/>
          </a:xfrm>
          <a:prstGeom prst="rect">
            <a:avLst/>
          </a:prstGeom>
        </p:spPr>
      </p:pic>
      <p:sp>
        <p:nvSpPr>
          <p:cNvPr id="21" name="TextBox 20">
            <a:extLst>
              <a:ext uri="{FF2B5EF4-FFF2-40B4-BE49-F238E27FC236}">
                <a16:creationId xmlns:a16="http://schemas.microsoft.com/office/drawing/2014/main" id="{B96D2B0D-805E-46DF-9BB7-8BCB4A34FB6E}"/>
              </a:ext>
            </a:extLst>
          </p:cNvPr>
          <p:cNvSpPr txBox="1"/>
          <p:nvPr/>
        </p:nvSpPr>
        <p:spPr>
          <a:xfrm>
            <a:off x="5395057" y="3344690"/>
            <a:ext cx="1188146" cy="369332"/>
          </a:xfrm>
          <a:prstGeom prst="rect">
            <a:avLst/>
          </a:prstGeom>
          <a:noFill/>
        </p:spPr>
        <p:txBody>
          <a:bodyPr wrap="none" rtlCol="0">
            <a:spAutoFit/>
          </a:bodyPr>
          <a:lstStyle/>
          <a:p>
            <a:r>
              <a:rPr lang="en-US" altLang="zh-CN" dirty="0"/>
              <a:t>6 mm shift</a:t>
            </a:r>
            <a:endParaRPr lang="zh-CN" altLang="en-US" dirty="0"/>
          </a:p>
        </p:txBody>
      </p:sp>
      <p:cxnSp>
        <p:nvCxnSpPr>
          <p:cNvPr id="9" name="Straight Connector 8">
            <a:extLst>
              <a:ext uri="{FF2B5EF4-FFF2-40B4-BE49-F238E27FC236}">
                <a16:creationId xmlns:a16="http://schemas.microsoft.com/office/drawing/2014/main" id="{8F03AA95-DDFF-4623-88C9-361F62219109}"/>
              </a:ext>
            </a:extLst>
          </p:cNvPr>
          <p:cNvCxnSpPr>
            <a:cxnSpLocks/>
          </p:cNvCxnSpPr>
          <p:nvPr/>
        </p:nvCxnSpPr>
        <p:spPr>
          <a:xfrm>
            <a:off x="1418142" y="4092852"/>
            <a:ext cx="1212632" cy="0"/>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90430917-3D69-4DFE-AAC4-9E22F59F5937}"/>
              </a:ext>
            </a:extLst>
          </p:cNvPr>
          <p:cNvSpPr txBox="1"/>
          <p:nvPr/>
        </p:nvSpPr>
        <p:spPr>
          <a:xfrm>
            <a:off x="0" y="4885697"/>
            <a:ext cx="4141198" cy="338554"/>
          </a:xfrm>
          <a:prstGeom prst="rect">
            <a:avLst/>
          </a:prstGeom>
          <a:noFill/>
        </p:spPr>
        <p:txBody>
          <a:bodyPr wrap="none" rtlCol="0">
            <a:spAutoFit/>
          </a:bodyPr>
          <a:lstStyle/>
          <a:p>
            <a:r>
              <a:rPr lang="en-US" altLang="zh-CN" sz="1600" dirty="0"/>
              <a:t>Green mount is closer to the ladder than reality</a:t>
            </a:r>
            <a:endParaRPr lang="zh-CN" altLang="en-US" sz="1600" dirty="0"/>
          </a:p>
        </p:txBody>
      </p:sp>
    </p:spTree>
    <p:extLst>
      <p:ext uri="{BB962C8B-B14F-4D97-AF65-F5344CB8AC3E}">
        <p14:creationId xmlns:p14="http://schemas.microsoft.com/office/powerpoint/2010/main" val="18179164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E2DAC-7924-4C02-95A2-43BD2BCDB7A2}"/>
              </a:ext>
            </a:extLst>
          </p:cNvPr>
          <p:cNvPicPr>
            <a:picLocks noChangeAspect="1"/>
          </p:cNvPicPr>
          <p:nvPr/>
        </p:nvPicPr>
        <p:blipFill>
          <a:blip r:embed="rId2"/>
          <a:stretch>
            <a:fillRect/>
          </a:stretch>
        </p:blipFill>
        <p:spPr>
          <a:xfrm>
            <a:off x="1035706" y="458876"/>
            <a:ext cx="2811103" cy="4920916"/>
          </a:xfrm>
          <a:prstGeom prst="rect">
            <a:avLst/>
          </a:prstGeom>
        </p:spPr>
      </p:pic>
      <p:sp>
        <p:nvSpPr>
          <p:cNvPr id="4" name="TextBox 3">
            <a:extLst>
              <a:ext uri="{FF2B5EF4-FFF2-40B4-BE49-F238E27FC236}">
                <a16:creationId xmlns:a16="http://schemas.microsoft.com/office/drawing/2014/main" id="{CC23D93D-9485-41F5-8E61-705D5ACEC8A2}"/>
              </a:ext>
            </a:extLst>
          </p:cNvPr>
          <p:cNvSpPr txBox="1"/>
          <p:nvPr/>
        </p:nvSpPr>
        <p:spPr>
          <a:xfrm>
            <a:off x="2020320" y="368639"/>
            <a:ext cx="1015021" cy="369332"/>
          </a:xfrm>
          <a:prstGeom prst="rect">
            <a:avLst/>
          </a:prstGeom>
          <a:noFill/>
        </p:spPr>
        <p:txBody>
          <a:bodyPr wrap="none" rtlCol="0">
            <a:spAutoFit/>
          </a:bodyPr>
          <a:lstStyle/>
          <a:p>
            <a:r>
              <a:rPr lang="en-US" altLang="zh-CN" dirty="0"/>
              <a:t>34.9 mm</a:t>
            </a:r>
            <a:endParaRPr lang="zh-CN" altLang="en-US" dirty="0"/>
          </a:p>
        </p:txBody>
      </p:sp>
      <p:sp>
        <p:nvSpPr>
          <p:cNvPr id="5" name="TextBox 4">
            <a:extLst>
              <a:ext uri="{FF2B5EF4-FFF2-40B4-BE49-F238E27FC236}">
                <a16:creationId xmlns:a16="http://schemas.microsoft.com/office/drawing/2014/main" id="{B78C783E-6880-420B-A921-E60A43CF7C85}"/>
              </a:ext>
            </a:extLst>
          </p:cNvPr>
          <p:cNvSpPr txBox="1"/>
          <p:nvPr/>
        </p:nvSpPr>
        <p:spPr>
          <a:xfrm rot="16200000">
            <a:off x="867265" y="2606513"/>
            <a:ext cx="1015021" cy="369332"/>
          </a:xfrm>
          <a:prstGeom prst="rect">
            <a:avLst/>
          </a:prstGeom>
          <a:noFill/>
        </p:spPr>
        <p:txBody>
          <a:bodyPr wrap="none" rtlCol="0">
            <a:spAutoFit/>
          </a:bodyPr>
          <a:lstStyle/>
          <a:p>
            <a:r>
              <a:rPr lang="en-US" altLang="zh-CN" dirty="0"/>
              <a:t>76.2 mm</a:t>
            </a:r>
            <a:endParaRPr lang="zh-CN" altLang="en-US" dirty="0"/>
          </a:p>
        </p:txBody>
      </p:sp>
      <p:sp>
        <p:nvSpPr>
          <p:cNvPr id="6" name="TextBox 5">
            <a:extLst>
              <a:ext uri="{FF2B5EF4-FFF2-40B4-BE49-F238E27FC236}">
                <a16:creationId xmlns:a16="http://schemas.microsoft.com/office/drawing/2014/main" id="{768F8045-3BF3-49E6-8328-BD26BE2BE3FD}"/>
              </a:ext>
            </a:extLst>
          </p:cNvPr>
          <p:cNvSpPr txBox="1"/>
          <p:nvPr/>
        </p:nvSpPr>
        <p:spPr>
          <a:xfrm>
            <a:off x="1984223" y="4399218"/>
            <a:ext cx="1015021" cy="369332"/>
          </a:xfrm>
          <a:prstGeom prst="rect">
            <a:avLst/>
          </a:prstGeom>
          <a:noFill/>
        </p:spPr>
        <p:txBody>
          <a:bodyPr wrap="none" rtlCol="0">
            <a:spAutoFit/>
          </a:bodyPr>
          <a:lstStyle/>
          <a:p>
            <a:r>
              <a:rPr lang="en-US" altLang="zh-CN" dirty="0"/>
              <a:t>19.1 mm</a:t>
            </a:r>
            <a:endParaRPr lang="zh-CN" altLang="en-US" dirty="0"/>
          </a:p>
        </p:txBody>
      </p:sp>
      <p:pic>
        <p:nvPicPr>
          <p:cNvPr id="8" name="Picture 7">
            <a:extLst>
              <a:ext uri="{FF2B5EF4-FFF2-40B4-BE49-F238E27FC236}">
                <a16:creationId xmlns:a16="http://schemas.microsoft.com/office/drawing/2014/main" id="{984D78A6-2A75-4BB7-9FA8-79EFBDB9CB1F}"/>
              </a:ext>
            </a:extLst>
          </p:cNvPr>
          <p:cNvPicPr>
            <a:picLocks noChangeAspect="1"/>
          </p:cNvPicPr>
          <p:nvPr/>
        </p:nvPicPr>
        <p:blipFill>
          <a:blip r:embed="rId3"/>
          <a:stretch>
            <a:fillRect/>
          </a:stretch>
        </p:blipFill>
        <p:spPr>
          <a:xfrm>
            <a:off x="4412293" y="458876"/>
            <a:ext cx="3785784" cy="4920916"/>
          </a:xfrm>
          <a:prstGeom prst="rect">
            <a:avLst/>
          </a:prstGeom>
        </p:spPr>
      </p:pic>
      <p:sp>
        <p:nvSpPr>
          <p:cNvPr id="9" name="TextBox 8">
            <a:extLst>
              <a:ext uri="{FF2B5EF4-FFF2-40B4-BE49-F238E27FC236}">
                <a16:creationId xmlns:a16="http://schemas.microsoft.com/office/drawing/2014/main" id="{71A2E330-997B-43DB-B9AC-3AD5300E83D0}"/>
              </a:ext>
            </a:extLst>
          </p:cNvPr>
          <p:cNvSpPr txBox="1"/>
          <p:nvPr/>
        </p:nvSpPr>
        <p:spPr>
          <a:xfrm>
            <a:off x="5693248" y="368639"/>
            <a:ext cx="1015021" cy="369332"/>
          </a:xfrm>
          <a:prstGeom prst="rect">
            <a:avLst/>
          </a:prstGeom>
          <a:noFill/>
        </p:spPr>
        <p:txBody>
          <a:bodyPr wrap="none" rtlCol="0">
            <a:spAutoFit/>
          </a:bodyPr>
          <a:lstStyle/>
          <a:p>
            <a:r>
              <a:rPr lang="en-US" altLang="zh-CN" dirty="0"/>
              <a:t>50.8 mm</a:t>
            </a:r>
            <a:endParaRPr lang="zh-CN" altLang="en-US" dirty="0"/>
          </a:p>
        </p:txBody>
      </p:sp>
      <p:sp>
        <p:nvSpPr>
          <p:cNvPr id="10" name="TextBox 9">
            <a:extLst>
              <a:ext uri="{FF2B5EF4-FFF2-40B4-BE49-F238E27FC236}">
                <a16:creationId xmlns:a16="http://schemas.microsoft.com/office/drawing/2014/main" id="{F7EAE038-B097-49BC-9259-A25974EA63DA}"/>
              </a:ext>
            </a:extLst>
          </p:cNvPr>
          <p:cNvSpPr txBox="1"/>
          <p:nvPr/>
        </p:nvSpPr>
        <p:spPr>
          <a:xfrm rot="16200000">
            <a:off x="4323913" y="2606513"/>
            <a:ext cx="1015021" cy="369332"/>
          </a:xfrm>
          <a:prstGeom prst="rect">
            <a:avLst/>
          </a:prstGeom>
          <a:noFill/>
        </p:spPr>
        <p:txBody>
          <a:bodyPr wrap="none" rtlCol="0">
            <a:spAutoFit/>
          </a:bodyPr>
          <a:lstStyle/>
          <a:p>
            <a:r>
              <a:rPr lang="en-US" altLang="zh-CN" dirty="0"/>
              <a:t>76.2 mm</a:t>
            </a:r>
            <a:endParaRPr lang="zh-CN" altLang="en-US" dirty="0"/>
          </a:p>
        </p:txBody>
      </p:sp>
      <p:sp>
        <p:nvSpPr>
          <p:cNvPr id="11" name="TextBox 10">
            <a:extLst>
              <a:ext uri="{FF2B5EF4-FFF2-40B4-BE49-F238E27FC236}">
                <a16:creationId xmlns:a16="http://schemas.microsoft.com/office/drawing/2014/main" id="{73F82A98-877D-4486-95EC-A7F3F4832123}"/>
              </a:ext>
            </a:extLst>
          </p:cNvPr>
          <p:cNvSpPr txBox="1"/>
          <p:nvPr/>
        </p:nvSpPr>
        <p:spPr>
          <a:xfrm>
            <a:off x="1904862" y="5826389"/>
            <a:ext cx="2555508" cy="1015663"/>
          </a:xfrm>
          <a:prstGeom prst="rect">
            <a:avLst/>
          </a:prstGeom>
          <a:noFill/>
        </p:spPr>
        <p:txBody>
          <a:bodyPr wrap="none" rtlCol="0">
            <a:spAutoFit/>
          </a:bodyPr>
          <a:lstStyle/>
          <a:p>
            <a:r>
              <a:rPr lang="en-US" altLang="zh-CN" sz="1200" dirty="0"/>
              <a:t>14.01 px / 9.61 px = 1.45785639958</a:t>
            </a:r>
          </a:p>
          <a:p>
            <a:r>
              <a:rPr lang="en-US" altLang="zh-CN" sz="1200" dirty="0"/>
              <a:t>50.8 mm / 34.9 mm = 1.45558739255</a:t>
            </a:r>
          </a:p>
          <a:p>
            <a:r>
              <a:rPr lang="en-US" altLang="zh-CN" sz="1200" dirty="0"/>
              <a:t>50.8 mm / 14.01 px = 3.62598144183</a:t>
            </a:r>
          </a:p>
          <a:p>
            <a:r>
              <a:rPr lang="en-US" altLang="zh-CN" sz="1200" dirty="0"/>
              <a:t>34.9 mm / 9.61 px = 3.63163371488</a:t>
            </a:r>
          </a:p>
          <a:p>
            <a:r>
              <a:rPr lang="en-US" altLang="zh-CN" sz="1200" dirty="0"/>
              <a:t>14.04 mm / 3.63 = 3.87 px</a:t>
            </a:r>
            <a:endParaRPr lang="zh-CN" altLang="en-US" sz="1200" dirty="0"/>
          </a:p>
        </p:txBody>
      </p:sp>
      <p:sp>
        <p:nvSpPr>
          <p:cNvPr id="12" name="TextBox 11">
            <a:extLst>
              <a:ext uri="{FF2B5EF4-FFF2-40B4-BE49-F238E27FC236}">
                <a16:creationId xmlns:a16="http://schemas.microsoft.com/office/drawing/2014/main" id="{44AA919A-8D44-4630-816C-7D86322445EF}"/>
              </a:ext>
            </a:extLst>
          </p:cNvPr>
          <p:cNvSpPr txBox="1"/>
          <p:nvPr/>
        </p:nvSpPr>
        <p:spPr>
          <a:xfrm>
            <a:off x="202367" y="6011056"/>
            <a:ext cx="1283365" cy="646331"/>
          </a:xfrm>
          <a:prstGeom prst="rect">
            <a:avLst/>
          </a:prstGeom>
          <a:noFill/>
        </p:spPr>
        <p:txBody>
          <a:bodyPr wrap="none" rtlCol="0">
            <a:spAutoFit/>
          </a:bodyPr>
          <a:lstStyle/>
          <a:p>
            <a:r>
              <a:rPr lang="en-US" altLang="zh-CN" dirty="0"/>
              <a:t>SW-REA600</a:t>
            </a:r>
          </a:p>
          <a:p>
            <a:r>
              <a:rPr lang="en-US" altLang="zh-CN" dirty="0"/>
              <a:t>386 files</a:t>
            </a:r>
            <a:endParaRPr lang="zh-CN" altLang="en-US" dirty="0"/>
          </a:p>
        </p:txBody>
      </p:sp>
    </p:spTree>
    <p:extLst>
      <p:ext uri="{BB962C8B-B14F-4D97-AF65-F5344CB8AC3E}">
        <p14:creationId xmlns:p14="http://schemas.microsoft.com/office/powerpoint/2010/main" val="339853245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0F670-EF50-456D-BC1A-71F0B6A93D48}"/>
              </a:ext>
            </a:extLst>
          </p:cNvPr>
          <p:cNvPicPr>
            <a:picLocks noChangeAspect="1"/>
          </p:cNvPicPr>
          <p:nvPr/>
        </p:nvPicPr>
        <p:blipFill>
          <a:blip r:embed="rId2"/>
          <a:stretch>
            <a:fillRect/>
          </a:stretch>
        </p:blipFill>
        <p:spPr>
          <a:xfrm>
            <a:off x="0" y="2809875"/>
            <a:ext cx="4352925" cy="2581275"/>
          </a:xfrm>
          <a:prstGeom prst="rect">
            <a:avLst/>
          </a:prstGeom>
        </p:spPr>
      </p:pic>
      <p:pic>
        <p:nvPicPr>
          <p:cNvPr id="7" name="Picture 6">
            <a:extLst>
              <a:ext uri="{FF2B5EF4-FFF2-40B4-BE49-F238E27FC236}">
                <a16:creationId xmlns:a16="http://schemas.microsoft.com/office/drawing/2014/main" id="{3DD389F6-93E5-499F-BB5E-D97C9B0B803A}"/>
              </a:ext>
            </a:extLst>
          </p:cNvPr>
          <p:cNvPicPr>
            <a:picLocks noChangeAspect="1"/>
          </p:cNvPicPr>
          <p:nvPr/>
        </p:nvPicPr>
        <p:blipFill>
          <a:blip r:embed="rId3"/>
          <a:stretch>
            <a:fillRect/>
          </a:stretch>
        </p:blipFill>
        <p:spPr>
          <a:xfrm>
            <a:off x="0" y="0"/>
            <a:ext cx="5553075" cy="2809875"/>
          </a:xfrm>
          <a:prstGeom prst="rect">
            <a:avLst/>
          </a:prstGeom>
        </p:spPr>
      </p:pic>
      <p:pic>
        <p:nvPicPr>
          <p:cNvPr id="3" name="Picture 2">
            <a:extLst>
              <a:ext uri="{FF2B5EF4-FFF2-40B4-BE49-F238E27FC236}">
                <a16:creationId xmlns:a16="http://schemas.microsoft.com/office/drawing/2014/main" id="{462C5596-8B35-4C68-B525-52D27D511D56}"/>
              </a:ext>
            </a:extLst>
          </p:cNvPr>
          <p:cNvPicPr>
            <a:picLocks noChangeAspect="1"/>
          </p:cNvPicPr>
          <p:nvPr/>
        </p:nvPicPr>
        <p:blipFill>
          <a:blip r:embed="rId4"/>
          <a:stretch>
            <a:fillRect/>
          </a:stretch>
        </p:blipFill>
        <p:spPr>
          <a:xfrm>
            <a:off x="5662994" y="-1"/>
            <a:ext cx="3481006" cy="3910263"/>
          </a:xfrm>
          <a:prstGeom prst="rect">
            <a:avLst/>
          </a:prstGeom>
        </p:spPr>
      </p:pic>
    </p:spTree>
    <p:extLst>
      <p:ext uri="{BB962C8B-B14F-4D97-AF65-F5344CB8AC3E}">
        <p14:creationId xmlns:p14="http://schemas.microsoft.com/office/powerpoint/2010/main" val="39626823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4B961-1894-4495-BCA4-8204BAD512B7}"/>
              </a:ext>
            </a:extLst>
          </p:cNvPr>
          <p:cNvPicPr>
            <a:picLocks noChangeAspect="1"/>
          </p:cNvPicPr>
          <p:nvPr/>
        </p:nvPicPr>
        <p:blipFill>
          <a:blip r:embed="rId2"/>
          <a:stretch>
            <a:fillRect/>
          </a:stretch>
        </p:blipFill>
        <p:spPr>
          <a:xfrm>
            <a:off x="1536700" y="0"/>
            <a:ext cx="6070600" cy="6858000"/>
          </a:xfrm>
          <a:prstGeom prst="rect">
            <a:avLst/>
          </a:prstGeom>
        </p:spPr>
      </p:pic>
      <p:cxnSp>
        <p:nvCxnSpPr>
          <p:cNvPr id="5" name="Straight Connector 4">
            <a:extLst>
              <a:ext uri="{FF2B5EF4-FFF2-40B4-BE49-F238E27FC236}">
                <a16:creationId xmlns:a16="http://schemas.microsoft.com/office/drawing/2014/main" id="{742D1283-A893-47C0-9294-352CA9FB9C69}"/>
              </a:ext>
            </a:extLst>
          </p:cNvPr>
          <p:cNvCxnSpPr>
            <a:cxnSpLocks/>
          </p:cNvCxnSpPr>
          <p:nvPr/>
        </p:nvCxnSpPr>
        <p:spPr>
          <a:xfrm>
            <a:off x="3168650" y="5899150"/>
            <a:ext cx="3460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DC2EE6-0CDD-4BB9-8A38-292F20E0A947}"/>
              </a:ext>
            </a:extLst>
          </p:cNvPr>
          <p:cNvCxnSpPr>
            <a:cxnSpLocks/>
          </p:cNvCxnSpPr>
          <p:nvPr/>
        </p:nvCxnSpPr>
        <p:spPr>
          <a:xfrm>
            <a:off x="1587500" y="6267450"/>
            <a:ext cx="5041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5D0ACA-4EAD-4BD5-82C5-E4E15E832EE2}"/>
              </a:ext>
            </a:extLst>
          </p:cNvPr>
          <p:cNvCxnSpPr>
            <a:cxnSpLocks/>
          </p:cNvCxnSpPr>
          <p:nvPr/>
        </p:nvCxnSpPr>
        <p:spPr>
          <a:xfrm>
            <a:off x="5945500" y="4279900"/>
            <a:ext cx="139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08CC84-AF23-4F25-B8C0-EAF0C6641248}"/>
              </a:ext>
            </a:extLst>
          </p:cNvPr>
          <p:cNvSpPr txBox="1"/>
          <p:nvPr/>
        </p:nvSpPr>
        <p:spPr>
          <a:xfrm>
            <a:off x="6295868" y="3910568"/>
            <a:ext cx="840295" cy="369332"/>
          </a:xfrm>
          <a:prstGeom prst="rect">
            <a:avLst/>
          </a:prstGeom>
          <a:noFill/>
        </p:spPr>
        <p:txBody>
          <a:bodyPr wrap="none" rtlCol="0">
            <a:spAutoFit/>
          </a:bodyPr>
          <a:lstStyle/>
          <a:p>
            <a:r>
              <a:rPr lang="en-US" altLang="zh-CN" dirty="0"/>
              <a:t>14 mm</a:t>
            </a:r>
            <a:endParaRPr lang="zh-CN" altLang="en-US" dirty="0"/>
          </a:p>
        </p:txBody>
      </p:sp>
      <p:cxnSp>
        <p:nvCxnSpPr>
          <p:cNvPr id="12" name="Straight Connector 11">
            <a:extLst>
              <a:ext uri="{FF2B5EF4-FFF2-40B4-BE49-F238E27FC236}">
                <a16:creationId xmlns:a16="http://schemas.microsoft.com/office/drawing/2014/main" id="{FB54274A-9BF9-4129-AD77-74803C454507}"/>
              </a:ext>
            </a:extLst>
          </p:cNvPr>
          <p:cNvCxnSpPr>
            <a:cxnSpLocks/>
          </p:cNvCxnSpPr>
          <p:nvPr/>
        </p:nvCxnSpPr>
        <p:spPr>
          <a:xfrm>
            <a:off x="6629400" y="4904858"/>
            <a:ext cx="7093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76EBC2-9445-460F-A4AA-28AE637A9036}"/>
              </a:ext>
            </a:extLst>
          </p:cNvPr>
          <p:cNvSpPr txBox="1"/>
          <p:nvPr/>
        </p:nvSpPr>
        <p:spPr>
          <a:xfrm>
            <a:off x="6656688" y="4535525"/>
            <a:ext cx="723275" cy="369332"/>
          </a:xfrm>
          <a:prstGeom prst="rect">
            <a:avLst/>
          </a:prstGeom>
          <a:noFill/>
        </p:spPr>
        <p:txBody>
          <a:bodyPr wrap="none" rtlCol="0">
            <a:spAutoFit/>
          </a:bodyPr>
          <a:lstStyle/>
          <a:p>
            <a:r>
              <a:rPr lang="en-US" altLang="zh-CN" dirty="0"/>
              <a:t>7 mm</a:t>
            </a:r>
            <a:endParaRPr lang="zh-CN" altLang="en-US" dirty="0"/>
          </a:p>
        </p:txBody>
      </p:sp>
      <p:cxnSp>
        <p:nvCxnSpPr>
          <p:cNvPr id="9" name="Straight Connector 8">
            <a:extLst>
              <a:ext uri="{FF2B5EF4-FFF2-40B4-BE49-F238E27FC236}">
                <a16:creationId xmlns:a16="http://schemas.microsoft.com/office/drawing/2014/main" id="{252CEBDC-1088-49BB-B643-58A4DE3A7D68}"/>
              </a:ext>
            </a:extLst>
          </p:cNvPr>
          <p:cNvCxnSpPr>
            <a:cxnSpLocks/>
          </p:cNvCxnSpPr>
          <p:nvPr/>
        </p:nvCxnSpPr>
        <p:spPr>
          <a:xfrm>
            <a:off x="4572000" y="3228140"/>
            <a:ext cx="20574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E1A87C-A8EE-4805-A969-0007398423E5}"/>
              </a:ext>
            </a:extLst>
          </p:cNvPr>
          <p:cNvSpPr txBox="1"/>
          <p:nvPr/>
        </p:nvSpPr>
        <p:spPr>
          <a:xfrm>
            <a:off x="5129285" y="2813987"/>
            <a:ext cx="1015021" cy="369332"/>
          </a:xfrm>
          <a:prstGeom prst="rect">
            <a:avLst/>
          </a:prstGeom>
          <a:noFill/>
        </p:spPr>
        <p:txBody>
          <a:bodyPr wrap="none" rtlCol="0">
            <a:spAutoFit/>
          </a:bodyPr>
          <a:lstStyle/>
          <a:p>
            <a:r>
              <a:rPr lang="en-US" altLang="zh-CN" dirty="0"/>
              <a:t>20.8 mm</a:t>
            </a:r>
            <a:endParaRPr lang="zh-CN" altLang="en-US" dirty="0"/>
          </a:p>
        </p:txBody>
      </p:sp>
    </p:spTree>
    <p:extLst>
      <p:ext uri="{BB962C8B-B14F-4D97-AF65-F5344CB8AC3E}">
        <p14:creationId xmlns:p14="http://schemas.microsoft.com/office/powerpoint/2010/main" val="29886722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85620-4871-4BEF-9A46-4071746366C8}"/>
              </a:ext>
            </a:extLst>
          </p:cNvPr>
          <p:cNvPicPr>
            <a:picLocks noChangeAspect="1"/>
          </p:cNvPicPr>
          <p:nvPr/>
        </p:nvPicPr>
        <p:blipFill>
          <a:blip r:embed="rId2"/>
          <a:stretch>
            <a:fillRect/>
          </a:stretch>
        </p:blipFill>
        <p:spPr>
          <a:xfrm>
            <a:off x="0" y="0"/>
            <a:ext cx="4969179" cy="4728411"/>
          </a:xfrm>
          <a:prstGeom prst="rect">
            <a:avLst/>
          </a:prstGeom>
        </p:spPr>
      </p:pic>
      <p:pic>
        <p:nvPicPr>
          <p:cNvPr id="5" name="Picture 4">
            <a:extLst>
              <a:ext uri="{FF2B5EF4-FFF2-40B4-BE49-F238E27FC236}">
                <a16:creationId xmlns:a16="http://schemas.microsoft.com/office/drawing/2014/main" id="{FA742474-948D-43DF-89AB-A7CC9BC09512}"/>
              </a:ext>
            </a:extLst>
          </p:cNvPr>
          <p:cNvPicPr>
            <a:picLocks noChangeAspect="1"/>
          </p:cNvPicPr>
          <p:nvPr/>
        </p:nvPicPr>
        <p:blipFill>
          <a:blip r:embed="rId3"/>
          <a:stretch>
            <a:fillRect/>
          </a:stretch>
        </p:blipFill>
        <p:spPr>
          <a:xfrm>
            <a:off x="4311938" y="0"/>
            <a:ext cx="4832062" cy="5642811"/>
          </a:xfrm>
          <a:prstGeom prst="rect">
            <a:avLst/>
          </a:prstGeom>
        </p:spPr>
      </p:pic>
      <p:sp>
        <p:nvSpPr>
          <p:cNvPr id="7" name="TextBox 6">
            <a:extLst>
              <a:ext uri="{FF2B5EF4-FFF2-40B4-BE49-F238E27FC236}">
                <a16:creationId xmlns:a16="http://schemas.microsoft.com/office/drawing/2014/main" id="{AAA998B6-E6C4-4C25-8931-E4B44A89979C}"/>
              </a:ext>
            </a:extLst>
          </p:cNvPr>
          <p:cNvSpPr txBox="1"/>
          <p:nvPr/>
        </p:nvSpPr>
        <p:spPr>
          <a:xfrm>
            <a:off x="6879055" y="5273479"/>
            <a:ext cx="2264945" cy="369332"/>
          </a:xfrm>
          <a:prstGeom prst="rect">
            <a:avLst/>
          </a:prstGeom>
          <a:noFill/>
        </p:spPr>
        <p:txBody>
          <a:bodyPr wrap="square">
            <a:spAutoFit/>
          </a:bodyPr>
          <a:lstStyle/>
          <a:p>
            <a:r>
              <a:rPr lang="zh-CN" altLang="en-US" dirty="0">
                <a:solidFill>
                  <a:srgbClr val="FFFF00"/>
                </a:solidFill>
              </a:rPr>
              <a:t>20160606_1445416</a:t>
            </a:r>
          </a:p>
        </p:txBody>
      </p:sp>
      <p:sp>
        <p:nvSpPr>
          <p:cNvPr id="9" name="TextBox 8">
            <a:extLst>
              <a:ext uri="{FF2B5EF4-FFF2-40B4-BE49-F238E27FC236}">
                <a16:creationId xmlns:a16="http://schemas.microsoft.com/office/drawing/2014/main" id="{E0A2B817-B00B-4207-8DFF-8915353E93DD}"/>
              </a:ext>
            </a:extLst>
          </p:cNvPr>
          <p:cNvSpPr txBox="1"/>
          <p:nvPr/>
        </p:nvSpPr>
        <p:spPr>
          <a:xfrm>
            <a:off x="2266570" y="0"/>
            <a:ext cx="2045368" cy="369332"/>
          </a:xfrm>
          <a:prstGeom prst="rect">
            <a:avLst/>
          </a:prstGeom>
          <a:noFill/>
        </p:spPr>
        <p:txBody>
          <a:bodyPr wrap="square">
            <a:spAutoFit/>
          </a:bodyPr>
          <a:lstStyle/>
          <a:p>
            <a:r>
              <a:rPr lang="zh-CN" altLang="en-US" dirty="0">
                <a:solidFill>
                  <a:srgbClr val="FFFF00"/>
                </a:solidFill>
              </a:rPr>
              <a:t>2018080</a:t>
            </a:r>
            <a:r>
              <a:rPr lang="en-US" altLang="zh-CN" dirty="0">
                <a:solidFill>
                  <a:srgbClr val="FFFF00"/>
                </a:solidFill>
              </a:rPr>
              <a:t>8_145740</a:t>
            </a:r>
            <a:endParaRPr lang="zh-CN" altLang="en-US" dirty="0">
              <a:solidFill>
                <a:srgbClr val="FFFF00"/>
              </a:solidFill>
            </a:endParaRPr>
          </a:p>
        </p:txBody>
      </p:sp>
      <p:sp>
        <p:nvSpPr>
          <p:cNvPr id="10" name="Arrow: Down 9">
            <a:extLst>
              <a:ext uri="{FF2B5EF4-FFF2-40B4-BE49-F238E27FC236}">
                <a16:creationId xmlns:a16="http://schemas.microsoft.com/office/drawing/2014/main" id="{E5FB397D-40F0-4396-9998-046F300799F7}"/>
              </a:ext>
            </a:extLst>
          </p:cNvPr>
          <p:cNvSpPr/>
          <p:nvPr/>
        </p:nvSpPr>
        <p:spPr>
          <a:xfrm>
            <a:off x="1915338" y="184666"/>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Arrow: Down 10">
            <a:extLst>
              <a:ext uri="{FF2B5EF4-FFF2-40B4-BE49-F238E27FC236}">
                <a16:creationId xmlns:a16="http://schemas.microsoft.com/office/drawing/2014/main" id="{6C2353B2-5DCC-494E-82F2-9899075D21AD}"/>
              </a:ext>
            </a:extLst>
          </p:cNvPr>
          <p:cNvSpPr/>
          <p:nvPr/>
        </p:nvSpPr>
        <p:spPr>
          <a:xfrm>
            <a:off x="5340328" y="578060"/>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2CBC8329-1F54-46CD-B71C-BE3810BA5F73}"/>
              </a:ext>
            </a:extLst>
          </p:cNvPr>
          <p:cNvSpPr txBox="1"/>
          <p:nvPr/>
        </p:nvSpPr>
        <p:spPr>
          <a:xfrm>
            <a:off x="0" y="6436349"/>
            <a:ext cx="2502608" cy="369332"/>
          </a:xfrm>
          <a:prstGeom prst="rect">
            <a:avLst/>
          </a:prstGeom>
          <a:noFill/>
        </p:spPr>
        <p:txBody>
          <a:bodyPr wrap="none" rtlCol="0">
            <a:spAutoFit/>
          </a:bodyPr>
          <a:lstStyle/>
          <a:p>
            <a:pPr algn="l"/>
            <a:r>
              <a:rPr lang="en-US" altLang="zh-CN" sz="1800" kern="100" dirty="0">
                <a:effectLst/>
                <a:latin typeface="Times New Roman" panose="02020603050405020304" pitchFamily="18" charset="0"/>
                <a:ea typeface="宋体" panose="02010600030101010101" pitchFamily="2" charset="-122"/>
              </a:rPr>
              <a:t>Socket Head Cap Screw</a:t>
            </a:r>
            <a:endParaRPr lang="zh-CN" altLang="en-US" b="0" i="0" dirty="0">
              <a:solidFill>
                <a:srgbClr val="2E3033"/>
              </a:solidFill>
              <a:effectLst/>
              <a:latin typeface="Arial" panose="020B0604020202020204" pitchFamily="34" charset="0"/>
            </a:endParaRPr>
          </a:p>
        </p:txBody>
      </p:sp>
    </p:spTree>
    <p:extLst>
      <p:ext uri="{BB962C8B-B14F-4D97-AF65-F5344CB8AC3E}">
        <p14:creationId xmlns:p14="http://schemas.microsoft.com/office/powerpoint/2010/main" val="246908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A4F16-CD3C-4C12-A9BC-2DD28CA87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562" y="0"/>
            <a:ext cx="6840876" cy="6858000"/>
          </a:xfrm>
          <a:prstGeom prst="rect">
            <a:avLst/>
          </a:prstGeom>
        </p:spPr>
      </p:pic>
      <p:sp>
        <p:nvSpPr>
          <p:cNvPr id="4" name="Rectangle 3">
            <a:extLst>
              <a:ext uri="{FF2B5EF4-FFF2-40B4-BE49-F238E27FC236}">
                <a16:creationId xmlns:a16="http://schemas.microsoft.com/office/drawing/2014/main" id="{500AD77E-7C8D-4327-A321-1B572E5A7483}"/>
              </a:ext>
            </a:extLst>
          </p:cNvPr>
          <p:cNvSpPr/>
          <p:nvPr/>
        </p:nvSpPr>
        <p:spPr>
          <a:xfrm>
            <a:off x="7221679" y="6399926"/>
            <a:ext cx="192232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20200408 (Final)</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299585723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4BF9A-71B7-4215-89E3-A58A62FB6FE8}"/>
              </a:ext>
            </a:extLst>
          </p:cNvPr>
          <p:cNvPicPr>
            <a:picLocks noChangeAspect="1"/>
          </p:cNvPicPr>
          <p:nvPr/>
        </p:nvPicPr>
        <p:blipFill>
          <a:blip r:embed="rId2"/>
          <a:stretch>
            <a:fillRect/>
          </a:stretch>
        </p:blipFill>
        <p:spPr>
          <a:xfrm>
            <a:off x="0" y="0"/>
            <a:ext cx="5266118" cy="6858000"/>
          </a:xfrm>
          <a:prstGeom prst="rect">
            <a:avLst/>
          </a:prstGeom>
        </p:spPr>
      </p:pic>
      <p:sp>
        <p:nvSpPr>
          <p:cNvPr id="5" name="TextBox 4">
            <a:extLst>
              <a:ext uri="{FF2B5EF4-FFF2-40B4-BE49-F238E27FC236}">
                <a16:creationId xmlns:a16="http://schemas.microsoft.com/office/drawing/2014/main" id="{6422E3BD-0DEF-4938-B5BC-CE9DA2A3A3C4}"/>
              </a:ext>
            </a:extLst>
          </p:cNvPr>
          <p:cNvSpPr txBox="1"/>
          <p:nvPr/>
        </p:nvSpPr>
        <p:spPr>
          <a:xfrm>
            <a:off x="0" y="0"/>
            <a:ext cx="2574758" cy="369332"/>
          </a:xfrm>
          <a:prstGeom prst="rect">
            <a:avLst/>
          </a:prstGeom>
          <a:noFill/>
        </p:spPr>
        <p:txBody>
          <a:bodyPr wrap="square">
            <a:spAutoFit/>
          </a:bodyPr>
          <a:lstStyle/>
          <a:p>
            <a:r>
              <a:rPr lang="zh-CN" altLang="en-US" dirty="0">
                <a:solidFill>
                  <a:srgbClr val="FFFF00"/>
                </a:solidFill>
              </a:rPr>
              <a:t>20180803_153453</a:t>
            </a:r>
          </a:p>
        </p:txBody>
      </p:sp>
      <p:sp>
        <p:nvSpPr>
          <p:cNvPr id="6" name="Arrow: Down 5">
            <a:extLst>
              <a:ext uri="{FF2B5EF4-FFF2-40B4-BE49-F238E27FC236}">
                <a16:creationId xmlns:a16="http://schemas.microsoft.com/office/drawing/2014/main" id="{A22E41C9-4700-40CA-A178-D267D973F65B}"/>
              </a:ext>
            </a:extLst>
          </p:cNvPr>
          <p:cNvSpPr/>
          <p:nvPr/>
        </p:nvSpPr>
        <p:spPr>
          <a:xfrm>
            <a:off x="1746896" y="1147193"/>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Straight Arrow Connector 3">
            <a:extLst>
              <a:ext uri="{FF2B5EF4-FFF2-40B4-BE49-F238E27FC236}">
                <a16:creationId xmlns:a16="http://schemas.microsoft.com/office/drawing/2014/main" id="{1D7434DB-8268-416B-9088-1F1E542865FA}"/>
              </a:ext>
            </a:extLst>
          </p:cNvPr>
          <p:cNvCxnSpPr/>
          <p:nvPr/>
        </p:nvCxnSpPr>
        <p:spPr>
          <a:xfrm>
            <a:off x="2743200" y="1937084"/>
            <a:ext cx="770021"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305DC37-88EF-4588-BDFD-1BD0FF06B3A7}"/>
              </a:ext>
            </a:extLst>
          </p:cNvPr>
          <p:cNvSpPr txBox="1"/>
          <p:nvPr/>
        </p:nvSpPr>
        <p:spPr>
          <a:xfrm>
            <a:off x="2720085" y="1528011"/>
            <a:ext cx="1015021" cy="369332"/>
          </a:xfrm>
          <a:prstGeom prst="rect">
            <a:avLst/>
          </a:prstGeom>
          <a:noFill/>
        </p:spPr>
        <p:txBody>
          <a:bodyPr wrap="none" rtlCol="0">
            <a:spAutoFit/>
          </a:bodyPr>
          <a:lstStyle/>
          <a:p>
            <a:r>
              <a:rPr lang="en-US" altLang="zh-CN" dirty="0">
                <a:solidFill>
                  <a:srgbClr val="FFFF00"/>
                </a:solidFill>
              </a:rPr>
              <a:t>12.7 mm</a:t>
            </a:r>
            <a:endParaRPr lang="zh-CN" altLang="en-US" dirty="0">
              <a:solidFill>
                <a:srgbClr val="FFFF00"/>
              </a:solidFill>
            </a:endParaRPr>
          </a:p>
        </p:txBody>
      </p:sp>
      <p:cxnSp>
        <p:nvCxnSpPr>
          <p:cNvPr id="8" name="Straight Arrow Connector 7">
            <a:extLst>
              <a:ext uri="{FF2B5EF4-FFF2-40B4-BE49-F238E27FC236}">
                <a16:creationId xmlns:a16="http://schemas.microsoft.com/office/drawing/2014/main" id="{52F6AD6D-E2DA-4DBF-99B9-6EF4AF7E24F7}"/>
              </a:ext>
            </a:extLst>
          </p:cNvPr>
          <p:cNvCxnSpPr/>
          <p:nvPr/>
        </p:nvCxnSpPr>
        <p:spPr>
          <a:xfrm>
            <a:off x="2105526" y="3176336"/>
            <a:ext cx="770021"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134CD04-6CE8-408C-96FE-C6CC2F12D8BD}"/>
              </a:ext>
            </a:extLst>
          </p:cNvPr>
          <p:cNvCxnSpPr>
            <a:cxnSpLocks/>
          </p:cNvCxnSpPr>
          <p:nvPr/>
        </p:nvCxnSpPr>
        <p:spPr>
          <a:xfrm>
            <a:off x="2069430" y="3320715"/>
            <a:ext cx="914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CE19832-3DEA-4A2C-9CB6-50AC7FCF6D25}"/>
              </a:ext>
            </a:extLst>
          </p:cNvPr>
          <p:cNvSpPr txBox="1"/>
          <p:nvPr/>
        </p:nvSpPr>
        <p:spPr>
          <a:xfrm>
            <a:off x="5266118" y="0"/>
            <a:ext cx="3877882" cy="5632311"/>
          </a:xfrm>
          <a:prstGeom prst="rect">
            <a:avLst/>
          </a:prstGeom>
          <a:noFill/>
        </p:spPr>
        <p:txBody>
          <a:bodyPr wrap="square">
            <a:spAutoFit/>
          </a:bodyPr>
          <a:lstStyle/>
          <a:p>
            <a:pPr>
              <a:spcAft>
                <a:spcPts val="0"/>
              </a:spcAft>
            </a:pPr>
            <a:r>
              <a:rPr lang="en-US" altLang="zh-CN" sz="18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Cathleen:</a:t>
            </a:r>
          </a:p>
          <a:p>
            <a:pPr algn="just">
              <a:spcAft>
                <a:spcPts val="0"/>
              </a:spcAft>
            </a:pPr>
            <a:r>
              <a:rPr lang="en-US" altLang="zh-CN" sz="18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I don't know that we actually measured the distance. But, if you look at the DSL drawings, there is a mechanism to slide the holder for the silicon detectors forward and back, and for the second run, it was </a:t>
            </a:r>
            <a:r>
              <a:rPr lang="en-US" altLang="zh-CN" sz="1800" b="1"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all the way back</a:t>
            </a:r>
            <a:r>
              <a:rPr lang="en-US" altLang="zh-CN" sz="18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 I'm pretty sure the distance in the first run was 14 mm and that's all the way forward, which should give you a cross check on reading the drawings. Basically you're just cutting on the edge of the angular distribution of the light particles, which effects your gamma ray angular distribution a little bit. Once you set a reasonable distance from the drawing, if a few mm changes things by less than a keV, I wouldn't worry too much as you'll be dominated by other uncertainties.</a:t>
            </a:r>
            <a:endParaRPr lang="zh-CN" altLang="zh-CN" sz="1800" dirty="0">
              <a:effectLst/>
              <a:latin typeface="SimSun" panose="02010600030101010101" pitchFamily="2" charset="-122"/>
              <a:ea typeface="SimSun" panose="02010600030101010101" pitchFamily="2" charset="-122"/>
              <a:cs typeface="SimSun" panose="02010600030101010101" pitchFamily="2" charset="-122"/>
            </a:endParaRPr>
          </a:p>
        </p:txBody>
      </p:sp>
    </p:spTree>
    <p:extLst>
      <p:ext uri="{BB962C8B-B14F-4D97-AF65-F5344CB8AC3E}">
        <p14:creationId xmlns:p14="http://schemas.microsoft.com/office/powerpoint/2010/main" val="23992989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139F4-A4A7-4B17-9ABD-9F5562F54F7A}"/>
              </a:ext>
            </a:extLst>
          </p:cNvPr>
          <p:cNvPicPr>
            <a:picLocks noChangeAspect="1"/>
          </p:cNvPicPr>
          <p:nvPr/>
        </p:nvPicPr>
        <p:blipFill>
          <a:blip r:embed="rId2"/>
          <a:stretch>
            <a:fillRect/>
          </a:stretch>
        </p:blipFill>
        <p:spPr>
          <a:xfrm>
            <a:off x="0" y="0"/>
            <a:ext cx="5907741" cy="6858000"/>
          </a:xfrm>
          <a:prstGeom prst="rect">
            <a:avLst/>
          </a:prstGeom>
        </p:spPr>
      </p:pic>
      <p:sp>
        <p:nvSpPr>
          <p:cNvPr id="4" name="TextBox 3">
            <a:extLst>
              <a:ext uri="{FF2B5EF4-FFF2-40B4-BE49-F238E27FC236}">
                <a16:creationId xmlns:a16="http://schemas.microsoft.com/office/drawing/2014/main" id="{29132DA1-BA92-4534-926A-D30B8D815C68}"/>
              </a:ext>
            </a:extLst>
          </p:cNvPr>
          <p:cNvSpPr txBox="1"/>
          <p:nvPr/>
        </p:nvSpPr>
        <p:spPr>
          <a:xfrm>
            <a:off x="0" y="0"/>
            <a:ext cx="1938351" cy="369332"/>
          </a:xfrm>
          <a:prstGeom prst="rect">
            <a:avLst/>
          </a:prstGeom>
          <a:noFill/>
        </p:spPr>
        <p:txBody>
          <a:bodyPr wrap="none" rtlCol="0">
            <a:spAutoFit/>
          </a:bodyPr>
          <a:lstStyle/>
          <a:p>
            <a:r>
              <a:rPr lang="en-US" altLang="zh-CN" dirty="0">
                <a:solidFill>
                  <a:srgbClr val="FFFF00"/>
                </a:solidFill>
              </a:rPr>
              <a:t>20160524_173757</a:t>
            </a:r>
            <a:endParaRPr lang="zh-CN" altLang="en-US" dirty="0">
              <a:solidFill>
                <a:srgbClr val="FFFF00"/>
              </a:solidFill>
            </a:endParaRPr>
          </a:p>
        </p:txBody>
      </p:sp>
      <p:sp>
        <p:nvSpPr>
          <p:cNvPr id="5" name="Arrow: Down 4">
            <a:extLst>
              <a:ext uri="{FF2B5EF4-FFF2-40B4-BE49-F238E27FC236}">
                <a16:creationId xmlns:a16="http://schemas.microsoft.com/office/drawing/2014/main" id="{D3FF50E2-EEF5-4B77-BDB9-A3EE22D7C3F2}"/>
              </a:ext>
            </a:extLst>
          </p:cNvPr>
          <p:cNvSpPr/>
          <p:nvPr/>
        </p:nvSpPr>
        <p:spPr>
          <a:xfrm>
            <a:off x="3116178" y="277272"/>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66963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80115-0E0A-41FD-AB41-27F4FB014746}"/>
              </a:ext>
            </a:extLst>
          </p:cNvPr>
          <p:cNvPicPr>
            <a:picLocks noChangeAspect="1"/>
          </p:cNvPicPr>
          <p:nvPr/>
        </p:nvPicPr>
        <p:blipFill>
          <a:blip r:embed="rId2"/>
          <a:stretch>
            <a:fillRect/>
          </a:stretch>
        </p:blipFill>
        <p:spPr>
          <a:xfrm>
            <a:off x="0" y="0"/>
            <a:ext cx="3537185" cy="6858000"/>
          </a:xfrm>
          <a:prstGeom prst="rect">
            <a:avLst/>
          </a:prstGeom>
        </p:spPr>
      </p:pic>
      <p:sp>
        <p:nvSpPr>
          <p:cNvPr id="4" name="TextBox 3">
            <a:extLst>
              <a:ext uri="{FF2B5EF4-FFF2-40B4-BE49-F238E27FC236}">
                <a16:creationId xmlns:a16="http://schemas.microsoft.com/office/drawing/2014/main" id="{A56C39B7-97D1-4B9D-B0EC-81D636A5A02C}"/>
              </a:ext>
            </a:extLst>
          </p:cNvPr>
          <p:cNvSpPr txBox="1"/>
          <p:nvPr/>
        </p:nvSpPr>
        <p:spPr>
          <a:xfrm>
            <a:off x="0" y="0"/>
            <a:ext cx="1938351" cy="369332"/>
          </a:xfrm>
          <a:prstGeom prst="rect">
            <a:avLst/>
          </a:prstGeom>
          <a:noFill/>
        </p:spPr>
        <p:txBody>
          <a:bodyPr wrap="none" rtlCol="0">
            <a:spAutoFit/>
          </a:bodyPr>
          <a:lstStyle/>
          <a:p>
            <a:r>
              <a:rPr lang="en-US" altLang="zh-CN" dirty="0">
                <a:solidFill>
                  <a:srgbClr val="FFFF00"/>
                </a:solidFill>
              </a:rPr>
              <a:t>20160524_171023</a:t>
            </a:r>
            <a:endParaRPr lang="zh-CN" altLang="en-US" dirty="0">
              <a:solidFill>
                <a:srgbClr val="FFFF00"/>
              </a:solidFill>
            </a:endParaRPr>
          </a:p>
        </p:txBody>
      </p:sp>
      <p:pic>
        <p:nvPicPr>
          <p:cNvPr id="6" name="Picture 5">
            <a:extLst>
              <a:ext uri="{FF2B5EF4-FFF2-40B4-BE49-F238E27FC236}">
                <a16:creationId xmlns:a16="http://schemas.microsoft.com/office/drawing/2014/main" id="{36EB616E-F6FB-4D61-865E-96269080934D}"/>
              </a:ext>
            </a:extLst>
          </p:cNvPr>
          <p:cNvPicPr>
            <a:picLocks noChangeAspect="1"/>
          </p:cNvPicPr>
          <p:nvPr/>
        </p:nvPicPr>
        <p:blipFill>
          <a:blip r:embed="rId3"/>
          <a:stretch>
            <a:fillRect/>
          </a:stretch>
        </p:blipFill>
        <p:spPr>
          <a:xfrm>
            <a:off x="3549417" y="0"/>
            <a:ext cx="4114800" cy="6858000"/>
          </a:xfrm>
          <a:prstGeom prst="rect">
            <a:avLst/>
          </a:prstGeom>
        </p:spPr>
      </p:pic>
      <p:sp>
        <p:nvSpPr>
          <p:cNvPr id="7" name="TextBox 6">
            <a:extLst>
              <a:ext uri="{FF2B5EF4-FFF2-40B4-BE49-F238E27FC236}">
                <a16:creationId xmlns:a16="http://schemas.microsoft.com/office/drawing/2014/main" id="{FA3C4911-BFC4-4DFC-B75D-513F53FBABBC}"/>
              </a:ext>
            </a:extLst>
          </p:cNvPr>
          <p:cNvSpPr txBox="1"/>
          <p:nvPr/>
        </p:nvSpPr>
        <p:spPr>
          <a:xfrm>
            <a:off x="3549417" y="0"/>
            <a:ext cx="1938351" cy="369332"/>
          </a:xfrm>
          <a:prstGeom prst="rect">
            <a:avLst/>
          </a:prstGeom>
          <a:noFill/>
        </p:spPr>
        <p:txBody>
          <a:bodyPr wrap="none" rtlCol="0">
            <a:spAutoFit/>
          </a:bodyPr>
          <a:lstStyle/>
          <a:p>
            <a:r>
              <a:rPr lang="en-US" altLang="zh-CN" dirty="0">
                <a:solidFill>
                  <a:srgbClr val="FFFF00"/>
                </a:solidFill>
              </a:rPr>
              <a:t>20160606_145245</a:t>
            </a:r>
            <a:endParaRPr lang="zh-CN" altLang="en-US" dirty="0">
              <a:solidFill>
                <a:srgbClr val="FFFF00"/>
              </a:solidFill>
            </a:endParaRPr>
          </a:p>
        </p:txBody>
      </p:sp>
      <p:sp>
        <p:nvSpPr>
          <p:cNvPr id="8" name="Arrow: Down 7">
            <a:extLst>
              <a:ext uri="{FF2B5EF4-FFF2-40B4-BE49-F238E27FC236}">
                <a16:creationId xmlns:a16="http://schemas.microsoft.com/office/drawing/2014/main" id="{AD494571-A109-4EE4-8ED5-9441473A098B}"/>
              </a:ext>
            </a:extLst>
          </p:cNvPr>
          <p:cNvSpPr/>
          <p:nvPr/>
        </p:nvSpPr>
        <p:spPr>
          <a:xfrm>
            <a:off x="2095811" y="3986645"/>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rrow: Down 8">
            <a:extLst>
              <a:ext uri="{FF2B5EF4-FFF2-40B4-BE49-F238E27FC236}">
                <a16:creationId xmlns:a16="http://schemas.microsoft.com/office/drawing/2014/main" id="{4262CA7B-B872-40F1-96FA-84DA5B11B130}"/>
              </a:ext>
            </a:extLst>
          </p:cNvPr>
          <p:cNvSpPr/>
          <p:nvPr/>
        </p:nvSpPr>
        <p:spPr>
          <a:xfrm>
            <a:off x="6306863" y="2506761"/>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12583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2354C4-93E7-4BF2-B7AA-0E262BAFB2E1}"/>
              </a:ext>
            </a:extLst>
          </p:cNvPr>
          <p:cNvPicPr>
            <a:picLocks noChangeAspect="1"/>
          </p:cNvPicPr>
          <p:nvPr/>
        </p:nvPicPr>
        <p:blipFill>
          <a:blip r:embed="rId2"/>
          <a:stretch>
            <a:fillRect/>
          </a:stretch>
        </p:blipFill>
        <p:spPr>
          <a:xfrm>
            <a:off x="0" y="0"/>
            <a:ext cx="3419475" cy="4010025"/>
          </a:xfrm>
          <a:prstGeom prst="rect">
            <a:avLst/>
          </a:prstGeom>
        </p:spPr>
      </p:pic>
      <p:sp>
        <p:nvSpPr>
          <p:cNvPr id="6" name="TextBox 5">
            <a:extLst>
              <a:ext uri="{FF2B5EF4-FFF2-40B4-BE49-F238E27FC236}">
                <a16:creationId xmlns:a16="http://schemas.microsoft.com/office/drawing/2014/main" id="{2794F69F-3E17-4C90-B3F2-5BBBCF185693}"/>
              </a:ext>
            </a:extLst>
          </p:cNvPr>
          <p:cNvSpPr txBox="1"/>
          <p:nvPr/>
        </p:nvSpPr>
        <p:spPr>
          <a:xfrm>
            <a:off x="0" y="0"/>
            <a:ext cx="1938351" cy="369332"/>
          </a:xfrm>
          <a:prstGeom prst="rect">
            <a:avLst/>
          </a:prstGeom>
          <a:noFill/>
        </p:spPr>
        <p:txBody>
          <a:bodyPr wrap="none" rtlCol="0">
            <a:spAutoFit/>
          </a:bodyPr>
          <a:lstStyle/>
          <a:p>
            <a:r>
              <a:rPr lang="en-US" altLang="zh-CN" dirty="0">
                <a:solidFill>
                  <a:srgbClr val="FFFF00"/>
                </a:solidFill>
              </a:rPr>
              <a:t>20160520_170936</a:t>
            </a:r>
            <a:endParaRPr lang="zh-CN" altLang="en-US" dirty="0">
              <a:solidFill>
                <a:srgbClr val="FFFF00"/>
              </a:solidFill>
            </a:endParaRPr>
          </a:p>
        </p:txBody>
      </p:sp>
      <p:pic>
        <p:nvPicPr>
          <p:cNvPr id="8" name="Picture 7">
            <a:extLst>
              <a:ext uri="{FF2B5EF4-FFF2-40B4-BE49-F238E27FC236}">
                <a16:creationId xmlns:a16="http://schemas.microsoft.com/office/drawing/2014/main" id="{F3371246-0B5B-4BC5-8254-6653ABE919AF}"/>
              </a:ext>
            </a:extLst>
          </p:cNvPr>
          <p:cNvPicPr>
            <a:picLocks noChangeAspect="1"/>
          </p:cNvPicPr>
          <p:nvPr/>
        </p:nvPicPr>
        <p:blipFill>
          <a:blip r:embed="rId3"/>
          <a:stretch>
            <a:fillRect/>
          </a:stretch>
        </p:blipFill>
        <p:spPr>
          <a:xfrm>
            <a:off x="3425524" y="0"/>
            <a:ext cx="5718475" cy="5811253"/>
          </a:xfrm>
          <a:prstGeom prst="rect">
            <a:avLst/>
          </a:prstGeom>
        </p:spPr>
      </p:pic>
      <p:sp>
        <p:nvSpPr>
          <p:cNvPr id="9" name="TextBox 8">
            <a:extLst>
              <a:ext uri="{FF2B5EF4-FFF2-40B4-BE49-F238E27FC236}">
                <a16:creationId xmlns:a16="http://schemas.microsoft.com/office/drawing/2014/main" id="{CCBA22D7-96F5-490C-AF40-3F6E1F7E2E0D}"/>
              </a:ext>
            </a:extLst>
          </p:cNvPr>
          <p:cNvSpPr txBox="1"/>
          <p:nvPr/>
        </p:nvSpPr>
        <p:spPr>
          <a:xfrm>
            <a:off x="7016917" y="0"/>
            <a:ext cx="2045368" cy="369332"/>
          </a:xfrm>
          <a:prstGeom prst="rect">
            <a:avLst/>
          </a:prstGeom>
          <a:noFill/>
        </p:spPr>
        <p:txBody>
          <a:bodyPr wrap="square">
            <a:spAutoFit/>
          </a:bodyPr>
          <a:lstStyle/>
          <a:p>
            <a:r>
              <a:rPr lang="zh-CN" altLang="en-US" dirty="0">
                <a:solidFill>
                  <a:srgbClr val="FFFF00"/>
                </a:solidFill>
              </a:rPr>
              <a:t>2018080</a:t>
            </a:r>
            <a:r>
              <a:rPr lang="en-US" altLang="zh-CN" dirty="0">
                <a:solidFill>
                  <a:srgbClr val="FFFF00"/>
                </a:solidFill>
              </a:rPr>
              <a:t>8_164057</a:t>
            </a:r>
            <a:endParaRPr lang="zh-CN" altLang="en-US" dirty="0">
              <a:solidFill>
                <a:srgbClr val="FFFF00"/>
              </a:solidFill>
            </a:endParaRPr>
          </a:p>
        </p:txBody>
      </p:sp>
      <p:sp>
        <p:nvSpPr>
          <p:cNvPr id="10" name="Arrow: Down 9">
            <a:extLst>
              <a:ext uri="{FF2B5EF4-FFF2-40B4-BE49-F238E27FC236}">
                <a16:creationId xmlns:a16="http://schemas.microsoft.com/office/drawing/2014/main" id="{3ABE3E5F-21E7-4B99-B5D2-15652EDB32E3}"/>
              </a:ext>
            </a:extLst>
          </p:cNvPr>
          <p:cNvSpPr/>
          <p:nvPr/>
        </p:nvSpPr>
        <p:spPr>
          <a:xfrm rot="1601001">
            <a:off x="1708702" y="353109"/>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Arrow: Down 10">
            <a:extLst>
              <a:ext uri="{FF2B5EF4-FFF2-40B4-BE49-F238E27FC236}">
                <a16:creationId xmlns:a16="http://schemas.microsoft.com/office/drawing/2014/main" id="{0DF63FE2-9474-4CA0-AD26-4AEC8D2E22AA}"/>
              </a:ext>
            </a:extLst>
          </p:cNvPr>
          <p:cNvSpPr/>
          <p:nvPr/>
        </p:nvSpPr>
        <p:spPr>
          <a:xfrm>
            <a:off x="4694633" y="3170322"/>
            <a:ext cx="481263" cy="589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D9666F20-C537-42E6-8A79-8F76D7389EAD}"/>
              </a:ext>
            </a:extLst>
          </p:cNvPr>
          <p:cNvSpPr txBox="1"/>
          <p:nvPr/>
        </p:nvSpPr>
        <p:spPr>
          <a:xfrm>
            <a:off x="-1" y="5636615"/>
            <a:ext cx="9144000" cy="1200329"/>
          </a:xfrm>
          <a:prstGeom prst="rect">
            <a:avLst/>
          </a:prstGeom>
          <a:noFill/>
        </p:spPr>
        <p:txBody>
          <a:bodyPr wrap="square" rtlCol="0">
            <a:spAutoFit/>
          </a:bodyPr>
          <a:lstStyle/>
          <a:p>
            <a:r>
              <a:rPr lang="en-US" altLang="zh-CN" dirty="0"/>
              <a:t>106 pictures</a:t>
            </a:r>
          </a:p>
          <a:p>
            <a:r>
              <a:rPr lang="en-US" altLang="zh-CN" sz="1800" dirty="0">
                <a:solidFill>
                  <a:srgbClr val="000000"/>
                </a:solidFill>
                <a:effectLst/>
                <a:latin typeface="Calibri" panose="020F0502020204030204" pitchFamily="34" charset="0"/>
                <a:ea typeface="SimSun" panose="02010600030101010101" pitchFamily="2" charset="-122"/>
              </a:rPr>
              <a:t>I don't know that we actually measured the distance. But, if you look at the DSL drawings, there is a mechanism to slide the holder for the silicon detectors forward and back, and for the second run, it was all the way back. </a:t>
            </a:r>
            <a:endParaRPr lang="zh-CN" altLang="en-US" dirty="0"/>
          </a:p>
        </p:txBody>
      </p:sp>
    </p:spTree>
    <p:extLst>
      <p:ext uri="{BB962C8B-B14F-4D97-AF65-F5344CB8AC3E}">
        <p14:creationId xmlns:p14="http://schemas.microsoft.com/office/powerpoint/2010/main" val="31997154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AA75EB-9CBA-4BB6-8687-A132B959E48A}"/>
              </a:ext>
            </a:extLst>
          </p:cNvPr>
          <p:cNvPicPr>
            <a:picLocks noChangeAspect="1"/>
          </p:cNvPicPr>
          <p:nvPr/>
        </p:nvPicPr>
        <p:blipFill>
          <a:blip r:embed="rId3"/>
          <a:stretch>
            <a:fillRect/>
          </a:stretch>
        </p:blipFill>
        <p:spPr>
          <a:xfrm>
            <a:off x="0" y="3429000"/>
            <a:ext cx="7866150" cy="3429000"/>
          </a:xfrm>
          <a:prstGeom prst="rect">
            <a:avLst/>
          </a:prstGeom>
        </p:spPr>
      </p:pic>
      <p:sp>
        <p:nvSpPr>
          <p:cNvPr id="2" name="TextBox 1">
            <a:extLst>
              <a:ext uri="{FF2B5EF4-FFF2-40B4-BE49-F238E27FC236}">
                <a16:creationId xmlns:a16="http://schemas.microsoft.com/office/drawing/2014/main" id="{2AFE79BE-58CA-4E40-A27B-7394B1D73AF3}"/>
              </a:ext>
            </a:extLst>
          </p:cNvPr>
          <p:cNvSpPr txBox="1"/>
          <p:nvPr/>
        </p:nvSpPr>
        <p:spPr>
          <a:xfrm>
            <a:off x="857250" y="3783649"/>
            <a:ext cx="2806987" cy="1200329"/>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Distance (</a:t>
            </a:r>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a:t>
            </a:r>
          </a:p>
          <a:p>
            <a:r>
              <a:rPr lang="en-US" altLang="zh-CN" dirty="0">
                <a:solidFill>
                  <a:srgbClr val="59D454"/>
                </a:solidFill>
                <a:latin typeface="Cambria" panose="02040503050406030204" pitchFamily="18" charset="0"/>
                <a:ea typeface="Cambria" panose="02040503050406030204" pitchFamily="18" charset="0"/>
              </a:rPr>
              <a:t>Green: 14.04 mm (</a:t>
            </a:r>
            <a:r>
              <a:rPr lang="en-US" altLang="zh-CN" i="1" dirty="0">
                <a:solidFill>
                  <a:srgbClr val="59D454"/>
                </a:solidFill>
                <a:latin typeface="Cambria" panose="02040503050406030204" pitchFamily="18" charset="0"/>
                <a:ea typeface="Cambria" panose="02040503050406030204" pitchFamily="18" charset="0"/>
              </a:rPr>
              <a:t>θ</a:t>
            </a:r>
            <a:r>
              <a:rPr lang="en-US" altLang="zh-CN" dirty="0">
                <a:solidFill>
                  <a:srgbClr val="59D454"/>
                </a:solidFill>
                <a:latin typeface="Cambria" panose="02040503050406030204" pitchFamily="18" charset="0"/>
                <a:ea typeface="Cambria" panose="02040503050406030204" pitchFamily="18" charset="0"/>
              </a:rPr>
              <a:t> = 13°)</a:t>
            </a:r>
          </a:p>
          <a:p>
            <a:r>
              <a:rPr lang="en-US" altLang="zh-CN" dirty="0">
                <a:solidFill>
                  <a:srgbClr val="FF0000"/>
                </a:solidFill>
                <a:latin typeface="Cambria" panose="02040503050406030204" pitchFamily="18" charset="0"/>
                <a:ea typeface="Cambria" panose="02040503050406030204" pitchFamily="18" charset="0"/>
              </a:rPr>
              <a:t>Red: 16.04 mm (</a:t>
            </a:r>
            <a:r>
              <a:rPr lang="en-US" altLang="zh-CN" i="1" dirty="0">
                <a:solidFill>
                  <a:srgbClr val="FF0000"/>
                </a:solidFill>
                <a:latin typeface="Cambria" panose="02040503050406030204" pitchFamily="18" charset="0"/>
                <a:ea typeface="Cambria" panose="02040503050406030204" pitchFamily="18" charset="0"/>
              </a:rPr>
              <a:t>θ</a:t>
            </a:r>
            <a:r>
              <a:rPr lang="en-US" altLang="zh-CN" dirty="0">
                <a:solidFill>
                  <a:srgbClr val="FF0000"/>
                </a:solidFill>
                <a:latin typeface="Cambria" panose="02040503050406030204" pitchFamily="18" charset="0"/>
                <a:ea typeface="Cambria" panose="02040503050406030204" pitchFamily="18" charset="0"/>
              </a:rPr>
              <a:t> = 11°)</a:t>
            </a:r>
          </a:p>
          <a:p>
            <a:r>
              <a:rPr lang="en-US" altLang="zh-CN" dirty="0">
                <a:solidFill>
                  <a:srgbClr val="0000FF"/>
                </a:solidFill>
                <a:latin typeface="Cambria" panose="02040503050406030204" pitchFamily="18" charset="0"/>
                <a:ea typeface="Cambria" panose="02040503050406030204" pitchFamily="18" charset="0"/>
              </a:rPr>
              <a:t>Blue: 18.04 mm (</a:t>
            </a:r>
            <a:r>
              <a:rPr lang="en-US" altLang="zh-CN" i="1" dirty="0">
                <a:solidFill>
                  <a:srgbClr val="0000FF"/>
                </a:solidFill>
                <a:latin typeface="Cambria" panose="02040503050406030204" pitchFamily="18" charset="0"/>
                <a:ea typeface="Cambria" panose="02040503050406030204" pitchFamily="18" charset="0"/>
              </a:rPr>
              <a:t>θ</a:t>
            </a:r>
            <a:r>
              <a:rPr lang="en-US" altLang="zh-CN" dirty="0">
                <a:solidFill>
                  <a:srgbClr val="0000FF"/>
                </a:solidFill>
                <a:latin typeface="Cambria" panose="02040503050406030204" pitchFamily="18" charset="0"/>
                <a:ea typeface="Cambria" panose="02040503050406030204" pitchFamily="18" charset="0"/>
              </a:rPr>
              <a:t> = 10°)</a:t>
            </a:r>
          </a:p>
        </p:txBody>
      </p:sp>
      <p:sp>
        <p:nvSpPr>
          <p:cNvPr id="9" name="TextBox 8">
            <a:extLst>
              <a:ext uri="{FF2B5EF4-FFF2-40B4-BE49-F238E27FC236}">
                <a16:creationId xmlns:a16="http://schemas.microsoft.com/office/drawing/2014/main" id="{D0F7064A-79FB-4F2B-B862-4E6160D3AEA0}"/>
              </a:ext>
            </a:extLst>
          </p:cNvPr>
          <p:cNvSpPr txBox="1"/>
          <p:nvPr/>
        </p:nvSpPr>
        <p:spPr>
          <a:xfrm>
            <a:off x="5207986" y="4199148"/>
            <a:ext cx="2458878"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Diameter (</a:t>
            </a:r>
            <a:r>
              <a:rPr lang="en-US" altLang="zh-CN" i="1" dirty="0">
                <a:latin typeface="Cambria" panose="02040503050406030204" pitchFamily="18" charset="0"/>
                <a:ea typeface="Cambria" panose="02040503050406030204" pitchFamily="18" charset="0"/>
              </a:rPr>
              <a:t>Φ</a:t>
            </a:r>
            <a:r>
              <a:rPr lang="en-US" altLang="zh-CN" dirty="0">
                <a:latin typeface="Cambria" panose="02040503050406030204" pitchFamily="18" charset="0"/>
                <a:ea typeface="Cambria" panose="02040503050406030204" pitchFamily="18" charset="0"/>
              </a:rPr>
              <a:t> = 6.4 mm)</a:t>
            </a:r>
          </a:p>
        </p:txBody>
      </p:sp>
      <p:pic>
        <p:nvPicPr>
          <p:cNvPr id="11" name="Picture 10">
            <a:extLst>
              <a:ext uri="{FF2B5EF4-FFF2-40B4-BE49-F238E27FC236}">
                <a16:creationId xmlns:a16="http://schemas.microsoft.com/office/drawing/2014/main" id="{EC469156-3108-4F3C-BB78-8427F903C117}"/>
              </a:ext>
            </a:extLst>
          </p:cNvPr>
          <p:cNvPicPr>
            <a:picLocks noChangeAspect="1"/>
          </p:cNvPicPr>
          <p:nvPr/>
        </p:nvPicPr>
        <p:blipFill>
          <a:blip r:embed="rId4"/>
          <a:stretch>
            <a:fillRect/>
          </a:stretch>
        </p:blipFill>
        <p:spPr>
          <a:xfrm>
            <a:off x="0" y="0"/>
            <a:ext cx="7866150" cy="3429000"/>
          </a:xfrm>
          <a:prstGeom prst="rect">
            <a:avLst/>
          </a:prstGeom>
        </p:spPr>
      </p:pic>
      <p:sp>
        <p:nvSpPr>
          <p:cNvPr id="12" name="TextBox 11">
            <a:extLst>
              <a:ext uri="{FF2B5EF4-FFF2-40B4-BE49-F238E27FC236}">
                <a16:creationId xmlns:a16="http://schemas.microsoft.com/office/drawing/2014/main" id="{368A03E7-9CDA-413D-8E58-EFDC8234BA82}"/>
              </a:ext>
            </a:extLst>
          </p:cNvPr>
          <p:cNvSpPr txBox="1"/>
          <p:nvPr/>
        </p:nvSpPr>
        <p:spPr>
          <a:xfrm>
            <a:off x="857250" y="354649"/>
            <a:ext cx="2806987" cy="1200329"/>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Distance (</a:t>
            </a:r>
            <a:r>
              <a:rPr lang="en-US" altLang="zh-CN" i="1" dirty="0">
                <a:latin typeface="Cambria" panose="02040503050406030204" pitchFamily="18" charset="0"/>
                <a:ea typeface="Cambria" panose="02040503050406030204" pitchFamily="18" charset="0"/>
              </a:rPr>
              <a:t>D</a:t>
            </a:r>
            <a:r>
              <a:rPr lang="en-US" altLang="zh-CN" dirty="0">
                <a:latin typeface="Cambria" panose="02040503050406030204" pitchFamily="18" charset="0"/>
                <a:ea typeface="Cambria" panose="02040503050406030204" pitchFamily="18" charset="0"/>
              </a:rPr>
              <a:t>)</a:t>
            </a:r>
          </a:p>
          <a:p>
            <a:r>
              <a:rPr lang="en-US" altLang="zh-CN" dirty="0">
                <a:solidFill>
                  <a:srgbClr val="59D454"/>
                </a:solidFill>
                <a:latin typeface="Cambria" panose="02040503050406030204" pitchFamily="18" charset="0"/>
                <a:ea typeface="Cambria" panose="02040503050406030204" pitchFamily="18" charset="0"/>
              </a:rPr>
              <a:t>Green: 14.04 mm (</a:t>
            </a:r>
            <a:r>
              <a:rPr lang="en-US" altLang="zh-CN" i="1" dirty="0">
                <a:solidFill>
                  <a:srgbClr val="59D454"/>
                </a:solidFill>
                <a:latin typeface="Cambria" panose="02040503050406030204" pitchFamily="18" charset="0"/>
                <a:ea typeface="Cambria" panose="02040503050406030204" pitchFamily="18" charset="0"/>
              </a:rPr>
              <a:t>θ</a:t>
            </a:r>
            <a:r>
              <a:rPr lang="en-US" altLang="zh-CN" dirty="0">
                <a:solidFill>
                  <a:srgbClr val="59D454"/>
                </a:solidFill>
                <a:latin typeface="Cambria" panose="02040503050406030204" pitchFamily="18" charset="0"/>
                <a:ea typeface="Cambria" panose="02040503050406030204" pitchFamily="18" charset="0"/>
              </a:rPr>
              <a:t> = 13°)</a:t>
            </a:r>
          </a:p>
          <a:p>
            <a:r>
              <a:rPr lang="en-US" altLang="zh-CN" dirty="0">
                <a:solidFill>
                  <a:srgbClr val="FF0000"/>
                </a:solidFill>
                <a:latin typeface="Cambria" panose="02040503050406030204" pitchFamily="18" charset="0"/>
                <a:ea typeface="Cambria" panose="02040503050406030204" pitchFamily="18" charset="0"/>
              </a:rPr>
              <a:t>Red: 16.04 mm (</a:t>
            </a:r>
            <a:r>
              <a:rPr lang="en-US" altLang="zh-CN" i="1" dirty="0">
                <a:solidFill>
                  <a:srgbClr val="FF0000"/>
                </a:solidFill>
                <a:latin typeface="Cambria" panose="02040503050406030204" pitchFamily="18" charset="0"/>
                <a:ea typeface="Cambria" panose="02040503050406030204" pitchFamily="18" charset="0"/>
              </a:rPr>
              <a:t>θ</a:t>
            </a:r>
            <a:r>
              <a:rPr lang="en-US" altLang="zh-CN" dirty="0">
                <a:solidFill>
                  <a:srgbClr val="FF0000"/>
                </a:solidFill>
                <a:latin typeface="Cambria" panose="02040503050406030204" pitchFamily="18" charset="0"/>
                <a:ea typeface="Cambria" panose="02040503050406030204" pitchFamily="18" charset="0"/>
              </a:rPr>
              <a:t> = 11°)</a:t>
            </a:r>
          </a:p>
          <a:p>
            <a:r>
              <a:rPr lang="en-US" altLang="zh-CN" dirty="0">
                <a:solidFill>
                  <a:srgbClr val="0000FF"/>
                </a:solidFill>
                <a:latin typeface="Cambria" panose="02040503050406030204" pitchFamily="18" charset="0"/>
                <a:ea typeface="Cambria" panose="02040503050406030204" pitchFamily="18" charset="0"/>
              </a:rPr>
              <a:t>Blue: 18.04 mm (</a:t>
            </a:r>
            <a:r>
              <a:rPr lang="en-US" altLang="zh-CN" i="1" dirty="0">
                <a:solidFill>
                  <a:srgbClr val="0000FF"/>
                </a:solidFill>
                <a:latin typeface="Cambria" panose="02040503050406030204" pitchFamily="18" charset="0"/>
                <a:ea typeface="Cambria" panose="02040503050406030204" pitchFamily="18" charset="0"/>
              </a:rPr>
              <a:t>θ</a:t>
            </a:r>
            <a:r>
              <a:rPr lang="en-US" altLang="zh-CN" dirty="0">
                <a:solidFill>
                  <a:srgbClr val="0000FF"/>
                </a:solidFill>
                <a:latin typeface="Cambria" panose="02040503050406030204" pitchFamily="18" charset="0"/>
                <a:ea typeface="Cambria" panose="02040503050406030204" pitchFamily="18" charset="0"/>
              </a:rPr>
              <a:t> = 10°)</a:t>
            </a:r>
          </a:p>
        </p:txBody>
      </p:sp>
      <p:sp>
        <p:nvSpPr>
          <p:cNvPr id="14" name="TextBox 13">
            <a:extLst>
              <a:ext uri="{FF2B5EF4-FFF2-40B4-BE49-F238E27FC236}">
                <a16:creationId xmlns:a16="http://schemas.microsoft.com/office/drawing/2014/main" id="{AE802EC6-7E22-4A90-801C-AB0FA2FA0B2E}"/>
              </a:ext>
            </a:extLst>
          </p:cNvPr>
          <p:cNvSpPr txBox="1"/>
          <p:nvPr/>
        </p:nvSpPr>
        <p:spPr>
          <a:xfrm>
            <a:off x="5207986" y="775428"/>
            <a:ext cx="2458878"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Diameter (</a:t>
            </a:r>
            <a:r>
              <a:rPr lang="en-US" altLang="zh-CN" i="1" dirty="0">
                <a:latin typeface="Cambria" panose="02040503050406030204" pitchFamily="18" charset="0"/>
                <a:ea typeface="Cambria" panose="02040503050406030204" pitchFamily="18" charset="0"/>
              </a:rPr>
              <a:t>Φ</a:t>
            </a:r>
            <a:r>
              <a:rPr lang="en-US" altLang="zh-CN" dirty="0">
                <a:latin typeface="Cambria" panose="02040503050406030204" pitchFamily="18" charset="0"/>
                <a:ea typeface="Cambria" panose="02040503050406030204" pitchFamily="18" charset="0"/>
              </a:rPr>
              <a:t> = 6.4 mm)</a:t>
            </a:r>
          </a:p>
        </p:txBody>
      </p:sp>
      <p:sp>
        <p:nvSpPr>
          <p:cNvPr id="4" name="TextBox 3">
            <a:extLst>
              <a:ext uri="{FF2B5EF4-FFF2-40B4-BE49-F238E27FC236}">
                <a16:creationId xmlns:a16="http://schemas.microsoft.com/office/drawing/2014/main" id="{332DE322-CCBD-41F0-8A68-27826AB17552}"/>
              </a:ext>
            </a:extLst>
          </p:cNvPr>
          <p:cNvSpPr txBox="1"/>
          <p:nvPr/>
        </p:nvSpPr>
        <p:spPr>
          <a:xfrm>
            <a:off x="7153804" y="2938972"/>
            <a:ext cx="1895262" cy="646331"/>
          </a:xfrm>
          <a:prstGeom prst="rect">
            <a:avLst/>
          </a:prstGeom>
          <a:noFill/>
        </p:spPr>
        <p:txBody>
          <a:bodyPr wrap="none" rtlCol="0">
            <a:spAutoFit/>
          </a:bodyPr>
          <a:lstStyle/>
          <a:p>
            <a:r>
              <a:rPr lang="en-US" altLang="zh-CN" baseline="30000" dirty="0"/>
              <a:t>31</a:t>
            </a:r>
            <a:r>
              <a:rPr lang="en-US" altLang="zh-CN" dirty="0"/>
              <a:t>S 3076-keV state</a:t>
            </a:r>
          </a:p>
          <a:p>
            <a:r>
              <a:rPr lang="el-GR" altLang="zh-CN" i="1" dirty="0"/>
              <a:t>τ</a:t>
            </a:r>
            <a:r>
              <a:rPr lang="en-US" altLang="zh-CN" dirty="0"/>
              <a:t> = 1 fs</a:t>
            </a:r>
            <a:endParaRPr lang="zh-CN" altLang="en-US" dirty="0"/>
          </a:p>
        </p:txBody>
      </p:sp>
    </p:spTree>
    <p:extLst>
      <p:ext uri="{BB962C8B-B14F-4D97-AF65-F5344CB8AC3E}">
        <p14:creationId xmlns:p14="http://schemas.microsoft.com/office/powerpoint/2010/main" val="23840394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89C46-F87F-42FA-8A02-0F3236248ED0}"/>
              </a:ext>
            </a:extLst>
          </p:cNvPr>
          <p:cNvPicPr>
            <a:picLocks noChangeAspect="1"/>
          </p:cNvPicPr>
          <p:nvPr/>
        </p:nvPicPr>
        <p:blipFill>
          <a:blip r:embed="rId2"/>
          <a:stretch>
            <a:fillRect/>
          </a:stretch>
        </p:blipFill>
        <p:spPr>
          <a:xfrm>
            <a:off x="0" y="3429000"/>
            <a:ext cx="7866151" cy="3429000"/>
          </a:xfrm>
          <a:prstGeom prst="rect">
            <a:avLst/>
          </a:prstGeom>
        </p:spPr>
      </p:pic>
      <p:sp>
        <p:nvSpPr>
          <p:cNvPr id="4" name="TextBox 3">
            <a:extLst>
              <a:ext uri="{FF2B5EF4-FFF2-40B4-BE49-F238E27FC236}">
                <a16:creationId xmlns:a16="http://schemas.microsoft.com/office/drawing/2014/main" id="{AB8C9604-7C5C-417E-934F-2393280FE526}"/>
              </a:ext>
            </a:extLst>
          </p:cNvPr>
          <p:cNvSpPr txBox="1"/>
          <p:nvPr/>
        </p:nvSpPr>
        <p:spPr>
          <a:xfrm>
            <a:off x="948690" y="3794760"/>
            <a:ext cx="1623971" cy="1200329"/>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Diameter (</a:t>
            </a:r>
            <a:r>
              <a:rPr lang="en-US" altLang="zh-CN" i="1" dirty="0">
                <a:latin typeface="Cambria" panose="02040503050406030204" pitchFamily="18" charset="0"/>
                <a:ea typeface="Cambria" panose="02040503050406030204" pitchFamily="18" charset="0"/>
              </a:rPr>
              <a:t>Φ</a:t>
            </a:r>
            <a:r>
              <a:rPr lang="en-US" altLang="zh-CN" dirty="0">
                <a:latin typeface="Cambria" panose="02040503050406030204" pitchFamily="18" charset="0"/>
                <a:ea typeface="Cambria" panose="02040503050406030204" pitchFamily="18" charset="0"/>
              </a:rPr>
              <a:t>)</a:t>
            </a:r>
          </a:p>
          <a:p>
            <a:r>
              <a:rPr lang="en-US" altLang="zh-CN" dirty="0">
                <a:solidFill>
                  <a:srgbClr val="59D454"/>
                </a:solidFill>
                <a:latin typeface="Cambria" panose="02040503050406030204" pitchFamily="18" charset="0"/>
                <a:ea typeface="Cambria" panose="02040503050406030204" pitchFamily="18" charset="0"/>
              </a:rPr>
              <a:t>Green: 6.4 mm</a:t>
            </a:r>
          </a:p>
          <a:p>
            <a:r>
              <a:rPr lang="en-US" altLang="zh-CN" dirty="0">
                <a:solidFill>
                  <a:srgbClr val="FF0000"/>
                </a:solidFill>
                <a:latin typeface="Cambria" panose="02040503050406030204" pitchFamily="18" charset="0"/>
                <a:ea typeface="Cambria" panose="02040503050406030204" pitchFamily="18" charset="0"/>
              </a:rPr>
              <a:t>Red: 4 mm</a:t>
            </a:r>
          </a:p>
          <a:p>
            <a:r>
              <a:rPr lang="en-US" altLang="zh-CN" dirty="0">
                <a:solidFill>
                  <a:srgbClr val="0000FF"/>
                </a:solidFill>
                <a:latin typeface="Cambria" panose="02040503050406030204" pitchFamily="18" charset="0"/>
                <a:ea typeface="Cambria" panose="02040503050406030204" pitchFamily="18" charset="0"/>
              </a:rPr>
              <a:t>Blue: 2 mm</a:t>
            </a:r>
          </a:p>
        </p:txBody>
      </p:sp>
      <p:pic>
        <p:nvPicPr>
          <p:cNvPr id="8" name="Picture 7">
            <a:extLst>
              <a:ext uri="{FF2B5EF4-FFF2-40B4-BE49-F238E27FC236}">
                <a16:creationId xmlns:a16="http://schemas.microsoft.com/office/drawing/2014/main" id="{5A70517E-C530-49A7-997C-676E852C84E1}"/>
              </a:ext>
            </a:extLst>
          </p:cNvPr>
          <p:cNvPicPr>
            <a:picLocks noChangeAspect="1"/>
          </p:cNvPicPr>
          <p:nvPr/>
        </p:nvPicPr>
        <p:blipFill>
          <a:blip r:embed="rId3"/>
          <a:stretch>
            <a:fillRect/>
          </a:stretch>
        </p:blipFill>
        <p:spPr>
          <a:xfrm>
            <a:off x="0" y="0"/>
            <a:ext cx="7866151" cy="3429000"/>
          </a:xfrm>
          <a:prstGeom prst="rect">
            <a:avLst/>
          </a:prstGeom>
        </p:spPr>
      </p:pic>
      <p:sp>
        <p:nvSpPr>
          <p:cNvPr id="9" name="TextBox 8">
            <a:extLst>
              <a:ext uri="{FF2B5EF4-FFF2-40B4-BE49-F238E27FC236}">
                <a16:creationId xmlns:a16="http://schemas.microsoft.com/office/drawing/2014/main" id="{329BE10B-FCC9-4FEB-96F4-664E2FD595D9}"/>
              </a:ext>
            </a:extLst>
          </p:cNvPr>
          <p:cNvSpPr txBox="1"/>
          <p:nvPr/>
        </p:nvSpPr>
        <p:spPr>
          <a:xfrm>
            <a:off x="948690" y="433982"/>
            <a:ext cx="3344826" cy="1200329"/>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Diameter (</a:t>
            </a:r>
            <a:r>
              <a:rPr lang="en-US" altLang="zh-CN" i="1" dirty="0">
                <a:latin typeface="Cambria" panose="02040503050406030204" pitchFamily="18" charset="0"/>
                <a:ea typeface="Cambria" panose="02040503050406030204" pitchFamily="18" charset="0"/>
              </a:rPr>
              <a:t>Φ</a:t>
            </a:r>
            <a:r>
              <a:rPr lang="en-US" altLang="zh-CN" dirty="0">
                <a:latin typeface="Cambria" panose="02040503050406030204" pitchFamily="18" charset="0"/>
                <a:ea typeface="Cambria" panose="02040503050406030204" pitchFamily="18" charset="0"/>
              </a:rPr>
              <a:t>)</a:t>
            </a:r>
          </a:p>
          <a:p>
            <a:r>
              <a:rPr lang="en-US" altLang="zh-CN" dirty="0">
                <a:solidFill>
                  <a:srgbClr val="59D454"/>
                </a:solidFill>
                <a:latin typeface="Cambria" panose="02040503050406030204" pitchFamily="18" charset="0"/>
                <a:ea typeface="Cambria" panose="02040503050406030204" pitchFamily="18" charset="0"/>
              </a:rPr>
              <a:t>Green: 6.4 mm (</a:t>
            </a:r>
            <a:r>
              <a:rPr lang="en-US" altLang="zh-CN" i="1" dirty="0">
                <a:solidFill>
                  <a:srgbClr val="59D454"/>
                </a:solidFill>
                <a:latin typeface="Cambria" panose="02040503050406030204" pitchFamily="18" charset="0"/>
                <a:ea typeface="Cambria" panose="02040503050406030204" pitchFamily="18" charset="0"/>
              </a:rPr>
              <a:t>θ</a:t>
            </a:r>
            <a:r>
              <a:rPr lang="en-US" altLang="zh-CN" dirty="0">
                <a:solidFill>
                  <a:srgbClr val="59D454"/>
                </a:solidFill>
                <a:latin typeface="Cambria" panose="02040503050406030204" pitchFamily="18" charset="0"/>
                <a:ea typeface="Cambria" panose="02040503050406030204" pitchFamily="18" charset="0"/>
              </a:rPr>
              <a:t> = 13°)</a:t>
            </a:r>
          </a:p>
          <a:p>
            <a:r>
              <a:rPr lang="en-US" altLang="zh-CN" dirty="0">
                <a:solidFill>
                  <a:srgbClr val="FF0000"/>
                </a:solidFill>
                <a:latin typeface="Cambria" panose="02040503050406030204" pitchFamily="18" charset="0"/>
                <a:ea typeface="Cambria" panose="02040503050406030204" pitchFamily="18" charset="0"/>
              </a:rPr>
              <a:t>Red: 4 mm (</a:t>
            </a:r>
            <a:r>
              <a:rPr lang="en-US" altLang="zh-CN" i="1" dirty="0">
                <a:solidFill>
                  <a:srgbClr val="FF0000"/>
                </a:solidFill>
                <a:latin typeface="Cambria" panose="02040503050406030204" pitchFamily="18" charset="0"/>
                <a:ea typeface="Cambria" panose="02040503050406030204" pitchFamily="18" charset="0"/>
              </a:rPr>
              <a:t>θ</a:t>
            </a:r>
            <a:r>
              <a:rPr lang="en-US" altLang="zh-CN" dirty="0">
                <a:solidFill>
                  <a:srgbClr val="FF0000"/>
                </a:solidFill>
                <a:latin typeface="Cambria" panose="02040503050406030204" pitchFamily="18" charset="0"/>
                <a:ea typeface="Cambria" panose="02040503050406030204" pitchFamily="18" charset="0"/>
              </a:rPr>
              <a:t> = 8°) = D = 24 mm</a:t>
            </a:r>
          </a:p>
          <a:p>
            <a:r>
              <a:rPr lang="en-US" altLang="zh-CN" dirty="0">
                <a:solidFill>
                  <a:srgbClr val="0000FF"/>
                </a:solidFill>
                <a:latin typeface="Cambria" panose="02040503050406030204" pitchFamily="18" charset="0"/>
                <a:ea typeface="Cambria" panose="02040503050406030204" pitchFamily="18" charset="0"/>
              </a:rPr>
              <a:t>Blue: 2 mm (</a:t>
            </a:r>
            <a:r>
              <a:rPr lang="en-US" altLang="zh-CN" i="1" dirty="0">
                <a:solidFill>
                  <a:srgbClr val="0000FF"/>
                </a:solidFill>
                <a:latin typeface="Cambria" panose="02040503050406030204" pitchFamily="18" charset="0"/>
                <a:ea typeface="Cambria" panose="02040503050406030204" pitchFamily="18" charset="0"/>
              </a:rPr>
              <a:t>θ</a:t>
            </a:r>
            <a:r>
              <a:rPr lang="en-US" altLang="zh-CN" dirty="0">
                <a:solidFill>
                  <a:srgbClr val="0000FF"/>
                </a:solidFill>
                <a:latin typeface="Cambria" panose="02040503050406030204" pitchFamily="18" charset="0"/>
                <a:ea typeface="Cambria" panose="02040503050406030204" pitchFamily="18" charset="0"/>
              </a:rPr>
              <a:t> = 4°)</a:t>
            </a:r>
          </a:p>
        </p:txBody>
      </p:sp>
    </p:spTree>
    <p:extLst>
      <p:ext uri="{BB962C8B-B14F-4D97-AF65-F5344CB8AC3E}">
        <p14:creationId xmlns:p14="http://schemas.microsoft.com/office/powerpoint/2010/main" val="29148566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22610-E137-45E6-AF1C-9B7D3F645DB3}"/>
              </a:ext>
            </a:extLst>
          </p:cNvPr>
          <p:cNvPicPr>
            <a:picLocks noChangeAspect="1"/>
          </p:cNvPicPr>
          <p:nvPr/>
        </p:nvPicPr>
        <p:blipFill>
          <a:blip r:embed="rId3"/>
          <a:stretch>
            <a:fillRect/>
          </a:stretch>
        </p:blipFill>
        <p:spPr>
          <a:xfrm>
            <a:off x="-2" y="1"/>
            <a:ext cx="4748860" cy="2844000"/>
          </a:xfrm>
          <a:prstGeom prst="rect">
            <a:avLst/>
          </a:prstGeom>
        </p:spPr>
      </p:pic>
      <p:pic>
        <p:nvPicPr>
          <p:cNvPr id="5" name="Picture 4">
            <a:extLst>
              <a:ext uri="{FF2B5EF4-FFF2-40B4-BE49-F238E27FC236}">
                <a16:creationId xmlns:a16="http://schemas.microsoft.com/office/drawing/2014/main" id="{AED6D8FD-8F9C-4BA9-AD67-442DB8DCF296}"/>
              </a:ext>
            </a:extLst>
          </p:cNvPr>
          <p:cNvPicPr>
            <a:picLocks noChangeAspect="1"/>
          </p:cNvPicPr>
          <p:nvPr/>
        </p:nvPicPr>
        <p:blipFill>
          <a:blip r:embed="rId4"/>
          <a:stretch>
            <a:fillRect/>
          </a:stretch>
        </p:blipFill>
        <p:spPr>
          <a:xfrm>
            <a:off x="0" y="4013999"/>
            <a:ext cx="4748860" cy="2844000"/>
          </a:xfrm>
          <a:prstGeom prst="rect">
            <a:avLst/>
          </a:prstGeom>
        </p:spPr>
      </p:pic>
      <p:sp>
        <p:nvSpPr>
          <p:cNvPr id="7" name="TextBox 6">
            <a:extLst>
              <a:ext uri="{FF2B5EF4-FFF2-40B4-BE49-F238E27FC236}">
                <a16:creationId xmlns:a16="http://schemas.microsoft.com/office/drawing/2014/main" id="{3A1C1B8A-C905-42DF-A6B0-211F94935156}"/>
              </a:ext>
            </a:extLst>
          </p:cNvPr>
          <p:cNvSpPr txBox="1"/>
          <p:nvPr/>
        </p:nvSpPr>
        <p:spPr>
          <a:xfrm>
            <a:off x="66299" y="2736116"/>
            <a:ext cx="4572000" cy="461665"/>
          </a:xfrm>
          <a:prstGeom prst="rect">
            <a:avLst/>
          </a:prstGeom>
          <a:noFill/>
        </p:spPr>
        <p:txBody>
          <a:bodyPr wrap="square">
            <a:spAutoFit/>
          </a:bodyPr>
          <a:lstStyle/>
          <a:p>
            <a:r>
              <a:rPr lang="en-US" altLang="zh-CN" sz="1200" dirty="0">
                <a:solidFill>
                  <a:srgbClr val="FF0000"/>
                </a:solidFill>
                <a:latin typeface="Arial" panose="020B0604020202020204" pitchFamily="34" charset="0"/>
              </a:rPr>
              <a:t>if(elab0&lt;45000||elab0&gt;47000) elab0 = 0; </a:t>
            </a:r>
            <a:r>
              <a:rPr lang="en-US" altLang="zh-CN" sz="1200" dirty="0">
                <a:solidFill>
                  <a:srgbClr val="008000"/>
                </a:solidFill>
                <a:latin typeface="Arial" panose="020B0604020202020204" pitchFamily="34" charset="0"/>
              </a:rPr>
              <a:t>particle.cpp can't control </a:t>
            </a:r>
            <a:r>
              <a:rPr lang="en-US" altLang="zh-CN" sz="1200" dirty="0" err="1">
                <a:solidFill>
                  <a:srgbClr val="008000"/>
                </a:solidFill>
                <a:latin typeface="Arial" panose="020B0604020202020204" pitchFamily="34" charset="0"/>
              </a:rPr>
              <a:t>Eg</a:t>
            </a:r>
            <a:endParaRPr lang="en-US" altLang="zh-CN" sz="1200" dirty="0">
              <a:solidFill>
                <a:srgbClr val="FF0000"/>
              </a:solidFill>
              <a:latin typeface="Arial" panose="020B0604020202020204" pitchFamily="34" charset="0"/>
            </a:endParaRPr>
          </a:p>
        </p:txBody>
      </p:sp>
      <p:pic>
        <p:nvPicPr>
          <p:cNvPr id="11" name="Picture 10">
            <a:extLst>
              <a:ext uri="{FF2B5EF4-FFF2-40B4-BE49-F238E27FC236}">
                <a16:creationId xmlns:a16="http://schemas.microsoft.com/office/drawing/2014/main" id="{2ECF09C8-9CBD-4087-B9F6-CB0D79DA2988}"/>
              </a:ext>
            </a:extLst>
          </p:cNvPr>
          <p:cNvPicPr>
            <a:picLocks noChangeAspect="1"/>
          </p:cNvPicPr>
          <p:nvPr/>
        </p:nvPicPr>
        <p:blipFill>
          <a:blip r:embed="rId5"/>
          <a:stretch>
            <a:fillRect/>
          </a:stretch>
        </p:blipFill>
        <p:spPr>
          <a:xfrm>
            <a:off x="4395139" y="0"/>
            <a:ext cx="4748861" cy="2844000"/>
          </a:xfrm>
          <a:prstGeom prst="rect">
            <a:avLst/>
          </a:prstGeom>
        </p:spPr>
      </p:pic>
      <p:pic>
        <p:nvPicPr>
          <p:cNvPr id="13" name="Picture 12">
            <a:extLst>
              <a:ext uri="{FF2B5EF4-FFF2-40B4-BE49-F238E27FC236}">
                <a16:creationId xmlns:a16="http://schemas.microsoft.com/office/drawing/2014/main" id="{08E84C4C-6B9D-4032-9CD5-FECBE795621A}"/>
              </a:ext>
            </a:extLst>
          </p:cNvPr>
          <p:cNvPicPr>
            <a:picLocks noChangeAspect="1"/>
          </p:cNvPicPr>
          <p:nvPr/>
        </p:nvPicPr>
        <p:blipFill>
          <a:blip r:embed="rId6"/>
          <a:stretch>
            <a:fillRect/>
          </a:stretch>
        </p:blipFill>
        <p:spPr>
          <a:xfrm>
            <a:off x="4395139" y="4013999"/>
            <a:ext cx="4748861" cy="2844000"/>
          </a:xfrm>
          <a:prstGeom prst="rect">
            <a:avLst/>
          </a:prstGeom>
        </p:spPr>
      </p:pic>
      <p:sp>
        <p:nvSpPr>
          <p:cNvPr id="15" name="TextBox 14">
            <a:extLst>
              <a:ext uri="{FF2B5EF4-FFF2-40B4-BE49-F238E27FC236}">
                <a16:creationId xmlns:a16="http://schemas.microsoft.com/office/drawing/2014/main" id="{09A8A2E3-184E-45B0-BCE7-32B44CEF8699}"/>
              </a:ext>
            </a:extLst>
          </p:cNvPr>
          <p:cNvSpPr txBox="1"/>
          <p:nvPr/>
        </p:nvSpPr>
        <p:spPr>
          <a:xfrm>
            <a:off x="4638299" y="2782669"/>
            <a:ext cx="4505698" cy="461665"/>
          </a:xfrm>
          <a:prstGeom prst="rect">
            <a:avLst/>
          </a:prstGeom>
          <a:noFill/>
        </p:spPr>
        <p:txBody>
          <a:bodyPr wrap="square">
            <a:spAutoFit/>
          </a:bodyPr>
          <a:lstStyle/>
          <a:p>
            <a:r>
              <a:rPr lang="en-US" altLang="zh-CN" sz="1200" dirty="0">
                <a:solidFill>
                  <a:srgbClr val="FF0000"/>
                </a:solidFill>
                <a:latin typeface="Arial" panose="020B0604020202020204" pitchFamily="34" charset="0"/>
              </a:rPr>
              <a:t>if(e0&gt;45000&amp;&amp;e0&lt;47000){</a:t>
            </a:r>
          </a:p>
          <a:p>
            <a:r>
              <a:rPr lang="en-US" altLang="zh-CN" sz="1200" dirty="0">
                <a:solidFill>
                  <a:srgbClr val="FF0000"/>
                </a:solidFill>
                <a:latin typeface="Arial" panose="020B0604020202020204" pitchFamily="34" charset="0"/>
              </a:rPr>
              <a:t>      </a:t>
            </a:r>
            <a:r>
              <a:rPr lang="en-US" altLang="zh-CN" sz="1200" dirty="0" err="1">
                <a:solidFill>
                  <a:srgbClr val="FF0000"/>
                </a:solidFill>
                <a:latin typeface="Arial" panose="020B0604020202020204" pitchFamily="34" charset="0"/>
              </a:rPr>
              <a:t>h_Ealpha</a:t>
            </a:r>
            <a:r>
              <a:rPr lang="en-US" altLang="zh-CN" sz="1200" dirty="0">
                <a:solidFill>
                  <a:srgbClr val="FF0000"/>
                </a:solidFill>
                <a:latin typeface="Arial" panose="020B0604020202020204" pitchFamily="34" charset="0"/>
              </a:rPr>
              <a:t>-&gt;Fill(e0/1000.0,1); </a:t>
            </a:r>
            <a:r>
              <a:rPr lang="en-US" altLang="zh-CN" sz="1200" dirty="0">
                <a:solidFill>
                  <a:srgbClr val="008000"/>
                </a:solidFill>
                <a:latin typeface="Arial" panose="020B0604020202020204" pitchFamily="34" charset="0"/>
              </a:rPr>
              <a:t>sim_dsam.cpp</a:t>
            </a:r>
            <a:endParaRPr lang="en-US" altLang="zh-CN" sz="1200" dirty="0">
              <a:solidFill>
                <a:srgbClr val="FF0000"/>
              </a:solidFill>
              <a:latin typeface="Arial" panose="020B0604020202020204" pitchFamily="34" charset="0"/>
            </a:endParaRPr>
          </a:p>
        </p:txBody>
      </p:sp>
      <p:sp>
        <p:nvSpPr>
          <p:cNvPr id="16" name="TextBox 15">
            <a:extLst>
              <a:ext uri="{FF2B5EF4-FFF2-40B4-BE49-F238E27FC236}">
                <a16:creationId xmlns:a16="http://schemas.microsoft.com/office/drawing/2014/main" id="{0BEC55A0-B886-4613-B9F0-50F821331BA0}"/>
              </a:ext>
            </a:extLst>
          </p:cNvPr>
          <p:cNvSpPr txBox="1"/>
          <p:nvPr/>
        </p:nvSpPr>
        <p:spPr>
          <a:xfrm>
            <a:off x="3456725" y="3429223"/>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14.04 mm)</a:t>
            </a:r>
          </a:p>
        </p:txBody>
      </p:sp>
    </p:spTree>
    <p:extLst>
      <p:ext uri="{BB962C8B-B14F-4D97-AF65-F5344CB8AC3E}">
        <p14:creationId xmlns:p14="http://schemas.microsoft.com/office/powerpoint/2010/main" val="1404156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AF814-6947-469F-8482-68B5F08656DF}"/>
              </a:ext>
            </a:extLst>
          </p:cNvPr>
          <p:cNvPicPr>
            <a:picLocks noChangeAspect="1"/>
          </p:cNvPicPr>
          <p:nvPr/>
        </p:nvPicPr>
        <p:blipFill>
          <a:blip r:embed="rId2"/>
          <a:stretch>
            <a:fillRect/>
          </a:stretch>
        </p:blipFill>
        <p:spPr>
          <a:xfrm>
            <a:off x="-2" y="4014000"/>
            <a:ext cx="4748861" cy="2844000"/>
          </a:xfrm>
          <a:prstGeom prst="rect">
            <a:avLst/>
          </a:prstGeom>
        </p:spPr>
      </p:pic>
      <p:pic>
        <p:nvPicPr>
          <p:cNvPr id="4" name="Picture 3">
            <a:extLst>
              <a:ext uri="{FF2B5EF4-FFF2-40B4-BE49-F238E27FC236}">
                <a16:creationId xmlns:a16="http://schemas.microsoft.com/office/drawing/2014/main" id="{D8C2CD68-CDE8-451E-B144-A0BE53532F86}"/>
              </a:ext>
            </a:extLst>
          </p:cNvPr>
          <p:cNvPicPr>
            <a:picLocks noChangeAspect="1"/>
          </p:cNvPicPr>
          <p:nvPr/>
        </p:nvPicPr>
        <p:blipFill>
          <a:blip r:embed="rId3"/>
          <a:stretch>
            <a:fillRect/>
          </a:stretch>
        </p:blipFill>
        <p:spPr>
          <a:xfrm>
            <a:off x="4395139" y="0"/>
            <a:ext cx="4748861" cy="2844000"/>
          </a:xfrm>
          <a:prstGeom prst="rect">
            <a:avLst/>
          </a:prstGeom>
        </p:spPr>
      </p:pic>
      <p:pic>
        <p:nvPicPr>
          <p:cNvPr id="5" name="Picture 4">
            <a:extLst>
              <a:ext uri="{FF2B5EF4-FFF2-40B4-BE49-F238E27FC236}">
                <a16:creationId xmlns:a16="http://schemas.microsoft.com/office/drawing/2014/main" id="{759ABA62-CB4C-472A-8223-AC2059ACB5AF}"/>
              </a:ext>
            </a:extLst>
          </p:cNvPr>
          <p:cNvPicPr>
            <a:picLocks noChangeAspect="1"/>
          </p:cNvPicPr>
          <p:nvPr/>
        </p:nvPicPr>
        <p:blipFill>
          <a:blip r:embed="rId4"/>
          <a:stretch>
            <a:fillRect/>
          </a:stretch>
        </p:blipFill>
        <p:spPr>
          <a:xfrm>
            <a:off x="4395136" y="4014000"/>
            <a:ext cx="4748861" cy="2844000"/>
          </a:xfrm>
          <a:prstGeom prst="rect">
            <a:avLst/>
          </a:prstGeom>
        </p:spPr>
      </p:pic>
      <p:sp>
        <p:nvSpPr>
          <p:cNvPr id="6" name="TextBox 5">
            <a:extLst>
              <a:ext uri="{FF2B5EF4-FFF2-40B4-BE49-F238E27FC236}">
                <a16:creationId xmlns:a16="http://schemas.microsoft.com/office/drawing/2014/main" id="{4E91AD6D-1A10-4181-8B9C-4690AD20EA05}"/>
              </a:ext>
            </a:extLst>
          </p:cNvPr>
          <p:cNvSpPr txBox="1"/>
          <p:nvPr/>
        </p:nvSpPr>
        <p:spPr>
          <a:xfrm>
            <a:off x="4638299" y="2782669"/>
            <a:ext cx="4505698" cy="646331"/>
          </a:xfrm>
          <a:prstGeom prst="rect">
            <a:avLst/>
          </a:prstGeom>
          <a:noFill/>
        </p:spPr>
        <p:txBody>
          <a:bodyPr wrap="square">
            <a:spAutoFit/>
          </a:bodyPr>
          <a:lstStyle/>
          <a:p>
            <a:r>
              <a:rPr lang="en-US" altLang="zh-CN" sz="1200" dirty="0">
                <a:solidFill>
                  <a:srgbClr val="FF0000"/>
                </a:solidFill>
                <a:latin typeface="Arial" panose="020B0604020202020204" pitchFamily="34" charset="0"/>
              </a:rPr>
              <a:t>if(e0&gt;45000&amp;&amp;e0&lt;47000){</a:t>
            </a:r>
          </a:p>
          <a:p>
            <a:r>
              <a:rPr lang="en-US" altLang="zh-CN" sz="1200" dirty="0">
                <a:solidFill>
                  <a:srgbClr val="FF0000"/>
                </a:solidFill>
                <a:latin typeface="Arial" panose="020B0604020202020204" pitchFamily="34" charset="0"/>
              </a:rPr>
              <a:t>      </a:t>
            </a:r>
            <a:r>
              <a:rPr lang="en-US" altLang="zh-CN" sz="1200" dirty="0" err="1">
                <a:solidFill>
                  <a:srgbClr val="FF0000"/>
                </a:solidFill>
                <a:latin typeface="Arial" panose="020B0604020202020204" pitchFamily="34" charset="0"/>
              </a:rPr>
              <a:t>h_Ealpha</a:t>
            </a:r>
            <a:r>
              <a:rPr lang="en-US" altLang="zh-CN" sz="1200" dirty="0">
                <a:solidFill>
                  <a:srgbClr val="FF0000"/>
                </a:solidFill>
                <a:latin typeface="Arial" panose="020B0604020202020204" pitchFamily="34" charset="0"/>
              </a:rPr>
              <a:t>-&gt;Fill(e0/1000.0,1); </a:t>
            </a:r>
            <a:r>
              <a:rPr lang="en-US" altLang="zh-CN" sz="1200" dirty="0">
                <a:solidFill>
                  <a:srgbClr val="008000"/>
                </a:solidFill>
                <a:latin typeface="Arial" panose="020B0604020202020204" pitchFamily="34" charset="0"/>
              </a:rPr>
              <a:t>sim_dsam.cpp</a:t>
            </a:r>
          </a:p>
          <a:p>
            <a:r>
              <a:rPr lang="en-US" altLang="zh-CN" sz="1200" dirty="0">
                <a:solidFill>
                  <a:srgbClr val="008000"/>
                </a:solidFill>
                <a:latin typeface="Arial" panose="020B0604020202020204" pitchFamily="34" charset="0"/>
              </a:rPr>
              <a:t>Discard </a:t>
            </a:r>
            <a:r>
              <a:rPr lang="en-US" altLang="zh-CN" sz="1200" dirty="0" err="1">
                <a:solidFill>
                  <a:srgbClr val="008000"/>
                </a:solidFill>
                <a:latin typeface="Arial" panose="020B0604020202020204" pitchFamily="34" charset="0"/>
              </a:rPr>
              <a:t>Ea</a:t>
            </a:r>
            <a:r>
              <a:rPr lang="en-US" altLang="zh-CN" sz="1200" dirty="0">
                <a:solidFill>
                  <a:srgbClr val="008000"/>
                </a:solidFill>
                <a:latin typeface="Arial" panose="020B0604020202020204" pitchFamily="34" charset="0"/>
              </a:rPr>
              <a:t> and </a:t>
            </a:r>
            <a:r>
              <a:rPr lang="en-US" altLang="zh-CN" sz="1200" dirty="0" err="1">
                <a:solidFill>
                  <a:srgbClr val="008000"/>
                </a:solidFill>
                <a:latin typeface="Arial" panose="020B0604020202020204" pitchFamily="34" charset="0"/>
              </a:rPr>
              <a:t>Eg</a:t>
            </a:r>
            <a:r>
              <a:rPr lang="en-US" altLang="zh-CN" sz="1200" dirty="0">
                <a:solidFill>
                  <a:srgbClr val="008000"/>
                </a:solidFill>
                <a:latin typeface="Arial" panose="020B0604020202020204" pitchFamily="34" charset="0"/>
              </a:rPr>
              <a:t> when filling</a:t>
            </a:r>
          </a:p>
        </p:txBody>
      </p:sp>
      <p:sp>
        <p:nvSpPr>
          <p:cNvPr id="7" name="Arrow: Left 6">
            <a:extLst>
              <a:ext uri="{FF2B5EF4-FFF2-40B4-BE49-F238E27FC236}">
                <a16:creationId xmlns:a16="http://schemas.microsoft.com/office/drawing/2014/main" id="{2ABCF895-B433-4FCD-850F-9BC63EED83A2}"/>
              </a:ext>
            </a:extLst>
          </p:cNvPr>
          <p:cNvSpPr/>
          <p:nvPr/>
        </p:nvSpPr>
        <p:spPr>
          <a:xfrm>
            <a:off x="3886198" y="5162715"/>
            <a:ext cx="1394460" cy="560070"/>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0000"/>
                </a:solidFill>
              </a:rPr>
              <a:t>Normalize</a:t>
            </a:r>
            <a:endParaRPr lang="zh-CN" altLang="en-US" dirty="0">
              <a:solidFill>
                <a:srgbClr val="FF0000"/>
              </a:solidFill>
            </a:endParaRPr>
          </a:p>
        </p:txBody>
      </p:sp>
      <p:sp>
        <p:nvSpPr>
          <p:cNvPr id="8" name="TextBox 7">
            <a:extLst>
              <a:ext uri="{FF2B5EF4-FFF2-40B4-BE49-F238E27FC236}">
                <a16:creationId xmlns:a16="http://schemas.microsoft.com/office/drawing/2014/main" id="{C941E291-00F9-4041-8BDF-2491E8D11C8F}"/>
              </a:ext>
            </a:extLst>
          </p:cNvPr>
          <p:cNvSpPr txBox="1"/>
          <p:nvPr/>
        </p:nvSpPr>
        <p:spPr>
          <a:xfrm>
            <a:off x="3456722" y="3521446"/>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14.04 mm)</a:t>
            </a:r>
          </a:p>
        </p:txBody>
      </p:sp>
    </p:spTree>
    <p:extLst>
      <p:ext uri="{BB962C8B-B14F-4D97-AF65-F5344CB8AC3E}">
        <p14:creationId xmlns:p14="http://schemas.microsoft.com/office/powerpoint/2010/main" val="16296358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B73904-3F51-40A5-A062-FE5D8C1A24DD}"/>
              </a:ext>
            </a:extLst>
          </p:cNvPr>
          <p:cNvSpPr txBox="1"/>
          <p:nvPr/>
        </p:nvSpPr>
        <p:spPr>
          <a:xfrm>
            <a:off x="243158" y="2782669"/>
            <a:ext cx="4505698" cy="646331"/>
          </a:xfrm>
          <a:prstGeom prst="rect">
            <a:avLst/>
          </a:prstGeom>
          <a:noFill/>
        </p:spPr>
        <p:txBody>
          <a:bodyPr wrap="square">
            <a:spAutoFit/>
          </a:bodyPr>
          <a:lstStyle/>
          <a:p>
            <a:r>
              <a:rPr lang="en-US" altLang="zh-CN" sz="1200" dirty="0">
                <a:solidFill>
                  <a:srgbClr val="FF0000"/>
                </a:solidFill>
                <a:latin typeface="Arial" panose="020B0604020202020204" pitchFamily="34" charset="0"/>
              </a:rPr>
              <a:t> if (</a:t>
            </a:r>
            <a:r>
              <a:rPr lang="en-US" altLang="zh-CN" sz="1200" dirty="0" err="1">
                <a:solidFill>
                  <a:srgbClr val="FF0000"/>
                </a:solidFill>
                <a:latin typeface="Arial" panose="020B0604020202020204" pitchFamily="34" charset="0"/>
              </a:rPr>
              <a:t>alphaDetected</a:t>
            </a:r>
            <a:r>
              <a:rPr lang="en-US" altLang="zh-CN" sz="1200" dirty="0">
                <a:solidFill>
                  <a:srgbClr val="FF0000"/>
                </a:solidFill>
                <a:latin typeface="Arial" panose="020B0604020202020204" pitchFamily="34" charset="0"/>
              </a:rPr>
              <a:t> &amp;&amp; </a:t>
            </a:r>
            <a:r>
              <a:rPr lang="en-US" altLang="zh-CN" sz="1200" dirty="0" err="1">
                <a:solidFill>
                  <a:srgbClr val="FF0000"/>
                </a:solidFill>
                <a:latin typeface="Arial" panose="020B0604020202020204" pitchFamily="34" charset="0"/>
              </a:rPr>
              <a:t>gammaDetected</a:t>
            </a:r>
            <a:r>
              <a:rPr lang="en-US" altLang="zh-CN" sz="1200" dirty="0">
                <a:solidFill>
                  <a:srgbClr val="FF0000"/>
                </a:solidFill>
                <a:latin typeface="Arial" panose="020B0604020202020204" pitchFamily="34" charset="0"/>
              </a:rPr>
              <a:t> &amp;&amp; e0&gt;45000 &amp;&amp; e0&lt;47000)  </a:t>
            </a:r>
            <a:r>
              <a:rPr lang="en-US" altLang="zh-CN" sz="1200" dirty="0">
                <a:solidFill>
                  <a:srgbClr val="008000"/>
                </a:solidFill>
                <a:latin typeface="Arial" panose="020B0604020202020204" pitchFamily="34" charset="0"/>
              </a:rPr>
              <a:t>sim_dsam.cpp</a:t>
            </a:r>
          </a:p>
          <a:p>
            <a:r>
              <a:rPr lang="en-US" altLang="zh-CN" sz="1200" dirty="0">
                <a:solidFill>
                  <a:srgbClr val="008000"/>
                </a:solidFill>
                <a:latin typeface="Arial" panose="020B0604020202020204" pitchFamily="34" charset="0"/>
              </a:rPr>
              <a:t>Discard </a:t>
            </a:r>
            <a:r>
              <a:rPr lang="en-US" altLang="zh-CN" sz="1200" dirty="0" err="1">
                <a:solidFill>
                  <a:srgbClr val="008000"/>
                </a:solidFill>
                <a:latin typeface="Arial" panose="020B0604020202020204" pitchFamily="34" charset="0"/>
              </a:rPr>
              <a:t>Ea</a:t>
            </a:r>
            <a:r>
              <a:rPr lang="en-US" altLang="zh-CN" sz="1200" dirty="0">
                <a:solidFill>
                  <a:srgbClr val="008000"/>
                </a:solidFill>
                <a:latin typeface="Arial" panose="020B0604020202020204" pitchFamily="34" charset="0"/>
              </a:rPr>
              <a:t> and </a:t>
            </a:r>
            <a:r>
              <a:rPr lang="en-US" altLang="zh-CN" sz="1200" dirty="0" err="1">
                <a:solidFill>
                  <a:srgbClr val="008000"/>
                </a:solidFill>
                <a:latin typeface="Arial" panose="020B0604020202020204" pitchFamily="34" charset="0"/>
              </a:rPr>
              <a:t>Eg</a:t>
            </a:r>
            <a:r>
              <a:rPr lang="en-US" altLang="zh-CN" sz="1200" dirty="0">
                <a:solidFill>
                  <a:srgbClr val="008000"/>
                </a:solidFill>
                <a:latin typeface="Arial" panose="020B0604020202020204" pitchFamily="34" charset="0"/>
              </a:rPr>
              <a:t> when selecting coincidence</a:t>
            </a:r>
          </a:p>
        </p:txBody>
      </p:sp>
      <p:pic>
        <p:nvPicPr>
          <p:cNvPr id="4" name="Picture 3">
            <a:extLst>
              <a:ext uri="{FF2B5EF4-FFF2-40B4-BE49-F238E27FC236}">
                <a16:creationId xmlns:a16="http://schemas.microsoft.com/office/drawing/2014/main" id="{FF73768F-CBB2-4B36-9F3B-25334DA40560}"/>
              </a:ext>
            </a:extLst>
          </p:cNvPr>
          <p:cNvPicPr>
            <a:picLocks noChangeAspect="1"/>
          </p:cNvPicPr>
          <p:nvPr/>
        </p:nvPicPr>
        <p:blipFill>
          <a:blip r:embed="rId2"/>
          <a:stretch>
            <a:fillRect/>
          </a:stretch>
        </p:blipFill>
        <p:spPr>
          <a:xfrm>
            <a:off x="0" y="0"/>
            <a:ext cx="4748859" cy="2844000"/>
          </a:xfrm>
          <a:prstGeom prst="rect">
            <a:avLst/>
          </a:prstGeom>
        </p:spPr>
      </p:pic>
      <p:pic>
        <p:nvPicPr>
          <p:cNvPr id="6" name="Picture 5">
            <a:extLst>
              <a:ext uri="{FF2B5EF4-FFF2-40B4-BE49-F238E27FC236}">
                <a16:creationId xmlns:a16="http://schemas.microsoft.com/office/drawing/2014/main" id="{5D81E921-1047-4600-BB76-DEF62120AD05}"/>
              </a:ext>
            </a:extLst>
          </p:cNvPr>
          <p:cNvPicPr>
            <a:picLocks noChangeAspect="1"/>
          </p:cNvPicPr>
          <p:nvPr/>
        </p:nvPicPr>
        <p:blipFill>
          <a:blip r:embed="rId3"/>
          <a:stretch>
            <a:fillRect/>
          </a:stretch>
        </p:blipFill>
        <p:spPr>
          <a:xfrm>
            <a:off x="0" y="4014000"/>
            <a:ext cx="4748860" cy="2844000"/>
          </a:xfrm>
          <a:prstGeom prst="rect">
            <a:avLst/>
          </a:prstGeom>
        </p:spPr>
      </p:pic>
      <p:pic>
        <p:nvPicPr>
          <p:cNvPr id="7" name="Picture 6">
            <a:extLst>
              <a:ext uri="{FF2B5EF4-FFF2-40B4-BE49-F238E27FC236}">
                <a16:creationId xmlns:a16="http://schemas.microsoft.com/office/drawing/2014/main" id="{12FDD6A8-46B0-4AD7-9BBE-64BBA3721CC0}"/>
              </a:ext>
            </a:extLst>
          </p:cNvPr>
          <p:cNvPicPr>
            <a:picLocks noChangeAspect="1"/>
          </p:cNvPicPr>
          <p:nvPr/>
        </p:nvPicPr>
        <p:blipFill>
          <a:blip r:embed="rId4"/>
          <a:stretch>
            <a:fillRect/>
          </a:stretch>
        </p:blipFill>
        <p:spPr>
          <a:xfrm>
            <a:off x="4395139" y="4014000"/>
            <a:ext cx="4748861" cy="2844000"/>
          </a:xfrm>
          <a:prstGeom prst="rect">
            <a:avLst/>
          </a:prstGeom>
        </p:spPr>
      </p:pic>
      <p:pic>
        <p:nvPicPr>
          <p:cNvPr id="8" name="Picture 7">
            <a:extLst>
              <a:ext uri="{FF2B5EF4-FFF2-40B4-BE49-F238E27FC236}">
                <a16:creationId xmlns:a16="http://schemas.microsoft.com/office/drawing/2014/main" id="{D2FE72EA-058B-48E1-9B75-497BFA14646C}"/>
              </a:ext>
            </a:extLst>
          </p:cNvPr>
          <p:cNvPicPr>
            <a:picLocks noChangeAspect="1"/>
          </p:cNvPicPr>
          <p:nvPr/>
        </p:nvPicPr>
        <p:blipFill>
          <a:blip r:embed="rId5"/>
          <a:stretch>
            <a:fillRect/>
          </a:stretch>
        </p:blipFill>
        <p:spPr>
          <a:xfrm>
            <a:off x="4395139" y="0"/>
            <a:ext cx="4748861" cy="2844000"/>
          </a:xfrm>
          <a:prstGeom prst="rect">
            <a:avLst/>
          </a:prstGeom>
        </p:spPr>
      </p:pic>
      <p:sp>
        <p:nvSpPr>
          <p:cNvPr id="9" name="TextBox 8">
            <a:extLst>
              <a:ext uri="{FF2B5EF4-FFF2-40B4-BE49-F238E27FC236}">
                <a16:creationId xmlns:a16="http://schemas.microsoft.com/office/drawing/2014/main" id="{1B136428-D067-4C7C-BDF1-452F2003BDBA}"/>
              </a:ext>
            </a:extLst>
          </p:cNvPr>
          <p:cNvSpPr txBox="1"/>
          <p:nvPr/>
        </p:nvSpPr>
        <p:spPr>
          <a:xfrm>
            <a:off x="4638299" y="2782669"/>
            <a:ext cx="4505698" cy="646331"/>
          </a:xfrm>
          <a:prstGeom prst="rect">
            <a:avLst/>
          </a:prstGeom>
          <a:noFill/>
        </p:spPr>
        <p:txBody>
          <a:bodyPr wrap="square">
            <a:spAutoFit/>
          </a:bodyPr>
          <a:lstStyle/>
          <a:p>
            <a:r>
              <a:rPr lang="en-US" altLang="zh-CN" sz="1200" dirty="0">
                <a:solidFill>
                  <a:srgbClr val="FF0000"/>
                </a:solidFill>
                <a:latin typeface="Arial" panose="020B0604020202020204" pitchFamily="34" charset="0"/>
              </a:rPr>
              <a:t>if(e0&gt;45000&amp;&amp;e0&lt;47000){</a:t>
            </a:r>
          </a:p>
          <a:p>
            <a:r>
              <a:rPr lang="en-US" altLang="zh-CN" sz="1200" dirty="0">
                <a:solidFill>
                  <a:srgbClr val="FF0000"/>
                </a:solidFill>
                <a:latin typeface="Arial" panose="020B0604020202020204" pitchFamily="34" charset="0"/>
              </a:rPr>
              <a:t>      </a:t>
            </a:r>
            <a:r>
              <a:rPr lang="en-US" altLang="zh-CN" sz="1200" dirty="0" err="1">
                <a:solidFill>
                  <a:srgbClr val="FF0000"/>
                </a:solidFill>
                <a:latin typeface="Arial" panose="020B0604020202020204" pitchFamily="34" charset="0"/>
              </a:rPr>
              <a:t>h_Ealpha</a:t>
            </a:r>
            <a:r>
              <a:rPr lang="en-US" altLang="zh-CN" sz="1200" dirty="0">
                <a:solidFill>
                  <a:srgbClr val="FF0000"/>
                </a:solidFill>
                <a:latin typeface="Arial" panose="020B0604020202020204" pitchFamily="34" charset="0"/>
              </a:rPr>
              <a:t>-&gt;Fill(e0/1000.0,1); </a:t>
            </a:r>
            <a:r>
              <a:rPr lang="en-US" altLang="zh-CN" sz="1200" dirty="0">
                <a:solidFill>
                  <a:srgbClr val="008000"/>
                </a:solidFill>
                <a:latin typeface="Arial" panose="020B0604020202020204" pitchFamily="34" charset="0"/>
              </a:rPr>
              <a:t>sim_dsam.cpp</a:t>
            </a:r>
          </a:p>
          <a:p>
            <a:r>
              <a:rPr lang="en-US" altLang="zh-CN" sz="1200" dirty="0">
                <a:solidFill>
                  <a:srgbClr val="008000"/>
                </a:solidFill>
                <a:latin typeface="Arial" panose="020B0604020202020204" pitchFamily="34" charset="0"/>
              </a:rPr>
              <a:t>Discard </a:t>
            </a:r>
            <a:r>
              <a:rPr lang="en-US" altLang="zh-CN" sz="1200" dirty="0" err="1">
                <a:solidFill>
                  <a:srgbClr val="008000"/>
                </a:solidFill>
                <a:latin typeface="Arial" panose="020B0604020202020204" pitchFamily="34" charset="0"/>
              </a:rPr>
              <a:t>Ea</a:t>
            </a:r>
            <a:r>
              <a:rPr lang="en-US" altLang="zh-CN" sz="1200" dirty="0">
                <a:solidFill>
                  <a:srgbClr val="008000"/>
                </a:solidFill>
                <a:latin typeface="Arial" panose="020B0604020202020204" pitchFamily="34" charset="0"/>
              </a:rPr>
              <a:t> and </a:t>
            </a:r>
            <a:r>
              <a:rPr lang="en-US" altLang="zh-CN" sz="1200" dirty="0" err="1">
                <a:solidFill>
                  <a:srgbClr val="008000"/>
                </a:solidFill>
                <a:latin typeface="Arial" panose="020B0604020202020204" pitchFamily="34" charset="0"/>
              </a:rPr>
              <a:t>Eg</a:t>
            </a:r>
            <a:r>
              <a:rPr lang="en-US" altLang="zh-CN" sz="1200" dirty="0">
                <a:solidFill>
                  <a:srgbClr val="008000"/>
                </a:solidFill>
                <a:latin typeface="Arial" panose="020B0604020202020204" pitchFamily="34" charset="0"/>
              </a:rPr>
              <a:t> when filling</a:t>
            </a:r>
          </a:p>
        </p:txBody>
      </p:sp>
      <p:sp>
        <p:nvSpPr>
          <p:cNvPr id="10" name="TextBox 9">
            <a:extLst>
              <a:ext uri="{FF2B5EF4-FFF2-40B4-BE49-F238E27FC236}">
                <a16:creationId xmlns:a16="http://schemas.microsoft.com/office/drawing/2014/main" id="{BC8C5832-9076-4E0B-814A-623EFFA75C7D}"/>
              </a:ext>
            </a:extLst>
          </p:cNvPr>
          <p:cNvSpPr txBox="1"/>
          <p:nvPr/>
        </p:nvSpPr>
        <p:spPr>
          <a:xfrm>
            <a:off x="5006340" y="4414334"/>
            <a:ext cx="1232645" cy="369332"/>
          </a:xfrm>
          <a:prstGeom prst="rect">
            <a:avLst/>
          </a:prstGeom>
          <a:noFill/>
        </p:spPr>
        <p:txBody>
          <a:bodyPr wrap="none" rtlCol="0">
            <a:spAutoFit/>
          </a:bodyPr>
          <a:lstStyle/>
          <a:p>
            <a:r>
              <a:rPr lang="en-US" altLang="zh-CN" dirty="0">
                <a:solidFill>
                  <a:srgbClr val="FF0000"/>
                </a:solidFill>
              </a:rPr>
              <a:t>normalized</a:t>
            </a:r>
            <a:endParaRPr lang="zh-CN" altLang="en-US" dirty="0">
              <a:solidFill>
                <a:srgbClr val="FF0000"/>
              </a:solidFill>
            </a:endParaRPr>
          </a:p>
        </p:txBody>
      </p:sp>
      <p:sp>
        <p:nvSpPr>
          <p:cNvPr id="11" name="TextBox 10">
            <a:extLst>
              <a:ext uri="{FF2B5EF4-FFF2-40B4-BE49-F238E27FC236}">
                <a16:creationId xmlns:a16="http://schemas.microsoft.com/office/drawing/2014/main" id="{0D07FAA2-828F-4918-A0A7-DCD8965EB2AE}"/>
              </a:ext>
            </a:extLst>
          </p:cNvPr>
          <p:cNvSpPr txBox="1"/>
          <p:nvPr/>
        </p:nvSpPr>
        <p:spPr>
          <a:xfrm>
            <a:off x="3456722" y="3536947"/>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14.04 mm)</a:t>
            </a:r>
          </a:p>
        </p:txBody>
      </p:sp>
    </p:spTree>
    <p:extLst>
      <p:ext uri="{BB962C8B-B14F-4D97-AF65-F5344CB8AC3E}">
        <p14:creationId xmlns:p14="http://schemas.microsoft.com/office/powerpoint/2010/main" val="14351974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7F3DB01-BD53-4606-A6EF-A393DD418BE3}"/>
              </a:ext>
            </a:extLst>
          </p:cNvPr>
          <p:cNvSpPr txBox="1"/>
          <p:nvPr/>
        </p:nvSpPr>
        <p:spPr>
          <a:xfrm>
            <a:off x="5587995" y="3136611"/>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24.04 mm)</a:t>
            </a:r>
          </a:p>
        </p:txBody>
      </p:sp>
      <p:pic>
        <p:nvPicPr>
          <p:cNvPr id="16" name="Picture 15">
            <a:extLst>
              <a:ext uri="{FF2B5EF4-FFF2-40B4-BE49-F238E27FC236}">
                <a16:creationId xmlns:a16="http://schemas.microsoft.com/office/drawing/2014/main" id="{DE25ACFF-D344-4B72-B558-A57217B04238}"/>
              </a:ext>
            </a:extLst>
          </p:cNvPr>
          <p:cNvPicPr>
            <a:picLocks noChangeAspect="1"/>
          </p:cNvPicPr>
          <p:nvPr/>
        </p:nvPicPr>
        <p:blipFill>
          <a:blip r:embed="rId3"/>
          <a:stretch>
            <a:fillRect/>
          </a:stretch>
        </p:blipFill>
        <p:spPr>
          <a:xfrm>
            <a:off x="0" y="-2"/>
            <a:ext cx="4748859" cy="2844000"/>
          </a:xfrm>
          <a:prstGeom prst="rect">
            <a:avLst/>
          </a:prstGeom>
        </p:spPr>
      </p:pic>
      <p:pic>
        <p:nvPicPr>
          <p:cNvPr id="17" name="Picture 16">
            <a:extLst>
              <a:ext uri="{FF2B5EF4-FFF2-40B4-BE49-F238E27FC236}">
                <a16:creationId xmlns:a16="http://schemas.microsoft.com/office/drawing/2014/main" id="{6C57B9E4-32FE-419A-A8CF-7652D1CC89AD}"/>
              </a:ext>
            </a:extLst>
          </p:cNvPr>
          <p:cNvPicPr>
            <a:picLocks noChangeAspect="1"/>
          </p:cNvPicPr>
          <p:nvPr/>
        </p:nvPicPr>
        <p:blipFill>
          <a:blip r:embed="rId4"/>
          <a:stretch>
            <a:fillRect/>
          </a:stretch>
        </p:blipFill>
        <p:spPr>
          <a:xfrm>
            <a:off x="0" y="4013998"/>
            <a:ext cx="4748860" cy="2844000"/>
          </a:xfrm>
          <a:prstGeom prst="rect">
            <a:avLst/>
          </a:prstGeom>
        </p:spPr>
      </p:pic>
      <p:sp>
        <p:nvSpPr>
          <p:cNvPr id="18" name="TextBox 17">
            <a:extLst>
              <a:ext uri="{FF2B5EF4-FFF2-40B4-BE49-F238E27FC236}">
                <a16:creationId xmlns:a16="http://schemas.microsoft.com/office/drawing/2014/main" id="{224B7B86-A2A4-4D5D-859D-CDC430161292}"/>
              </a:ext>
            </a:extLst>
          </p:cNvPr>
          <p:cNvSpPr txBox="1"/>
          <p:nvPr/>
        </p:nvSpPr>
        <p:spPr>
          <a:xfrm>
            <a:off x="1192858" y="3136609"/>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14.04 mm)</a:t>
            </a:r>
          </a:p>
        </p:txBody>
      </p:sp>
      <p:pic>
        <p:nvPicPr>
          <p:cNvPr id="12" name="Picture 11">
            <a:extLst>
              <a:ext uri="{FF2B5EF4-FFF2-40B4-BE49-F238E27FC236}">
                <a16:creationId xmlns:a16="http://schemas.microsoft.com/office/drawing/2014/main" id="{6EE82B88-223B-4298-8F19-CD57D8006F5F}"/>
              </a:ext>
            </a:extLst>
          </p:cNvPr>
          <p:cNvPicPr>
            <a:picLocks noChangeAspect="1"/>
          </p:cNvPicPr>
          <p:nvPr/>
        </p:nvPicPr>
        <p:blipFill>
          <a:blip r:embed="rId5"/>
          <a:stretch>
            <a:fillRect/>
          </a:stretch>
        </p:blipFill>
        <p:spPr>
          <a:xfrm>
            <a:off x="4395139" y="4013998"/>
            <a:ext cx="4748861" cy="2844000"/>
          </a:xfrm>
          <a:prstGeom prst="rect">
            <a:avLst/>
          </a:prstGeom>
        </p:spPr>
      </p:pic>
      <p:pic>
        <p:nvPicPr>
          <p:cNvPr id="10" name="Picture 9">
            <a:extLst>
              <a:ext uri="{FF2B5EF4-FFF2-40B4-BE49-F238E27FC236}">
                <a16:creationId xmlns:a16="http://schemas.microsoft.com/office/drawing/2014/main" id="{3F9EFE87-D550-4386-A4F0-D70A1B9F9563}"/>
              </a:ext>
            </a:extLst>
          </p:cNvPr>
          <p:cNvPicPr>
            <a:picLocks noChangeAspect="1"/>
          </p:cNvPicPr>
          <p:nvPr/>
        </p:nvPicPr>
        <p:blipFill>
          <a:blip r:embed="rId6"/>
          <a:stretch>
            <a:fillRect/>
          </a:stretch>
        </p:blipFill>
        <p:spPr>
          <a:xfrm>
            <a:off x="4395139" y="0"/>
            <a:ext cx="4748861" cy="2844000"/>
          </a:xfrm>
          <a:prstGeom prst="rect">
            <a:avLst/>
          </a:prstGeom>
        </p:spPr>
      </p:pic>
    </p:spTree>
    <p:extLst>
      <p:ext uri="{BB962C8B-B14F-4D97-AF65-F5344CB8AC3E}">
        <p14:creationId xmlns:p14="http://schemas.microsoft.com/office/powerpoint/2010/main" val="876313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7BDC1-EA81-48DB-BD05-D93855C64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32" y="0"/>
            <a:ext cx="8430535" cy="6858000"/>
          </a:xfrm>
          <a:prstGeom prst="rect">
            <a:avLst/>
          </a:prstGeom>
        </p:spPr>
      </p:pic>
      <p:sp>
        <p:nvSpPr>
          <p:cNvPr id="4" name="Rectangle 3">
            <a:extLst>
              <a:ext uri="{FF2B5EF4-FFF2-40B4-BE49-F238E27FC236}">
                <a16:creationId xmlns:a16="http://schemas.microsoft.com/office/drawing/2014/main" id="{5D20B7CF-6634-4FBF-B737-167E939FF424}"/>
              </a:ext>
            </a:extLst>
          </p:cNvPr>
          <p:cNvSpPr/>
          <p:nvPr/>
        </p:nvSpPr>
        <p:spPr>
          <a:xfrm>
            <a:off x="7221679" y="6399926"/>
            <a:ext cx="192232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20200408 (Final)</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376374261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0C54ED-0C94-4B8D-9CFA-8C356EB9506C}"/>
              </a:ext>
            </a:extLst>
          </p:cNvPr>
          <p:cNvPicPr>
            <a:picLocks noChangeAspect="1"/>
          </p:cNvPicPr>
          <p:nvPr/>
        </p:nvPicPr>
        <p:blipFill>
          <a:blip r:embed="rId3"/>
          <a:stretch>
            <a:fillRect/>
          </a:stretch>
        </p:blipFill>
        <p:spPr>
          <a:xfrm>
            <a:off x="-2" y="4013993"/>
            <a:ext cx="4748861" cy="2844000"/>
          </a:xfrm>
          <a:prstGeom prst="rect">
            <a:avLst/>
          </a:prstGeom>
        </p:spPr>
      </p:pic>
      <p:pic>
        <p:nvPicPr>
          <p:cNvPr id="8" name="Picture 7">
            <a:extLst>
              <a:ext uri="{FF2B5EF4-FFF2-40B4-BE49-F238E27FC236}">
                <a16:creationId xmlns:a16="http://schemas.microsoft.com/office/drawing/2014/main" id="{CEE10845-011E-4890-80A4-37DC6926B520}"/>
              </a:ext>
            </a:extLst>
          </p:cNvPr>
          <p:cNvPicPr>
            <a:picLocks noChangeAspect="1"/>
          </p:cNvPicPr>
          <p:nvPr/>
        </p:nvPicPr>
        <p:blipFill>
          <a:blip r:embed="rId4"/>
          <a:stretch>
            <a:fillRect/>
          </a:stretch>
        </p:blipFill>
        <p:spPr>
          <a:xfrm>
            <a:off x="0" y="0"/>
            <a:ext cx="4748859" cy="2844000"/>
          </a:xfrm>
          <a:prstGeom prst="rect">
            <a:avLst/>
          </a:prstGeom>
        </p:spPr>
      </p:pic>
      <p:sp>
        <p:nvSpPr>
          <p:cNvPr id="2" name="TextBox 1">
            <a:extLst>
              <a:ext uri="{FF2B5EF4-FFF2-40B4-BE49-F238E27FC236}">
                <a16:creationId xmlns:a16="http://schemas.microsoft.com/office/drawing/2014/main" id="{E7F1071C-B00C-4D93-BC2D-B7E6E3AA0CB7}"/>
              </a:ext>
            </a:extLst>
          </p:cNvPr>
          <p:cNvSpPr txBox="1"/>
          <p:nvPr/>
        </p:nvSpPr>
        <p:spPr>
          <a:xfrm>
            <a:off x="5766266" y="3136612"/>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24.04 mm)</a:t>
            </a:r>
          </a:p>
        </p:txBody>
      </p:sp>
      <p:pic>
        <p:nvPicPr>
          <p:cNvPr id="4" name="Picture 3">
            <a:extLst>
              <a:ext uri="{FF2B5EF4-FFF2-40B4-BE49-F238E27FC236}">
                <a16:creationId xmlns:a16="http://schemas.microsoft.com/office/drawing/2014/main" id="{6B80D4A2-A3CB-4B45-B9ED-1FCA2413211B}"/>
              </a:ext>
            </a:extLst>
          </p:cNvPr>
          <p:cNvPicPr>
            <a:picLocks noChangeAspect="1"/>
          </p:cNvPicPr>
          <p:nvPr/>
        </p:nvPicPr>
        <p:blipFill>
          <a:blip r:embed="rId5"/>
          <a:stretch>
            <a:fillRect/>
          </a:stretch>
        </p:blipFill>
        <p:spPr>
          <a:xfrm>
            <a:off x="4395140" y="4013999"/>
            <a:ext cx="4748860" cy="2844000"/>
          </a:xfrm>
          <a:prstGeom prst="rect">
            <a:avLst/>
          </a:prstGeom>
        </p:spPr>
      </p:pic>
      <p:pic>
        <p:nvPicPr>
          <p:cNvPr id="6" name="Picture 5">
            <a:extLst>
              <a:ext uri="{FF2B5EF4-FFF2-40B4-BE49-F238E27FC236}">
                <a16:creationId xmlns:a16="http://schemas.microsoft.com/office/drawing/2014/main" id="{107854B2-EA5D-4AB0-9E51-190A21E1967C}"/>
              </a:ext>
            </a:extLst>
          </p:cNvPr>
          <p:cNvPicPr>
            <a:picLocks noChangeAspect="1"/>
          </p:cNvPicPr>
          <p:nvPr/>
        </p:nvPicPr>
        <p:blipFill>
          <a:blip r:embed="rId6"/>
          <a:stretch>
            <a:fillRect/>
          </a:stretch>
        </p:blipFill>
        <p:spPr>
          <a:xfrm>
            <a:off x="4395140" y="0"/>
            <a:ext cx="4748860" cy="2844000"/>
          </a:xfrm>
          <a:prstGeom prst="rect">
            <a:avLst/>
          </a:prstGeom>
        </p:spPr>
      </p:pic>
      <p:sp>
        <p:nvSpPr>
          <p:cNvPr id="11" name="TextBox 10">
            <a:extLst>
              <a:ext uri="{FF2B5EF4-FFF2-40B4-BE49-F238E27FC236}">
                <a16:creationId xmlns:a16="http://schemas.microsoft.com/office/drawing/2014/main" id="{E8FA6527-6980-4EA3-9669-2C5E7BDF3D07}"/>
              </a:ext>
            </a:extLst>
          </p:cNvPr>
          <p:cNvSpPr txBox="1"/>
          <p:nvPr/>
        </p:nvSpPr>
        <p:spPr>
          <a:xfrm>
            <a:off x="1192858" y="3136609"/>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14.04 mm)</a:t>
            </a:r>
          </a:p>
        </p:txBody>
      </p:sp>
    </p:spTree>
    <p:extLst>
      <p:ext uri="{BB962C8B-B14F-4D97-AF65-F5344CB8AC3E}">
        <p14:creationId xmlns:p14="http://schemas.microsoft.com/office/powerpoint/2010/main" val="26728882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5C0663-1877-4C11-801F-81600C6E167E}"/>
              </a:ext>
            </a:extLst>
          </p:cNvPr>
          <p:cNvPicPr>
            <a:picLocks noChangeAspect="1"/>
          </p:cNvPicPr>
          <p:nvPr/>
        </p:nvPicPr>
        <p:blipFill>
          <a:blip r:embed="rId2"/>
          <a:stretch>
            <a:fillRect/>
          </a:stretch>
        </p:blipFill>
        <p:spPr>
          <a:xfrm>
            <a:off x="1" y="4014000"/>
            <a:ext cx="4748861" cy="2844000"/>
          </a:xfrm>
          <a:prstGeom prst="rect">
            <a:avLst/>
          </a:prstGeom>
        </p:spPr>
      </p:pic>
      <p:pic>
        <p:nvPicPr>
          <p:cNvPr id="9" name="Picture 8">
            <a:extLst>
              <a:ext uri="{FF2B5EF4-FFF2-40B4-BE49-F238E27FC236}">
                <a16:creationId xmlns:a16="http://schemas.microsoft.com/office/drawing/2014/main" id="{0CAA6FAE-2C6D-4FC5-BB84-D9EDCA0D5CD9}"/>
              </a:ext>
            </a:extLst>
          </p:cNvPr>
          <p:cNvPicPr>
            <a:picLocks noChangeAspect="1"/>
          </p:cNvPicPr>
          <p:nvPr/>
        </p:nvPicPr>
        <p:blipFill>
          <a:blip r:embed="rId3"/>
          <a:stretch>
            <a:fillRect/>
          </a:stretch>
        </p:blipFill>
        <p:spPr>
          <a:xfrm>
            <a:off x="1" y="0"/>
            <a:ext cx="4748861" cy="2844000"/>
          </a:xfrm>
          <a:prstGeom prst="rect">
            <a:avLst/>
          </a:prstGeom>
        </p:spPr>
      </p:pic>
      <p:pic>
        <p:nvPicPr>
          <p:cNvPr id="3" name="Picture 2">
            <a:extLst>
              <a:ext uri="{FF2B5EF4-FFF2-40B4-BE49-F238E27FC236}">
                <a16:creationId xmlns:a16="http://schemas.microsoft.com/office/drawing/2014/main" id="{F84E6498-CB3E-4D58-A440-DFD4B14DAA5D}"/>
              </a:ext>
            </a:extLst>
          </p:cNvPr>
          <p:cNvPicPr>
            <a:picLocks noChangeAspect="1"/>
          </p:cNvPicPr>
          <p:nvPr/>
        </p:nvPicPr>
        <p:blipFill>
          <a:blip r:embed="rId4"/>
          <a:stretch>
            <a:fillRect/>
          </a:stretch>
        </p:blipFill>
        <p:spPr>
          <a:xfrm>
            <a:off x="4395139" y="0"/>
            <a:ext cx="4748861" cy="2844000"/>
          </a:xfrm>
          <a:prstGeom prst="rect">
            <a:avLst/>
          </a:prstGeom>
        </p:spPr>
      </p:pic>
      <p:sp>
        <p:nvSpPr>
          <p:cNvPr id="4" name="TextBox 3">
            <a:extLst>
              <a:ext uri="{FF2B5EF4-FFF2-40B4-BE49-F238E27FC236}">
                <a16:creationId xmlns:a16="http://schemas.microsoft.com/office/drawing/2014/main" id="{1B8A49C1-8A6B-4942-A744-68D91EA4AAD5}"/>
              </a:ext>
            </a:extLst>
          </p:cNvPr>
          <p:cNvSpPr txBox="1"/>
          <p:nvPr/>
        </p:nvSpPr>
        <p:spPr>
          <a:xfrm>
            <a:off x="5766266" y="3136612"/>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24.04 mm)</a:t>
            </a:r>
          </a:p>
        </p:txBody>
      </p:sp>
      <p:sp>
        <p:nvSpPr>
          <p:cNvPr id="5" name="TextBox 4">
            <a:extLst>
              <a:ext uri="{FF2B5EF4-FFF2-40B4-BE49-F238E27FC236}">
                <a16:creationId xmlns:a16="http://schemas.microsoft.com/office/drawing/2014/main" id="{B758EC8A-101A-4D5F-BB84-91F62D4C607B}"/>
              </a:ext>
            </a:extLst>
          </p:cNvPr>
          <p:cNvSpPr txBox="1"/>
          <p:nvPr/>
        </p:nvSpPr>
        <p:spPr>
          <a:xfrm>
            <a:off x="1192858" y="3136609"/>
            <a:ext cx="2363147" cy="584775"/>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Diameter (</a:t>
            </a:r>
            <a:r>
              <a:rPr lang="en-US" altLang="zh-CN" sz="1600" i="1" dirty="0">
                <a:latin typeface="Cambria" panose="02040503050406030204" pitchFamily="18" charset="0"/>
                <a:ea typeface="Cambria" panose="02040503050406030204" pitchFamily="18" charset="0"/>
              </a:rPr>
              <a:t>Φ</a:t>
            </a:r>
            <a:r>
              <a:rPr lang="en-US" altLang="zh-CN" sz="1600" dirty="0">
                <a:latin typeface="Cambria" panose="02040503050406030204" pitchFamily="18" charset="0"/>
                <a:ea typeface="Cambria" panose="02040503050406030204" pitchFamily="18" charset="0"/>
              </a:rPr>
              <a:t> = 6.4 mm)</a:t>
            </a:r>
          </a:p>
          <a:p>
            <a:r>
              <a:rPr lang="en-US" altLang="zh-CN" sz="1600" dirty="0">
                <a:latin typeface="Cambria" panose="02040503050406030204" pitchFamily="18" charset="0"/>
                <a:ea typeface="Cambria" panose="02040503050406030204" pitchFamily="18" charset="0"/>
              </a:rPr>
              <a:t>Distance (</a:t>
            </a:r>
            <a:r>
              <a:rPr lang="en-US" altLang="zh-CN" sz="1600" i="1" dirty="0">
                <a:latin typeface="Cambria" panose="02040503050406030204" pitchFamily="18" charset="0"/>
                <a:ea typeface="Cambria" panose="02040503050406030204" pitchFamily="18" charset="0"/>
              </a:rPr>
              <a:t>D</a:t>
            </a:r>
            <a:r>
              <a:rPr lang="en-US" altLang="zh-CN" sz="1600" dirty="0">
                <a:latin typeface="Cambria" panose="02040503050406030204" pitchFamily="18" charset="0"/>
                <a:ea typeface="Cambria" panose="02040503050406030204" pitchFamily="18" charset="0"/>
              </a:rPr>
              <a:t> = 14.04 mm)</a:t>
            </a:r>
          </a:p>
        </p:txBody>
      </p:sp>
      <p:pic>
        <p:nvPicPr>
          <p:cNvPr id="7" name="Picture 6">
            <a:extLst>
              <a:ext uri="{FF2B5EF4-FFF2-40B4-BE49-F238E27FC236}">
                <a16:creationId xmlns:a16="http://schemas.microsoft.com/office/drawing/2014/main" id="{FF31C058-9E00-40F5-A653-49C80C1C77E3}"/>
              </a:ext>
            </a:extLst>
          </p:cNvPr>
          <p:cNvPicPr>
            <a:picLocks noChangeAspect="1"/>
          </p:cNvPicPr>
          <p:nvPr/>
        </p:nvPicPr>
        <p:blipFill>
          <a:blip r:embed="rId5"/>
          <a:stretch>
            <a:fillRect/>
          </a:stretch>
        </p:blipFill>
        <p:spPr>
          <a:xfrm>
            <a:off x="4395139" y="4014000"/>
            <a:ext cx="4748861" cy="2844000"/>
          </a:xfrm>
          <a:prstGeom prst="rect">
            <a:avLst/>
          </a:prstGeom>
        </p:spPr>
      </p:pic>
    </p:spTree>
    <p:extLst>
      <p:ext uri="{BB962C8B-B14F-4D97-AF65-F5344CB8AC3E}">
        <p14:creationId xmlns:p14="http://schemas.microsoft.com/office/powerpoint/2010/main" val="170989850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E756-8264-4CD0-B911-2E780411AB64}"/>
              </a:ext>
            </a:extLst>
          </p:cNvPr>
          <p:cNvPicPr>
            <a:picLocks noChangeAspect="1"/>
          </p:cNvPicPr>
          <p:nvPr/>
        </p:nvPicPr>
        <p:blipFill>
          <a:blip r:embed="rId2"/>
          <a:stretch>
            <a:fillRect/>
          </a:stretch>
        </p:blipFill>
        <p:spPr>
          <a:xfrm>
            <a:off x="0" y="-1"/>
            <a:ext cx="4572000" cy="3087704"/>
          </a:xfrm>
          <a:prstGeom prst="rect">
            <a:avLst/>
          </a:prstGeom>
        </p:spPr>
      </p:pic>
      <p:pic>
        <p:nvPicPr>
          <p:cNvPr id="5" name="Picture 4">
            <a:extLst>
              <a:ext uri="{FF2B5EF4-FFF2-40B4-BE49-F238E27FC236}">
                <a16:creationId xmlns:a16="http://schemas.microsoft.com/office/drawing/2014/main" id="{085BD4F6-BA38-49F0-95EC-F76CE29A9EFD}"/>
              </a:ext>
            </a:extLst>
          </p:cNvPr>
          <p:cNvPicPr>
            <a:picLocks noChangeAspect="1"/>
          </p:cNvPicPr>
          <p:nvPr/>
        </p:nvPicPr>
        <p:blipFill>
          <a:blip r:embed="rId3"/>
          <a:stretch>
            <a:fillRect/>
          </a:stretch>
        </p:blipFill>
        <p:spPr>
          <a:xfrm>
            <a:off x="0" y="3087702"/>
            <a:ext cx="4572000" cy="3087704"/>
          </a:xfrm>
          <a:prstGeom prst="rect">
            <a:avLst/>
          </a:prstGeom>
        </p:spPr>
      </p:pic>
      <p:sp>
        <p:nvSpPr>
          <p:cNvPr id="7" name="TextBox 6">
            <a:extLst>
              <a:ext uri="{FF2B5EF4-FFF2-40B4-BE49-F238E27FC236}">
                <a16:creationId xmlns:a16="http://schemas.microsoft.com/office/drawing/2014/main" id="{8309B7B7-B186-4C65-9423-8D66C9A9F3A1}"/>
              </a:ext>
            </a:extLst>
          </p:cNvPr>
          <p:cNvSpPr txBox="1"/>
          <p:nvPr/>
        </p:nvSpPr>
        <p:spPr>
          <a:xfrm>
            <a:off x="685799" y="3365383"/>
            <a:ext cx="2094470" cy="369332"/>
          </a:xfrm>
          <a:prstGeom prst="rect">
            <a:avLst/>
          </a:prstGeom>
          <a:noFill/>
        </p:spPr>
        <p:txBody>
          <a:bodyPr wrap="square">
            <a:spAutoFit/>
          </a:bodyPr>
          <a:lstStyle/>
          <a:p>
            <a:r>
              <a:rPr lang="en-US" altLang="zh-CN" dirty="0">
                <a:solidFill>
                  <a:srgbClr val="FF0000"/>
                </a:solidFill>
                <a:latin typeface="Cambria" panose="02040503050406030204" pitchFamily="18" charset="0"/>
                <a:ea typeface="Cambria" panose="02040503050406030204" pitchFamily="18" charset="0"/>
              </a:rPr>
              <a:t>Beam spread = 0</a:t>
            </a:r>
          </a:p>
        </p:txBody>
      </p:sp>
      <p:pic>
        <p:nvPicPr>
          <p:cNvPr id="9" name="Picture 8">
            <a:extLst>
              <a:ext uri="{FF2B5EF4-FFF2-40B4-BE49-F238E27FC236}">
                <a16:creationId xmlns:a16="http://schemas.microsoft.com/office/drawing/2014/main" id="{23DE1910-1D53-4EEE-9844-4E5FB64E8931}"/>
              </a:ext>
            </a:extLst>
          </p:cNvPr>
          <p:cNvPicPr>
            <a:picLocks noChangeAspect="1"/>
          </p:cNvPicPr>
          <p:nvPr/>
        </p:nvPicPr>
        <p:blipFill>
          <a:blip r:embed="rId4"/>
          <a:stretch>
            <a:fillRect/>
          </a:stretch>
        </p:blipFill>
        <p:spPr>
          <a:xfrm>
            <a:off x="4572000" y="-1"/>
            <a:ext cx="4572000" cy="3087703"/>
          </a:xfrm>
          <a:prstGeom prst="rect">
            <a:avLst/>
          </a:prstGeom>
        </p:spPr>
      </p:pic>
      <p:sp>
        <p:nvSpPr>
          <p:cNvPr id="10" name="TextBox 9">
            <a:extLst>
              <a:ext uri="{FF2B5EF4-FFF2-40B4-BE49-F238E27FC236}">
                <a16:creationId xmlns:a16="http://schemas.microsoft.com/office/drawing/2014/main" id="{C4AE52B5-0EAB-4626-9FB0-E754D3982ECD}"/>
              </a:ext>
            </a:extLst>
          </p:cNvPr>
          <p:cNvSpPr txBox="1"/>
          <p:nvPr/>
        </p:nvSpPr>
        <p:spPr>
          <a:xfrm>
            <a:off x="685798" y="277679"/>
            <a:ext cx="2391033" cy="646331"/>
          </a:xfrm>
          <a:prstGeom prst="rect">
            <a:avLst/>
          </a:prstGeom>
          <a:noFill/>
        </p:spPr>
        <p:txBody>
          <a:bodyPr wrap="square">
            <a:spAutoFit/>
          </a:bodyPr>
          <a:lstStyle/>
          <a:p>
            <a:r>
              <a:rPr lang="en-US" altLang="zh-CN" dirty="0">
                <a:solidFill>
                  <a:srgbClr val="FF0000"/>
                </a:solidFill>
                <a:latin typeface="Cambria" panose="02040503050406030204" pitchFamily="18" charset="0"/>
                <a:ea typeface="Cambria" panose="02040503050406030204" pitchFamily="18" charset="0"/>
              </a:rPr>
              <a:t>Beam spread = 0.2%</a:t>
            </a:r>
          </a:p>
          <a:p>
            <a:r>
              <a:rPr lang="en-US" altLang="zh-CN" dirty="0">
                <a:solidFill>
                  <a:srgbClr val="FF0000"/>
                </a:solidFill>
                <a:latin typeface="Cambria" panose="02040503050406030204" pitchFamily="18" charset="0"/>
                <a:ea typeface="Cambria" panose="02040503050406030204" pitchFamily="18" charset="0"/>
              </a:rPr>
              <a:t>Oliver </a:t>
            </a:r>
            <a:r>
              <a:rPr lang="en-US" altLang="zh-CN" dirty="0" err="1">
                <a:solidFill>
                  <a:srgbClr val="FF0000"/>
                </a:solidFill>
                <a:latin typeface="Cambria" panose="02040503050406030204" pitchFamily="18" charset="0"/>
                <a:ea typeface="Cambria" panose="02040503050406030204" pitchFamily="18" charset="0"/>
              </a:rPr>
              <a:t>simu</a:t>
            </a:r>
            <a:endParaRPr lang="en-US" altLang="zh-CN"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3B86A4C-7464-4A56-8E08-E9E5DFF8AC25}"/>
              </a:ext>
            </a:extLst>
          </p:cNvPr>
          <p:cNvSpPr txBox="1"/>
          <p:nvPr/>
        </p:nvSpPr>
        <p:spPr>
          <a:xfrm>
            <a:off x="5257799" y="277679"/>
            <a:ext cx="2267466" cy="369332"/>
          </a:xfrm>
          <a:prstGeom prst="rect">
            <a:avLst/>
          </a:prstGeom>
          <a:noFill/>
        </p:spPr>
        <p:txBody>
          <a:bodyPr wrap="square">
            <a:spAutoFit/>
          </a:bodyPr>
          <a:lstStyle/>
          <a:p>
            <a:r>
              <a:rPr lang="en-US" altLang="zh-CN" dirty="0">
                <a:solidFill>
                  <a:srgbClr val="FF0000"/>
                </a:solidFill>
                <a:latin typeface="Cambria" panose="02040503050406030204" pitchFamily="18" charset="0"/>
                <a:ea typeface="Cambria" panose="02040503050406030204" pitchFamily="18" charset="0"/>
              </a:rPr>
              <a:t>Beam spread = 0.2%</a:t>
            </a:r>
          </a:p>
        </p:txBody>
      </p:sp>
    </p:spTree>
    <p:extLst>
      <p:ext uri="{BB962C8B-B14F-4D97-AF65-F5344CB8AC3E}">
        <p14:creationId xmlns:p14="http://schemas.microsoft.com/office/powerpoint/2010/main" val="16987689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16DEB-DABB-4F04-A21F-B9AA0A4BD2AB}"/>
              </a:ext>
            </a:extLst>
          </p:cNvPr>
          <p:cNvPicPr>
            <a:picLocks noChangeAspect="1"/>
          </p:cNvPicPr>
          <p:nvPr/>
        </p:nvPicPr>
        <p:blipFill>
          <a:blip r:embed="rId2"/>
          <a:stretch>
            <a:fillRect/>
          </a:stretch>
        </p:blipFill>
        <p:spPr>
          <a:xfrm>
            <a:off x="2" y="1"/>
            <a:ext cx="3794439" cy="3204000"/>
          </a:xfrm>
          <a:prstGeom prst="rect">
            <a:avLst/>
          </a:prstGeom>
        </p:spPr>
      </p:pic>
      <p:pic>
        <p:nvPicPr>
          <p:cNvPr id="5" name="Picture 4">
            <a:extLst>
              <a:ext uri="{FF2B5EF4-FFF2-40B4-BE49-F238E27FC236}">
                <a16:creationId xmlns:a16="http://schemas.microsoft.com/office/drawing/2014/main" id="{02429954-E721-4DB7-A4F9-383D3EFDB423}"/>
              </a:ext>
            </a:extLst>
          </p:cNvPr>
          <p:cNvPicPr>
            <a:picLocks noChangeAspect="1"/>
          </p:cNvPicPr>
          <p:nvPr/>
        </p:nvPicPr>
        <p:blipFill>
          <a:blip r:embed="rId3"/>
          <a:stretch>
            <a:fillRect/>
          </a:stretch>
        </p:blipFill>
        <p:spPr>
          <a:xfrm>
            <a:off x="4127178" y="-14034"/>
            <a:ext cx="3865593" cy="3204000"/>
          </a:xfrm>
          <a:prstGeom prst="rect">
            <a:avLst/>
          </a:prstGeom>
        </p:spPr>
      </p:pic>
      <p:pic>
        <p:nvPicPr>
          <p:cNvPr id="7" name="Picture 6">
            <a:extLst>
              <a:ext uri="{FF2B5EF4-FFF2-40B4-BE49-F238E27FC236}">
                <a16:creationId xmlns:a16="http://schemas.microsoft.com/office/drawing/2014/main" id="{73288E44-5616-4299-B0BE-727C9DDC6ACD}"/>
              </a:ext>
            </a:extLst>
          </p:cNvPr>
          <p:cNvPicPr>
            <a:picLocks noChangeAspect="1"/>
          </p:cNvPicPr>
          <p:nvPr/>
        </p:nvPicPr>
        <p:blipFill>
          <a:blip r:embed="rId4"/>
          <a:stretch>
            <a:fillRect/>
          </a:stretch>
        </p:blipFill>
        <p:spPr>
          <a:xfrm>
            <a:off x="4127178" y="3281351"/>
            <a:ext cx="3865593" cy="3215725"/>
          </a:xfrm>
          <a:prstGeom prst="rect">
            <a:avLst/>
          </a:prstGeom>
        </p:spPr>
      </p:pic>
      <p:pic>
        <p:nvPicPr>
          <p:cNvPr id="11" name="Picture 10">
            <a:extLst>
              <a:ext uri="{FF2B5EF4-FFF2-40B4-BE49-F238E27FC236}">
                <a16:creationId xmlns:a16="http://schemas.microsoft.com/office/drawing/2014/main" id="{653A619C-493E-4B54-A503-7F52881DE2E4}"/>
              </a:ext>
            </a:extLst>
          </p:cNvPr>
          <p:cNvPicPr>
            <a:picLocks noChangeAspect="1"/>
          </p:cNvPicPr>
          <p:nvPr/>
        </p:nvPicPr>
        <p:blipFill>
          <a:blip r:embed="rId5"/>
          <a:stretch>
            <a:fillRect/>
          </a:stretch>
        </p:blipFill>
        <p:spPr>
          <a:xfrm>
            <a:off x="1" y="3293076"/>
            <a:ext cx="4041594" cy="3204000"/>
          </a:xfrm>
          <a:prstGeom prst="rect">
            <a:avLst/>
          </a:prstGeom>
        </p:spPr>
      </p:pic>
    </p:spTree>
    <p:extLst>
      <p:ext uri="{BB962C8B-B14F-4D97-AF65-F5344CB8AC3E}">
        <p14:creationId xmlns:p14="http://schemas.microsoft.com/office/powerpoint/2010/main" val="242219455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E6F7A-3221-4A03-9D8C-741F0FDAC4DA}"/>
              </a:ext>
            </a:extLst>
          </p:cNvPr>
          <p:cNvPicPr>
            <a:picLocks noChangeAspect="1"/>
          </p:cNvPicPr>
          <p:nvPr/>
        </p:nvPicPr>
        <p:blipFill>
          <a:blip r:embed="rId2"/>
          <a:stretch>
            <a:fillRect/>
          </a:stretch>
        </p:blipFill>
        <p:spPr>
          <a:xfrm>
            <a:off x="0" y="1"/>
            <a:ext cx="4572000" cy="3669196"/>
          </a:xfrm>
          <a:prstGeom prst="rect">
            <a:avLst/>
          </a:prstGeom>
        </p:spPr>
      </p:pic>
      <p:pic>
        <p:nvPicPr>
          <p:cNvPr id="7" name="Picture 6">
            <a:extLst>
              <a:ext uri="{FF2B5EF4-FFF2-40B4-BE49-F238E27FC236}">
                <a16:creationId xmlns:a16="http://schemas.microsoft.com/office/drawing/2014/main" id="{5B97AD1B-4BA4-4D29-8F3E-3A1F4CB3F6E2}"/>
              </a:ext>
            </a:extLst>
          </p:cNvPr>
          <p:cNvPicPr>
            <a:picLocks noChangeAspect="1"/>
          </p:cNvPicPr>
          <p:nvPr/>
        </p:nvPicPr>
        <p:blipFill>
          <a:blip r:embed="rId3"/>
          <a:stretch>
            <a:fillRect/>
          </a:stretch>
        </p:blipFill>
        <p:spPr>
          <a:xfrm>
            <a:off x="4565768" y="0"/>
            <a:ext cx="4578231" cy="3669196"/>
          </a:xfrm>
          <a:prstGeom prst="rect">
            <a:avLst/>
          </a:prstGeom>
        </p:spPr>
      </p:pic>
      <p:pic>
        <p:nvPicPr>
          <p:cNvPr id="1026" name="Picture 2">
            <a:extLst>
              <a:ext uri="{FF2B5EF4-FFF2-40B4-BE49-F238E27FC236}">
                <a16:creationId xmlns:a16="http://schemas.microsoft.com/office/drawing/2014/main" id="{D3F3BB43-EB53-4DDB-A49E-C46B32805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3669196"/>
            <a:ext cx="3467099" cy="317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5C32B31-CDAC-48BD-992C-825299586AB7}"/>
              </a:ext>
            </a:extLst>
          </p:cNvPr>
          <p:cNvPicPr>
            <a:picLocks noChangeAspect="1"/>
          </p:cNvPicPr>
          <p:nvPr/>
        </p:nvPicPr>
        <p:blipFill>
          <a:blip r:embed="rId5"/>
          <a:stretch>
            <a:fillRect/>
          </a:stretch>
        </p:blipFill>
        <p:spPr>
          <a:xfrm>
            <a:off x="1" y="3669196"/>
            <a:ext cx="4565767" cy="3639498"/>
          </a:xfrm>
          <a:prstGeom prst="rect">
            <a:avLst/>
          </a:prstGeom>
        </p:spPr>
      </p:pic>
    </p:spTree>
    <p:extLst>
      <p:ext uri="{BB962C8B-B14F-4D97-AF65-F5344CB8AC3E}">
        <p14:creationId xmlns:p14="http://schemas.microsoft.com/office/powerpoint/2010/main" val="30666118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1895BE-A16F-4E50-AA53-34BC0A29E88F}"/>
              </a:ext>
            </a:extLst>
          </p:cNvPr>
          <p:cNvPicPr>
            <a:picLocks noChangeAspect="1"/>
          </p:cNvPicPr>
          <p:nvPr/>
        </p:nvPicPr>
        <p:blipFill>
          <a:blip r:embed="rId2"/>
          <a:stretch>
            <a:fillRect/>
          </a:stretch>
        </p:blipFill>
        <p:spPr>
          <a:xfrm>
            <a:off x="0" y="0"/>
            <a:ext cx="5019869" cy="3990615"/>
          </a:xfrm>
          <a:prstGeom prst="rect">
            <a:avLst/>
          </a:prstGeom>
        </p:spPr>
      </p:pic>
      <p:pic>
        <p:nvPicPr>
          <p:cNvPr id="6" name="Picture 5">
            <a:extLst>
              <a:ext uri="{FF2B5EF4-FFF2-40B4-BE49-F238E27FC236}">
                <a16:creationId xmlns:a16="http://schemas.microsoft.com/office/drawing/2014/main" id="{B7614775-FE39-4C04-BB8D-90E612FF03E6}"/>
              </a:ext>
            </a:extLst>
          </p:cNvPr>
          <p:cNvPicPr>
            <a:picLocks noChangeAspect="1"/>
          </p:cNvPicPr>
          <p:nvPr/>
        </p:nvPicPr>
        <p:blipFill>
          <a:blip r:embed="rId3"/>
          <a:stretch>
            <a:fillRect/>
          </a:stretch>
        </p:blipFill>
        <p:spPr>
          <a:xfrm>
            <a:off x="4370226" y="2906376"/>
            <a:ext cx="4773774" cy="3951624"/>
          </a:xfrm>
          <a:prstGeom prst="rect">
            <a:avLst/>
          </a:prstGeom>
        </p:spPr>
      </p:pic>
      <p:pic>
        <p:nvPicPr>
          <p:cNvPr id="8" name="Picture 7">
            <a:extLst>
              <a:ext uri="{FF2B5EF4-FFF2-40B4-BE49-F238E27FC236}">
                <a16:creationId xmlns:a16="http://schemas.microsoft.com/office/drawing/2014/main" id="{AF72F9EF-D465-4F4B-9E92-EB340B262195}"/>
              </a:ext>
            </a:extLst>
          </p:cNvPr>
          <p:cNvPicPr>
            <a:picLocks noChangeAspect="1"/>
          </p:cNvPicPr>
          <p:nvPr/>
        </p:nvPicPr>
        <p:blipFill>
          <a:blip r:embed="rId4"/>
          <a:stretch>
            <a:fillRect/>
          </a:stretch>
        </p:blipFill>
        <p:spPr>
          <a:xfrm>
            <a:off x="0" y="3987531"/>
            <a:ext cx="4216400" cy="2870469"/>
          </a:xfrm>
          <a:prstGeom prst="rect">
            <a:avLst/>
          </a:prstGeom>
        </p:spPr>
      </p:pic>
    </p:spTree>
    <p:extLst>
      <p:ext uri="{BB962C8B-B14F-4D97-AF65-F5344CB8AC3E}">
        <p14:creationId xmlns:p14="http://schemas.microsoft.com/office/powerpoint/2010/main" val="99874566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233061-F3EF-4E1A-BA09-F7D6272A5224}"/>
              </a:ext>
            </a:extLst>
          </p:cNvPr>
          <p:cNvPicPr>
            <a:picLocks noChangeAspect="1"/>
          </p:cNvPicPr>
          <p:nvPr/>
        </p:nvPicPr>
        <p:blipFill>
          <a:blip r:embed="rId2"/>
          <a:stretch>
            <a:fillRect/>
          </a:stretch>
        </p:blipFill>
        <p:spPr>
          <a:xfrm>
            <a:off x="1" y="3262714"/>
            <a:ext cx="4572000" cy="3056822"/>
          </a:xfrm>
          <a:prstGeom prst="rect">
            <a:avLst/>
          </a:prstGeom>
        </p:spPr>
      </p:pic>
      <p:pic>
        <p:nvPicPr>
          <p:cNvPr id="8" name="Picture 7">
            <a:extLst>
              <a:ext uri="{FF2B5EF4-FFF2-40B4-BE49-F238E27FC236}">
                <a16:creationId xmlns:a16="http://schemas.microsoft.com/office/drawing/2014/main" id="{7F5C103F-6C69-425A-9029-512F5AE5DD2D}"/>
              </a:ext>
            </a:extLst>
          </p:cNvPr>
          <p:cNvPicPr>
            <a:picLocks noChangeAspect="1"/>
          </p:cNvPicPr>
          <p:nvPr/>
        </p:nvPicPr>
        <p:blipFill>
          <a:blip r:embed="rId3"/>
          <a:stretch>
            <a:fillRect/>
          </a:stretch>
        </p:blipFill>
        <p:spPr>
          <a:xfrm>
            <a:off x="1" y="0"/>
            <a:ext cx="4572000" cy="3262714"/>
          </a:xfrm>
          <a:prstGeom prst="rect">
            <a:avLst/>
          </a:prstGeom>
        </p:spPr>
      </p:pic>
      <p:pic>
        <p:nvPicPr>
          <p:cNvPr id="10" name="Picture 9">
            <a:extLst>
              <a:ext uri="{FF2B5EF4-FFF2-40B4-BE49-F238E27FC236}">
                <a16:creationId xmlns:a16="http://schemas.microsoft.com/office/drawing/2014/main" id="{5ECF969B-3E83-4A8E-95C1-34B3A2A30E13}"/>
              </a:ext>
            </a:extLst>
          </p:cNvPr>
          <p:cNvPicPr>
            <a:picLocks noChangeAspect="1"/>
          </p:cNvPicPr>
          <p:nvPr/>
        </p:nvPicPr>
        <p:blipFill>
          <a:blip r:embed="rId4"/>
          <a:stretch>
            <a:fillRect/>
          </a:stretch>
        </p:blipFill>
        <p:spPr>
          <a:xfrm>
            <a:off x="4572000" y="3242488"/>
            <a:ext cx="4572000" cy="3077048"/>
          </a:xfrm>
          <a:prstGeom prst="rect">
            <a:avLst/>
          </a:prstGeom>
        </p:spPr>
      </p:pic>
      <p:sp>
        <p:nvSpPr>
          <p:cNvPr id="11" name="TextBox 10">
            <a:extLst>
              <a:ext uri="{FF2B5EF4-FFF2-40B4-BE49-F238E27FC236}">
                <a16:creationId xmlns:a16="http://schemas.microsoft.com/office/drawing/2014/main" id="{5C45DC5F-211F-4A95-9652-2F752DDC47EB}"/>
              </a:ext>
            </a:extLst>
          </p:cNvPr>
          <p:cNvSpPr txBox="1"/>
          <p:nvPr/>
        </p:nvSpPr>
        <p:spPr>
          <a:xfrm>
            <a:off x="506627" y="538464"/>
            <a:ext cx="2262094" cy="369332"/>
          </a:xfrm>
          <a:prstGeom prst="rect">
            <a:avLst/>
          </a:prstGeom>
          <a:noFill/>
        </p:spPr>
        <p:txBody>
          <a:bodyPr wrap="none" rtlCol="0">
            <a:spAutoFit/>
          </a:bodyPr>
          <a:lstStyle/>
          <a:p>
            <a:r>
              <a:rPr lang="en-US" altLang="zh-CN" dirty="0"/>
              <a:t>78 MeV </a:t>
            </a:r>
            <a:r>
              <a:rPr lang="en-US" altLang="zh-CN" baseline="30000" dirty="0"/>
              <a:t>31</a:t>
            </a:r>
            <a:r>
              <a:rPr lang="en-US" altLang="zh-CN" dirty="0"/>
              <a:t>S in gold foil</a:t>
            </a:r>
            <a:endParaRPr lang="zh-CN" altLang="en-US" dirty="0"/>
          </a:p>
        </p:txBody>
      </p:sp>
      <p:sp>
        <p:nvSpPr>
          <p:cNvPr id="12" name="TextBox 11">
            <a:extLst>
              <a:ext uri="{FF2B5EF4-FFF2-40B4-BE49-F238E27FC236}">
                <a16:creationId xmlns:a16="http://schemas.microsoft.com/office/drawing/2014/main" id="{6A8E1EDC-CEE1-4A2B-9058-AC389425CA87}"/>
              </a:ext>
            </a:extLst>
          </p:cNvPr>
          <p:cNvSpPr txBox="1"/>
          <p:nvPr/>
        </p:nvSpPr>
        <p:spPr>
          <a:xfrm>
            <a:off x="574993" y="3781910"/>
            <a:ext cx="1393523" cy="646331"/>
          </a:xfrm>
          <a:prstGeom prst="rect">
            <a:avLst/>
          </a:prstGeom>
          <a:noFill/>
        </p:spPr>
        <p:txBody>
          <a:bodyPr wrap="none" rtlCol="0">
            <a:spAutoFit/>
          </a:bodyPr>
          <a:lstStyle/>
          <a:p>
            <a:r>
              <a:rPr lang="en-US" altLang="zh-CN" dirty="0">
                <a:solidFill>
                  <a:srgbClr val="FF0000"/>
                </a:solidFill>
              </a:rPr>
              <a:t>Red: 200 fs</a:t>
            </a:r>
          </a:p>
          <a:p>
            <a:r>
              <a:rPr lang="en-US" altLang="zh-CN" dirty="0">
                <a:solidFill>
                  <a:srgbClr val="0000FF"/>
                </a:solidFill>
              </a:rPr>
              <a:t>Blue: 1000 fs</a:t>
            </a:r>
            <a:endParaRPr lang="zh-CN" altLang="en-US" dirty="0">
              <a:solidFill>
                <a:srgbClr val="0000FF"/>
              </a:solidFill>
            </a:endParaRPr>
          </a:p>
        </p:txBody>
      </p:sp>
      <p:sp>
        <p:nvSpPr>
          <p:cNvPr id="13" name="TextBox 12">
            <a:extLst>
              <a:ext uri="{FF2B5EF4-FFF2-40B4-BE49-F238E27FC236}">
                <a16:creationId xmlns:a16="http://schemas.microsoft.com/office/drawing/2014/main" id="{FDF4E0D4-62E1-483F-A337-0DCC11403F48}"/>
              </a:ext>
            </a:extLst>
          </p:cNvPr>
          <p:cNvSpPr txBox="1"/>
          <p:nvPr/>
        </p:nvSpPr>
        <p:spPr>
          <a:xfrm>
            <a:off x="7175484" y="4105075"/>
            <a:ext cx="1393523" cy="646331"/>
          </a:xfrm>
          <a:prstGeom prst="rect">
            <a:avLst/>
          </a:prstGeom>
          <a:noFill/>
        </p:spPr>
        <p:txBody>
          <a:bodyPr wrap="none" rtlCol="0">
            <a:spAutoFit/>
          </a:bodyPr>
          <a:lstStyle/>
          <a:p>
            <a:r>
              <a:rPr lang="en-US" altLang="zh-CN" dirty="0">
                <a:solidFill>
                  <a:srgbClr val="FF0000"/>
                </a:solidFill>
              </a:rPr>
              <a:t>Red: 200 fs</a:t>
            </a:r>
          </a:p>
          <a:p>
            <a:r>
              <a:rPr lang="en-US" altLang="zh-CN" dirty="0">
                <a:solidFill>
                  <a:srgbClr val="0000FF"/>
                </a:solidFill>
              </a:rPr>
              <a:t>Blue: 1000 fs</a:t>
            </a:r>
            <a:endParaRPr lang="zh-CN" altLang="en-US" dirty="0">
              <a:solidFill>
                <a:srgbClr val="0000FF"/>
              </a:solidFill>
            </a:endParaRPr>
          </a:p>
        </p:txBody>
      </p:sp>
    </p:spTree>
    <p:extLst>
      <p:ext uri="{BB962C8B-B14F-4D97-AF65-F5344CB8AC3E}">
        <p14:creationId xmlns:p14="http://schemas.microsoft.com/office/powerpoint/2010/main" val="79120950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F2ADE712-77C6-4BEF-9319-7763A327802A}"/>
              </a:ext>
            </a:extLst>
          </p:cNvPr>
          <p:cNvGraphicFramePr>
            <a:graphicFrameLocks noGrp="1"/>
          </p:cNvGraphicFramePr>
          <p:nvPr>
            <p:extLst>
              <p:ext uri="{D42A27DB-BD31-4B8C-83A1-F6EECF244321}">
                <p14:modId xmlns:p14="http://schemas.microsoft.com/office/powerpoint/2010/main" val="1011288454"/>
              </p:ext>
            </p:extLst>
          </p:nvPr>
        </p:nvGraphicFramePr>
        <p:xfrm>
          <a:off x="0" y="152400"/>
          <a:ext cx="9143999" cy="4855090"/>
        </p:xfrm>
        <a:graphic>
          <a:graphicData uri="http://schemas.openxmlformats.org/drawingml/2006/table">
            <a:tbl>
              <a:tblPr firstRow="1" bandRow="1">
                <a:tableStyleId>{5C22544A-7EE6-4342-B048-85BDC9FD1C3A}</a:tableStyleId>
              </a:tblPr>
              <a:tblGrid>
                <a:gridCol w="3387628">
                  <a:extLst>
                    <a:ext uri="{9D8B030D-6E8A-4147-A177-3AD203B41FA5}">
                      <a16:colId xmlns:a16="http://schemas.microsoft.com/office/drawing/2014/main" val="20001"/>
                    </a:ext>
                  </a:extLst>
                </a:gridCol>
                <a:gridCol w="2057237">
                  <a:extLst>
                    <a:ext uri="{9D8B030D-6E8A-4147-A177-3AD203B41FA5}">
                      <a16:colId xmlns:a16="http://schemas.microsoft.com/office/drawing/2014/main" val="655561486"/>
                    </a:ext>
                  </a:extLst>
                </a:gridCol>
                <a:gridCol w="1739706">
                  <a:extLst>
                    <a:ext uri="{9D8B030D-6E8A-4147-A177-3AD203B41FA5}">
                      <a16:colId xmlns:a16="http://schemas.microsoft.com/office/drawing/2014/main" val="2254937897"/>
                    </a:ext>
                  </a:extLst>
                </a:gridCol>
                <a:gridCol w="1959428">
                  <a:extLst>
                    <a:ext uri="{9D8B030D-6E8A-4147-A177-3AD203B41FA5}">
                      <a16:colId xmlns:a16="http://schemas.microsoft.com/office/drawing/2014/main" val="4178651153"/>
                    </a:ext>
                  </a:extLst>
                </a:gridCol>
              </a:tblGrid>
              <a:tr h="430645">
                <a:tc>
                  <a:txBody>
                    <a:bodyPr/>
                    <a:lstStyle/>
                    <a:p>
                      <a:pPr algn="ctr"/>
                      <a:r>
                        <a:rPr lang="en-US" altLang="zh-CN" sz="1800" b="0" dirty="0">
                          <a:solidFill>
                            <a:schemeClr val="tx1"/>
                          </a:solidFill>
                          <a:latin typeface="Times New Roman" panose="02020603050405020304" pitchFamily="18" charset="0"/>
                          <a:cs typeface="Times New Roman" panose="02020603050405020304" pitchFamily="18" charset="0"/>
                        </a:rPr>
                        <a:t>Beam / Projectile / Incident particle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30000" dirty="0">
                          <a:solidFill>
                            <a:schemeClr val="tx1"/>
                          </a:solidFill>
                          <a:latin typeface="Times New Roman" panose="02020603050405020304" pitchFamily="18" charset="0"/>
                          <a:cs typeface="Times New Roman" panose="02020603050405020304" pitchFamily="18" charset="0"/>
                        </a:rPr>
                        <a:t>13</a:t>
                      </a:r>
                      <a:r>
                        <a:rPr lang="en-US" altLang="zh-CN" sz="1800" b="0" dirty="0">
                          <a:solidFill>
                            <a:schemeClr val="tx1"/>
                          </a:solidFill>
                          <a:latin typeface="Times New Roman" panose="02020603050405020304" pitchFamily="18" charset="0"/>
                          <a:cs typeface="Times New Roman" panose="02020603050405020304" pitchFamily="18" charset="0"/>
                        </a:rPr>
                        <a:t>C</a:t>
                      </a:r>
                      <a:r>
                        <a:rPr lang="en-US" altLang="zh-CN" sz="1800" b="0" baseline="30000" dirty="0">
                          <a:solidFill>
                            <a:schemeClr val="tx1"/>
                          </a:solidFill>
                          <a:latin typeface="Times New Roman" panose="02020603050405020304" pitchFamily="18" charset="0"/>
                          <a:cs typeface="Times New Roman" panose="02020603050405020304" pitchFamily="18" charset="0"/>
                        </a:rPr>
                        <a:t>4+</a:t>
                      </a:r>
                      <a:endParaRPr lang="en-US" sz="1800" b="0" baseline="3000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30000" dirty="0">
                          <a:solidFill>
                            <a:schemeClr val="tx1"/>
                          </a:solidFill>
                          <a:latin typeface="Times New Roman" panose="02020603050405020304" pitchFamily="18" charset="0"/>
                          <a:cs typeface="Times New Roman" panose="02020603050405020304" pitchFamily="18" charset="0"/>
                        </a:rPr>
                        <a:t>16</a:t>
                      </a:r>
                      <a:r>
                        <a:rPr lang="en-US" altLang="zh-CN" sz="1800" b="0" dirty="0">
                          <a:solidFill>
                            <a:schemeClr val="tx1"/>
                          </a:solidFill>
                          <a:latin typeface="Times New Roman" panose="02020603050405020304" pitchFamily="18" charset="0"/>
                          <a:cs typeface="Times New Roman" panose="02020603050405020304" pitchFamily="18" charset="0"/>
                        </a:rPr>
                        <a:t>O</a:t>
                      </a:r>
                      <a:r>
                        <a:rPr lang="en-US" altLang="zh-CN" sz="1800" b="0" baseline="30000" dirty="0">
                          <a:solidFill>
                            <a:schemeClr val="tx1"/>
                          </a:solidFill>
                          <a:latin typeface="Times New Roman" panose="02020603050405020304" pitchFamily="18" charset="0"/>
                          <a:cs typeface="Times New Roman" panose="02020603050405020304" pitchFamily="18" charset="0"/>
                        </a:rPr>
                        <a:t>4+</a:t>
                      </a:r>
                      <a:endParaRPr lang="en-US" sz="1800" b="0" baseline="3000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baseline="3000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306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Times New Roman" panose="02020603050405020304" pitchFamily="18" charset="0"/>
                          <a:cs typeface="Times New Roman" panose="02020603050405020304" pitchFamily="18" charset="0"/>
                        </a:rPr>
                        <a:t>Target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0" baseline="30000" dirty="0">
                          <a:solidFill>
                            <a:schemeClr val="tx1"/>
                          </a:solidFill>
                          <a:latin typeface="Times New Roman" panose="02020603050405020304" pitchFamily="18" charset="0"/>
                          <a:cs typeface="Times New Roman" panose="02020603050405020304" pitchFamily="18" charset="0"/>
                        </a:rPr>
                        <a:t>12</a:t>
                      </a:r>
                      <a:r>
                        <a:rPr lang="en-US" altLang="zh-CN" sz="1800" b="0" dirty="0">
                          <a:solidFill>
                            <a:schemeClr val="tx1"/>
                          </a:solidFill>
                          <a:latin typeface="Times New Roman" panose="02020603050405020304" pitchFamily="18" charset="0"/>
                          <a:cs typeface="Times New Roman" panose="02020603050405020304" pitchFamily="18" charset="0"/>
                        </a:rPr>
                        <a:t>C</a:t>
                      </a:r>
                      <a:endParaRPr lang="en-US" sz="1800" b="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0" baseline="30000" dirty="0">
                          <a:solidFill>
                            <a:schemeClr val="tx1"/>
                          </a:solidFill>
                          <a:latin typeface="Times New Roman" panose="02020603050405020304" pitchFamily="18" charset="0"/>
                          <a:cs typeface="Times New Roman" panose="02020603050405020304" pitchFamily="18" charset="0"/>
                        </a:rPr>
                        <a:t>3</a:t>
                      </a:r>
                      <a:r>
                        <a:rPr lang="en-US" altLang="zh-CN" sz="1800" b="0" dirty="0">
                          <a:solidFill>
                            <a:schemeClr val="tx1"/>
                          </a:solidFill>
                          <a:latin typeface="Times New Roman" panose="02020603050405020304" pitchFamily="18" charset="0"/>
                          <a:cs typeface="Times New Roman" panose="02020603050405020304" pitchFamily="18" charset="0"/>
                        </a:rPr>
                        <a:t>He</a:t>
                      </a:r>
                      <a:endParaRPr lang="en-US" sz="1800" b="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30000" dirty="0">
                          <a:solidFill>
                            <a:schemeClr val="tx1"/>
                          </a:solidFill>
                          <a:latin typeface="Times New Roman" panose="02020603050405020304" pitchFamily="18" charset="0"/>
                          <a:cs typeface="Times New Roman" panose="02020603050405020304" pitchFamily="18" charset="0"/>
                        </a:rPr>
                        <a:t>14</a:t>
                      </a:r>
                      <a:r>
                        <a:rPr lang="en-US" sz="1800" b="0" dirty="0">
                          <a:solidFill>
                            <a:schemeClr val="tx1"/>
                          </a:solidFill>
                          <a:latin typeface="Times New Roman" panose="02020603050405020304" pitchFamily="18" charset="0"/>
                          <a:cs typeface="Times New Roman" panose="02020603050405020304" pitchFamily="18" charset="0"/>
                        </a:rPr>
                        <a:t>N</a:t>
                      </a:r>
                      <a:r>
                        <a:rPr lang="en-US" sz="1800" b="0" baseline="30000" dirty="0">
                          <a:solidFill>
                            <a:schemeClr val="tx1"/>
                          </a:solidFill>
                          <a:latin typeface="Times New Roman" panose="02020603050405020304" pitchFamily="18" charset="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30645">
                <a:tc>
                  <a:txBody>
                    <a:bodyPr/>
                    <a:lstStyle/>
                    <a:p>
                      <a:pPr algn="ctr"/>
                      <a:r>
                        <a:rPr lang="en-US" altLang="zh-CN" sz="1800" b="0" dirty="0">
                          <a:solidFill>
                            <a:schemeClr val="tx1"/>
                          </a:solidFill>
                          <a:latin typeface="Times New Roman" panose="02020603050405020304" pitchFamily="18" charset="0"/>
                          <a:cs typeface="Times New Roman" panose="02020603050405020304" pitchFamily="18" charset="0"/>
                        </a:rPr>
                        <a:t>Backing foil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0" dirty="0">
                          <a:solidFill>
                            <a:schemeClr val="tx1"/>
                          </a:solidFill>
                          <a:latin typeface="Times New Roman" panose="02020603050405020304" pitchFamily="18" charset="0"/>
                          <a:cs typeface="Times New Roman" panose="02020603050405020304" pitchFamily="18" charset="0"/>
                        </a:rPr>
                        <a:t>Self-supporting or </a:t>
                      </a:r>
                      <a:r>
                        <a:rPr lang="en-US" sz="1800" b="0" dirty="0">
                          <a:solidFill>
                            <a:schemeClr val="tx1"/>
                          </a:solidFill>
                          <a:latin typeface="Times New Roman" panose="02020603050405020304" pitchFamily="18" charset="0"/>
                          <a:cs typeface="Times New Roman" panose="02020603050405020304" pitchFamily="18" charset="0"/>
                        </a:rPr>
                        <a:t>Ni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latin typeface="Times New Roman" panose="02020603050405020304" pitchFamily="18" charset="0"/>
                          <a:cs typeface="Times New Roman" panose="02020603050405020304" pitchFamily="18" charset="0"/>
                        </a:rPr>
                        <a:t>Mg, Al, Ta, Au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0" dirty="0">
                          <a:solidFill>
                            <a:schemeClr val="tx1"/>
                          </a:solidFill>
                          <a:latin typeface="Times New Roman" panose="02020603050405020304" pitchFamily="18" charset="0"/>
                          <a:cs typeface="Times New Roman" panose="02020603050405020304" pitchFamily="18" charset="0"/>
                        </a:rPr>
                        <a:t>Ta, W, Mo</a:t>
                      </a:r>
                      <a:endParaRPr lang="en-US" sz="1800" b="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30645">
                <a:tc>
                  <a:txBody>
                    <a:bodyPr/>
                    <a:lstStyle/>
                    <a:p>
                      <a:pPr algn="ctr"/>
                      <a:r>
                        <a:rPr lang="en-US" altLang="zh-CN" sz="1800" dirty="0">
                          <a:latin typeface="Times New Roman" panose="02020603050405020304" pitchFamily="18" charset="0"/>
                          <a:cs typeface="Times New Roman" panose="02020603050405020304" pitchFamily="18" charset="0"/>
                        </a:rPr>
                        <a:t>Thickness of foil</a:t>
                      </a:r>
                      <a:endParaRPr lang="en-US" altLang="zh-CN" sz="1800" b="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Times New Roman" panose="02020603050405020304" pitchFamily="18" charset="0"/>
                          <a:cs typeface="Times New Roman" panose="02020603050405020304" pitchFamily="18" charset="0"/>
                        </a:rPr>
                        <a:t>25 μm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Times New Roman" panose="02020603050405020304" pitchFamily="18" charset="0"/>
                          <a:cs typeface="Times New Roman" panose="02020603050405020304" pitchFamily="18" charset="0"/>
                        </a:rPr>
                        <a:t>25 μm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Times New Roman" panose="02020603050405020304" pitchFamily="18" charset="0"/>
                          <a:cs typeface="Times New Roman" panose="02020603050405020304" pitchFamily="18" charset="0"/>
                        </a:rPr>
                        <a:t>500 μm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4844654"/>
                  </a:ext>
                </a:extLst>
              </a:tr>
              <a:tr h="430645">
                <a:tc>
                  <a:txBody>
                    <a:bodyPr/>
                    <a:lstStyle/>
                    <a:p>
                      <a:pPr algn="ctr"/>
                      <a:r>
                        <a:rPr lang="en-US" altLang="zh-CN" sz="1800" b="0" i="0" baseline="0" dirty="0" err="1">
                          <a:solidFill>
                            <a:schemeClr val="tx1"/>
                          </a:solidFill>
                          <a:latin typeface="Times New Roman" panose="02020603050405020304" pitchFamily="18" charset="0"/>
                          <a:cs typeface="Times New Roman" panose="02020603050405020304" pitchFamily="18" charset="0"/>
                        </a:rPr>
                        <a:t>Ejectile</a:t>
                      </a:r>
                      <a:r>
                        <a:rPr lang="en-US" altLang="zh-CN" sz="1800" b="0" i="0" baseline="0" dirty="0">
                          <a:solidFill>
                            <a:schemeClr val="tx1"/>
                          </a:solidFill>
                          <a:latin typeface="Times New Roman" panose="02020603050405020304" pitchFamily="18" charset="0"/>
                          <a:cs typeface="Times New Roman" panose="02020603050405020304" pitchFamily="18" charset="0"/>
                        </a:rPr>
                        <a:t> / Fragment</a:t>
                      </a:r>
                      <a:endParaRPr lang="en-US" sz="1800" b="0" i="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0" i="1" baseline="0" dirty="0">
                          <a:solidFill>
                            <a:schemeClr val="tx1"/>
                          </a:solidFill>
                          <a:latin typeface="Times New Roman" panose="02020603050405020304" pitchFamily="18" charset="0"/>
                          <a:cs typeface="Times New Roman" panose="02020603050405020304" pitchFamily="18" charset="0"/>
                        </a:rPr>
                        <a:t>α</a:t>
                      </a:r>
                      <a:endParaRPr lang="en-US" sz="1800" b="0" i="1"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0" dirty="0">
                          <a:solidFill>
                            <a:schemeClr val="tx1"/>
                          </a:solidFill>
                          <a:latin typeface="Times New Roman" panose="02020603050405020304" pitchFamily="18" charset="0"/>
                          <a:cs typeface="Times New Roman" panose="02020603050405020304" pitchFamily="18" charset="0"/>
                        </a:rPr>
                        <a:t>Proton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6431920"/>
                  </a:ext>
                </a:extLst>
              </a:tr>
              <a:tr h="430645">
                <a:tc>
                  <a:txBody>
                    <a:bodyPr/>
                    <a:lstStyle/>
                    <a:p>
                      <a:pPr algn="ctr"/>
                      <a:r>
                        <a:rPr lang="en-US" sz="1800" b="0" i="0" baseline="0" dirty="0">
                          <a:solidFill>
                            <a:schemeClr val="tx1"/>
                          </a:solidFill>
                          <a:latin typeface="Times New Roman" panose="02020603050405020304" pitchFamily="18" charset="0"/>
                          <a:cs typeface="Times New Roman" panose="02020603050405020304" pitchFamily="18" charset="0"/>
                        </a:rPr>
                        <a:t>Recoil / Residual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30000" dirty="0">
                          <a:solidFill>
                            <a:schemeClr val="tx1"/>
                          </a:solidFill>
                          <a:latin typeface="Times New Roman" panose="02020603050405020304" pitchFamily="18" charset="0"/>
                          <a:cs typeface="Times New Roman" panose="02020603050405020304" pitchFamily="18" charset="0"/>
                        </a:rPr>
                        <a:t>21</a:t>
                      </a:r>
                      <a:r>
                        <a:rPr lang="en-US" sz="1800" b="0" baseline="0" dirty="0">
                          <a:solidFill>
                            <a:schemeClr val="tx1"/>
                          </a:solidFill>
                          <a:latin typeface="Times New Roman" panose="02020603050405020304" pitchFamily="18" charset="0"/>
                          <a:cs typeface="Times New Roman" panose="02020603050405020304" pitchFamily="18" charset="0"/>
                        </a:rPr>
                        <a:t>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30000" dirty="0">
                          <a:solidFill>
                            <a:schemeClr val="tx1"/>
                          </a:solidFill>
                          <a:latin typeface="Times New Roman" panose="02020603050405020304" pitchFamily="18" charset="0"/>
                          <a:cs typeface="Times New Roman" panose="02020603050405020304" pitchFamily="18" charset="0"/>
                        </a:rPr>
                        <a:t>18</a:t>
                      </a:r>
                      <a:r>
                        <a:rPr lang="en-US" sz="1800" b="0" baseline="0" dirty="0">
                          <a:solidFill>
                            <a:schemeClr val="tx1"/>
                          </a:solidFill>
                          <a:latin typeface="Times New Roman" panose="02020603050405020304" pitchFamily="18" charset="0"/>
                          <a:cs typeface="Times New Roman" panose="02020603050405020304" pitchFamily="18" charset="0"/>
                        </a:rPr>
                        <a:t>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30000" dirty="0">
                          <a:solidFill>
                            <a:schemeClr val="tx1"/>
                          </a:solidFill>
                          <a:latin typeface="Times New Roman" panose="02020603050405020304" pitchFamily="18" charset="0"/>
                          <a:cs typeface="Times New Roman" panose="02020603050405020304" pitchFamily="18" charset="0"/>
                        </a:rPr>
                        <a:t>15</a:t>
                      </a:r>
                      <a:r>
                        <a:rPr lang="en-US" sz="1800" b="0" baseline="0" dirty="0">
                          <a:solidFill>
                            <a:schemeClr val="tx1"/>
                          </a:solidFill>
                          <a:latin typeface="Times New Roman" panose="02020603050405020304" pitchFamily="18" charset="0"/>
                          <a:cs typeface="Times New Roman" panose="02020603050405020304" pitchFamily="18" charset="0"/>
                        </a:rPr>
                        <a:t>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9580623"/>
                  </a:ext>
                </a:extLst>
              </a:tr>
              <a:tr h="430645">
                <a:tc>
                  <a:txBody>
                    <a:bodyPr/>
                    <a:lstStyle/>
                    <a:p>
                      <a:pPr algn="ctr"/>
                      <a:r>
                        <a:rPr lang="en-US" altLang="zh-CN" sz="1800" b="0" dirty="0">
                          <a:solidFill>
                            <a:schemeClr val="tx1"/>
                          </a:solidFill>
                          <a:latin typeface="Times New Roman" panose="02020603050405020304" pitchFamily="18" charset="0"/>
                          <a:cs typeface="Times New Roman" panose="02020603050405020304" pitchFamily="18" charset="0"/>
                        </a:rPr>
                        <a:t>Beam energy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0" dirty="0">
                          <a:solidFill>
                            <a:schemeClr val="tx1"/>
                          </a:solidFill>
                          <a:latin typeface="Times New Roman" panose="02020603050405020304" pitchFamily="18" charset="0"/>
                          <a:cs typeface="Times New Roman" panose="02020603050405020304" pitchFamily="18" charset="0"/>
                        </a:rPr>
                        <a:t>19.7 MeV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0" dirty="0">
                          <a:solidFill>
                            <a:schemeClr val="tx1"/>
                          </a:solidFill>
                          <a:latin typeface="Times New Roman" panose="02020603050405020304" pitchFamily="18" charset="0"/>
                          <a:cs typeface="Times New Roman" panose="02020603050405020304" pitchFamily="18" charset="0"/>
                        </a:rPr>
                        <a:t>26.51 MeV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30645">
                <a:tc>
                  <a:txBody>
                    <a:bodyPr/>
                    <a:lstStyle/>
                    <a:p>
                      <a:pPr algn="ctr"/>
                      <a:r>
                        <a:rPr lang="en-US" altLang="zh-CN" sz="1800" b="0" dirty="0">
                          <a:solidFill>
                            <a:schemeClr val="tx1"/>
                          </a:solidFill>
                          <a:latin typeface="Times New Roman" panose="02020603050405020304" pitchFamily="18" charset="0"/>
                          <a:cs typeface="Times New Roman" panose="02020603050405020304" pitchFamily="18" charset="0"/>
                        </a:rPr>
                        <a:t>Implanted areal density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latin typeface="Times New Roman" panose="02020603050405020304" pitchFamily="18" charset="0"/>
                          <a:cs typeface="Times New Roman" panose="02020603050405020304" pitchFamily="18" charset="0"/>
                        </a:rPr>
                        <a:t>3.6</a:t>
                      </a:r>
                      <a:r>
                        <a:rPr lang="en-US" altLang="zh-CN" sz="1800" i="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10</a:t>
                      </a:r>
                      <a:r>
                        <a:rPr lang="en-US" altLang="zh-CN" sz="1800" baseline="30000" dirty="0">
                          <a:latin typeface="Times New Roman" panose="02020603050405020304" pitchFamily="18" charset="0"/>
                          <a:cs typeface="Times New Roman" panose="02020603050405020304" pitchFamily="18" charset="0"/>
                        </a:rPr>
                        <a:t>17</a:t>
                      </a:r>
                      <a:r>
                        <a:rPr lang="en-US" altLang="zh-CN" sz="1800" dirty="0">
                          <a:latin typeface="Times New Roman" panose="02020603050405020304" pitchFamily="18" charset="0"/>
                          <a:cs typeface="Times New Roman" panose="02020603050405020304" pitchFamily="18" charset="0"/>
                        </a:rPr>
                        <a:t> ions</a:t>
                      </a:r>
                      <a:r>
                        <a:rPr lang="en-US" altLang="zh-CN" sz="1800" i="1"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cm</a:t>
                      </a:r>
                      <a:r>
                        <a:rPr lang="en-US" altLang="zh-CN" sz="1800" baseline="30000" dirty="0">
                          <a:latin typeface="Times New Roman" panose="02020603050405020304" pitchFamily="18" charset="0"/>
                          <a:cs typeface="Times New Roman" panose="02020603050405020304" pitchFamily="18" charset="0"/>
                        </a:rPr>
                        <a:t>2</a:t>
                      </a:r>
                      <a:endParaRPr lang="en-US" altLang="zh-CN"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Times New Roman" panose="02020603050405020304" pitchFamily="18" charset="0"/>
                          <a:cs typeface="Times New Roman" panose="02020603050405020304" pitchFamily="18" charset="0"/>
                        </a:rPr>
                        <a:t>13-21</a:t>
                      </a:r>
                      <a:r>
                        <a:rPr lang="en-US" altLang="zh-CN" sz="1800" i="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10</a:t>
                      </a:r>
                      <a:r>
                        <a:rPr lang="en-US" altLang="zh-CN" sz="1800" baseline="30000" dirty="0">
                          <a:latin typeface="Times New Roman" panose="02020603050405020304" pitchFamily="18" charset="0"/>
                          <a:cs typeface="Times New Roman" panose="02020603050405020304" pitchFamily="18" charset="0"/>
                        </a:rPr>
                        <a:t>17</a:t>
                      </a:r>
                      <a:r>
                        <a:rPr lang="en-US" altLang="zh-CN" sz="1800" dirty="0">
                          <a:latin typeface="Times New Roman" panose="02020603050405020304" pitchFamily="18" charset="0"/>
                          <a:cs typeface="Times New Roman" panose="02020603050405020304" pitchFamily="18" charset="0"/>
                        </a:rPr>
                        <a:t> ions</a:t>
                      </a:r>
                      <a:r>
                        <a:rPr lang="en-US" altLang="zh-CN" sz="1800" i="1"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cm</a:t>
                      </a:r>
                      <a:r>
                        <a:rPr lang="en-US" altLang="zh-CN" sz="1800" baseline="30000" dirty="0">
                          <a:latin typeface="Times New Roman" panose="02020603050405020304" pitchFamily="18" charset="0"/>
                          <a:cs typeface="Times New Roman" panose="02020603050405020304" pitchFamily="18" charset="0"/>
                        </a:rPr>
                        <a:t>2</a:t>
                      </a:r>
                      <a:endParaRPr lang="en-US" altLang="zh-CN"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30645">
                <a:tc>
                  <a:txBody>
                    <a:bodyPr/>
                    <a:lstStyle/>
                    <a:p>
                      <a:pPr algn="ctr"/>
                      <a:r>
                        <a:rPr lang="en-US" altLang="zh-CN" sz="1800" b="0" baseline="0" dirty="0">
                          <a:solidFill>
                            <a:schemeClr val="tx1"/>
                          </a:solidFill>
                          <a:latin typeface="Times New Roman" panose="02020603050405020304" pitchFamily="18" charset="0"/>
                          <a:cs typeface="Times New Roman" panose="02020603050405020304" pitchFamily="18" charset="0"/>
                        </a:rPr>
                        <a:t>Thickness of Δ</a:t>
                      </a:r>
                      <a:r>
                        <a:rPr lang="en-US" altLang="zh-CN" sz="1800" b="0" i="1" baseline="0" dirty="0">
                          <a:solidFill>
                            <a:schemeClr val="tx1"/>
                          </a:solidFill>
                          <a:latin typeface="Times New Roman" panose="02020603050405020304" pitchFamily="18" charset="0"/>
                          <a:cs typeface="Times New Roman" panose="02020603050405020304" pitchFamily="18" charset="0"/>
                        </a:rPr>
                        <a:t>E </a:t>
                      </a:r>
                      <a:r>
                        <a:rPr lang="en-US" altLang="zh-CN" sz="1800" b="0" i="0" baseline="0" dirty="0">
                          <a:solidFill>
                            <a:schemeClr val="tx1"/>
                          </a:solidFill>
                          <a:latin typeface="Times New Roman" panose="02020603050405020304" pitchFamily="18" charset="0"/>
                          <a:cs typeface="Times New Roman" panose="02020603050405020304" pitchFamily="18" charset="0"/>
                        </a:rPr>
                        <a:t>detector</a:t>
                      </a:r>
                      <a:endParaRPr lang="en-US" sz="1800" b="0" i="1"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0" dirty="0">
                          <a:solidFill>
                            <a:schemeClr val="tx1"/>
                          </a:solidFill>
                          <a:latin typeface="Times New Roman" panose="02020603050405020304" pitchFamily="18" charset="0"/>
                          <a:cs typeface="Times New Roman" panose="02020603050405020304" pitchFamily="18" charset="0"/>
                        </a:rPr>
                        <a:t>200 </a:t>
                      </a:r>
                      <a:r>
                        <a:rPr lang="en-US" altLang="zh-CN" sz="1800" b="0" baseline="0" dirty="0">
                          <a:solidFill>
                            <a:schemeClr val="tx1"/>
                          </a:solidFill>
                          <a:latin typeface="Times New Roman" panose="02020603050405020304" pitchFamily="18" charset="0"/>
                          <a:cs typeface="Times New Roman" panose="02020603050405020304" pitchFamily="18" charset="0"/>
                        </a:rPr>
                        <a:t>μm</a:t>
                      </a: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30645">
                <a:tc>
                  <a:txBody>
                    <a:bodyPr/>
                    <a:lstStyle/>
                    <a:p>
                      <a:pPr algn="ctr"/>
                      <a:r>
                        <a:rPr lang="en-US" altLang="zh-CN" sz="1800" b="0" baseline="0" dirty="0">
                          <a:solidFill>
                            <a:schemeClr val="tx1"/>
                          </a:solidFill>
                          <a:latin typeface="Times New Roman" panose="02020603050405020304" pitchFamily="18" charset="0"/>
                          <a:cs typeface="Times New Roman" panose="02020603050405020304" pitchFamily="18" charset="0"/>
                        </a:rPr>
                        <a:t>Thickness of </a:t>
                      </a:r>
                      <a:r>
                        <a:rPr lang="en-US" altLang="zh-CN" sz="1800" b="0" i="1" baseline="0" dirty="0">
                          <a:solidFill>
                            <a:schemeClr val="tx1"/>
                          </a:solidFill>
                          <a:latin typeface="Times New Roman" panose="02020603050405020304" pitchFamily="18" charset="0"/>
                          <a:cs typeface="Times New Roman" panose="02020603050405020304" pitchFamily="18" charset="0"/>
                        </a:rPr>
                        <a:t>E</a:t>
                      </a:r>
                      <a:r>
                        <a:rPr lang="en-US" altLang="zh-CN" sz="1800" b="0" i="0" baseline="0" dirty="0">
                          <a:solidFill>
                            <a:schemeClr val="tx1"/>
                          </a:solidFill>
                          <a:latin typeface="Times New Roman" panose="02020603050405020304" pitchFamily="18" charset="0"/>
                          <a:cs typeface="Times New Roman" panose="02020603050405020304" pitchFamily="18" charset="0"/>
                        </a:rPr>
                        <a:t> detector</a:t>
                      </a:r>
                      <a:endParaRPr lang="en-US" altLang="zh-CN" sz="1800" b="0" i="1"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0" dirty="0">
                          <a:solidFill>
                            <a:schemeClr val="tx1"/>
                          </a:solidFill>
                          <a:latin typeface="Times New Roman" panose="02020603050405020304" pitchFamily="18" charset="0"/>
                          <a:cs typeface="Times New Roman" panose="02020603050405020304" pitchFamily="18" charset="0"/>
                        </a:rPr>
                        <a:t>1600 </a:t>
                      </a:r>
                      <a:r>
                        <a:rPr lang="en-US" altLang="zh-CN" sz="1800" b="0" baseline="0" dirty="0">
                          <a:solidFill>
                            <a:schemeClr val="tx1"/>
                          </a:solidFill>
                          <a:latin typeface="Times New Roman" panose="02020603050405020304" pitchFamily="18" charset="0"/>
                          <a:cs typeface="Times New Roman" panose="02020603050405020304" pitchFamily="18" charset="0"/>
                        </a:rPr>
                        <a:t>μm</a:t>
                      </a: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30645">
                <a:tc>
                  <a:txBody>
                    <a:bodyPr/>
                    <a:lstStyle/>
                    <a:p>
                      <a:pPr algn="ctr"/>
                      <a:r>
                        <a:rPr lang="en-US" altLang="zh-CN" sz="1800" b="0" i="1" baseline="0" dirty="0">
                          <a:solidFill>
                            <a:schemeClr val="tx1"/>
                          </a:solidFill>
                          <a:latin typeface="Times New Roman" panose="02020603050405020304" pitchFamily="18" charset="0"/>
                          <a:cs typeface="Times New Roman" panose="02020603050405020304" pitchFamily="18" charset="0"/>
                        </a:rPr>
                        <a:t>γ</a:t>
                      </a:r>
                      <a:r>
                        <a:rPr lang="en-US" altLang="zh-CN" sz="1800" b="0" i="0" baseline="0" dirty="0">
                          <a:solidFill>
                            <a:schemeClr val="tx1"/>
                          </a:solidFill>
                          <a:latin typeface="Times New Roman" panose="02020603050405020304" pitchFamily="18" charset="0"/>
                          <a:cs typeface="Times New Roman" panose="02020603050405020304" pitchFamily="18" charset="0"/>
                        </a:rPr>
                        <a:t>-ray detector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baseline="0" dirty="0">
                          <a:solidFill>
                            <a:schemeClr val="tx1"/>
                          </a:solidFill>
                          <a:latin typeface="Times New Roman" panose="02020603050405020304" pitchFamily="18" charset="0"/>
                          <a:cs typeface="Times New Roman" panose="02020603050405020304" pitchFamily="18" charset="0"/>
                        </a:rPr>
                        <a:t>Ge(Li)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Times New Roman" panose="02020603050405020304" pitchFamily="18" charset="0"/>
                          <a:cs typeface="Times New Roman" panose="02020603050405020304" pitchFamily="18" charset="0"/>
                        </a:rPr>
                        <a:t>Ge(Li)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800" b="0" baseline="0" dirty="0">
                        <a:solidFill>
                          <a:schemeClr val="tx1"/>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193054"/>
                  </a:ext>
                </a:extLst>
              </a:tr>
            </a:tbl>
          </a:graphicData>
        </a:graphic>
      </p:graphicFrame>
    </p:spTree>
    <p:extLst>
      <p:ext uri="{BB962C8B-B14F-4D97-AF65-F5344CB8AC3E}">
        <p14:creationId xmlns:p14="http://schemas.microsoft.com/office/powerpoint/2010/main" val="37692822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A9009-2A7C-4BCD-9498-2C1311C9D83C}"/>
              </a:ext>
            </a:extLst>
          </p:cNvPr>
          <p:cNvPicPr>
            <a:picLocks noChangeAspect="1"/>
          </p:cNvPicPr>
          <p:nvPr/>
        </p:nvPicPr>
        <p:blipFill>
          <a:blip r:embed="rId2"/>
          <a:stretch>
            <a:fillRect/>
          </a:stretch>
        </p:blipFill>
        <p:spPr>
          <a:xfrm>
            <a:off x="0" y="0"/>
            <a:ext cx="4572000" cy="3592286"/>
          </a:xfrm>
          <a:prstGeom prst="rect">
            <a:avLst/>
          </a:prstGeom>
        </p:spPr>
      </p:pic>
      <p:pic>
        <p:nvPicPr>
          <p:cNvPr id="5" name="Picture 4">
            <a:extLst>
              <a:ext uri="{FF2B5EF4-FFF2-40B4-BE49-F238E27FC236}">
                <a16:creationId xmlns:a16="http://schemas.microsoft.com/office/drawing/2014/main" id="{DFB9E611-426E-4727-9108-84D813F82B49}"/>
              </a:ext>
            </a:extLst>
          </p:cNvPr>
          <p:cNvPicPr>
            <a:picLocks noChangeAspect="1"/>
          </p:cNvPicPr>
          <p:nvPr/>
        </p:nvPicPr>
        <p:blipFill>
          <a:blip r:embed="rId3"/>
          <a:stretch>
            <a:fillRect/>
          </a:stretch>
        </p:blipFill>
        <p:spPr>
          <a:xfrm>
            <a:off x="0" y="3648075"/>
            <a:ext cx="6296025" cy="3209925"/>
          </a:xfrm>
          <a:prstGeom prst="rect">
            <a:avLst/>
          </a:prstGeom>
        </p:spPr>
      </p:pic>
    </p:spTree>
    <p:extLst>
      <p:ext uri="{BB962C8B-B14F-4D97-AF65-F5344CB8AC3E}">
        <p14:creationId xmlns:p14="http://schemas.microsoft.com/office/powerpoint/2010/main" val="25465711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0B6BB84-7B80-479C-BA98-8105383A8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901" y="0"/>
            <a:ext cx="3467099" cy="317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678C4C6-2F38-4C72-BE72-80E783F09B94}"/>
              </a:ext>
            </a:extLst>
          </p:cNvPr>
          <p:cNvPicPr>
            <a:picLocks noChangeAspect="1"/>
          </p:cNvPicPr>
          <p:nvPr/>
        </p:nvPicPr>
        <p:blipFill>
          <a:blip r:embed="rId3"/>
          <a:stretch>
            <a:fillRect/>
          </a:stretch>
        </p:blipFill>
        <p:spPr>
          <a:xfrm>
            <a:off x="0" y="2895600"/>
            <a:ext cx="6496050" cy="3962400"/>
          </a:xfrm>
          <a:prstGeom prst="rect">
            <a:avLst/>
          </a:prstGeom>
        </p:spPr>
      </p:pic>
    </p:spTree>
    <p:extLst>
      <p:ext uri="{BB962C8B-B14F-4D97-AF65-F5344CB8AC3E}">
        <p14:creationId xmlns:p14="http://schemas.microsoft.com/office/powerpoint/2010/main" val="3932278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369B7-4029-4507-A493-D08796C25F30}"/>
              </a:ext>
            </a:extLst>
          </p:cNvPr>
          <p:cNvPicPr>
            <a:picLocks noChangeAspect="1"/>
          </p:cNvPicPr>
          <p:nvPr/>
        </p:nvPicPr>
        <p:blipFill>
          <a:blip r:embed="rId2"/>
          <a:stretch>
            <a:fillRect/>
          </a:stretch>
        </p:blipFill>
        <p:spPr>
          <a:xfrm>
            <a:off x="222250" y="0"/>
            <a:ext cx="8699500" cy="6858000"/>
          </a:xfrm>
          <a:prstGeom prst="rect">
            <a:avLst/>
          </a:prstGeom>
        </p:spPr>
      </p:pic>
    </p:spTree>
    <p:extLst>
      <p:ext uri="{BB962C8B-B14F-4D97-AF65-F5344CB8AC3E}">
        <p14:creationId xmlns:p14="http://schemas.microsoft.com/office/powerpoint/2010/main" val="2948116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1E45E-4709-45CB-9C8B-4ACCCDDA2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815" y="0"/>
            <a:ext cx="5574369" cy="6858000"/>
          </a:xfrm>
          <a:prstGeom prst="rect">
            <a:avLst/>
          </a:prstGeom>
        </p:spPr>
      </p:pic>
      <p:sp>
        <p:nvSpPr>
          <p:cNvPr id="4" name="Rectangle 3">
            <a:extLst>
              <a:ext uri="{FF2B5EF4-FFF2-40B4-BE49-F238E27FC236}">
                <a16:creationId xmlns:a16="http://schemas.microsoft.com/office/drawing/2014/main" id="{0433D9E4-57F5-4C96-9BCE-C2612BBA2EB9}"/>
              </a:ext>
            </a:extLst>
          </p:cNvPr>
          <p:cNvSpPr/>
          <p:nvPr/>
        </p:nvSpPr>
        <p:spPr>
          <a:xfrm>
            <a:off x="0" y="6083300"/>
            <a:ext cx="1922321" cy="458074"/>
          </a:xfrm>
          <a:prstGeom prst="rect">
            <a:avLst/>
          </a:prstGeom>
        </p:spPr>
        <p:txBody>
          <a:bodyPr wrap="none">
            <a:spAutoFit/>
          </a:bodyPr>
          <a:lstStyle/>
          <a:p>
            <a:pPr indent="127000" algn="ctr">
              <a:lnSpc>
                <a:spcPct val="150000"/>
              </a:lnSpc>
              <a:spcAft>
                <a:spcPts val="0"/>
              </a:spcAft>
            </a:pPr>
            <a:r>
              <a:rPr lang="en-US" altLang="zh-CN" kern="100" dirty="0">
                <a:latin typeface="Times New Roman" panose="02020603050405020304" pitchFamily="18" charset="0"/>
              </a:rPr>
              <a:t>20200406 (Final)</a:t>
            </a:r>
            <a:endParaRPr lang="zh-CN" altLang="zh-CN" kern="100" dirty="0">
              <a:latin typeface="Times New Roman" panose="02020603050405020304" pitchFamily="18" charset="0"/>
            </a:endParaRPr>
          </a:p>
        </p:txBody>
      </p:sp>
    </p:spTree>
    <p:extLst>
      <p:ext uri="{BB962C8B-B14F-4D97-AF65-F5344CB8AC3E}">
        <p14:creationId xmlns:p14="http://schemas.microsoft.com/office/powerpoint/2010/main" val="41998860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C36B50-ED21-47E7-AE81-6E4BCF85D532}"/>
              </a:ext>
            </a:extLst>
          </p:cNvPr>
          <p:cNvPicPr>
            <a:picLocks noChangeAspect="1"/>
          </p:cNvPicPr>
          <p:nvPr/>
        </p:nvPicPr>
        <p:blipFill rotWithShape="1">
          <a:blip r:embed="rId2"/>
          <a:srcRect t="1795" b="2400"/>
          <a:stretch/>
        </p:blipFill>
        <p:spPr>
          <a:xfrm>
            <a:off x="0" y="3762000"/>
            <a:ext cx="2553633" cy="3096000"/>
          </a:xfrm>
          <a:prstGeom prst="rect">
            <a:avLst/>
          </a:prstGeom>
        </p:spPr>
      </p:pic>
      <p:pic>
        <p:nvPicPr>
          <p:cNvPr id="7" name="Picture 6">
            <a:extLst>
              <a:ext uri="{FF2B5EF4-FFF2-40B4-BE49-F238E27FC236}">
                <a16:creationId xmlns:a16="http://schemas.microsoft.com/office/drawing/2014/main" id="{0964579C-ED4C-4AB2-99C7-D8993414676C}"/>
              </a:ext>
            </a:extLst>
          </p:cNvPr>
          <p:cNvPicPr>
            <a:picLocks noChangeAspect="1"/>
          </p:cNvPicPr>
          <p:nvPr/>
        </p:nvPicPr>
        <p:blipFill>
          <a:blip r:embed="rId3"/>
          <a:stretch>
            <a:fillRect/>
          </a:stretch>
        </p:blipFill>
        <p:spPr>
          <a:xfrm>
            <a:off x="2553633" y="3762000"/>
            <a:ext cx="2410510" cy="3096000"/>
          </a:xfrm>
          <a:prstGeom prst="rect">
            <a:avLst/>
          </a:prstGeom>
        </p:spPr>
      </p:pic>
      <p:pic>
        <p:nvPicPr>
          <p:cNvPr id="9" name="Picture 8">
            <a:extLst>
              <a:ext uri="{FF2B5EF4-FFF2-40B4-BE49-F238E27FC236}">
                <a16:creationId xmlns:a16="http://schemas.microsoft.com/office/drawing/2014/main" id="{52DD61B1-2CD2-4DCA-9E12-9ADAF8C462A6}"/>
              </a:ext>
            </a:extLst>
          </p:cNvPr>
          <p:cNvPicPr>
            <a:picLocks noChangeAspect="1"/>
          </p:cNvPicPr>
          <p:nvPr/>
        </p:nvPicPr>
        <p:blipFill>
          <a:blip r:embed="rId4"/>
          <a:stretch>
            <a:fillRect/>
          </a:stretch>
        </p:blipFill>
        <p:spPr>
          <a:xfrm>
            <a:off x="1" y="-4"/>
            <a:ext cx="3963551" cy="3564000"/>
          </a:xfrm>
          <a:prstGeom prst="rect">
            <a:avLst/>
          </a:prstGeom>
        </p:spPr>
      </p:pic>
      <p:pic>
        <p:nvPicPr>
          <p:cNvPr id="11" name="Picture 10">
            <a:extLst>
              <a:ext uri="{FF2B5EF4-FFF2-40B4-BE49-F238E27FC236}">
                <a16:creationId xmlns:a16="http://schemas.microsoft.com/office/drawing/2014/main" id="{C08A3169-4262-4113-8A29-88A59CE57B99}"/>
              </a:ext>
            </a:extLst>
          </p:cNvPr>
          <p:cNvPicPr>
            <a:picLocks noChangeAspect="1"/>
          </p:cNvPicPr>
          <p:nvPr/>
        </p:nvPicPr>
        <p:blipFill>
          <a:blip r:embed="rId5"/>
          <a:stretch>
            <a:fillRect/>
          </a:stretch>
        </p:blipFill>
        <p:spPr>
          <a:xfrm>
            <a:off x="3963552" y="0"/>
            <a:ext cx="3877760" cy="3564000"/>
          </a:xfrm>
          <a:prstGeom prst="rect">
            <a:avLst/>
          </a:prstGeom>
        </p:spPr>
      </p:pic>
      <p:pic>
        <p:nvPicPr>
          <p:cNvPr id="13" name="Picture 12">
            <a:extLst>
              <a:ext uri="{FF2B5EF4-FFF2-40B4-BE49-F238E27FC236}">
                <a16:creationId xmlns:a16="http://schemas.microsoft.com/office/drawing/2014/main" id="{6D0E7F43-261F-4645-A46C-CDB275065391}"/>
              </a:ext>
            </a:extLst>
          </p:cNvPr>
          <p:cNvPicPr>
            <a:picLocks noChangeAspect="1"/>
          </p:cNvPicPr>
          <p:nvPr/>
        </p:nvPicPr>
        <p:blipFill>
          <a:blip r:embed="rId6"/>
          <a:stretch>
            <a:fillRect/>
          </a:stretch>
        </p:blipFill>
        <p:spPr>
          <a:xfrm>
            <a:off x="5684108" y="3731103"/>
            <a:ext cx="3459892" cy="3126898"/>
          </a:xfrm>
          <a:prstGeom prst="rect">
            <a:avLst/>
          </a:prstGeom>
        </p:spPr>
      </p:pic>
    </p:spTree>
    <p:extLst>
      <p:ext uri="{BB962C8B-B14F-4D97-AF65-F5344CB8AC3E}">
        <p14:creationId xmlns:p14="http://schemas.microsoft.com/office/powerpoint/2010/main" val="164698268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B9081E-C948-4A36-8B25-A95EFB2A6689}"/>
              </a:ext>
            </a:extLst>
          </p:cNvPr>
          <p:cNvPicPr>
            <a:picLocks noChangeAspect="1"/>
          </p:cNvPicPr>
          <p:nvPr/>
        </p:nvPicPr>
        <p:blipFill>
          <a:blip r:embed="rId2"/>
          <a:stretch>
            <a:fillRect/>
          </a:stretch>
        </p:blipFill>
        <p:spPr>
          <a:xfrm>
            <a:off x="4345961" y="0"/>
            <a:ext cx="4425600" cy="3888000"/>
          </a:xfrm>
          <a:prstGeom prst="rect">
            <a:avLst/>
          </a:prstGeom>
        </p:spPr>
      </p:pic>
      <p:pic>
        <p:nvPicPr>
          <p:cNvPr id="5" name="Picture 4">
            <a:extLst>
              <a:ext uri="{FF2B5EF4-FFF2-40B4-BE49-F238E27FC236}">
                <a16:creationId xmlns:a16="http://schemas.microsoft.com/office/drawing/2014/main" id="{54142A75-D6F9-43F0-82E3-3520DA083152}"/>
              </a:ext>
            </a:extLst>
          </p:cNvPr>
          <p:cNvPicPr>
            <a:picLocks noChangeAspect="1"/>
          </p:cNvPicPr>
          <p:nvPr/>
        </p:nvPicPr>
        <p:blipFill>
          <a:blip r:embed="rId3"/>
          <a:stretch>
            <a:fillRect/>
          </a:stretch>
        </p:blipFill>
        <p:spPr>
          <a:xfrm>
            <a:off x="0" y="0"/>
            <a:ext cx="4345961" cy="3888000"/>
          </a:xfrm>
          <a:prstGeom prst="rect">
            <a:avLst/>
          </a:prstGeom>
        </p:spPr>
      </p:pic>
    </p:spTree>
    <p:extLst>
      <p:ext uri="{BB962C8B-B14F-4D97-AF65-F5344CB8AC3E}">
        <p14:creationId xmlns:p14="http://schemas.microsoft.com/office/powerpoint/2010/main" val="271003698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A796E8-C641-42B8-8A30-1048F70ADB62}"/>
              </a:ext>
            </a:extLst>
          </p:cNvPr>
          <p:cNvPicPr>
            <a:picLocks noChangeAspect="1"/>
          </p:cNvPicPr>
          <p:nvPr/>
        </p:nvPicPr>
        <p:blipFill>
          <a:blip r:embed="rId2"/>
          <a:stretch>
            <a:fillRect/>
          </a:stretch>
        </p:blipFill>
        <p:spPr>
          <a:xfrm>
            <a:off x="0" y="0"/>
            <a:ext cx="4549082" cy="3636000"/>
          </a:xfrm>
          <a:prstGeom prst="rect">
            <a:avLst/>
          </a:prstGeom>
        </p:spPr>
      </p:pic>
      <p:pic>
        <p:nvPicPr>
          <p:cNvPr id="7" name="Picture 6">
            <a:extLst>
              <a:ext uri="{FF2B5EF4-FFF2-40B4-BE49-F238E27FC236}">
                <a16:creationId xmlns:a16="http://schemas.microsoft.com/office/drawing/2014/main" id="{AA7A900C-D1F4-42B0-82A7-524CF58B24F6}"/>
              </a:ext>
            </a:extLst>
          </p:cNvPr>
          <p:cNvPicPr>
            <a:picLocks noChangeAspect="1"/>
          </p:cNvPicPr>
          <p:nvPr/>
        </p:nvPicPr>
        <p:blipFill>
          <a:blip r:embed="rId3"/>
          <a:stretch>
            <a:fillRect/>
          </a:stretch>
        </p:blipFill>
        <p:spPr>
          <a:xfrm>
            <a:off x="4538521" y="0"/>
            <a:ext cx="4559292" cy="3636000"/>
          </a:xfrm>
          <a:prstGeom prst="rect">
            <a:avLst/>
          </a:prstGeom>
        </p:spPr>
      </p:pic>
      <p:pic>
        <p:nvPicPr>
          <p:cNvPr id="9" name="Picture 8">
            <a:extLst>
              <a:ext uri="{FF2B5EF4-FFF2-40B4-BE49-F238E27FC236}">
                <a16:creationId xmlns:a16="http://schemas.microsoft.com/office/drawing/2014/main" id="{B50B927C-667F-4A16-B595-302BDC35CD1C}"/>
              </a:ext>
            </a:extLst>
          </p:cNvPr>
          <p:cNvPicPr>
            <a:picLocks noChangeAspect="1"/>
          </p:cNvPicPr>
          <p:nvPr/>
        </p:nvPicPr>
        <p:blipFill>
          <a:blip r:embed="rId4"/>
          <a:stretch>
            <a:fillRect/>
          </a:stretch>
        </p:blipFill>
        <p:spPr>
          <a:xfrm>
            <a:off x="0" y="3653104"/>
            <a:ext cx="3566861" cy="3204896"/>
          </a:xfrm>
          <a:prstGeom prst="rect">
            <a:avLst/>
          </a:prstGeom>
        </p:spPr>
      </p:pic>
      <p:sp>
        <p:nvSpPr>
          <p:cNvPr id="10" name="TextBox 9">
            <a:extLst>
              <a:ext uri="{FF2B5EF4-FFF2-40B4-BE49-F238E27FC236}">
                <a16:creationId xmlns:a16="http://schemas.microsoft.com/office/drawing/2014/main" id="{8C46E114-6BE0-4C00-A7D9-1B73067CBC4B}"/>
              </a:ext>
            </a:extLst>
          </p:cNvPr>
          <p:cNvSpPr txBox="1"/>
          <p:nvPr/>
        </p:nvSpPr>
        <p:spPr>
          <a:xfrm>
            <a:off x="3566861" y="3824391"/>
            <a:ext cx="2821582" cy="2862322"/>
          </a:xfrm>
          <a:prstGeom prst="rect">
            <a:avLst/>
          </a:prstGeom>
          <a:noFill/>
        </p:spPr>
        <p:txBody>
          <a:bodyPr wrap="square" rtlCol="0">
            <a:spAutoFit/>
          </a:bodyPr>
          <a:lstStyle/>
          <a:p>
            <a:r>
              <a:rPr lang="en-US" altLang="zh-CN" i="0" dirty="0">
                <a:effectLst/>
                <a:latin typeface="Arial" panose="020B0604020202020204" pitchFamily="34" charset="0"/>
                <a:cs typeface="Arial" panose="020B0604020202020204" pitchFamily="34" charset="0"/>
              </a:rPr>
              <a:t>ORTEC</a:t>
            </a:r>
          </a:p>
          <a:p>
            <a:r>
              <a:rPr lang="en-US" altLang="zh-CN" i="0" dirty="0">
                <a:effectLst/>
                <a:latin typeface="Arial" panose="020B0604020202020204" pitchFamily="34" charset="0"/>
                <a:cs typeface="Arial" panose="020B0604020202020204" pitchFamily="34" charset="0"/>
              </a:rPr>
              <a:t>B Series Totally Depleted Silicon Surface Barrier Radiation Detector</a:t>
            </a:r>
          </a:p>
          <a:p>
            <a:endParaRPr lang="en-US" altLang="zh-CN" dirty="0">
              <a:latin typeface="Arial" panose="020B0604020202020204" pitchFamily="34" charset="0"/>
              <a:cs typeface="Arial" panose="020B0604020202020204" pitchFamily="34" charset="0"/>
            </a:endParaRPr>
          </a:p>
          <a:p>
            <a:r>
              <a:rPr lang="en-US" altLang="zh-CN" i="0" dirty="0">
                <a:effectLst/>
                <a:latin typeface="Arial" panose="020B0604020202020204" pitchFamily="34" charset="0"/>
                <a:cs typeface="Arial" panose="020B0604020202020204" pitchFamily="34" charset="0"/>
              </a:rPr>
              <a:t>Nominal Equivalent** Stopping Power of Windows</a:t>
            </a:r>
          </a:p>
          <a:p>
            <a:r>
              <a:rPr lang="en-US" altLang="zh-CN" i="0" dirty="0">
                <a:effectLst/>
                <a:latin typeface="Arial" panose="020B0604020202020204" pitchFamily="34" charset="0"/>
                <a:cs typeface="Arial" panose="020B0604020202020204" pitchFamily="34" charset="0"/>
              </a:rPr>
              <a:t>800 Å Si</a:t>
            </a:r>
          </a:p>
          <a:p>
            <a:r>
              <a:rPr lang="en-US" altLang="zh-CN" i="0" dirty="0">
                <a:effectLst/>
                <a:latin typeface="Arial" panose="020B0604020202020204" pitchFamily="34" charset="0"/>
                <a:cs typeface="Arial" panose="020B0604020202020204" pitchFamily="34" charset="0"/>
              </a:rPr>
              <a:t>2250 Å Si</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75880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149C-3666-4B8D-BBBD-630E68F9B445}"/>
              </a:ext>
            </a:extLst>
          </p:cNvPr>
          <p:cNvPicPr>
            <a:picLocks noChangeAspect="1"/>
          </p:cNvPicPr>
          <p:nvPr/>
        </p:nvPicPr>
        <p:blipFill>
          <a:blip r:embed="rId2"/>
          <a:stretch>
            <a:fillRect/>
          </a:stretch>
        </p:blipFill>
        <p:spPr>
          <a:xfrm>
            <a:off x="0" y="0"/>
            <a:ext cx="5305425" cy="4286250"/>
          </a:xfrm>
          <a:prstGeom prst="rect">
            <a:avLst/>
          </a:prstGeom>
        </p:spPr>
      </p:pic>
      <p:sp>
        <p:nvSpPr>
          <p:cNvPr id="4" name="TextBox 3">
            <a:extLst>
              <a:ext uri="{FF2B5EF4-FFF2-40B4-BE49-F238E27FC236}">
                <a16:creationId xmlns:a16="http://schemas.microsoft.com/office/drawing/2014/main" id="{471E10F5-9B96-4ACE-9936-B4709BA53067}"/>
              </a:ext>
            </a:extLst>
          </p:cNvPr>
          <p:cNvSpPr txBox="1"/>
          <p:nvPr/>
        </p:nvSpPr>
        <p:spPr>
          <a:xfrm>
            <a:off x="883347" y="1473944"/>
            <a:ext cx="692818" cy="461665"/>
          </a:xfrm>
          <a:prstGeom prst="rect">
            <a:avLst/>
          </a:prstGeom>
          <a:noFill/>
        </p:spPr>
        <p:txBody>
          <a:bodyPr wrap="none" rtlCol="0">
            <a:spAutoFit/>
          </a:bodyPr>
          <a:lstStyle/>
          <a:p>
            <a:r>
              <a:rPr lang="en-US" altLang="zh-CN" sz="2400" b="1" baseline="30000" dirty="0">
                <a:solidFill>
                  <a:srgbClr val="0070C0"/>
                </a:solidFill>
                <a:latin typeface="Cambria" panose="02040503050406030204" pitchFamily="18" charset="0"/>
                <a:ea typeface="Cambria" panose="02040503050406030204" pitchFamily="18" charset="0"/>
              </a:rPr>
              <a:t>4</a:t>
            </a:r>
            <a:r>
              <a:rPr lang="en-US" altLang="zh-CN" sz="2400" b="1" dirty="0">
                <a:solidFill>
                  <a:srgbClr val="0070C0"/>
                </a:solidFill>
                <a:latin typeface="Cambria" panose="02040503050406030204" pitchFamily="18" charset="0"/>
                <a:ea typeface="Cambria" panose="02040503050406030204" pitchFamily="18" charset="0"/>
              </a:rPr>
              <a:t>He</a:t>
            </a:r>
            <a:endParaRPr lang="zh-CN" altLang="en-US" sz="2400" b="1" dirty="0">
              <a:solidFill>
                <a:srgbClr val="0070C0"/>
              </a:solidFill>
              <a:latin typeface="Cambria" panose="02040503050406030204" pitchFamily="18" charset="0"/>
            </a:endParaRPr>
          </a:p>
        </p:txBody>
      </p:sp>
      <p:sp>
        <p:nvSpPr>
          <p:cNvPr id="5" name="TextBox 4">
            <a:extLst>
              <a:ext uri="{FF2B5EF4-FFF2-40B4-BE49-F238E27FC236}">
                <a16:creationId xmlns:a16="http://schemas.microsoft.com/office/drawing/2014/main" id="{8C0176BC-26F4-4A26-91AE-A8B7F20AF6CA}"/>
              </a:ext>
            </a:extLst>
          </p:cNvPr>
          <p:cNvSpPr txBox="1"/>
          <p:nvPr/>
        </p:nvSpPr>
        <p:spPr>
          <a:xfrm>
            <a:off x="351567" y="44475"/>
            <a:ext cx="878189" cy="461665"/>
          </a:xfrm>
          <a:prstGeom prst="rect">
            <a:avLst/>
          </a:prstGeom>
          <a:noFill/>
        </p:spPr>
        <p:txBody>
          <a:bodyPr wrap="none" rtlCol="0">
            <a:spAutoFit/>
          </a:bodyPr>
          <a:lstStyle/>
          <a:p>
            <a:r>
              <a:rPr lang="en-US" altLang="zh-CN" sz="2400" b="1" i="1" dirty="0">
                <a:solidFill>
                  <a:srgbClr val="00FF00"/>
                </a:solidFill>
                <a:latin typeface="Cambria" panose="02040503050406030204" pitchFamily="18" charset="0"/>
                <a:ea typeface="Cambria" panose="02040503050406030204" pitchFamily="18" charset="0"/>
              </a:rPr>
              <a:t>γ</a:t>
            </a:r>
            <a:r>
              <a:rPr lang="en-US" altLang="zh-CN" sz="2400" b="1" dirty="0">
                <a:solidFill>
                  <a:srgbClr val="00FF00"/>
                </a:solidFill>
                <a:latin typeface="Cambria" panose="02040503050406030204" pitchFamily="18" charset="0"/>
                <a:ea typeface="Cambria" panose="02040503050406030204" pitchFamily="18" charset="0"/>
              </a:rPr>
              <a:t> ray</a:t>
            </a:r>
            <a:endParaRPr lang="zh-CN" altLang="en-US" sz="2400" b="1" dirty="0">
              <a:solidFill>
                <a:srgbClr val="00FF00"/>
              </a:solidFill>
              <a:latin typeface="Cambria" panose="02040503050406030204" pitchFamily="18" charset="0"/>
            </a:endParaRPr>
          </a:p>
        </p:txBody>
      </p:sp>
      <p:sp>
        <p:nvSpPr>
          <p:cNvPr id="6" name="TextBox 5">
            <a:extLst>
              <a:ext uri="{FF2B5EF4-FFF2-40B4-BE49-F238E27FC236}">
                <a16:creationId xmlns:a16="http://schemas.microsoft.com/office/drawing/2014/main" id="{76C95620-9FCA-4883-8DA5-0B5BED0298DB}"/>
              </a:ext>
            </a:extLst>
          </p:cNvPr>
          <p:cNvSpPr txBox="1"/>
          <p:nvPr/>
        </p:nvSpPr>
        <p:spPr>
          <a:xfrm>
            <a:off x="399079" y="2534081"/>
            <a:ext cx="830677" cy="369332"/>
          </a:xfrm>
          <a:prstGeom prst="rect">
            <a:avLst/>
          </a:prstGeom>
          <a:noFill/>
        </p:spPr>
        <p:txBody>
          <a:bodyPr wrap="square" rtlCol="0">
            <a:spAutoFit/>
          </a:bodyPr>
          <a:lstStyle/>
          <a:p>
            <a:pPr algn="ctr"/>
            <a:r>
              <a:rPr lang="en-US" altLang="zh-CN" b="1" dirty="0">
                <a:solidFill>
                  <a:srgbClr val="FFFF00"/>
                </a:solidFill>
              </a:rPr>
              <a:t>Au foil</a:t>
            </a:r>
            <a:endParaRPr lang="zh-CN" altLang="en-US" b="1" dirty="0">
              <a:solidFill>
                <a:srgbClr val="FFFF00"/>
              </a:solidFill>
            </a:endParaRPr>
          </a:p>
        </p:txBody>
      </p:sp>
      <p:sp>
        <p:nvSpPr>
          <p:cNvPr id="7" name="TextBox 6">
            <a:extLst>
              <a:ext uri="{FF2B5EF4-FFF2-40B4-BE49-F238E27FC236}">
                <a16:creationId xmlns:a16="http://schemas.microsoft.com/office/drawing/2014/main" id="{DFE0FD76-8CA4-4B3F-8B59-26DDE88444E1}"/>
              </a:ext>
            </a:extLst>
          </p:cNvPr>
          <p:cNvSpPr txBox="1"/>
          <p:nvPr/>
        </p:nvSpPr>
        <p:spPr>
          <a:xfrm>
            <a:off x="985877" y="3287843"/>
            <a:ext cx="1180580" cy="369332"/>
          </a:xfrm>
          <a:prstGeom prst="rect">
            <a:avLst/>
          </a:prstGeom>
          <a:noFill/>
        </p:spPr>
        <p:txBody>
          <a:bodyPr wrap="none" rtlCol="0">
            <a:spAutoFit/>
          </a:bodyPr>
          <a:lstStyle/>
          <a:p>
            <a:pPr algn="ctr"/>
            <a:r>
              <a:rPr lang="en-US" altLang="zh-CN" b="1" dirty="0">
                <a:solidFill>
                  <a:srgbClr val="00FF00"/>
                </a:solidFill>
              </a:rPr>
              <a:t>Collimator</a:t>
            </a:r>
            <a:endParaRPr lang="zh-CN" altLang="en-US" b="1" dirty="0">
              <a:solidFill>
                <a:srgbClr val="00FF00"/>
              </a:solidFill>
            </a:endParaRPr>
          </a:p>
        </p:txBody>
      </p:sp>
      <p:sp>
        <p:nvSpPr>
          <p:cNvPr id="8" name="TextBox 7">
            <a:extLst>
              <a:ext uri="{FF2B5EF4-FFF2-40B4-BE49-F238E27FC236}">
                <a16:creationId xmlns:a16="http://schemas.microsoft.com/office/drawing/2014/main" id="{75F690F2-B1D1-495E-B7A5-77496795750E}"/>
              </a:ext>
            </a:extLst>
          </p:cNvPr>
          <p:cNvSpPr txBox="1"/>
          <p:nvPr/>
        </p:nvSpPr>
        <p:spPr>
          <a:xfrm>
            <a:off x="1822035" y="2793833"/>
            <a:ext cx="830677" cy="369332"/>
          </a:xfrm>
          <a:prstGeom prst="rect">
            <a:avLst/>
          </a:prstGeom>
          <a:noFill/>
        </p:spPr>
        <p:txBody>
          <a:bodyPr wrap="none" rtlCol="0">
            <a:spAutoFit/>
          </a:bodyPr>
          <a:lstStyle/>
          <a:p>
            <a:pPr algn="ctr"/>
            <a:r>
              <a:rPr lang="en-US" altLang="zh-CN" b="1" dirty="0">
                <a:solidFill>
                  <a:srgbClr val="FF0000"/>
                </a:solidFill>
              </a:rPr>
              <a:t>ΔE-E Si</a:t>
            </a:r>
            <a:endParaRPr lang="zh-CN" altLang="en-US" b="1" dirty="0">
              <a:solidFill>
                <a:srgbClr val="FF0000"/>
              </a:solidFill>
            </a:endParaRPr>
          </a:p>
        </p:txBody>
      </p:sp>
      <p:pic>
        <p:nvPicPr>
          <p:cNvPr id="10" name="Picture 9">
            <a:extLst>
              <a:ext uri="{FF2B5EF4-FFF2-40B4-BE49-F238E27FC236}">
                <a16:creationId xmlns:a16="http://schemas.microsoft.com/office/drawing/2014/main" id="{1904C0EC-F2FF-4B40-AE33-DF9E04A583A4}"/>
              </a:ext>
            </a:extLst>
          </p:cNvPr>
          <p:cNvPicPr>
            <a:picLocks noChangeAspect="1"/>
          </p:cNvPicPr>
          <p:nvPr/>
        </p:nvPicPr>
        <p:blipFill>
          <a:blip r:embed="rId3"/>
          <a:stretch>
            <a:fillRect/>
          </a:stretch>
        </p:blipFill>
        <p:spPr>
          <a:xfrm>
            <a:off x="5436973" y="2707008"/>
            <a:ext cx="3707027" cy="4137091"/>
          </a:xfrm>
          <a:prstGeom prst="rect">
            <a:avLst/>
          </a:prstGeom>
        </p:spPr>
      </p:pic>
      <p:sp>
        <p:nvSpPr>
          <p:cNvPr id="12" name="TextBox 11">
            <a:extLst>
              <a:ext uri="{FF2B5EF4-FFF2-40B4-BE49-F238E27FC236}">
                <a16:creationId xmlns:a16="http://schemas.microsoft.com/office/drawing/2014/main" id="{F872106D-C389-4B51-92AA-5C253D9E6646}"/>
              </a:ext>
            </a:extLst>
          </p:cNvPr>
          <p:cNvSpPr txBox="1"/>
          <p:nvPr/>
        </p:nvSpPr>
        <p:spPr>
          <a:xfrm>
            <a:off x="2621234" y="6488668"/>
            <a:ext cx="2749965" cy="369332"/>
          </a:xfrm>
          <a:prstGeom prst="rect">
            <a:avLst/>
          </a:prstGeom>
          <a:noFill/>
        </p:spPr>
        <p:txBody>
          <a:bodyPr wrap="square">
            <a:spAutoFit/>
          </a:bodyPr>
          <a:lstStyle/>
          <a:p>
            <a:r>
              <a:rPr lang="en-US" altLang="zh-CN" i="0" dirty="0">
                <a:solidFill>
                  <a:schemeClr val="accent2"/>
                </a:solidFill>
                <a:effectLst/>
                <a:latin typeface="Times New Roman" panose="02020603050405020304" pitchFamily="18" charset="0"/>
              </a:rPr>
              <a:t>Gold-plated mounting cans</a:t>
            </a:r>
            <a:endParaRPr lang="zh-CN" altLang="en-US" dirty="0">
              <a:solidFill>
                <a:schemeClr val="accent2"/>
              </a:solidFill>
            </a:endParaRPr>
          </a:p>
        </p:txBody>
      </p:sp>
    </p:spTree>
    <p:extLst>
      <p:ext uri="{BB962C8B-B14F-4D97-AF65-F5344CB8AC3E}">
        <p14:creationId xmlns:p14="http://schemas.microsoft.com/office/powerpoint/2010/main" val="33230986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EC02C-6CE8-4715-A799-99B6FC4FEF2E}"/>
              </a:ext>
            </a:extLst>
          </p:cNvPr>
          <p:cNvPicPr>
            <a:picLocks noChangeAspect="1"/>
          </p:cNvPicPr>
          <p:nvPr/>
        </p:nvPicPr>
        <p:blipFill rotWithShape="1">
          <a:blip r:embed="rId2"/>
          <a:srcRect l="9057" t="24" r="11448" b="142"/>
          <a:stretch/>
        </p:blipFill>
        <p:spPr>
          <a:xfrm rot="2666051">
            <a:off x="30084" y="39725"/>
            <a:ext cx="4240275" cy="4241095"/>
          </a:xfrm>
          <a:prstGeom prst="ellipse">
            <a:avLst/>
          </a:prstGeom>
        </p:spPr>
      </p:pic>
      <p:sp>
        <p:nvSpPr>
          <p:cNvPr id="4" name="TextBox 3">
            <a:extLst>
              <a:ext uri="{FF2B5EF4-FFF2-40B4-BE49-F238E27FC236}">
                <a16:creationId xmlns:a16="http://schemas.microsoft.com/office/drawing/2014/main" id="{FCDCC5FF-9432-4479-9CBF-CC4A374B30D0}"/>
              </a:ext>
            </a:extLst>
          </p:cNvPr>
          <p:cNvSpPr txBox="1"/>
          <p:nvPr/>
        </p:nvSpPr>
        <p:spPr>
          <a:xfrm>
            <a:off x="191369" y="1350376"/>
            <a:ext cx="692818" cy="461665"/>
          </a:xfrm>
          <a:prstGeom prst="rect">
            <a:avLst/>
          </a:prstGeom>
          <a:noFill/>
        </p:spPr>
        <p:txBody>
          <a:bodyPr wrap="none" rtlCol="0">
            <a:spAutoFit/>
          </a:bodyPr>
          <a:lstStyle/>
          <a:p>
            <a:r>
              <a:rPr lang="en-US" altLang="zh-CN" sz="2400" b="1" baseline="30000" dirty="0">
                <a:solidFill>
                  <a:srgbClr val="FF0000"/>
                </a:solidFill>
                <a:latin typeface="Cambria" panose="02040503050406030204" pitchFamily="18" charset="0"/>
                <a:ea typeface="Cambria" panose="02040503050406030204" pitchFamily="18" charset="0"/>
              </a:rPr>
              <a:t>4</a:t>
            </a:r>
            <a:r>
              <a:rPr lang="en-US" altLang="zh-CN" sz="2400" b="1" dirty="0">
                <a:solidFill>
                  <a:srgbClr val="FF0000"/>
                </a:solidFill>
                <a:latin typeface="Cambria" panose="02040503050406030204" pitchFamily="18" charset="0"/>
                <a:ea typeface="Cambria" panose="02040503050406030204" pitchFamily="18" charset="0"/>
              </a:rPr>
              <a:t>He</a:t>
            </a:r>
            <a:endParaRPr lang="zh-CN" altLang="en-US" sz="2400" b="1" dirty="0">
              <a:solidFill>
                <a:srgbClr val="FF0000"/>
              </a:solidFill>
              <a:latin typeface="Cambria" panose="02040503050406030204" pitchFamily="18" charset="0"/>
            </a:endParaRPr>
          </a:p>
        </p:txBody>
      </p:sp>
      <p:sp>
        <p:nvSpPr>
          <p:cNvPr id="5" name="TextBox 4">
            <a:extLst>
              <a:ext uri="{FF2B5EF4-FFF2-40B4-BE49-F238E27FC236}">
                <a16:creationId xmlns:a16="http://schemas.microsoft.com/office/drawing/2014/main" id="{2BCA9B89-20F2-41F5-999E-F638AD6BF4AD}"/>
              </a:ext>
            </a:extLst>
          </p:cNvPr>
          <p:cNvSpPr txBox="1"/>
          <p:nvPr/>
        </p:nvSpPr>
        <p:spPr>
          <a:xfrm>
            <a:off x="590677" y="2163488"/>
            <a:ext cx="587020" cy="461665"/>
          </a:xfrm>
          <a:prstGeom prst="rect">
            <a:avLst/>
          </a:prstGeom>
          <a:noFill/>
        </p:spPr>
        <p:txBody>
          <a:bodyPr wrap="none" rtlCol="0">
            <a:spAutoFit/>
          </a:bodyPr>
          <a:lstStyle/>
          <a:p>
            <a:r>
              <a:rPr lang="en-US" altLang="zh-CN" sz="2400" b="1" baseline="30000" dirty="0">
                <a:solidFill>
                  <a:srgbClr val="0000CC"/>
                </a:solidFill>
                <a:latin typeface="Cambria" panose="02040503050406030204" pitchFamily="18" charset="0"/>
                <a:ea typeface="Cambria" panose="02040503050406030204" pitchFamily="18" charset="0"/>
              </a:rPr>
              <a:t>31</a:t>
            </a:r>
            <a:r>
              <a:rPr lang="en-US" altLang="zh-CN" sz="2400" b="1" dirty="0">
                <a:solidFill>
                  <a:srgbClr val="0000CC"/>
                </a:solidFill>
                <a:latin typeface="Cambria" panose="02040503050406030204" pitchFamily="18" charset="0"/>
                <a:ea typeface="Cambria" panose="02040503050406030204" pitchFamily="18" charset="0"/>
              </a:rPr>
              <a:t>S</a:t>
            </a:r>
            <a:endParaRPr lang="zh-CN" altLang="en-US" sz="2400" b="1" dirty="0">
              <a:solidFill>
                <a:srgbClr val="0000CC"/>
              </a:solidFill>
              <a:latin typeface="Cambria" panose="02040503050406030204" pitchFamily="18" charset="0"/>
            </a:endParaRPr>
          </a:p>
        </p:txBody>
      </p:sp>
      <p:sp>
        <p:nvSpPr>
          <p:cNvPr id="6" name="TextBox 5">
            <a:extLst>
              <a:ext uri="{FF2B5EF4-FFF2-40B4-BE49-F238E27FC236}">
                <a16:creationId xmlns:a16="http://schemas.microsoft.com/office/drawing/2014/main" id="{FBC83D95-F8C9-4650-A476-050C4FC9BBAF}"/>
              </a:ext>
            </a:extLst>
          </p:cNvPr>
          <p:cNvSpPr txBox="1"/>
          <p:nvPr/>
        </p:nvSpPr>
        <p:spPr>
          <a:xfrm>
            <a:off x="1973271" y="117587"/>
            <a:ext cx="295274" cy="369332"/>
          </a:xfrm>
          <a:prstGeom prst="rect">
            <a:avLst/>
          </a:prstGeom>
          <a:noFill/>
        </p:spPr>
        <p:txBody>
          <a:bodyPr wrap="none" rtlCol="0">
            <a:spAutoFit/>
          </a:bodyPr>
          <a:lstStyle/>
          <a:p>
            <a:r>
              <a:rPr lang="en-US" altLang="zh-CN" b="1" dirty="0">
                <a:solidFill>
                  <a:schemeClr val="accent5"/>
                </a:solidFill>
              </a:rPr>
              <a:t>Z</a:t>
            </a:r>
            <a:endParaRPr lang="zh-CN" altLang="en-US" b="1" dirty="0">
              <a:solidFill>
                <a:schemeClr val="accent5"/>
              </a:solidFill>
            </a:endParaRPr>
          </a:p>
        </p:txBody>
      </p:sp>
      <p:sp>
        <p:nvSpPr>
          <p:cNvPr id="7" name="TextBox 6">
            <a:extLst>
              <a:ext uri="{FF2B5EF4-FFF2-40B4-BE49-F238E27FC236}">
                <a16:creationId xmlns:a16="http://schemas.microsoft.com/office/drawing/2014/main" id="{C13764C6-3947-4F53-B73D-7C1C6FE69816}"/>
              </a:ext>
            </a:extLst>
          </p:cNvPr>
          <p:cNvSpPr txBox="1"/>
          <p:nvPr/>
        </p:nvSpPr>
        <p:spPr>
          <a:xfrm>
            <a:off x="876308" y="3356087"/>
            <a:ext cx="878189" cy="461665"/>
          </a:xfrm>
          <a:prstGeom prst="rect">
            <a:avLst/>
          </a:prstGeom>
          <a:noFill/>
        </p:spPr>
        <p:txBody>
          <a:bodyPr wrap="none" rtlCol="0">
            <a:spAutoFit/>
          </a:bodyPr>
          <a:lstStyle/>
          <a:p>
            <a:r>
              <a:rPr lang="en-US" altLang="zh-CN" sz="2400" b="1" i="1" dirty="0">
                <a:solidFill>
                  <a:srgbClr val="00FF00"/>
                </a:solidFill>
                <a:latin typeface="Cambria" panose="02040503050406030204" pitchFamily="18" charset="0"/>
                <a:ea typeface="Cambria" panose="02040503050406030204" pitchFamily="18" charset="0"/>
              </a:rPr>
              <a:t>γ</a:t>
            </a:r>
            <a:r>
              <a:rPr lang="en-US" altLang="zh-CN" sz="2400" b="1" dirty="0">
                <a:solidFill>
                  <a:srgbClr val="00FF00"/>
                </a:solidFill>
                <a:latin typeface="Cambria" panose="02040503050406030204" pitchFamily="18" charset="0"/>
                <a:ea typeface="Cambria" panose="02040503050406030204" pitchFamily="18" charset="0"/>
              </a:rPr>
              <a:t> ray</a:t>
            </a:r>
            <a:endParaRPr lang="zh-CN" altLang="en-US" sz="2400" b="1" dirty="0">
              <a:solidFill>
                <a:srgbClr val="00FF00"/>
              </a:solidFill>
              <a:latin typeface="Cambria" panose="02040503050406030204" pitchFamily="18" charset="0"/>
            </a:endParaRPr>
          </a:p>
        </p:txBody>
      </p:sp>
      <p:cxnSp>
        <p:nvCxnSpPr>
          <p:cNvPr id="9" name="Straight Arrow Connector 8">
            <a:extLst>
              <a:ext uri="{FF2B5EF4-FFF2-40B4-BE49-F238E27FC236}">
                <a16:creationId xmlns:a16="http://schemas.microsoft.com/office/drawing/2014/main" id="{9E1F86D7-EFD8-4E55-967D-BCB75CEF91EE}"/>
              </a:ext>
            </a:extLst>
          </p:cNvPr>
          <p:cNvCxnSpPr/>
          <p:nvPr/>
        </p:nvCxnSpPr>
        <p:spPr>
          <a:xfrm flipH="1">
            <a:off x="998487" y="486919"/>
            <a:ext cx="22146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EC5DB1D-4193-4E90-99DA-A03F2102EFF5}"/>
              </a:ext>
            </a:extLst>
          </p:cNvPr>
          <p:cNvSpPr txBox="1"/>
          <p:nvPr/>
        </p:nvSpPr>
        <p:spPr>
          <a:xfrm>
            <a:off x="3187700" y="2890652"/>
            <a:ext cx="952568" cy="369332"/>
          </a:xfrm>
          <a:prstGeom prst="rect">
            <a:avLst/>
          </a:prstGeom>
          <a:noFill/>
        </p:spPr>
        <p:txBody>
          <a:bodyPr wrap="none" rtlCol="0">
            <a:spAutoFit/>
          </a:bodyPr>
          <a:lstStyle/>
          <a:p>
            <a:r>
              <a:rPr lang="en-US" altLang="zh-CN" b="1" dirty="0">
                <a:solidFill>
                  <a:schemeClr val="bg1"/>
                </a:solidFill>
              </a:rPr>
              <a:t>Vacuum</a:t>
            </a:r>
            <a:endParaRPr lang="zh-CN" altLang="en-US" b="1" dirty="0">
              <a:solidFill>
                <a:schemeClr val="bg1"/>
              </a:solidFill>
            </a:endParaRPr>
          </a:p>
        </p:txBody>
      </p:sp>
      <p:sp>
        <p:nvSpPr>
          <p:cNvPr id="11" name="TextBox 10">
            <a:extLst>
              <a:ext uri="{FF2B5EF4-FFF2-40B4-BE49-F238E27FC236}">
                <a16:creationId xmlns:a16="http://schemas.microsoft.com/office/drawing/2014/main" id="{EE4E09EC-FC41-4941-BAF7-FC2BD91A91AB}"/>
              </a:ext>
            </a:extLst>
          </p:cNvPr>
          <p:cNvSpPr txBox="1"/>
          <p:nvPr/>
        </p:nvSpPr>
        <p:spPr>
          <a:xfrm>
            <a:off x="2560605" y="2890652"/>
            <a:ext cx="635110" cy="369332"/>
          </a:xfrm>
          <a:prstGeom prst="rect">
            <a:avLst/>
          </a:prstGeom>
          <a:noFill/>
        </p:spPr>
        <p:txBody>
          <a:bodyPr wrap="none" rtlCol="0">
            <a:spAutoFit/>
          </a:bodyPr>
          <a:lstStyle/>
          <a:p>
            <a:r>
              <a:rPr lang="en-US" altLang="zh-CN" b="1" dirty="0">
                <a:solidFill>
                  <a:srgbClr val="FFFF00"/>
                </a:solidFill>
              </a:rPr>
              <a:t>Gold</a:t>
            </a:r>
            <a:endParaRPr lang="zh-CN" altLang="en-US" b="1" dirty="0">
              <a:solidFill>
                <a:srgbClr val="FFFF00"/>
              </a:solidFill>
            </a:endParaRPr>
          </a:p>
        </p:txBody>
      </p:sp>
      <p:pic>
        <p:nvPicPr>
          <p:cNvPr id="12" name="Picture 11">
            <a:extLst>
              <a:ext uri="{FF2B5EF4-FFF2-40B4-BE49-F238E27FC236}">
                <a16:creationId xmlns:a16="http://schemas.microsoft.com/office/drawing/2014/main" id="{5D039317-11D3-4D3E-AA7A-BC7AB8C37F16}"/>
              </a:ext>
            </a:extLst>
          </p:cNvPr>
          <p:cNvPicPr>
            <a:picLocks noChangeAspect="1"/>
          </p:cNvPicPr>
          <p:nvPr/>
        </p:nvPicPr>
        <p:blipFill>
          <a:blip r:embed="rId3"/>
          <a:stretch>
            <a:fillRect/>
          </a:stretch>
        </p:blipFill>
        <p:spPr>
          <a:xfrm>
            <a:off x="0" y="4298787"/>
            <a:ext cx="3759200" cy="2559213"/>
          </a:xfrm>
          <a:prstGeom prst="rect">
            <a:avLst/>
          </a:prstGeom>
        </p:spPr>
      </p:pic>
      <p:pic>
        <p:nvPicPr>
          <p:cNvPr id="16" name="Picture 15">
            <a:extLst>
              <a:ext uri="{FF2B5EF4-FFF2-40B4-BE49-F238E27FC236}">
                <a16:creationId xmlns:a16="http://schemas.microsoft.com/office/drawing/2014/main" id="{59EB5405-E26A-4A23-8D42-B719E215CA25}"/>
              </a:ext>
            </a:extLst>
          </p:cNvPr>
          <p:cNvPicPr>
            <a:picLocks noChangeAspect="1"/>
          </p:cNvPicPr>
          <p:nvPr/>
        </p:nvPicPr>
        <p:blipFill>
          <a:blip r:embed="rId4"/>
          <a:stretch>
            <a:fillRect/>
          </a:stretch>
        </p:blipFill>
        <p:spPr>
          <a:xfrm>
            <a:off x="4684876" y="3817752"/>
            <a:ext cx="4376737" cy="3013601"/>
          </a:xfrm>
          <a:prstGeom prst="rect">
            <a:avLst/>
          </a:prstGeom>
        </p:spPr>
      </p:pic>
      <p:sp>
        <p:nvSpPr>
          <p:cNvPr id="17" name="TextBox 16">
            <a:extLst>
              <a:ext uri="{FF2B5EF4-FFF2-40B4-BE49-F238E27FC236}">
                <a16:creationId xmlns:a16="http://schemas.microsoft.com/office/drawing/2014/main" id="{50137630-3209-4987-A2E1-D9EFC1FDCCDD}"/>
              </a:ext>
            </a:extLst>
          </p:cNvPr>
          <p:cNvSpPr txBox="1"/>
          <p:nvPr/>
        </p:nvSpPr>
        <p:spPr>
          <a:xfrm>
            <a:off x="6873244" y="4512416"/>
            <a:ext cx="1720343" cy="646331"/>
          </a:xfrm>
          <a:prstGeom prst="rect">
            <a:avLst/>
          </a:prstGeom>
          <a:noFill/>
        </p:spPr>
        <p:txBody>
          <a:bodyPr wrap="none" rtlCol="0">
            <a:spAutoFit/>
          </a:bodyPr>
          <a:lstStyle/>
          <a:p>
            <a:r>
              <a:rPr lang="en-US" altLang="zh-CN" dirty="0">
                <a:solidFill>
                  <a:srgbClr val="0000FF"/>
                </a:solidFill>
              </a:rPr>
              <a:t>Blue:</a:t>
            </a:r>
            <a:r>
              <a:rPr lang="zh-CN" altLang="en-US" dirty="0">
                <a:solidFill>
                  <a:srgbClr val="0000FF"/>
                </a:solidFill>
              </a:rPr>
              <a:t> </a:t>
            </a:r>
            <a:r>
              <a:rPr lang="en-US" altLang="zh-CN" dirty="0">
                <a:solidFill>
                  <a:srgbClr val="0000FF"/>
                </a:solidFill>
              </a:rPr>
              <a:t>0–0.15 μm</a:t>
            </a:r>
          </a:p>
          <a:p>
            <a:r>
              <a:rPr lang="en-US" altLang="zh-CN" dirty="0">
                <a:solidFill>
                  <a:srgbClr val="FF0000"/>
                </a:solidFill>
              </a:rPr>
              <a:t>Red: 0–1.5 μm</a:t>
            </a:r>
            <a:endParaRPr lang="zh-CN" altLang="en-US" dirty="0">
              <a:solidFill>
                <a:srgbClr val="FF0000"/>
              </a:solidFill>
            </a:endParaRPr>
          </a:p>
        </p:txBody>
      </p:sp>
    </p:spTree>
    <p:extLst>
      <p:ext uri="{BB962C8B-B14F-4D97-AF65-F5344CB8AC3E}">
        <p14:creationId xmlns:p14="http://schemas.microsoft.com/office/powerpoint/2010/main" val="272565898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00F4AF-91E2-4431-8230-5E1EF8C08EBB}"/>
              </a:ext>
            </a:extLst>
          </p:cNvPr>
          <p:cNvPicPr>
            <a:picLocks noChangeAspect="1"/>
          </p:cNvPicPr>
          <p:nvPr/>
        </p:nvPicPr>
        <p:blipFill>
          <a:blip r:embed="rId2"/>
          <a:stretch>
            <a:fillRect/>
          </a:stretch>
        </p:blipFill>
        <p:spPr>
          <a:xfrm>
            <a:off x="4599120" y="3726000"/>
            <a:ext cx="4544880" cy="3132000"/>
          </a:xfrm>
          <a:prstGeom prst="rect">
            <a:avLst/>
          </a:prstGeom>
        </p:spPr>
      </p:pic>
      <p:pic>
        <p:nvPicPr>
          <p:cNvPr id="3" name="Picture 2">
            <a:extLst>
              <a:ext uri="{FF2B5EF4-FFF2-40B4-BE49-F238E27FC236}">
                <a16:creationId xmlns:a16="http://schemas.microsoft.com/office/drawing/2014/main" id="{339528AF-D5EE-46AD-9E20-5F26E24BE07C}"/>
              </a:ext>
            </a:extLst>
          </p:cNvPr>
          <p:cNvPicPr>
            <a:picLocks noChangeAspect="1"/>
          </p:cNvPicPr>
          <p:nvPr/>
        </p:nvPicPr>
        <p:blipFill>
          <a:blip r:embed="rId3"/>
          <a:stretch>
            <a:fillRect/>
          </a:stretch>
        </p:blipFill>
        <p:spPr>
          <a:xfrm>
            <a:off x="0" y="1"/>
            <a:ext cx="4647560" cy="3204000"/>
          </a:xfrm>
          <a:prstGeom prst="rect">
            <a:avLst/>
          </a:prstGeom>
        </p:spPr>
      </p:pic>
      <p:pic>
        <p:nvPicPr>
          <p:cNvPr id="5" name="Picture 4">
            <a:extLst>
              <a:ext uri="{FF2B5EF4-FFF2-40B4-BE49-F238E27FC236}">
                <a16:creationId xmlns:a16="http://schemas.microsoft.com/office/drawing/2014/main" id="{E97BB892-3EC8-43EF-A19E-244870E53268}"/>
              </a:ext>
            </a:extLst>
          </p:cNvPr>
          <p:cNvPicPr>
            <a:picLocks noChangeAspect="1"/>
          </p:cNvPicPr>
          <p:nvPr/>
        </p:nvPicPr>
        <p:blipFill>
          <a:blip r:embed="rId4"/>
          <a:stretch>
            <a:fillRect/>
          </a:stretch>
        </p:blipFill>
        <p:spPr>
          <a:xfrm>
            <a:off x="4540601" y="0"/>
            <a:ext cx="4603399" cy="3132000"/>
          </a:xfrm>
          <a:prstGeom prst="rect">
            <a:avLst/>
          </a:prstGeom>
        </p:spPr>
      </p:pic>
      <p:sp>
        <p:nvSpPr>
          <p:cNvPr id="6" name="TextBox 5">
            <a:extLst>
              <a:ext uri="{FF2B5EF4-FFF2-40B4-BE49-F238E27FC236}">
                <a16:creationId xmlns:a16="http://schemas.microsoft.com/office/drawing/2014/main" id="{4C7F53DD-E332-4784-8169-E01112E0EC02}"/>
              </a:ext>
            </a:extLst>
          </p:cNvPr>
          <p:cNvSpPr txBox="1"/>
          <p:nvPr/>
        </p:nvSpPr>
        <p:spPr>
          <a:xfrm>
            <a:off x="1626919" y="522514"/>
            <a:ext cx="2185727" cy="646331"/>
          </a:xfrm>
          <a:prstGeom prst="rect">
            <a:avLst/>
          </a:prstGeom>
          <a:noFill/>
        </p:spPr>
        <p:txBody>
          <a:bodyPr wrap="none" rtlCol="0">
            <a:spAutoFit/>
          </a:bodyPr>
          <a:lstStyle/>
          <a:p>
            <a:r>
              <a:rPr lang="en-US" altLang="zh-CN" dirty="0"/>
              <a:t>DSL1 Geometry</a:t>
            </a:r>
          </a:p>
          <a:p>
            <a:r>
              <a:rPr lang="en-US" altLang="zh-CN" dirty="0"/>
              <a:t>Two-body Kinematics</a:t>
            </a:r>
            <a:endParaRPr lang="zh-CN" altLang="en-US" dirty="0"/>
          </a:p>
        </p:txBody>
      </p:sp>
      <p:sp>
        <p:nvSpPr>
          <p:cNvPr id="7" name="TextBox 6">
            <a:extLst>
              <a:ext uri="{FF2B5EF4-FFF2-40B4-BE49-F238E27FC236}">
                <a16:creationId xmlns:a16="http://schemas.microsoft.com/office/drawing/2014/main" id="{DA7DF3C6-93DF-4198-8451-2C8E8497645F}"/>
              </a:ext>
            </a:extLst>
          </p:cNvPr>
          <p:cNvSpPr txBox="1"/>
          <p:nvPr/>
        </p:nvSpPr>
        <p:spPr>
          <a:xfrm>
            <a:off x="6167520" y="522514"/>
            <a:ext cx="2463303" cy="923330"/>
          </a:xfrm>
          <a:prstGeom prst="rect">
            <a:avLst/>
          </a:prstGeom>
          <a:noFill/>
        </p:spPr>
        <p:txBody>
          <a:bodyPr wrap="none" rtlCol="0">
            <a:spAutoFit/>
          </a:bodyPr>
          <a:lstStyle/>
          <a:p>
            <a:r>
              <a:rPr lang="en-US" altLang="zh-CN" dirty="0"/>
              <a:t>DSL1 Geometry</a:t>
            </a:r>
          </a:p>
          <a:p>
            <a:r>
              <a:rPr lang="en-US" altLang="zh-CN" dirty="0"/>
              <a:t>Two-body Kinematics</a:t>
            </a:r>
          </a:p>
          <a:p>
            <a:r>
              <a:rPr lang="en-US" altLang="zh-CN" dirty="0"/>
              <a:t>EMG Response Function</a:t>
            </a:r>
            <a:endParaRPr lang="zh-CN" altLang="en-US" dirty="0"/>
          </a:p>
        </p:txBody>
      </p:sp>
      <p:sp>
        <p:nvSpPr>
          <p:cNvPr id="8" name="TextBox 7">
            <a:extLst>
              <a:ext uri="{FF2B5EF4-FFF2-40B4-BE49-F238E27FC236}">
                <a16:creationId xmlns:a16="http://schemas.microsoft.com/office/drawing/2014/main" id="{E977B9DF-797E-4235-8AD3-B23FFA89E7BE}"/>
              </a:ext>
            </a:extLst>
          </p:cNvPr>
          <p:cNvSpPr txBox="1"/>
          <p:nvPr/>
        </p:nvSpPr>
        <p:spPr>
          <a:xfrm>
            <a:off x="6167520" y="4167758"/>
            <a:ext cx="2463303" cy="923330"/>
          </a:xfrm>
          <a:prstGeom prst="rect">
            <a:avLst/>
          </a:prstGeom>
          <a:noFill/>
        </p:spPr>
        <p:txBody>
          <a:bodyPr wrap="none" rtlCol="0">
            <a:spAutoFit/>
          </a:bodyPr>
          <a:lstStyle/>
          <a:p>
            <a:r>
              <a:rPr lang="en-US" altLang="zh-CN" dirty="0"/>
              <a:t>DSL2 Geometry</a:t>
            </a:r>
          </a:p>
          <a:p>
            <a:r>
              <a:rPr lang="en-US" altLang="zh-CN" dirty="0"/>
              <a:t>Two-body Kinematics</a:t>
            </a:r>
          </a:p>
          <a:p>
            <a:r>
              <a:rPr lang="en-US" altLang="zh-CN" dirty="0"/>
              <a:t>EMG Response Function</a:t>
            </a:r>
            <a:endParaRPr lang="zh-CN" altLang="en-US" dirty="0"/>
          </a:p>
        </p:txBody>
      </p:sp>
    </p:spTree>
    <p:extLst>
      <p:ext uri="{BB962C8B-B14F-4D97-AF65-F5344CB8AC3E}">
        <p14:creationId xmlns:p14="http://schemas.microsoft.com/office/powerpoint/2010/main" val="25250131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FCE56-C883-4A46-BFA8-574BC130B66C}"/>
              </a:ext>
            </a:extLst>
          </p:cNvPr>
          <p:cNvPicPr>
            <a:picLocks noChangeAspect="1"/>
          </p:cNvPicPr>
          <p:nvPr/>
        </p:nvPicPr>
        <p:blipFill>
          <a:blip r:embed="rId2"/>
          <a:stretch>
            <a:fillRect/>
          </a:stretch>
        </p:blipFill>
        <p:spPr>
          <a:xfrm>
            <a:off x="0" y="0"/>
            <a:ext cx="6257925" cy="4305300"/>
          </a:xfrm>
          <a:prstGeom prst="rect">
            <a:avLst/>
          </a:prstGeom>
        </p:spPr>
      </p:pic>
      <p:sp>
        <p:nvSpPr>
          <p:cNvPr id="4" name="TextBox 3">
            <a:extLst>
              <a:ext uri="{FF2B5EF4-FFF2-40B4-BE49-F238E27FC236}">
                <a16:creationId xmlns:a16="http://schemas.microsoft.com/office/drawing/2014/main" id="{AA711923-7847-43B7-8EE8-313033BB8A6D}"/>
              </a:ext>
            </a:extLst>
          </p:cNvPr>
          <p:cNvSpPr txBox="1"/>
          <p:nvPr/>
        </p:nvSpPr>
        <p:spPr>
          <a:xfrm>
            <a:off x="3852362" y="856147"/>
            <a:ext cx="697627" cy="707886"/>
          </a:xfrm>
          <a:prstGeom prst="rect">
            <a:avLst/>
          </a:prstGeom>
          <a:noFill/>
        </p:spPr>
        <p:txBody>
          <a:bodyPr wrap="none" rtlCol="0">
            <a:spAutoFit/>
          </a:bodyPr>
          <a:lstStyle/>
          <a:p>
            <a:r>
              <a:rPr lang="en-US" altLang="zh-CN" sz="2000" dirty="0">
                <a:solidFill>
                  <a:srgbClr val="FF0000"/>
                </a:solidFill>
              </a:rPr>
              <a:t>DSL1</a:t>
            </a:r>
          </a:p>
          <a:p>
            <a:r>
              <a:rPr lang="en-US" altLang="zh-CN" sz="2000" dirty="0">
                <a:solidFill>
                  <a:srgbClr val="0000FF"/>
                </a:solidFill>
              </a:rPr>
              <a:t>DSL2</a:t>
            </a:r>
            <a:endParaRPr lang="zh-CN" altLang="en-US" sz="2000" dirty="0">
              <a:solidFill>
                <a:srgbClr val="0000FF"/>
              </a:solidFill>
            </a:endParaRPr>
          </a:p>
        </p:txBody>
      </p:sp>
    </p:spTree>
    <p:extLst>
      <p:ext uri="{BB962C8B-B14F-4D97-AF65-F5344CB8AC3E}">
        <p14:creationId xmlns:p14="http://schemas.microsoft.com/office/powerpoint/2010/main" val="273607972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5AED6-E830-4B8A-AE5C-20C2F21AD3B7}"/>
              </a:ext>
            </a:extLst>
          </p:cNvPr>
          <p:cNvPicPr>
            <a:picLocks noChangeAspect="1"/>
          </p:cNvPicPr>
          <p:nvPr/>
        </p:nvPicPr>
        <p:blipFill>
          <a:blip r:embed="rId2"/>
          <a:stretch>
            <a:fillRect/>
          </a:stretch>
        </p:blipFill>
        <p:spPr>
          <a:xfrm>
            <a:off x="0" y="0"/>
            <a:ext cx="2607276" cy="3949713"/>
          </a:xfrm>
          <a:prstGeom prst="rect">
            <a:avLst/>
          </a:prstGeom>
        </p:spPr>
      </p:pic>
      <p:pic>
        <p:nvPicPr>
          <p:cNvPr id="5" name="Picture 4">
            <a:extLst>
              <a:ext uri="{FF2B5EF4-FFF2-40B4-BE49-F238E27FC236}">
                <a16:creationId xmlns:a16="http://schemas.microsoft.com/office/drawing/2014/main" id="{B86DB93A-8FF0-4724-91B0-9EBD61A61C58}"/>
              </a:ext>
            </a:extLst>
          </p:cNvPr>
          <p:cNvPicPr>
            <a:picLocks noChangeAspect="1"/>
          </p:cNvPicPr>
          <p:nvPr/>
        </p:nvPicPr>
        <p:blipFill>
          <a:blip r:embed="rId3"/>
          <a:stretch>
            <a:fillRect/>
          </a:stretch>
        </p:blipFill>
        <p:spPr>
          <a:xfrm>
            <a:off x="3158164" y="2908288"/>
            <a:ext cx="2926702" cy="3949713"/>
          </a:xfrm>
          <a:prstGeom prst="rect">
            <a:avLst/>
          </a:prstGeom>
        </p:spPr>
      </p:pic>
      <p:pic>
        <p:nvPicPr>
          <p:cNvPr id="7" name="Picture 6">
            <a:extLst>
              <a:ext uri="{FF2B5EF4-FFF2-40B4-BE49-F238E27FC236}">
                <a16:creationId xmlns:a16="http://schemas.microsoft.com/office/drawing/2014/main" id="{5322B90D-29DB-46A1-B3AD-55D2D178AA8A}"/>
              </a:ext>
            </a:extLst>
          </p:cNvPr>
          <p:cNvPicPr>
            <a:picLocks noChangeAspect="1"/>
          </p:cNvPicPr>
          <p:nvPr/>
        </p:nvPicPr>
        <p:blipFill>
          <a:blip r:embed="rId4"/>
          <a:stretch>
            <a:fillRect/>
          </a:stretch>
        </p:blipFill>
        <p:spPr>
          <a:xfrm>
            <a:off x="6059978" y="2908288"/>
            <a:ext cx="3084022" cy="3949712"/>
          </a:xfrm>
          <a:prstGeom prst="rect">
            <a:avLst/>
          </a:prstGeom>
        </p:spPr>
      </p:pic>
      <p:pic>
        <p:nvPicPr>
          <p:cNvPr id="9" name="Picture 8">
            <a:extLst>
              <a:ext uri="{FF2B5EF4-FFF2-40B4-BE49-F238E27FC236}">
                <a16:creationId xmlns:a16="http://schemas.microsoft.com/office/drawing/2014/main" id="{764F73E3-AC69-4F23-8C81-8DE8154CFC8A}"/>
              </a:ext>
            </a:extLst>
          </p:cNvPr>
          <p:cNvPicPr>
            <a:picLocks noChangeAspect="1"/>
          </p:cNvPicPr>
          <p:nvPr/>
        </p:nvPicPr>
        <p:blipFill>
          <a:blip r:embed="rId5"/>
          <a:stretch>
            <a:fillRect/>
          </a:stretch>
        </p:blipFill>
        <p:spPr>
          <a:xfrm>
            <a:off x="2607276" y="-2"/>
            <a:ext cx="2672397" cy="3949712"/>
          </a:xfrm>
          <a:prstGeom prst="rect">
            <a:avLst/>
          </a:prstGeom>
        </p:spPr>
      </p:pic>
      <p:sp>
        <p:nvSpPr>
          <p:cNvPr id="10" name="TextBox 9">
            <a:extLst>
              <a:ext uri="{FF2B5EF4-FFF2-40B4-BE49-F238E27FC236}">
                <a16:creationId xmlns:a16="http://schemas.microsoft.com/office/drawing/2014/main" id="{732DD6FA-C7A9-4E86-8F47-19AB7B9279D5}"/>
              </a:ext>
            </a:extLst>
          </p:cNvPr>
          <p:cNvSpPr txBox="1"/>
          <p:nvPr/>
        </p:nvSpPr>
        <p:spPr>
          <a:xfrm>
            <a:off x="0" y="4757524"/>
            <a:ext cx="3158164" cy="923330"/>
          </a:xfrm>
          <a:prstGeom prst="rect">
            <a:avLst/>
          </a:prstGeom>
          <a:noFill/>
        </p:spPr>
        <p:txBody>
          <a:bodyPr wrap="square">
            <a:spAutoFit/>
          </a:bodyPr>
          <a:lstStyle/>
          <a:p>
            <a:r>
              <a:rPr lang="en-US" altLang="zh-CN" dirty="0"/>
              <a:t>There are conflicts between the pictures, 2D drawings, and 3D drawings.</a:t>
            </a:r>
            <a:endParaRPr lang="zh-CN" altLang="en-US" dirty="0"/>
          </a:p>
        </p:txBody>
      </p:sp>
    </p:spTree>
    <p:extLst>
      <p:ext uri="{BB962C8B-B14F-4D97-AF65-F5344CB8AC3E}">
        <p14:creationId xmlns:p14="http://schemas.microsoft.com/office/powerpoint/2010/main" val="32529168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515DD-DD55-49C9-BD4A-47AA76477C2C}"/>
              </a:ext>
            </a:extLst>
          </p:cNvPr>
          <p:cNvPicPr>
            <a:picLocks noChangeAspect="1"/>
          </p:cNvPicPr>
          <p:nvPr/>
        </p:nvPicPr>
        <p:blipFill>
          <a:blip r:embed="rId2"/>
          <a:stretch>
            <a:fillRect/>
          </a:stretch>
        </p:blipFill>
        <p:spPr>
          <a:xfrm>
            <a:off x="2847976" y="0"/>
            <a:ext cx="3257550" cy="3695700"/>
          </a:xfrm>
          <a:prstGeom prst="rect">
            <a:avLst/>
          </a:prstGeom>
        </p:spPr>
      </p:pic>
      <p:pic>
        <p:nvPicPr>
          <p:cNvPr id="5" name="Picture 4">
            <a:extLst>
              <a:ext uri="{FF2B5EF4-FFF2-40B4-BE49-F238E27FC236}">
                <a16:creationId xmlns:a16="http://schemas.microsoft.com/office/drawing/2014/main" id="{F7587794-76AF-4A0F-BF61-FBD907552578}"/>
              </a:ext>
            </a:extLst>
          </p:cNvPr>
          <p:cNvPicPr>
            <a:picLocks noChangeAspect="1"/>
          </p:cNvPicPr>
          <p:nvPr/>
        </p:nvPicPr>
        <p:blipFill>
          <a:blip r:embed="rId3"/>
          <a:stretch>
            <a:fillRect/>
          </a:stretch>
        </p:blipFill>
        <p:spPr>
          <a:xfrm>
            <a:off x="0" y="0"/>
            <a:ext cx="2847976" cy="3717801"/>
          </a:xfrm>
          <a:prstGeom prst="rect">
            <a:avLst/>
          </a:prstGeom>
        </p:spPr>
      </p:pic>
    </p:spTree>
    <p:extLst>
      <p:ext uri="{BB962C8B-B14F-4D97-AF65-F5344CB8AC3E}">
        <p14:creationId xmlns:p14="http://schemas.microsoft.com/office/powerpoint/2010/main" val="38804233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D9A24-082C-4409-98F6-B44D96A5C703}"/>
              </a:ext>
            </a:extLst>
          </p:cNvPr>
          <p:cNvPicPr>
            <a:picLocks noChangeAspect="1"/>
          </p:cNvPicPr>
          <p:nvPr/>
        </p:nvPicPr>
        <p:blipFill>
          <a:blip r:embed="rId2"/>
          <a:stretch>
            <a:fillRect/>
          </a:stretch>
        </p:blipFill>
        <p:spPr>
          <a:xfrm>
            <a:off x="0" y="1"/>
            <a:ext cx="3373395" cy="3422642"/>
          </a:xfrm>
          <a:prstGeom prst="rect">
            <a:avLst/>
          </a:prstGeom>
        </p:spPr>
      </p:pic>
      <p:pic>
        <p:nvPicPr>
          <p:cNvPr id="3" name="Picture 2">
            <a:extLst>
              <a:ext uri="{FF2B5EF4-FFF2-40B4-BE49-F238E27FC236}">
                <a16:creationId xmlns:a16="http://schemas.microsoft.com/office/drawing/2014/main" id="{3EE9ADDE-3A81-4EE0-98B2-ABA9C01B2F54}"/>
              </a:ext>
            </a:extLst>
          </p:cNvPr>
          <p:cNvPicPr>
            <a:picLocks noChangeAspect="1"/>
          </p:cNvPicPr>
          <p:nvPr/>
        </p:nvPicPr>
        <p:blipFill>
          <a:blip r:embed="rId3"/>
          <a:stretch>
            <a:fillRect/>
          </a:stretch>
        </p:blipFill>
        <p:spPr>
          <a:xfrm>
            <a:off x="3679997" y="0"/>
            <a:ext cx="3544259" cy="3422642"/>
          </a:xfrm>
          <a:prstGeom prst="rect">
            <a:avLst/>
          </a:prstGeom>
        </p:spPr>
      </p:pic>
      <p:pic>
        <p:nvPicPr>
          <p:cNvPr id="5" name="Picture 4">
            <a:extLst>
              <a:ext uri="{FF2B5EF4-FFF2-40B4-BE49-F238E27FC236}">
                <a16:creationId xmlns:a16="http://schemas.microsoft.com/office/drawing/2014/main" id="{A53FBFC8-4182-4990-BB78-8A6D0892B83F}"/>
              </a:ext>
            </a:extLst>
          </p:cNvPr>
          <p:cNvPicPr>
            <a:picLocks noChangeAspect="1"/>
          </p:cNvPicPr>
          <p:nvPr/>
        </p:nvPicPr>
        <p:blipFill>
          <a:blip r:embed="rId4"/>
          <a:stretch>
            <a:fillRect/>
          </a:stretch>
        </p:blipFill>
        <p:spPr>
          <a:xfrm>
            <a:off x="126243" y="3422642"/>
            <a:ext cx="3098002" cy="3422642"/>
          </a:xfrm>
          <a:prstGeom prst="rect">
            <a:avLst/>
          </a:prstGeom>
        </p:spPr>
      </p:pic>
      <p:pic>
        <p:nvPicPr>
          <p:cNvPr id="7" name="Picture 6">
            <a:extLst>
              <a:ext uri="{FF2B5EF4-FFF2-40B4-BE49-F238E27FC236}">
                <a16:creationId xmlns:a16="http://schemas.microsoft.com/office/drawing/2014/main" id="{03C7A743-891E-4FCC-9F86-97E9EFA34C68}"/>
              </a:ext>
            </a:extLst>
          </p:cNvPr>
          <p:cNvPicPr>
            <a:picLocks noChangeAspect="1"/>
          </p:cNvPicPr>
          <p:nvPr/>
        </p:nvPicPr>
        <p:blipFill>
          <a:blip r:embed="rId5"/>
          <a:stretch>
            <a:fillRect/>
          </a:stretch>
        </p:blipFill>
        <p:spPr>
          <a:xfrm>
            <a:off x="3842555" y="3438000"/>
            <a:ext cx="3260559" cy="3420000"/>
          </a:xfrm>
          <a:prstGeom prst="rect">
            <a:avLst/>
          </a:prstGeom>
        </p:spPr>
      </p:pic>
    </p:spTree>
    <p:extLst>
      <p:ext uri="{BB962C8B-B14F-4D97-AF65-F5344CB8AC3E}">
        <p14:creationId xmlns:p14="http://schemas.microsoft.com/office/powerpoint/2010/main" val="3013652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3536781"/>
            <a:ext cx="7924800" cy="1562100"/>
          </a:xfrm>
          <a:prstGeom prst="rect">
            <a:avLst/>
          </a:prstGeom>
        </p:spPr>
      </p:pic>
      <p:sp>
        <p:nvSpPr>
          <p:cNvPr id="4" name="矩形 3"/>
          <p:cNvSpPr/>
          <p:nvPr/>
        </p:nvSpPr>
        <p:spPr>
          <a:xfrm>
            <a:off x="-1" y="5098881"/>
            <a:ext cx="6638081" cy="369332"/>
          </a:xfrm>
          <a:prstGeom prst="rect">
            <a:avLst/>
          </a:prstGeom>
        </p:spPr>
        <p:txBody>
          <a:bodyPr wrap="square">
            <a:spAutoFit/>
          </a:bodyPr>
          <a:lstStyle/>
          <a:p>
            <a:r>
              <a:rPr lang="en-US" dirty="0"/>
              <a:t>Cable for connecting detector (adapter) and vacuum </a:t>
            </a:r>
            <a:r>
              <a:rPr lang="en-US" dirty="0" err="1"/>
              <a:t>feedthrough</a:t>
            </a:r>
            <a:endParaRPr lang="en-US" dirty="0"/>
          </a:p>
        </p:txBody>
      </p:sp>
      <p:pic>
        <p:nvPicPr>
          <p:cNvPr id="5" name="图片 4"/>
          <p:cNvPicPr>
            <a:picLocks noChangeAspect="1"/>
          </p:cNvPicPr>
          <p:nvPr/>
        </p:nvPicPr>
        <p:blipFill>
          <a:blip r:embed="rId4"/>
          <a:stretch>
            <a:fillRect/>
          </a:stretch>
        </p:blipFill>
        <p:spPr>
          <a:xfrm>
            <a:off x="0" y="0"/>
            <a:ext cx="4019309" cy="3488984"/>
          </a:xfrm>
          <a:prstGeom prst="rect">
            <a:avLst/>
          </a:prstGeom>
        </p:spPr>
      </p:pic>
      <p:pic>
        <p:nvPicPr>
          <p:cNvPr id="6" name="图片 5"/>
          <p:cNvPicPr>
            <a:picLocks noChangeAspect="1"/>
          </p:cNvPicPr>
          <p:nvPr/>
        </p:nvPicPr>
        <p:blipFill>
          <a:blip r:embed="rId5"/>
          <a:stretch>
            <a:fillRect/>
          </a:stretch>
        </p:blipFill>
        <p:spPr>
          <a:xfrm>
            <a:off x="4204504" y="320504"/>
            <a:ext cx="2447925" cy="2847975"/>
          </a:xfrm>
          <a:prstGeom prst="rect">
            <a:avLst/>
          </a:prstGeom>
        </p:spPr>
      </p:pic>
      <p:pic>
        <p:nvPicPr>
          <p:cNvPr id="7" name="图片 6"/>
          <p:cNvPicPr>
            <a:picLocks noChangeAspect="1"/>
          </p:cNvPicPr>
          <p:nvPr/>
        </p:nvPicPr>
        <p:blipFill>
          <a:blip r:embed="rId6"/>
          <a:stretch>
            <a:fillRect/>
          </a:stretch>
        </p:blipFill>
        <p:spPr>
          <a:xfrm>
            <a:off x="6344478" y="4907666"/>
            <a:ext cx="2799522" cy="1950334"/>
          </a:xfrm>
          <a:prstGeom prst="rect">
            <a:avLst/>
          </a:prstGeom>
        </p:spPr>
      </p:pic>
      <p:pic>
        <p:nvPicPr>
          <p:cNvPr id="3" name="图片 2"/>
          <p:cNvPicPr>
            <a:picLocks noChangeAspect="1"/>
          </p:cNvPicPr>
          <p:nvPr/>
        </p:nvPicPr>
        <p:blipFill>
          <a:blip r:embed="rId7"/>
          <a:stretch>
            <a:fillRect/>
          </a:stretch>
        </p:blipFill>
        <p:spPr>
          <a:xfrm>
            <a:off x="4204504" y="5389628"/>
            <a:ext cx="2095041" cy="1468372"/>
          </a:xfrm>
          <a:prstGeom prst="rect">
            <a:avLst/>
          </a:prstGeom>
        </p:spPr>
      </p:pic>
    </p:spTree>
    <p:extLst>
      <p:ext uri="{BB962C8B-B14F-4D97-AF65-F5344CB8AC3E}">
        <p14:creationId xmlns:p14="http://schemas.microsoft.com/office/powerpoint/2010/main" val="100831082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5C05C-1168-43AF-A2F0-DCFC3D5E26AC}"/>
              </a:ext>
            </a:extLst>
          </p:cNvPr>
          <p:cNvPicPr>
            <a:picLocks noChangeAspect="1"/>
          </p:cNvPicPr>
          <p:nvPr/>
        </p:nvPicPr>
        <p:blipFill>
          <a:blip r:embed="rId2"/>
          <a:stretch>
            <a:fillRect/>
          </a:stretch>
        </p:blipFill>
        <p:spPr>
          <a:xfrm>
            <a:off x="232232" y="3434400"/>
            <a:ext cx="2633538" cy="3423600"/>
          </a:xfrm>
          <a:prstGeom prst="rect">
            <a:avLst/>
          </a:prstGeom>
        </p:spPr>
      </p:pic>
      <p:pic>
        <p:nvPicPr>
          <p:cNvPr id="9" name="Picture 8">
            <a:extLst>
              <a:ext uri="{FF2B5EF4-FFF2-40B4-BE49-F238E27FC236}">
                <a16:creationId xmlns:a16="http://schemas.microsoft.com/office/drawing/2014/main" id="{76641112-C4CE-46F3-A583-2B324249F310}"/>
              </a:ext>
            </a:extLst>
          </p:cNvPr>
          <p:cNvPicPr>
            <a:picLocks noChangeAspect="1"/>
          </p:cNvPicPr>
          <p:nvPr/>
        </p:nvPicPr>
        <p:blipFill>
          <a:blip r:embed="rId3"/>
          <a:stretch>
            <a:fillRect/>
          </a:stretch>
        </p:blipFill>
        <p:spPr>
          <a:xfrm>
            <a:off x="5104046" y="3434400"/>
            <a:ext cx="2559651" cy="3423600"/>
          </a:xfrm>
          <a:prstGeom prst="rect">
            <a:avLst/>
          </a:prstGeom>
        </p:spPr>
      </p:pic>
      <p:pic>
        <p:nvPicPr>
          <p:cNvPr id="10" name="Picture 9">
            <a:extLst>
              <a:ext uri="{FF2B5EF4-FFF2-40B4-BE49-F238E27FC236}">
                <a16:creationId xmlns:a16="http://schemas.microsoft.com/office/drawing/2014/main" id="{E3264E15-F564-455E-BCC7-97F09706EEB7}"/>
              </a:ext>
            </a:extLst>
          </p:cNvPr>
          <p:cNvPicPr>
            <a:picLocks noChangeAspect="1"/>
          </p:cNvPicPr>
          <p:nvPr/>
        </p:nvPicPr>
        <p:blipFill>
          <a:blip r:embed="rId4"/>
          <a:stretch>
            <a:fillRect/>
          </a:stretch>
        </p:blipFill>
        <p:spPr>
          <a:xfrm>
            <a:off x="4697175" y="-959"/>
            <a:ext cx="3373395" cy="3422642"/>
          </a:xfrm>
          <a:prstGeom prst="rect">
            <a:avLst/>
          </a:prstGeom>
        </p:spPr>
      </p:pic>
      <p:pic>
        <p:nvPicPr>
          <p:cNvPr id="11" name="Picture 10">
            <a:extLst>
              <a:ext uri="{FF2B5EF4-FFF2-40B4-BE49-F238E27FC236}">
                <a16:creationId xmlns:a16="http://schemas.microsoft.com/office/drawing/2014/main" id="{90B1439A-F3A8-4E0E-9381-34963AC433D8}"/>
              </a:ext>
            </a:extLst>
          </p:cNvPr>
          <p:cNvPicPr>
            <a:picLocks noChangeAspect="1"/>
          </p:cNvPicPr>
          <p:nvPr/>
        </p:nvPicPr>
        <p:blipFill>
          <a:blip r:embed="rId5"/>
          <a:stretch>
            <a:fillRect/>
          </a:stretch>
        </p:blipFill>
        <p:spPr>
          <a:xfrm>
            <a:off x="0" y="0"/>
            <a:ext cx="3098002" cy="3422642"/>
          </a:xfrm>
          <a:prstGeom prst="rect">
            <a:avLst/>
          </a:prstGeom>
        </p:spPr>
      </p:pic>
      <p:sp>
        <p:nvSpPr>
          <p:cNvPr id="2" name="TextBox 1">
            <a:extLst>
              <a:ext uri="{FF2B5EF4-FFF2-40B4-BE49-F238E27FC236}">
                <a16:creationId xmlns:a16="http://schemas.microsoft.com/office/drawing/2014/main" id="{FF57824D-ECDC-4F69-AD4A-0A408804CE11}"/>
              </a:ext>
            </a:extLst>
          </p:cNvPr>
          <p:cNvSpPr txBox="1"/>
          <p:nvPr/>
        </p:nvSpPr>
        <p:spPr>
          <a:xfrm>
            <a:off x="6514951" y="-959"/>
            <a:ext cx="2533194" cy="369332"/>
          </a:xfrm>
          <a:prstGeom prst="rect">
            <a:avLst/>
          </a:prstGeom>
          <a:noFill/>
        </p:spPr>
        <p:txBody>
          <a:bodyPr wrap="none" rtlCol="0">
            <a:spAutoFit/>
          </a:bodyPr>
          <a:lstStyle/>
          <a:p>
            <a:r>
              <a:rPr lang="en-US" altLang="zh-CN" dirty="0">
                <a:solidFill>
                  <a:srgbClr val="0000FF"/>
                </a:solidFill>
              </a:rPr>
              <a:t>detector mount in reality</a:t>
            </a:r>
            <a:endParaRPr lang="zh-CN" altLang="en-US" dirty="0">
              <a:solidFill>
                <a:srgbClr val="0000FF"/>
              </a:solidFill>
            </a:endParaRPr>
          </a:p>
        </p:txBody>
      </p:sp>
      <p:sp>
        <p:nvSpPr>
          <p:cNvPr id="7" name="TextBox 6">
            <a:extLst>
              <a:ext uri="{FF2B5EF4-FFF2-40B4-BE49-F238E27FC236}">
                <a16:creationId xmlns:a16="http://schemas.microsoft.com/office/drawing/2014/main" id="{2DF409C9-B454-4BC6-9280-F4360F4B5310}"/>
              </a:ext>
            </a:extLst>
          </p:cNvPr>
          <p:cNvSpPr txBox="1"/>
          <p:nvPr/>
        </p:nvSpPr>
        <p:spPr>
          <a:xfrm>
            <a:off x="1519999" y="0"/>
            <a:ext cx="2926827" cy="369332"/>
          </a:xfrm>
          <a:prstGeom prst="rect">
            <a:avLst/>
          </a:prstGeom>
          <a:noFill/>
        </p:spPr>
        <p:txBody>
          <a:bodyPr wrap="none" rtlCol="0">
            <a:spAutoFit/>
          </a:bodyPr>
          <a:lstStyle/>
          <a:p>
            <a:r>
              <a:rPr lang="en-US" altLang="zh-CN" dirty="0">
                <a:solidFill>
                  <a:srgbClr val="59D454"/>
                </a:solidFill>
              </a:rPr>
              <a:t>detector mount in simulation</a:t>
            </a:r>
            <a:endParaRPr lang="zh-CN" altLang="en-US" dirty="0">
              <a:solidFill>
                <a:srgbClr val="59D454"/>
              </a:solidFill>
            </a:endParaRPr>
          </a:p>
        </p:txBody>
      </p:sp>
    </p:spTree>
    <p:extLst>
      <p:ext uri="{BB962C8B-B14F-4D97-AF65-F5344CB8AC3E}">
        <p14:creationId xmlns:p14="http://schemas.microsoft.com/office/powerpoint/2010/main" val="30538736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324F4-302C-428A-97FD-ABADAAAA7097}"/>
              </a:ext>
            </a:extLst>
          </p:cNvPr>
          <p:cNvPicPr>
            <a:picLocks noChangeAspect="1"/>
          </p:cNvPicPr>
          <p:nvPr/>
        </p:nvPicPr>
        <p:blipFill>
          <a:blip r:embed="rId2"/>
          <a:stretch>
            <a:fillRect/>
          </a:stretch>
        </p:blipFill>
        <p:spPr>
          <a:xfrm>
            <a:off x="4655127" y="116775"/>
            <a:ext cx="4488873" cy="3342364"/>
          </a:xfrm>
          <a:prstGeom prst="rect">
            <a:avLst/>
          </a:prstGeom>
        </p:spPr>
      </p:pic>
      <p:sp>
        <p:nvSpPr>
          <p:cNvPr id="4" name="Isosceles Triangle 3">
            <a:extLst>
              <a:ext uri="{FF2B5EF4-FFF2-40B4-BE49-F238E27FC236}">
                <a16:creationId xmlns:a16="http://schemas.microsoft.com/office/drawing/2014/main" id="{0F44EA69-9419-4C4E-ADEF-77B4FDBCD8ED}"/>
              </a:ext>
            </a:extLst>
          </p:cNvPr>
          <p:cNvSpPr/>
          <p:nvPr/>
        </p:nvSpPr>
        <p:spPr>
          <a:xfrm rot="16200000">
            <a:off x="4660634" y="400853"/>
            <a:ext cx="2746660" cy="2396217"/>
          </a:xfrm>
          <a:prstGeom prst="triangle">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DE5855F2-FBF5-4978-BCFF-E6B8234D11B1}"/>
              </a:ext>
            </a:extLst>
          </p:cNvPr>
          <p:cNvPicPr>
            <a:picLocks noChangeAspect="1"/>
          </p:cNvPicPr>
          <p:nvPr/>
        </p:nvPicPr>
        <p:blipFill>
          <a:blip r:embed="rId3"/>
          <a:stretch>
            <a:fillRect/>
          </a:stretch>
        </p:blipFill>
        <p:spPr>
          <a:xfrm>
            <a:off x="0" y="116774"/>
            <a:ext cx="4524375" cy="3352800"/>
          </a:xfrm>
          <a:prstGeom prst="rect">
            <a:avLst/>
          </a:prstGeom>
        </p:spPr>
      </p:pic>
      <p:sp>
        <p:nvSpPr>
          <p:cNvPr id="7" name="Isosceles Triangle 6">
            <a:extLst>
              <a:ext uri="{FF2B5EF4-FFF2-40B4-BE49-F238E27FC236}">
                <a16:creationId xmlns:a16="http://schemas.microsoft.com/office/drawing/2014/main" id="{72ED44BB-4263-4E39-BD58-7A13BE8F957A}"/>
              </a:ext>
            </a:extLst>
          </p:cNvPr>
          <p:cNvSpPr/>
          <p:nvPr/>
        </p:nvSpPr>
        <p:spPr>
          <a:xfrm rot="16200000">
            <a:off x="86655" y="436478"/>
            <a:ext cx="2746660" cy="2396217"/>
          </a:xfrm>
          <a:prstGeom prst="triangle">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a:extLst>
              <a:ext uri="{FF2B5EF4-FFF2-40B4-BE49-F238E27FC236}">
                <a16:creationId xmlns:a16="http://schemas.microsoft.com/office/drawing/2014/main" id="{487DB97E-6A7D-4CE1-8C75-5724A6A8090E}"/>
              </a:ext>
            </a:extLst>
          </p:cNvPr>
          <p:cNvSpPr txBox="1"/>
          <p:nvPr/>
        </p:nvSpPr>
        <p:spPr>
          <a:xfrm>
            <a:off x="131124" y="225631"/>
            <a:ext cx="647934" cy="369332"/>
          </a:xfrm>
          <a:prstGeom prst="rect">
            <a:avLst/>
          </a:prstGeom>
          <a:noFill/>
        </p:spPr>
        <p:txBody>
          <a:bodyPr wrap="none" rtlCol="0">
            <a:spAutoFit/>
          </a:bodyPr>
          <a:lstStyle/>
          <a:p>
            <a:r>
              <a:rPr lang="en-US" altLang="zh-CN" dirty="0">
                <a:solidFill>
                  <a:schemeClr val="accent4">
                    <a:lumMod val="20000"/>
                    <a:lumOff val="80000"/>
                  </a:schemeClr>
                </a:solidFill>
              </a:rPr>
              <a:t>DSL1</a:t>
            </a:r>
            <a:endParaRPr lang="zh-CN" altLang="en-US" dirty="0">
              <a:solidFill>
                <a:schemeClr val="accent4">
                  <a:lumMod val="20000"/>
                  <a:lumOff val="80000"/>
                </a:schemeClr>
              </a:solidFill>
            </a:endParaRPr>
          </a:p>
        </p:txBody>
      </p:sp>
      <p:sp>
        <p:nvSpPr>
          <p:cNvPr id="9" name="TextBox 8">
            <a:extLst>
              <a:ext uri="{FF2B5EF4-FFF2-40B4-BE49-F238E27FC236}">
                <a16:creationId xmlns:a16="http://schemas.microsoft.com/office/drawing/2014/main" id="{E4153BCA-3903-48D2-924C-A6B6B43BEC73}"/>
              </a:ext>
            </a:extLst>
          </p:cNvPr>
          <p:cNvSpPr txBox="1"/>
          <p:nvPr/>
        </p:nvSpPr>
        <p:spPr>
          <a:xfrm>
            <a:off x="4786251" y="225631"/>
            <a:ext cx="647934" cy="369332"/>
          </a:xfrm>
          <a:prstGeom prst="rect">
            <a:avLst/>
          </a:prstGeom>
          <a:noFill/>
        </p:spPr>
        <p:txBody>
          <a:bodyPr wrap="none" rtlCol="0">
            <a:spAutoFit/>
          </a:bodyPr>
          <a:lstStyle/>
          <a:p>
            <a:r>
              <a:rPr lang="en-US" altLang="zh-CN" dirty="0">
                <a:solidFill>
                  <a:schemeClr val="accent4">
                    <a:lumMod val="20000"/>
                    <a:lumOff val="80000"/>
                  </a:schemeClr>
                </a:solidFill>
              </a:rPr>
              <a:t>DSL2</a:t>
            </a:r>
            <a:endParaRPr lang="zh-CN" altLang="en-US" dirty="0">
              <a:solidFill>
                <a:schemeClr val="accent4">
                  <a:lumMod val="20000"/>
                  <a:lumOff val="80000"/>
                </a:schemeClr>
              </a:solidFill>
            </a:endParaRPr>
          </a:p>
        </p:txBody>
      </p:sp>
    </p:spTree>
    <p:extLst>
      <p:ext uri="{BB962C8B-B14F-4D97-AF65-F5344CB8AC3E}">
        <p14:creationId xmlns:p14="http://schemas.microsoft.com/office/powerpoint/2010/main" val="33040144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2B9C8-02B3-4180-8B10-9FDC20AB976B}"/>
              </a:ext>
            </a:extLst>
          </p:cNvPr>
          <p:cNvPicPr>
            <a:picLocks noChangeAspect="1"/>
          </p:cNvPicPr>
          <p:nvPr/>
        </p:nvPicPr>
        <p:blipFill>
          <a:blip r:embed="rId3"/>
          <a:stretch>
            <a:fillRect/>
          </a:stretch>
        </p:blipFill>
        <p:spPr>
          <a:xfrm>
            <a:off x="0" y="0"/>
            <a:ext cx="3961274" cy="3943350"/>
          </a:xfrm>
          <a:prstGeom prst="rect">
            <a:avLst/>
          </a:prstGeom>
        </p:spPr>
      </p:pic>
      <p:pic>
        <p:nvPicPr>
          <p:cNvPr id="7" name="Picture 6">
            <a:extLst>
              <a:ext uri="{FF2B5EF4-FFF2-40B4-BE49-F238E27FC236}">
                <a16:creationId xmlns:a16="http://schemas.microsoft.com/office/drawing/2014/main" id="{831BE146-13F1-42DB-9F10-797B02CE3160}"/>
              </a:ext>
            </a:extLst>
          </p:cNvPr>
          <p:cNvPicPr>
            <a:picLocks noChangeAspect="1"/>
          </p:cNvPicPr>
          <p:nvPr/>
        </p:nvPicPr>
        <p:blipFill>
          <a:blip r:embed="rId4"/>
          <a:stretch>
            <a:fillRect/>
          </a:stretch>
        </p:blipFill>
        <p:spPr>
          <a:xfrm>
            <a:off x="1281341" y="4039808"/>
            <a:ext cx="2928709" cy="2818192"/>
          </a:xfrm>
          <a:prstGeom prst="rect">
            <a:avLst/>
          </a:prstGeom>
        </p:spPr>
      </p:pic>
      <p:pic>
        <p:nvPicPr>
          <p:cNvPr id="9" name="Picture 8">
            <a:extLst>
              <a:ext uri="{FF2B5EF4-FFF2-40B4-BE49-F238E27FC236}">
                <a16:creationId xmlns:a16="http://schemas.microsoft.com/office/drawing/2014/main" id="{509AC89A-AED1-46FE-BD24-2DDA51CA6042}"/>
              </a:ext>
            </a:extLst>
          </p:cNvPr>
          <p:cNvPicPr>
            <a:picLocks noChangeAspect="1"/>
          </p:cNvPicPr>
          <p:nvPr/>
        </p:nvPicPr>
        <p:blipFill>
          <a:blip r:embed="rId5"/>
          <a:stretch>
            <a:fillRect/>
          </a:stretch>
        </p:blipFill>
        <p:spPr>
          <a:xfrm>
            <a:off x="4210050" y="0"/>
            <a:ext cx="4286250" cy="3943350"/>
          </a:xfrm>
          <a:prstGeom prst="rect">
            <a:avLst/>
          </a:prstGeom>
        </p:spPr>
      </p:pic>
      <p:pic>
        <p:nvPicPr>
          <p:cNvPr id="12" name="Picture 11">
            <a:extLst>
              <a:ext uri="{FF2B5EF4-FFF2-40B4-BE49-F238E27FC236}">
                <a16:creationId xmlns:a16="http://schemas.microsoft.com/office/drawing/2014/main" id="{E8869544-9672-4DF4-86CD-B6BC8C5766B6}"/>
              </a:ext>
            </a:extLst>
          </p:cNvPr>
          <p:cNvPicPr>
            <a:picLocks noChangeAspect="1"/>
          </p:cNvPicPr>
          <p:nvPr/>
        </p:nvPicPr>
        <p:blipFill rotWithShape="1">
          <a:blip r:embed="rId6"/>
          <a:srcRect l="12582" t="2194"/>
          <a:stretch/>
        </p:blipFill>
        <p:spPr>
          <a:xfrm>
            <a:off x="6911439" y="2739310"/>
            <a:ext cx="2232562" cy="4118691"/>
          </a:xfrm>
          <a:prstGeom prst="rect">
            <a:avLst/>
          </a:prstGeom>
        </p:spPr>
      </p:pic>
      <p:sp>
        <p:nvSpPr>
          <p:cNvPr id="14" name="TextBox 13">
            <a:extLst>
              <a:ext uri="{FF2B5EF4-FFF2-40B4-BE49-F238E27FC236}">
                <a16:creationId xmlns:a16="http://schemas.microsoft.com/office/drawing/2014/main" id="{512BAB67-E136-4F4B-9F10-36F9FC95A10D}"/>
              </a:ext>
            </a:extLst>
          </p:cNvPr>
          <p:cNvSpPr txBox="1"/>
          <p:nvPr/>
        </p:nvSpPr>
        <p:spPr>
          <a:xfrm>
            <a:off x="4100106" y="5657671"/>
            <a:ext cx="3608680" cy="1200329"/>
          </a:xfrm>
          <a:prstGeom prst="rect">
            <a:avLst/>
          </a:prstGeom>
          <a:noFill/>
        </p:spPr>
        <p:txBody>
          <a:bodyPr wrap="none" rtlCol="0">
            <a:spAutoFit/>
          </a:bodyPr>
          <a:lstStyle/>
          <a:p>
            <a:pPr algn="l"/>
            <a:r>
              <a:rPr lang="en-US" altLang="zh-CN" b="0" i="0" dirty="0">
                <a:solidFill>
                  <a:schemeClr val="accent2">
                    <a:lumMod val="20000"/>
                    <a:lumOff val="80000"/>
                  </a:schemeClr>
                </a:solidFill>
                <a:effectLst/>
                <a:latin typeface="Linux Libertine"/>
              </a:rPr>
              <a:t>Conversion of units</a:t>
            </a:r>
          </a:p>
          <a:p>
            <a:pPr algn="l"/>
            <a:r>
              <a:rPr lang="en-US" altLang="zh-CN" dirty="0">
                <a:solidFill>
                  <a:schemeClr val="accent2">
                    <a:lumMod val="20000"/>
                    <a:lumOff val="80000"/>
                  </a:schemeClr>
                </a:solidFill>
                <a:latin typeface="Linux Libertine"/>
              </a:rPr>
              <a:t>Coordinates</a:t>
            </a:r>
          </a:p>
          <a:p>
            <a:pPr algn="l"/>
            <a:r>
              <a:rPr lang="en-US" altLang="zh-CN" b="0" i="0" dirty="0">
                <a:solidFill>
                  <a:schemeClr val="accent2">
                    <a:lumMod val="20000"/>
                    <a:lumOff val="80000"/>
                  </a:schemeClr>
                </a:solidFill>
                <a:effectLst/>
                <a:latin typeface="Linux Libertine"/>
              </a:rPr>
              <a:t>Boolean operations of solids</a:t>
            </a:r>
          </a:p>
          <a:p>
            <a:pPr algn="l"/>
            <a:r>
              <a:rPr lang="en-US" altLang="zh-CN" dirty="0">
                <a:solidFill>
                  <a:schemeClr val="accent2">
                    <a:lumMod val="20000"/>
                    <a:lumOff val="80000"/>
                  </a:schemeClr>
                </a:solidFill>
                <a:latin typeface="Linux Libertine"/>
              </a:rPr>
              <a:t>Definition of chemical composition</a:t>
            </a:r>
            <a:endParaRPr lang="en-US" altLang="zh-CN" b="0" i="0" dirty="0">
              <a:solidFill>
                <a:schemeClr val="accent2">
                  <a:lumMod val="20000"/>
                  <a:lumOff val="80000"/>
                </a:schemeClr>
              </a:solidFill>
              <a:effectLst/>
              <a:latin typeface="Linux Libertine"/>
            </a:endParaRPr>
          </a:p>
        </p:txBody>
      </p:sp>
    </p:spTree>
    <p:extLst>
      <p:ext uri="{BB962C8B-B14F-4D97-AF65-F5344CB8AC3E}">
        <p14:creationId xmlns:p14="http://schemas.microsoft.com/office/powerpoint/2010/main" val="363363542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F0D86-AA8C-4D4E-A548-C20F6A5D1435}"/>
              </a:ext>
            </a:extLst>
          </p:cNvPr>
          <p:cNvPicPr>
            <a:picLocks noChangeAspect="1"/>
          </p:cNvPicPr>
          <p:nvPr/>
        </p:nvPicPr>
        <p:blipFill>
          <a:blip r:embed="rId2"/>
          <a:stretch>
            <a:fillRect/>
          </a:stretch>
        </p:blipFill>
        <p:spPr>
          <a:xfrm>
            <a:off x="847725" y="366712"/>
            <a:ext cx="7448550" cy="6124575"/>
          </a:xfrm>
          <a:prstGeom prst="rect">
            <a:avLst/>
          </a:prstGeom>
        </p:spPr>
      </p:pic>
    </p:spTree>
    <p:extLst>
      <p:ext uri="{BB962C8B-B14F-4D97-AF65-F5344CB8AC3E}">
        <p14:creationId xmlns:p14="http://schemas.microsoft.com/office/powerpoint/2010/main" val="35271221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08506-27CF-4126-BEE5-643D9B0567B3}"/>
              </a:ext>
            </a:extLst>
          </p:cNvPr>
          <p:cNvPicPr>
            <a:picLocks noChangeAspect="1"/>
          </p:cNvPicPr>
          <p:nvPr/>
        </p:nvPicPr>
        <p:blipFill>
          <a:blip r:embed="rId2"/>
          <a:stretch>
            <a:fillRect/>
          </a:stretch>
        </p:blipFill>
        <p:spPr>
          <a:xfrm>
            <a:off x="0" y="0"/>
            <a:ext cx="6943725" cy="4467225"/>
          </a:xfrm>
          <a:prstGeom prst="rect">
            <a:avLst/>
          </a:prstGeom>
        </p:spPr>
      </p:pic>
      <p:sp>
        <p:nvSpPr>
          <p:cNvPr id="5" name="TextBox 4">
            <a:extLst>
              <a:ext uri="{FF2B5EF4-FFF2-40B4-BE49-F238E27FC236}">
                <a16:creationId xmlns:a16="http://schemas.microsoft.com/office/drawing/2014/main" id="{BF8F0868-AE3B-4A59-B8D1-4E4F197B2144}"/>
              </a:ext>
            </a:extLst>
          </p:cNvPr>
          <p:cNvSpPr txBox="1"/>
          <p:nvPr/>
        </p:nvSpPr>
        <p:spPr>
          <a:xfrm>
            <a:off x="3420094" y="1315630"/>
            <a:ext cx="2339439" cy="369332"/>
          </a:xfrm>
          <a:prstGeom prst="rect">
            <a:avLst/>
          </a:prstGeom>
          <a:noFill/>
        </p:spPr>
        <p:txBody>
          <a:bodyPr wrap="square">
            <a:spAutoFit/>
          </a:bodyPr>
          <a:lstStyle/>
          <a:p>
            <a:r>
              <a:rPr lang="en-US" altLang="zh-CN" i="0" dirty="0">
                <a:solidFill>
                  <a:srgbClr val="000000"/>
                </a:solidFill>
                <a:effectLst/>
                <a:latin typeface="+mj-lt"/>
              </a:rPr>
              <a:t>35 keV </a:t>
            </a:r>
            <a:r>
              <a:rPr lang="en-US" altLang="zh-CN" i="0" baseline="30000" dirty="0">
                <a:solidFill>
                  <a:srgbClr val="000000"/>
                </a:solidFill>
                <a:effectLst/>
                <a:latin typeface="+mj-lt"/>
              </a:rPr>
              <a:t>3</a:t>
            </a:r>
            <a:r>
              <a:rPr lang="en-US" altLang="zh-CN" i="0" dirty="0">
                <a:solidFill>
                  <a:srgbClr val="000000"/>
                </a:solidFill>
                <a:effectLst/>
                <a:latin typeface="+mj-lt"/>
              </a:rPr>
              <a:t>He ions in gold</a:t>
            </a:r>
            <a:endParaRPr lang="zh-CN" altLang="en-US" dirty="0">
              <a:latin typeface="+mj-lt"/>
            </a:endParaRPr>
          </a:p>
        </p:txBody>
      </p:sp>
    </p:spTree>
    <p:extLst>
      <p:ext uri="{BB962C8B-B14F-4D97-AF65-F5344CB8AC3E}">
        <p14:creationId xmlns:p14="http://schemas.microsoft.com/office/powerpoint/2010/main" val="5248739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0C37E-10DE-4BE4-84CE-860A1C74B343}"/>
              </a:ext>
            </a:extLst>
          </p:cNvPr>
          <p:cNvPicPr>
            <a:picLocks noChangeAspect="1"/>
          </p:cNvPicPr>
          <p:nvPr/>
        </p:nvPicPr>
        <p:blipFill>
          <a:blip r:embed="rId2"/>
          <a:stretch>
            <a:fillRect/>
          </a:stretch>
        </p:blipFill>
        <p:spPr>
          <a:xfrm>
            <a:off x="0" y="0"/>
            <a:ext cx="7301777" cy="6212793"/>
          </a:xfrm>
          <a:prstGeom prst="rect">
            <a:avLst/>
          </a:prstGeom>
        </p:spPr>
      </p:pic>
      <p:sp>
        <p:nvSpPr>
          <p:cNvPr id="2" name="TextBox 1">
            <a:extLst>
              <a:ext uri="{FF2B5EF4-FFF2-40B4-BE49-F238E27FC236}">
                <a16:creationId xmlns:a16="http://schemas.microsoft.com/office/drawing/2014/main" id="{BFAE4797-F783-4CEA-A499-5F227B447770}"/>
              </a:ext>
            </a:extLst>
          </p:cNvPr>
          <p:cNvSpPr txBox="1"/>
          <p:nvPr/>
        </p:nvSpPr>
        <p:spPr>
          <a:xfrm>
            <a:off x="7414054" y="98854"/>
            <a:ext cx="1594022" cy="5355312"/>
          </a:xfrm>
          <a:prstGeom prst="rect">
            <a:avLst/>
          </a:prstGeom>
          <a:noFill/>
        </p:spPr>
        <p:txBody>
          <a:bodyPr wrap="square" rtlCol="0">
            <a:spAutoFit/>
          </a:bodyPr>
          <a:lstStyle/>
          <a:p>
            <a:r>
              <a:rPr lang="en-US" altLang="zh-CN" dirty="0"/>
              <a:t>Collimator</a:t>
            </a:r>
          </a:p>
          <a:p>
            <a:r>
              <a:rPr lang="en-US" altLang="zh-CN" dirty="0"/>
              <a:t>Cu frame</a:t>
            </a:r>
          </a:p>
          <a:p>
            <a:r>
              <a:rPr lang="en-US" altLang="zh-CN" dirty="0"/>
              <a:t>N=268</a:t>
            </a:r>
          </a:p>
          <a:p>
            <a:endParaRPr lang="en-US" altLang="zh-CN" dirty="0"/>
          </a:p>
          <a:p>
            <a:r>
              <a:rPr lang="en-US" altLang="zh-CN" dirty="0"/>
              <a:t>No collimator</a:t>
            </a:r>
          </a:p>
          <a:p>
            <a:r>
              <a:rPr lang="en-US" altLang="zh-CN" dirty="0"/>
              <a:t>Cu frame</a:t>
            </a:r>
          </a:p>
          <a:p>
            <a:r>
              <a:rPr lang="en-US" altLang="zh-CN" dirty="0"/>
              <a:t>N=284</a:t>
            </a:r>
          </a:p>
          <a:p>
            <a:endParaRPr lang="en-US" altLang="zh-CN" dirty="0"/>
          </a:p>
          <a:p>
            <a:r>
              <a:rPr lang="en-US" altLang="zh-CN" dirty="0"/>
              <a:t>No collimator</a:t>
            </a:r>
          </a:p>
          <a:p>
            <a:r>
              <a:rPr lang="en-US" altLang="zh-CN" dirty="0"/>
              <a:t>Al frame</a:t>
            </a:r>
          </a:p>
          <a:p>
            <a:r>
              <a:rPr lang="en-US" altLang="zh-CN" dirty="0"/>
              <a:t>N=376</a:t>
            </a:r>
          </a:p>
          <a:p>
            <a:endParaRPr lang="en-US" altLang="zh-CN" dirty="0"/>
          </a:p>
          <a:p>
            <a:r>
              <a:rPr lang="en-US" altLang="zh-CN" dirty="0"/>
              <a:t>No collimator</a:t>
            </a:r>
          </a:p>
          <a:p>
            <a:r>
              <a:rPr lang="en-US" altLang="zh-CN" dirty="0"/>
              <a:t>No frame</a:t>
            </a:r>
          </a:p>
          <a:p>
            <a:r>
              <a:rPr lang="en-US" altLang="zh-CN" dirty="0"/>
              <a:t>N=427</a:t>
            </a:r>
          </a:p>
          <a:p>
            <a:endParaRPr lang="en-US" altLang="zh-CN" dirty="0"/>
          </a:p>
          <a:p>
            <a:r>
              <a:rPr lang="en-US" altLang="zh-CN" dirty="0"/>
              <a:t>No collimator</a:t>
            </a:r>
          </a:p>
          <a:p>
            <a:r>
              <a:rPr lang="en-US" altLang="zh-CN" dirty="0"/>
              <a:t>Brass frame</a:t>
            </a:r>
          </a:p>
          <a:p>
            <a:r>
              <a:rPr lang="en-US" altLang="zh-CN" dirty="0"/>
              <a:t>N=277</a:t>
            </a:r>
          </a:p>
        </p:txBody>
      </p:sp>
    </p:spTree>
    <p:extLst>
      <p:ext uri="{BB962C8B-B14F-4D97-AF65-F5344CB8AC3E}">
        <p14:creationId xmlns:p14="http://schemas.microsoft.com/office/powerpoint/2010/main" val="141154429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4CF6F-D742-48E7-8C84-774F04E7D83F}"/>
              </a:ext>
            </a:extLst>
          </p:cNvPr>
          <p:cNvPicPr>
            <a:picLocks noChangeAspect="1"/>
          </p:cNvPicPr>
          <p:nvPr/>
        </p:nvPicPr>
        <p:blipFill>
          <a:blip r:embed="rId2"/>
          <a:stretch>
            <a:fillRect/>
          </a:stretch>
        </p:blipFill>
        <p:spPr>
          <a:xfrm>
            <a:off x="0" y="0"/>
            <a:ext cx="5185462" cy="3682314"/>
          </a:xfrm>
          <a:prstGeom prst="rect">
            <a:avLst/>
          </a:prstGeom>
        </p:spPr>
      </p:pic>
      <p:sp>
        <p:nvSpPr>
          <p:cNvPr id="4" name="TextBox 3">
            <a:extLst>
              <a:ext uri="{FF2B5EF4-FFF2-40B4-BE49-F238E27FC236}">
                <a16:creationId xmlns:a16="http://schemas.microsoft.com/office/drawing/2014/main" id="{F21DDAEE-4BF8-4313-89B0-8DA4865E90E3}"/>
              </a:ext>
            </a:extLst>
          </p:cNvPr>
          <p:cNvSpPr txBox="1"/>
          <p:nvPr/>
        </p:nvSpPr>
        <p:spPr>
          <a:xfrm>
            <a:off x="0" y="3682314"/>
            <a:ext cx="6397200" cy="707886"/>
          </a:xfrm>
          <a:prstGeom prst="rect">
            <a:avLst/>
          </a:prstGeom>
          <a:noFill/>
        </p:spPr>
        <p:txBody>
          <a:bodyPr wrap="none" rtlCol="0">
            <a:spAutoFit/>
          </a:bodyPr>
          <a:lstStyle/>
          <a:p>
            <a:r>
              <a:rPr lang="en-US" altLang="zh-CN" sz="2000" dirty="0">
                <a:solidFill>
                  <a:srgbClr val="0000FF"/>
                </a:solidFill>
              </a:rPr>
              <a:t>DSL2</a:t>
            </a:r>
            <a:r>
              <a:rPr lang="en-US" altLang="zh-CN" sz="2000" dirty="0"/>
              <a:t>/</a:t>
            </a:r>
            <a:r>
              <a:rPr lang="en-US" altLang="zh-CN" sz="2000" dirty="0">
                <a:solidFill>
                  <a:srgbClr val="FF0000"/>
                </a:solidFill>
              </a:rPr>
              <a:t>DSL1</a:t>
            </a:r>
            <a:r>
              <a:rPr lang="en-US" altLang="zh-CN" sz="2000" dirty="0"/>
              <a:t>=1.64 at 1248 keV</a:t>
            </a:r>
          </a:p>
          <a:p>
            <a:r>
              <a:rPr lang="en-US" altLang="zh-CN" sz="2000" dirty="0"/>
              <a:t>due to less material between the target and the Ge detector</a:t>
            </a:r>
            <a:endParaRPr lang="zh-CN" altLang="en-US" sz="2000" dirty="0"/>
          </a:p>
        </p:txBody>
      </p:sp>
      <p:sp>
        <p:nvSpPr>
          <p:cNvPr id="5" name="TextBox 4">
            <a:extLst>
              <a:ext uri="{FF2B5EF4-FFF2-40B4-BE49-F238E27FC236}">
                <a16:creationId xmlns:a16="http://schemas.microsoft.com/office/drawing/2014/main" id="{A0AF4BD1-4AED-424B-8E92-70B0161CAD2C}"/>
              </a:ext>
            </a:extLst>
          </p:cNvPr>
          <p:cNvSpPr txBox="1"/>
          <p:nvPr/>
        </p:nvSpPr>
        <p:spPr>
          <a:xfrm>
            <a:off x="0" y="4532274"/>
            <a:ext cx="4572000" cy="923330"/>
          </a:xfrm>
          <a:prstGeom prst="rect">
            <a:avLst/>
          </a:prstGeom>
          <a:noFill/>
        </p:spPr>
        <p:txBody>
          <a:bodyPr wrap="square">
            <a:spAutoFit/>
          </a:bodyPr>
          <a:lstStyle/>
          <a:p>
            <a:r>
              <a:rPr lang="en-US" altLang="zh-CN" b="0" i="0" dirty="0">
                <a:effectLst/>
                <a:latin typeface="Lato"/>
              </a:rPr>
              <a:t>360 brass—also referred to as free-machining brass—is a copper-zinc alloy known for having the highest machinability</a:t>
            </a:r>
            <a:endParaRPr lang="zh-CN" altLang="en-US" dirty="0"/>
          </a:p>
        </p:txBody>
      </p:sp>
    </p:spTree>
    <p:extLst>
      <p:ext uri="{BB962C8B-B14F-4D97-AF65-F5344CB8AC3E}">
        <p14:creationId xmlns:p14="http://schemas.microsoft.com/office/powerpoint/2010/main" val="143239120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724464-AA3B-4C22-ABAA-847C6234BE0C}"/>
              </a:ext>
            </a:extLst>
          </p:cNvPr>
          <p:cNvPicPr>
            <a:picLocks noChangeAspect="1"/>
          </p:cNvPicPr>
          <p:nvPr/>
        </p:nvPicPr>
        <p:blipFill>
          <a:blip r:embed="rId3"/>
          <a:stretch>
            <a:fillRect/>
          </a:stretch>
        </p:blipFill>
        <p:spPr>
          <a:xfrm>
            <a:off x="4571999" y="0"/>
            <a:ext cx="4572001" cy="3452327"/>
          </a:xfrm>
          <a:prstGeom prst="rect">
            <a:avLst/>
          </a:prstGeom>
        </p:spPr>
      </p:pic>
      <p:pic>
        <p:nvPicPr>
          <p:cNvPr id="7" name="Picture 6">
            <a:extLst>
              <a:ext uri="{FF2B5EF4-FFF2-40B4-BE49-F238E27FC236}">
                <a16:creationId xmlns:a16="http://schemas.microsoft.com/office/drawing/2014/main" id="{FB2E22A6-1218-47F7-8EE2-FB7F18824420}"/>
              </a:ext>
            </a:extLst>
          </p:cNvPr>
          <p:cNvPicPr>
            <a:picLocks noChangeAspect="1"/>
          </p:cNvPicPr>
          <p:nvPr/>
        </p:nvPicPr>
        <p:blipFill>
          <a:blip r:embed="rId4"/>
          <a:stretch>
            <a:fillRect/>
          </a:stretch>
        </p:blipFill>
        <p:spPr>
          <a:xfrm>
            <a:off x="0" y="0"/>
            <a:ext cx="4571999" cy="3452326"/>
          </a:xfrm>
          <a:prstGeom prst="rect">
            <a:avLst/>
          </a:prstGeom>
        </p:spPr>
      </p:pic>
      <p:pic>
        <p:nvPicPr>
          <p:cNvPr id="11" name="Picture 10">
            <a:extLst>
              <a:ext uri="{FF2B5EF4-FFF2-40B4-BE49-F238E27FC236}">
                <a16:creationId xmlns:a16="http://schemas.microsoft.com/office/drawing/2014/main" id="{23B16414-C391-4830-B905-39AD6B5F7B86}"/>
              </a:ext>
            </a:extLst>
          </p:cNvPr>
          <p:cNvPicPr>
            <a:picLocks noChangeAspect="1"/>
          </p:cNvPicPr>
          <p:nvPr/>
        </p:nvPicPr>
        <p:blipFill>
          <a:blip r:embed="rId5"/>
          <a:stretch>
            <a:fillRect/>
          </a:stretch>
        </p:blipFill>
        <p:spPr>
          <a:xfrm>
            <a:off x="-1" y="3405673"/>
            <a:ext cx="4572000" cy="3452327"/>
          </a:xfrm>
          <a:prstGeom prst="rect">
            <a:avLst/>
          </a:prstGeom>
        </p:spPr>
      </p:pic>
      <p:pic>
        <p:nvPicPr>
          <p:cNvPr id="13" name="Picture 12">
            <a:extLst>
              <a:ext uri="{FF2B5EF4-FFF2-40B4-BE49-F238E27FC236}">
                <a16:creationId xmlns:a16="http://schemas.microsoft.com/office/drawing/2014/main" id="{0A229DDE-E5EC-4321-AAA3-AE1C0A8F70A7}"/>
              </a:ext>
            </a:extLst>
          </p:cNvPr>
          <p:cNvPicPr>
            <a:picLocks noChangeAspect="1"/>
          </p:cNvPicPr>
          <p:nvPr/>
        </p:nvPicPr>
        <p:blipFill>
          <a:blip r:embed="rId6"/>
          <a:stretch>
            <a:fillRect/>
          </a:stretch>
        </p:blipFill>
        <p:spPr>
          <a:xfrm>
            <a:off x="4571998" y="3405672"/>
            <a:ext cx="4572000" cy="3452327"/>
          </a:xfrm>
          <a:prstGeom prst="rect">
            <a:avLst/>
          </a:prstGeom>
        </p:spPr>
      </p:pic>
      <p:sp>
        <p:nvSpPr>
          <p:cNvPr id="14" name="TextBox 13">
            <a:extLst>
              <a:ext uri="{FF2B5EF4-FFF2-40B4-BE49-F238E27FC236}">
                <a16:creationId xmlns:a16="http://schemas.microsoft.com/office/drawing/2014/main" id="{FC35F4A3-1FF6-4821-A8FE-FBAD6D34CF66}"/>
              </a:ext>
            </a:extLst>
          </p:cNvPr>
          <p:cNvSpPr txBox="1"/>
          <p:nvPr/>
        </p:nvSpPr>
        <p:spPr>
          <a:xfrm>
            <a:off x="617516" y="427512"/>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sp>
        <p:nvSpPr>
          <p:cNvPr id="15" name="TextBox 14">
            <a:extLst>
              <a:ext uri="{FF2B5EF4-FFF2-40B4-BE49-F238E27FC236}">
                <a16:creationId xmlns:a16="http://schemas.microsoft.com/office/drawing/2014/main" id="{56386600-976F-4992-B252-158B1A9E3194}"/>
              </a:ext>
            </a:extLst>
          </p:cNvPr>
          <p:cNvSpPr txBox="1"/>
          <p:nvPr/>
        </p:nvSpPr>
        <p:spPr>
          <a:xfrm>
            <a:off x="5189515" y="427512"/>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sp>
        <p:nvSpPr>
          <p:cNvPr id="16" name="TextBox 15">
            <a:extLst>
              <a:ext uri="{FF2B5EF4-FFF2-40B4-BE49-F238E27FC236}">
                <a16:creationId xmlns:a16="http://schemas.microsoft.com/office/drawing/2014/main" id="{6A8B87C4-C85B-4CC3-B06B-8CDF18003D66}"/>
              </a:ext>
            </a:extLst>
          </p:cNvPr>
          <p:cNvSpPr txBox="1"/>
          <p:nvPr/>
        </p:nvSpPr>
        <p:spPr>
          <a:xfrm>
            <a:off x="5179004" y="3842741"/>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
        <p:nvSpPr>
          <p:cNvPr id="17" name="TextBox 16">
            <a:extLst>
              <a:ext uri="{FF2B5EF4-FFF2-40B4-BE49-F238E27FC236}">
                <a16:creationId xmlns:a16="http://schemas.microsoft.com/office/drawing/2014/main" id="{8BE2F400-4EDB-45B6-BF7B-6DA4E19F5D6E}"/>
              </a:ext>
            </a:extLst>
          </p:cNvPr>
          <p:cNvSpPr txBox="1"/>
          <p:nvPr/>
        </p:nvSpPr>
        <p:spPr>
          <a:xfrm>
            <a:off x="2697061" y="3842741"/>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Tree>
    <p:extLst>
      <p:ext uri="{BB962C8B-B14F-4D97-AF65-F5344CB8AC3E}">
        <p14:creationId xmlns:p14="http://schemas.microsoft.com/office/powerpoint/2010/main" val="400211109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16754-8F69-410E-8C6D-7A76FAAEBDC7}"/>
              </a:ext>
            </a:extLst>
          </p:cNvPr>
          <p:cNvPicPr>
            <a:picLocks noChangeAspect="1"/>
          </p:cNvPicPr>
          <p:nvPr/>
        </p:nvPicPr>
        <p:blipFill>
          <a:blip r:embed="rId3"/>
          <a:stretch>
            <a:fillRect/>
          </a:stretch>
        </p:blipFill>
        <p:spPr>
          <a:xfrm>
            <a:off x="4572000" y="0"/>
            <a:ext cx="4572000" cy="3452327"/>
          </a:xfrm>
          <a:prstGeom prst="rect">
            <a:avLst/>
          </a:prstGeom>
        </p:spPr>
      </p:pic>
      <p:pic>
        <p:nvPicPr>
          <p:cNvPr id="6" name="Picture 5">
            <a:extLst>
              <a:ext uri="{FF2B5EF4-FFF2-40B4-BE49-F238E27FC236}">
                <a16:creationId xmlns:a16="http://schemas.microsoft.com/office/drawing/2014/main" id="{2888B606-97F0-40EE-9419-83070A7DFF96}"/>
              </a:ext>
            </a:extLst>
          </p:cNvPr>
          <p:cNvPicPr>
            <a:picLocks noChangeAspect="1"/>
          </p:cNvPicPr>
          <p:nvPr/>
        </p:nvPicPr>
        <p:blipFill>
          <a:blip r:embed="rId4"/>
          <a:stretch>
            <a:fillRect/>
          </a:stretch>
        </p:blipFill>
        <p:spPr>
          <a:xfrm>
            <a:off x="0" y="0"/>
            <a:ext cx="4572000" cy="3452327"/>
          </a:xfrm>
          <a:prstGeom prst="rect">
            <a:avLst/>
          </a:prstGeom>
        </p:spPr>
      </p:pic>
      <p:pic>
        <p:nvPicPr>
          <p:cNvPr id="9" name="Picture 8">
            <a:extLst>
              <a:ext uri="{FF2B5EF4-FFF2-40B4-BE49-F238E27FC236}">
                <a16:creationId xmlns:a16="http://schemas.microsoft.com/office/drawing/2014/main" id="{985C256E-C46C-4F8E-967D-010683CE6BE9}"/>
              </a:ext>
            </a:extLst>
          </p:cNvPr>
          <p:cNvPicPr>
            <a:picLocks noChangeAspect="1"/>
          </p:cNvPicPr>
          <p:nvPr/>
        </p:nvPicPr>
        <p:blipFill>
          <a:blip r:embed="rId5"/>
          <a:stretch>
            <a:fillRect/>
          </a:stretch>
        </p:blipFill>
        <p:spPr>
          <a:xfrm>
            <a:off x="0" y="3405673"/>
            <a:ext cx="4572000" cy="3452327"/>
          </a:xfrm>
          <a:prstGeom prst="rect">
            <a:avLst/>
          </a:prstGeom>
        </p:spPr>
      </p:pic>
      <p:pic>
        <p:nvPicPr>
          <p:cNvPr id="11" name="Picture 10">
            <a:extLst>
              <a:ext uri="{FF2B5EF4-FFF2-40B4-BE49-F238E27FC236}">
                <a16:creationId xmlns:a16="http://schemas.microsoft.com/office/drawing/2014/main" id="{A843C705-4B8A-4108-9653-F1CCB3D6C40B}"/>
              </a:ext>
            </a:extLst>
          </p:cNvPr>
          <p:cNvPicPr>
            <a:picLocks noChangeAspect="1"/>
          </p:cNvPicPr>
          <p:nvPr/>
        </p:nvPicPr>
        <p:blipFill>
          <a:blip r:embed="rId6"/>
          <a:stretch>
            <a:fillRect/>
          </a:stretch>
        </p:blipFill>
        <p:spPr>
          <a:xfrm>
            <a:off x="4571998" y="3405672"/>
            <a:ext cx="4572001" cy="3452327"/>
          </a:xfrm>
          <a:prstGeom prst="rect">
            <a:avLst/>
          </a:prstGeom>
        </p:spPr>
      </p:pic>
      <p:sp>
        <p:nvSpPr>
          <p:cNvPr id="12" name="TextBox 11">
            <a:extLst>
              <a:ext uri="{FF2B5EF4-FFF2-40B4-BE49-F238E27FC236}">
                <a16:creationId xmlns:a16="http://schemas.microsoft.com/office/drawing/2014/main" id="{A391FA02-CD79-47FB-A250-E992DC3A444E}"/>
              </a:ext>
            </a:extLst>
          </p:cNvPr>
          <p:cNvSpPr txBox="1"/>
          <p:nvPr/>
        </p:nvSpPr>
        <p:spPr>
          <a:xfrm>
            <a:off x="5189515" y="427512"/>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sp>
        <p:nvSpPr>
          <p:cNvPr id="13" name="TextBox 12">
            <a:extLst>
              <a:ext uri="{FF2B5EF4-FFF2-40B4-BE49-F238E27FC236}">
                <a16:creationId xmlns:a16="http://schemas.microsoft.com/office/drawing/2014/main" id="{244BCDA6-EA5B-4794-A829-EA87A187EC20}"/>
              </a:ext>
            </a:extLst>
          </p:cNvPr>
          <p:cNvSpPr txBox="1"/>
          <p:nvPr/>
        </p:nvSpPr>
        <p:spPr>
          <a:xfrm>
            <a:off x="4789405" y="3320226"/>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
        <p:nvSpPr>
          <p:cNvPr id="14" name="TextBox 13">
            <a:extLst>
              <a:ext uri="{FF2B5EF4-FFF2-40B4-BE49-F238E27FC236}">
                <a16:creationId xmlns:a16="http://schemas.microsoft.com/office/drawing/2014/main" id="{E653341F-19A0-403F-BD0F-C06F3DFC2520}"/>
              </a:ext>
            </a:extLst>
          </p:cNvPr>
          <p:cNvSpPr txBox="1"/>
          <p:nvPr/>
        </p:nvSpPr>
        <p:spPr>
          <a:xfrm>
            <a:off x="724393" y="427512"/>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sp>
        <p:nvSpPr>
          <p:cNvPr id="15" name="TextBox 14">
            <a:extLst>
              <a:ext uri="{FF2B5EF4-FFF2-40B4-BE49-F238E27FC236}">
                <a16:creationId xmlns:a16="http://schemas.microsoft.com/office/drawing/2014/main" id="{575221D0-C83A-4B7E-8554-D065478AE2A9}"/>
              </a:ext>
            </a:extLst>
          </p:cNvPr>
          <p:cNvSpPr txBox="1"/>
          <p:nvPr/>
        </p:nvSpPr>
        <p:spPr>
          <a:xfrm>
            <a:off x="324283" y="3320226"/>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Tree>
    <p:extLst>
      <p:ext uri="{BB962C8B-B14F-4D97-AF65-F5344CB8AC3E}">
        <p14:creationId xmlns:p14="http://schemas.microsoft.com/office/powerpoint/2010/main" val="328282743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A21077-376C-49D1-8B49-300E5BAC6ADE}"/>
              </a:ext>
            </a:extLst>
          </p:cNvPr>
          <p:cNvPicPr>
            <a:picLocks noChangeAspect="1"/>
          </p:cNvPicPr>
          <p:nvPr/>
        </p:nvPicPr>
        <p:blipFill>
          <a:blip r:embed="rId3"/>
          <a:stretch>
            <a:fillRect/>
          </a:stretch>
        </p:blipFill>
        <p:spPr>
          <a:xfrm>
            <a:off x="0" y="0"/>
            <a:ext cx="4572000" cy="3452329"/>
          </a:xfrm>
          <a:prstGeom prst="rect">
            <a:avLst/>
          </a:prstGeom>
        </p:spPr>
      </p:pic>
      <p:sp>
        <p:nvSpPr>
          <p:cNvPr id="3" name="TextBox 2">
            <a:extLst>
              <a:ext uri="{FF2B5EF4-FFF2-40B4-BE49-F238E27FC236}">
                <a16:creationId xmlns:a16="http://schemas.microsoft.com/office/drawing/2014/main" id="{B9030C14-6ADB-4507-B265-E7EFC3C8D510}"/>
              </a:ext>
            </a:extLst>
          </p:cNvPr>
          <p:cNvSpPr txBox="1"/>
          <p:nvPr/>
        </p:nvSpPr>
        <p:spPr>
          <a:xfrm>
            <a:off x="2147698" y="504441"/>
            <a:ext cx="1842171" cy="369332"/>
          </a:xfrm>
          <a:prstGeom prst="rect">
            <a:avLst/>
          </a:prstGeom>
          <a:noFill/>
        </p:spPr>
        <p:txBody>
          <a:bodyPr wrap="none" rtlCol="0">
            <a:spAutoFit/>
          </a:bodyPr>
          <a:lstStyle/>
          <a:p>
            <a:r>
              <a:rPr lang="en-US" altLang="zh-CN" dirty="0">
                <a:solidFill>
                  <a:srgbClr val="0000CC"/>
                </a:solidFill>
              </a:rPr>
              <a:t>1979/100000</a:t>
            </a:r>
            <a:r>
              <a:rPr lang="zh-CN" altLang="en-US" dirty="0">
                <a:solidFill>
                  <a:srgbClr val="0000CC"/>
                </a:solidFill>
              </a:rPr>
              <a:t>≈</a:t>
            </a:r>
            <a:r>
              <a:rPr lang="en-US" altLang="zh-CN" dirty="0">
                <a:solidFill>
                  <a:srgbClr val="0000CC"/>
                </a:solidFill>
              </a:rPr>
              <a:t>2%</a:t>
            </a:r>
            <a:endParaRPr lang="zh-CN" altLang="en-US" dirty="0">
              <a:solidFill>
                <a:srgbClr val="0000CC"/>
              </a:solidFill>
            </a:endParaRPr>
          </a:p>
        </p:txBody>
      </p:sp>
      <p:sp>
        <p:nvSpPr>
          <p:cNvPr id="4" name="TextBox 3">
            <a:extLst>
              <a:ext uri="{FF2B5EF4-FFF2-40B4-BE49-F238E27FC236}">
                <a16:creationId xmlns:a16="http://schemas.microsoft.com/office/drawing/2014/main" id="{85AC8416-F8D2-4D47-AF30-AE85F3AE9A6A}"/>
              </a:ext>
            </a:extLst>
          </p:cNvPr>
          <p:cNvSpPr txBox="1"/>
          <p:nvPr/>
        </p:nvSpPr>
        <p:spPr>
          <a:xfrm>
            <a:off x="724393" y="427512"/>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pic>
        <p:nvPicPr>
          <p:cNvPr id="7" name="Picture 6">
            <a:extLst>
              <a:ext uri="{FF2B5EF4-FFF2-40B4-BE49-F238E27FC236}">
                <a16:creationId xmlns:a16="http://schemas.microsoft.com/office/drawing/2014/main" id="{4655352C-AFD4-4DC1-83A5-1508D05C6D6C}"/>
              </a:ext>
            </a:extLst>
          </p:cNvPr>
          <p:cNvPicPr>
            <a:picLocks noChangeAspect="1"/>
          </p:cNvPicPr>
          <p:nvPr/>
        </p:nvPicPr>
        <p:blipFill>
          <a:blip r:embed="rId4"/>
          <a:stretch>
            <a:fillRect/>
          </a:stretch>
        </p:blipFill>
        <p:spPr>
          <a:xfrm>
            <a:off x="0" y="3405670"/>
            <a:ext cx="4572000" cy="3452330"/>
          </a:xfrm>
          <a:prstGeom prst="rect">
            <a:avLst/>
          </a:prstGeom>
        </p:spPr>
      </p:pic>
      <p:sp>
        <p:nvSpPr>
          <p:cNvPr id="5" name="TextBox 4">
            <a:extLst>
              <a:ext uri="{FF2B5EF4-FFF2-40B4-BE49-F238E27FC236}">
                <a16:creationId xmlns:a16="http://schemas.microsoft.com/office/drawing/2014/main" id="{53E3198C-A915-417C-B57C-F6EBCD7C0EFF}"/>
              </a:ext>
            </a:extLst>
          </p:cNvPr>
          <p:cNvSpPr txBox="1"/>
          <p:nvPr/>
        </p:nvSpPr>
        <p:spPr>
          <a:xfrm>
            <a:off x="724393" y="3735863"/>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
        <p:nvSpPr>
          <p:cNvPr id="8" name="TextBox 7">
            <a:extLst>
              <a:ext uri="{FF2B5EF4-FFF2-40B4-BE49-F238E27FC236}">
                <a16:creationId xmlns:a16="http://schemas.microsoft.com/office/drawing/2014/main" id="{0DEF2B68-53CC-4AE9-9E1D-378C51F35A66}"/>
              </a:ext>
            </a:extLst>
          </p:cNvPr>
          <p:cNvSpPr txBox="1"/>
          <p:nvPr/>
        </p:nvSpPr>
        <p:spPr>
          <a:xfrm>
            <a:off x="2030680" y="3828196"/>
            <a:ext cx="2076209" cy="369332"/>
          </a:xfrm>
          <a:prstGeom prst="rect">
            <a:avLst/>
          </a:prstGeom>
          <a:noFill/>
        </p:spPr>
        <p:txBody>
          <a:bodyPr wrap="none" rtlCol="0">
            <a:spAutoFit/>
          </a:bodyPr>
          <a:lstStyle/>
          <a:p>
            <a:r>
              <a:rPr lang="en-US" altLang="zh-CN" dirty="0">
                <a:solidFill>
                  <a:srgbClr val="FF0000"/>
                </a:solidFill>
              </a:rPr>
              <a:t>29996/100000</a:t>
            </a:r>
            <a:r>
              <a:rPr lang="zh-CN" altLang="en-US" dirty="0">
                <a:solidFill>
                  <a:srgbClr val="FF0000"/>
                </a:solidFill>
              </a:rPr>
              <a:t>≈</a:t>
            </a:r>
            <a:r>
              <a:rPr lang="en-US" altLang="zh-CN" dirty="0">
                <a:solidFill>
                  <a:srgbClr val="FF0000"/>
                </a:solidFill>
              </a:rPr>
              <a:t>30%</a:t>
            </a:r>
            <a:endParaRPr lang="zh-CN" altLang="en-US" dirty="0">
              <a:solidFill>
                <a:srgbClr val="FF0000"/>
              </a:solidFill>
            </a:endParaRPr>
          </a:p>
        </p:txBody>
      </p:sp>
    </p:spTree>
    <p:extLst>
      <p:ext uri="{BB962C8B-B14F-4D97-AF65-F5344CB8AC3E}">
        <p14:creationId xmlns:p14="http://schemas.microsoft.com/office/powerpoint/2010/main" val="2167080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2771776"/>
            <a:ext cx="7877175" cy="4057650"/>
          </a:xfrm>
          <a:prstGeom prst="rect">
            <a:avLst/>
          </a:prstGeom>
        </p:spPr>
      </p:pic>
      <p:pic>
        <p:nvPicPr>
          <p:cNvPr id="3" name="图片 2"/>
          <p:cNvPicPr>
            <a:picLocks noChangeAspect="1"/>
          </p:cNvPicPr>
          <p:nvPr/>
        </p:nvPicPr>
        <p:blipFill>
          <a:blip r:embed="rId3"/>
          <a:stretch>
            <a:fillRect/>
          </a:stretch>
        </p:blipFill>
        <p:spPr>
          <a:xfrm flipH="1">
            <a:off x="4890859" y="-28574"/>
            <a:ext cx="3841803" cy="2800350"/>
          </a:xfrm>
          <a:prstGeom prst="rect">
            <a:avLst/>
          </a:prstGeom>
        </p:spPr>
      </p:pic>
      <p:pic>
        <p:nvPicPr>
          <p:cNvPr id="4" name="图片 3"/>
          <p:cNvPicPr>
            <a:picLocks noChangeAspect="1"/>
          </p:cNvPicPr>
          <p:nvPr/>
        </p:nvPicPr>
        <p:blipFill>
          <a:blip r:embed="rId4"/>
          <a:stretch>
            <a:fillRect/>
          </a:stretch>
        </p:blipFill>
        <p:spPr>
          <a:xfrm>
            <a:off x="0" y="-28574"/>
            <a:ext cx="4890859" cy="2597793"/>
          </a:xfrm>
          <a:prstGeom prst="rect">
            <a:avLst/>
          </a:prstGeom>
        </p:spPr>
      </p:pic>
    </p:spTree>
    <p:extLst>
      <p:ext uri="{BB962C8B-B14F-4D97-AF65-F5344CB8AC3E}">
        <p14:creationId xmlns:p14="http://schemas.microsoft.com/office/powerpoint/2010/main" val="354287002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A3B6A2-E0F7-444C-B89E-8BC5C660E7C9}"/>
              </a:ext>
            </a:extLst>
          </p:cNvPr>
          <p:cNvPicPr>
            <a:picLocks noChangeAspect="1"/>
          </p:cNvPicPr>
          <p:nvPr/>
        </p:nvPicPr>
        <p:blipFill>
          <a:blip r:embed="rId3"/>
          <a:stretch>
            <a:fillRect/>
          </a:stretch>
        </p:blipFill>
        <p:spPr>
          <a:xfrm>
            <a:off x="0" y="0"/>
            <a:ext cx="4572000" cy="3452327"/>
          </a:xfrm>
          <a:prstGeom prst="rect">
            <a:avLst/>
          </a:prstGeom>
        </p:spPr>
      </p:pic>
      <p:pic>
        <p:nvPicPr>
          <p:cNvPr id="5" name="Picture 4">
            <a:extLst>
              <a:ext uri="{FF2B5EF4-FFF2-40B4-BE49-F238E27FC236}">
                <a16:creationId xmlns:a16="http://schemas.microsoft.com/office/drawing/2014/main" id="{CE25F4B5-40E2-4B65-BA6C-E53134BC43C2}"/>
              </a:ext>
            </a:extLst>
          </p:cNvPr>
          <p:cNvPicPr>
            <a:picLocks noChangeAspect="1"/>
          </p:cNvPicPr>
          <p:nvPr/>
        </p:nvPicPr>
        <p:blipFill>
          <a:blip r:embed="rId4"/>
          <a:stretch>
            <a:fillRect/>
          </a:stretch>
        </p:blipFill>
        <p:spPr>
          <a:xfrm>
            <a:off x="0" y="3405672"/>
            <a:ext cx="4572000" cy="3452327"/>
          </a:xfrm>
          <a:prstGeom prst="rect">
            <a:avLst/>
          </a:prstGeom>
        </p:spPr>
      </p:pic>
      <p:pic>
        <p:nvPicPr>
          <p:cNvPr id="9" name="Picture 8">
            <a:extLst>
              <a:ext uri="{FF2B5EF4-FFF2-40B4-BE49-F238E27FC236}">
                <a16:creationId xmlns:a16="http://schemas.microsoft.com/office/drawing/2014/main" id="{5EFC5ECD-9A31-4859-BB6F-2D416D53F52E}"/>
              </a:ext>
            </a:extLst>
          </p:cNvPr>
          <p:cNvPicPr>
            <a:picLocks noChangeAspect="1"/>
          </p:cNvPicPr>
          <p:nvPr/>
        </p:nvPicPr>
        <p:blipFill>
          <a:blip r:embed="rId5"/>
          <a:stretch>
            <a:fillRect/>
          </a:stretch>
        </p:blipFill>
        <p:spPr>
          <a:xfrm>
            <a:off x="4572000" y="0"/>
            <a:ext cx="4572000" cy="3452327"/>
          </a:xfrm>
          <a:prstGeom prst="rect">
            <a:avLst/>
          </a:prstGeom>
        </p:spPr>
      </p:pic>
      <p:pic>
        <p:nvPicPr>
          <p:cNvPr id="11" name="Picture 10">
            <a:extLst>
              <a:ext uri="{FF2B5EF4-FFF2-40B4-BE49-F238E27FC236}">
                <a16:creationId xmlns:a16="http://schemas.microsoft.com/office/drawing/2014/main" id="{57ED126C-FE7B-425B-980E-45B4A03B4CAA}"/>
              </a:ext>
            </a:extLst>
          </p:cNvPr>
          <p:cNvPicPr>
            <a:picLocks noChangeAspect="1"/>
          </p:cNvPicPr>
          <p:nvPr/>
        </p:nvPicPr>
        <p:blipFill>
          <a:blip r:embed="rId6"/>
          <a:stretch>
            <a:fillRect/>
          </a:stretch>
        </p:blipFill>
        <p:spPr>
          <a:xfrm>
            <a:off x="4571998" y="3405671"/>
            <a:ext cx="4572001" cy="3452327"/>
          </a:xfrm>
          <a:prstGeom prst="rect">
            <a:avLst/>
          </a:prstGeom>
        </p:spPr>
      </p:pic>
      <p:sp>
        <p:nvSpPr>
          <p:cNvPr id="12" name="TextBox 11">
            <a:extLst>
              <a:ext uri="{FF2B5EF4-FFF2-40B4-BE49-F238E27FC236}">
                <a16:creationId xmlns:a16="http://schemas.microsoft.com/office/drawing/2014/main" id="{AD868F8B-072A-4EC2-A746-348CCC8D3BB6}"/>
              </a:ext>
            </a:extLst>
          </p:cNvPr>
          <p:cNvSpPr txBox="1"/>
          <p:nvPr/>
        </p:nvSpPr>
        <p:spPr>
          <a:xfrm>
            <a:off x="534388" y="427512"/>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sp>
        <p:nvSpPr>
          <p:cNvPr id="13" name="TextBox 12">
            <a:extLst>
              <a:ext uri="{FF2B5EF4-FFF2-40B4-BE49-F238E27FC236}">
                <a16:creationId xmlns:a16="http://schemas.microsoft.com/office/drawing/2014/main" id="{5DDD9900-3DE1-485C-9284-74D345BD3C92}"/>
              </a:ext>
            </a:extLst>
          </p:cNvPr>
          <p:cNvSpPr txBox="1"/>
          <p:nvPr/>
        </p:nvSpPr>
        <p:spPr>
          <a:xfrm>
            <a:off x="5106385" y="427512"/>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
        <p:nvSpPr>
          <p:cNvPr id="14" name="TextBox 13">
            <a:extLst>
              <a:ext uri="{FF2B5EF4-FFF2-40B4-BE49-F238E27FC236}">
                <a16:creationId xmlns:a16="http://schemas.microsoft.com/office/drawing/2014/main" id="{A23C26A3-09C6-4116-8350-03001A4D56D0}"/>
              </a:ext>
            </a:extLst>
          </p:cNvPr>
          <p:cNvSpPr txBox="1"/>
          <p:nvPr/>
        </p:nvSpPr>
        <p:spPr>
          <a:xfrm>
            <a:off x="534385" y="3735863"/>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sp>
        <p:nvSpPr>
          <p:cNvPr id="15" name="TextBox 14">
            <a:extLst>
              <a:ext uri="{FF2B5EF4-FFF2-40B4-BE49-F238E27FC236}">
                <a16:creationId xmlns:a16="http://schemas.microsoft.com/office/drawing/2014/main" id="{D52BB23A-A7DE-4197-A466-7F5B508D9715}"/>
              </a:ext>
            </a:extLst>
          </p:cNvPr>
          <p:cNvSpPr txBox="1"/>
          <p:nvPr/>
        </p:nvSpPr>
        <p:spPr>
          <a:xfrm>
            <a:off x="5106386" y="3735863"/>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Tree>
    <p:extLst>
      <p:ext uri="{BB962C8B-B14F-4D97-AF65-F5344CB8AC3E}">
        <p14:creationId xmlns:p14="http://schemas.microsoft.com/office/powerpoint/2010/main" val="170017289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E6C5A2-B06B-4BB5-BB23-E07504F88A63}"/>
              </a:ext>
            </a:extLst>
          </p:cNvPr>
          <p:cNvPicPr>
            <a:picLocks noChangeAspect="1"/>
          </p:cNvPicPr>
          <p:nvPr/>
        </p:nvPicPr>
        <p:blipFill>
          <a:blip r:embed="rId3"/>
          <a:stretch>
            <a:fillRect/>
          </a:stretch>
        </p:blipFill>
        <p:spPr>
          <a:xfrm>
            <a:off x="4572000" y="0"/>
            <a:ext cx="4572000" cy="3452327"/>
          </a:xfrm>
          <a:prstGeom prst="rect">
            <a:avLst/>
          </a:prstGeom>
        </p:spPr>
      </p:pic>
      <p:pic>
        <p:nvPicPr>
          <p:cNvPr id="3" name="Picture 2">
            <a:extLst>
              <a:ext uri="{FF2B5EF4-FFF2-40B4-BE49-F238E27FC236}">
                <a16:creationId xmlns:a16="http://schemas.microsoft.com/office/drawing/2014/main" id="{F680EEA7-809B-45CF-B29C-A91C638C04E2}"/>
              </a:ext>
            </a:extLst>
          </p:cNvPr>
          <p:cNvPicPr>
            <a:picLocks noChangeAspect="1"/>
          </p:cNvPicPr>
          <p:nvPr/>
        </p:nvPicPr>
        <p:blipFill>
          <a:blip r:embed="rId4"/>
          <a:stretch>
            <a:fillRect/>
          </a:stretch>
        </p:blipFill>
        <p:spPr>
          <a:xfrm>
            <a:off x="4572000" y="3405673"/>
            <a:ext cx="4572000" cy="3452327"/>
          </a:xfrm>
          <a:prstGeom prst="rect">
            <a:avLst/>
          </a:prstGeom>
        </p:spPr>
      </p:pic>
      <p:pic>
        <p:nvPicPr>
          <p:cNvPr id="5" name="Picture 4">
            <a:extLst>
              <a:ext uri="{FF2B5EF4-FFF2-40B4-BE49-F238E27FC236}">
                <a16:creationId xmlns:a16="http://schemas.microsoft.com/office/drawing/2014/main" id="{4D17FD88-E805-4DB3-9B7B-35C70E64480D}"/>
              </a:ext>
            </a:extLst>
          </p:cNvPr>
          <p:cNvPicPr>
            <a:picLocks noChangeAspect="1"/>
          </p:cNvPicPr>
          <p:nvPr/>
        </p:nvPicPr>
        <p:blipFill>
          <a:blip r:embed="rId5"/>
          <a:stretch>
            <a:fillRect/>
          </a:stretch>
        </p:blipFill>
        <p:spPr>
          <a:xfrm>
            <a:off x="0" y="3405672"/>
            <a:ext cx="4572000" cy="3452327"/>
          </a:xfrm>
          <a:prstGeom prst="rect">
            <a:avLst/>
          </a:prstGeom>
        </p:spPr>
      </p:pic>
      <p:sp>
        <p:nvSpPr>
          <p:cNvPr id="6" name="TextBox 5">
            <a:extLst>
              <a:ext uri="{FF2B5EF4-FFF2-40B4-BE49-F238E27FC236}">
                <a16:creationId xmlns:a16="http://schemas.microsoft.com/office/drawing/2014/main" id="{1F1F2D3A-AB96-4D76-ABE8-CCF280B55340}"/>
              </a:ext>
            </a:extLst>
          </p:cNvPr>
          <p:cNvSpPr txBox="1"/>
          <p:nvPr/>
        </p:nvSpPr>
        <p:spPr>
          <a:xfrm>
            <a:off x="522513" y="3800105"/>
            <a:ext cx="800219" cy="461665"/>
          </a:xfrm>
          <a:prstGeom prst="rect">
            <a:avLst/>
          </a:prstGeom>
          <a:noFill/>
        </p:spPr>
        <p:txBody>
          <a:bodyPr wrap="none" rtlCol="0">
            <a:spAutoFit/>
          </a:bodyPr>
          <a:lstStyle/>
          <a:p>
            <a:r>
              <a:rPr lang="en-US" altLang="zh-CN" sz="2400" dirty="0">
                <a:solidFill>
                  <a:srgbClr val="0000CC"/>
                </a:solidFill>
              </a:rPr>
              <a:t>DSL1</a:t>
            </a:r>
            <a:endParaRPr lang="zh-CN" altLang="en-US" sz="2400" dirty="0">
              <a:solidFill>
                <a:srgbClr val="0000CC"/>
              </a:solidFill>
            </a:endParaRPr>
          </a:p>
        </p:txBody>
      </p:sp>
      <p:sp>
        <p:nvSpPr>
          <p:cNvPr id="7" name="TextBox 6">
            <a:extLst>
              <a:ext uri="{FF2B5EF4-FFF2-40B4-BE49-F238E27FC236}">
                <a16:creationId xmlns:a16="http://schemas.microsoft.com/office/drawing/2014/main" id="{DC0570FE-C336-4723-891E-D79C9C7C1BF9}"/>
              </a:ext>
            </a:extLst>
          </p:cNvPr>
          <p:cNvSpPr txBox="1"/>
          <p:nvPr/>
        </p:nvSpPr>
        <p:spPr>
          <a:xfrm>
            <a:off x="5094510" y="3800105"/>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
        <p:nvSpPr>
          <p:cNvPr id="10" name="TextBox 9">
            <a:extLst>
              <a:ext uri="{FF2B5EF4-FFF2-40B4-BE49-F238E27FC236}">
                <a16:creationId xmlns:a16="http://schemas.microsoft.com/office/drawing/2014/main" id="{54EACAAF-9B3A-475E-BA4F-952C8907629A}"/>
              </a:ext>
            </a:extLst>
          </p:cNvPr>
          <p:cNvSpPr txBox="1"/>
          <p:nvPr/>
        </p:nvSpPr>
        <p:spPr>
          <a:xfrm>
            <a:off x="5094510" y="463139"/>
            <a:ext cx="800219" cy="461665"/>
          </a:xfrm>
          <a:prstGeom prst="rect">
            <a:avLst/>
          </a:prstGeom>
          <a:noFill/>
        </p:spPr>
        <p:txBody>
          <a:bodyPr wrap="none" rtlCol="0">
            <a:spAutoFit/>
          </a:bodyPr>
          <a:lstStyle/>
          <a:p>
            <a:r>
              <a:rPr lang="en-US" altLang="zh-CN" sz="2400" dirty="0">
                <a:solidFill>
                  <a:srgbClr val="FF0000"/>
                </a:solidFill>
              </a:rPr>
              <a:t>DSL2</a:t>
            </a:r>
            <a:endParaRPr lang="zh-CN" altLang="en-US" sz="2400" dirty="0">
              <a:solidFill>
                <a:srgbClr val="FF0000"/>
              </a:solidFill>
            </a:endParaRPr>
          </a:p>
        </p:txBody>
      </p:sp>
    </p:spTree>
    <p:extLst>
      <p:ext uri="{BB962C8B-B14F-4D97-AF65-F5344CB8AC3E}">
        <p14:creationId xmlns:p14="http://schemas.microsoft.com/office/powerpoint/2010/main" val="372755871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3D938C-F507-4DC7-935E-25990625DB6E}"/>
              </a:ext>
            </a:extLst>
          </p:cNvPr>
          <p:cNvPicPr>
            <a:picLocks noChangeAspect="1"/>
          </p:cNvPicPr>
          <p:nvPr/>
        </p:nvPicPr>
        <p:blipFill>
          <a:blip r:embed="rId3"/>
          <a:stretch>
            <a:fillRect/>
          </a:stretch>
        </p:blipFill>
        <p:spPr>
          <a:xfrm>
            <a:off x="4597622" y="0"/>
            <a:ext cx="4546378" cy="3096000"/>
          </a:xfrm>
          <a:prstGeom prst="rect">
            <a:avLst/>
          </a:prstGeom>
        </p:spPr>
      </p:pic>
      <p:pic>
        <p:nvPicPr>
          <p:cNvPr id="9" name="Picture 8">
            <a:extLst>
              <a:ext uri="{FF2B5EF4-FFF2-40B4-BE49-F238E27FC236}">
                <a16:creationId xmlns:a16="http://schemas.microsoft.com/office/drawing/2014/main" id="{0FE2A685-C7FC-4E50-AD76-A5D09D020224}"/>
              </a:ext>
            </a:extLst>
          </p:cNvPr>
          <p:cNvPicPr>
            <a:picLocks noChangeAspect="1"/>
          </p:cNvPicPr>
          <p:nvPr/>
        </p:nvPicPr>
        <p:blipFill>
          <a:blip r:embed="rId4"/>
          <a:stretch>
            <a:fillRect/>
          </a:stretch>
        </p:blipFill>
        <p:spPr>
          <a:xfrm>
            <a:off x="2" y="1"/>
            <a:ext cx="4578201" cy="3096000"/>
          </a:xfrm>
          <a:prstGeom prst="rect">
            <a:avLst/>
          </a:prstGeom>
        </p:spPr>
      </p:pic>
      <p:cxnSp>
        <p:nvCxnSpPr>
          <p:cNvPr id="16" name="Straight Connector 15">
            <a:extLst>
              <a:ext uri="{FF2B5EF4-FFF2-40B4-BE49-F238E27FC236}">
                <a16:creationId xmlns:a16="http://schemas.microsoft.com/office/drawing/2014/main" id="{70AEC437-E24A-40FD-9652-98E8B63B048A}"/>
              </a:ext>
            </a:extLst>
          </p:cNvPr>
          <p:cNvCxnSpPr>
            <a:cxnSpLocks/>
          </p:cNvCxnSpPr>
          <p:nvPr/>
        </p:nvCxnSpPr>
        <p:spPr>
          <a:xfrm>
            <a:off x="6598508" y="506627"/>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885594-041D-4781-B08E-36A9DE3DD18C}"/>
              </a:ext>
            </a:extLst>
          </p:cNvPr>
          <p:cNvCxnSpPr>
            <a:cxnSpLocks/>
          </p:cNvCxnSpPr>
          <p:nvPr/>
        </p:nvCxnSpPr>
        <p:spPr>
          <a:xfrm>
            <a:off x="6598508" y="951470"/>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FA30FB-44C2-490B-87A8-9126FEE6E43D}"/>
              </a:ext>
            </a:extLst>
          </p:cNvPr>
          <p:cNvCxnSpPr>
            <a:cxnSpLocks/>
          </p:cNvCxnSpPr>
          <p:nvPr/>
        </p:nvCxnSpPr>
        <p:spPr>
          <a:xfrm>
            <a:off x="6963032" y="504661"/>
            <a:ext cx="0" cy="44484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F50E3CB-35AA-46B0-B1A8-6576232C0146}"/>
              </a:ext>
            </a:extLst>
          </p:cNvPr>
          <p:cNvSpPr txBox="1"/>
          <p:nvPr/>
        </p:nvSpPr>
        <p:spPr>
          <a:xfrm>
            <a:off x="6995503" y="600353"/>
            <a:ext cx="601447" cy="338554"/>
          </a:xfrm>
          <a:prstGeom prst="rect">
            <a:avLst/>
          </a:prstGeom>
          <a:noFill/>
          <a:ln>
            <a:solidFill>
              <a:schemeClr val="bg1"/>
            </a:solidFill>
          </a:ln>
        </p:spPr>
        <p:txBody>
          <a:bodyPr wrap="none" rtlCol="0">
            <a:spAutoFit/>
          </a:bodyPr>
          <a:lstStyle/>
          <a:p>
            <a:r>
              <a:rPr lang="en-US" altLang="zh-CN" sz="1600" dirty="0">
                <a:solidFill>
                  <a:srgbClr val="0000FF"/>
                </a:solidFill>
              </a:rPr>
              <a:t>1248</a:t>
            </a:r>
            <a:endParaRPr lang="zh-CN" altLang="en-US" sz="1600" dirty="0">
              <a:solidFill>
                <a:srgbClr val="0000FF"/>
              </a:solidFill>
            </a:endParaRPr>
          </a:p>
        </p:txBody>
      </p:sp>
      <p:sp>
        <p:nvSpPr>
          <p:cNvPr id="21" name="TextBox 20">
            <a:extLst>
              <a:ext uri="{FF2B5EF4-FFF2-40B4-BE49-F238E27FC236}">
                <a16:creationId xmlns:a16="http://schemas.microsoft.com/office/drawing/2014/main" id="{A1A87388-6933-440D-87BE-4B2CFDB5A452}"/>
              </a:ext>
            </a:extLst>
          </p:cNvPr>
          <p:cNvSpPr txBox="1"/>
          <p:nvPr/>
        </p:nvSpPr>
        <p:spPr>
          <a:xfrm>
            <a:off x="7294010" y="335384"/>
            <a:ext cx="601447" cy="338554"/>
          </a:xfrm>
          <a:prstGeom prst="rect">
            <a:avLst/>
          </a:prstGeom>
          <a:solidFill>
            <a:schemeClr val="bg1"/>
          </a:solidFill>
        </p:spPr>
        <p:txBody>
          <a:bodyPr wrap="none" rtlCol="0">
            <a:spAutoFit/>
          </a:bodyPr>
          <a:lstStyle/>
          <a:p>
            <a:r>
              <a:rPr lang="en-US" altLang="zh-CN" sz="1600" dirty="0"/>
              <a:t>1248</a:t>
            </a:r>
            <a:endParaRPr lang="zh-CN" altLang="en-US" sz="1600" dirty="0"/>
          </a:p>
        </p:txBody>
      </p:sp>
      <p:sp>
        <p:nvSpPr>
          <p:cNvPr id="22" name="TextBox 21">
            <a:extLst>
              <a:ext uri="{FF2B5EF4-FFF2-40B4-BE49-F238E27FC236}">
                <a16:creationId xmlns:a16="http://schemas.microsoft.com/office/drawing/2014/main" id="{EA68942C-9099-415D-8308-1CC74EA4CE04}"/>
              </a:ext>
            </a:extLst>
          </p:cNvPr>
          <p:cNvSpPr txBox="1"/>
          <p:nvPr/>
        </p:nvSpPr>
        <p:spPr>
          <a:xfrm>
            <a:off x="6700780" y="936082"/>
            <a:ext cx="524503" cy="369332"/>
          </a:xfrm>
          <a:prstGeom prst="rect">
            <a:avLst/>
          </a:prstGeom>
          <a:noFill/>
        </p:spPr>
        <p:txBody>
          <a:bodyPr wrap="none" rtlCol="0">
            <a:spAutoFit/>
          </a:bodyPr>
          <a:lstStyle/>
          <a:p>
            <a:r>
              <a:rPr lang="en-US" altLang="zh-CN" dirty="0"/>
              <a:t>31S</a:t>
            </a:r>
            <a:endParaRPr lang="zh-CN" altLang="en-US" dirty="0"/>
          </a:p>
        </p:txBody>
      </p:sp>
      <p:sp>
        <p:nvSpPr>
          <p:cNvPr id="23" name="TextBox 22">
            <a:extLst>
              <a:ext uri="{FF2B5EF4-FFF2-40B4-BE49-F238E27FC236}">
                <a16:creationId xmlns:a16="http://schemas.microsoft.com/office/drawing/2014/main" id="{C7289081-D093-4220-AB21-C413EB5F0CCC}"/>
              </a:ext>
            </a:extLst>
          </p:cNvPr>
          <p:cNvSpPr txBox="1"/>
          <p:nvPr/>
        </p:nvSpPr>
        <p:spPr>
          <a:xfrm>
            <a:off x="1816443" y="403917"/>
            <a:ext cx="1257075" cy="646331"/>
          </a:xfrm>
          <a:prstGeom prst="rect">
            <a:avLst/>
          </a:prstGeom>
          <a:noFill/>
        </p:spPr>
        <p:txBody>
          <a:bodyPr wrap="none" rtlCol="0">
            <a:spAutoFit/>
          </a:bodyPr>
          <a:lstStyle/>
          <a:p>
            <a:r>
              <a:rPr lang="en-US" altLang="zh-CN" dirty="0"/>
              <a:t>ΔE: 140 μm</a:t>
            </a:r>
          </a:p>
          <a:p>
            <a:r>
              <a:rPr lang="en-US" altLang="zh-CN" dirty="0"/>
              <a:t>E: 1000 μm</a:t>
            </a:r>
            <a:endParaRPr lang="zh-CN" altLang="en-US" dirty="0"/>
          </a:p>
        </p:txBody>
      </p:sp>
      <p:pic>
        <p:nvPicPr>
          <p:cNvPr id="24" name="Picture 23">
            <a:extLst>
              <a:ext uri="{FF2B5EF4-FFF2-40B4-BE49-F238E27FC236}">
                <a16:creationId xmlns:a16="http://schemas.microsoft.com/office/drawing/2014/main" id="{FB516762-D76F-4C14-91F4-4B054CF7FA81}"/>
              </a:ext>
            </a:extLst>
          </p:cNvPr>
          <p:cNvPicPr>
            <a:picLocks noChangeAspect="1"/>
          </p:cNvPicPr>
          <p:nvPr/>
        </p:nvPicPr>
        <p:blipFill>
          <a:blip r:embed="rId5"/>
          <a:stretch>
            <a:fillRect/>
          </a:stretch>
        </p:blipFill>
        <p:spPr>
          <a:xfrm>
            <a:off x="0" y="3426616"/>
            <a:ext cx="4612832" cy="3096000"/>
          </a:xfrm>
          <a:prstGeom prst="rect">
            <a:avLst/>
          </a:prstGeom>
        </p:spPr>
      </p:pic>
      <p:pic>
        <p:nvPicPr>
          <p:cNvPr id="25" name="Picture 24">
            <a:extLst>
              <a:ext uri="{FF2B5EF4-FFF2-40B4-BE49-F238E27FC236}">
                <a16:creationId xmlns:a16="http://schemas.microsoft.com/office/drawing/2014/main" id="{25772593-3C9F-47FD-A8DB-F78C255DB1AD}"/>
              </a:ext>
            </a:extLst>
          </p:cNvPr>
          <p:cNvPicPr>
            <a:picLocks noChangeAspect="1"/>
          </p:cNvPicPr>
          <p:nvPr/>
        </p:nvPicPr>
        <p:blipFill>
          <a:blip r:embed="rId6"/>
          <a:stretch>
            <a:fillRect/>
          </a:stretch>
        </p:blipFill>
        <p:spPr>
          <a:xfrm>
            <a:off x="4614796" y="3426616"/>
            <a:ext cx="4529204" cy="3096000"/>
          </a:xfrm>
          <a:prstGeom prst="rect">
            <a:avLst/>
          </a:prstGeom>
        </p:spPr>
      </p:pic>
      <p:cxnSp>
        <p:nvCxnSpPr>
          <p:cNvPr id="26" name="Straight Connector 25">
            <a:extLst>
              <a:ext uri="{FF2B5EF4-FFF2-40B4-BE49-F238E27FC236}">
                <a16:creationId xmlns:a16="http://schemas.microsoft.com/office/drawing/2014/main" id="{C124D2AE-0244-45FA-89E9-E537E7CD84D7}"/>
              </a:ext>
            </a:extLst>
          </p:cNvPr>
          <p:cNvCxnSpPr>
            <a:cxnSpLocks/>
          </p:cNvCxnSpPr>
          <p:nvPr/>
        </p:nvCxnSpPr>
        <p:spPr>
          <a:xfrm>
            <a:off x="5081435" y="3829328"/>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148719-22C7-4A3A-824B-07AF2632D666}"/>
              </a:ext>
            </a:extLst>
          </p:cNvPr>
          <p:cNvCxnSpPr>
            <a:cxnSpLocks/>
          </p:cNvCxnSpPr>
          <p:nvPr/>
        </p:nvCxnSpPr>
        <p:spPr>
          <a:xfrm>
            <a:off x="5081435" y="4887240"/>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D2D96C-2481-4B84-9DC1-D1811BADF606}"/>
              </a:ext>
            </a:extLst>
          </p:cNvPr>
          <p:cNvCxnSpPr>
            <a:cxnSpLocks/>
          </p:cNvCxnSpPr>
          <p:nvPr/>
        </p:nvCxnSpPr>
        <p:spPr>
          <a:xfrm>
            <a:off x="5445959" y="3826310"/>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B1A20FE-86D5-4473-BC63-DCE06AE78D84}"/>
              </a:ext>
            </a:extLst>
          </p:cNvPr>
          <p:cNvSpPr txBox="1"/>
          <p:nvPr/>
        </p:nvSpPr>
        <p:spPr>
          <a:xfrm>
            <a:off x="5448088" y="3987086"/>
            <a:ext cx="601447" cy="338554"/>
          </a:xfrm>
          <a:prstGeom prst="rect">
            <a:avLst/>
          </a:prstGeom>
          <a:noFill/>
        </p:spPr>
        <p:txBody>
          <a:bodyPr wrap="none" rtlCol="0">
            <a:spAutoFit/>
          </a:bodyPr>
          <a:lstStyle/>
          <a:p>
            <a:r>
              <a:rPr lang="en-US" altLang="zh-CN" sz="1600" dirty="0">
                <a:solidFill>
                  <a:srgbClr val="0000FF"/>
                </a:solidFill>
              </a:rPr>
              <a:t>4156</a:t>
            </a:r>
            <a:endParaRPr lang="zh-CN" altLang="en-US" sz="1600" dirty="0">
              <a:solidFill>
                <a:srgbClr val="0000FF"/>
              </a:solidFill>
            </a:endParaRPr>
          </a:p>
        </p:txBody>
      </p:sp>
      <p:sp>
        <p:nvSpPr>
          <p:cNvPr id="30" name="TextBox 29">
            <a:extLst>
              <a:ext uri="{FF2B5EF4-FFF2-40B4-BE49-F238E27FC236}">
                <a16:creationId xmlns:a16="http://schemas.microsoft.com/office/drawing/2014/main" id="{C59C1548-9393-4D4C-BA33-8D6CBB302CA4}"/>
              </a:ext>
            </a:extLst>
          </p:cNvPr>
          <p:cNvSpPr txBox="1"/>
          <p:nvPr/>
        </p:nvSpPr>
        <p:spPr>
          <a:xfrm>
            <a:off x="5769824" y="4361502"/>
            <a:ext cx="601447" cy="338554"/>
          </a:xfrm>
          <a:prstGeom prst="rect">
            <a:avLst/>
          </a:prstGeom>
          <a:noFill/>
        </p:spPr>
        <p:txBody>
          <a:bodyPr wrap="none" rtlCol="0">
            <a:spAutoFit/>
          </a:bodyPr>
          <a:lstStyle/>
          <a:p>
            <a:r>
              <a:rPr lang="en-US" altLang="zh-CN" sz="1600" dirty="0"/>
              <a:t>2234</a:t>
            </a:r>
            <a:endParaRPr lang="zh-CN" altLang="en-US" sz="1600" dirty="0"/>
          </a:p>
        </p:txBody>
      </p:sp>
      <p:cxnSp>
        <p:nvCxnSpPr>
          <p:cNvPr id="31" name="Straight Connector 30">
            <a:extLst>
              <a:ext uri="{FF2B5EF4-FFF2-40B4-BE49-F238E27FC236}">
                <a16:creationId xmlns:a16="http://schemas.microsoft.com/office/drawing/2014/main" id="{855D6EEC-0EA4-401F-8CF3-200C83C03FEC}"/>
              </a:ext>
            </a:extLst>
          </p:cNvPr>
          <p:cNvCxnSpPr>
            <a:cxnSpLocks/>
          </p:cNvCxnSpPr>
          <p:nvPr/>
        </p:nvCxnSpPr>
        <p:spPr>
          <a:xfrm>
            <a:off x="5081435" y="4533950"/>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161979C-CAEC-42BE-B27A-5ED9A8D55495}"/>
              </a:ext>
            </a:extLst>
          </p:cNvPr>
          <p:cNvSpPr txBox="1"/>
          <p:nvPr/>
        </p:nvSpPr>
        <p:spPr>
          <a:xfrm>
            <a:off x="5183707" y="4860686"/>
            <a:ext cx="524503" cy="369332"/>
          </a:xfrm>
          <a:prstGeom prst="rect">
            <a:avLst/>
          </a:prstGeom>
          <a:noFill/>
        </p:spPr>
        <p:txBody>
          <a:bodyPr wrap="none" rtlCol="0">
            <a:spAutoFit/>
          </a:bodyPr>
          <a:lstStyle/>
          <a:p>
            <a:r>
              <a:rPr lang="en-US" altLang="zh-CN" dirty="0"/>
              <a:t>31S</a:t>
            </a:r>
            <a:endParaRPr lang="zh-CN" altLang="en-US" dirty="0"/>
          </a:p>
        </p:txBody>
      </p:sp>
      <p:sp>
        <p:nvSpPr>
          <p:cNvPr id="33" name="TextBox 32">
            <a:extLst>
              <a:ext uri="{FF2B5EF4-FFF2-40B4-BE49-F238E27FC236}">
                <a16:creationId xmlns:a16="http://schemas.microsoft.com/office/drawing/2014/main" id="{545145B5-5520-4B50-9A5B-7E4F6629CEF3}"/>
              </a:ext>
            </a:extLst>
          </p:cNvPr>
          <p:cNvSpPr txBox="1"/>
          <p:nvPr/>
        </p:nvSpPr>
        <p:spPr>
          <a:xfrm>
            <a:off x="1816443" y="3830533"/>
            <a:ext cx="1257075" cy="646331"/>
          </a:xfrm>
          <a:prstGeom prst="rect">
            <a:avLst/>
          </a:prstGeom>
          <a:noFill/>
        </p:spPr>
        <p:txBody>
          <a:bodyPr wrap="none" rtlCol="0">
            <a:spAutoFit/>
          </a:bodyPr>
          <a:lstStyle/>
          <a:p>
            <a:r>
              <a:rPr lang="en-US" altLang="zh-CN" dirty="0"/>
              <a:t>ΔE: 140 μm</a:t>
            </a:r>
          </a:p>
          <a:p>
            <a:r>
              <a:rPr lang="en-US" altLang="zh-CN" dirty="0"/>
              <a:t>E: 1000 μm</a:t>
            </a:r>
            <a:endParaRPr lang="zh-CN" altLang="en-US" dirty="0"/>
          </a:p>
        </p:txBody>
      </p:sp>
      <p:sp>
        <p:nvSpPr>
          <p:cNvPr id="34" name="TextBox 33">
            <a:extLst>
              <a:ext uri="{FF2B5EF4-FFF2-40B4-BE49-F238E27FC236}">
                <a16:creationId xmlns:a16="http://schemas.microsoft.com/office/drawing/2014/main" id="{0BDB46BA-2A40-4177-9C09-3CF677C6E2D8}"/>
              </a:ext>
            </a:extLst>
          </p:cNvPr>
          <p:cNvSpPr txBox="1"/>
          <p:nvPr/>
        </p:nvSpPr>
        <p:spPr>
          <a:xfrm>
            <a:off x="5769824" y="3669659"/>
            <a:ext cx="601447" cy="338554"/>
          </a:xfrm>
          <a:prstGeom prst="rect">
            <a:avLst/>
          </a:prstGeom>
          <a:noFill/>
        </p:spPr>
        <p:txBody>
          <a:bodyPr wrap="none" rtlCol="0">
            <a:spAutoFit/>
          </a:bodyPr>
          <a:lstStyle/>
          <a:p>
            <a:r>
              <a:rPr lang="en-US" altLang="zh-CN" sz="1600" dirty="0"/>
              <a:t>6390</a:t>
            </a:r>
            <a:endParaRPr lang="zh-CN" altLang="en-US" sz="1600" dirty="0"/>
          </a:p>
        </p:txBody>
      </p:sp>
    </p:spTree>
    <p:extLst>
      <p:ext uri="{BB962C8B-B14F-4D97-AF65-F5344CB8AC3E}">
        <p14:creationId xmlns:p14="http://schemas.microsoft.com/office/powerpoint/2010/main" val="40562686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2ECD1F-7F51-460A-8179-591A89486DC7}"/>
              </a:ext>
            </a:extLst>
          </p:cNvPr>
          <p:cNvPicPr>
            <a:picLocks noChangeAspect="1"/>
          </p:cNvPicPr>
          <p:nvPr/>
        </p:nvPicPr>
        <p:blipFill>
          <a:blip r:embed="rId3"/>
          <a:stretch>
            <a:fillRect/>
          </a:stretch>
        </p:blipFill>
        <p:spPr>
          <a:xfrm>
            <a:off x="0" y="0"/>
            <a:ext cx="4612832" cy="3096000"/>
          </a:xfrm>
          <a:prstGeom prst="rect">
            <a:avLst/>
          </a:prstGeom>
        </p:spPr>
      </p:pic>
      <p:pic>
        <p:nvPicPr>
          <p:cNvPr id="3" name="Picture 2">
            <a:extLst>
              <a:ext uri="{FF2B5EF4-FFF2-40B4-BE49-F238E27FC236}">
                <a16:creationId xmlns:a16="http://schemas.microsoft.com/office/drawing/2014/main" id="{CCB995A9-90C5-4DA1-B714-75130EE5BAA4}"/>
              </a:ext>
            </a:extLst>
          </p:cNvPr>
          <p:cNvPicPr>
            <a:picLocks noChangeAspect="1"/>
          </p:cNvPicPr>
          <p:nvPr/>
        </p:nvPicPr>
        <p:blipFill>
          <a:blip r:embed="rId4"/>
          <a:stretch>
            <a:fillRect/>
          </a:stretch>
        </p:blipFill>
        <p:spPr>
          <a:xfrm>
            <a:off x="4614796" y="0"/>
            <a:ext cx="4529204" cy="3096000"/>
          </a:xfrm>
          <a:prstGeom prst="rect">
            <a:avLst/>
          </a:prstGeom>
        </p:spPr>
      </p:pic>
      <p:cxnSp>
        <p:nvCxnSpPr>
          <p:cNvPr id="4" name="Straight Connector 3">
            <a:extLst>
              <a:ext uri="{FF2B5EF4-FFF2-40B4-BE49-F238E27FC236}">
                <a16:creationId xmlns:a16="http://schemas.microsoft.com/office/drawing/2014/main" id="{13B30C75-3B3D-41A9-9598-35E6A06AC97D}"/>
              </a:ext>
            </a:extLst>
          </p:cNvPr>
          <p:cNvCxnSpPr>
            <a:cxnSpLocks/>
          </p:cNvCxnSpPr>
          <p:nvPr/>
        </p:nvCxnSpPr>
        <p:spPr>
          <a:xfrm>
            <a:off x="5081435" y="402712"/>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373523-356C-49D0-A1DC-0ADEBAB9A63E}"/>
              </a:ext>
            </a:extLst>
          </p:cNvPr>
          <p:cNvCxnSpPr>
            <a:cxnSpLocks/>
          </p:cNvCxnSpPr>
          <p:nvPr/>
        </p:nvCxnSpPr>
        <p:spPr>
          <a:xfrm>
            <a:off x="5081435" y="1460624"/>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E911773-3A36-4965-A19D-BE56B277A6C4}"/>
              </a:ext>
            </a:extLst>
          </p:cNvPr>
          <p:cNvCxnSpPr>
            <a:cxnSpLocks/>
          </p:cNvCxnSpPr>
          <p:nvPr/>
        </p:nvCxnSpPr>
        <p:spPr>
          <a:xfrm>
            <a:off x="5445959" y="399694"/>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FBADAE9-D681-4026-9BEB-C9815A65A5B1}"/>
              </a:ext>
            </a:extLst>
          </p:cNvPr>
          <p:cNvSpPr txBox="1"/>
          <p:nvPr/>
        </p:nvSpPr>
        <p:spPr>
          <a:xfrm>
            <a:off x="5448088" y="560470"/>
            <a:ext cx="601447" cy="338554"/>
          </a:xfrm>
          <a:prstGeom prst="rect">
            <a:avLst/>
          </a:prstGeom>
          <a:noFill/>
        </p:spPr>
        <p:txBody>
          <a:bodyPr wrap="none" rtlCol="0">
            <a:spAutoFit/>
          </a:bodyPr>
          <a:lstStyle/>
          <a:p>
            <a:r>
              <a:rPr lang="en-US" altLang="zh-CN" sz="1600" dirty="0">
                <a:solidFill>
                  <a:srgbClr val="0000FF"/>
                </a:solidFill>
              </a:rPr>
              <a:t>4156</a:t>
            </a:r>
            <a:endParaRPr lang="zh-CN" altLang="en-US" sz="1600" dirty="0">
              <a:solidFill>
                <a:srgbClr val="0000FF"/>
              </a:solidFill>
            </a:endParaRPr>
          </a:p>
        </p:txBody>
      </p:sp>
      <p:sp>
        <p:nvSpPr>
          <p:cNvPr id="8" name="TextBox 7">
            <a:extLst>
              <a:ext uri="{FF2B5EF4-FFF2-40B4-BE49-F238E27FC236}">
                <a16:creationId xmlns:a16="http://schemas.microsoft.com/office/drawing/2014/main" id="{79F692B8-3E7E-4461-9FBC-4D6E012C0C4B}"/>
              </a:ext>
            </a:extLst>
          </p:cNvPr>
          <p:cNvSpPr txBox="1"/>
          <p:nvPr/>
        </p:nvSpPr>
        <p:spPr>
          <a:xfrm>
            <a:off x="5769824" y="934886"/>
            <a:ext cx="601447" cy="338554"/>
          </a:xfrm>
          <a:prstGeom prst="rect">
            <a:avLst/>
          </a:prstGeom>
          <a:noFill/>
        </p:spPr>
        <p:txBody>
          <a:bodyPr wrap="none" rtlCol="0">
            <a:spAutoFit/>
          </a:bodyPr>
          <a:lstStyle/>
          <a:p>
            <a:r>
              <a:rPr lang="en-US" altLang="zh-CN" sz="1600" dirty="0"/>
              <a:t>2234</a:t>
            </a:r>
            <a:endParaRPr lang="zh-CN" altLang="en-US" sz="1600" dirty="0"/>
          </a:p>
        </p:txBody>
      </p:sp>
      <p:cxnSp>
        <p:nvCxnSpPr>
          <p:cNvPr id="9" name="Straight Connector 8">
            <a:extLst>
              <a:ext uri="{FF2B5EF4-FFF2-40B4-BE49-F238E27FC236}">
                <a16:creationId xmlns:a16="http://schemas.microsoft.com/office/drawing/2014/main" id="{07DE1D65-E6CB-4CFC-836F-C207714CF4BE}"/>
              </a:ext>
            </a:extLst>
          </p:cNvPr>
          <p:cNvCxnSpPr>
            <a:cxnSpLocks/>
          </p:cNvCxnSpPr>
          <p:nvPr/>
        </p:nvCxnSpPr>
        <p:spPr>
          <a:xfrm>
            <a:off x="5081435" y="1107334"/>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346CD8-4D51-49D4-841E-DBF453418D7E}"/>
              </a:ext>
            </a:extLst>
          </p:cNvPr>
          <p:cNvSpPr txBox="1"/>
          <p:nvPr/>
        </p:nvSpPr>
        <p:spPr>
          <a:xfrm>
            <a:off x="5183707" y="1434070"/>
            <a:ext cx="524503" cy="369332"/>
          </a:xfrm>
          <a:prstGeom prst="rect">
            <a:avLst/>
          </a:prstGeom>
          <a:noFill/>
        </p:spPr>
        <p:txBody>
          <a:bodyPr wrap="none" rtlCol="0">
            <a:spAutoFit/>
          </a:bodyPr>
          <a:lstStyle/>
          <a:p>
            <a:r>
              <a:rPr lang="en-US" altLang="zh-CN" dirty="0"/>
              <a:t>31S</a:t>
            </a:r>
            <a:endParaRPr lang="zh-CN" altLang="en-US" dirty="0"/>
          </a:p>
        </p:txBody>
      </p:sp>
      <p:sp>
        <p:nvSpPr>
          <p:cNvPr id="12" name="TextBox 11">
            <a:extLst>
              <a:ext uri="{FF2B5EF4-FFF2-40B4-BE49-F238E27FC236}">
                <a16:creationId xmlns:a16="http://schemas.microsoft.com/office/drawing/2014/main" id="{9FDA9F06-5599-4609-A6E7-9CF462C8D651}"/>
              </a:ext>
            </a:extLst>
          </p:cNvPr>
          <p:cNvSpPr txBox="1"/>
          <p:nvPr/>
        </p:nvSpPr>
        <p:spPr>
          <a:xfrm>
            <a:off x="1816443" y="403917"/>
            <a:ext cx="1257075" cy="646331"/>
          </a:xfrm>
          <a:prstGeom prst="rect">
            <a:avLst/>
          </a:prstGeom>
          <a:noFill/>
        </p:spPr>
        <p:txBody>
          <a:bodyPr wrap="none" rtlCol="0">
            <a:spAutoFit/>
          </a:bodyPr>
          <a:lstStyle/>
          <a:p>
            <a:r>
              <a:rPr lang="en-US" altLang="zh-CN" dirty="0"/>
              <a:t>ΔE: 140 μm</a:t>
            </a:r>
          </a:p>
          <a:p>
            <a:r>
              <a:rPr lang="en-US" altLang="zh-CN" dirty="0"/>
              <a:t>E: 1000 μm</a:t>
            </a:r>
            <a:endParaRPr lang="zh-CN" altLang="en-US" dirty="0"/>
          </a:p>
        </p:txBody>
      </p:sp>
      <p:pic>
        <p:nvPicPr>
          <p:cNvPr id="14" name="Picture 13">
            <a:extLst>
              <a:ext uri="{FF2B5EF4-FFF2-40B4-BE49-F238E27FC236}">
                <a16:creationId xmlns:a16="http://schemas.microsoft.com/office/drawing/2014/main" id="{CDC8237E-101C-4840-8FF2-7C84161790FE}"/>
              </a:ext>
            </a:extLst>
          </p:cNvPr>
          <p:cNvPicPr>
            <a:picLocks noChangeAspect="1"/>
          </p:cNvPicPr>
          <p:nvPr/>
        </p:nvPicPr>
        <p:blipFill>
          <a:blip r:embed="rId5"/>
          <a:stretch>
            <a:fillRect/>
          </a:stretch>
        </p:blipFill>
        <p:spPr>
          <a:xfrm>
            <a:off x="0" y="3499917"/>
            <a:ext cx="4585907" cy="3096000"/>
          </a:xfrm>
          <a:prstGeom prst="rect">
            <a:avLst/>
          </a:prstGeom>
        </p:spPr>
      </p:pic>
      <p:sp>
        <p:nvSpPr>
          <p:cNvPr id="22" name="TextBox 21">
            <a:extLst>
              <a:ext uri="{FF2B5EF4-FFF2-40B4-BE49-F238E27FC236}">
                <a16:creationId xmlns:a16="http://schemas.microsoft.com/office/drawing/2014/main" id="{C2190ABC-A182-4A71-92F4-85921681C484}"/>
              </a:ext>
            </a:extLst>
          </p:cNvPr>
          <p:cNvSpPr txBox="1"/>
          <p:nvPr/>
        </p:nvSpPr>
        <p:spPr>
          <a:xfrm>
            <a:off x="1816443" y="3875456"/>
            <a:ext cx="1257075" cy="646331"/>
          </a:xfrm>
          <a:prstGeom prst="rect">
            <a:avLst/>
          </a:prstGeom>
          <a:noFill/>
        </p:spPr>
        <p:txBody>
          <a:bodyPr wrap="none" rtlCol="0">
            <a:spAutoFit/>
          </a:bodyPr>
          <a:lstStyle/>
          <a:p>
            <a:r>
              <a:rPr lang="en-US" altLang="zh-CN" dirty="0"/>
              <a:t>ΔE: 140 μm</a:t>
            </a:r>
          </a:p>
          <a:p>
            <a:r>
              <a:rPr lang="en-US" altLang="zh-CN" dirty="0"/>
              <a:t>E: 1000 μm</a:t>
            </a:r>
            <a:endParaRPr lang="zh-CN" altLang="en-US" dirty="0"/>
          </a:p>
        </p:txBody>
      </p:sp>
      <p:sp>
        <p:nvSpPr>
          <p:cNvPr id="23" name="TextBox 22">
            <a:extLst>
              <a:ext uri="{FF2B5EF4-FFF2-40B4-BE49-F238E27FC236}">
                <a16:creationId xmlns:a16="http://schemas.microsoft.com/office/drawing/2014/main" id="{C40D13D2-D35E-4100-96A2-65C6B01C3504}"/>
              </a:ext>
            </a:extLst>
          </p:cNvPr>
          <p:cNvSpPr txBox="1"/>
          <p:nvPr/>
        </p:nvSpPr>
        <p:spPr>
          <a:xfrm>
            <a:off x="5769824" y="243043"/>
            <a:ext cx="601447" cy="338554"/>
          </a:xfrm>
          <a:prstGeom prst="rect">
            <a:avLst/>
          </a:prstGeom>
          <a:noFill/>
        </p:spPr>
        <p:txBody>
          <a:bodyPr wrap="none" rtlCol="0">
            <a:spAutoFit/>
          </a:bodyPr>
          <a:lstStyle/>
          <a:p>
            <a:r>
              <a:rPr lang="en-US" altLang="zh-CN" sz="1600" dirty="0"/>
              <a:t>6390</a:t>
            </a:r>
            <a:endParaRPr lang="zh-CN" altLang="en-US" sz="1600" dirty="0"/>
          </a:p>
        </p:txBody>
      </p:sp>
      <p:pic>
        <p:nvPicPr>
          <p:cNvPr id="25" name="Picture 24">
            <a:extLst>
              <a:ext uri="{FF2B5EF4-FFF2-40B4-BE49-F238E27FC236}">
                <a16:creationId xmlns:a16="http://schemas.microsoft.com/office/drawing/2014/main" id="{1E65EC70-094B-42E6-910A-0FA589AC6758}"/>
              </a:ext>
            </a:extLst>
          </p:cNvPr>
          <p:cNvPicPr>
            <a:picLocks noChangeAspect="1"/>
          </p:cNvPicPr>
          <p:nvPr/>
        </p:nvPicPr>
        <p:blipFill>
          <a:blip r:embed="rId6"/>
          <a:stretch>
            <a:fillRect/>
          </a:stretch>
        </p:blipFill>
        <p:spPr>
          <a:xfrm>
            <a:off x="4653405" y="3422735"/>
            <a:ext cx="4490595" cy="3096000"/>
          </a:xfrm>
          <a:prstGeom prst="rect">
            <a:avLst/>
          </a:prstGeom>
        </p:spPr>
      </p:pic>
      <p:cxnSp>
        <p:nvCxnSpPr>
          <p:cNvPr id="26" name="Straight Connector 25">
            <a:extLst>
              <a:ext uri="{FF2B5EF4-FFF2-40B4-BE49-F238E27FC236}">
                <a16:creationId xmlns:a16="http://schemas.microsoft.com/office/drawing/2014/main" id="{411E1D45-407B-4209-A2F5-EAA9FE24461E}"/>
              </a:ext>
            </a:extLst>
          </p:cNvPr>
          <p:cNvCxnSpPr>
            <a:cxnSpLocks/>
          </p:cNvCxnSpPr>
          <p:nvPr/>
        </p:nvCxnSpPr>
        <p:spPr>
          <a:xfrm>
            <a:off x="5081435" y="3825534"/>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DB2EE-12BF-44E5-ABEE-1E2DF606F809}"/>
              </a:ext>
            </a:extLst>
          </p:cNvPr>
          <p:cNvCxnSpPr>
            <a:cxnSpLocks/>
          </p:cNvCxnSpPr>
          <p:nvPr/>
        </p:nvCxnSpPr>
        <p:spPr>
          <a:xfrm>
            <a:off x="5081435" y="4883446"/>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E0DCEF3-C1D7-475A-94AA-EFC6FEAD0D92}"/>
              </a:ext>
            </a:extLst>
          </p:cNvPr>
          <p:cNvCxnSpPr>
            <a:cxnSpLocks/>
          </p:cNvCxnSpPr>
          <p:nvPr/>
        </p:nvCxnSpPr>
        <p:spPr>
          <a:xfrm>
            <a:off x="5445959" y="3822516"/>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06D3B69-D256-4C86-B1AB-CC0824BFD123}"/>
              </a:ext>
            </a:extLst>
          </p:cNvPr>
          <p:cNvSpPr txBox="1"/>
          <p:nvPr/>
        </p:nvSpPr>
        <p:spPr>
          <a:xfrm>
            <a:off x="5448088" y="3983292"/>
            <a:ext cx="601447" cy="338554"/>
          </a:xfrm>
          <a:prstGeom prst="rect">
            <a:avLst/>
          </a:prstGeom>
          <a:noFill/>
        </p:spPr>
        <p:txBody>
          <a:bodyPr wrap="none" rtlCol="0">
            <a:spAutoFit/>
          </a:bodyPr>
          <a:lstStyle/>
          <a:p>
            <a:r>
              <a:rPr lang="en-US" altLang="zh-CN" sz="1600" dirty="0">
                <a:solidFill>
                  <a:srgbClr val="0000FF"/>
                </a:solidFill>
              </a:rPr>
              <a:t>7335</a:t>
            </a:r>
            <a:endParaRPr lang="zh-CN" altLang="en-US" sz="1600" dirty="0">
              <a:solidFill>
                <a:srgbClr val="0000FF"/>
              </a:solidFill>
            </a:endParaRPr>
          </a:p>
        </p:txBody>
      </p:sp>
      <p:sp>
        <p:nvSpPr>
          <p:cNvPr id="30" name="TextBox 29">
            <a:extLst>
              <a:ext uri="{FF2B5EF4-FFF2-40B4-BE49-F238E27FC236}">
                <a16:creationId xmlns:a16="http://schemas.microsoft.com/office/drawing/2014/main" id="{BE74C4AB-CC5F-4B5C-922F-755431D40695}"/>
              </a:ext>
            </a:extLst>
          </p:cNvPr>
          <p:cNvSpPr txBox="1"/>
          <p:nvPr/>
        </p:nvSpPr>
        <p:spPr>
          <a:xfrm>
            <a:off x="5769824" y="4357708"/>
            <a:ext cx="497252" cy="338554"/>
          </a:xfrm>
          <a:prstGeom prst="rect">
            <a:avLst/>
          </a:prstGeom>
          <a:noFill/>
        </p:spPr>
        <p:txBody>
          <a:bodyPr wrap="none" rtlCol="0">
            <a:spAutoFit/>
          </a:bodyPr>
          <a:lstStyle/>
          <a:p>
            <a:r>
              <a:rPr lang="en-US" altLang="zh-CN" sz="1600" dirty="0"/>
              <a:t>451</a:t>
            </a:r>
            <a:endParaRPr lang="zh-CN" altLang="en-US" sz="1600" dirty="0"/>
          </a:p>
        </p:txBody>
      </p:sp>
      <p:cxnSp>
        <p:nvCxnSpPr>
          <p:cNvPr id="31" name="Straight Connector 30">
            <a:extLst>
              <a:ext uri="{FF2B5EF4-FFF2-40B4-BE49-F238E27FC236}">
                <a16:creationId xmlns:a16="http://schemas.microsoft.com/office/drawing/2014/main" id="{DA91A885-E3A9-4B81-8060-3CE76E20CDB6}"/>
              </a:ext>
            </a:extLst>
          </p:cNvPr>
          <p:cNvCxnSpPr>
            <a:cxnSpLocks/>
          </p:cNvCxnSpPr>
          <p:nvPr/>
        </p:nvCxnSpPr>
        <p:spPr>
          <a:xfrm>
            <a:off x="5081435" y="4530156"/>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7D4C6F6-7BE8-4A25-AD8A-A4B106980F34}"/>
              </a:ext>
            </a:extLst>
          </p:cNvPr>
          <p:cNvSpPr txBox="1"/>
          <p:nvPr/>
        </p:nvSpPr>
        <p:spPr>
          <a:xfrm>
            <a:off x="5106118" y="4856891"/>
            <a:ext cx="724878" cy="369332"/>
          </a:xfrm>
          <a:prstGeom prst="rect">
            <a:avLst/>
          </a:prstGeom>
          <a:noFill/>
        </p:spPr>
        <p:txBody>
          <a:bodyPr wrap="none" rtlCol="0">
            <a:spAutoFit/>
          </a:bodyPr>
          <a:lstStyle/>
          <a:p>
            <a:r>
              <a:rPr lang="en-US" altLang="zh-CN" dirty="0"/>
              <a:t>23Mg</a:t>
            </a:r>
            <a:endParaRPr lang="zh-CN" altLang="en-US" dirty="0"/>
          </a:p>
        </p:txBody>
      </p:sp>
      <p:sp>
        <p:nvSpPr>
          <p:cNvPr id="33" name="TextBox 32">
            <a:extLst>
              <a:ext uri="{FF2B5EF4-FFF2-40B4-BE49-F238E27FC236}">
                <a16:creationId xmlns:a16="http://schemas.microsoft.com/office/drawing/2014/main" id="{2D5E6142-EAB8-4730-94CC-5D09A49CFC5A}"/>
              </a:ext>
            </a:extLst>
          </p:cNvPr>
          <p:cNvSpPr txBox="1"/>
          <p:nvPr/>
        </p:nvSpPr>
        <p:spPr>
          <a:xfrm>
            <a:off x="5769824" y="3665865"/>
            <a:ext cx="601447" cy="338554"/>
          </a:xfrm>
          <a:prstGeom prst="rect">
            <a:avLst/>
          </a:prstGeom>
          <a:noFill/>
        </p:spPr>
        <p:txBody>
          <a:bodyPr wrap="none" rtlCol="0">
            <a:spAutoFit/>
          </a:bodyPr>
          <a:lstStyle/>
          <a:p>
            <a:r>
              <a:rPr lang="en-US" altLang="zh-CN" sz="1600" dirty="0"/>
              <a:t>7787</a:t>
            </a:r>
            <a:endParaRPr lang="zh-CN" altLang="en-US" sz="1600" dirty="0"/>
          </a:p>
        </p:txBody>
      </p:sp>
    </p:spTree>
    <p:extLst>
      <p:ext uri="{BB962C8B-B14F-4D97-AF65-F5344CB8AC3E}">
        <p14:creationId xmlns:p14="http://schemas.microsoft.com/office/powerpoint/2010/main" val="20403918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5CF10-D104-490C-A24D-C8AF681E1767}"/>
              </a:ext>
            </a:extLst>
          </p:cNvPr>
          <p:cNvPicPr>
            <a:picLocks noChangeAspect="1"/>
          </p:cNvPicPr>
          <p:nvPr/>
        </p:nvPicPr>
        <p:blipFill>
          <a:blip r:embed="rId3"/>
          <a:stretch>
            <a:fillRect/>
          </a:stretch>
        </p:blipFill>
        <p:spPr>
          <a:xfrm>
            <a:off x="0" y="77182"/>
            <a:ext cx="4585907" cy="3096000"/>
          </a:xfrm>
          <a:prstGeom prst="rect">
            <a:avLst/>
          </a:prstGeom>
        </p:spPr>
      </p:pic>
      <p:sp>
        <p:nvSpPr>
          <p:cNvPr id="3" name="TextBox 2">
            <a:extLst>
              <a:ext uri="{FF2B5EF4-FFF2-40B4-BE49-F238E27FC236}">
                <a16:creationId xmlns:a16="http://schemas.microsoft.com/office/drawing/2014/main" id="{D718AD10-28B5-4964-9370-5F05E5127382}"/>
              </a:ext>
            </a:extLst>
          </p:cNvPr>
          <p:cNvSpPr txBox="1"/>
          <p:nvPr/>
        </p:nvSpPr>
        <p:spPr>
          <a:xfrm>
            <a:off x="1816443" y="452721"/>
            <a:ext cx="1257075" cy="646331"/>
          </a:xfrm>
          <a:prstGeom prst="rect">
            <a:avLst/>
          </a:prstGeom>
          <a:noFill/>
        </p:spPr>
        <p:txBody>
          <a:bodyPr wrap="none" rtlCol="0">
            <a:spAutoFit/>
          </a:bodyPr>
          <a:lstStyle/>
          <a:p>
            <a:r>
              <a:rPr lang="en-US" altLang="zh-CN" dirty="0"/>
              <a:t>ΔE: 140 μm</a:t>
            </a:r>
          </a:p>
          <a:p>
            <a:r>
              <a:rPr lang="en-US" altLang="zh-CN" dirty="0"/>
              <a:t>E: 1000 μm</a:t>
            </a:r>
            <a:endParaRPr lang="zh-CN" altLang="en-US" dirty="0"/>
          </a:p>
        </p:txBody>
      </p:sp>
      <p:pic>
        <p:nvPicPr>
          <p:cNvPr id="4" name="Picture 3">
            <a:extLst>
              <a:ext uri="{FF2B5EF4-FFF2-40B4-BE49-F238E27FC236}">
                <a16:creationId xmlns:a16="http://schemas.microsoft.com/office/drawing/2014/main" id="{B5E010DA-2782-46B9-91EC-2810F2B6656C}"/>
              </a:ext>
            </a:extLst>
          </p:cNvPr>
          <p:cNvPicPr>
            <a:picLocks noChangeAspect="1"/>
          </p:cNvPicPr>
          <p:nvPr/>
        </p:nvPicPr>
        <p:blipFill>
          <a:blip r:embed="rId4"/>
          <a:stretch>
            <a:fillRect/>
          </a:stretch>
        </p:blipFill>
        <p:spPr>
          <a:xfrm>
            <a:off x="4653405" y="0"/>
            <a:ext cx="4490595" cy="3096000"/>
          </a:xfrm>
          <a:prstGeom prst="rect">
            <a:avLst/>
          </a:prstGeom>
        </p:spPr>
      </p:pic>
      <p:cxnSp>
        <p:nvCxnSpPr>
          <p:cNvPr id="5" name="Straight Connector 4">
            <a:extLst>
              <a:ext uri="{FF2B5EF4-FFF2-40B4-BE49-F238E27FC236}">
                <a16:creationId xmlns:a16="http://schemas.microsoft.com/office/drawing/2014/main" id="{C62E0494-B1DB-4A2F-A26E-030BF8B1C7F5}"/>
              </a:ext>
            </a:extLst>
          </p:cNvPr>
          <p:cNvCxnSpPr>
            <a:cxnSpLocks/>
          </p:cNvCxnSpPr>
          <p:nvPr/>
        </p:nvCxnSpPr>
        <p:spPr>
          <a:xfrm>
            <a:off x="5081435" y="402799"/>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13354B-1C93-4478-B911-D079BFE4F466}"/>
              </a:ext>
            </a:extLst>
          </p:cNvPr>
          <p:cNvCxnSpPr>
            <a:cxnSpLocks/>
          </p:cNvCxnSpPr>
          <p:nvPr/>
        </p:nvCxnSpPr>
        <p:spPr>
          <a:xfrm>
            <a:off x="5081435" y="1460711"/>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682C67C-6AC8-4603-A2D6-3D4D80D679BC}"/>
              </a:ext>
            </a:extLst>
          </p:cNvPr>
          <p:cNvCxnSpPr>
            <a:cxnSpLocks/>
          </p:cNvCxnSpPr>
          <p:nvPr/>
        </p:nvCxnSpPr>
        <p:spPr>
          <a:xfrm>
            <a:off x="5445959" y="399781"/>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EA3DB-AF80-41F7-A8FB-CAB31A08FB71}"/>
              </a:ext>
            </a:extLst>
          </p:cNvPr>
          <p:cNvSpPr txBox="1"/>
          <p:nvPr/>
        </p:nvSpPr>
        <p:spPr>
          <a:xfrm>
            <a:off x="5448088" y="560557"/>
            <a:ext cx="601447" cy="338554"/>
          </a:xfrm>
          <a:prstGeom prst="rect">
            <a:avLst/>
          </a:prstGeom>
          <a:noFill/>
        </p:spPr>
        <p:txBody>
          <a:bodyPr wrap="none" rtlCol="0">
            <a:spAutoFit/>
          </a:bodyPr>
          <a:lstStyle/>
          <a:p>
            <a:r>
              <a:rPr lang="en-US" altLang="zh-CN" sz="1600" dirty="0">
                <a:solidFill>
                  <a:srgbClr val="0000FF"/>
                </a:solidFill>
              </a:rPr>
              <a:t>7335</a:t>
            </a:r>
            <a:endParaRPr lang="zh-CN" altLang="en-US" sz="1600" dirty="0">
              <a:solidFill>
                <a:srgbClr val="0000FF"/>
              </a:solidFill>
            </a:endParaRPr>
          </a:p>
        </p:txBody>
      </p:sp>
      <p:sp>
        <p:nvSpPr>
          <p:cNvPr id="9" name="TextBox 8">
            <a:extLst>
              <a:ext uri="{FF2B5EF4-FFF2-40B4-BE49-F238E27FC236}">
                <a16:creationId xmlns:a16="http://schemas.microsoft.com/office/drawing/2014/main" id="{0A3E0A82-ECFC-4BBF-8C0F-FEB96C76A573}"/>
              </a:ext>
            </a:extLst>
          </p:cNvPr>
          <p:cNvSpPr txBox="1"/>
          <p:nvPr/>
        </p:nvSpPr>
        <p:spPr>
          <a:xfrm>
            <a:off x="5769824" y="934973"/>
            <a:ext cx="497252" cy="338554"/>
          </a:xfrm>
          <a:prstGeom prst="rect">
            <a:avLst/>
          </a:prstGeom>
          <a:noFill/>
        </p:spPr>
        <p:txBody>
          <a:bodyPr wrap="none" rtlCol="0">
            <a:spAutoFit/>
          </a:bodyPr>
          <a:lstStyle/>
          <a:p>
            <a:r>
              <a:rPr lang="en-US" altLang="zh-CN" sz="1600" dirty="0"/>
              <a:t>451</a:t>
            </a:r>
            <a:endParaRPr lang="zh-CN" altLang="en-US" sz="1600" dirty="0"/>
          </a:p>
        </p:txBody>
      </p:sp>
      <p:cxnSp>
        <p:nvCxnSpPr>
          <p:cNvPr id="10" name="Straight Connector 9">
            <a:extLst>
              <a:ext uri="{FF2B5EF4-FFF2-40B4-BE49-F238E27FC236}">
                <a16:creationId xmlns:a16="http://schemas.microsoft.com/office/drawing/2014/main" id="{98BBE54A-D03F-4D80-91C9-A1BB07844E82}"/>
              </a:ext>
            </a:extLst>
          </p:cNvPr>
          <p:cNvCxnSpPr>
            <a:cxnSpLocks/>
          </p:cNvCxnSpPr>
          <p:nvPr/>
        </p:nvCxnSpPr>
        <p:spPr>
          <a:xfrm>
            <a:off x="5081435" y="1107421"/>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B9D9605-FF3A-47B4-B379-9D484A3E4536}"/>
              </a:ext>
            </a:extLst>
          </p:cNvPr>
          <p:cNvSpPr txBox="1"/>
          <p:nvPr/>
        </p:nvSpPr>
        <p:spPr>
          <a:xfrm>
            <a:off x="5106118" y="1434156"/>
            <a:ext cx="724878" cy="369332"/>
          </a:xfrm>
          <a:prstGeom prst="rect">
            <a:avLst/>
          </a:prstGeom>
          <a:noFill/>
        </p:spPr>
        <p:txBody>
          <a:bodyPr wrap="none" rtlCol="0">
            <a:spAutoFit/>
          </a:bodyPr>
          <a:lstStyle/>
          <a:p>
            <a:r>
              <a:rPr lang="en-US" altLang="zh-CN" dirty="0"/>
              <a:t>23Mg</a:t>
            </a:r>
            <a:endParaRPr lang="zh-CN" altLang="en-US" dirty="0"/>
          </a:p>
        </p:txBody>
      </p:sp>
      <p:sp>
        <p:nvSpPr>
          <p:cNvPr id="12" name="TextBox 11">
            <a:extLst>
              <a:ext uri="{FF2B5EF4-FFF2-40B4-BE49-F238E27FC236}">
                <a16:creationId xmlns:a16="http://schemas.microsoft.com/office/drawing/2014/main" id="{B2E811BC-0DD1-4F73-AB67-C01D3614A013}"/>
              </a:ext>
            </a:extLst>
          </p:cNvPr>
          <p:cNvSpPr txBox="1"/>
          <p:nvPr/>
        </p:nvSpPr>
        <p:spPr>
          <a:xfrm>
            <a:off x="5769824" y="243130"/>
            <a:ext cx="601447" cy="338554"/>
          </a:xfrm>
          <a:prstGeom prst="rect">
            <a:avLst/>
          </a:prstGeom>
          <a:noFill/>
        </p:spPr>
        <p:txBody>
          <a:bodyPr wrap="none" rtlCol="0">
            <a:spAutoFit/>
          </a:bodyPr>
          <a:lstStyle/>
          <a:p>
            <a:r>
              <a:rPr lang="en-US" altLang="zh-CN" sz="1600" dirty="0"/>
              <a:t>7787</a:t>
            </a:r>
            <a:endParaRPr lang="zh-CN" altLang="en-US" sz="1600" dirty="0"/>
          </a:p>
        </p:txBody>
      </p:sp>
      <p:pic>
        <p:nvPicPr>
          <p:cNvPr id="16" name="Picture 15">
            <a:extLst>
              <a:ext uri="{FF2B5EF4-FFF2-40B4-BE49-F238E27FC236}">
                <a16:creationId xmlns:a16="http://schemas.microsoft.com/office/drawing/2014/main" id="{777E0FCE-74FE-4B34-ACE5-D23450EB5B1C}"/>
              </a:ext>
            </a:extLst>
          </p:cNvPr>
          <p:cNvPicPr>
            <a:picLocks noChangeAspect="1"/>
          </p:cNvPicPr>
          <p:nvPr/>
        </p:nvPicPr>
        <p:blipFill>
          <a:blip r:embed="rId5"/>
          <a:stretch>
            <a:fillRect/>
          </a:stretch>
        </p:blipFill>
        <p:spPr>
          <a:xfrm>
            <a:off x="4640267" y="3422734"/>
            <a:ext cx="4481235" cy="3096000"/>
          </a:xfrm>
          <a:prstGeom prst="rect">
            <a:avLst/>
          </a:prstGeom>
        </p:spPr>
      </p:pic>
      <p:pic>
        <p:nvPicPr>
          <p:cNvPr id="18" name="Picture 17">
            <a:extLst>
              <a:ext uri="{FF2B5EF4-FFF2-40B4-BE49-F238E27FC236}">
                <a16:creationId xmlns:a16="http://schemas.microsoft.com/office/drawing/2014/main" id="{F06F902D-143B-4316-9576-75BD81CC8711}"/>
              </a:ext>
            </a:extLst>
          </p:cNvPr>
          <p:cNvPicPr>
            <a:picLocks noChangeAspect="1"/>
          </p:cNvPicPr>
          <p:nvPr/>
        </p:nvPicPr>
        <p:blipFill>
          <a:blip r:embed="rId6"/>
          <a:stretch>
            <a:fillRect/>
          </a:stretch>
        </p:blipFill>
        <p:spPr>
          <a:xfrm>
            <a:off x="3553" y="3422734"/>
            <a:ext cx="4582354" cy="3096000"/>
          </a:xfrm>
          <a:prstGeom prst="rect">
            <a:avLst/>
          </a:prstGeom>
        </p:spPr>
      </p:pic>
      <p:sp>
        <p:nvSpPr>
          <p:cNvPr id="19" name="TextBox 18">
            <a:extLst>
              <a:ext uri="{FF2B5EF4-FFF2-40B4-BE49-F238E27FC236}">
                <a16:creationId xmlns:a16="http://schemas.microsoft.com/office/drawing/2014/main" id="{1BC1F2D6-20E7-4F9F-809B-44338D74DDF1}"/>
              </a:ext>
            </a:extLst>
          </p:cNvPr>
          <p:cNvSpPr txBox="1"/>
          <p:nvPr/>
        </p:nvSpPr>
        <p:spPr>
          <a:xfrm>
            <a:off x="1755271" y="3978176"/>
            <a:ext cx="1257075" cy="646331"/>
          </a:xfrm>
          <a:prstGeom prst="rect">
            <a:avLst/>
          </a:prstGeom>
          <a:noFill/>
        </p:spPr>
        <p:txBody>
          <a:bodyPr wrap="none" rtlCol="0">
            <a:spAutoFit/>
          </a:bodyPr>
          <a:lstStyle/>
          <a:p>
            <a:r>
              <a:rPr lang="en-US" altLang="zh-CN" dirty="0"/>
              <a:t>ΔE: 100 μm</a:t>
            </a:r>
          </a:p>
          <a:p>
            <a:r>
              <a:rPr lang="en-US" altLang="zh-CN" dirty="0"/>
              <a:t>E: 1000 μm</a:t>
            </a:r>
            <a:endParaRPr lang="zh-CN" altLang="en-US" dirty="0"/>
          </a:p>
        </p:txBody>
      </p:sp>
      <p:cxnSp>
        <p:nvCxnSpPr>
          <p:cNvPr id="20" name="Straight Connector 19">
            <a:extLst>
              <a:ext uri="{FF2B5EF4-FFF2-40B4-BE49-F238E27FC236}">
                <a16:creationId xmlns:a16="http://schemas.microsoft.com/office/drawing/2014/main" id="{6C0AB709-E769-44B0-AA51-AB939D581CC0}"/>
              </a:ext>
            </a:extLst>
          </p:cNvPr>
          <p:cNvCxnSpPr>
            <a:cxnSpLocks/>
          </p:cNvCxnSpPr>
          <p:nvPr/>
        </p:nvCxnSpPr>
        <p:spPr>
          <a:xfrm>
            <a:off x="5020263" y="3928254"/>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B69249-6286-4106-811C-0D23395C9141}"/>
              </a:ext>
            </a:extLst>
          </p:cNvPr>
          <p:cNvCxnSpPr>
            <a:cxnSpLocks/>
          </p:cNvCxnSpPr>
          <p:nvPr/>
        </p:nvCxnSpPr>
        <p:spPr>
          <a:xfrm>
            <a:off x="5020263" y="4986166"/>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7271F05-6C89-4C67-93D4-786848AE60C3}"/>
              </a:ext>
            </a:extLst>
          </p:cNvPr>
          <p:cNvCxnSpPr>
            <a:cxnSpLocks/>
          </p:cNvCxnSpPr>
          <p:nvPr/>
        </p:nvCxnSpPr>
        <p:spPr>
          <a:xfrm>
            <a:off x="5384787" y="3925236"/>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300B26A-7B57-4097-B8E5-17C4D2368B87}"/>
              </a:ext>
            </a:extLst>
          </p:cNvPr>
          <p:cNvSpPr txBox="1"/>
          <p:nvPr/>
        </p:nvSpPr>
        <p:spPr>
          <a:xfrm>
            <a:off x="5386916" y="4086012"/>
            <a:ext cx="601447" cy="338554"/>
          </a:xfrm>
          <a:prstGeom prst="rect">
            <a:avLst/>
          </a:prstGeom>
          <a:noFill/>
        </p:spPr>
        <p:txBody>
          <a:bodyPr wrap="none" rtlCol="0">
            <a:spAutoFit/>
          </a:bodyPr>
          <a:lstStyle/>
          <a:p>
            <a:r>
              <a:rPr lang="en-US" altLang="zh-CN" sz="1600" dirty="0">
                <a:solidFill>
                  <a:srgbClr val="0000FF"/>
                </a:solidFill>
              </a:rPr>
              <a:t>7335</a:t>
            </a:r>
            <a:endParaRPr lang="zh-CN" altLang="en-US" sz="1600" dirty="0">
              <a:solidFill>
                <a:srgbClr val="0000FF"/>
              </a:solidFill>
            </a:endParaRPr>
          </a:p>
        </p:txBody>
      </p:sp>
      <p:sp>
        <p:nvSpPr>
          <p:cNvPr id="24" name="TextBox 23">
            <a:extLst>
              <a:ext uri="{FF2B5EF4-FFF2-40B4-BE49-F238E27FC236}">
                <a16:creationId xmlns:a16="http://schemas.microsoft.com/office/drawing/2014/main" id="{83BFCBCE-609E-4AF2-8687-B9C79B6F1C15}"/>
              </a:ext>
            </a:extLst>
          </p:cNvPr>
          <p:cNvSpPr txBox="1"/>
          <p:nvPr/>
        </p:nvSpPr>
        <p:spPr>
          <a:xfrm>
            <a:off x="5708652" y="4460428"/>
            <a:ext cx="497252" cy="338554"/>
          </a:xfrm>
          <a:prstGeom prst="rect">
            <a:avLst/>
          </a:prstGeom>
          <a:noFill/>
        </p:spPr>
        <p:txBody>
          <a:bodyPr wrap="none" rtlCol="0">
            <a:spAutoFit/>
          </a:bodyPr>
          <a:lstStyle/>
          <a:p>
            <a:r>
              <a:rPr lang="en-US" altLang="zh-CN" sz="1600" dirty="0"/>
              <a:t>451</a:t>
            </a:r>
            <a:endParaRPr lang="zh-CN" altLang="en-US" sz="1600" dirty="0"/>
          </a:p>
        </p:txBody>
      </p:sp>
      <p:cxnSp>
        <p:nvCxnSpPr>
          <p:cNvPr id="25" name="Straight Connector 24">
            <a:extLst>
              <a:ext uri="{FF2B5EF4-FFF2-40B4-BE49-F238E27FC236}">
                <a16:creationId xmlns:a16="http://schemas.microsoft.com/office/drawing/2014/main" id="{2F26A3A9-86CF-473A-B96A-0C1FF0ABFD83}"/>
              </a:ext>
            </a:extLst>
          </p:cNvPr>
          <p:cNvCxnSpPr>
            <a:cxnSpLocks/>
          </p:cNvCxnSpPr>
          <p:nvPr/>
        </p:nvCxnSpPr>
        <p:spPr>
          <a:xfrm>
            <a:off x="5020263" y="4632876"/>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8AA09E-58E4-4D25-8B88-50D2A20EC300}"/>
              </a:ext>
            </a:extLst>
          </p:cNvPr>
          <p:cNvSpPr txBox="1"/>
          <p:nvPr/>
        </p:nvSpPr>
        <p:spPr>
          <a:xfrm>
            <a:off x="5044946" y="4959611"/>
            <a:ext cx="724878" cy="369332"/>
          </a:xfrm>
          <a:prstGeom prst="rect">
            <a:avLst/>
          </a:prstGeom>
          <a:noFill/>
        </p:spPr>
        <p:txBody>
          <a:bodyPr wrap="none" rtlCol="0">
            <a:spAutoFit/>
          </a:bodyPr>
          <a:lstStyle/>
          <a:p>
            <a:r>
              <a:rPr lang="en-US" altLang="zh-CN" dirty="0"/>
              <a:t>23Mg</a:t>
            </a:r>
            <a:endParaRPr lang="zh-CN" altLang="en-US" dirty="0"/>
          </a:p>
        </p:txBody>
      </p:sp>
      <p:sp>
        <p:nvSpPr>
          <p:cNvPr id="27" name="TextBox 26">
            <a:extLst>
              <a:ext uri="{FF2B5EF4-FFF2-40B4-BE49-F238E27FC236}">
                <a16:creationId xmlns:a16="http://schemas.microsoft.com/office/drawing/2014/main" id="{3A92A9F4-BD45-477E-94F4-20B08A268816}"/>
              </a:ext>
            </a:extLst>
          </p:cNvPr>
          <p:cNvSpPr txBox="1"/>
          <p:nvPr/>
        </p:nvSpPr>
        <p:spPr>
          <a:xfrm>
            <a:off x="5708652" y="3768585"/>
            <a:ext cx="601447" cy="338554"/>
          </a:xfrm>
          <a:prstGeom prst="rect">
            <a:avLst/>
          </a:prstGeom>
          <a:noFill/>
        </p:spPr>
        <p:txBody>
          <a:bodyPr wrap="none" rtlCol="0">
            <a:spAutoFit/>
          </a:bodyPr>
          <a:lstStyle/>
          <a:p>
            <a:r>
              <a:rPr lang="en-US" altLang="zh-CN" sz="1600" dirty="0"/>
              <a:t>7787</a:t>
            </a:r>
            <a:endParaRPr lang="zh-CN" altLang="en-US" sz="1600" dirty="0"/>
          </a:p>
        </p:txBody>
      </p:sp>
    </p:spTree>
    <p:extLst>
      <p:ext uri="{BB962C8B-B14F-4D97-AF65-F5344CB8AC3E}">
        <p14:creationId xmlns:p14="http://schemas.microsoft.com/office/powerpoint/2010/main" val="24394110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DF0DBB-5F4F-473E-81D4-FFA574F7BAF5}"/>
              </a:ext>
            </a:extLst>
          </p:cNvPr>
          <p:cNvPicPr>
            <a:picLocks noChangeAspect="1"/>
          </p:cNvPicPr>
          <p:nvPr/>
        </p:nvPicPr>
        <p:blipFill>
          <a:blip r:embed="rId3"/>
          <a:stretch>
            <a:fillRect/>
          </a:stretch>
        </p:blipFill>
        <p:spPr>
          <a:xfrm>
            <a:off x="0" y="77182"/>
            <a:ext cx="4585907" cy="3096000"/>
          </a:xfrm>
          <a:prstGeom prst="rect">
            <a:avLst/>
          </a:prstGeom>
        </p:spPr>
      </p:pic>
      <p:sp>
        <p:nvSpPr>
          <p:cNvPr id="3" name="TextBox 2">
            <a:extLst>
              <a:ext uri="{FF2B5EF4-FFF2-40B4-BE49-F238E27FC236}">
                <a16:creationId xmlns:a16="http://schemas.microsoft.com/office/drawing/2014/main" id="{5F3257AD-E02B-4C82-ADDA-9ED0C8277E28}"/>
              </a:ext>
            </a:extLst>
          </p:cNvPr>
          <p:cNvSpPr txBox="1"/>
          <p:nvPr/>
        </p:nvSpPr>
        <p:spPr>
          <a:xfrm>
            <a:off x="1816443" y="452721"/>
            <a:ext cx="1257075" cy="646331"/>
          </a:xfrm>
          <a:prstGeom prst="rect">
            <a:avLst/>
          </a:prstGeom>
          <a:noFill/>
        </p:spPr>
        <p:txBody>
          <a:bodyPr wrap="none" rtlCol="0">
            <a:spAutoFit/>
          </a:bodyPr>
          <a:lstStyle/>
          <a:p>
            <a:r>
              <a:rPr lang="en-US" altLang="zh-CN" dirty="0"/>
              <a:t>ΔE: 140 μm</a:t>
            </a:r>
          </a:p>
          <a:p>
            <a:r>
              <a:rPr lang="en-US" altLang="zh-CN" dirty="0"/>
              <a:t>E: 1000 μm</a:t>
            </a:r>
            <a:endParaRPr lang="zh-CN" altLang="en-US" dirty="0"/>
          </a:p>
        </p:txBody>
      </p:sp>
      <p:pic>
        <p:nvPicPr>
          <p:cNvPr id="4" name="Picture 3">
            <a:extLst>
              <a:ext uri="{FF2B5EF4-FFF2-40B4-BE49-F238E27FC236}">
                <a16:creationId xmlns:a16="http://schemas.microsoft.com/office/drawing/2014/main" id="{52B51E1F-CBFA-451A-B1B2-43411EC92E66}"/>
              </a:ext>
            </a:extLst>
          </p:cNvPr>
          <p:cNvPicPr>
            <a:picLocks noChangeAspect="1"/>
          </p:cNvPicPr>
          <p:nvPr/>
        </p:nvPicPr>
        <p:blipFill>
          <a:blip r:embed="rId4"/>
          <a:stretch>
            <a:fillRect/>
          </a:stretch>
        </p:blipFill>
        <p:spPr>
          <a:xfrm>
            <a:off x="4653405" y="0"/>
            <a:ext cx="4490595" cy="3096000"/>
          </a:xfrm>
          <a:prstGeom prst="rect">
            <a:avLst/>
          </a:prstGeom>
        </p:spPr>
      </p:pic>
      <p:cxnSp>
        <p:nvCxnSpPr>
          <p:cNvPr id="5" name="Straight Connector 4">
            <a:extLst>
              <a:ext uri="{FF2B5EF4-FFF2-40B4-BE49-F238E27FC236}">
                <a16:creationId xmlns:a16="http://schemas.microsoft.com/office/drawing/2014/main" id="{00AEE426-3D94-4E31-95E3-BD0D45F1CC87}"/>
              </a:ext>
            </a:extLst>
          </p:cNvPr>
          <p:cNvCxnSpPr>
            <a:cxnSpLocks/>
          </p:cNvCxnSpPr>
          <p:nvPr/>
        </p:nvCxnSpPr>
        <p:spPr>
          <a:xfrm>
            <a:off x="5081435" y="402799"/>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76858B-3CC9-436A-A571-B65E5D8E3A4A}"/>
              </a:ext>
            </a:extLst>
          </p:cNvPr>
          <p:cNvCxnSpPr>
            <a:cxnSpLocks/>
          </p:cNvCxnSpPr>
          <p:nvPr/>
        </p:nvCxnSpPr>
        <p:spPr>
          <a:xfrm>
            <a:off x="5081435" y="1460711"/>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ABC23A6-C042-4102-9675-741224091DBC}"/>
              </a:ext>
            </a:extLst>
          </p:cNvPr>
          <p:cNvCxnSpPr>
            <a:cxnSpLocks/>
          </p:cNvCxnSpPr>
          <p:nvPr/>
        </p:nvCxnSpPr>
        <p:spPr>
          <a:xfrm>
            <a:off x="5445959" y="399781"/>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A4572B-D5F0-4EBA-BFA8-10F5CE89DFBA}"/>
              </a:ext>
            </a:extLst>
          </p:cNvPr>
          <p:cNvSpPr txBox="1"/>
          <p:nvPr/>
        </p:nvSpPr>
        <p:spPr>
          <a:xfrm>
            <a:off x="5448088" y="560557"/>
            <a:ext cx="601447" cy="338554"/>
          </a:xfrm>
          <a:prstGeom prst="rect">
            <a:avLst/>
          </a:prstGeom>
          <a:noFill/>
        </p:spPr>
        <p:txBody>
          <a:bodyPr wrap="none" rtlCol="0">
            <a:spAutoFit/>
          </a:bodyPr>
          <a:lstStyle/>
          <a:p>
            <a:r>
              <a:rPr lang="en-US" altLang="zh-CN" sz="1600" dirty="0">
                <a:solidFill>
                  <a:srgbClr val="0000FF"/>
                </a:solidFill>
              </a:rPr>
              <a:t>7335</a:t>
            </a:r>
            <a:endParaRPr lang="zh-CN" altLang="en-US" sz="1600" dirty="0">
              <a:solidFill>
                <a:srgbClr val="0000FF"/>
              </a:solidFill>
            </a:endParaRPr>
          </a:p>
        </p:txBody>
      </p:sp>
      <p:sp>
        <p:nvSpPr>
          <p:cNvPr id="9" name="TextBox 8">
            <a:extLst>
              <a:ext uri="{FF2B5EF4-FFF2-40B4-BE49-F238E27FC236}">
                <a16:creationId xmlns:a16="http://schemas.microsoft.com/office/drawing/2014/main" id="{B939EADF-E412-4BB5-9CE2-0A5CC8D2B133}"/>
              </a:ext>
            </a:extLst>
          </p:cNvPr>
          <p:cNvSpPr txBox="1"/>
          <p:nvPr/>
        </p:nvSpPr>
        <p:spPr>
          <a:xfrm>
            <a:off x="5769824" y="934973"/>
            <a:ext cx="497252" cy="338554"/>
          </a:xfrm>
          <a:prstGeom prst="rect">
            <a:avLst/>
          </a:prstGeom>
          <a:noFill/>
        </p:spPr>
        <p:txBody>
          <a:bodyPr wrap="none" rtlCol="0">
            <a:spAutoFit/>
          </a:bodyPr>
          <a:lstStyle/>
          <a:p>
            <a:r>
              <a:rPr lang="en-US" altLang="zh-CN" sz="1600" dirty="0"/>
              <a:t>451</a:t>
            </a:r>
            <a:endParaRPr lang="zh-CN" altLang="en-US" sz="1600" dirty="0"/>
          </a:p>
        </p:txBody>
      </p:sp>
      <p:cxnSp>
        <p:nvCxnSpPr>
          <p:cNvPr id="10" name="Straight Connector 9">
            <a:extLst>
              <a:ext uri="{FF2B5EF4-FFF2-40B4-BE49-F238E27FC236}">
                <a16:creationId xmlns:a16="http://schemas.microsoft.com/office/drawing/2014/main" id="{D2F4C99F-EF54-491A-9AC2-C87937AACA57}"/>
              </a:ext>
            </a:extLst>
          </p:cNvPr>
          <p:cNvCxnSpPr>
            <a:cxnSpLocks/>
          </p:cNvCxnSpPr>
          <p:nvPr/>
        </p:nvCxnSpPr>
        <p:spPr>
          <a:xfrm>
            <a:off x="5081435" y="1107421"/>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161BE7-5B56-42C3-A198-11D41F525D2B}"/>
              </a:ext>
            </a:extLst>
          </p:cNvPr>
          <p:cNvSpPr txBox="1"/>
          <p:nvPr/>
        </p:nvSpPr>
        <p:spPr>
          <a:xfrm>
            <a:off x="5106118" y="1434156"/>
            <a:ext cx="724878" cy="369332"/>
          </a:xfrm>
          <a:prstGeom prst="rect">
            <a:avLst/>
          </a:prstGeom>
          <a:noFill/>
        </p:spPr>
        <p:txBody>
          <a:bodyPr wrap="none" rtlCol="0">
            <a:spAutoFit/>
          </a:bodyPr>
          <a:lstStyle/>
          <a:p>
            <a:r>
              <a:rPr lang="en-US" altLang="zh-CN" dirty="0"/>
              <a:t>23Mg</a:t>
            </a:r>
            <a:endParaRPr lang="zh-CN" altLang="en-US" dirty="0"/>
          </a:p>
        </p:txBody>
      </p:sp>
      <p:sp>
        <p:nvSpPr>
          <p:cNvPr id="12" name="TextBox 11">
            <a:extLst>
              <a:ext uri="{FF2B5EF4-FFF2-40B4-BE49-F238E27FC236}">
                <a16:creationId xmlns:a16="http://schemas.microsoft.com/office/drawing/2014/main" id="{4AFA0EC9-CCFD-44B1-8B1A-2533BD5810E1}"/>
              </a:ext>
            </a:extLst>
          </p:cNvPr>
          <p:cNvSpPr txBox="1"/>
          <p:nvPr/>
        </p:nvSpPr>
        <p:spPr>
          <a:xfrm>
            <a:off x="5769824" y="243130"/>
            <a:ext cx="601447" cy="338554"/>
          </a:xfrm>
          <a:prstGeom prst="rect">
            <a:avLst/>
          </a:prstGeom>
          <a:noFill/>
        </p:spPr>
        <p:txBody>
          <a:bodyPr wrap="none" rtlCol="0">
            <a:spAutoFit/>
          </a:bodyPr>
          <a:lstStyle/>
          <a:p>
            <a:r>
              <a:rPr lang="en-US" altLang="zh-CN" sz="1600" dirty="0"/>
              <a:t>7787</a:t>
            </a:r>
            <a:endParaRPr lang="zh-CN" altLang="en-US" sz="1600" dirty="0"/>
          </a:p>
        </p:txBody>
      </p:sp>
      <p:pic>
        <p:nvPicPr>
          <p:cNvPr id="14" name="Picture 13">
            <a:extLst>
              <a:ext uri="{FF2B5EF4-FFF2-40B4-BE49-F238E27FC236}">
                <a16:creationId xmlns:a16="http://schemas.microsoft.com/office/drawing/2014/main" id="{D19FF937-6A65-48B6-97E7-1CB86853C68F}"/>
              </a:ext>
            </a:extLst>
          </p:cNvPr>
          <p:cNvPicPr>
            <a:picLocks noChangeAspect="1"/>
          </p:cNvPicPr>
          <p:nvPr/>
        </p:nvPicPr>
        <p:blipFill>
          <a:blip r:embed="rId5"/>
          <a:stretch>
            <a:fillRect/>
          </a:stretch>
        </p:blipFill>
        <p:spPr>
          <a:xfrm>
            <a:off x="13614" y="3429000"/>
            <a:ext cx="4602720" cy="3096000"/>
          </a:xfrm>
          <a:prstGeom prst="rect">
            <a:avLst/>
          </a:prstGeom>
        </p:spPr>
      </p:pic>
      <p:pic>
        <p:nvPicPr>
          <p:cNvPr id="16" name="Picture 15">
            <a:extLst>
              <a:ext uri="{FF2B5EF4-FFF2-40B4-BE49-F238E27FC236}">
                <a16:creationId xmlns:a16="http://schemas.microsoft.com/office/drawing/2014/main" id="{8916D2C8-8FF0-449C-8EF9-B93CFA5BD8FF}"/>
              </a:ext>
            </a:extLst>
          </p:cNvPr>
          <p:cNvPicPr>
            <a:picLocks noChangeAspect="1"/>
          </p:cNvPicPr>
          <p:nvPr/>
        </p:nvPicPr>
        <p:blipFill>
          <a:blip r:embed="rId6"/>
          <a:stretch>
            <a:fillRect/>
          </a:stretch>
        </p:blipFill>
        <p:spPr>
          <a:xfrm>
            <a:off x="4656891" y="3422734"/>
            <a:ext cx="4483622" cy="3096000"/>
          </a:xfrm>
          <a:prstGeom prst="rect">
            <a:avLst/>
          </a:prstGeom>
        </p:spPr>
      </p:pic>
      <p:sp>
        <p:nvSpPr>
          <p:cNvPr id="17" name="TextBox 16">
            <a:extLst>
              <a:ext uri="{FF2B5EF4-FFF2-40B4-BE49-F238E27FC236}">
                <a16:creationId xmlns:a16="http://schemas.microsoft.com/office/drawing/2014/main" id="{339CA961-DD33-426D-88EA-5DB0B349DAB2}"/>
              </a:ext>
            </a:extLst>
          </p:cNvPr>
          <p:cNvSpPr txBox="1"/>
          <p:nvPr/>
        </p:nvSpPr>
        <p:spPr>
          <a:xfrm>
            <a:off x="1816443" y="3877803"/>
            <a:ext cx="1257075" cy="646331"/>
          </a:xfrm>
          <a:prstGeom prst="rect">
            <a:avLst/>
          </a:prstGeom>
          <a:noFill/>
        </p:spPr>
        <p:txBody>
          <a:bodyPr wrap="none" rtlCol="0">
            <a:spAutoFit/>
          </a:bodyPr>
          <a:lstStyle/>
          <a:p>
            <a:r>
              <a:rPr lang="en-US" altLang="zh-CN" dirty="0"/>
              <a:t>ΔE: 60 μm</a:t>
            </a:r>
          </a:p>
          <a:p>
            <a:r>
              <a:rPr lang="en-US" altLang="zh-CN" dirty="0"/>
              <a:t>E: 1000 μm</a:t>
            </a:r>
            <a:endParaRPr lang="zh-CN" altLang="en-US" dirty="0"/>
          </a:p>
        </p:txBody>
      </p:sp>
      <p:cxnSp>
        <p:nvCxnSpPr>
          <p:cNvPr id="18" name="Straight Connector 17">
            <a:extLst>
              <a:ext uri="{FF2B5EF4-FFF2-40B4-BE49-F238E27FC236}">
                <a16:creationId xmlns:a16="http://schemas.microsoft.com/office/drawing/2014/main" id="{8F44D7F1-4AB8-4845-8DF0-1F9C36FD8E0F}"/>
              </a:ext>
            </a:extLst>
          </p:cNvPr>
          <p:cNvCxnSpPr>
            <a:cxnSpLocks/>
          </p:cNvCxnSpPr>
          <p:nvPr/>
        </p:nvCxnSpPr>
        <p:spPr>
          <a:xfrm>
            <a:off x="5081435" y="3827881"/>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CE26AF-42F5-4F09-8215-31BDEEBE7C3F}"/>
              </a:ext>
            </a:extLst>
          </p:cNvPr>
          <p:cNvCxnSpPr>
            <a:cxnSpLocks/>
          </p:cNvCxnSpPr>
          <p:nvPr/>
        </p:nvCxnSpPr>
        <p:spPr>
          <a:xfrm>
            <a:off x="5081435" y="4885793"/>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287CF6-BAB7-4ECB-9A74-38EA4E789025}"/>
              </a:ext>
            </a:extLst>
          </p:cNvPr>
          <p:cNvCxnSpPr>
            <a:cxnSpLocks/>
          </p:cNvCxnSpPr>
          <p:nvPr/>
        </p:nvCxnSpPr>
        <p:spPr>
          <a:xfrm>
            <a:off x="5445959" y="3824863"/>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FC6197-B03F-4D4A-B1FD-7EDD9BEEAA64}"/>
              </a:ext>
            </a:extLst>
          </p:cNvPr>
          <p:cNvSpPr txBox="1"/>
          <p:nvPr/>
        </p:nvSpPr>
        <p:spPr>
          <a:xfrm>
            <a:off x="5448088" y="3985639"/>
            <a:ext cx="601447" cy="338554"/>
          </a:xfrm>
          <a:prstGeom prst="rect">
            <a:avLst/>
          </a:prstGeom>
          <a:noFill/>
        </p:spPr>
        <p:txBody>
          <a:bodyPr wrap="none" rtlCol="0">
            <a:spAutoFit/>
          </a:bodyPr>
          <a:lstStyle/>
          <a:p>
            <a:r>
              <a:rPr lang="en-US" altLang="zh-CN" sz="1600" dirty="0">
                <a:solidFill>
                  <a:srgbClr val="0000FF"/>
                </a:solidFill>
              </a:rPr>
              <a:t>7335</a:t>
            </a:r>
            <a:endParaRPr lang="zh-CN" altLang="en-US" sz="1600" dirty="0">
              <a:solidFill>
                <a:srgbClr val="0000FF"/>
              </a:solidFill>
            </a:endParaRPr>
          </a:p>
        </p:txBody>
      </p:sp>
      <p:sp>
        <p:nvSpPr>
          <p:cNvPr id="22" name="TextBox 21">
            <a:extLst>
              <a:ext uri="{FF2B5EF4-FFF2-40B4-BE49-F238E27FC236}">
                <a16:creationId xmlns:a16="http://schemas.microsoft.com/office/drawing/2014/main" id="{977A144C-EE8A-4C41-952C-27C3C636844A}"/>
              </a:ext>
            </a:extLst>
          </p:cNvPr>
          <p:cNvSpPr txBox="1"/>
          <p:nvPr/>
        </p:nvSpPr>
        <p:spPr>
          <a:xfrm>
            <a:off x="5769824" y="4360055"/>
            <a:ext cx="497252" cy="338554"/>
          </a:xfrm>
          <a:prstGeom prst="rect">
            <a:avLst/>
          </a:prstGeom>
          <a:noFill/>
        </p:spPr>
        <p:txBody>
          <a:bodyPr wrap="none" rtlCol="0">
            <a:spAutoFit/>
          </a:bodyPr>
          <a:lstStyle/>
          <a:p>
            <a:r>
              <a:rPr lang="en-US" altLang="zh-CN" sz="1600" dirty="0"/>
              <a:t>451</a:t>
            </a:r>
            <a:endParaRPr lang="zh-CN" altLang="en-US" sz="1600" dirty="0"/>
          </a:p>
        </p:txBody>
      </p:sp>
      <p:cxnSp>
        <p:nvCxnSpPr>
          <p:cNvPr id="23" name="Straight Connector 22">
            <a:extLst>
              <a:ext uri="{FF2B5EF4-FFF2-40B4-BE49-F238E27FC236}">
                <a16:creationId xmlns:a16="http://schemas.microsoft.com/office/drawing/2014/main" id="{81B44518-0F5A-4C64-BA16-97E6D8A464A4}"/>
              </a:ext>
            </a:extLst>
          </p:cNvPr>
          <p:cNvCxnSpPr>
            <a:cxnSpLocks/>
          </p:cNvCxnSpPr>
          <p:nvPr/>
        </p:nvCxnSpPr>
        <p:spPr>
          <a:xfrm>
            <a:off x="5081435" y="4532503"/>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8AC10E4-15BC-4AF0-BFE9-4E7AC6891A4F}"/>
              </a:ext>
            </a:extLst>
          </p:cNvPr>
          <p:cNvSpPr txBox="1"/>
          <p:nvPr/>
        </p:nvSpPr>
        <p:spPr>
          <a:xfrm>
            <a:off x="5106118" y="4859238"/>
            <a:ext cx="724878" cy="369332"/>
          </a:xfrm>
          <a:prstGeom prst="rect">
            <a:avLst/>
          </a:prstGeom>
          <a:noFill/>
        </p:spPr>
        <p:txBody>
          <a:bodyPr wrap="none" rtlCol="0">
            <a:spAutoFit/>
          </a:bodyPr>
          <a:lstStyle/>
          <a:p>
            <a:r>
              <a:rPr lang="en-US" altLang="zh-CN" dirty="0"/>
              <a:t>23Mg</a:t>
            </a:r>
            <a:endParaRPr lang="zh-CN" altLang="en-US" dirty="0"/>
          </a:p>
        </p:txBody>
      </p:sp>
      <p:sp>
        <p:nvSpPr>
          <p:cNvPr id="25" name="TextBox 24">
            <a:extLst>
              <a:ext uri="{FF2B5EF4-FFF2-40B4-BE49-F238E27FC236}">
                <a16:creationId xmlns:a16="http://schemas.microsoft.com/office/drawing/2014/main" id="{B8F3E059-70D1-4A28-AC86-715EDD4A3780}"/>
              </a:ext>
            </a:extLst>
          </p:cNvPr>
          <p:cNvSpPr txBox="1"/>
          <p:nvPr/>
        </p:nvSpPr>
        <p:spPr>
          <a:xfrm>
            <a:off x="5769824" y="3668212"/>
            <a:ext cx="601447" cy="338554"/>
          </a:xfrm>
          <a:prstGeom prst="rect">
            <a:avLst/>
          </a:prstGeom>
          <a:noFill/>
        </p:spPr>
        <p:txBody>
          <a:bodyPr wrap="none" rtlCol="0">
            <a:spAutoFit/>
          </a:bodyPr>
          <a:lstStyle/>
          <a:p>
            <a:r>
              <a:rPr lang="en-US" altLang="zh-CN" sz="1600" dirty="0"/>
              <a:t>7787</a:t>
            </a:r>
            <a:endParaRPr lang="zh-CN" altLang="en-US" sz="1600" dirty="0"/>
          </a:p>
        </p:txBody>
      </p:sp>
    </p:spTree>
    <p:extLst>
      <p:ext uri="{BB962C8B-B14F-4D97-AF65-F5344CB8AC3E}">
        <p14:creationId xmlns:p14="http://schemas.microsoft.com/office/powerpoint/2010/main" val="26200907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EFB3D-82F3-42CE-A41B-84C3E7D770A4}"/>
              </a:ext>
            </a:extLst>
          </p:cNvPr>
          <p:cNvPicPr>
            <a:picLocks noChangeAspect="1"/>
          </p:cNvPicPr>
          <p:nvPr/>
        </p:nvPicPr>
        <p:blipFill>
          <a:blip r:embed="rId3"/>
          <a:stretch>
            <a:fillRect/>
          </a:stretch>
        </p:blipFill>
        <p:spPr>
          <a:xfrm>
            <a:off x="0" y="3645243"/>
            <a:ext cx="4640569" cy="3096011"/>
          </a:xfrm>
          <a:prstGeom prst="rect">
            <a:avLst/>
          </a:prstGeom>
        </p:spPr>
      </p:pic>
      <p:pic>
        <p:nvPicPr>
          <p:cNvPr id="5" name="Picture 4">
            <a:extLst>
              <a:ext uri="{FF2B5EF4-FFF2-40B4-BE49-F238E27FC236}">
                <a16:creationId xmlns:a16="http://schemas.microsoft.com/office/drawing/2014/main" id="{C3484A61-E164-4EEE-80A7-6D3CB13C015E}"/>
              </a:ext>
            </a:extLst>
          </p:cNvPr>
          <p:cNvPicPr>
            <a:picLocks noChangeAspect="1"/>
          </p:cNvPicPr>
          <p:nvPr/>
        </p:nvPicPr>
        <p:blipFill>
          <a:blip r:embed="rId4"/>
          <a:stretch>
            <a:fillRect/>
          </a:stretch>
        </p:blipFill>
        <p:spPr>
          <a:xfrm>
            <a:off x="4611568" y="3645254"/>
            <a:ext cx="4532432" cy="3096000"/>
          </a:xfrm>
          <a:prstGeom prst="rect">
            <a:avLst/>
          </a:prstGeom>
        </p:spPr>
      </p:pic>
      <p:sp>
        <p:nvSpPr>
          <p:cNvPr id="6" name="TextBox 5">
            <a:extLst>
              <a:ext uri="{FF2B5EF4-FFF2-40B4-BE49-F238E27FC236}">
                <a16:creationId xmlns:a16="http://schemas.microsoft.com/office/drawing/2014/main" id="{0EBD784B-A9FF-412D-B0DD-A9CD66C5E7D9}"/>
              </a:ext>
            </a:extLst>
          </p:cNvPr>
          <p:cNvSpPr txBox="1"/>
          <p:nvPr/>
        </p:nvSpPr>
        <p:spPr>
          <a:xfrm>
            <a:off x="1902940" y="4026085"/>
            <a:ext cx="1257075" cy="646331"/>
          </a:xfrm>
          <a:prstGeom prst="rect">
            <a:avLst/>
          </a:prstGeom>
          <a:noFill/>
        </p:spPr>
        <p:txBody>
          <a:bodyPr wrap="none" rtlCol="0">
            <a:spAutoFit/>
          </a:bodyPr>
          <a:lstStyle/>
          <a:p>
            <a:r>
              <a:rPr lang="en-US" altLang="zh-CN" dirty="0"/>
              <a:t>ΔE: 60 μm</a:t>
            </a:r>
          </a:p>
          <a:p>
            <a:r>
              <a:rPr lang="en-US" altLang="zh-CN" dirty="0"/>
              <a:t>E: 1000 μm</a:t>
            </a:r>
            <a:endParaRPr lang="zh-CN" altLang="en-US" dirty="0"/>
          </a:p>
        </p:txBody>
      </p:sp>
      <p:cxnSp>
        <p:nvCxnSpPr>
          <p:cNvPr id="7" name="Straight Connector 6">
            <a:extLst>
              <a:ext uri="{FF2B5EF4-FFF2-40B4-BE49-F238E27FC236}">
                <a16:creationId xmlns:a16="http://schemas.microsoft.com/office/drawing/2014/main" id="{E7CDC4F3-9051-41F3-B8E1-419832F44961}"/>
              </a:ext>
            </a:extLst>
          </p:cNvPr>
          <p:cNvCxnSpPr>
            <a:cxnSpLocks/>
          </p:cNvCxnSpPr>
          <p:nvPr/>
        </p:nvCxnSpPr>
        <p:spPr>
          <a:xfrm>
            <a:off x="6876535" y="4026085"/>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8273586-7685-4FEC-B492-9C484ABA14EB}"/>
              </a:ext>
            </a:extLst>
          </p:cNvPr>
          <p:cNvCxnSpPr>
            <a:cxnSpLocks/>
          </p:cNvCxnSpPr>
          <p:nvPr/>
        </p:nvCxnSpPr>
        <p:spPr>
          <a:xfrm>
            <a:off x="7241059" y="4023067"/>
            <a:ext cx="0" cy="47286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8053FB5-209D-4954-BE81-81DD0CD5E19B}"/>
              </a:ext>
            </a:extLst>
          </p:cNvPr>
          <p:cNvSpPr txBox="1"/>
          <p:nvPr/>
        </p:nvSpPr>
        <p:spPr>
          <a:xfrm>
            <a:off x="7243188" y="4109701"/>
            <a:ext cx="497252" cy="338554"/>
          </a:xfrm>
          <a:prstGeom prst="rect">
            <a:avLst/>
          </a:prstGeom>
          <a:noFill/>
        </p:spPr>
        <p:txBody>
          <a:bodyPr wrap="none" rtlCol="0">
            <a:spAutoFit/>
          </a:bodyPr>
          <a:lstStyle/>
          <a:p>
            <a:r>
              <a:rPr lang="en-US" altLang="zh-CN" sz="1600" dirty="0">
                <a:solidFill>
                  <a:srgbClr val="0000FF"/>
                </a:solidFill>
              </a:rPr>
              <a:t>451</a:t>
            </a:r>
            <a:endParaRPr lang="zh-CN" altLang="en-US" sz="1600" dirty="0">
              <a:solidFill>
                <a:srgbClr val="0000FF"/>
              </a:solidFill>
            </a:endParaRPr>
          </a:p>
        </p:txBody>
      </p:sp>
      <p:cxnSp>
        <p:nvCxnSpPr>
          <p:cNvPr id="12" name="Straight Connector 11">
            <a:extLst>
              <a:ext uri="{FF2B5EF4-FFF2-40B4-BE49-F238E27FC236}">
                <a16:creationId xmlns:a16="http://schemas.microsoft.com/office/drawing/2014/main" id="{33518591-0A44-489A-8F96-CD91D549DA64}"/>
              </a:ext>
            </a:extLst>
          </p:cNvPr>
          <p:cNvCxnSpPr>
            <a:cxnSpLocks/>
          </p:cNvCxnSpPr>
          <p:nvPr/>
        </p:nvCxnSpPr>
        <p:spPr>
          <a:xfrm>
            <a:off x="6876535" y="4495927"/>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5167FF-5BA3-416D-A176-2D72E03F75D1}"/>
              </a:ext>
            </a:extLst>
          </p:cNvPr>
          <p:cNvSpPr txBox="1"/>
          <p:nvPr/>
        </p:nvSpPr>
        <p:spPr>
          <a:xfrm>
            <a:off x="6901218" y="4501387"/>
            <a:ext cx="724878" cy="369332"/>
          </a:xfrm>
          <a:prstGeom prst="rect">
            <a:avLst/>
          </a:prstGeom>
          <a:noFill/>
        </p:spPr>
        <p:txBody>
          <a:bodyPr wrap="none" rtlCol="0">
            <a:spAutoFit/>
          </a:bodyPr>
          <a:lstStyle/>
          <a:p>
            <a:r>
              <a:rPr lang="en-US" altLang="zh-CN" dirty="0"/>
              <a:t>23Mg</a:t>
            </a:r>
            <a:endParaRPr lang="zh-CN" altLang="en-US" dirty="0"/>
          </a:p>
        </p:txBody>
      </p:sp>
      <p:sp>
        <p:nvSpPr>
          <p:cNvPr id="14" name="TextBox 13">
            <a:extLst>
              <a:ext uri="{FF2B5EF4-FFF2-40B4-BE49-F238E27FC236}">
                <a16:creationId xmlns:a16="http://schemas.microsoft.com/office/drawing/2014/main" id="{D4B6900E-9165-4C4F-9F0C-06D7E2842289}"/>
              </a:ext>
            </a:extLst>
          </p:cNvPr>
          <p:cNvSpPr txBox="1"/>
          <p:nvPr/>
        </p:nvSpPr>
        <p:spPr>
          <a:xfrm>
            <a:off x="7564924" y="3866416"/>
            <a:ext cx="497252" cy="338554"/>
          </a:xfrm>
          <a:prstGeom prst="rect">
            <a:avLst/>
          </a:prstGeom>
          <a:noFill/>
        </p:spPr>
        <p:txBody>
          <a:bodyPr wrap="none" rtlCol="0">
            <a:spAutoFit/>
          </a:bodyPr>
          <a:lstStyle/>
          <a:p>
            <a:r>
              <a:rPr lang="en-US" altLang="zh-CN" sz="1600" dirty="0"/>
              <a:t>451</a:t>
            </a:r>
            <a:endParaRPr lang="zh-CN" altLang="en-US" sz="1600" dirty="0"/>
          </a:p>
        </p:txBody>
      </p:sp>
      <p:sp>
        <p:nvSpPr>
          <p:cNvPr id="18" name="TextBox 17">
            <a:extLst>
              <a:ext uri="{FF2B5EF4-FFF2-40B4-BE49-F238E27FC236}">
                <a16:creationId xmlns:a16="http://schemas.microsoft.com/office/drawing/2014/main" id="{994B6728-300B-415A-B61E-54497E123F10}"/>
              </a:ext>
            </a:extLst>
          </p:cNvPr>
          <p:cNvSpPr txBox="1"/>
          <p:nvPr/>
        </p:nvSpPr>
        <p:spPr>
          <a:xfrm>
            <a:off x="7491814" y="4918096"/>
            <a:ext cx="1167756" cy="369332"/>
          </a:xfrm>
          <a:prstGeom prst="rect">
            <a:avLst/>
          </a:prstGeom>
          <a:noFill/>
        </p:spPr>
        <p:txBody>
          <a:bodyPr wrap="none" rtlCol="0">
            <a:spAutoFit/>
          </a:bodyPr>
          <a:lstStyle/>
          <a:p>
            <a:r>
              <a:rPr lang="en-US" altLang="zh-CN" i="1" dirty="0"/>
              <a:t>τ</a:t>
            </a:r>
            <a:r>
              <a:rPr lang="en-US" altLang="zh-CN" dirty="0"/>
              <a:t> = 1.66 </a:t>
            </a:r>
            <a:r>
              <a:rPr lang="en-US" altLang="zh-CN" dirty="0" err="1"/>
              <a:t>ps</a:t>
            </a:r>
            <a:endParaRPr lang="zh-CN" altLang="en-US" dirty="0"/>
          </a:p>
        </p:txBody>
      </p:sp>
      <p:pic>
        <p:nvPicPr>
          <p:cNvPr id="19" name="Picture 18">
            <a:extLst>
              <a:ext uri="{FF2B5EF4-FFF2-40B4-BE49-F238E27FC236}">
                <a16:creationId xmlns:a16="http://schemas.microsoft.com/office/drawing/2014/main" id="{41DA659E-9912-4E2A-A481-3A0BAA8744C1}"/>
              </a:ext>
            </a:extLst>
          </p:cNvPr>
          <p:cNvPicPr>
            <a:picLocks noChangeAspect="1"/>
          </p:cNvPicPr>
          <p:nvPr/>
        </p:nvPicPr>
        <p:blipFill>
          <a:blip r:embed="rId5"/>
          <a:stretch>
            <a:fillRect/>
          </a:stretch>
        </p:blipFill>
        <p:spPr>
          <a:xfrm>
            <a:off x="0" y="0"/>
            <a:ext cx="4602720" cy="3096000"/>
          </a:xfrm>
          <a:prstGeom prst="rect">
            <a:avLst/>
          </a:prstGeom>
        </p:spPr>
      </p:pic>
      <p:pic>
        <p:nvPicPr>
          <p:cNvPr id="20" name="Picture 19">
            <a:extLst>
              <a:ext uri="{FF2B5EF4-FFF2-40B4-BE49-F238E27FC236}">
                <a16:creationId xmlns:a16="http://schemas.microsoft.com/office/drawing/2014/main" id="{276843C5-0E80-4BEE-9CDD-E1308B7C2164}"/>
              </a:ext>
            </a:extLst>
          </p:cNvPr>
          <p:cNvPicPr>
            <a:picLocks noChangeAspect="1"/>
          </p:cNvPicPr>
          <p:nvPr/>
        </p:nvPicPr>
        <p:blipFill>
          <a:blip r:embed="rId6"/>
          <a:stretch>
            <a:fillRect/>
          </a:stretch>
        </p:blipFill>
        <p:spPr>
          <a:xfrm>
            <a:off x="4643277" y="-6266"/>
            <a:ext cx="4483622" cy="3096000"/>
          </a:xfrm>
          <a:prstGeom prst="rect">
            <a:avLst/>
          </a:prstGeom>
        </p:spPr>
      </p:pic>
      <p:sp>
        <p:nvSpPr>
          <p:cNvPr id="21" name="TextBox 20">
            <a:extLst>
              <a:ext uri="{FF2B5EF4-FFF2-40B4-BE49-F238E27FC236}">
                <a16:creationId xmlns:a16="http://schemas.microsoft.com/office/drawing/2014/main" id="{DD79B9BE-A643-460C-8416-488373895254}"/>
              </a:ext>
            </a:extLst>
          </p:cNvPr>
          <p:cNvSpPr txBox="1"/>
          <p:nvPr/>
        </p:nvSpPr>
        <p:spPr>
          <a:xfrm>
            <a:off x="1802829" y="448803"/>
            <a:ext cx="1257075" cy="646331"/>
          </a:xfrm>
          <a:prstGeom prst="rect">
            <a:avLst/>
          </a:prstGeom>
          <a:noFill/>
        </p:spPr>
        <p:txBody>
          <a:bodyPr wrap="none" rtlCol="0">
            <a:spAutoFit/>
          </a:bodyPr>
          <a:lstStyle/>
          <a:p>
            <a:r>
              <a:rPr lang="en-US" altLang="zh-CN" dirty="0"/>
              <a:t>ΔE: 60 μm</a:t>
            </a:r>
          </a:p>
          <a:p>
            <a:r>
              <a:rPr lang="en-US" altLang="zh-CN" dirty="0"/>
              <a:t>E: 1000 μm</a:t>
            </a:r>
            <a:endParaRPr lang="zh-CN" altLang="en-US" dirty="0"/>
          </a:p>
        </p:txBody>
      </p:sp>
      <p:cxnSp>
        <p:nvCxnSpPr>
          <p:cNvPr id="22" name="Straight Connector 21">
            <a:extLst>
              <a:ext uri="{FF2B5EF4-FFF2-40B4-BE49-F238E27FC236}">
                <a16:creationId xmlns:a16="http://schemas.microsoft.com/office/drawing/2014/main" id="{12283BF5-BEDC-4B10-91C3-D23DF1BA0952}"/>
              </a:ext>
            </a:extLst>
          </p:cNvPr>
          <p:cNvCxnSpPr>
            <a:cxnSpLocks/>
          </p:cNvCxnSpPr>
          <p:nvPr/>
        </p:nvCxnSpPr>
        <p:spPr>
          <a:xfrm>
            <a:off x="5067821" y="398881"/>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35A663-1A21-44CF-9880-DC879967BB87}"/>
              </a:ext>
            </a:extLst>
          </p:cNvPr>
          <p:cNvCxnSpPr>
            <a:cxnSpLocks/>
          </p:cNvCxnSpPr>
          <p:nvPr/>
        </p:nvCxnSpPr>
        <p:spPr>
          <a:xfrm>
            <a:off x="5067821" y="1456793"/>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86627C-B5FE-4771-8E71-853A16660A67}"/>
              </a:ext>
            </a:extLst>
          </p:cNvPr>
          <p:cNvCxnSpPr>
            <a:cxnSpLocks/>
          </p:cNvCxnSpPr>
          <p:nvPr/>
        </p:nvCxnSpPr>
        <p:spPr>
          <a:xfrm>
            <a:off x="5432345" y="395863"/>
            <a:ext cx="0" cy="707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14D4464-9AF1-4E45-8496-6B9A18540746}"/>
              </a:ext>
            </a:extLst>
          </p:cNvPr>
          <p:cNvSpPr txBox="1"/>
          <p:nvPr/>
        </p:nvSpPr>
        <p:spPr>
          <a:xfrm>
            <a:off x="5434474" y="556639"/>
            <a:ext cx="601447" cy="338554"/>
          </a:xfrm>
          <a:prstGeom prst="rect">
            <a:avLst/>
          </a:prstGeom>
          <a:noFill/>
        </p:spPr>
        <p:txBody>
          <a:bodyPr wrap="none" rtlCol="0">
            <a:spAutoFit/>
          </a:bodyPr>
          <a:lstStyle/>
          <a:p>
            <a:r>
              <a:rPr lang="en-US" altLang="zh-CN" sz="1600" dirty="0">
                <a:solidFill>
                  <a:srgbClr val="0000FF"/>
                </a:solidFill>
              </a:rPr>
              <a:t>7335</a:t>
            </a:r>
            <a:endParaRPr lang="zh-CN" altLang="en-US" sz="1600" dirty="0">
              <a:solidFill>
                <a:srgbClr val="0000FF"/>
              </a:solidFill>
            </a:endParaRPr>
          </a:p>
        </p:txBody>
      </p:sp>
      <p:sp>
        <p:nvSpPr>
          <p:cNvPr id="26" name="TextBox 25">
            <a:extLst>
              <a:ext uri="{FF2B5EF4-FFF2-40B4-BE49-F238E27FC236}">
                <a16:creationId xmlns:a16="http://schemas.microsoft.com/office/drawing/2014/main" id="{80557C65-B976-4EE8-9588-DA7E453D759A}"/>
              </a:ext>
            </a:extLst>
          </p:cNvPr>
          <p:cNvSpPr txBox="1"/>
          <p:nvPr/>
        </p:nvSpPr>
        <p:spPr>
          <a:xfrm>
            <a:off x="5756210" y="931055"/>
            <a:ext cx="497252" cy="338554"/>
          </a:xfrm>
          <a:prstGeom prst="rect">
            <a:avLst/>
          </a:prstGeom>
          <a:noFill/>
        </p:spPr>
        <p:txBody>
          <a:bodyPr wrap="none" rtlCol="0">
            <a:spAutoFit/>
          </a:bodyPr>
          <a:lstStyle/>
          <a:p>
            <a:r>
              <a:rPr lang="en-US" altLang="zh-CN" sz="1600" dirty="0"/>
              <a:t>451</a:t>
            </a:r>
            <a:endParaRPr lang="zh-CN" altLang="en-US" sz="1600" dirty="0"/>
          </a:p>
        </p:txBody>
      </p:sp>
      <p:cxnSp>
        <p:nvCxnSpPr>
          <p:cNvPr id="27" name="Straight Connector 26">
            <a:extLst>
              <a:ext uri="{FF2B5EF4-FFF2-40B4-BE49-F238E27FC236}">
                <a16:creationId xmlns:a16="http://schemas.microsoft.com/office/drawing/2014/main" id="{9302EE86-F452-46FE-BADC-F80B1BDB0B99}"/>
              </a:ext>
            </a:extLst>
          </p:cNvPr>
          <p:cNvCxnSpPr>
            <a:cxnSpLocks/>
          </p:cNvCxnSpPr>
          <p:nvPr/>
        </p:nvCxnSpPr>
        <p:spPr>
          <a:xfrm>
            <a:off x="5067821" y="1103503"/>
            <a:ext cx="7290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7EDE4E-C4B8-47F4-B7E6-5AB3F801F794}"/>
              </a:ext>
            </a:extLst>
          </p:cNvPr>
          <p:cNvSpPr txBox="1"/>
          <p:nvPr/>
        </p:nvSpPr>
        <p:spPr>
          <a:xfrm>
            <a:off x="5092504" y="1430238"/>
            <a:ext cx="724878" cy="369332"/>
          </a:xfrm>
          <a:prstGeom prst="rect">
            <a:avLst/>
          </a:prstGeom>
          <a:noFill/>
        </p:spPr>
        <p:txBody>
          <a:bodyPr wrap="none" rtlCol="0">
            <a:spAutoFit/>
          </a:bodyPr>
          <a:lstStyle/>
          <a:p>
            <a:r>
              <a:rPr lang="en-US" altLang="zh-CN" dirty="0"/>
              <a:t>23Mg</a:t>
            </a:r>
            <a:endParaRPr lang="zh-CN" altLang="en-US" dirty="0"/>
          </a:p>
        </p:txBody>
      </p:sp>
      <p:sp>
        <p:nvSpPr>
          <p:cNvPr id="29" name="TextBox 28">
            <a:extLst>
              <a:ext uri="{FF2B5EF4-FFF2-40B4-BE49-F238E27FC236}">
                <a16:creationId xmlns:a16="http://schemas.microsoft.com/office/drawing/2014/main" id="{F7F65C15-B2D2-47B2-BB7E-ED3A892D8243}"/>
              </a:ext>
            </a:extLst>
          </p:cNvPr>
          <p:cNvSpPr txBox="1"/>
          <p:nvPr/>
        </p:nvSpPr>
        <p:spPr>
          <a:xfrm>
            <a:off x="5756210" y="239212"/>
            <a:ext cx="601447" cy="338554"/>
          </a:xfrm>
          <a:prstGeom prst="rect">
            <a:avLst/>
          </a:prstGeom>
          <a:noFill/>
        </p:spPr>
        <p:txBody>
          <a:bodyPr wrap="none" rtlCol="0">
            <a:spAutoFit/>
          </a:bodyPr>
          <a:lstStyle/>
          <a:p>
            <a:r>
              <a:rPr lang="en-US" altLang="zh-CN" sz="1600" dirty="0"/>
              <a:t>7787</a:t>
            </a:r>
            <a:endParaRPr lang="zh-CN" altLang="en-US" sz="1600" dirty="0"/>
          </a:p>
        </p:txBody>
      </p:sp>
    </p:spTree>
    <p:extLst>
      <p:ext uri="{BB962C8B-B14F-4D97-AF65-F5344CB8AC3E}">
        <p14:creationId xmlns:p14="http://schemas.microsoft.com/office/powerpoint/2010/main" val="20361816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9C174-60D6-4FEA-83C0-E8C629160B5D}"/>
              </a:ext>
            </a:extLst>
          </p:cNvPr>
          <p:cNvPicPr>
            <a:picLocks noChangeAspect="1"/>
          </p:cNvPicPr>
          <p:nvPr/>
        </p:nvPicPr>
        <p:blipFill>
          <a:blip r:embed="rId3"/>
          <a:stretch>
            <a:fillRect/>
          </a:stretch>
        </p:blipFill>
        <p:spPr>
          <a:xfrm>
            <a:off x="1" y="1"/>
            <a:ext cx="4572000" cy="3059356"/>
          </a:xfrm>
          <a:prstGeom prst="rect">
            <a:avLst/>
          </a:prstGeom>
        </p:spPr>
      </p:pic>
      <p:pic>
        <p:nvPicPr>
          <p:cNvPr id="5" name="Picture 4">
            <a:extLst>
              <a:ext uri="{FF2B5EF4-FFF2-40B4-BE49-F238E27FC236}">
                <a16:creationId xmlns:a16="http://schemas.microsoft.com/office/drawing/2014/main" id="{C96927D8-2032-434F-A9A7-230BE48D8DC4}"/>
              </a:ext>
            </a:extLst>
          </p:cNvPr>
          <p:cNvPicPr>
            <a:picLocks noChangeAspect="1"/>
          </p:cNvPicPr>
          <p:nvPr/>
        </p:nvPicPr>
        <p:blipFill>
          <a:blip r:embed="rId4"/>
          <a:stretch>
            <a:fillRect/>
          </a:stretch>
        </p:blipFill>
        <p:spPr>
          <a:xfrm>
            <a:off x="4572000" y="0"/>
            <a:ext cx="4572000" cy="3516330"/>
          </a:xfrm>
          <a:prstGeom prst="rect">
            <a:avLst/>
          </a:prstGeom>
        </p:spPr>
      </p:pic>
      <p:pic>
        <p:nvPicPr>
          <p:cNvPr id="7" name="Picture 6">
            <a:extLst>
              <a:ext uri="{FF2B5EF4-FFF2-40B4-BE49-F238E27FC236}">
                <a16:creationId xmlns:a16="http://schemas.microsoft.com/office/drawing/2014/main" id="{23E9C38D-1EC5-4578-AA4E-82991E21C984}"/>
              </a:ext>
            </a:extLst>
          </p:cNvPr>
          <p:cNvPicPr>
            <a:picLocks noChangeAspect="1"/>
          </p:cNvPicPr>
          <p:nvPr/>
        </p:nvPicPr>
        <p:blipFill>
          <a:blip r:embed="rId5"/>
          <a:stretch>
            <a:fillRect/>
          </a:stretch>
        </p:blipFill>
        <p:spPr>
          <a:xfrm>
            <a:off x="0" y="3516330"/>
            <a:ext cx="4794422" cy="3276553"/>
          </a:xfrm>
          <a:prstGeom prst="rect">
            <a:avLst/>
          </a:prstGeom>
        </p:spPr>
      </p:pic>
      <p:sp>
        <p:nvSpPr>
          <p:cNvPr id="8" name="TextBox 7">
            <a:extLst>
              <a:ext uri="{FF2B5EF4-FFF2-40B4-BE49-F238E27FC236}">
                <a16:creationId xmlns:a16="http://schemas.microsoft.com/office/drawing/2014/main" id="{D18474E5-1B2D-455D-89AA-FA01C011832F}"/>
              </a:ext>
            </a:extLst>
          </p:cNvPr>
          <p:cNvSpPr txBox="1"/>
          <p:nvPr/>
        </p:nvSpPr>
        <p:spPr>
          <a:xfrm>
            <a:off x="3163330" y="4374292"/>
            <a:ext cx="953210" cy="646331"/>
          </a:xfrm>
          <a:prstGeom prst="rect">
            <a:avLst/>
          </a:prstGeom>
          <a:noFill/>
        </p:spPr>
        <p:txBody>
          <a:bodyPr wrap="none" rtlCol="0">
            <a:spAutoFit/>
          </a:bodyPr>
          <a:lstStyle/>
          <a:p>
            <a:r>
              <a:rPr lang="en-US" altLang="zh-CN" dirty="0">
                <a:solidFill>
                  <a:srgbClr val="FF0000"/>
                </a:solidFill>
              </a:rPr>
              <a:t>ungated</a:t>
            </a:r>
          </a:p>
          <a:p>
            <a:r>
              <a:rPr lang="en-US" altLang="zh-CN" dirty="0">
                <a:solidFill>
                  <a:srgbClr val="0000FF"/>
                </a:solidFill>
              </a:rPr>
              <a:t>α gated</a:t>
            </a:r>
            <a:endParaRPr lang="zh-CN" altLang="en-US" dirty="0">
              <a:solidFill>
                <a:srgbClr val="0000FF"/>
              </a:solidFill>
            </a:endParaRPr>
          </a:p>
        </p:txBody>
      </p:sp>
    </p:spTree>
    <p:extLst>
      <p:ext uri="{BB962C8B-B14F-4D97-AF65-F5344CB8AC3E}">
        <p14:creationId xmlns:p14="http://schemas.microsoft.com/office/powerpoint/2010/main" val="352276833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DF634-7B7A-4C7A-83D5-A22435D47EA9}"/>
              </a:ext>
            </a:extLst>
          </p:cNvPr>
          <p:cNvPicPr>
            <a:picLocks noChangeAspect="1"/>
          </p:cNvPicPr>
          <p:nvPr/>
        </p:nvPicPr>
        <p:blipFill>
          <a:blip r:embed="rId2"/>
          <a:stretch>
            <a:fillRect/>
          </a:stretch>
        </p:blipFill>
        <p:spPr>
          <a:xfrm>
            <a:off x="0" y="3457576"/>
            <a:ext cx="5127532" cy="3178002"/>
          </a:xfrm>
          <a:prstGeom prst="rect">
            <a:avLst/>
          </a:prstGeom>
        </p:spPr>
      </p:pic>
      <p:pic>
        <p:nvPicPr>
          <p:cNvPr id="7" name="Picture 6">
            <a:extLst>
              <a:ext uri="{FF2B5EF4-FFF2-40B4-BE49-F238E27FC236}">
                <a16:creationId xmlns:a16="http://schemas.microsoft.com/office/drawing/2014/main" id="{FAF95214-E78A-4309-ACD0-51EB8A6E7BEB}"/>
              </a:ext>
            </a:extLst>
          </p:cNvPr>
          <p:cNvPicPr>
            <a:picLocks noChangeAspect="1"/>
          </p:cNvPicPr>
          <p:nvPr/>
        </p:nvPicPr>
        <p:blipFill>
          <a:blip r:embed="rId3"/>
          <a:stretch>
            <a:fillRect/>
          </a:stretch>
        </p:blipFill>
        <p:spPr>
          <a:xfrm>
            <a:off x="-1" y="0"/>
            <a:ext cx="5127531" cy="3036492"/>
          </a:xfrm>
          <a:prstGeom prst="rect">
            <a:avLst/>
          </a:prstGeom>
        </p:spPr>
      </p:pic>
      <p:pic>
        <p:nvPicPr>
          <p:cNvPr id="6" name="Picture 5">
            <a:extLst>
              <a:ext uri="{FF2B5EF4-FFF2-40B4-BE49-F238E27FC236}">
                <a16:creationId xmlns:a16="http://schemas.microsoft.com/office/drawing/2014/main" id="{A0298BEE-8D74-4608-A6D3-A23E0D93E8A6}"/>
              </a:ext>
            </a:extLst>
          </p:cNvPr>
          <p:cNvPicPr>
            <a:picLocks noChangeAspect="1"/>
          </p:cNvPicPr>
          <p:nvPr/>
        </p:nvPicPr>
        <p:blipFill>
          <a:blip r:embed="rId4"/>
          <a:stretch>
            <a:fillRect/>
          </a:stretch>
        </p:blipFill>
        <p:spPr>
          <a:xfrm>
            <a:off x="5127530" y="1455908"/>
            <a:ext cx="4007484" cy="2921040"/>
          </a:xfrm>
          <a:prstGeom prst="rect">
            <a:avLst/>
          </a:prstGeom>
        </p:spPr>
      </p:pic>
      <p:sp>
        <p:nvSpPr>
          <p:cNvPr id="8" name="TextBox 7">
            <a:extLst>
              <a:ext uri="{FF2B5EF4-FFF2-40B4-BE49-F238E27FC236}">
                <a16:creationId xmlns:a16="http://schemas.microsoft.com/office/drawing/2014/main" id="{21A686FF-6065-42E9-AB19-0E4EB8EC737F}"/>
              </a:ext>
            </a:extLst>
          </p:cNvPr>
          <p:cNvSpPr txBox="1"/>
          <p:nvPr/>
        </p:nvSpPr>
        <p:spPr>
          <a:xfrm>
            <a:off x="5127530" y="0"/>
            <a:ext cx="4007484" cy="923330"/>
          </a:xfrm>
          <a:prstGeom prst="rect">
            <a:avLst/>
          </a:prstGeom>
          <a:noFill/>
        </p:spPr>
        <p:txBody>
          <a:bodyPr wrap="square" rtlCol="0">
            <a:spAutoFit/>
          </a:bodyPr>
          <a:lstStyle/>
          <a:p>
            <a:r>
              <a:rPr lang="en-US" altLang="zh-CN" dirty="0"/>
              <a:t>Top-Left: 3He implantation depth</a:t>
            </a:r>
          </a:p>
          <a:p>
            <a:r>
              <a:rPr lang="en-US" altLang="zh-CN" dirty="0"/>
              <a:t>35 keV 3He in Au</a:t>
            </a:r>
          </a:p>
          <a:p>
            <a:r>
              <a:rPr lang="en-US" altLang="zh-CN" dirty="0"/>
              <a:t>distribution from SRIM/TRIM</a:t>
            </a:r>
          </a:p>
        </p:txBody>
      </p:sp>
      <p:sp>
        <p:nvSpPr>
          <p:cNvPr id="10" name="TextBox 9">
            <a:extLst>
              <a:ext uri="{FF2B5EF4-FFF2-40B4-BE49-F238E27FC236}">
                <a16:creationId xmlns:a16="http://schemas.microsoft.com/office/drawing/2014/main" id="{20761F25-C074-4F3E-B6DF-03EAE929F401}"/>
              </a:ext>
            </a:extLst>
          </p:cNvPr>
          <p:cNvSpPr txBox="1"/>
          <p:nvPr/>
        </p:nvSpPr>
        <p:spPr>
          <a:xfrm>
            <a:off x="5127529" y="4391829"/>
            <a:ext cx="4007483" cy="646331"/>
          </a:xfrm>
          <a:prstGeom prst="rect">
            <a:avLst/>
          </a:prstGeom>
          <a:noFill/>
        </p:spPr>
        <p:txBody>
          <a:bodyPr wrap="square">
            <a:spAutoFit/>
          </a:bodyPr>
          <a:lstStyle/>
          <a:p>
            <a:r>
              <a:rPr lang="en-US" altLang="zh-CN" dirty="0"/>
              <a:t>Right: Sampling from the depth distribution histogram</a:t>
            </a:r>
            <a:endParaRPr lang="zh-CN" altLang="en-US" dirty="0"/>
          </a:p>
        </p:txBody>
      </p:sp>
      <p:sp>
        <p:nvSpPr>
          <p:cNvPr id="12" name="TextBox 11">
            <a:extLst>
              <a:ext uri="{FF2B5EF4-FFF2-40B4-BE49-F238E27FC236}">
                <a16:creationId xmlns:a16="http://schemas.microsoft.com/office/drawing/2014/main" id="{569F60AE-D705-499C-9C96-78FDDABD0DD9}"/>
              </a:ext>
            </a:extLst>
          </p:cNvPr>
          <p:cNvSpPr txBox="1"/>
          <p:nvPr/>
        </p:nvSpPr>
        <p:spPr>
          <a:xfrm>
            <a:off x="3657600" y="5467660"/>
            <a:ext cx="4250724" cy="646331"/>
          </a:xfrm>
          <a:prstGeom prst="rect">
            <a:avLst/>
          </a:prstGeom>
          <a:noFill/>
        </p:spPr>
        <p:txBody>
          <a:bodyPr wrap="square">
            <a:spAutoFit/>
          </a:bodyPr>
          <a:lstStyle/>
          <a:p>
            <a:r>
              <a:rPr lang="en-US" altLang="zh-CN" dirty="0"/>
              <a:t>Bottom-left: Depth distribution stored in a histogram and input to Geant</a:t>
            </a:r>
          </a:p>
        </p:txBody>
      </p:sp>
      <p:sp>
        <p:nvSpPr>
          <p:cNvPr id="13" name="TextBox 12">
            <a:extLst>
              <a:ext uri="{FF2B5EF4-FFF2-40B4-BE49-F238E27FC236}">
                <a16:creationId xmlns:a16="http://schemas.microsoft.com/office/drawing/2014/main" id="{291CD3AD-8146-443B-9D1B-704FF1589534}"/>
              </a:ext>
            </a:extLst>
          </p:cNvPr>
          <p:cNvSpPr txBox="1"/>
          <p:nvPr/>
        </p:nvSpPr>
        <p:spPr>
          <a:xfrm>
            <a:off x="3244168" y="6396169"/>
            <a:ext cx="296556" cy="184666"/>
          </a:xfrm>
          <a:prstGeom prst="rect">
            <a:avLst/>
          </a:prstGeom>
          <a:solidFill>
            <a:schemeClr val="bg1"/>
          </a:solidFill>
        </p:spPr>
        <p:txBody>
          <a:bodyPr wrap="none" lIns="0" tIns="0" rIns="0" bIns="0" rtlCol="0">
            <a:spAutoFit/>
          </a:bodyPr>
          <a:lstStyle/>
          <a:p>
            <a:r>
              <a:rPr lang="en-US" altLang="zh-CN" sz="1200" dirty="0"/>
              <a:t>(nm)</a:t>
            </a:r>
            <a:endParaRPr lang="zh-CN" altLang="en-US" sz="1200" dirty="0"/>
          </a:p>
        </p:txBody>
      </p:sp>
    </p:spTree>
    <p:extLst>
      <p:ext uri="{BB962C8B-B14F-4D97-AF65-F5344CB8AC3E}">
        <p14:creationId xmlns:p14="http://schemas.microsoft.com/office/powerpoint/2010/main" val="388894780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18C86-755C-463B-8EB2-84B9B9505F49}"/>
              </a:ext>
            </a:extLst>
          </p:cNvPr>
          <p:cNvPicPr>
            <a:picLocks noChangeAspect="1"/>
          </p:cNvPicPr>
          <p:nvPr/>
        </p:nvPicPr>
        <p:blipFill>
          <a:blip r:embed="rId2"/>
          <a:stretch>
            <a:fillRect/>
          </a:stretch>
        </p:blipFill>
        <p:spPr>
          <a:xfrm>
            <a:off x="0" y="87385"/>
            <a:ext cx="9144000" cy="6683229"/>
          </a:xfrm>
          <a:prstGeom prst="rect">
            <a:avLst/>
          </a:prstGeom>
        </p:spPr>
      </p:pic>
    </p:spTree>
    <p:extLst>
      <p:ext uri="{BB962C8B-B14F-4D97-AF65-F5344CB8AC3E}">
        <p14:creationId xmlns:p14="http://schemas.microsoft.com/office/powerpoint/2010/main" val="186196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2CB90-5CF0-4F73-94F1-54611C5C6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4501947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77F52-D72B-43FF-BAC3-66AE3B8AC18E}"/>
              </a:ext>
            </a:extLst>
          </p:cNvPr>
          <p:cNvPicPr>
            <a:picLocks noChangeAspect="1"/>
          </p:cNvPicPr>
          <p:nvPr/>
        </p:nvPicPr>
        <p:blipFill>
          <a:blip r:embed="rId2"/>
          <a:stretch>
            <a:fillRect/>
          </a:stretch>
        </p:blipFill>
        <p:spPr>
          <a:xfrm>
            <a:off x="0" y="1342773"/>
            <a:ext cx="9144000" cy="4172453"/>
          </a:xfrm>
          <a:prstGeom prst="rect">
            <a:avLst/>
          </a:prstGeom>
        </p:spPr>
      </p:pic>
      <p:sp>
        <p:nvSpPr>
          <p:cNvPr id="5" name="TextBox 4">
            <a:extLst>
              <a:ext uri="{FF2B5EF4-FFF2-40B4-BE49-F238E27FC236}">
                <a16:creationId xmlns:a16="http://schemas.microsoft.com/office/drawing/2014/main" id="{06E869E9-77C9-4012-A496-613263276338}"/>
              </a:ext>
            </a:extLst>
          </p:cNvPr>
          <p:cNvSpPr txBox="1"/>
          <p:nvPr/>
        </p:nvSpPr>
        <p:spPr>
          <a:xfrm>
            <a:off x="0" y="997527"/>
            <a:ext cx="2119745" cy="369332"/>
          </a:xfrm>
          <a:prstGeom prst="rect">
            <a:avLst/>
          </a:prstGeom>
          <a:noFill/>
        </p:spPr>
        <p:txBody>
          <a:bodyPr wrap="square">
            <a:spAutoFit/>
          </a:bodyPr>
          <a:lstStyle/>
          <a:p>
            <a:r>
              <a:rPr lang="en-US" altLang="zh-CN" dirty="0"/>
              <a:t>30 keV 3He in Au</a:t>
            </a:r>
          </a:p>
        </p:txBody>
      </p:sp>
    </p:spTree>
    <p:extLst>
      <p:ext uri="{BB962C8B-B14F-4D97-AF65-F5344CB8AC3E}">
        <p14:creationId xmlns:p14="http://schemas.microsoft.com/office/powerpoint/2010/main" val="19972466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3B128-5FE2-4920-AF08-E5ADF3F69027}"/>
              </a:ext>
            </a:extLst>
          </p:cNvPr>
          <p:cNvPicPr>
            <a:picLocks noChangeAspect="1"/>
          </p:cNvPicPr>
          <p:nvPr/>
        </p:nvPicPr>
        <p:blipFill>
          <a:blip r:embed="rId2"/>
          <a:stretch>
            <a:fillRect/>
          </a:stretch>
        </p:blipFill>
        <p:spPr>
          <a:xfrm>
            <a:off x="729780" y="0"/>
            <a:ext cx="7684440" cy="6858000"/>
          </a:xfrm>
          <a:prstGeom prst="rect">
            <a:avLst/>
          </a:prstGeom>
        </p:spPr>
      </p:pic>
    </p:spTree>
    <p:extLst>
      <p:ext uri="{BB962C8B-B14F-4D97-AF65-F5344CB8AC3E}">
        <p14:creationId xmlns:p14="http://schemas.microsoft.com/office/powerpoint/2010/main" val="91578893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EAEF1-F5FE-43EA-A550-59726C35F610}"/>
              </a:ext>
            </a:extLst>
          </p:cNvPr>
          <p:cNvPicPr>
            <a:picLocks noChangeAspect="1"/>
          </p:cNvPicPr>
          <p:nvPr/>
        </p:nvPicPr>
        <p:blipFill>
          <a:blip r:embed="rId2"/>
          <a:stretch>
            <a:fillRect/>
          </a:stretch>
        </p:blipFill>
        <p:spPr>
          <a:xfrm>
            <a:off x="0" y="360405"/>
            <a:ext cx="9144000" cy="6137189"/>
          </a:xfrm>
          <a:prstGeom prst="rect">
            <a:avLst/>
          </a:prstGeom>
        </p:spPr>
      </p:pic>
      <p:pic>
        <p:nvPicPr>
          <p:cNvPr id="5" name="Picture 4">
            <a:extLst>
              <a:ext uri="{FF2B5EF4-FFF2-40B4-BE49-F238E27FC236}">
                <a16:creationId xmlns:a16="http://schemas.microsoft.com/office/drawing/2014/main" id="{2748C9D0-AD00-49F2-9EB6-EC0678B23A9E}"/>
              </a:ext>
            </a:extLst>
          </p:cNvPr>
          <p:cNvPicPr>
            <a:picLocks noChangeAspect="1"/>
          </p:cNvPicPr>
          <p:nvPr/>
        </p:nvPicPr>
        <p:blipFill>
          <a:blip r:embed="rId2"/>
          <a:stretch>
            <a:fillRect/>
          </a:stretch>
        </p:blipFill>
        <p:spPr>
          <a:xfrm>
            <a:off x="0" y="369332"/>
            <a:ext cx="9144000" cy="6137189"/>
          </a:xfrm>
          <a:prstGeom prst="rect">
            <a:avLst/>
          </a:prstGeom>
        </p:spPr>
      </p:pic>
      <p:sp>
        <p:nvSpPr>
          <p:cNvPr id="6" name="TextBox 5">
            <a:extLst>
              <a:ext uri="{FF2B5EF4-FFF2-40B4-BE49-F238E27FC236}">
                <a16:creationId xmlns:a16="http://schemas.microsoft.com/office/drawing/2014/main" id="{8A3CB11B-25E8-45EC-A484-9D9490745865}"/>
              </a:ext>
            </a:extLst>
          </p:cNvPr>
          <p:cNvSpPr txBox="1"/>
          <p:nvPr/>
        </p:nvSpPr>
        <p:spPr>
          <a:xfrm>
            <a:off x="0" y="0"/>
            <a:ext cx="2119745" cy="369332"/>
          </a:xfrm>
          <a:prstGeom prst="rect">
            <a:avLst/>
          </a:prstGeom>
          <a:noFill/>
        </p:spPr>
        <p:txBody>
          <a:bodyPr wrap="square">
            <a:spAutoFit/>
          </a:bodyPr>
          <a:lstStyle/>
          <a:p>
            <a:r>
              <a:rPr lang="en-US" altLang="zh-CN" dirty="0"/>
              <a:t>30 keV 3He in Au</a:t>
            </a:r>
          </a:p>
        </p:txBody>
      </p:sp>
    </p:spTree>
    <p:extLst>
      <p:ext uri="{BB962C8B-B14F-4D97-AF65-F5344CB8AC3E}">
        <p14:creationId xmlns:p14="http://schemas.microsoft.com/office/powerpoint/2010/main" val="117674465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D933C0-7ED6-4E5B-8FC2-35569566578C}"/>
              </a:ext>
            </a:extLst>
          </p:cNvPr>
          <p:cNvSpPr txBox="1"/>
          <p:nvPr/>
        </p:nvSpPr>
        <p:spPr>
          <a:xfrm>
            <a:off x="0" y="0"/>
            <a:ext cx="6400800" cy="369332"/>
          </a:xfrm>
          <a:prstGeom prst="rect">
            <a:avLst/>
          </a:prstGeom>
          <a:noFill/>
        </p:spPr>
        <p:txBody>
          <a:bodyPr wrap="square">
            <a:spAutoFit/>
          </a:bodyPr>
          <a:lstStyle/>
          <a:p>
            <a:r>
              <a:rPr lang="en-US" dirty="0"/>
              <a:t>Files output by TRIM. RANGE.txt contains the depth distribution.</a:t>
            </a:r>
          </a:p>
        </p:txBody>
      </p:sp>
      <p:pic>
        <p:nvPicPr>
          <p:cNvPr id="5" name="Picture 4">
            <a:extLst>
              <a:ext uri="{FF2B5EF4-FFF2-40B4-BE49-F238E27FC236}">
                <a16:creationId xmlns:a16="http://schemas.microsoft.com/office/drawing/2014/main" id="{F0D45A86-B594-4F78-9956-E0DAD25901AC}"/>
              </a:ext>
            </a:extLst>
          </p:cNvPr>
          <p:cNvPicPr>
            <a:picLocks noChangeAspect="1"/>
          </p:cNvPicPr>
          <p:nvPr/>
        </p:nvPicPr>
        <p:blipFill>
          <a:blip r:embed="rId3"/>
          <a:stretch>
            <a:fillRect/>
          </a:stretch>
        </p:blipFill>
        <p:spPr>
          <a:xfrm>
            <a:off x="0" y="539462"/>
            <a:ext cx="1381125" cy="5086350"/>
          </a:xfrm>
          <a:prstGeom prst="rect">
            <a:avLst/>
          </a:prstGeom>
        </p:spPr>
      </p:pic>
      <p:pic>
        <p:nvPicPr>
          <p:cNvPr id="4" name="Picture 3">
            <a:extLst>
              <a:ext uri="{FF2B5EF4-FFF2-40B4-BE49-F238E27FC236}">
                <a16:creationId xmlns:a16="http://schemas.microsoft.com/office/drawing/2014/main" id="{EE9112FC-5DC3-43FD-B2F7-547B14BFB716}"/>
              </a:ext>
            </a:extLst>
          </p:cNvPr>
          <p:cNvPicPr>
            <a:picLocks noChangeAspect="1"/>
          </p:cNvPicPr>
          <p:nvPr/>
        </p:nvPicPr>
        <p:blipFill>
          <a:blip r:embed="rId4"/>
          <a:stretch>
            <a:fillRect/>
          </a:stretch>
        </p:blipFill>
        <p:spPr>
          <a:xfrm>
            <a:off x="1504950" y="539462"/>
            <a:ext cx="7639050" cy="4972050"/>
          </a:xfrm>
          <a:prstGeom prst="rect">
            <a:avLst/>
          </a:prstGeom>
        </p:spPr>
      </p:pic>
      <p:sp>
        <p:nvSpPr>
          <p:cNvPr id="8" name="TextBox 7">
            <a:extLst>
              <a:ext uri="{FF2B5EF4-FFF2-40B4-BE49-F238E27FC236}">
                <a16:creationId xmlns:a16="http://schemas.microsoft.com/office/drawing/2014/main" id="{4B956134-298F-4904-A33F-EC7438C56B0F}"/>
              </a:ext>
            </a:extLst>
          </p:cNvPr>
          <p:cNvSpPr txBox="1"/>
          <p:nvPr/>
        </p:nvSpPr>
        <p:spPr>
          <a:xfrm>
            <a:off x="6400800" y="0"/>
            <a:ext cx="2119745" cy="369332"/>
          </a:xfrm>
          <a:prstGeom prst="rect">
            <a:avLst/>
          </a:prstGeom>
          <a:noFill/>
        </p:spPr>
        <p:txBody>
          <a:bodyPr wrap="square">
            <a:spAutoFit/>
          </a:bodyPr>
          <a:lstStyle/>
          <a:p>
            <a:r>
              <a:rPr lang="en-US" altLang="zh-CN" dirty="0"/>
              <a:t>30 keV 3He in Au</a:t>
            </a:r>
          </a:p>
        </p:txBody>
      </p:sp>
    </p:spTree>
    <p:extLst>
      <p:ext uri="{BB962C8B-B14F-4D97-AF65-F5344CB8AC3E}">
        <p14:creationId xmlns:p14="http://schemas.microsoft.com/office/powerpoint/2010/main" val="345986444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103F9-4ADB-4309-A86F-178AA712189F}"/>
              </a:ext>
            </a:extLst>
          </p:cNvPr>
          <p:cNvPicPr>
            <a:picLocks noChangeAspect="1"/>
          </p:cNvPicPr>
          <p:nvPr/>
        </p:nvPicPr>
        <p:blipFill>
          <a:blip r:embed="rId2"/>
          <a:stretch>
            <a:fillRect/>
          </a:stretch>
        </p:blipFill>
        <p:spPr>
          <a:xfrm>
            <a:off x="0" y="0"/>
            <a:ext cx="8924925" cy="4733925"/>
          </a:xfrm>
          <a:prstGeom prst="rect">
            <a:avLst/>
          </a:prstGeom>
        </p:spPr>
      </p:pic>
      <p:sp>
        <p:nvSpPr>
          <p:cNvPr id="4" name="TextBox 3">
            <a:extLst>
              <a:ext uri="{FF2B5EF4-FFF2-40B4-BE49-F238E27FC236}">
                <a16:creationId xmlns:a16="http://schemas.microsoft.com/office/drawing/2014/main" id="{38A76C1A-D1D9-4F01-BAD7-00B8E3322431}"/>
              </a:ext>
            </a:extLst>
          </p:cNvPr>
          <p:cNvSpPr txBox="1"/>
          <p:nvPr/>
        </p:nvSpPr>
        <p:spPr>
          <a:xfrm>
            <a:off x="6900672" y="1182624"/>
            <a:ext cx="1797864" cy="646331"/>
          </a:xfrm>
          <a:prstGeom prst="rect">
            <a:avLst/>
          </a:prstGeom>
          <a:noFill/>
        </p:spPr>
        <p:txBody>
          <a:bodyPr wrap="none" rtlCol="0">
            <a:spAutoFit/>
          </a:bodyPr>
          <a:lstStyle/>
          <a:p>
            <a:r>
              <a:rPr lang="en-US" dirty="0">
                <a:solidFill>
                  <a:srgbClr val="FF0000"/>
                </a:solidFill>
              </a:rPr>
              <a:t>35-keV 3He in Au</a:t>
            </a:r>
          </a:p>
          <a:p>
            <a:r>
              <a:rPr lang="en-US" dirty="0">
                <a:solidFill>
                  <a:srgbClr val="0000FF"/>
                </a:solidFill>
              </a:rPr>
              <a:t>30-keV 3He in Au</a:t>
            </a:r>
          </a:p>
        </p:txBody>
      </p:sp>
    </p:spTree>
    <p:extLst>
      <p:ext uri="{BB962C8B-B14F-4D97-AF65-F5344CB8AC3E}">
        <p14:creationId xmlns:p14="http://schemas.microsoft.com/office/powerpoint/2010/main" val="247395657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77B253-36F9-4A64-89A6-7774AD9F581A}"/>
              </a:ext>
            </a:extLst>
          </p:cNvPr>
          <p:cNvSpPr txBox="1"/>
          <p:nvPr/>
        </p:nvSpPr>
        <p:spPr>
          <a:xfrm>
            <a:off x="-1" y="87692"/>
            <a:ext cx="8600303" cy="2308324"/>
          </a:xfrm>
          <a:prstGeom prst="rect">
            <a:avLst/>
          </a:prstGeom>
          <a:noFill/>
        </p:spPr>
        <p:txBody>
          <a:bodyPr wrap="square">
            <a:spAutoFit/>
          </a:bodyPr>
          <a:lstStyle/>
          <a:p>
            <a:r>
              <a:rPr lang="en-US" altLang="zh-CN" sz="1800" dirty="0"/>
              <a:t> Ion        </a:t>
            </a:r>
            <a:r>
              <a:rPr lang="en-US" altLang="zh-CN" sz="1800" dirty="0" err="1"/>
              <a:t>dE</a:t>
            </a:r>
            <a:r>
              <a:rPr lang="en-US" altLang="zh-CN" sz="1800" dirty="0"/>
              <a:t>/dx      </a:t>
            </a:r>
            <a:r>
              <a:rPr lang="en-US" altLang="zh-CN" sz="1800" dirty="0" err="1"/>
              <a:t>dE</a:t>
            </a:r>
            <a:r>
              <a:rPr lang="en-US" altLang="zh-CN" sz="1800" dirty="0"/>
              <a:t>/dx     Projected  Longitudinal   Lateral</a:t>
            </a:r>
          </a:p>
          <a:p>
            <a:r>
              <a:rPr lang="en-US" altLang="zh-CN" sz="1800" dirty="0"/>
              <a:t>Energy      Elec.      Nuclear     Range     Straggling   </a:t>
            </a:r>
            <a:r>
              <a:rPr lang="en-US" altLang="zh-CN" sz="1800" dirty="0" err="1"/>
              <a:t>Straggling</a:t>
            </a:r>
            <a:endParaRPr lang="en-US" altLang="zh-CN" sz="1800" dirty="0"/>
          </a:p>
          <a:p>
            <a:r>
              <a:rPr lang="en-US" altLang="zh-CN" sz="1800" dirty="0"/>
              <a:t>  --------------  ---------- ---------- ----------  ----------  ----------</a:t>
            </a:r>
          </a:p>
          <a:p>
            <a:r>
              <a:rPr lang="pt-BR" altLang="zh-CN" sz="1800" dirty="0"/>
              <a:t>128.00 MeV   1.057E+04  1.013E+01   11.96 um     5963 A      7212 A</a:t>
            </a:r>
          </a:p>
          <a:p>
            <a:r>
              <a:rPr lang="pt-BR" altLang="zh-CN" sz="1800" dirty="0"/>
              <a:t>127.00 MeV   1.059E+04  1.019E+01   11.87 um     5936 A      7192 A   </a:t>
            </a:r>
          </a:p>
          <a:p>
            <a:r>
              <a:rPr lang="pt-BR" altLang="zh-CN" sz="1800" dirty="0"/>
              <a:t>126.00 MeV   1.062E+04  1.026E+01   11.78 um     5911 A      7171 A   </a:t>
            </a:r>
          </a:p>
          <a:p>
            <a:r>
              <a:rPr lang="pt-BR" altLang="zh-CN" sz="1800" dirty="0"/>
              <a:t>125.00 MeV   1.064E+04  1.033E+01   11.68 um     5889 A      7151 A </a:t>
            </a:r>
          </a:p>
          <a:p>
            <a:r>
              <a:rPr lang="pt-BR" altLang="zh-CN" sz="1800" dirty="0"/>
              <a:t>124.00 MeV   1.066E+04  1.040E+01   11.59 um     5871 A      7131 A   </a:t>
            </a:r>
          </a:p>
        </p:txBody>
      </p:sp>
      <p:sp>
        <p:nvSpPr>
          <p:cNvPr id="7" name="TextBox 6">
            <a:extLst>
              <a:ext uri="{FF2B5EF4-FFF2-40B4-BE49-F238E27FC236}">
                <a16:creationId xmlns:a16="http://schemas.microsoft.com/office/drawing/2014/main" id="{484FCEC2-C682-4405-B676-B59271E36B62}"/>
              </a:ext>
            </a:extLst>
          </p:cNvPr>
          <p:cNvSpPr txBox="1"/>
          <p:nvPr/>
        </p:nvSpPr>
        <p:spPr>
          <a:xfrm>
            <a:off x="-1" y="2589342"/>
            <a:ext cx="8081319" cy="923330"/>
          </a:xfrm>
          <a:prstGeom prst="rect">
            <a:avLst/>
          </a:prstGeom>
          <a:noFill/>
        </p:spPr>
        <p:txBody>
          <a:bodyPr wrap="square">
            <a:spAutoFit/>
          </a:bodyPr>
          <a:lstStyle/>
          <a:p>
            <a:r>
              <a:rPr lang="en-US" altLang="zh-CN" sz="1800" dirty="0">
                <a:solidFill>
                  <a:srgbClr val="008000"/>
                </a:solidFill>
                <a:latin typeface="Arial" panose="020B0604020202020204" pitchFamily="34" charset="0"/>
              </a:rPr>
              <a:t>The stopping power of 128-MeV 32S in gold is approximately 10.6 MeV/um</a:t>
            </a:r>
          </a:p>
          <a:p>
            <a:r>
              <a:rPr lang="en-US" altLang="zh-CN" dirty="0">
                <a:solidFill>
                  <a:srgbClr val="008000"/>
                </a:solidFill>
                <a:latin typeface="Arial" panose="020B0604020202020204" pitchFamily="34" charset="0"/>
              </a:rPr>
              <a:t>128-MeV 32S ions pass through 0.1 um thick gold lose 1.06 MeV</a:t>
            </a:r>
          </a:p>
          <a:p>
            <a:r>
              <a:rPr lang="en-US" altLang="zh-CN" dirty="0">
                <a:solidFill>
                  <a:srgbClr val="008000"/>
                </a:solidFill>
                <a:latin typeface="Arial" panose="020B0604020202020204" pitchFamily="34" charset="0"/>
              </a:rPr>
              <a:t>128-MeV 32S ions pass through 0.2 um thick gold lose 2.12 MeV</a:t>
            </a:r>
          </a:p>
        </p:txBody>
      </p:sp>
    </p:spTree>
    <p:extLst>
      <p:ext uri="{BB962C8B-B14F-4D97-AF65-F5344CB8AC3E}">
        <p14:creationId xmlns:p14="http://schemas.microsoft.com/office/powerpoint/2010/main" val="21976332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17414-DCD2-4699-A739-2A8BD2B9FB06}"/>
              </a:ext>
            </a:extLst>
          </p:cNvPr>
          <p:cNvSpPr txBox="1"/>
          <p:nvPr/>
        </p:nvSpPr>
        <p:spPr>
          <a:xfrm>
            <a:off x="0" y="0"/>
            <a:ext cx="8600303" cy="5355312"/>
          </a:xfrm>
          <a:prstGeom prst="rect">
            <a:avLst/>
          </a:prstGeom>
          <a:noFill/>
        </p:spPr>
        <p:txBody>
          <a:bodyPr wrap="square">
            <a:spAutoFit/>
          </a:bodyPr>
          <a:lstStyle/>
          <a:p>
            <a:r>
              <a:rPr lang="en-US" altLang="zh-CN" sz="1800" dirty="0"/>
              <a:t> Ion        </a:t>
            </a:r>
            <a:r>
              <a:rPr lang="en-US" altLang="zh-CN" sz="1800" dirty="0" err="1"/>
              <a:t>dE</a:t>
            </a:r>
            <a:r>
              <a:rPr lang="en-US" altLang="zh-CN" sz="1800" dirty="0"/>
              <a:t>/dx      </a:t>
            </a:r>
            <a:r>
              <a:rPr lang="en-US" altLang="zh-CN" sz="1800" dirty="0" err="1"/>
              <a:t>dE</a:t>
            </a:r>
            <a:r>
              <a:rPr lang="en-US" altLang="zh-CN" sz="1800" dirty="0"/>
              <a:t>/dx     Projected  Longitudinal   Lateral</a:t>
            </a:r>
          </a:p>
          <a:p>
            <a:r>
              <a:rPr lang="en-US" altLang="zh-CN" sz="1800" dirty="0"/>
              <a:t>Energy      Elec.      Nuclear     Range     Straggling   </a:t>
            </a:r>
            <a:r>
              <a:rPr lang="en-US" altLang="zh-CN" sz="1800" dirty="0" err="1"/>
              <a:t>Straggling</a:t>
            </a:r>
            <a:endParaRPr lang="en-US" altLang="zh-CN" sz="1800" dirty="0"/>
          </a:p>
          <a:p>
            <a:r>
              <a:rPr lang="en-US" altLang="zh-CN" sz="1800" dirty="0"/>
              <a:t>  --------------  ---------- ---------- ----------  ----------  ----------</a:t>
            </a:r>
          </a:p>
          <a:p>
            <a:r>
              <a:rPr lang="pt-BR" altLang="zh-CN" sz="1800" dirty="0"/>
              <a:t>75.00 MeV   7.181E+03  7.083E+00   10.29 um     5800 A      7194 A </a:t>
            </a:r>
          </a:p>
          <a:p>
            <a:r>
              <a:rPr lang="pt-BR" altLang="zh-CN" sz="1800" dirty="0"/>
              <a:t>74.00 MeV   7.209E+03  7.163E+00   10.15 um     5761 A      7159 A</a:t>
            </a:r>
          </a:p>
          <a:p>
            <a:r>
              <a:rPr lang="pt-BR" altLang="zh-CN" sz="1800" dirty="0"/>
              <a:t>73.00 MeV   7.237E+03  7.245E+00   10.01 um     5729 A      7124 A </a:t>
            </a:r>
          </a:p>
          <a:p>
            <a:r>
              <a:rPr lang="pt-BR" altLang="zh-CN" sz="1800" dirty="0"/>
              <a:t>72.00 MeV   7.266E+03  7.329E+00     9.87 um     5702 A      7089 A   </a:t>
            </a:r>
          </a:p>
          <a:p>
            <a:r>
              <a:rPr lang="pt-BR" altLang="zh-CN" sz="1800" dirty="0"/>
              <a:t>71.00 MeV   7.294E+03  7.415E+00     9.74 um     5683 A      7054 A   </a:t>
            </a:r>
          </a:p>
          <a:p>
            <a:r>
              <a:rPr lang="pt-BR" altLang="zh-CN" sz="1800" dirty="0"/>
              <a:t>70.00 MeV   7.322E+03  7.504E+00    9.60 um     5669 A      7019 A </a:t>
            </a:r>
          </a:p>
          <a:p>
            <a:r>
              <a:rPr lang="pt-BR" altLang="zh-CN" sz="1800" dirty="0"/>
              <a:t>65.00 MeV   7.470E+03  7.984E+00    8.93 um     5540 A      6845 A </a:t>
            </a:r>
            <a:endParaRPr lang="pt-BR" altLang="zh-CN" dirty="0"/>
          </a:p>
          <a:p>
            <a:r>
              <a:rPr lang="pt-BR" altLang="zh-CN" sz="1800" dirty="0"/>
              <a:t>60.00 MeV   7.621E+03  8.535E+00    8.27 um     5411 A      6672 A </a:t>
            </a:r>
          </a:p>
          <a:p>
            <a:r>
              <a:rPr lang="pt-BR" altLang="zh-CN" sz="1800" dirty="0"/>
              <a:t>55.00 MeV   7.782E+03  9.175E+00    7.62 um     5283 A      6499 A </a:t>
            </a:r>
          </a:p>
          <a:p>
            <a:r>
              <a:rPr lang="pt-BR" altLang="zh-CN" sz="1800" dirty="0"/>
              <a:t>30.00 MeV   8.381E+03  1.509E+01    4.56 um     4703 A      5591 A   </a:t>
            </a:r>
          </a:p>
          <a:p>
            <a:r>
              <a:rPr lang="pt-BR" altLang="zh-CN" sz="1800" dirty="0"/>
              <a:t>32.50 MeV   8.345E+03  1.414E+01    4.86 um     4753 A      5689 A   </a:t>
            </a:r>
          </a:p>
          <a:p>
            <a:r>
              <a:rPr lang="pt-BR" altLang="zh-CN" sz="1800" dirty="0"/>
              <a:t>35.00 MeV   8.298E+03  1.331E+01    5.15 um     4802 A      5785 A   </a:t>
            </a:r>
          </a:p>
          <a:p>
            <a:r>
              <a:rPr lang="pt-BR" altLang="zh-CN" sz="1800" dirty="0"/>
              <a:t>37.50 MeV   8.241E+03  1.258E+01    5.45 um     4850 A      5878 A   </a:t>
            </a:r>
          </a:p>
          <a:p>
            <a:r>
              <a:rPr lang="pt-BR" altLang="zh-CN" sz="1800" dirty="0"/>
              <a:t>40.00 MeV   8.178E+03  1.193E+01    5.76 um     4897 A      5970 A   </a:t>
            </a:r>
          </a:p>
          <a:p>
            <a:r>
              <a:rPr lang="pt-BR" altLang="zh-CN" sz="1800" dirty="0"/>
              <a:t>45.00 MeV   8.039E+03  1.083E+01    6.37 um     5027 A      6149 A   </a:t>
            </a:r>
          </a:p>
          <a:p>
            <a:r>
              <a:rPr lang="pt-BR" altLang="zh-CN" sz="1800" dirty="0"/>
              <a:t>50.00 MeV   7.914E+03  9.929E+00    6.99 um     5156 A      6325 A </a:t>
            </a:r>
          </a:p>
        </p:txBody>
      </p:sp>
      <p:sp>
        <p:nvSpPr>
          <p:cNvPr id="3" name="TextBox 2">
            <a:extLst>
              <a:ext uri="{FF2B5EF4-FFF2-40B4-BE49-F238E27FC236}">
                <a16:creationId xmlns:a16="http://schemas.microsoft.com/office/drawing/2014/main" id="{37D9A205-21AA-4C34-8044-67172D026FED}"/>
              </a:ext>
            </a:extLst>
          </p:cNvPr>
          <p:cNvSpPr txBox="1"/>
          <p:nvPr/>
        </p:nvSpPr>
        <p:spPr>
          <a:xfrm>
            <a:off x="0" y="6211669"/>
            <a:ext cx="8081322" cy="646331"/>
          </a:xfrm>
          <a:prstGeom prst="rect">
            <a:avLst/>
          </a:prstGeom>
          <a:noFill/>
        </p:spPr>
        <p:txBody>
          <a:bodyPr wrap="square">
            <a:spAutoFit/>
          </a:bodyPr>
          <a:lstStyle/>
          <a:p>
            <a:r>
              <a:rPr lang="en-US" altLang="zh-CN" sz="1800" dirty="0">
                <a:solidFill>
                  <a:srgbClr val="008000"/>
                </a:solidFill>
                <a:latin typeface="Arial" panose="020B0604020202020204" pitchFamily="34" charset="0"/>
              </a:rPr>
              <a:t>The stopping power of 75-MeV 24Mg in gold is approximately 7.2 MeV/um</a:t>
            </a:r>
          </a:p>
          <a:p>
            <a:r>
              <a:rPr lang="en-US" altLang="zh-CN" dirty="0">
                <a:solidFill>
                  <a:srgbClr val="008000"/>
                </a:solidFill>
                <a:latin typeface="Arial" panose="020B0604020202020204" pitchFamily="34" charset="0"/>
              </a:rPr>
              <a:t>75-MeV 24Mg ions pass through 0.2 um thick gold lose 1.5 MeV</a:t>
            </a:r>
            <a:endParaRPr lang="en-US" altLang="zh-CN" sz="1800" dirty="0">
              <a:solidFill>
                <a:srgbClr val="008000"/>
              </a:solidFill>
              <a:latin typeface="Arial" panose="020B0604020202020204" pitchFamily="34" charset="0"/>
            </a:endParaRPr>
          </a:p>
        </p:txBody>
      </p:sp>
      <p:pic>
        <p:nvPicPr>
          <p:cNvPr id="5" name="Picture 4">
            <a:extLst>
              <a:ext uri="{FF2B5EF4-FFF2-40B4-BE49-F238E27FC236}">
                <a16:creationId xmlns:a16="http://schemas.microsoft.com/office/drawing/2014/main" id="{16BB85A7-F9B6-4011-BD87-524EC707E9D0}"/>
              </a:ext>
            </a:extLst>
          </p:cNvPr>
          <p:cNvPicPr>
            <a:picLocks noChangeAspect="1"/>
          </p:cNvPicPr>
          <p:nvPr/>
        </p:nvPicPr>
        <p:blipFill>
          <a:blip r:embed="rId2"/>
          <a:stretch>
            <a:fillRect/>
          </a:stretch>
        </p:blipFill>
        <p:spPr>
          <a:xfrm>
            <a:off x="4791075" y="1260597"/>
            <a:ext cx="4352925" cy="4829175"/>
          </a:xfrm>
          <a:prstGeom prst="rect">
            <a:avLst/>
          </a:prstGeom>
        </p:spPr>
      </p:pic>
    </p:spTree>
    <p:extLst>
      <p:ext uri="{BB962C8B-B14F-4D97-AF65-F5344CB8AC3E}">
        <p14:creationId xmlns:p14="http://schemas.microsoft.com/office/powerpoint/2010/main" val="192531157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9D0BE-DEDB-45A5-990E-B0A09BFBE78A}"/>
              </a:ext>
            </a:extLst>
          </p:cNvPr>
          <p:cNvPicPr>
            <a:picLocks noChangeAspect="1"/>
          </p:cNvPicPr>
          <p:nvPr/>
        </p:nvPicPr>
        <p:blipFill>
          <a:blip r:embed="rId2"/>
          <a:stretch>
            <a:fillRect/>
          </a:stretch>
        </p:blipFill>
        <p:spPr>
          <a:xfrm>
            <a:off x="0" y="3429000"/>
            <a:ext cx="7937938" cy="3429000"/>
          </a:xfrm>
          <a:prstGeom prst="rect">
            <a:avLst/>
          </a:prstGeom>
        </p:spPr>
      </p:pic>
      <p:pic>
        <p:nvPicPr>
          <p:cNvPr id="4" name="Picture 3">
            <a:extLst>
              <a:ext uri="{FF2B5EF4-FFF2-40B4-BE49-F238E27FC236}">
                <a16:creationId xmlns:a16="http://schemas.microsoft.com/office/drawing/2014/main" id="{CC9D5DAF-DBCB-434A-AFF7-B2B1ABB75542}"/>
              </a:ext>
            </a:extLst>
          </p:cNvPr>
          <p:cNvPicPr>
            <a:picLocks noChangeAspect="1"/>
          </p:cNvPicPr>
          <p:nvPr/>
        </p:nvPicPr>
        <p:blipFill>
          <a:blip r:embed="rId3"/>
          <a:stretch>
            <a:fillRect/>
          </a:stretch>
        </p:blipFill>
        <p:spPr>
          <a:xfrm>
            <a:off x="0" y="0"/>
            <a:ext cx="7937938" cy="3398625"/>
          </a:xfrm>
          <a:prstGeom prst="rect">
            <a:avLst/>
          </a:prstGeom>
        </p:spPr>
      </p:pic>
      <p:sp>
        <p:nvSpPr>
          <p:cNvPr id="5" name="TextBox 4">
            <a:extLst>
              <a:ext uri="{FF2B5EF4-FFF2-40B4-BE49-F238E27FC236}">
                <a16:creationId xmlns:a16="http://schemas.microsoft.com/office/drawing/2014/main" id="{11EEF8B0-D7E8-4635-9A9C-09F502DC83BC}"/>
              </a:ext>
            </a:extLst>
          </p:cNvPr>
          <p:cNvSpPr txBox="1"/>
          <p:nvPr/>
        </p:nvSpPr>
        <p:spPr>
          <a:xfrm>
            <a:off x="5620133" y="163967"/>
            <a:ext cx="2317805" cy="1938992"/>
          </a:xfrm>
          <a:prstGeom prst="rect">
            <a:avLst/>
          </a:prstGeom>
          <a:noFill/>
        </p:spPr>
        <p:txBody>
          <a:bodyPr wrap="square" rtlCol="0">
            <a:spAutoFit/>
          </a:bodyPr>
          <a:lstStyle/>
          <a:p>
            <a:r>
              <a:rPr lang="en-US" altLang="zh-CN" dirty="0">
                <a:solidFill>
                  <a:srgbClr val="0000FF"/>
                </a:solidFill>
                <a:latin typeface="Cambria" panose="02040503050406030204" pitchFamily="18" charset="0"/>
                <a:ea typeface="Cambria" panose="02040503050406030204" pitchFamily="18" charset="0"/>
              </a:rPr>
              <a:t>E</a:t>
            </a:r>
            <a:r>
              <a:rPr lang="en-US" altLang="zh-CN" baseline="-25000" dirty="0">
                <a:solidFill>
                  <a:srgbClr val="0000FF"/>
                </a:solidFill>
                <a:latin typeface="Cambria" panose="02040503050406030204" pitchFamily="18" charset="0"/>
                <a:ea typeface="Cambria" panose="02040503050406030204" pitchFamily="18" charset="0"/>
              </a:rPr>
              <a:t>3He</a:t>
            </a:r>
            <a:r>
              <a:rPr lang="en-US" altLang="zh-CN" dirty="0">
                <a:solidFill>
                  <a:srgbClr val="0000FF"/>
                </a:solidFill>
                <a:latin typeface="Cambria" panose="02040503050406030204" pitchFamily="18" charset="0"/>
                <a:ea typeface="Cambria" panose="02040503050406030204" pitchFamily="18" charset="0"/>
              </a:rPr>
              <a:t> = 35 keV</a:t>
            </a:r>
          </a:p>
          <a:p>
            <a:r>
              <a:rPr lang="en-US" altLang="zh-CN" dirty="0">
                <a:solidFill>
                  <a:srgbClr val="0000FF"/>
                </a:solidFill>
                <a:latin typeface="Cambria" panose="02040503050406030204" pitchFamily="18" charset="0"/>
                <a:ea typeface="Cambria" panose="02040503050406030204" pitchFamily="18" charset="0"/>
              </a:rPr>
              <a:t>Depth = 0.1(1) μm</a:t>
            </a:r>
          </a:p>
          <a:p>
            <a:r>
              <a:rPr lang="en-US" altLang="zh-CN" dirty="0">
                <a:solidFill>
                  <a:srgbClr val="0000FF"/>
                </a:solidFill>
                <a:latin typeface="Cambria" panose="02040503050406030204" pitchFamily="18" charset="0"/>
                <a:ea typeface="Cambria" panose="02040503050406030204" pitchFamily="18" charset="0"/>
              </a:rPr>
              <a:t>E</a:t>
            </a:r>
            <a:r>
              <a:rPr lang="en-US" altLang="zh-CN" baseline="-25000" dirty="0">
                <a:solidFill>
                  <a:srgbClr val="0000FF"/>
                </a:solidFill>
                <a:latin typeface="Cambria" panose="02040503050406030204" pitchFamily="18" charset="0"/>
                <a:ea typeface="Cambria" panose="02040503050406030204" pitchFamily="18" charset="0"/>
              </a:rPr>
              <a:t>24Mg beam</a:t>
            </a:r>
            <a:r>
              <a:rPr lang="en-US" altLang="zh-CN" dirty="0">
                <a:solidFill>
                  <a:srgbClr val="0000FF"/>
                </a:solidFill>
                <a:latin typeface="Cambria" panose="02040503050406030204" pitchFamily="18" charset="0"/>
                <a:ea typeface="Cambria" panose="02040503050406030204" pitchFamily="18" charset="0"/>
              </a:rPr>
              <a:t> = 75 MeV</a:t>
            </a:r>
          </a:p>
          <a:p>
            <a:endParaRPr lang="en-US" altLang="zh-CN" baseline="-25000" dirty="0">
              <a:latin typeface="Cambria" panose="02040503050406030204" pitchFamily="18" charset="0"/>
              <a:ea typeface="Cambria" panose="02040503050406030204" pitchFamily="18" charset="0"/>
            </a:endParaRPr>
          </a:p>
          <a:p>
            <a:r>
              <a:rPr lang="en-US" altLang="zh-CN" dirty="0">
                <a:solidFill>
                  <a:srgbClr val="FF0000"/>
                </a:solidFill>
                <a:latin typeface="Cambria" panose="02040503050406030204" pitchFamily="18" charset="0"/>
                <a:ea typeface="Cambria" panose="02040503050406030204" pitchFamily="18" charset="0"/>
              </a:rPr>
              <a:t>E</a:t>
            </a:r>
            <a:r>
              <a:rPr lang="en-US" altLang="zh-CN" baseline="-25000" dirty="0">
                <a:solidFill>
                  <a:srgbClr val="FF0000"/>
                </a:solidFill>
                <a:latin typeface="Cambria" panose="02040503050406030204" pitchFamily="18" charset="0"/>
                <a:ea typeface="Cambria" panose="02040503050406030204" pitchFamily="18" charset="0"/>
              </a:rPr>
              <a:t>3He</a:t>
            </a:r>
            <a:r>
              <a:rPr lang="en-US" altLang="zh-CN" dirty="0">
                <a:solidFill>
                  <a:srgbClr val="FF0000"/>
                </a:solidFill>
                <a:latin typeface="Cambria" panose="02040503050406030204" pitchFamily="18" charset="0"/>
                <a:ea typeface="Cambria" panose="02040503050406030204" pitchFamily="18" charset="0"/>
              </a:rPr>
              <a:t> = 3000 keV</a:t>
            </a:r>
          </a:p>
          <a:p>
            <a:r>
              <a:rPr lang="en-US" altLang="zh-CN" dirty="0">
                <a:solidFill>
                  <a:srgbClr val="FF0000"/>
                </a:solidFill>
                <a:latin typeface="Cambria" panose="02040503050406030204" pitchFamily="18" charset="0"/>
                <a:ea typeface="Cambria" panose="02040503050406030204" pitchFamily="18" charset="0"/>
              </a:rPr>
              <a:t>Depth = 4.7(4) μm</a:t>
            </a:r>
          </a:p>
          <a:p>
            <a:r>
              <a:rPr lang="en-US" altLang="zh-CN" dirty="0">
                <a:solidFill>
                  <a:srgbClr val="FF0000"/>
                </a:solidFill>
                <a:latin typeface="Cambria" panose="02040503050406030204" pitchFamily="18" charset="0"/>
                <a:ea typeface="Cambria" panose="02040503050406030204" pitchFamily="18" charset="0"/>
              </a:rPr>
              <a:t>E</a:t>
            </a:r>
            <a:r>
              <a:rPr lang="en-US" altLang="zh-CN" baseline="-25000" dirty="0">
                <a:solidFill>
                  <a:srgbClr val="FF0000"/>
                </a:solidFill>
                <a:latin typeface="Cambria" panose="02040503050406030204" pitchFamily="18" charset="0"/>
                <a:ea typeface="Cambria" panose="02040503050406030204" pitchFamily="18" charset="0"/>
              </a:rPr>
              <a:t>24Mg beam</a:t>
            </a:r>
            <a:r>
              <a:rPr lang="en-US" altLang="zh-CN" dirty="0">
                <a:solidFill>
                  <a:srgbClr val="FF0000"/>
                </a:solidFill>
                <a:latin typeface="Cambria" panose="02040503050406030204" pitchFamily="18" charset="0"/>
                <a:ea typeface="Cambria" panose="02040503050406030204" pitchFamily="18" charset="0"/>
              </a:rPr>
              <a:t> = 106 MeV</a:t>
            </a:r>
          </a:p>
        </p:txBody>
      </p:sp>
      <p:sp>
        <p:nvSpPr>
          <p:cNvPr id="7" name="TextBox 6">
            <a:extLst>
              <a:ext uri="{FF2B5EF4-FFF2-40B4-BE49-F238E27FC236}">
                <a16:creationId xmlns:a16="http://schemas.microsoft.com/office/drawing/2014/main" id="{9645EBED-B5F8-4379-8ED2-2E6ACEEBAC4B}"/>
              </a:ext>
            </a:extLst>
          </p:cNvPr>
          <p:cNvSpPr txBox="1"/>
          <p:nvPr/>
        </p:nvSpPr>
        <p:spPr>
          <a:xfrm>
            <a:off x="3338216" y="163967"/>
            <a:ext cx="1261505" cy="369332"/>
          </a:xfrm>
          <a:prstGeom prst="rect">
            <a:avLst/>
          </a:prstGeom>
          <a:noFill/>
        </p:spPr>
        <p:txBody>
          <a:bodyPr wrap="square">
            <a:spAutoFit/>
          </a:bodyPr>
          <a:lstStyle/>
          <a:p>
            <a:r>
              <a:rPr lang="en-US" altLang="zh-CN" dirty="0">
                <a:latin typeface="Cambria" panose="02040503050406030204" pitchFamily="18" charset="0"/>
                <a:ea typeface="Cambria" panose="02040503050406030204" pitchFamily="18" charset="0"/>
              </a:rPr>
              <a:t>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 PID</a:t>
            </a:r>
          </a:p>
        </p:txBody>
      </p:sp>
      <p:sp>
        <p:nvSpPr>
          <p:cNvPr id="8" name="TextBox 7">
            <a:extLst>
              <a:ext uri="{FF2B5EF4-FFF2-40B4-BE49-F238E27FC236}">
                <a16:creationId xmlns:a16="http://schemas.microsoft.com/office/drawing/2014/main" id="{3BEE2BF1-01CE-4F8E-8205-DFFF803D57AB}"/>
              </a:ext>
            </a:extLst>
          </p:cNvPr>
          <p:cNvSpPr txBox="1"/>
          <p:nvPr/>
        </p:nvSpPr>
        <p:spPr>
          <a:xfrm>
            <a:off x="5620133" y="3568232"/>
            <a:ext cx="2317805" cy="1938992"/>
          </a:xfrm>
          <a:prstGeom prst="rect">
            <a:avLst/>
          </a:prstGeom>
          <a:noFill/>
        </p:spPr>
        <p:txBody>
          <a:bodyPr wrap="square" rtlCol="0">
            <a:spAutoFit/>
          </a:bodyPr>
          <a:lstStyle/>
          <a:p>
            <a:r>
              <a:rPr lang="en-US" altLang="zh-CN" dirty="0">
                <a:solidFill>
                  <a:srgbClr val="0000FF"/>
                </a:solidFill>
                <a:latin typeface="Cambria" panose="02040503050406030204" pitchFamily="18" charset="0"/>
                <a:ea typeface="Cambria" panose="02040503050406030204" pitchFamily="18" charset="0"/>
              </a:rPr>
              <a:t>E</a:t>
            </a:r>
            <a:r>
              <a:rPr lang="en-US" altLang="zh-CN" baseline="-25000" dirty="0">
                <a:solidFill>
                  <a:srgbClr val="0000FF"/>
                </a:solidFill>
                <a:latin typeface="Cambria" panose="02040503050406030204" pitchFamily="18" charset="0"/>
                <a:ea typeface="Cambria" panose="02040503050406030204" pitchFamily="18" charset="0"/>
              </a:rPr>
              <a:t>3He</a:t>
            </a:r>
            <a:r>
              <a:rPr lang="en-US" altLang="zh-CN" dirty="0">
                <a:solidFill>
                  <a:srgbClr val="0000FF"/>
                </a:solidFill>
                <a:latin typeface="Cambria" panose="02040503050406030204" pitchFamily="18" charset="0"/>
                <a:ea typeface="Cambria" panose="02040503050406030204" pitchFamily="18" charset="0"/>
              </a:rPr>
              <a:t> = 35 keV</a:t>
            </a:r>
          </a:p>
          <a:p>
            <a:r>
              <a:rPr lang="en-US" altLang="zh-CN" dirty="0">
                <a:solidFill>
                  <a:srgbClr val="0000FF"/>
                </a:solidFill>
                <a:latin typeface="Cambria" panose="02040503050406030204" pitchFamily="18" charset="0"/>
                <a:ea typeface="Cambria" panose="02040503050406030204" pitchFamily="18" charset="0"/>
              </a:rPr>
              <a:t>Depth = 0.1(1) μm</a:t>
            </a:r>
          </a:p>
          <a:p>
            <a:r>
              <a:rPr lang="en-US" altLang="zh-CN" dirty="0">
                <a:solidFill>
                  <a:srgbClr val="0000FF"/>
                </a:solidFill>
                <a:latin typeface="Cambria" panose="02040503050406030204" pitchFamily="18" charset="0"/>
                <a:ea typeface="Cambria" panose="02040503050406030204" pitchFamily="18" charset="0"/>
              </a:rPr>
              <a:t>E</a:t>
            </a:r>
            <a:r>
              <a:rPr lang="en-US" altLang="zh-CN" baseline="-25000" dirty="0">
                <a:solidFill>
                  <a:srgbClr val="0000FF"/>
                </a:solidFill>
                <a:latin typeface="Cambria" panose="02040503050406030204" pitchFamily="18" charset="0"/>
                <a:ea typeface="Cambria" panose="02040503050406030204" pitchFamily="18" charset="0"/>
              </a:rPr>
              <a:t>24Mg beam</a:t>
            </a:r>
            <a:r>
              <a:rPr lang="en-US" altLang="zh-CN" dirty="0">
                <a:solidFill>
                  <a:srgbClr val="0000FF"/>
                </a:solidFill>
                <a:latin typeface="Cambria" panose="02040503050406030204" pitchFamily="18" charset="0"/>
                <a:ea typeface="Cambria" panose="02040503050406030204" pitchFamily="18" charset="0"/>
              </a:rPr>
              <a:t> = 75 MeV</a:t>
            </a:r>
          </a:p>
          <a:p>
            <a:endParaRPr lang="en-US" altLang="zh-CN" baseline="-25000" dirty="0">
              <a:latin typeface="Cambria" panose="02040503050406030204" pitchFamily="18" charset="0"/>
              <a:ea typeface="Cambria" panose="02040503050406030204" pitchFamily="18" charset="0"/>
            </a:endParaRPr>
          </a:p>
          <a:p>
            <a:r>
              <a:rPr lang="en-US" altLang="zh-CN" dirty="0">
                <a:solidFill>
                  <a:srgbClr val="FF0000"/>
                </a:solidFill>
                <a:latin typeface="Cambria" panose="02040503050406030204" pitchFamily="18" charset="0"/>
                <a:ea typeface="Cambria" panose="02040503050406030204" pitchFamily="18" charset="0"/>
              </a:rPr>
              <a:t>E</a:t>
            </a:r>
            <a:r>
              <a:rPr lang="en-US" altLang="zh-CN" baseline="-25000" dirty="0">
                <a:solidFill>
                  <a:srgbClr val="FF0000"/>
                </a:solidFill>
                <a:latin typeface="Cambria" panose="02040503050406030204" pitchFamily="18" charset="0"/>
                <a:ea typeface="Cambria" panose="02040503050406030204" pitchFamily="18" charset="0"/>
              </a:rPr>
              <a:t>3He</a:t>
            </a:r>
            <a:r>
              <a:rPr lang="en-US" altLang="zh-CN" dirty="0">
                <a:solidFill>
                  <a:srgbClr val="FF0000"/>
                </a:solidFill>
                <a:latin typeface="Cambria" panose="02040503050406030204" pitchFamily="18" charset="0"/>
                <a:ea typeface="Cambria" panose="02040503050406030204" pitchFamily="18" charset="0"/>
              </a:rPr>
              <a:t> = 3000 keV</a:t>
            </a:r>
          </a:p>
          <a:p>
            <a:r>
              <a:rPr lang="en-US" altLang="zh-CN" dirty="0">
                <a:solidFill>
                  <a:srgbClr val="FF0000"/>
                </a:solidFill>
                <a:latin typeface="Cambria" panose="02040503050406030204" pitchFamily="18" charset="0"/>
                <a:ea typeface="Cambria" panose="02040503050406030204" pitchFamily="18" charset="0"/>
              </a:rPr>
              <a:t>Depth = 4.7(4) μm</a:t>
            </a:r>
          </a:p>
          <a:p>
            <a:r>
              <a:rPr lang="en-US" altLang="zh-CN" dirty="0">
                <a:solidFill>
                  <a:srgbClr val="FF0000"/>
                </a:solidFill>
                <a:latin typeface="Cambria" panose="02040503050406030204" pitchFamily="18" charset="0"/>
                <a:ea typeface="Cambria" panose="02040503050406030204" pitchFamily="18" charset="0"/>
              </a:rPr>
              <a:t>E</a:t>
            </a:r>
            <a:r>
              <a:rPr lang="en-US" altLang="zh-CN" baseline="-25000" dirty="0">
                <a:solidFill>
                  <a:srgbClr val="FF0000"/>
                </a:solidFill>
                <a:latin typeface="Cambria" panose="02040503050406030204" pitchFamily="18" charset="0"/>
                <a:ea typeface="Cambria" panose="02040503050406030204" pitchFamily="18" charset="0"/>
              </a:rPr>
              <a:t>24Mg beam</a:t>
            </a:r>
            <a:r>
              <a:rPr lang="en-US" altLang="zh-CN" dirty="0">
                <a:solidFill>
                  <a:srgbClr val="FF0000"/>
                </a:solidFill>
                <a:latin typeface="Cambria" panose="02040503050406030204" pitchFamily="18" charset="0"/>
                <a:ea typeface="Cambria" panose="02040503050406030204" pitchFamily="18" charset="0"/>
              </a:rPr>
              <a:t> = 106 MeV</a:t>
            </a:r>
          </a:p>
        </p:txBody>
      </p:sp>
      <p:sp>
        <p:nvSpPr>
          <p:cNvPr id="9" name="TextBox 8">
            <a:extLst>
              <a:ext uri="{FF2B5EF4-FFF2-40B4-BE49-F238E27FC236}">
                <a16:creationId xmlns:a16="http://schemas.microsoft.com/office/drawing/2014/main" id="{E1871670-3448-4539-994C-752F159CB19E}"/>
              </a:ext>
            </a:extLst>
          </p:cNvPr>
          <p:cNvSpPr txBox="1"/>
          <p:nvPr/>
        </p:nvSpPr>
        <p:spPr>
          <a:xfrm>
            <a:off x="2286001" y="3660929"/>
            <a:ext cx="1844164" cy="1200329"/>
          </a:xfrm>
          <a:prstGeom prst="rect">
            <a:avLst/>
          </a:prstGeom>
          <a:noFill/>
        </p:spPr>
        <p:txBody>
          <a:bodyPr wrap="square">
            <a:spAutoFit/>
          </a:bodyPr>
          <a:lstStyle/>
          <a:p>
            <a:r>
              <a:rPr lang="en-US" altLang="zh-CN" dirty="0">
                <a:latin typeface="Cambria" panose="02040503050406030204" pitchFamily="18" charset="0"/>
                <a:ea typeface="Cambria" panose="02040503050406030204" pitchFamily="18" charset="0"/>
              </a:rPr>
              <a:t>Doppler-shifted 7335-keV γ ray from 23Mg 7786-keV state</a:t>
            </a:r>
          </a:p>
        </p:txBody>
      </p:sp>
    </p:spTree>
    <p:extLst>
      <p:ext uri="{BB962C8B-B14F-4D97-AF65-F5344CB8AC3E}">
        <p14:creationId xmlns:p14="http://schemas.microsoft.com/office/powerpoint/2010/main" val="35784223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F108B-D9FE-4F29-BF80-5D7660B30A0F}"/>
              </a:ext>
            </a:extLst>
          </p:cNvPr>
          <p:cNvPicPr>
            <a:picLocks noChangeAspect="1"/>
          </p:cNvPicPr>
          <p:nvPr/>
        </p:nvPicPr>
        <p:blipFill>
          <a:blip r:embed="rId2"/>
          <a:stretch>
            <a:fillRect/>
          </a:stretch>
        </p:blipFill>
        <p:spPr>
          <a:xfrm>
            <a:off x="0" y="1"/>
            <a:ext cx="4572000" cy="3818860"/>
          </a:xfrm>
          <a:prstGeom prst="rect">
            <a:avLst/>
          </a:prstGeom>
        </p:spPr>
      </p:pic>
      <p:pic>
        <p:nvPicPr>
          <p:cNvPr id="5" name="Picture 4">
            <a:extLst>
              <a:ext uri="{FF2B5EF4-FFF2-40B4-BE49-F238E27FC236}">
                <a16:creationId xmlns:a16="http://schemas.microsoft.com/office/drawing/2014/main" id="{47C911E4-DA5A-4058-99A2-DF25E24D761C}"/>
              </a:ext>
            </a:extLst>
          </p:cNvPr>
          <p:cNvPicPr>
            <a:picLocks noChangeAspect="1"/>
          </p:cNvPicPr>
          <p:nvPr/>
        </p:nvPicPr>
        <p:blipFill>
          <a:blip r:embed="rId3"/>
          <a:stretch>
            <a:fillRect/>
          </a:stretch>
        </p:blipFill>
        <p:spPr>
          <a:xfrm>
            <a:off x="4324350" y="90156"/>
            <a:ext cx="4819650" cy="3638550"/>
          </a:xfrm>
          <a:prstGeom prst="rect">
            <a:avLst/>
          </a:prstGeom>
        </p:spPr>
      </p:pic>
      <p:sp>
        <p:nvSpPr>
          <p:cNvPr id="6" name="TextBox 5">
            <a:extLst>
              <a:ext uri="{FF2B5EF4-FFF2-40B4-BE49-F238E27FC236}">
                <a16:creationId xmlns:a16="http://schemas.microsoft.com/office/drawing/2014/main" id="{B09376CC-11E5-430A-9834-C7CDCBE7AE96}"/>
              </a:ext>
            </a:extLst>
          </p:cNvPr>
          <p:cNvSpPr txBox="1"/>
          <p:nvPr/>
        </p:nvSpPr>
        <p:spPr>
          <a:xfrm>
            <a:off x="7553786" y="2814315"/>
            <a:ext cx="692818" cy="461665"/>
          </a:xfrm>
          <a:prstGeom prst="rect">
            <a:avLst/>
          </a:prstGeom>
          <a:noFill/>
        </p:spPr>
        <p:txBody>
          <a:bodyPr wrap="none" rtlCol="0">
            <a:spAutoFit/>
          </a:bodyPr>
          <a:lstStyle/>
          <a:p>
            <a:r>
              <a:rPr lang="en-US" altLang="zh-CN" sz="2400" b="1" baseline="30000" dirty="0">
                <a:solidFill>
                  <a:srgbClr val="FF0000"/>
                </a:solidFill>
                <a:latin typeface="Cambria" panose="02040503050406030204" pitchFamily="18" charset="0"/>
                <a:ea typeface="Cambria" panose="02040503050406030204" pitchFamily="18" charset="0"/>
              </a:rPr>
              <a:t>4</a:t>
            </a:r>
            <a:r>
              <a:rPr lang="en-US" altLang="zh-CN" sz="2400" b="1" dirty="0">
                <a:solidFill>
                  <a:srgbClr val="FF0000"/>
                </a:solidFill>
                <a:latin typeface="Cambria" panose="02040503050406030204" pitchFamily="18" charset="0"/>
                <a:ea typeface="Cambria" panose="02040503050406030204" pitchFamily="18" charset="0"/>
              </a:rPr>
              <a:t>He</a:t>
            </a:r>
            <a:endParaRPr lang="zh-CN" altLang="en-US" sz="2400" b="1" dirty="0">
              <a:solidFill>
                <a:srgbClr val="FF0000"/>
              </a:solidFill>
              <a:latin typeface="Cambria" panose="02040503050406030204" pitchFamily="18" charset="0"/>
            </a:endParaRPr>
          </a:p>
        </p:txBody>
      </p:sp>
      <p:sp>
        <p:nvSpPr>
          <p:cNvPr id="7" name="TextBox 6">
            <a:extLst>
              <a:ext uri="{FF2B5EF4-FFF2-40B4-BE49-F238E27FC236}">
                <a16:creationId xmlns:a16="http://schemas.microsoft.com/office/drawing/2014/main" id="{9C185E6A-DB7C-4605-A4AA-81FD4E0E4530}"/>
              </a:ext>
            </a:extLst>
          </p:cNvPr>
          <p:cNvSpPr txBox="1"/>
          <p:nvPr/>
        </p:nvSpPr>
        <p:spPr>
          <a:xfrm>
            <a:off x="6440665" y="1360298"/>
            <a:ext cx="587020" cy="461665"/>
          </a:xfrm>
          <a:prstGeom prst="rect">
            <a:avLst/>
          </a:prstGeom>
          <a:noFill/>
        </p:spPr>
        <p:txBody>
          <a:bodyPr wrap="none" rtlCol="0">
            <a:spAutoFit/>
          </a:bodyPr>
          <a:lstStyle/>
          <a:p>
            <a:r>
              <a:rPr lang="en-US" altLang="zh-CN" sz="2400" b="1" baseline="30000" dirty="0">
                <a:solidFill>
                  <a:srgbClr val="00B0F0"/>
                </a:solidFill>
                <a:latin typeface="Cambria" panose="02040503050406030204" pitchFamily="18" charset="0"/>
                <a:ea typeface="Cambria" panose="02040503050406030204" pitchFamily="18" charset="0"/>
              </a:rPr>
              <a:t>31</a:t>
            </a:r>
            <a:r>
              <a:rPr lang="en-US" altLang="zh-CN" sz="2400" b="1" dirty="0">
                <a:solidFill>
                  <a:srgbClr val="00B0F0"/>
                </a:solidFill>
                <a:latin typeface="Cambria" panose="02040503050406030204" pitchFamily="18" charset="0"/>
                <a:ea typeface="Cambria" panose="02040503050406030204" pitchFamily="18" charset="0"/>
              </a:rPr>
              <a:t>S</a:t>
            </a:r>
            <a:endParaRPr lang="zh-CN" altLang="en-US" sz="2400" b="1" dirty="0">
              <a:solidFill>
                <a:srgbClr val="00B0F0"/>
              </a:solidFill>
              <a:latin typeface="Cambria" panose="02040503050406030204" pitchFamily="18" charset="0"/>
            </a:endParaRPr>
          </a:p>
        </p:txBody>
      </p:sp>
      <p:sp>
        <p:nvSpPr>
          <p:cNvPr id="8" name="TextBox 7">
            <a:extLst>
              <a:ext uri="{FF2B5EF4-FFF2-40B4-BE49-F238E27FC236}">
                <a16:creationId xmlns:a16="http://schemas.microsoft.com/office/drawing/2014/main" id="{A5437177-07ED-4793-A84B-8806A949587A}"/>
              </a:ext>
            </a:extLst>
          </p:cNvPr>
          <p:cNvSpPr txBox="1"/>
          <p:nvPr/>
        </p:nvSpPr>
        <p:spPr>
          <a:xfrm>
            <a:off x="5599951" y="2361402"/>
            <a:ext cx="749629" cy="369332"/>
          </a:xfrm>
          <a:prstGeom prst="rect">
            <a:avLst/>
          </a:prstGeom>
          <a:noFill/>
        </p:spPr>
        <p:txBody>
          <a:bodyPr wrap="none" rtlCol="0">
            <a:spAutoFit/>
          </a:bodyPr>
          <a:lstStyle/>
          <a:p>
            <a:r>
              <a:rPr lang="en-US" altLang="zh-CN" b="1" dirty="0">
                <a:solidFill>
                  <a:schemeClr val="accent5"/>
                </a:solidFill>
              </a:rPr>
              <a:t>depth</a:t>
            </a:r>
            <a:endParaRPr lang="zh-CN" altLang="en-US" b="1" dirty="0">
              <a:solidFill>
                <a:schemeClr val="accent5"/>
              </a:solidFill>
            </a:endParaRPr>
          </a:p>
        </p:txBody>
      </p:sp>
      <p:sp>
        <p:nvSpPr>
          <p:cNvPr id="9" name="TextBox 8">
            <a:extLst>
              <a:ext uri="{FF2B5EF4-FFF2-40B4-BE49-F238E27FC236}">
                <a16:creationId xmlns:a16="http://schemas.microsoft.com/office/drawing/2014/main" id="{094E5540-D6A2-4FA3-9901-7A8AEB577152}"/>
              </a:ext>
            </a:extLst>
          </p:cNvPr>
          <p:cNvSpPr txBox="1"/>
          <p:nvPr/>
        </p:nvSpPr>
        <p:spPr>
          <a:xfrm>
            <a:off x="7114691" y="90156"/>
            <a:ext cx="878189" cy="461665"/>
          </a:xfrm>
          <a:prstGeom prst="rect">
            <a:avLst/>
          </a:prstGeom>
          <a:noFill/>
        </p:spPr>
        <p:txBody>
          <a:bodyPr wrap="none" rtlCol="0">
            <a:spAutoFit/>
          </a:bodyPr>
          <a:lstStyle/>
          <a:p>
            <a:r>
              <a:rPr lang="en-US" altLang="zh-CN" sz="2400" b="1" i="1" dirty="0">
                <a:solidFill>
                  <a:srgbClr val="00FF00"/>
                </a:solidFill>
                <a:latin typeface="Cambria" panose="02040503050406030204" pitchFamily="18" charset="0"/>
                <a:ea typeface="Cambria" panose="02040503050406030204" pitchFamily="18" charset="0"/>
              </a:rPr>
              <a:t>γ</a:t>
            </a:r>
            <a:r>
              <a:rPr lang="en-US" altLang="zh-CN" sz="2400" b="1" dirty="0">
                <a:solidFill>
                  <a:srgbClr val="00FF00"/>
                </a:solidFill>
                <a:latin typeface="Cambria" panose="02040503050406030204" pitchFamily="18" charset="0"/>
                <a:ea typeface="Cambria" panose="02040503050406030204" pitchFamily="18" charset="0"/>
              </a:rPr>
              <a:t> ray</a:t>
            </a:r>
            <a:endParaRPr lang="zh-CN" altLang="en-US" sz="2400" b="1" dirty="0">
              <a:solidFill>
                <a:srgbClr val="00FF00"/>
              </a:solidFill>
              <a:latin typeface="Cambria" panose="02040503050406030204" pitchFamily="18" charset="0"/>
            </a:endParaRPr>
          </a:p>
        </p:txBody>
      </p:sp>
      <p:sp>
        <p:nvSpPr>
          <p:cNvPr id="12" name="TextBox 11">
            <a:extLst>
              <a:ext uri="{FF2B5EF4-FFF2-40B4-BE49-F238E27FC236}">
                <a16:creationId xmlns:a16="http://schemas.microsoft.com/office/drawing/2014/main" id="{85C0FFA6-5D9E-4994-9B72-FABFBC60836E}"/>
              </a:ext>
            </a:extLst>
          </p:cNvPr>
          <p:cNvSpPr txBox="1"/>
          <p:nvPr/>
        </p:nvSpPr>
        <p:spPr>
          <a:xfrm>
            <a:off x="4618636" y="3275980"/>
            <a:ext cx="934679" cy="369332"/>
          </a:xfrm>
          <a:prstGeom prst="rect">
            <a:avLst/>
          </a:prstGeom>
          <a:noFill/>
        </p:spPr>
        <p:txBody>
          <a:bodyPr wrap="none" rtlCol="0">
            <a:spAutoFit/>
          </a:bodyPr>
          <a:lstStyle/>
          <a:p>
            <a:r>
              <a:rPr lang="en-US" altLang="zh-CN" b="1" dirty="0">
                <a:solidFill>
                  <a:schemeClr val="accent6">
                    <a:lumMod val="20000"/>
                    <a:lumOff val="80000"/>
                  </a:schemeClr>
                </a:solidFill>
              </a:rPr>
              <a:t>vacuum</a:t>
            </a:r>
            <a:endParaRPr lang="zh-CN" altLang="en-US" b="1"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C4C5F7F9-2786-4C05-9533-0262F2EA9748}"/>
              </a:ext>
            </a:extLst>
          </p:cNvPr>
          <p:cNvSpPr txBox="1"/>
          <p:nvPr/>
        </p:nvSpPr>
        <p:spPr>
          <a:xfrm>
            <a:off x="5670510" y="3275980"/>
            <a:ext cx="594393" cy="369332"/>
          </a:xfrm>
          <a:prstGeom prst="rect">
            <a:avLst/>
          </a:prstGeom>
          <a:noFill/>
        </p:spPr>
        <p:txBody>
          <a:bodyPr wrap="none" rtlCol="0">
            <a:spAutoFit/>
          </a:bodyPr>
          <a:lstStyle/>
          <a:p>
            <a:r>
              <a:rPr lang="en-US" altLang="zh-CN" b="1" dirty="0">
                <a:solidFill>
                  <a:srgbClr val="FFC000"/>
                </a:solidFill>
              </a:rPr>
              <a:t>gold</a:t>
            </a:r>
            <a:endParaRPr lang="zh-CN" altLang="en-US" b="1" dirty="0">
              <a:solidFill>
                <a:srgbClr val="FFC000"/>
              </a:solidFill>
            </a:endParaRPr>
          </a:p>
        </p:txBody>
      </p:sp>
    </p:spTree>
    <p:extLst>
      <p:ext uri="{BB962C8B-B14F-4D97-AF65-F5344CB8AC3E}">
        <p14:creationId xmlns:p14="http://schemas.microsoft.com/office/powerpoint/2010/main" val="418405170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958B6B-9849-4718-92A3-C022E9DBBABB}"/>
              </a:ext>
            </a:extLst>
          </p:cNvPr>
          <p:cNvPicPr>
            <a:picLocks noChangeAspect="1"/>
          </p:cNvPicPr>
          <p:nvPr/>
        </p:nvPicPr>
        <p:blipFill>
          <a:blip r:embed="rId2"/>
          <a:stretch>
            <a:fillRect/>
          </a:stretch>
        </p:blipFill>
        <p:spPr>
          <a:xfrm>
            <a:off x="4612612" y="0"/>
            <a:ext cx="4531388" cy="4140000"/>
          </a:xfrm>
          <a:prstGeom prst="rect">
            <a:avLst/>
          </a:prstGeom>
        </p:spPr>
      </p:pic>
      <p:pic>
        <p:nvPicPr>
          <p:cNvPr id="7" name="Picture 6">
            <a:extLst>
              <a:ext uri="{FF2B5EF4-FFF2-40B4-BE49-F238E27FC236}">
                <a16:creationId xmlns:a16="http://schemas.microsoft.com/office/drawing/2014/main" id="{29C49E3C-58F0-4A13-8112-85D238BA43CF}"/>
              </a:ext>
            </a:extLst>
          </p:cNvPr>
          <p:cNvPicPr>
            <a:picLocks noChangeAspect="1"/>
          </p:cNvPicPr>
          <p:nvPr/>
        </p:nvPicPr>
        <p:blipFill>
          <a:blip r:embed="rId3"/>
          <a:stretch>
            <a:fillRect/>
          </a:stretch>
        </p:blipFill>
        <p:spPr>
          <a:xfrm>
            <a:off x="0" y="1"/>
            <a:ext cx="4575790" cy="4140000"/>
          </a:xfrm>
          <a:prstGeom prst="rect">
            <a:avLst/>
          </a:prstGeom>
        </p:spPr>
      </p:pic>
      <p:sp>
        <p:nvSpPr>
          <p:cNvPr id="8" name="TextBox 7">
            <a:extLst>
              <a:ext uri="{FF2B5EF4-FFF2-40B4-BE49-F238E27FC236}">
                <a16:creationId xmlns:a16="http://schemas.microsoft.com/office/drawing/2014/main" id="{1685AB0A-94F2-4E0C-AF0C-5406B2563417}"/>
              </a:ext>
            </a:extLst>
          </p:cNvPr>
          <p:cNvSpPr txBox="1"/>
          <p:nvPr/>
        </p:nvSpPr>
        <p:spPr>
          <a:xfrm>
            <a:off x="197708" y="1885334"/>
            <a:ext cx="1346331" cy="369332"/>
          </a:xfrm>
          <a:prstGeom prst="rect">
            <a:avLst/>
          </a:prstGeom>
          <a:noFill/>
        </p:spPr>
        <p:txBody>
          <a:bodyPr wrap="none" rtlCol="0">
            <a:spAutoFit/>
          </a:bodyPr>
          <a:lstStyle/>
          <a:p>
            <a:r>
              <a:rPr lang="en-US" altLang="zh-CN" dirty="0">
                <a:solidFill>
                  <a:srgbClr val="FFCCCC"/>
                </a:solidFill>
              </a:rPr>
              <a:t>Point source</a:t>
            </a:r>
            <a:endParaRPr lang="zh-CN" altLang="en-US" dirty="0">
              <a:solidFill>
                <a:srgbClr val="FFCCCC"/>
              </a:solidFill>
            </a:endParaRPr>
          </a:p>
        </p:txBody>
      </p:sp>
      <p:sp>
        <p:nvSpPr>
          <p:cNvPr id="12" name="TextBox 11">
            <a:extLst>
              <a:ext uri="{FF2B5EF4-FFF2-40B4-BE49-F238E27FC236}">
                <a16:creationId xmlns:a16="http://schemas.microsoft.com/office/drawing/2014/main" id="{203ABC6C-0336-4C5A-B9BE-43BA9289857D}"/>
              </a:ext>
            </a:extLst>
          </p:cNvPr>
          <p:cNvSpPr txBox="1"/>
          <p:nvPr/>
        </p:nvSpPr>
        <p:spPr>
          <a:xfrm>
            <a:off x="5556133" y="4238368"/>
            <a:ext cx="2644346" cy="646331"/>
          </a:xfrm>
          <a:prstGeom prst="rect">
            <a:avLst/>
          </a:prstGeom>
          <a:noFill/>
        </p:spPr>
        <p:txBody>
          <a:bodyPr wrap="square">
            <a:spAutoFit/>
          </a:bodyPr>
          <a:lstStyle/>
          <a:p>
            <a:pPr algn="ctr"/>
            <a:r>
              <a:rPr lang="en-US" altLang="zh-CN" dirty="0"/>
              <a:t>d = 2 mm beam spot size</a:t>
            </a:r>
          </a:p>
          <a:p>
            <a:pPr algn="ctr"/>
            <a:r>
              <a:rPr lang="en-US" altLang="zh-CN" dirty="0"/>
              <a:t>Cathleen thesis</a:t>
            </a:r>
            <a:endParaRPr lang="zh-CN" altLang="en-US" dirty="0"/>
          </a:p>
        </p:txBody>
      </p:sp>
      <p:pic>
        <p:nvPicPr>
          <p:cNvPr id="14" name="Picture 13">
            <a:extLst>
              <a:ext uri="{FF2B5EF4-FFF2-40B4-BE49-F238E27FC236}">
                <a16:creationId xmlns:a16="http://schemas.microsoft.com/office/drawing/2014/main" id="{F012B51C-77BC-499F-800B-DA3D57F5198A}"/>
              </a:ext>
            </a:extLst>
          </p:cNvPr>
          <p:cNvPicPr>
            <a:picLocks noChangeAspect="1"/>
          </p:cNvPicPr>
          <p:nvPr/>
        </p:nvPicPr>
        <p:blipFill>
          <a:blip r:embed="rId4"/>
          <a:stretch>
            <a:fillRect/>
          </a:stretch>
        </p:blipFill>
        <p:spPr>
          <a:xfrm>
            <a:off x="0" y="4227330"/>
            <a:ext cx="4127157" cy="2630669"/>
          </a:xfrm>
          <a:prstGeom prst="rect">
            <a:avLst/>
          </a:prstGeom>
        </p:spPr>
      </p:pic>
    </p:spTree>
    <p:extLst>
      <p:ext uri="{BB962C8B-B14F-4D97-AF65-F5344CB8AC3E}">
        <p14:creationId xmlns:p14="http://schemas.microsoft.com/office/powerpoint/2010/main" val="1553686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893BA-524A-43DE-83FC-860C5B55A9A5}"/>
              </a:ext>
            </a:extLst>
          </p:cNvPr>
          <p:cNvPicPr>
            <a:picLocks noChangeAspect="1"/>
          </p:cNvPicPr>
          <p:nvPr/>
        </p:nvPicPr>
        <p:blipFill>
          <a:blip r:embed="rId2"/>
          <a:stretch>
            <a:fillRect/>
          </a:stretch>
        </p:blipFill>
        <p:spPr>
          <a:xfrm>
            <a:off x="0" y="0"/>
            <a:ext cx="6832153" cy="6858000"/>
          </a:xfrm>
          <a:prstGeom prst="rect">
            <a:avLst/>
          </a:prstGeom>
        </p:spPr>
      </p:pic>
      <p:sp>
        <p:nvSpPr>
          <p:cNvPr id="4" name="TextBox 3">
            <a:extLst>
              <a:ext uri="{FF2B5EF4-FFF2-40B4-BE49-F238E27FC236}">
                <a16:creationId xmlns:a16="http://schemas.microsoft.com/office/drawing/2014/main" id="{4141F0BF-AF37-4EC4-B3D4-F5DFEA20DC4D}"/>
              </a:ext>
            </a:extLst>
          </p:cNvPr>
          <p:cNvSpPr txBox="1"/>
          <p:nvPr/>
        </p:nvSpPr>
        <p:spPr>
          <a:xfrm>
            <a:off x="1539433" y="5162309"/>
            <a:ext cx="433132" cy="369332"/>
          </a:xfrm>
          <a:prstGeom prst="rect">
            <a:avLst/>
          </a:prstGeom>
          <a:noFill/>
        </p:spPr>
        <p:txBody>
          <a:bodyPr wrap="none" rtlCol="0">
            <a:spAutoFit/>
          </a:bodyPr>
          <a:lstStyle/>
          <a:p>
            <a:r>
              <a:rPr lang="en-US" altLang="zh-CN" dirty="0"/>
              <a:t>SD</a:t>
            </a:r>
            <a:endParaRPr lang="zh-CN" altLang="en-US" dirty="0"/>
          </a:p>
        </p:txBody>
      </p:sp>
      <p:sp>
        <p:nvSpPr>
          <p:cNvPr id="5" name="TextBox 4">
            <a:extLst>
              <a:ext uri="{FF2B5EF4-FFF2-40B4-BE49-F238E27FC236}">
                <a16:creationId xmlns:a16="http://schemas.microsoft.com/office/drawing/2014/main" id="{25C6631A-1C98-4BBD-8AF4-F11BBE5C2947}"/>
              </a:ext>
            </a:extLst>
          </p:cNvPr>
          <p:cNvSpPr txBox="1"/>
          <p:nvPr/>
        </p:nvSpPr>
        <p:spPr>
          <a:xfrm>
            <a:off x="763930" y="2399382"/>
            <a:ext cx="681597" cy="369332"/>
          </a:xfrm>
          <a:prstGeom prst="rect">
            <a:avLst/>
          </a:prstGeom>
          <a:noFill/>
        </p:spPr>
        <p:txBody>
          <a:bodyPr wrap="none" rtlCol="0">
            <a:spAutoFit/>
          </a:bodyPr>
          <a:lstStyle/>
          <a:p>
            <a:r>
              <a:rPr lang="en-US" altLang="zh-CN" dirty="0"/>
              <a:t>DSSD</a:t>
            </a:r>
            <a:endParaRPr lang="zh-CN" altLang="en-US" dirty="0"/>
          </a:p>
        </p:txBody>
      </p:sp>
      <p:sp>
        <p:nvSpPr>
          <p:cNvPr id="6" name="TextBox 5">
            <a:extLst>
              <a:ext uri="{FF2B5EF4-FFF2-40B4-BE49-F238E27FC236}">
                <a16:creationId xmlns:a16="http://schemas.microsoft.com/office/drawing/2014/main" id="{51458FD8-C1E3-4B3F-8F44-DC31E13ED80F}"/>
              </a:ext>
            </a:extLst>
          </p:cNvPr>
          <p:cNvSpPr txBox="1"/>
          <p:nvPr/>
        </p:nvSpPr>
        <p:spPr>
          <a:xfrm>
            <a:off x="763930" y="4089287"/>
            <a:ext cx="681597" cy="369332"/>
          </a:xfrm>
          <a:prstGeom prst="rect">
            <a:avLst/>
          </a:prstGeom>
          <a:noFill/>
        </p:spPr>
        <p:txBody>
          <a:bodyPr wrap="none" rtlCol="0">
            <a:spAutoFit/>
          </a:bodyPr>
          <a:lstStyle/>
          <a:p>
            <a:r>
              <a:rPr lang="en-US" altLang="zh-CN" dirty="0"/>
              <a:t>DSSD</a:t>
            </a:r>
            <a:endParaRPr lang="zh-CN" altLang="en-US" dirty="0"/>
          </a:p>
        </p:txBody>
      </p:sp>
      <p:sp>
        <p:nvSpPr>
          <p:cNvPr id="7" name="TextBox 6">
            <a:extLst>
              <a:ext uri="{FF2B5EF4-FFF2-40B4-BE49-F238E27FC236}">
                <a16:creationId xmlns:a16="http://schemas.microsoft.com/office/drawing/2014/main" id="{08FED27C-50B1-47F2-B12C-52F9A9C6808D}"/>
              </a:ext>
            </a:extLst>
          </p:cNvPr>
          <p:cNvSpPr txBox="1"/>
          <p:nvPr/>
        </p:nvSpPr>
        <p:spPr>
          <a:xfrm>
            <a:off x="1433952" y="1404489"/>
            <a:ext cx="1506566" cy="369332"/>
          </a:xfrm>
          <a:prstGeom prst="rect">
            <a:avLst/>
          </a:prstGeom>
          <a:noFill/>
        </p:spPr>
        <p:txBody>
          <a:bodyPr wrap="none" rtlCol="0">
            <a:spAutoFit/>
          </a:bodyPr>
          <a:lstStyle/>
          <a:p>
            <a:r>
              <a:rPr lang="en-US" altLang="zh-CN" dirty="0"/>
              <a:t>Target current</a:t>
            </a:r>
            <a:endParaRPr lang="zh-CN" altLang="en-US" dirty="0"/>
          </a:p>
        </p:txBody>
      </p:sp>
      <p:sp>
        <p:nvSpPr>
          <p:cNvPr id="8" name="TextBox 7">
            <a:extLst>
              <a:ext uri="{FF2B5EF4-FFF2-40B4-BE49-F238E27FC236}">
                <a16:creationId xmlns:a16="http://schemas.microsoft.com/office/drawing/2014/main" id="{6A642850-19BC-4650-B253-DC86FC2A86D2}"/>
              </a:ext>
            </a:extLst>
          </p:cNvPr>
          <p:cNvSpPr txBox="1"/>
          <p:nvPr/>
        </p:nvSpPr>
        <p:spPr>
          <a:xfrm>
            <a:off x="5357435" y="1925202"/>
            <a:ext cx="1158138" cy="369332"/>
          </a:xfrm>
          <a:prstGeom prst="rect">
            <a:avLst/>
          </a:prstGeom>
          <a:noFill/>
        </p:spPr>
        <p:txBody>
          <a:bodyPr wrap="none" rtlCol="0">
            <a:spAutoFit/>
          </a:bodyPr>
          <a:lstStyle/>
          <a:p>
            <a:r>
              <a:rPr lang="en-US" altLang="zh-CN" dirty="0"/>
              <a:t>Collimator</a:t>
            </a:r>
            <a:endParaRPr lang="zh-CN" altLang="en-US" dirty="0"/>
          </a:p>
        </p:txBody>
      </p:sp>
      <p:sp>
        <p:nvSpPr>
          <p:cNvPr id="9" name="TextBox 8">
            <a:extLst>
              <a:ext uri="{FF2B5EF4-FFF2-40B4-BE49-F238E27FC236}">
                <a16:creationId xmlns:a16="http://schemas.microsoft.com/office/drawing/2014/main" id="{466D7E66-5EC4-4412-B328-DCDE4EF37682}"/>
              </a:ext>
            </a:extLst>
          </p:cNvPr>
          <p:cNvSpPr txBox="1"/>
          <p:nvPr/>
        </p:nvSpPr>
        <p:spPr>
          <a:xfrm>
            <a:off x="3170489" y="4948724"/>
            <a:ext cx="1760610" cy="646331"/>
          </a:xfrm>
          <a:prstGeom prst="rect">
            <a:avLst/>
          </a:prstGeom>
          <a:noFill/>
        </p:spPr>
        <p:txBody>
          <a:bodyPr wrap="none" rtlCol="0">
            <a:spAutoFit/>
          </a:bodyPr>
          <a:lstStyle/>
          <a:p>
            <a:pPr algn="ctr"/>
            <a:r>
              <a:rPr lang="en-US" altLang="zh-CN" dirty="0"/>
              <a:t>PT100 resistance</a:t>
            </a:r>
          </a:p>
          <a:p>
            <a:pPr algn="ctr"/>
            <a:r>
              <a:rPr lang="en-US" altLang="zh-CN" dirty="0"/>
              <a:t>thermometer</a:t>
            </a:r>
            <a:endParaRPr lang="zh-CN" altLang="en-US" dirty="0"/>
          </a:p>
        </p:txBody>
      </p:sp>
      <p:sp>
        <p:nvSpPr>
          <p:cNvPr id="10" name="TextBox 9">
            <a:extLst>
              <a:ext uri="{FF2B5EF4-FFF2-40B4-BE49-F238E27FC236}">
                <a16:creationId xmlns:a16="http://schemas.microsoft.com/office/drawing/2014/main" id="{60EE13D5-104D-46B1-B3EE-E20AC4650379}"/>
              </a:ext>
            </a:extLst>
          </p:cNvPr>
          <p:cNvSpPr txBox="1"/>
          <p:nvPr/>
        </p:nvSpPr>
        <p:spPr>
          <a:xfrm>
            <a:off x="5357435" y="4493344"/>
            <a:ext cx="1158138" cy="369332"/>
          </a:xfrm>
          <a:prstGeom prst="rect">
            <a:avLst/>
          </a:prstGeom>
          <a:noFill/>
        </p:spPr>
        <p:txBody>
          <a:bodyPr wrap="none" rtlCol="0">
            <a:spAutoFit/>
          </a:bodyPr>
          <a:lstStyle/>
          <a:p>
            <a:r>
              <a:rPr lang="en-US" altLang="zh-CN" dirty="0"/>
              <a:t>Collimator</a:t>
            </a:r>
            <a:endParaRPr lang="zh-CN" altLang="en-US" dirty="0"/>
          </a:p>
        </p:txBody>
      </p:sp>
      <p:sp>
        <p:nvSpPr>
          <p:cNvPr id="11" name="TextBox 10">
            <a:extLst>
              <a:ext uri="{FF2B5EF4-FFF2-40B4-BE49-F238E27FC236}">
                <a16:creationId xmlns:a16="http://schemas.microsoft.com/office/drawing/2014/main" id="{06376C69-8468-4222-AA1A-702D5F714770}"/>
              </a:ext>
            </a:extLst>
          </p:cNvPr>
          <p:cNvSpPr txBox="1"/>
          <p:nvPr/>
        </p:nvSpPr>
        <p:spPr>
          <a:xfrm>
            <a:off x="3291059" y="1278871"/>
            <a:ext cx="1760610" cy="646331"/>
          </a:xfrm>
          <a:prstGeom prst="rect">
            <a:avLst/>
          </a:prstGeom>
          <a:noFill/>
        </p:spPr>
        <p:txBody>
          <a:bodyPr wrap="none" rtlCol="0">
            <a:spAutoFit/>
          </a:bodyPr>
          <a:lstStyle/>
          <a:p>
            <a:pPr algn="ctr"/>
            <a:r>
              <a:rPr lang="en-US" altLang="zh-CN" dirty="0"/>
              <a:t>PT100 resistance</a:t>
            </a:r>
          </a:p>
          <a:p>
            <a:pPr algn="ctr"/>
            <a:r>
              <a:rPr lang="en-US" altLang="zh-CN" dirty="0"/>
              <a:t>thermometer</a:t>
            </a:r>
            <a:endParaRPr lang="zh-CN" altLang="en-US" dirty="0"/>
          </a:p>
        </p:txBody>
      </p:sp>
      <p:sp>
        <p:nvSpPr>
          <p:cNvPr id="17" name="TextBox 16">
            <a:extLst>
              <a:ext uri="{FF2B5EF4-FFF2-40B4-BE49-F238E27FC236}">
                <a16:creationId xmlns:a16="http://schemas.microsoft.com/office/drawing/2014/main" id="{76F1C43A-D9B2-4163-9C34-CFDC7D2FDA1E}"/>
              </a:ext>
            </a:extLst>
          </p:cNvPr>
          <p:cNvSpPr txBox="1"/>
          <p:nvPr/>
        </p:nvSpPr>
        <p:spPr>
          <a:xfrm>
            <a:off x="6832152" y="0"/>
            <a:ext cx="2311847" cy="4247317"/>
          </a:xfrm>
          <a:prstGeom prst="rect">
            <a:avLst/>
          </a:prstGeom>
          <a:noFill/>
        </p:spPr>
        <p:txBody>
          <a:bodyPr wrap="square">
            <a:spAutoFit/>
          </a:bodyPr>
          <a:lstStyle/>
          <a:p>
            <a:r>
              <a:rPr lang="en-US" altLang="zh-CN" dirty="0">
                <a:effectLst/>
                <a:latin typeface="Times New Roman" panose="02020603050405020304" pitchFamily="18" charset="0"/>
                <a:ea typeface="宋体" panose="02010600030101010101" pitchFamily="2" charset="-122"/>
                <a:cs typeface="Times New Roman" panose="02020603050405020304" pitchFamily="18" charset="0"/>
              </a:rPr>
              <a:t>the 8 pins on the </a:t>
            </a:r>
            <a:r>
              <a:rPr lang="en-US" altLang="zh-CN" dirty="0" err="1">
                <a:effectLst/>
                <a:latin typeface="Times New Roman" panose="02020603050405020304" pitchFamily="18" charset="0"/>
                <a:ea typeface="宋体" panose="02010600030101010101" pitchFamily="2" charset="-122"/>
                <a:cs typeface="Times New Roman" panose="02020603050405020304" pitchFamily="18" charset="0"/>
              </a:rPr>
              <a:t>feedthru</a:t>
            </a:r>
            <a:r>
              <a:rPr lang="en-US" altLang="zh-CN" dirty="0">
                <a:effectLst/>
                <a:latin typeface="Times New Roman" panose="02020603050405020304" pitchFamily="18" charset="0"/>
                <a:ea typeface="宋体" panose="02010600030101010101" pitchFamily="2" charset="-122"/>
                <a:cs typeface="Times New Roman" panose="02020603050405020304" pitchFamily="18" charset="0"/>
              </a:rPr>
              <a:t> plate were used for the 2 Si detectors (2 pins), 2 aperture and 1 target ladder currents (3 pins), and two PT100 resistance thermometers (4 pins).</a:t>
            </a:r>
            <a:endParaRPr lang="zh-CN" altLang="en-US" dirty="0">
              <a:latin typeface="Times New Roman" panose="02020603050405020304" pitchFamily="18" charset="0"/>
              <a:cs typeface="Times New Roman" panose="02020603050405020304" pitchFamily="18" charset="0"/>
            </a:endParaRPr>
          </a:p>
          <a:p>
            <a:endParaRPr lang="en-US" altLang="zh-CN" dirty="0">
              <a:solidFill>
                <a:srgbClr val="000000"/>
              </a:solidFill>
              <a:effectLst/>
              <a:latin typeface="Times New Roman" panose="02020603050405020304" pitchFamily="18" charset="0"/>
              <a:cs typeface="Times New Roman" panose="02020603050405020304" pitchFamily="18" charset="0"/>
            </a:endParaRPr>
          </a:p>
          <a:p>
            <a:r>
              <a:rPr lang="en-US" altLang="zh-CN" dirty="0">
                <a:solidFill>
                  <a:srgbClr val="000000"/>
                </a:solidFill>
                <a:effectLst/>
                <a:latin typeface="Times New Roman" panose="02020603050405020304" pitchFamily="18" charset="0"/>
                <a:cs typeface="Times New Roman" panose="02020603050405020304" pitchFamily="18" charset="0"/>
              </a:rPr>
              <a:t>2 currents, 2 temperatures</a:t>
            </a:r>
            <a:endParaRPr lang="en-US" altLang="zh-CN" dirty="0">
              <a:solidFill>
                <a:srgbClr val="000000"/>
              </a:solidFill>
              <a:latin typeface="Times New Roman" panose="02020603050405020304" pitchFamily="18" charset="0"/>
              <a:cs typeface="Times New Roman" panose="02020603050405020304" pitchFamily="18" charset="0"/>
            </a:endParaRPr>
          </a:p>
          <a:p>
            <a:r>
              <a:rPr lang="en-US" altLang="zh-CN" dirty="0">
                <a:solidFill>
                  <a:srgbClr val="000000"/>
                </a:solidFill>
                <a:effectLst/>
                <a:latin typeface="Times New Roman" panose="02020603050405020304" pitchFamily="18" charset="0"/>
                <a:cs typeface="Times New Roman" panose="02020603050405020304" pitchFamily="18" charset="0"/>
              </a:rPr>
              <a:t>you need two feedthroughs for each temperature.</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69520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C7645-289F-444E-A9D2-1EA2CBC935D5}"/>
              </a:ext>
            </a:extLst>
          </p:cNvPr>
          <p:cNvPicPr>
            <a:picLocks noChangeAspect="1"/>
          </p:cNvPicPr>
          <p:nvPr/>
        </p:nvPicPr>
        <p:blipFill>
          <a:blip r:embed="rId2"/>
          <a:stretch>
            <a:fillRect/>
          </a:stretch>
        </p:blipFill>
        <p:spPr>
          <a:xfrm>
            <a:off x="0" y="0"/>
            <a:ext cx="4572000" cy="4236017"/>
          </a:xfrm>
          <a:prstGeom prst="rect">
            <a:avLst/>
          </a:prstGeom>
        </p:spPr>
      </p:pic>
      <p:sp>
        <p:nvSpPr>
          <p:cNvPr id="4" name="TextBox 3">
            <a:extLst>
              <a:ext uri="{FF2B5EF4-FFF2-40B4-BE49-F238E27FC236}">
                <a16:creationId xmlns:a16="http://schemas.microsoft.com/office/drawing/2014/main" id="{528D76A4-600A-48F2-A493-F3E631D53E85}"/>
              </a:ext>
            </a:extLst>
          </p:cNvPr>
          <p:cNvSpPr txBox="1"/>
          <p:nvPr/>
        </p:nvSpPr>
        <p:spPr>
          <a:xfrm>
            <a:off x="0" y="4236017"/>
            <a:ext cx="5993027" cy="2031325"/>
          </a:xfrm>
          <a:prstGeom prst="rect">
            <a:avLst/>
          </a:prstGeom>
          <a:noFill/>
        </p:spPr>
        <p:txBody>
          <a:bodyPr wrap="square">
            <a:spAutoFit/>
          </a:bodyPr>
          <a:lstStyle/>
          <a:p>
            <a:r>
              <a:rPr lang="en-US" altLang="zh-CN" dirty="0">
                <a:latin typeface="+mj-lt"/>
              </a:rPr>
              <a:t>Cathleen: </a:t>
            </a:r>
            <a:r>
              <a:rPr lang="en-US" altLang="zh-CN" sz="1800" i="0" dirty="0">
                <a:solidFill>
                  <a:srgbClr val="000000"/>
                </a:solidFill>
                <a:effectLst/>
                <a:latin typeface="+mj-lt"/>
              </a:rPr>
              <a:t>In ISAC-II, typical beam characteristics include a 0.2% FWHM energy spread and 2 mm beam spot size.</a:t>
            </a:r>
          </a:p>
          <a:p>
            <a:br>
              <a:rPr lang="en-US" altLang="zh-CN" sz="1800" i="0" dirty="0">
                <a:solidFill>
                  <a:srgbClr val="000000"/>
                </a:solidFill>
                <a:effectLst/>
                <a:latin typeface="+mj-lt"/>
              </a:rPr>
            </a:br>
            <a:r>
              <a:rPr lang="en-US" altLang="zh-CN" dirty="0">
                <a:latin typeface="+mj-lt"/>
              </a:rPr>
              <a:t>Oliver:</a:t>
            </a:r>
          </a:p>
          <a:p>
            <a:r>
              <a:rPr lang="pt-BR" altLang="zh-CN" sz="1800" i="0" dirty="0">
                <a:solidFill>
                  <a:srgbClr val="000000"/>
                </a:solidFill>
                <a:effectLst/>
                <a:latin typeface="+mj-lt"/>
              </a:rPr>
              <a:t>a uniform circular transverse profile with d = 2.5 mm</a:t>
            </a:r>
            <a:endParaRPr lang="en-US" altLang="zh-CN" dirty="0">
              <a:latin typeface="+mj-lt"/>
            </a:endParaRPr>
          </a:p>
          <a:p>
            <a:r>
              <a:rPr lang="en-US" altLang="zh-CN" sz="1800" i="0" dirty="0">
                <a:solidFill>
                  <a:srgbClr val="000000"/>
                </a:solidFill>
                <a:effectLst/>
                <a:latin typeface="+mj-lt"/>
              </a:rPr>
              <a:t>a spread in the Doppler shift. In the present experiment the energy spread of the beam was 0.2% (FWHM).</a:t>
            </a:r>
            <a:endParaRPr lang="zh-CN" altLang="en-US" dirty="0">
              <a:latin typeface="+mj-lt"/>
            </a:endParaRPr>
          </a:p>
        </p:txBody>
      </p:sp>
    </p:spTree>
    <p:extLst>
      <p:ext uri="{BB962C8B-B14F-4D97-AF65-F5344CB8AC3E}">
        <p14:creationId xmlns:p14="http://schemas.microsoft.com/office/powerpoint/2010/main" val="18542271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E9F47-BC3D-4D71-8CF7-D2454D230A9D}"/>
              </a:ext>
            </a:extLst>
          </p:cNvPr>
          <p:cNvPicPr>
            <a:picLocks noChangeAspect="1"/>
          </p:cNvPicPr>
          <p:nvPr/>
        </p:nvPicPr>
        <p:blipFill>
          <a:blip r:embed="rId2"/>
          <a:stretch>
            <a:fillRect/>
          </a:stretch>
        </p:blipFill>
        <p:spPr>
          <a:xfrm>
            <a:off x="0" y="4"/>
            <a:ext cx="4572000" cy="3243745"/>
          </a:xfrm>
          <a:prstGeom prst="rect">
            <a:avLst/>
          </a:prstGeom>
        </p:spPr>
      </p:pic>
      <p:sp>
        <p:nvSpPr>
          <p:cNvPr id="4" name="TextBox 3">
            <a:extLst>
              <a:ext uri="{FF2B5EF4-FFF2-40B4-BE49-F238E27FC236}">
                <a16:creationId xmlns:a16="http://schemas.microsoft.com/office/drawing/2014/main" id="{014309EE-3584-4913-96BF-C9B07EB60B8B}"/>
              </a:ext>
            </a:extLst>
          </p:cNvPr>
          <p:cNvSpPr txBox="1"/>
          <p:nvPr/>
        </p:nvSpPr>
        <p:spPr>
          <a:xfrm>
            <a:off x="4933118" y="3504237"/>
            <a:ext cx="3994748" cy="923330"/>
          </a:xfrm>
          <a:prstGeom prst="rect">
            <a:avLst/>
          </a:prstGeom>
          <a:noFill/>
        </p:spPr>
        <p:txBody>
          <a:bodyPr wrap="none" rtlCol="0">
            <a:spAutoFit/>
          </a:bodyPr>
          <a:lstStyle/>
          <a:p>
            <a:r>
              <a:rPr lang="en-US" altLang="zh-CN" dirty="0">
                <a:solidFill>
                  <a:srgbClr val="FF0000"/>
                </a:solidFill>
              </a:rPr>
              <a:t>Point source + monoenergetic beam</a:t>
            </a:r>
          </a:p>
          <a:p>
            <a:r>
              <a:rPr lang="en-US" altLang="zh-CN" dirty="0">
                <a:solidFill>
                  <a:srgbClr val="0000FF"/>
                </a:solidFill>
              </a:rPr>
              <a:t>Point source + 0.2% beam energy spread</a:t>
            </a:r>
          </a:p>
          <a:p>
            <a:r>
              <a:rPr lang="en-US" altLang="zh-CN" dirty="0">
                <a:solidFill>
                  <a:srgbClr val="59D454"/>
                </a:solidFill>
              </a:rPr>
              <a:t>3D source + 0.2% beam energy spread</a:t>
            </a:r>
          </a:p>
        </p:txBody>
      </p:sp>
      <p:pic>
        <p:nvPicPr>
          <p:cNvPr id="6" name="Picture 5">
            <a:extLst>
              <a:ext uri="{FF2B5EF4-FFF2-40B4-BE49-F238E27FC236}">
                <a16:creationId xmlns:a16="http://schemas.microsoft.com/office/drawing/2014/main" id="{594E2A9B-C451-463D-A476-D75CC7020F2C}"/>
              </a:ext>
            </a:extLst>
          </p:cNvPr>
          <p:cNvPicPr>
            <a:picLocks noChangeAspect="1"/>
          </p:cNvPicPr>
          <p:nvPr/>
        </p:nvPicPr>
        <p:blipFill>
          <a:blip r:embed="rId3"/>
          <a:stretch>
            <a:fillRect/>
          </a:stretch>
        </p:blipFill>
        <p:spPr>
          <a:xfrm>
            <a:off x="4572000" y="0"/>
            <a:ext cx="4572000" cy="3353764"/>
          </a:xfrm>
          <a:prstGeom prst="rect">
            <a:avLst/>
          </a:prstGeom>
        </p:spPr>
      </p:pic>
    </p:spTree>
    <p:extLst>
      <p:ext uri="{BB962C8B-B14F-4D97-AF65-F5344CB8AC3E}">
        <p14:creationId xmlns:p14="http://schemas.microsoft.com/office/powerpoint/2010/main" val="380029449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223D3-673F-4CA7-B452-1DCCCE42A7FD}"/>
              </a:ext>
            </a:extLst>
          </p:cNvPr>
          <p:cNvPicPr>
            <a:picLocks noChangeAspect="1"/>
          </p:cNvPicPr>
          <p:nvPr/>
        </p:nvPicPr>
        <p:blipFill>
          <a:blip r:embed="rId2"/>
          <a:stretch>
            <a:fillRect/>
          </a:stretch>
        </p:blipFill>
        <p:spPr>
          <a:xfrm>
            <a:off x="0" y="0"/>
            <a:ext cx="6486678" cy="4090085"/>
          </a:xfrm>
          <a:prstGeom prst="rect">
            <a:avLst/>
          </a:prstGeom>
        </p:spPr>
      </p:pic>
      <p:sp>
        <p:nvSpPr>
          <p:cNvPr id="4" name="TextBox 3">
            <a:extLst>
              <a:ext uri="{FF2B5EF4-FFF2-40B4-BE49-F238E27FC236}">
                <a16:creationId xmlns:a16="http://schemas.microsoft.com/office/drawing/2014/main" id="{70B394AD-9C3E-413F-9191-3B4F4A5B077C}"/>
              </a:ext>
            </a:extLst>
          </p:cNvPr>
          <p:cNvSpPr txBox="1"/>
          <p:nvPr/>
        </p:nvSpPr>
        <p:spPr>
          <a:xfrm>
            <a:off x="3916716" y="1107985"/>
            <a:ext cx="1352358" cy="369332"/>
          </a:xfrm>
          <a:prstGeom prst="rect">
            <a:avLst/>
          </a:prstGeom>
          <a:noFill/>
        </p:spPr>
        <p:txBody>
          <a:bodyPr wrap="none" rtlCol="0">
            <a:spAutoFit/>
          </a:bodyPr>
          <a:lstStyle/>
          <a:p>
            <a:r>
              <a:rPr lang="en-US" altLang="zh-CN" dirty="0"/>
              <a:t>4156 shifted</a:t>
            </a:r>
            <a:endParaRPr lang="zh-CN" altLang="en-US" dirty="0"/>
          </a:p>
        </p:txBody>
      </p:sp>
      <p:sp>
        <p:nvSpPr>
          <p:cNvPr id="5" name="TextBox 4">
            <a:extLst>
              <a:ext uri="{FF2B5EF4-FFF2-40B4-BE49-F238E27FC236}">
                <a16:creationId xmlns:a16="http://schemas.microsoft.com/office/drawing/2014/main" id="{3A9C3946-ABAD-4D6B-AB46-98562A6CB83B}"/>
              </a:ext>
            </a:extLst>
          </p:cNvPr>
          <p:cNvSpPr txBox="1"/>
          <p:nvPr/>
        </p:nvSpPr>
        <p:spPr>
          <a:xfrm>
            <a:off x="3523842" y="427679"/>
            <a:ext cx="652743" cy="369332"/>
          </a:xfrm>
          <a:prstGeom prst="rect">
            <a:avLst/>
          </a:prstGeom>
          <a:noFill/>
        </p:spPr>
        <p:txBody>
          <a:bodyPr wrap="none" rtlCol="0">
            <a:spAutoFit/>
          </a:bodyPr>
          <a:lstStyle/>
          <a:p>
            <a:r>
              <a:rPr lang="en-US" altLang="zh-CN" dirty="0">
                <a:solidFill>
                  <a:srgbClr val="FF0000"/>
                </a:solidFill>
              </a:rPr>
              <a:t>4156</a:t>
            </a:r>
            <a:endParaRPr lang="zh-CN" altLang="en-US" dirty="0">
              <a:solidFill>
                <a:srgbClr val="FF0000"/>
              </a:solidFill>
            </a:endParaRPr>
          </a:p>
        </p:txBody>
      </p:sp>
      <p:cxnSp>
        <p:nvCxnSpPr>
          <p:cNvPr id="9" name="Straight Arrow Connector 8">
            <a:extLst>
              <a:ext uri="{FF2B5EF4-FFF2-40B4-BE49-F238E27FC236}">
                <a16:creationId xmlns:a16="http://schemas.microsoft.com/office/drawing/2014/main" id="{1BF36364-9014-4680-B76F-DBB875C607A3}"/>
              </a:ext>
            </a:extLst>
          </p:cNvPr>
          <p:cNvCxnSpPr>
            <a:stCxn id="5" idx="2"/>
          </p:cNvCxnSpPr>
          <p:nvPr/>
        </p:nvCxnSpPr>
        <p:spPr>
          <a:xfrm flipH="1">
            <a:off x="3850213" y="797011"/>
            <a:ext cx="1" cy="4263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70CE612-C91E-482A-B70A-48B4AE8B24B2}"/>
              </a:ext>
            </a:extLst>
          </p:cNvPr>
          <p:cNvCxnSpPr/>
          <p:nvPr/>
        </p:nvCxnSpPr>
        <p:spPr>
          <a:xfrm flipH="1">
            <a:off x="4151870" y="1514388"/>
            <a:ext cx="1" cy="426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16441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4CFC6AFE-05F1-4A11-8E0E-966A10396760}"/>
              </a:ext>
            </a:extLst>
          </p:cNvPr>
          <p:cNvPicPr>
            <a:picLocks noChangeAspect="1"/>
          </p:cNvPicPr>
          <p:nvPr/>
        </p:nvPicPr>
        <p:blipFill>
          <a:blip r:embed="rId3"/>
          <a:stretch>
            <a:fillRect/>
          </a:stretch>
        </p:blipFill>
        <p:spPr>
          <a:xfrm>
            <a:off x="4655127" y="-7187"/>
            <a:ext cx="3668554" cy="3380390"/>
          </a:xfrm>
          <a:prstGeom prst="rect">
            <a:avLst/>
          </a:prstGeom>
        </p:spPr>
      </p:pic>
      <p:pic>
        <p:nvPicPr>
          <p:cNvPr id="3" name="Picture 2">
            <a:extLst>
              <a:ext uri="{FF2B5EF4-FFF2-40B4-BE49-F238E27FC236}">
                <a16:creationId xmlns:a16="http://schemas.microsoft.com/office/drawing/2014/main" id="{DCBA5160-0D51-4135-93BC-E7642B24B0CE}"/>
              </a:ext>
            </a:extLst>
          </p:cNvPr>
          <p:cNvPicPr>
            <a:picLocks noChangeAspect="1"/>
          </p:cNvPicPr>
          <p:nvPr/>
        </p:nvPicPr>
        <p:blipFill>
          <a:blip r:embed="rId4"/>
          <a:stretch>
            <a:fillRect/>
          </a:stretch>
        </p:blipFill>
        <p:spPr>
          <a:xfrm>
            <a:off x="0" y="-7187"/>
            <a:ext cx="4572000" cy="3045749"/>
          </a:xfrm>
          <a:prstGeom prst="rect">
            <a:avLst/>
          </a:prstGeom>
        </p:spPr>
      </p:pic>
      <p:sp>
        <p:nvSpPr>
          <p:cNvPr id="36" name="TextBox 35">
            <a:extLst>
              <a:ext uri="{FF2B5EF4-FFF2-40B4-BE49-F238E27FC236}">
                <a16:creationId xmlns:a16="http://schemas.microsoft.com/office/drawing/2014/main" id="{1A4B5DD0-9CA0-46F0-8F2A-84C12C0E34CE}"/>
              </a:ext>
            </a:extLst>
          </p:cNvPr>
          <p:cNvSpPr txBox="1"/>
          <p:nvPr/>
        </p:nvSpPr>
        <p:spPr>
          <a:xfrm>
            <a:off x="5923383" y="2062538"/>
            <a:ext cx="1132041"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 = 9 mm</a:t>
            </a:r>
            <a:endParaRPr lang="zh-CN" altLang="en-US" baseline="30000" dirty="0">
              <a:latin typeface="Cambria" panose="02040503050406030204" pitchFamily="18" charset="0"/>
            </a:endParaRPr>
          </a:p>
        </p:txBody>
      </p:sp>
      <p:pic>
        <p:nvPicPr>
          <p:cNvPr id="42" name="Picture 41">
            <a:extLst>
              <a:ext uri="{FF2B5EF4-FFF2-40B4-BE49-F238E27FC236}">
                <a16:creationId xmlns:a16="http://schemas.microsoft.com/office/drawing/2014/main" id="{A5BD7B8E-A061-42BD-9F5F-00CDD1BA60D6}"/>
              </a:ext>
            </a:extLst>
          </p:cNvPr>
          <p:cNvPicPr>
            <a:picLocks noChangeAspect="1"/>
          </p:cNvPicPr>
          <p:nvPr/>
        </p:nvPicPr>
        <p:blipFill>
          <a:blip r:embed="rId5"/>
          <a:stretch>
            <a:fillRect/>
          </a:stretch>
        </p:blipFill>
        <p:spPr>
          <a:xfrm>
            <a:off x="4630050" y="3429001"/>
            <a:ext cx="3744000" cy="3401081"/>
          </a:xfrm>
          <a:prstGeom prst="rect">
            <a:avLst/>
          </a:prstGeom>
        </p:spPr>
      </p:pic>
      <p:sp>
        <p:nvSpPr>
          <p:cNvPr id="43" name="TextBox 42">
            <a:extLst>
              <a:ext uri="{FF2B5EF4-FFF2-40B4-BE49-F238E27FC236}">
                <a16:creationId xmlns:a16="http://schemas.microsoft.com/office/drawing/2014/main" id="{A0EF76A7-2EFC-4677-83F6-B440A3CD27D6}"/>
              </a:ext>
            </a:extLst>
          </p:cNvPr>
          <p:cNvSpPr txBox="1"/>
          <p:nvPr/>
        </p:nvSpPr>
        <p:spPr>
          <a:xfrm>
            <a:off x="593124" y="457200"/>
            <a:ext cx="2780271" cy="707886"/>
          </a:xfrm>
          <a:prstGeom prst="rect">
            <a:avLst/>
          </a:prstGeom>
          <a:noFill/>
        </p:spPr>
        <p:txBody>
          <a:bodyPr wrap="square" rtlCol="0">
            <a:spAutoFit/>
          </a:bodyPr>
          <a:lstStyle/>
          <a:p>
            <a:r>
              <a:rPr lang="en-US" altLang="zh-CN" sz="2000" dirty="0" err="1"/>
              <a:t>Ejectile</a:t>
            </a:r>
            <a:r>
              <a:rPr lang="en-US" altLang="zh-CN" sz="2000" dirty="0"/>
              <a:t>: 4He =39 MeV</a:t>
            </a:r>
          </a:p>
          <a:p>
            <a:r>
              <a:rPr lang="en-US" altLang="zh-CN" sz="2000" dirty="0"/>
              <a:t>Recoil: 31S  Ex=6.4 MeV</a:t>
            </a:r>
          </a:p>
        </p:txBody>
      </p:sp>
      <p:sp>
        <p:nvSpPr>
          <p:cNvPr id="44" name="TextBox 43">
            <a:extLst>
              <a:ext uri="{FF2B5EF4-FFF2-40B4-BE49-F238E27FC236}">
                <a16:creationId xmlns:a16="http://schemas.microsoft.com/office/drawing/2014/main" id="{FFF46E36-DACA-493D-8F33-A8B9E6139AA1}"/>
              </a:ext>
            </a:extLst>
          </p:cNvPr>
          <p:cNvSpPr txBox="1"/>
          <p:nvPr/>
        </p:nvSpPr>
        <p:spPr>
          <a:xfrm>
            <a:off x="5936029" y="5571857"/>
            <a:ext cx="1260281"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D = 14 mm</a:t>
            </a:r>
            <a:endParaRPr lang="zh-CN" altLang="en-US" baseline="30000" dirty="0">
              <a:latin typeface="Cambria" panose="02040503050406030204" pitchFamily="18" charset="0"/>
            </a:endParaRPr>
          </a:p>
        </p:txBody>
      </p:sp>
    </p:spTree>
    <p:extLst>
      <p:ext uri="{BB962C8B-B14F-4D97-AF65-F5344CB8AC3E}">
        <p14:creationId xmlns:p14="http://schemas.microsoft.com/office/powerpoint/2010/main" val="18812044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DCF884-A27A-4280-86D3-0B7AA52AD78B}"/>
              </a:ext>
            </a:extLst>
          </p:cNvPr>
          <p:cNvPicPr>
            <a:picLocks noChangeAspect="1"/>
          </p:cNvPicPr>
          <p:nvPr/>
        </p:nvPicPr>
        <p:blipFill>
          <a:blip r:embed="rId3"/>
          <a:stretch>
            <a:fillRect/>
          </a:stretch>
        </p:blipFill>
        <p:spPr>
          <a:xfrm>
            <a:off x="7854334" y="15809"/>
            <a:ext cx="1289666" cy="1232224"/>
          </a:xfrm>
          <a:prstGeom prst="rect">
            <a:avLst/>
          </a:prstGeom>
        </p:spPr>
      </p:pic>
      <p:pic>
        <p:nvPicPr>
          <p:cNvPr id="3" name="Picture 2">
            <a:extLst>
              <a:ext uri="{FF2B5EF4-FFF2-40B4-BE49-F238E27FC236}">
                <a16:creationId xmlns:a16="http://schemas.microsoft.com/office/drawing/2014/main" id="{7E67B938-67CB-4DFE-9392-A0667E636B17}"/>
              </a:ext>
            </a:extLst>
          </p:cNvPr>
          <p:cNvPicPr>
            <a:picLocks noChangeAspect="1"/>
          </p:cNvPicPr>
          <p:nvPr/>
        </p:nvPicPr>
        <p:blipFill>
          <a:blip r:embed="rId4"/>
          <a:stretch>
            <a:fillRect/>
          </a:stretch>
        </p:blipFill>
        <p:spPr>
          <a:xfrm>
            <a:off x="1" y="-1"/>
            <a:ext cx="4572000" cy="3016578"/>
          </a:xfrm>
          <a:prstGeom prst="rect">
            <a:avLst/>
          </a:prstGeom>
        </p:spPr>
      </p:pic>
      <p:pic>
        <p:nvPicPr>
          <p:cNvPr id="5" name="Picture 4">
            <a:extLst>
              <a:ext uri="{FF2B5EF4-FFF2-40B4-BE49-F238E27FC236}">
                <a16:creationId xmlns:a16="http://schemas.microsoft.com/office/drawing/2014/main" id="{885D29F5-2B0D-47BE-B617-174A295036E3}"/>
              </a:ext>
            </a:extLst>
          </p:cNvPr>
          <p:cNvPicPr>
            <a:picLocks noChangeAspect="1"/>
          </p:cNvPicPr>
          <p:nvPr/>
        </p:nvPicPr>
        <p:blipFill>
          <a:blip r:embed="rId5"/>
          <a:stretch>
            <a:fillRect/>
          </a:stretch>
        </p:blipFill>
        <p:spPr>
          <a:xfrm>
            <a:off x="4572000" y="-2"/>
            <a:ext cx="3639250" cy="3492000"/>
          </a:xfrm>
          <a:prstGeom prst="rect">
            <a:avLst/>
          </a:prstGeom>
        </p:spPr>
      </p:pic>
      <p:pic>
        <p:nvPicPr>
          <p:cNvPr id="9" name="Picture 8">
            <a:extLst>
              <a:ext uri="{FF2B5EF4-FFF2-40B4-BE49-F238E27FC236}">
                <a16:creationId xmlns:a16="http://schemas.microsoft.com/office/drawing/2014/main" id="{B6C89F58-5ED1-4AD6-97D8-58F6800BABCC}"/>
              </a:ext>
            </a:extLst>
          </p:cNvPr>
          <p:cNvPicPr>
            <a:picLocks noChangeAspect="1"/>
          </p:cNvPicPr>
          <p:nvPr/>
        </p:nvPicPr>
        <p:blipFill>
          <a:blip r:embed="rId6"/>
          <a:stretch>
            <a:fillRect/>
          </a:stretch>
        </p:blipFill>
        <p:spPr>
          <a:xfrm>
            <a:off x="4698679" y="3546000"/>
            <a:ext cx="3499767" cy="3312000"/>
          </a:xfrm>
          <a:prstGeom prst="rect">
            <a:avLst/>
          </a:prstGeom>
        </p:spPr>
      </p:pic>
      <p:pic>
        <p:nvPicPr>
          <p:cNvPr id="11" name="Picture 10">
            <a:extLst>
              <a:ext uri="{FF2B5EF4-FFF2-40B4-BE49-F238E27FC236}">
                <a16:creationId xmlns:a16="http://schemas.microsoft.com/office/drawing/2014/main" id="{40F8CF04-FF1F-4DEE-86FB-5717E364DB72}"/>
              </a:ext>
            </a:extLst>
          </p:cNvPr>
          <p:cNvPicPr>
            <a:picLocks noChangeAspect="1"/>
          </p:cNvPicPr>
          <p:nvPr/>
        </p:nvPicPr>
        <p:blipFill>
          <a:blip r:embed="rId7"/>
          <a:stretch>
            <a:fillRect/>
          </a:stretch>
        </p:blipFill>
        <p:spPr>
          <a:xfrm>
            <a:off x="0" y="3769806"/>
            <a:ext cx="4572000" cy="3057057"/>
          </a:xfrm>
          <a:prstGeom prst="rect">
            <a:avLst/>
          </a:prstGeom>
        </p:spPr>
      </p:pic>
      <p:sp>
        <p:nvSpPr>
          <p:cNvPr id="12" name="TextBox 11">
            <a:extLst>
              <a:ext uri="{FF2B5EF4-FFF2-40B4-BE49-F238E27FC236}">
                <a16:creationId xmlns:a16="http://schemas.microsoft.com/office/drawing/2014/main" id="{FDAF493F-31B2-4D23-BCB5-EE9705F0578C}"/>
              </a:ext>
            </a:extLst>
          </p:cNvPr>
          <p:cNvSpPr txBox="1"/>
          <p:nvPr/>
        </p:nvSpPr>
        <p:spPr>
          <a:xfrm>
            <a:off x="6103100" y="4593302"/>
            <a:ext cx="1090363"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3×3 mm</a:t>
            </a:r>
            <a:r>
              <a:rPr lang="en-US" altLang="zh-CN" baseline="30000" dirty="0">
                <a:latin typeface="Cambria" panose="02040503050406030204" pitchFamily="18" charset="0"/>
                <a:ea typeface="Cambria" panose="02040503050406030204" pitchFamily="18" charset="0"/>
              </a:rPr>
              <a:t>2</a:t>
            </a:r>
            <a:endParaRPr lang="zh-CN" altLang="en-US" baseline="30000" dirty="0">
              <a:latin typeface="Cambria" panose="02040503050406030204" pitchFamily="18" charset="0"/>
            </a:endParaRPr>
          </a:p>
        </p:txBody>
      </p:sp>
      <p:sp>
        <p:nvSpPr>
          <p:cNvPr id="13" name="TextBox 12">
            <a:extLst>
              <a:ext uri="{FF2B5EF4-FFF2-40B4-BE49-F238E27FC236}">
                <a16:creationId xmlns:a16="http://schemas.microsoft.com/office/drawing/2014/main" id="{D85F7369-867A-416C-BB37-82626B04F0BC}"/>
              </a:ext>
            </a:extLst>
          </p:cNvPr>
          <p:cNvSpPr txBox="1"/>
          <p:nvPr/>
        </p:nvSpPr>
        <p:spPr>
          <a:xfrm>
            <a:off x="5846619" y="181394"/>
            <a:ext cx="1346844" cy="369332"/>
          </a:xfrm>
          <a:prstGeom prst="rect">
            <a:avLst/>
          </a:prstGeom>
          <a:solidFill>
            <a:schemeClr val="bg1"/>
          </a:solidFill>
        </p:spPr>
        <p:txBody>
          <a:bodyPr wrap="none" rtlCol="0">
            <a:spAutoFit/>
          </a:bodyPr>
          <a:lstStyle/>
          <a:p>
            <a:r>
              <a:rPr lang="en-US" altLang="zh-CN" dirty="0">
                <a:latin typeface="Cambria" panose="02040503050406030204" pitchFamily="18" charset="0"/>
                <a:ea typeface="Cambria" panose="02040503050406030204" pitchFamily="18" charset="0"/>
              </a:rPr>
              <a:t>50×50 mm</a:t>
            </a:r>
            <a:r>
              <a:rPr lang="en-US" altLang="zh-CN" baseline="30000" dirty="0">
                <a:latin typeface="Cambria" panose="02040503050406030204" pitchFamily="18" charset="0"/>
                <a:ea typeface="Cambria" panose="02040503050406030204" pitchFamily="18" charset="0"/>
              </a:rPr>
              <a:t>2</a:t>
            </a:r>
            <a:endParaRPr lang="zh-CN" altLang="en-US" baseline="30000" dirty="0">
              <a:latin typeface="Cambria" panose="02040503050406030204" pitchFamily="18" charset="0"/>
            </a:endParaRPr>
          </a:p>
        </p:txBody>
      </p:sp>
    </p:spTree>
    <p:extLst>
      <p:ext uri="{BB962C8B-B14F-4D97-AF65-F5344CB8AC3E}">
        <p14:creationId xmlns:p14="http://schemas.microsoft.com/office/powerpoint/2010/main" val="281936489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36E46-B173-4B90-8A82-7A136241A81B}"/>
              </a:ext>
            </a:extLst>
          </p:cNvPr>
          <p:cNvPicPr>
            <a:picLocks noChangeAspect="1"/>
          </p:cNvPicPr>
          <p:nvPr/>
        </p:nvPicPr>
        <p:blipFill>
          <a:blip r:embed="rId3"/>
          <a:stretch>
            <a:fillRect/>
          </a:stretch>
        </p:blipFill>
        <p:spPr>
          <a:xfrm>
            <a:off x="0" y="0"/>
            <a:ext cx="5411391" cy="3429000"/>
          </a:xfrm>
          <a:prstGeom prst="rect">
            <a:avLst/>
          </a:prstGeom>
        </p:spPr>
      </p:pic>
      <p:sp>
        <p:nvSpPr>
          <p:cNvPr id="6" name="TextBox 5">
            <a:extLst>
              <a:ext uri="{FF2B5EF4-FFF2-40B4-BE49-F238E27FC236}">
                <a16:creationId xmlns:a16="http://schemas.microsoft.com/office/drawing/2014/main" id="{339C9AE5-5B41-4D05-A4BD-74ADDC96BE64}"/>
              </a:ext>
            </a:extLst>
          </p:cNvPr>
          <p:cNvSpPr txBox="1"/>
          <p:nvPr/>
        </p:nvSpPr>
        <p:spPr>
          <a:xfrm>
            <a:off x="4120588" y="2118167"/>
            <a:ext cx="1085554" cy="923330"/>
          </a:xfrm>
          <a:prstGeom prst="rect">
            <a:avLst/>
          </a:prstGeom>
          <a:noFill/>
        </p:spPr>
        <p:txBody>
          <a:bodyPr wrap="none" rtlCol="0">
            <a:spAutoFit/>
          </a:bodyPr>
          <a:lstStyle/>
          <a:p>
            <a:r>
              <a:rPr lang="en-US" altLang="zh-CN" dirty="0">
                <a:solidFill>
                  <a:srgbClr val="00FF00"/>
                </a:solidFill>
              </a:rPr>
              <a:t>DSSD </a:t>
            </a:r>
            <a:r>
              <a:rPr lang="en-US" dirty="0">
                <a:solidFill>
                  <a:srgbClr val="00FF00"/>
                </a:solidFill>
              </a:rPr>
              <a:t>140</a:t>
            </a:r>
          </a:p>
          <a:p>
            <a:r>
              <a:rPr lang="en-US" dirty="0">
                <a:solidFill>
                  <a:srgbClr val="0000FF"/>
                </a:solidFill>
              </a:rPr>
              <a:t>DSSD 100</a:t>
            </a:r>
          </a:p>
          <a:p>
            <a:r>
              <a:rPr lang="en-US" dirty="0">
                <a:solidFill>
                  <a:srgbClr val="FF0000"/>
                </a:solidFill>
              </a:rPr>
              <a:t>DSSD 75</a:t>
            </a:r>
          </a:p>
        </p:txBody>
      </p:sp>
      <p:pic>
        <p:nvPicPr>
          <p:cNvPr id="8" name="Picture 7">
            <a:extLst>
              <a:ext uri="{FF2B5EF4-FFF2-40B4-BE49-F238E27FC236}">
                <a16:creationId xmlns:a16="http://schemas.microsoft.com/office/drawing/2014/main" id="{00980999-40FF-4AF1-8626-472EF040F965}"/>
              </a:ext>
            </a:extLst>
          </p:cNvPr>
          <p:cNvPicPr>
            <a:picLocks noChangeAspect="1"/>
          </p:cNvPicPr>
          <p:nvPr/>
        </p:nvPicPr>
        <p:blipFill>
          <a:blip r:embed="rId4"/>
          <a:stretch>
            <a:fillRect/>
          </a:stretch>
        </p:blipFill>
        <p:spPr>
          <a:xfrm>
            <a:off x="-1" y="3428999"/>
            <a:ext cx="8460019" cy="3429000"/>
          </a:xfrm>
          <a:prstGeom prst="rect">
            <a:avLst/>
          </a:prstGeom>
        </p:spPr>
      </p:pic>
      <p:sp>
        <p:nvSpPr>
          <p:cNvPr id="9" name="TextBox 8">
            <a:extLst>
              <a:ext uri="{FF2B5EF4-FFF2-40B4-BE49-F238E27FC236}">
                <a16:creationId xmlns:a16="http://schemas.microsoft.com/office/drawing/2014/main" id="{41660811-ED17-4FCB-A999-31998B79F057}"/>
              </a:ext>
            </a:extLst>
          </p:cNvPr>
          <p:cNvSpPr txBox="1"/>
          <p:nvPr/>
        </p:nvSpPr>
        <p:spPr>
          <a:xfrm>
            <a:off x="683982" y="3657600"/>
            <a:ext cx="1128835" cy="369332"/>
          </a:xfrm>
          <a:prstGeom prst="rect">
            <a:avLst/>
          </a:prstGeom>
          <a:noFill/>
        </p:spPr>
        <p:txBody>
          <a:bodyPr wrap="none" rtlCol="0">
            <a:spAutoFit/>
          </a:bodyPr>
          <a:lstStyle/>
          <a:p>
            <a:r>
              <a:rPr lang="en-US" dirty="0">
                <a:solidFill>
                  <a:srgbClr val="00FF00"/>
                </a:solidFill>
              </a:rPr>
              <a:t>81</a:t>
            </a:r>
            <a:r>
              <a:rPr lang="en-US" dirty="0"/>
              <a:t>:</a:t>
            </a:r>
            <a:r>
              <a:rPr lang="en-US" dirty="0">
                <a:solidFill>
                  <a:srgbClr val="0000FF"/>
                </a:solidFill>
              </a:rPr>
              <a:t>91</a:t>
            </a:r>
            <a:r>
              <a:rPr lang="en-US" dirty="0"/>
              <a:t>:</a:t>
            </a:r>
            <a:r>
              <a:rPr lang="en-US" dirty="0">
                <a:solidFill>
                  <a:srgbClr val="FF0000"/>
                </a:solidFill>
              </a:rPr>
              <a:t>100</a:t>
            </a:r>
          </a:p>
        </p:txBody>
      </p:sp>
      <p:pic>
        <p:nvPicPr>
          <p:cNvPr id="3" name="Picture 2">
            <a:extLst>
              <a:ext uri="{FF2B5EF4-FFF2-40B4-BE49-F238E27FC236}">
                <a16:creationId xmlns:a16="http://schemas.microsoft.com/office/drawing/2014/main" id="{E61F6A3D-C53A-4937-946D-71F16DAD9542}"/>
              </a:ext>
            </a:extLst>
          </p:cNvPr>
          <p:cNvPicPr>
            <a:picLocks noChangeAspect="1"/>
          </p:cNvPicPr>
          <p:nvPr/>
        </p:nvPicPr>
        <p:blipFill>
          <a:blip r:embed="rId5"/>
          <a:stretch>
            <a:fillRect/>
          </a:stretch>
        </p:blipFill>
        <p:spPr>
          <a:xfrm>
            <a:off x="5393944" y="0"/>
            <a:ext cx="3750056" cy="2244436"/>
          </a:xfrm>
          <a:prstGeom prst="rect">
            <a:avLst/>
          </a:prstGeom>
        </p:spPr>
      </p:pic>
      <p:sp>
        <p:nvSpPr>
          <p:cNvPr id="10" name="TextBox 9">
            <a:extLst>
              <a:ext uri="{FF2B5EF4-FFF2-40B4-BE49-F238E27FC236}">
                <a16:creationId xmlns:a16="http://schemas.microsoft.com/office/drawing/2014/main" id="{22722A44-6D04-4132-93EE-015028750EDA}"/>
              </a:ext>
            </a:extLst>
          </p:cNvPr>
          <p:cNvSpPr txBox="1"/>
          <p:nvPr/>
        </p:nvSpPr>
        <p:spPr>
          <a:xfrm>
            <a:off x="6497701" y="457200"/>
            <a:ext cx="968535" cy="369332"/>
          </a:xfrm>
          <a:prstGeom prst="rect">
            <a:avLst/>
          </a:prstGeom>
          <a:noFill/>
        </p:spPr>
        <p:txBody>
          <a:bodyPr wrap="none" rtlCol="0">
            <a:spAutoFit/>
          </a:bodyPr>
          <a:lstStyle/>
          <a:p>
            <a:r>
              <a:rPr lang="en-US" dirty="0">
                <a:solidFill>
                  <a:srgbClr val="FF0000"/>
                </a:solidFill>
              </a:rPr>
              <a:t>DSSD 75</a:t>
            </a:r>
          </a:p>
        </p:txBody>
      </p:sp>
    </p:spTree>
    <p:extLst>
      <p:ext uri="{BB962C8B-B14F-4D97-AF65-F5344CB8AC3E}">
        <p14:creationId xmlns:p14="http://schemas.microsoft.com/office/powerpoint/2010/main" val="116121826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BE09F-A826-4403-B5EF-ADD5839CB2B9}"/>
              </a:ext>
            </a:extLst>
          </p:cNvPr>
          <p:cNvPicPr>
            <a:picLocks noChangeAspect="1"/>
          </p:cNvPicPr>
          <p:nvPr/>
        </p:nvPicPr>
        <p:blipFill>
          <a:blip r:embed="rId3"/>
          <a:stretch>
            <a:fillRect/>
          </a:stretch>
        </p:blipFill>
        <p:spPr>
          <a:xfrm>
            <a:off x="0" y="0"/>
            <a:ext cx="9144000" cy="4037802"/>
          </a:xfrm>
          <a:prstGeom prst="rect">
            <a:avLst/>
          </a:prstGeom>
        </p:spPr>
      </p:pic>
      <p:sp>
        <p:nvSpPr>
          <p:cNvPr id="4" name="TextBox 3">
            <a:extLst>
              <a:ext uri="{FF2B5EF4-FFF2-40B4-BE49-F238E27FC236}">
                <a16:creationId xmlns:a16="http://schemas.microsoft.com/office/drawing/2014/main" id="{4CA780E3-5D08-4C28-8F51-D416AE61FF50}"/>
              </a:ext>
            </a:extLst>
          </p:cNvPr>
          <p:cNvSpPr txBox="1"/>
          <p:nvPr/>
        </p:nvSpPr>
        <p:spPr>
          <a:xfrm>
            <a:off x="798653" y="740780"/>
            <a:ext cx="1128835" cy="369332"/>
          </a:xfrm>
          <a:prstGeom prst="rect">
            <a:avLst/>
          </a:prstGeom>
          <a:noFill/>
        </p:spPr>
        <p:txBody>
          <a:bodyPr wrap="none" rtlCol="0">
            <a:spAutoFit/>
          </a:bodyPr>
          <a:lstStyle/>
          <a:p>
            <a:r>
              <a:rPr lang="en-US" dirty="0">
                <a:solidFill>
                  <a:srgbClr val="00FF00"/>
                </a:solidFill>
              </a:rPr>
              <a:t>83</a:t>
            </a:r>
            <a:r>
              <a:rPr lang="en-US" dirty="0"/>
              <a:t>:</a:t>
            </a:r>
            <a:r>
              <a:rPr lang="en-US" dirty="0">
                <a:solidFill>
                  <a:srgbClr val="0000FF"/>
                </a:solidFill>
              </a:rPr>
              <a:t>93</a:t>
            </a:r>
            <a:r>
              <a:rPr lang="en-US" dirty="0"/>
              <a:t>:</a:t>
            </a:r>
            <a:r>
              <a:rPr lang="en-US" dirty="0">
                <a:solidFill>
                  <a:srgbClr val="FF0000"/>
                </a:solidFill>
              </a:rPr>
              <a:t>100</a:t>
            </a:r>
          </a:p>
        </p:txBody>
      </p:sp>
    </p:spTree>
    <p:extLst>
      <p:ext uri="{BB962C8B-B14F-4D97-AF65-F5344CB8AC3E}">
        <p14:creationId xmlns:p14="http://schemas.microsoft.com/office/powerpoint/2010/main" val="7178380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3BECC5A-3341-41EC-86E2-4FBFD48A1D9F}"/>
              </a:ext>
            </a:extLst>
          </p:cNvPr>
          <p:cNvPicPr>
            <a:picLocks noChangeAspect="1"/>
          </p:cNvPicPr>
          <p:nvPr/>
        </p:nvPicPr>
        <p:blipFill>
          <a:blip r:embed="rId3"/>
          <a:stretch>
            <a:fillRect/>
          </a:stretch>
        </p:blipFill>
        <p:spPr>
          <a:xfrm>
            <a:off x="5735782" y="1955"/>
            <a:ext cx="3408217" cy="2129695"/>
          </a:xfrm>
          <a:prstGeom prst="rect">
            <a:avLst/>
          </a:prstGeom>
        </p:spPr>
      </p:pic>
      <p:pic>
        <p:nvPicPr>
          <p:cNvPr id="13" name="Picture 12">
            <a:extLst>
              <a:ext uri="{FF2B5EF4-FFF2-40B4-BE49-F238E27FC236}">
                <a16:creationId xmlns:a16="http://schemas.microsoft.com/office/drawing/2014/main" id="{01B45F83-B386-4F2E-8C63-B62D2B30791E}"/>
              </a:ext>
            </a:extLst>
          </p:cNvPr>
          <p:cNvPicPr>
            <a:picLocks noChangeAspect="1"/>
          </p:cNvPicPr>
          <p:nvPr/>
        </p:nvPicPr>
        <p:blipFill>
          <a:blip r:embed="rId4"/>
          <a:stretch>
            <a:fillRect/>
          </a:stretch>
        </p:blipFill>
        <p:spPr>
          <a:xfrm>
            <a:off x="0" y="3428999"/>
            <a:ext cx="8150275" cy="3429001"/>
          </a:xfrm>
          <a:prstGeom prst="rect">
            <a:avLst/>
          </a:prstGeom>
        </p:spPr>
      </p:pic>
      <p:pic>
        <p:nvPicPr>
          <p:cNvPr id="11" name="Picture 10">
            <a:extLst>
              <a:ext uri="{FF2B5EF4-FFF2-40B4-BE49-F238E27FC236}">
                <a16:creationId xmlns:a16="http://schemas.microsoft.com/office/drawing/2014/main" id="{F696C7B5-3CCF-4F43-AD2B-74C4A55DE85B}"/>
              </a:ext>
            </a:extLst>
          </p:cNvPr>
          <p:cNvPicPr>
            <a:picLocks noChangeAspect="1"/>
          </p:cNvPicPr>
          <p:nvPr/>
        </p:nvPicPr>
        <p:blipFill rotWithShape="1">
          <a:blip r:embed="rId5"/>
          <a:srcRect b="3030"/>
          <a:stretch/>
        </p:blipFill>
        <p:spPr>
          <a:xfrm>
            <a:off x="0" y="-1"/>
            <a:ext cx="5447731" cy="3325092"/>
          </a:xfrm>
          <a:prstGeom prst="rect">
            <a:avLst/>
          </a:prstGeom>
        </p:spPr>
      </p:pic>
      <p:sp>
        <p:nvSpPr>
          <p:cNvPr id="6" name="TextBox 5">
            <a:extLst>
              <a:ext uri="{FF2B5EF4-FFF2-40B4-BE49-F238E27FC236}">
                <a16:creationId xmlns:a16="http://schemas.microsoft.com/office/drawing/2014/main" id="{339C9AE5-5B41-4D05-A4BD-74ADDC96BE64}"/>
              </a:ext>
            </a:extLst>
          </p:cNvPr>
          <p:cNvSpPr txBox="1"/>
          <p:nvPr/>
        </p:nvSpPr>
        <p:spPr>
          <a:xfrm>
            <a:off x="5131968" y="2390228"/>
            <a:ext cx="1085554" cy="646331"/>
          </a:xfrm>
          <a:prstGeom prst="rect">
            <a:avLst/>
          </a:prstGeom>
          <a:noFill/>
        </p:spPr>
        <p:txBody>
          <a:bodyPr wrap="none" rtlCol="0">
            <a:spAutoFit/>
          </a:bodyPr>
          <a:lstStyle/>
          <a:p>
            <a:r>
              <a:rPr lang="en-US" altLang="zh-CN" dirty="0">
                <a:solidFill>
                  <a:srgbClr val="00FF00"/>
                </a:solidFill>
              </a:rPr>
              <a:t>DSSD </a:t>
            </a:r>
            <a:r>
              <a:rPr lang="en-US" dirty="0">
                <a:solidFill>
                  <a:srgbClr val="00FF00"/>
                </a:solidFill>
              </a:rPr>
              <a:t>140</a:t>
            </a:r>
          </a:p>
          <a:p>
            <a:r>
              <a:rPr lang="en-US" dirty="0">
                <a:solidFill>
                  <a:srgbClr val="FF0000"/>
                </a:solidFill>
              </a:rPr>
              <a:t>DSSD 75</a:t>
            </a:r>
          </a:p>
        </p:txBody>
      </p:sp>
      <p:sp>
        <p:nvSpPr>
          <p:cNvPr id="9" name="TextBox 8">
            <a:extLst>
              <a:ext uri="{FF2B5EF4-FFF2-40B4-BE49-F238E27FC236}">
                <a16:creationId xmlns:a16="http://schemas.microsoft.com/office/drawing/2014/main" id="{41660811-ED17-4FCB-A999-31998B79F057}"/>
              </a:ext>
            </a:extLst>
          </p:cNvPr>
          <p:cNvSpPr txBox="1"/>
          <p:nvPr/>
        </p:nvSpPr>
        <p:spPr>
          <a:xfrm>
            <a:off x="683982" y="3657600"/>
            <a:ext cx="832279" cy="369332"/>
          </a:xfrm>
          <a:prstGeom prst="rect">
            <a:avLst/>
          </a:prstGeom>
          <a:noFill/>
        </p:spPr>
        <p:txBody>
          <a:bodyPr wrap="none" rtlCol="0">
            <a:spAutoFit/>
          </a:bodyPr>
          <a:lstStyle/>
          <a:p>
            <a:r>
              <a:rPr lang="en-US" dirty="0">
                <a:solidFill>
                  <a:srgbClr val="00FF00"/>
                </a:solidFill>
              </a:rPr>
              <a:t>89</a:t>
            </a:r>
            <a:r>
              <a:rPr lang="en-US" dirty="0"/>
              <a:t>:</a:t>
            </a:r>
            <a:r>
              <a:rPr lang="en-US" dirty="0">
                <a:solidFill>
                  <a:srgbClr val="FF0000"/>
                </a:solidFill>
              </a:rPr>
              <a:t>100</a:t>
            </a:r>
          </a:p>
        </p:txBody>
      </p:sp>
      <p:sp>
        <p:nvSpPr>
          <p:cNvPr id="16" name="TextBox 15">
            <a:extLst>
              <a:ext uri="{FF2B5EF4-FFF2-40B4-BE49-F238E27FC236}">
                <a16:creationId xmlns:a16="http://schemas.microsoft.com/office/drawing/2014/main" id="{E8867380-04A1-4702-AFFA-975076D68BB5}"/>
              </a:ext>
            </a:extLst>
          </p:cNvPr>
          <p:cNvSpPr txBox="1"/>
          <p:nvPr/>
        </p:nvSpPr>
        <p:spPr>
          <a:xfrm>
            <a:off x="6497701" y="457200"/>
            <a:ext cx="968535" cy="369332"/>
          </a:xfrm>
          <a:prstGeom prst="rect">
            <a:avLst/>
          </a:prstGeom>
          <a:noFill/>
        </p:spPr>
        <p:txBody>
          <a:bodyPr wrap="none" rtlCol="0">
            <a:spAutoFit/>
          </a:bodyPr>
          <a:lstStyle/>
          <a:p>
            <a:r>
              <a:rPr lang="en-US" dirty="0">
                <a:solidFill>
                  <a:srgbClr val="FF0000"/>
                </a:solidFill>
              </a:rPr>
              <a:t>DSSD 75</a:t>
            </a:r>
          </a:p>
        </p:txBody>
      </p:sp>
    </p:spTree>
    <p:extLst>
      <p:ext uri="{BB962C8B-B14F-4D97-AF65-F5344CB8AC3E}">
        <p14:creationId xmlns:p14="http://schemas.microsoft.com/office/powerpoint/2010/main" val="308882768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58B202-F98A-4CE0-A1F1-A3552F91BB18}"/>
              </a:ext>
            </a:extLst>
          </p:cNvPr>
          <p:cNvPicPr>
            <a:picLocks noChangeAspect="1"/>
          </p:cNvPicPr>
          <p:nvPr/>
        </p:nvPicPr>
        <p:blipFill>
          <a:blip r:embed="rId3"/>
          <a:stretch>
            <a:fillRect/>
          </a:stretch>
        </p:blipFill>
        <p:spPr>
          <a:xfrm>
            <a:off x="0" y="0"/>
            <a:ext cx="9144000" cy="4282174"/>
          </a:xfrm>
          <a:prstGeom prst="rect">
            <a:avLst/>
          </a:prstGeom>
        </p:spPr>
      </p:pic>
      <p:sp>
        <p:nvSpPr>
          <p:cNvPr id="4" name="TextBox 3">
            <a:extLst>
              <a:ext uri="{FF2B5EF4-FFF2-40B4-BE49-F238E27FC236}">
                <a16:creationId xmlns:a16="http://schemas.microsoft.com/office/drawing/2014/main" id="{4CA780E3-5D08-4C28-8F51-D416AE61FF50}"/>
              </a:ext>
            </a:extLst>
          </p:cNvPr>
          <p:cNvSpPr txBox="1"/>
          <p:nvPr/>
        </p:nvSpPr>
        <p:spPr>
          <a:xfrm>
            <a:off x="798653" y="740780"/>
            <a:ext cx="832279" cy="369332"/>
          </a:xfrm>
          <a:prstGeom prst="rect">
            <a:avLst/>
          </a:prstGeom>
          <a:noFill/>
        </p:spPr>
        <p:txBody>
          <a:bodyPr wrap="none" rtlCol="0">
            <a:spAutoFit/>
          </a:bodyPr>
          <a:lstStyle/>
          <a:p>
            <a:r>
              <a:rPr lang="en-US" dirty="0">
                <a:solidFill>
                  <a:srgbClr val="00FF00"/>
                </a:solidFill>
              </a:rPr>
              <a:t>90</a:t>
            </a:r>
            <a:r>
              <a:rPr lang="en-US" dirty="0"/>
              <a:t>:</a:t>
            </a:r>
            <a:r>
              <a:rPr lang="en-US" dirty="0">
                <a:solidFill>
                  <a:srgbClr val="FF0000"/>
                </a:solidFill>
              </a:rPr>
              <a:t>100</a:t>
            </a:r>
          </a:p>
        </p:txBody>
      </p:sp>
    </p:spTree>
    <p:extLst>
      <p:ext uri="{BB962C8B-B14F-4D97-AF65-F5344CB8AC3E}">
        <p14:creationId xmlns:p14="http://schemas.microsoft.com/office/powerpoint/2010/main" val="271135459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C4317-68C5-4FBA-A8C1-AD3124198402}"/>
              </a:ext>
            </a:extLst>
          </p:cNvPr>
          <p:cNvPicPr>
            <a:picLocks noChangeAspect="1"/>
          </p:cNvPicPr>
          <p:nvPr/>
        </p:nvPicPr>
        <p:blipFill>
          <a:blip r:embed="rId3"/>
          <a:stretch>
            <a:fillRect/>
          </a:stretch>
        </p:blipFill>
        <p:spPr>
          <a:xfrm>
            <a:off x="0" y="0"/>
            <a:ext cx="4778858" cy="3246120"/>
          </a:xfrm>
          <a:prstGeom prst="rect">
            <a:avLst/>
          </a:prstGeom>
        </p:spPr>
      </p:pic>
      <p:sp>
        <p:nvSpPr>
          <p:cNvPr id="4" name="TextBox 3">
            <a:extLst>
              <a:ext uri="{FF2B5EF4-FFF2-40B4-BE49-F238E27FC236}">
                <a16:creationId xmlns:a16="http://schemas.microsoft.com/office/drawing/2014/main" id="{81BBE082-7809-44AE-8F8E-18751A5F1A82}"/>
              </a:ext>
            </a:extLst>
          </p:cNvPr>
          <p:cNvSpPr txBox="1"/>
          <p:nvPr/>
        </p:nvSpPr>
        <p:spPr>
          <a:xfrm>
            <a:off x="600784" y="415198"/>
            <a:ext cx="832279" cy="369332"/>
          </a:xfrm>
          <a:prstGeom prst="rect">
            <a:avLst/>
          </a:prstGeom>
          <a:noFill/>
        </p:spPr>
        <p:txBody>
          <a:bodyPr wrap="none" rtlCol="0">
            <a:spAutoFit/>
          </a:bodyPr>
          <a:lstStyle/>
          <a:p>
            <a:r>
              <a:rPr lang="en-US" dirty="0">
                <a:solidFill>
                  <a:srgbClr val="00FF00"/>
                </a:solidFill>
              </a:rPr>
              <a:t>92</a:t>
            </a:r>
            <a:r>
              <a:rPr lang="en-US" dirty="0"/>
              <a:t>:</a:t>
            </a:r>
            <a:r>
              <a:rPr lang="en-US" dirty="0">
                <a:solidFill>
                  <a:srgbClr val="FF0000"/>
                </a:solidFill>
              </a:rPr>
              <a:t>100</a:t>
            </a:r>
          </a:p>
        </p:txBody>
      </p:sp>
      <p:pic>
        <p:nvPicPr>
          <p:cNvPr id="6" name="Picture 5">
            <a:extLst>
              <a:ext uri="{FF2B5EF4-FFF2-40B4-BE49-F238E27FC236}">
                <a16:creationId xmlns:a16="http://schemas.microsoft.com/office/drawing/2014/main" id="{9F606D85-69AA-4654-84BC-552728B207B7}"/>
              </a:ext>
            </a:extLst>
          </p:cNvPr>
          <p:cNvPicPr>
            <a:picLocks noChangeAspect="1"/>
          </p:cNvPicPr>
          <p:nvPr/>
        </p:nvPicPr>
        <p:blipFill>
          <a:blip r:embed="rId4"/>
          <a:stretch>
            <a:fillRect/>
          </a:stretch>
        </p:blipFill>
        <p:spPr>
          <a:xfrm>
            <a:off x="0" y="3611881"/>
            <a:ext cx="4778858" cy="3246120"/>
          </a:xfrm>
          <a:prstGeom prst="rect">
            <a:avLst/>
          </a:prstGeom>
        </p:spPr>
      </p:pic>
      <p:sp>
        <p:nvSpPr>
          <p:cNvPr id="7" name="TextBox 6">
            <a:extLst>
              <a:ext uri="{FF2B5EF4-FFF2-40B4-BE49-F238E27FC236}">
                <a16:creationId xmlns:a16="http://schemas.microsoft.com/office/drawing/2014/main" id="{0816AE1A-6E5B-4E7A-8547-FA2EBE24507A}"/>
              </a:ext>
            </a:extLst>
          </p:cNvPr>
          <p:cNvSpPr txBox="1"/>
          <p:nvPr/>
        </p:nvSpPr>
        <p:spPr>
          <a:xfrm>
            <a:off x="600784" y="3950627"/>
            <a:ext cx="832279" cy="369332"/>
          </a:xfrm>
          <a:prstGeom prst="rect">
            <a:avLst/>
          </a:prstGeom>
          <a:noFill/>
        </p:spPr>
        <p:txBody>
          <a:bodyPr wrap="none" rtlCol="0">
            <a:spAutoFit/>
          </a:bodyPr>
          <a:lstStyle/>
          <a:p>
            <a:r>
              <a:rPr lang="en-US" dirty="0">
                <a:solidFill>
                  <a:srgbClr val="00FF00"/>
                </a:solidFill>
              </a:rPr>
              <a:t>92</a:t>
            </a:r>
            <a:r>
              <a:rPr lang="en-US" dirty="0"/>
              <a:t>:</a:t>
            </a:r>
            <a:r>
              <a:rPr lang="en-US" dirty="0">
                <a:solidFill>
                  <a:srgbClr val="FF0000"/>
                </a:solidFill>
              </a:rPr>
              <a:t>100</a:t>
            </a:r>
          </a:p>
        </p:txBody>
      </p:sp>
      <p:sp>
        <p:nvSpPr>
          <p:cNvPr id="8" name="TextBox 7">
            <a:extLst>
              <a:ext uri="{FF2B5EF4-FFF2-40B4-BE49-F238E27FC236}">
                <a16:creationId xmlns:a16="http://schemas.microsoft.com/office/drawing/2014/main" id="{F12F2B2F-E8E4-4D6C-870C-FFD581E92D05}"/>
              </a:ext>
            </a:extLst>
          </p:cNvPr>
          <p:cNvSpPr txBox="1"/>
          <p:nvPr/>
        </p:nvSpPr>
        <p:spPr>
          <a:xfrm>
            <a:off x="4305356" y="2215149"/>
            <a:ext cx="1085554" cy="646331"/>
          </a:xfrm>
          <a:prstGeom prst="rect">
            <a:avLst/>
          </a:prstGeom>
          <a:noFill/>
        </p:spPr>
        <p:txBody>
          <a:bodyPr wrap="none" rtlCol="0">
            <a:spAutoFit/>
          </a:bodyPr>
          <a:lstStyle/>
          <a:p>
            <a:r>
              <a:rPr lang="en-US" altLang="zh-CN" dirty="0">
                <a:solidFill>
                  <a:srgbClr val="00FF00"/>
                </a:solidFill>
              </a:rPr>
              <a:t>DSSD </a:t>
            </a:r>
            <a:r>
              <a:rPr lang="en-US" dirty="0">
                <a:solidFill>
                  <a:srgbClr val="00FF00"/>
                </a:solidFill>
              </a:rPr>
              <a:t>140</a:t>
            </a:r>
          </a:p>
          <a:p>
            <a:r>
              <a:rPr lang="en-US" dirty="0">
                <a:solidFill>
                  <a:srgbClr val="FF0000"/>
                </a:solidFill>
              </a:rPr>
              <a:t>DSSD 75</a:t>
            </a:r>
          </a:p>
        </p:txBody>
      </p:sp>
      <p:sp>
        <p:nvSpPr>
          <p:cNvPr id="2" name="TextBox 1">
            <a:extLst>
              <a:ext uri="{FF2B5EF4-FFF2-40B4-BE49-F238E27FC236}">
                <a16:creationId xmlns:a16="http://schemas.microsoft.com/office/drawing/2014/main" id="{DFECEB43-0344-4993-A240-25B214D4093A}"/>
              </a:ext>
            </a:extLst>
          </p:cNvPr>
          <p:cNvSpPr txBox="1"/>
          <p:nvPr/>
        </p:nvSpPr>
        <p:spPr>
          <a:xfrm>
            <a:off x="5860473" y="4588610"/>
            <a:ext cx="1762727" cy="646331"/>
          </a:xfrm>
          <a:prstGeom prst="rect">
            <a:avLst/>
          </a:prstGeom>
          <a:noFill/>
        </p:spPr>
        <p:txBody>
          <a:bodyPr wrap="none" rtlCol="0">
            <a:spAutoFit/>
          </a:bodyPr>
          <a:lstStyle/>
          <a:p>
            <a:r>
              <a:rPr lang="en-US" dirty="0"/>
              <a:t>31</a:t>
            </a:r>
            <a:r>
              <a:rPr lang="en-US" altLang="zh-CN" dirty="0"/>
              <a:t>S ground state</a:t>
            </a:r>
          </a:p>
          <a:p>
            <a:r>
              <a:rPr lang="en-US" altLang="zh-CN" dirty="0"/>
              <a:t>Eα = 56 MeV</a:t>
            </a:r>
            <a:endParaRPr lang="en-US" dirty="0"/>
          </a:p>
        </p:txBody>
      </p:sp>
      <p:sp>
        <p:nvSpPr>
          <p:cNvPr id="5" name="TextBox 4">
            <a:extLst>
              <a:ext uri="{FF2B5EF4-FFF2-40B4-BE49-F238E27FC236}">
                <a16:creationId xmlns:a16="http://schemas.microsoft.com/office/drawing/2014/main" id="{6920B41D-4EA9-403E-8EE4-BE42FFD5E889}"/>
              </a:ext>
            </a:extLst>
          </p:cNvPr>
          <p:cNvSpPr txBox="1"/>
          <p:nvPr/>
        </p:nvSpPr>
        <p:spPr>
          <a:xfrm>
            <a:off x="2798618" y="784530"/>
            <a:ext cx="981359" cy="369332"/>
          </a:xfrm>
          <a:prstGeom prst="rect">
            <a:avLst/>
          </a:prstGeom>
          <a:noFill/>
        </p:spPr>
        <p:txBody>
          <a:bodyPr wrap="none" rtlCol="0">
            <a:spAutoFit/>
          </a:bodyPr>
          <a:lstStyle/>
          <a:p>
            <a:r>
              <a:rPr lang="en-US" altLang="zh-CN" dirty="0"/>
              <a:t>ΔE-E PID</a:t>
            </a:r>
            <a:endParaRPr lang="en-US" dirty="0"/>
          </a:p>
        </p:txBody>
      </p:sp>
      <p:sp>
        <p:nvSpPr>
          <p:cNvPr id="9" name="TextBox 8">
            <a:extLst>
              <a:ext uri="{FF2B5EF4-FFF2-40B4-BE49-F238E27FC236}">
                <a16:creationId xmlns:a16="http://schemas.microsoft.com/office/drawing/2014/main" id="{75DF589E-99A1-4F68-9159-30228B7D1722}"/>
              </a:ext>
            </a:extLst>
          </p:cNvPr>
          <p:cNvSpPr txBox="1"/>
          <p:nvPr/>
        </p:nvSpPr>
        <p:spPr>
          <a:xfrm>
            <a:off x="600784" y="4330475"/>
            <a:ext cx="1169294" cy="369332"/>
          </a:xfrm>
          <a:prstGeom prst="rect">
            <a:avLst/>
          </a:prstGeom>
          <a:noFill/>
        </p:spPr>
        <p:txBody>
          <a:bodyPr wrap="none" rtlCol="0">
            <a:spAutoFit/>
          </a:bodyPr>
          <a:lstStyle/>
          <a:p>
            <a:r>
              <a:rPr lang="en-US" altLang="zh-CN" dirty="0" err="1"/>
              <a:t>E</a:t>
            </a:r>
            <a:r>
              <a:rPr lang="en-US" altLang="zh-CN" baseline="-25000" dirty="0" err="1"/>
              <a:t>total</a:t>
            </a:r>
            <a:r>
              <a:rPr lang="en-US" altLang="zh-CN" dirty="0"/>
              <a:t>=ΔE+E</a:t>
            </a:r>
            <a:endParaRPr lang="en-US" dirty="0"/>
          </a:p>
        </p:txBody>
      </p:sp>
    </p:spTree>
    <p:extLst>
      <p:ext uri="{BB962C8B-B14F-4D97-AF65-F5344CB8AC3E}">
        <p14:creationId xmlns:p14="http://schemas.microsoft.com/office/powerpoint/2010/main" val="2352257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54144-C8D9-40E2-A7A9-75F698C9F57E}"/>
              </a:ext>
            </a:extLst>
          </p:cNvPr>
          <p:cNvPicPr>
            <a:picLocks noChangeAspect="1"/>
          </p:cNvPicPr>
          <p:nvPr/>
        </p:nvPicPr>
        <p:blipFill>
          <a:blip r:embed="rId3"/>
          <a:stretch>
            <a:fillRect/>
          </a:stretch>
        </p:blipFill>
        <p:spPr>
          <a:xfrm>
            <a:off x="0" y="0"/>
            <a:ext cx="7775799" cy="6858000"/>
          </a:xfrm>
          <a:prstGeom prst="rect">
            <a:avLst/>
          </a:prstGeom>
        </p:spPr>
      </p:pic>
      <p:pic>
        <p:nvPicPr>
          <p:cNvPr id="1026" name="Picture 2">
            <a:extLst>
              <a:ext uri="{FF2B5EF4-FFF2-40B4-BE49-F238E27FC236}">
                <a16:creationId xmlns:a16="http://schemas.microsoft.com/office/drawing/2014/main" id="{192F123C-0FF6-48FC-9D72-D930CD43BD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63" t="22548" r="11274" b="20180"/>
          <a:stretch/>
        </p:blipFill>
        <p:spPr bwMode="auto">
          <a:xfrm>
            <a:off x="6891130" y="0"/>
            <a:ext cx="2252870" cy="168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6320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04A1A-0868-4599-9D1D-3C2A5734CB76}"/>
              </a:ext>
            </a:extLst>
          </p:cNvPr>
          <p:cNvPicPr>
            <a:picLocks noChangeAspect="1"/>
          </p:cNvPicPr>
          <p:nvPr/>
        </p:nvPicPr>
        <p:blipFill>
          <a:blip r:embed="rId3"/>
          <a:stretch>
            <a:fillRect/>
          </a:stretch>
        </p:blipFill>
        <p:spPr>
          <a:xfrm>
            <a:off x="4365142" y="0"/>
            <a:ext cx="4778858" cy="3246120"/>
          </a:xfrm>
          <a:prstGeom prst="rect">
            <a:avLst/>
          </a:prstGeom>
        </p:spPr>
      </p:pic>
      <p:pic>
        <p:nvPicPr>
          <p:cNvPr id="6" name="Picture 5">
            <a:extLst>
              <a:ext uri="{FF2B5EF4-FFF2-40B4-BE49-F238E27FC236}">
                <a16:creationId xmlns:a16="http://schemas.microsoft.com/office/drawing/2014/main" id="{5978523A-9651-4CE5-950B-3B96BBBF80DA}"/>
              </a:ext>
            </a:extLst>
          </p:cNvPr>
          <p:cNvPicPr>
            <a:picLocks noChangeAspect="1"/>
          </p:cNvPicPr>
          <p:nvPr/>
        </p:nvPicPr>
        <p:blipFill>
          <a:blip r:embed="rId4"/>
          <a:stretch>
            <a:fillRect/>
          </a:stretch>
        </p:blipFill>
        <p:spPr>
          <a:xfrm>
            <a:off x="0" y="0"/>
            <a:ext cx="4778858" cy="3246120"/>
          </a:xfrm>
          <a:prstGeom prst="rect">
            <a:avLst/>
          </a:prstGeom>
        </p:spPr>
      </p:pic>
      <p:sp>
        <p:nvSpPr>
          <p:cNvPr id="4" name="TextBox 3">
            <a:extLst>
              <a:ext uri="{FF2B5EF4-FFF2-40B4-BE49-F238E27FC236}">
                <a16:creationId xmlns:a16="http://schemas.microsoft.com/office/drawing/2014/main" id="{F0C9FE9E-DA23-4C24-B682-D29BF069ECF4}"/>
              </a:ext>
            </a:extLst>
          </p:cNvPr>
          <p:cNvSpPr txBox="1"/>
          <p:nvPr/>
        </p:nvSpPr>
        <p:spPr>
          <a:xfrm>
            <a:off x="4896651" y="415198"/>
            <a:ext cx="832279" cy="369332"/>
          </a:xfrm>
          <a:prstGeom prst="rect">
            <a:avLst/>
          </a:prstGeom>
          <a:noFill/>
        </p:spPr>
        <p:txBody>
          <a:bodyPr wrap="none" rtlCol="0">
            <a:spAutoFit/>
          </a:bodyPr>
          <a:lstStyle/>
          <a:p>
            <a:r>
              <a:rPr lang="en-US" dirty="0">
                <a:solidFill>
                  <a:srgbClr val="00FF00"/>
                </a:solidFill>
              </a:rPr>
              <a:t>89</a:t>
            </a:r>
            <a:r>
              <a:rPr lang="en-US" dirty="0"/>
              <a:t>:</a:t>
            </a:r>
            <a:r>
              <a:rPr lang="en-US" dirty="0">
                <a:solidFill>
                  <a:srgbClr val="FF0000"/>
                </a:solidFill>
              </a:rPr>
              <a:t>100</a:t>
            </a:r>
          </a:p>
        </p:txBody>
      </p:sp>
      <p:sp>
        <p:nvSpPr>
          <p:cNvPr id="7" name="TextBox 6">
            <a:extLst>
              <a:ext uri="{FF2B5EF4-FFF2-40B4-BE49-F238E27FC236}">
                <a16:creationId xmlns:a16="http://schemas.microsoft.com/office/drawing/2014/main" id="{F9B88EC8-8C59-423A-B9C5-B8506DFC0DAE}"/>
              </a:ext>
            </a:extLst>
          </p:cNvPr>
          <p:cNvSpPr txBox="1"/>
          <p:nvPr/>
        </p:nvSpPr>
        <p:spPr>
          <a:xfrm>
            <a:off x="649302" y="415198"/>
            <a:ext cx="832279" cy="369332"/>
          </a:xfrm>
          <a:prstGeom prst="rect">
            <a:avLst/>
          </a:prstGeom>
          <a:noFill/>
        </p:spPr>
        <p:txBody>
          <a:bodyPr wrap="none" rtlCol="0">
            <a:spAutoFit/>
          </a:bodyPr>
          <a:lstStyle/>
          <a:p>
            <a:r>
              <a:rPr lang="en-US" dirty="0">
                <a:solidFill>
                  <a:srgbClr val="00FF00"/>
                </a:solidFill>
              </a:rPr>
              <a:t>90</a:t>
            </a:r>
            <a:r>
              <a:rPr lang="en-US" dirty="0"/>
              <a:t>:</a:t>
            </a:r>
            <a:r>
              <a:rPr lang="en-US" dirty="0">
                <a:solidFill>
                  <a:srgbClr val="FF0000"/>
                </a:solidFill>
              </a:rPr>
              <a:t>100</a:t>
            </a:r>
          </a:p>
        </p:txBody>
      </p:sp>
      <p:pic>
        <p:nvPicPr>
          <p:cNvPr id="9" name="Picture 8">
            <a:extLst>
              <a:ext uri="{FF2B5EF4-FFF2-40B4-BE49-F238E27FC236}">
                <a16:creationId xmlns:a16="http://schemas.microsoft.com/office/drawing/2014/main" id="{B4C5EE76-FDE1-4335-AA03-E1E8D7EF10B1}"/>
              </a:ext>
            </a:extLst>
          </p:cNvPr>
          <p:cNvPicPr>
            <a:picLocks noChangeAspect="1"/>
          </p:cNvPicPr>
          <p:nvPr/>
        </p:nvPicPr>
        <p:blipFill>
          <a:blip r:embed="rId5"/>
          <a:stretch>
            <a:fillRect/>
          </a:stretch>
        </p:blipFill>
        <p:spPr>
          <a:xfrm>
            <a:off x="0" y="3611880"/>
            <a:ext cx="4778858" cy="3246120"/>
          </a:xfrm>
          <a:prstGeom prst="rect">
            <a:avLst/>
          </a:prstGeom>
        </p:spPr>
      </p:pic>
      <p:sp>
        <p:nvSpPr>
          <p:cNvPr id="10" name="TextBox 9">
            <a:extLst>
              <a:ext uri="{FF2B5EF4-FFF2-40B4-BE49-F238E27FC236}">
                <a16:creationId xmlns:a16="http://schemas.microsoft.com/office/drawing/2014/main" id="{F9017F52-E3BA-41C8-8EEC-81216104BEAA}"/>
              </a:ext>
            </a:extLst>
          </p:cNvPr>
          <p:cNvSpPr txBox="1"/>
          <p:nvPr/>
        </p:nvSpPr>
        <p:spPr>
          <a:xfrm>
            <a:off x="649301" y="3992192"/>
            <a:ext cx="832279" cy="369332"/>
          </a:xfrm>
          <a:prstGeom prst="rect">
            <a:avLst/>
          </a:prstGeom>
          <a:noFill/>
        </p:spPr>
        <p:txBody>
          <a:bodyPr wrap="none" rtlCol="0">
            <a:spAutoFit/>
          </a:bodyPr>
          <a:lstStyle/>
          <a:p>
            <a:r>
              <a:rPr lang="en-US" dirty="0">
                <a:solidFill>
                  <a:srgbClr val="00FF00"/>
                </a:solidFill>
              </a:rPr>
              <a:t>90</a:t>
            </a:r>
            <a:r>
              <a:rPr lang="en-US" dirty="0"/>
              <a:t>:</a:t>
            </a:r>
            <a:r>
              <a:rPr lang="en-US" dirty="0">
                <a:solidFill>
                  <a:srgbClr val="FF0000"/>
                </a:solidFill>
              </a:rPr>
              <a:t>100</a:t>
            </a:r>
          </a:p>
        </p:txBody>
      </p:sp>
      <p:sp>
        <p:nvSpPr>
          <p:cNvPr id="8" name="TextBox 7">
            <a:extLst>
              <a:ext uri="{FF2B5EF4-FFF2-40B4-BE49-F238E27FC236}">
                <a16:creationId xmlns:a16="http://schemas.microsoft.com/office/drawing/2014/main" id="{0AA200BA-85A7-4893-89C5-59CF2D0D5674}"/>
              </a:ext>
            </a:extLst>
          </p:cNvPr>
          <p:cNvSpPr txBox="1"/>
          <p:nvPr/>
        </p:nvSpPr>
        <p:spPr>
          <a:xfrm>
            <a:off x="5860473" y="4588610"/>
            <a:ext cx="2092561" cy="1200329"/>
          </a:xfrm>
          <a:prstGeom prst="rect">
            <a:avLst/>
          </a:prstGeom>
          <a:noFill/>
        </p:spPr>
        <p:txBody>
          <a:bodyPr wrap="none" rtlCol="0">
            <a:spAutoFit/>
          </a:bodyPr>
          <a:lstStyle/>
          <a:p>
            <a:r>
              <a:rPr lang="en-US" dirty="0"/>
              <a:t>31</a:t>
            </a:r>
            <a:r>
              <a:rPr lang="en-US" altLang="zh-CN" dirty="0"/>
              <a:t>S 1st excited state</a:t>
            </a:r>
          </a:p>
          <a:p>
            <a:r>
              <a:rPr lang="en-US" altLang="zh-CN" dirty="0"/>
              <a:t>Ex = 1248 keV</a:t>
            </a:r>
          </a:p>
          <a:p>
            <a:r>
              <a:rPr lang="en-US" altLang="zh-CN" dirty="0" err="1"/>
              <a:t>Eγ</a:t>
            </a:r>
            <a:r>
              <a:rPr lang="en-US" altLang="zh-CN" dirty="0"/>
              <a:t> = 1248 keV</a:t>
            </a:r>
          </a:p>
          <a:p>
            <a:r>
              <a:rPr lang="en-US" altLang="zh-CN" dirty="0"/>
              <a:t>Eα = 54 MeV</a:t>
            </a:r>
            <a:endParaRPr lang="en-US" dirty="0"/>
          </a:p>
        </p:txBody>
      </p:sp>
      <p:sp>
        <p:nvSpPr>
          <p:cNvPr id="11" name="TextBox 10">
            <a:extLst>
              <a:ext uri="{FF2B5EF4-FFF2-40B4-BE49-F238E27FC236}">
                <a16:creationId xmlns:a16="http://schemas.microsoft.com/office/drawing/2014/main" id="{4A204B3F-71E3-4C61-9D07-2B54335B791A}"/>
              </a:ext>
            </a:extLst>
          </p:cNvPr>
          <p:cNvSpPr txBox="1"/>
          <p:nvPr/>
        </p:nvSpPr>
        <p:spPr>
          <a:xfrm>
            <a:off x="3161795" y="1623060"/>
            <a:ext cx="1085554" cy="646331"/>
          </a:xfrm>
          <a:prstGeom prst="rect">
            <a:avLst/>
          </a:prstGeom>
          <a:noFill/>
        </p:spPr>
        <p:txBody>
          <a:bodyPr wrap="none" rtlCol="0">
            <a:spAutoFit/>
          </a:bodyPr>
          <a:lstStyle/>
          <a:p>
            <a:r>
              <a:rPr lang="en-US" altLang="zh-CN" dirty="0">
                <a:solidFill>
                  <a:srgbClr val="00FF00"/>
                </a:solidFill>
              </a:rPr>
              <a:t>DSSD </a:t>
            </a:r>
            <a:r>
              <a:rPr lang="en-US" dirty="0">
                <a:solidFill>
                  <a:srgbClr val="00FF00"/>
                </a:solidFill>
              </a:rPr>
              <a:t>140</a:t>
            </a:r>
          </a:p>
          <a:p>
            <a:r>
              <a:rPr lang="en-US" dirty="0">
                <a:solidFill>
                  <a:srgbClr val="FF0000"/>
                </a:solidFill>
              </a:rPr>
              <a:t>DSSD 75</a:t>
            </a:r>
          </a:p>
        </p:txBody>
      </p:sp>
      <p:sp>
        <p:nvSpPr>
          <p:cNvPr id="12" name="TextBox 11">
            <a:extLst>
              <a:ext uri="{FF2B5EF4-FFF2-40B4-BE49-F238E27FC236}">
                <a16:creationId xmlns:a16="http://schemas.microsoft.com/office/drawing/2014/main" id="{721E86A7-045A-4B06-B529-1C335975432A}"/>
              </a:ext>
            </a:extLst>
          </p:cNvPr>
          <p:cNvSpPr txBox="1"/>
          <p:nvPr/>
        </p:nvSpPr>
        <p:spPr>
          <a:xfrm>
            <a:off x="2798618" y="784530"/>
            <a:ext cx="981359" cy="369332"/>
          </a:xfrm>
          <a:prstGeom prst="rect">
            <a:avLst/>
          </a:prstGeom>
          <a:noFill/>
        </p:spPr>
        <p:txBody>
          <a:bodyPr wrap="none" rtlCol="0">
            <a:spAutoFit/>
          </a:bodyPr>
          <a:lstStyle/>
          <a:p>
            <a:r>
              <a:rPr lang="en-US" altLang="zh-CN" dirty="0"/>
              <a:t>ΔE-E PID</a:t>
            </a:r>
            <a:endParaRPr lang="en-US" dirty="0"/>
          </a:p>
        </p:txBody>
      </p:sp>
      <p:sp>
        <p:nvSpPr>
          <p:cNvPr id="13" name="TextBox 12">
            <a:extLst>
              <a:ext uri="{FF2B5EF4-FFF2-40B4-BE49-F238E27FC236}">
                <a16:creationId xmlns:a16="http://schemas.microsoft.com/office/drawing/2014/main" id="{2C4AA1ED-A9E5-473F-84D6-9E82808A4C93}"/>
              </a:ext>
            </a:extLst>
          </p:cNvPr>
          <p:cNvSpPr txBox="1"/>
          <p:nvPr/>
        </p:nvSpPr>
        <p:spPr>
          <a:xfrm>
            <a:off x="600784" y="4330475"/>
            <a:ext cx="1169294" cy="369332"/>
          </a:xfrm>
          <a:prstGeom prst="rect">
            <a:avLst/>
          </a:prstGeom>
          <a:noFill/>
        </p:spPr>
        <p:txBody>
          <a:bodyPr wrap="none" rtlCol="0">
            <a:spAutoFit/>
          </a:bodyPr>
          <a:lstStyle/>
          <a:p>
            <a:r>
              <a:rPr lang="en-US" altLang="zh-CN" dirty="0" err="1"/>
              <a:t>E</a:t>
            </a:r>
            <a:r>
              <a:rPr lang="en-US" altLang="zh-CN" baseline="-25000" dirty="0" err="1"/>
              <a:t>total</a:t>
            </a:r>
            <a:r>
              <a:rPr lang="en-US" altLang="zh-CN" dirty="0"/>
              <a:t>=ΔE+E</a:t>
            </a:r>
            <a:endParaRPr lang="en-US" dirty="0"/>
          </a:p>
        </p:txBody>
      </p:sp>
      <p:sp>
        <p:nvSpPr>
          <p:cNvPr id="14" name="TextBox 13">
            <a:extLst>
              <a:ext uri="{FF2B5EF4-FFF2-40B4-BE49-F238E27FC236}">
                <a16:creationId xmlns:a16="http://schemas.microsoft.com/office/drawing/2014/main" id="{318B7ED5-F67D-40BC-A525-1FB8271B5ADD}"/>
              </a:ext>
            </a:extLst>
          </p:cNvPr>
          <p:cNvSpPr txBox="1"/>
          <p:nvPr/>
        </p:nvSpPr>
        <p:spPr>
          <a:xfrm>
            <a:off x="6754571" y="969196"/>
            <a:ext cx="365806" cy="369332"/>
          </a:xfrm>
          <a:prstGeom prst="rect">
            <a:avLst/>
          </a:prstGeom>
          <a:noFill/>
        </p:spPr>
        <p:txBody>
          <a:bodyPr wrap="none" rtlCol="0">
            <a:spAutoFit/>
          </a:bodyPr>
          <a:lstStyle/>
          <a:p>
            <a:r>
              <a:rPr lang="en-US" altLang="zh-CN" dirty="0" err="1"/>
              <a:t>E</a:t>
            </a:r>
            <a:r>
              <a:rPr lang="en-US" altLang="zh-CN" baseline="-25000" dirty="0" err="1"/>
              <a:t>γ</a:t>
            </a:r>
            <a:endParaRPr lang="en-US" baseline="-25000" dirty="0"/>
          </a:p>
        </p:txBody>
      </p:sp>
    </p:spTree>
    <p:extLst>
      <p:ext uri="{BB962C8B-B14F-4D97-AF65-F5344CB8AC3E}">
        <p14:creationId xmlns:p14="http://schemas.microsoft.com/office/powerpoint/2010/main" val="313622365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1C2175-76C2-423B-8D4D-287F25047AA9}"/>
              </a:ext>
            </a:extLst>
          </p:cNvPr>
          <p:cNvPicPr>
            <a:picLocks noChangeAspect="1"/>
          </p:cNvPicPr>
          <p:nvPr/>
        </p:nvPicPr>
        <p:blipFill>
          <a:blip r:embed="rId3"/>
          <a:stretch>
            <a:fillRect/>
          </a:stretch>
        </p:blipFill>
        <p:spPr>
          <a:xfrm>
            <a:off x="4365140" y="0"/>
            <a:ext cx="4778859" cy="3246120"/>
          </a:xfrm>
          <a:prstGeom prst="rect">
            <a:avLst/>
          </a:prstGeom>
        </p:spPr>
      </p:pic>
      <p:pic>
        <p:nvPicPr>
          <p:cNvPr id="3" name="Picture 2">
            <a:extLst>
              <a:ext uri="{FF2B5EF4-FFF2-40B4-BE49-F238E27FC236}">
                <a16:creationId xmlns:a16="http://schemas.microsoft.com/office/drawing/2014/main" id="{94079A45-4DAF-4724-8A8E-80A2D78DD013}"/>
              </a:ext>
            </a:extLst>
          </p:cNvPr>
          <p:cNvPicPr>
            <a:picLocks noChangeAspect="1"/>
          </p:cNvPicPr>
          <p:nvPr/>
        </p:nvPicPr>
        <p:blipFill>
          <a:blip r:embed="rId4"/>
          <a:stretch>
            <a:fillRect/>
          </a:stretch>
        </p:blipFill>
        <p:spPr>
          <a:xfrm>
            <a:off x="0" y="3611228"/>
            <a:ext cx="4779818" cy="3246772"/>
          </a:xfrm>
          <a:prstGeom prst="rect">
            <a:avLst/>
          </a:prstGeom>
        </p:spPr>
      </p:pic>
      <p:sp>
        <p:nvSpPr>
          <p:cNvPr id="4" name="TextBox 3">
            <a:extLst>
              <a:ext uri="{FF2B5EF4-FFF2-40B4-BE49-F238E27FC236}">
                <a16:creationId xmlns:a16="http://schemas.microsoft.com/office/drawing/2014/main" id="{C11793A1-9687-48A9-A67C-1117C327F436}"/>
              </a:ext>
            </a:extLst>
          </p:cNvPr>
          <p:cNvSpPr txBox="1"/>
          <p:nvPr/>
        </p:nvSpPr>
        <p:spPr>
          <a:xfrm>
            <a:off x="576980" y="3968893"/>
            <a:ext cx="832279" cy="369332"/>
          </a:xfrm>
          <a:prstGeom prst="rect">
            <a:avLst/>
          </a:prstGeom>
          <a:noFill/>
        </p:spPr>
        <p:txBody>
          <a:bodyPr wrap="none" rtlCol="0">
            <a:spAutoFit/>
          </a:bodyPr>
          <a:lstStyle/>
          <a:p>
            <a:r>
              <a:rPr lang="en-US" dirty="0">
                <a:solidFill>
                  <a:srgbClr val="00FF00"/>
                </a:solidFill>
              </a:rPr>
              <a:t>83</a:t>
            </a:r>
            <a:r>
              <a:rPr lang="en-US" dirty="0"/>
              <a:t>:</a:t>
            </a:r>
            <a:r>
              <a:rPr lang="en-US" dirty="0">
                <a:solidFill>
                  <a:srgbClr val="FF0000"/>
                </a:solidFill>
              </a:rPr>
              <a:t>100</a:t>
            </a:r>
          </a:p>
        </p:txBody>
      </p:sp>
      <p:pic>
        <p:nvPicPr>
          <p:cNvPr id="6" name="Picture 5">
            <a:extLst>
              <a:ext uri="{FF2B5EF4-FFF2-40B4-BE49-F238E27FC236}">
                <a16:creationId xmlns:a16="http://schemas.microsoft.com/office/drawing/2014/main" id="{2B7406FE-C2C6-434B-B4A2-053DD710B652}"/>
              </a:ext>
            </a:extLst>
          </p:cNvPr>
          <p:cNvPicPr>
            <a:picLocks noChangeAspect="1"/>
          </p:cNvPicPr>
          <p:nvPr/>
        </p:nvPicPr>
        <p:blipFill>
          <a:blip r:embed="rId5"/>
          <a:stretch>
            <a:fillRect/>
          </a:stretch>
        </p:blipFill>
        <p:spPr>
          <a:xfrm>
            <a:off x="1" y="0"/>
            <a:ext cx="4779817" cy="3246771"/>
          </a:xfrm>
          <a:prstGeom prst="rect">
            <a:avLst/>
          </a:prstGeom>
        </p:spPr>
      </p:pic>
      <p:sp>
        <p:nvSpPr>
          <p:cNvPr id="7" name="TextBox 6">
            <a:extLst>
              <a:ext uri="{FF2B5EF4-FFF2-40B4-BE49-F238E27FC236}">
                <a16:creationId xmlns:a16="http://schemas.microsoft.com/office/drawing/2014/main" id="{1F1E1267-0023-4D49-8728-73DB5BA437AE}"/>
              </a:ext>
            </a:extLst>
          </p:cNvPr>
          <p:cNvSpPr txBox="1"/>
          <p:nvPr/>
        </p:nvSpPr>
        <p:spPr>
          <a:xfrm>
            <a:off x="600784" y="345923"/>
            <a:ext cx="832279" cy="369332"/>
          </a:xfrm>
          <a:prstGeom prst="rect">
            <a:avLst/>
          </a:prstGeom>
          <a:noFill/>
        </p:spPr>
        <p:txBody>
          <a:bodyPr wrap="none" rtlCol="0">
            <a:spAutoFit/>
          </a:bodyPr>
          <a:lstStyle/>
          <a:p>
            <a:r>
              <a:rPr lang="en-US" dirty="0">
                <a:solidFill>
                  <a:srgbClr val="00FF00"/>
                </a:solidFill>
              </a:rPr>
              <a:t>83</a:t>
            </a:r>
            <a:r>
              <a:rPr lang="en-US" dirty="0"/>
              <a:t>:</a:t>
            </a:r>
            <a:r>
              <a:rPr lang="en-US" dirty="0">
                <a:solidFill>
                  <a:srgbClr val="FF0000"/>
                </a:solidFill>
              </a:rPr>
              <a:t>100</a:t>
            </a:r>
          </a:p>
        </p:txBody>
      </p:sp>
      <p:sp>
        <p:nvSpPr>
          <p:cNvPr id="10" name="TextBox 9">
            <a:extLst>
              <a:ext uri="{FF2B5EF4-FFF2-40B4-BE49-F238E27FC236}">
                <a16:creationId xmlns:a16="http://schemas.microsoft.com/office/drawing/2014/main" id="{34874B37-6757-4627-AC03-2F153013DCF9}"/>
              </a:ext>
            </a:extLst>
          </p:cNvPr>
          <p:cNvSpPr txBox="1"/>
          <p:nvPr/>
        </p:nvSpPr>
        <p:spPr>
          <a:xfrm>
            <a:off x="5145075" y="359778"/>
            <a:ext cx="832279" cy="369332"/>
          </a:xfrm>
          <a:prstGeom prst="rect">
            <a:avLst/>
          </a:prstGeom>
          <a:noFill/>
        </p:spPr>
        <p:txBody>
          <a:bodyPr wrap="none" rtlCol="0">
            <a:spAutoFit/>
          </a:bodyPr>
          <a:lstStyle/>
          <a:p>
            <a:r>
              <a:rPr lang="en-US" dirty="0">
                <a:solidFill>
                  <a:srgbClr val="00FF00"/>
                </a:solidFill>
              </a:rPr>
              <a:t>83</a:t>
            </a:r>
            <a:r>
              <a:rPr lang="en-US" dirty="0"/>
              <a:t>:</a:t>
            </a:r>
            <a:r>
              <a:rPr lang="en-US" dirty="0">
                <a:solidFill>
                  <a:srgbClr val="FF0000"/>
                </a:solidFill>
              </a:rPr>
              <a:t>100</a:t>
            </a:r>
          </a:p>
        </p:txBody>
      </p:sp>
      <p:sp>
        <p:nvSpPr>
          <p:cNvPr id="8" name="TextBox 7">
            <a:extLst>
              <a:ext uri="{FF2B5EF4-FFF2-40B4-BE49-F238E27FC236}">
                <a16:creationId xmlns:a16="http://schemas.microsoft.com/office/drawing/2014/main" id="{47C67BB0-A614-482F-BAE2-E73A6F39B8A9}"/>
              </a:ext>
            </a:extLst>
          </p:cNvPr>
          <p:cNvSpPr txBox="1"/>
          <p:nvPr/>
        </p:nvSpPr>
        <p:spPr>
          <a:xfrm>
            <a:off x="3431026" y="2173586"/>
            <a:ext cx="1085554" cy="646331"/>
          </a:xfrm>
          <a:prstGeom prst="rect">
            <a:avLst/>
          </a:prstGeom>
          <a:noFill/>
        </p:spPr>
        <p:txBody>
          <a:bodyPr wrap="none" rtlCol="0">
            <a:spAutoFit/>
          </a:bodyPr>
          <a:lstStyle/>
          <a:p>
            <a:r>
              <a:rPr lang="en-US" altLang="zh-CN" dirty="0">
                <a:solidFill>
                  <a:srgbClr val="00FF00"/>
                </a:solidFill>
              </a:rPr>
              <a:t>DSSD </a:t>
            </a:r>
            <a:r>
              <a:rPr lang="en-US" dirty="0">
                <a:solidFill>
                  <a:srgbClr val="00FF00"/>
                </a:solidFill>
              </a:rPr>
              <a:t>140</a:t>
            </a:r>
          </a:p>
          <a:p>
            <a:r>
              <a:rPr lang="en-US" dirty="0">
                <a:solidFill>
                  <a:srgbClr val="FF0000"/>
                </a:solidFill>
              </a:rPr>
              <a:t>DSSD 75</a:t>
            </a:r>
          </a:p>
        </p:txBody>
      </p:sp>
      <p:sp>
        <p:nvSpPr>
          <p:cNvPr id="11" name="TextBox 10">
            <a:extLst>
              <a:ext uri="{FF2B5EF4-FFF2-40B4-BE49-F238E27FC236}">
                <a16:creationId xmlns:a16="http://schemas.microsoft.com/office/drawing/2014/main" id="{F9F5F26F-32E8-4CA6-8992-D20C2DA25FA4}"/>
              </a:ext>
            </a:extLst>
          </p:cNvPr>
          <p:cNvSpPr txBox="1"/>
          <p:nvPr/>
        </p:nvSpPr>
        <p:spPr>
          <a:xfrm>
            <a:off x="5860473" y="4588610"/>
            <a:ext cx="2566344" cy="1200329"/>
          </a:xfrm>
          <a:prstGeom prst="rect">
            <a:avLst/>
          </a:prstGeom>
          <a:noFill/>
        </p:spPr>
        <p:txBody>
          <a:bodyPr wrap="none" rtlCol="0">
            <a:spAutoFit/>
          </a:bodyPr>
          <a:lstStyle/>
          <a:p>
            <a:r>
              <a:rPr lang="en-US" dirty="0"/>
              <a:t>31</a:t>
            </a:r>
            <a:r>
              <a:rPr lang="en-US" altLang="zh-CN" dirty="0"/>
              <a:t>S resonance of interest</a:t>
            </a:r>
          </a:p>
          <a:p>
            <a:r>
              <a:rPr lang="en-US" altLang="zh-CN" dirty="0"/>
              <a:t>Ex = 6390 keV</a:t>
            </a:r>
          </a:p>
          <a:p>
            <a:r>
              <a:rPr lang="en-US" altLang="zh-CN" dirty="0" err="1"/>
              <a:t>Eγ</a:t>
            </a:r>
            <a:r>
              <a:rPr lang="en-US" altLang="zh-CN" dirty="0"/>
              <a:t> = 4156 keV</a:t>
            </a:r>
          </a:p>
          <a:p>
            <a:r>
              <a:rPr lang="en-US" altLang="zh-CN" dirty="0"/>
              <a:t>Eα = 44 MeV</a:t>
            </a:r>
            <a:endParaRPr lang="en-US" dirty="0"/>
          </a:p>
        </p:txBody>
      </p:sp>
      <p:sp>
        <p:nvSpPr>
          <p:cNvPr id="12" name="TextBox 11">
            <a:extLst>
              <a:ext uri="{FF2B5EF4-FFF2-40B4-BE49-F238E27FC236}">
                <a16:creationId xmlns:a16="http://schemas.microsoft.com/office/drawing/2014/main" id="{DFC0474C-40E5-444A-9802-C293E200E96C}"/>
              </a:ext>
            </a:extLst>
          </p:cNvPr>
          <p:cNvSpPr txBox="1"/>
          <p:nvPr/>
        </p:nvSpPr>
        <p:spPr>
          <a:xfrm>
            <a:off x="2798618" y="784530"/>
            <a:ext cx="981359" cy="369332"/>
          </a:xfrm>
          <a:prstGeom prst="rect">
            <a:avLst/>
          </a:prstGeom>
          <a:noFill/>
        </p:spPr>
        <p:txBody>
          <a:bodyPr wrap="none" rtlCol="0">
            <a:spAutoFit/>
          </a:bodyPr>
          <a:lstStyle/>
          <a:p>
            <a:r>
              <a:rPr lang="en-US" altLang="zh-CN" dirty="0"/>
              <a:t>ΔE-E PID</a:t>
            </a:r>
            <a:endParaRPr lang="en-US" dirty="0"/>
          </a:p>
        </p:txBody>
      </p:sp>
      <p:sp>
        <p:nvSpPr>
          <p:cNvPr id="13" name="TextBox 12">
            <a:extLst>
              <a:ext uri="{FF2B5EF4-FFF2-40B4-BE49-F238E27FC236}">
                <a16:creationId xmlns:a16="http://schemas.microsoft.com/office/drawing/2014/main" id="{6FA05E9A-B483-42E9-A43C-4BF7B57556ED}"/>
              </a:ext>
            </a:extLst>
          </p:cNvPr>
          <p:cNvSpPr txBox="1"/>
          <p:nvPr/>
        </p:nvSpPr>
        <p:spPr>
          <a:xfrm>
            <a:off x="3139910" y="4338225"/>
            <a:ext cx="1169294" cy="369332"/>
          </a:xfrm>
          <a:prstGeom prst="rect">
            <a:avLst/>
          </a:prstGeom>
          <a:noFill/>
        </p:spPr>
        <p:txBody>
          <a:bodyPr wrap="none" rtlCol="0">
            <a:spAutoFit/>
          </a:bodyPr>
          <a:lstStyle/>
          <a:p>
            <a:r>
              <a:rPr lang="en-US" altLang="zh-CN" dirty="0" err="1"/>
              <a:t>E</a:t>
            </a:r>
            <a:r>
              <a:rPr lang="en-US" altLang="zh-CN" baseline="-25000" dirty="0" err="1"/>
              <a:t>total</a:t>
            </a:r>
            <a:r>
              <a:rPr lang="en-US" altLang="zh-CN" dirty="0"/>
              <a:t>=ΔE+E</a:t>
            </a:r>
            <a:endParaRPr lang="en-US" dirty="0"/>
          </a:p>
        </p:txBody>
      </p:sp>
      <p:sp>
        <p:nvSpPr>
          <p:cNvPr id="15" name="TextBox 14">
            <a:extLst>
              <a:ext uri="{FF2B5EF4-FFF2-40B4-BE49-F238E27FC236}">
                <a16:creationId xmlns:a16="http://schemas.microsoft.com/office/drawing/2014/main" id="{2DDAAB02-9FD0-4E2B-BFC4-21F714F31C3A}"/>
              </a:ext>
            </a:extLst>
          </p:cNvPr>
          <p:cNvSpPr txBox="1"/>
          <p:nvPr/>
        </p:nvSpPr>
        <p:spPr>
          <a:xfrm>
            <a:off x="6754571" y="969196"/>
            <a:ext cx="365806" cy="369332"/>
          </a:xfrm>
          <a:prstGeom prst="rect">
            <a:avLst/>
          </a:prstGeom>
          <a:noFill/>
        </p:spPr>
        <p:txBody>
          <a:bodyPr wrap="none" rtlCol="0">
            <a:spAutoFit/>
          </a:bodyPr>
          <a:lstStyle/>
          <a:p>
            <a:r>
              <a:rPr lang="en-US" altLang="zh-CN" dirty="0" err="1"/>
              <a:t>E</a:t>
            </a:r>
            <a:r>
              <a:rPr lang="en-US" altLang="zh-CN" baseline="-25000" dirty="0" err="1"/>
              <a:t>γ</a:t>
            </a:r>
            <a:endParaRPr lang="en-US" baseline="-25000" dirty="0"/>
          </a:p>
        </p:txBody>
      </p:sp>
    </p:spTree>
    <p:extLst>
      <p:ext uri="{BB962C8B-B14F-4D97-AF65-F5344CB8AC3E}">
        <p14:creationId xmlns:p14="http://schemas.microsoft.com/office/powerpoint/2010/main" val="132967591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8C65FF-B6FC-495D-AD8E-AE7A805E7D40}"/>
              </a:ext>
            </a:extLst>
          </p:cNvPr>
          <p:cNvPicPr>
            <a:picLocks noChangeAspect="1"/>
          </p:cNvPicPr>
          <p:nvPr/>
        </p:nvPicPr>
        <p:blipFill>
          <a:blip r:embed="rId3"/>
          <a:stretch>
            <a:fillRect/>
          </a:stretch>
        </p:blipFill>
        <p:spPr>
          <a:xfrm>
            <a:off x="4378035" y="1"/>
            <a:ext cx="4765965" cy="3237362"/>
          </a:xfrm>
          <a:prstGeom prst="rect">
            <a:avLst/>
          </a:prstGeom>
        </p:spPr>
      </p:pic>
      <p:pic>
        <p:nvPicPr>
          <p:cNvPr id="3" name="Picture 2">
            <a:extLst>
              <a:ext uri="{FF2B5EF4-FFF2-40B4-BE49-F238E27FC236}">
                <a16:creationId xmlns:a16="http://schemas.microsoft.com/office/drawing/2014/main" id="{460152ED-EC1D-4058-8E27-FA4E45A88422}"/>
              </a:ext>
            </a:extLst>
          </p:cNvPr>
          <p:cNvPicPr>
            <a:picLocks noChangeAspect="1"/>
          </p:cNvPicPr>
          <p:nvPr/>
        </p:nvPicPr>
        <p:blipFill>
          <a:blip r:embed="rId4"/>
          <a:stretch>
            <a:fillRect/>
          </a:stretch>
        </p:blipFill>
        <p:spPr>
          <a:xfrm>
            <a:off x="1" y="1"/>
            <a:ext cx="4765964" cy="3237362"/>
          </a:xfrm>
          <a:prstGeom prst="rect">
            <a:avLst/>
          </a:prstGeom>
        </p:spPr>
      </p:pic>
      <p:sp>
        <p:nvSpPr>
          <p:cNvPr id="6" name="TextBox 5">
            <a:extLst>
              <a:ext uri="{FF2B5EF4-FFF2-40B4-BE49-F238E27FC236}">
                <a16:creationId xmlns:a16="http://schemas.microsoft.com/office/drawing/2014/main" id="{FD75CBA4-50FC-4ACC-8825-A266C7AAF2F1}"/>
              </a:ext>
            </a:extLst>
          </p:cNvPr>
          <p:cNvSpPr txBox="1"/>
          <p:nvPr/>
        </p:nvSpPr>
        <p:spPr>
          <a:xfrm>
            <a:off x="1634838" y="418353"/>
            <a:ext cx="2566344" cy="1477328"/>
          </a:xfrm>
          <a:prstGeom prst="rect">
            <a:avLst/>
          </a:prstGeom>
          <a:noFill/>
        </p:spPr>
        <p:txBody>
          <a:bodyPr wrap="none" rtlCol="0">
            <a:spAutoFit/>
          </a:bodyPr>
          <a:lstStyle/>
          <a:p>
            <a:r>
              <a:rPr lang="en-US" altLang="zh-CN" dirty="0"/>
              <a:t>DSSD75</a:t>
            </a:r>
            <a:endParaRPr lang="en-US" dirty="0"/>
          </a:p>
          <a:p>
            <a:r>
              <a:rPr lang="en-US" dirty="0">
                <a:solidFill>
                  <a:srgbClr val="0000FF"/>
                </a:solidFill>
              </a:rPr>
              <a:t>31</a:t>
            </a:r>
            <a:r>
              <a:rPr lang="en-US" altLang="zh-CN" dirty="0">
                <a:solidFill>
                  <a:srgbClr val="0000FF"/>
                </a:solidFill>
              </a:rPr>
              <a:t>S ground state</a:t>
            </a:r>
          </a:p>
          <a:p>
            <a:r>
              <a:rPr lang="en-US" altLang="zh-CN" dirty="0">
                <a:solidFill>
                  <a:srgbClr val="0000FF"/>
                </a:solidFill>
              </a:rPr>
              <a:t>Eα = 56 MeV</a:t>
            </a:r>
          </a:p>
          <a:p>
            <a:r>
              <a:rPr lang="en-US" dirty="0">
                <a:solidFill>
                  <a:srgbClr val="FF0000"/>
                </a:solidFill>
              </a:rPr>
              <a:t>31</a:t>
            </a:r>
            <a:r>
              <a:rPr lang="en-US" altLang="zh-CN" dirty="0">
                <a:solidFill>
                  <a:srgbClr val="FF0000"/>
                </a:solidFill>
              </a:rPr>
              <a:t>S resonance of interest</a:t>
            </a:r>
          </a:p>
          <a:p>
            <a:r>
              <a:rPr lang="en-US" altLang="zh-CN" dirty="0">
                <a:solidFill>
                  <a:srgbClr val="FF0000"/>
                </a:solidFill>
              </a:rPr>
              <a:t>Eα = 44 MeV</a:t>
            </a:r>
            <a:endParaRPr lang="en-US" dirty="0">
              <a:solidFill>
                <a:srgbClr val="FF0000"/>
              </a:solidFill>
            </a:endParaRPr>
          </a:p>
        </p:txBody>
      </p:sp>
      <p:sp>
        <p:nvSpPr>
          <p:cNvPr id="7" name="TextBox 6">
            <a:extLst>
              <a:ext uri="{FF2B5EF4-FFF2-40B4-BE49-F238E27FC236}">
                <a16:creationId xmlns:a16="http://schemas.microsoft.com/office/drawing/2014/main" id="{0081DCF2-9404-4A79-8E46-5B015A33A511}"/>
              </a:ext>
            </a:extLst>
          </p:cNvPr>
          <p:cNvSpPr txBox="1"/>
          <p:nvPr/>
        </p:nvSpPr>
        <p:spPr>
          <a:xfrm>
            <a:off x="0" y="3429000"/>
            <a:ext cx="9144000" cy="1477328"/>
          </a:xfrm>
          <a:prstGeom prst="rect">
            <a:avLst/>
          </a:prstGeom>
          <a:noFill/>
        </p:spPr>
        <p:txBody>
          <a:bodyPr wrap="square">
            <a:spAutoFit/>
          </a:bodyPr>
          <a:lstStyle/>
          <a:p>
            <a:r>
              <a:rPr lang="en-US" sz="1800" dirty="0">
                <a:effectLst/>
                <a:latin typeface="Calibri" panose="020F0502020204030204" pitchFamily="34" charset="0"/>
                <a:ea typeface="等线" panose="02010600030101010101" pitchFamily="2" charset="-122"/>
              </a:rPr>
              <a:t>My view on this question you raised is the following. I am not in </a:t>
            </a:r>
            <a:r>
              <a:rPr lang="en-US" sz="1800" dirty="0" err="1">
                <a:effectLst/>
                <a:latin typeface="Calibri" panose="020F0502020204030204" pitchFamily="34" charset="0"/>
                <a:ea typeface="等线" panose="02010600030101010101" pitchFamily="2" charset="-122"/>
              </a:rPr>
              <a:t>favour</a:t>
            </a:r>
            <a:r>
              <a:rPr lang="en-US" sz="1800" dirty="0">
                <a:effectLst/>
                <a:latin typeface="Calibri" panose="020F0502020204030204" pitchFamily="34" charset="0"/>
                <a:ea typeface="等线" panose="02010600030101010101" pitchFamily="2" charset="-122"/>
              </a:rPr>
              <a:t> of increasing efficiency and statistics at the cost of any punch-through which diminishes or eliminates our ability to identify particles or gate on specific excitation energies using the kinetic energy of the alpha particle. I would rather have good signal to noise and background discrimination than the extra efficiency. </a:t>
            </a:r>
            <a:r>
              <a:rPr lang="en-US" dirty="0">
                <a:latin typeface="Calibri" panose="020F0502020204030204" pitchFamily="34" charset="0"/>
                <a:ea typeface="等线" panose="02010600030101010101" pitchFamily="2" charset="-122"/>
              </a:rPr>
              <a:t>------ </a:t>
            </a:r>
            <a:r>
              <a:rPr lang="en-US" altLang="zh-CN" dirty="0">
                <a:latin typeface="Calibri" panose="020F0502020204030204" pitchFamily="34" charset="0"/>
                <a:ea typeface="等线" panose="02010600030101010101" pitchFamily="2" charset="-122"/>
              </a:rPr>
              <a:t>Barry</a:t>
            </a:r>
            <a:endParaRPr lang="en-US" dirty="0"/>
          </a:p>
        </p:txBody>
      </p:sp>
    </p:spTree>
    <p:extLst>
      <p:ext uri="{BB962C8B-B14F-4D97-AF65-F5344CB8AC3E}">
        <p14:creationId xmlns:p14="http://schemas.microsoft.com/office/powerpoint/2010/main" val="286873667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2CF63-304A-48B5-AB1E-40A42DFDF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22992"/>
          </a:xfrm>
          <a:prstGeom prst="rect">
            <a:avLst/>
          </a:prstGeom>
        </p:spPr>
      </p:pic>
    </p:spTree>
    <p:extLst>
      <p:ext uri="{BB962C8B-B14F-4D97-AF65-F5344CB8AC3E}">
        <p14:creationId xmlns:p14="http://schemas.microsoft.com/office/powerpoint/2010/main" val="396213324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E8968-2FE6-4420-A7C5-62912E83D495}"/>
              </a:ext>
            </a:extLst>
          </p:cNvPr>
          <p:cNvPicPr>
            <a:picLocks noChangeAspect="1"/>
          </p:cNvPicPr>
          <p:nvPr/>
        </p:nvPicPr>
        <p:blipFill>
          <a:blip r:embed="rId3"/>
          <a:stretch>
            <a:fillRect/>
          </a:stretch>
        </p:blipFill>
        <p:spPr>
          <a:xfrm>
            <a:off x="0" y="0"/>
            <a:ext cx="9144000" cy="5703903"/>
          </a:xfrm>
          <a:prstGeom prst="rect">
            <a:avLst/>
          </a:prstGeom>
        </p:spPr>
      </p:pic>
      <p:sp>
        <p:nvSpPr>
          <p:cNvPr id="3" name="TextBox 2">
            <a:extLst>
              <a:ext uri="{FF2B5EF4-FFF2-40B4-BE49-F238E27FC236}">
                <a16:creationId xmlns:a16="http://schemas.microsoft.com/office/drawing/2014/main" id="{F17A9B3C-F36F-44BD-BDA4-44C18DE585E9}"/>
              </a:ext>
            </a:extLst>
          </p:cNvPr>
          <p:cNvSpPr txBox="1"/>
          <p:nvPr/>
        </p:nvSpPr>
        <p:spPr>
          <a:xfrm>
            <a:off x="6745356" y="575891"/>
            <a:ext cx="1090363" cy="1938992"/>
          </a:xfrm>
          <a:prstGeom prst="rect">
            <a:avLst/>
          </a:prstGeom>
          <a:noFill/>
        </p:spPr>
        <p:txBody>
          <a:bodyPr wrap="none" rtlCol="0">
            <a:spAutoFit/>
          </a:bodyPr>
          <a:lstStyle/>
          <a:p>
            <a:r>
              <a:rPr lang="en-US" altLang="zh-CN" sz="2400" i="1" dirty="0">
                <a:solidFill>
                  <a:srgbClr val="FF0000"/>
                </a:solidFill>
                <a:latin typeface="Times New Roman" panose="02020603050405020304" pitchFamily="18" charset="0"/>
                <a:cs typeface="Times New Roman" panose="02020603050405020304" pitchFamily="18" charset="0"/>
              </a:rPr>
              <a:t>α</a:t>
            </a:r>
          </a:p>
          <a:p>
            <a:r>
              <a:rPr lang="en-US" altLang="zh-CN" sz="2400" i="1" dirty="0">
                <a:solidFill>
                  <a:srgbClr val="00CCFF"/>
                </a:solidFill>
                <a:latin typeface="Times New Roman" panose="02020603050405020304" pitchFamily="18" charset="0"/>
                <a:cs typeface="Times New Roman" panose="02020603050405020304" pitchFamily="18" charset="0"/>
              </a:rPr>
              <a:t>pα</a:t>
            </a:r>
          </a:p>
          <a:p>
            <a:r>
              <a:rPr lang="en-US" altLang="zh-CN" sz="2400" i="1" dirty="0">
                <a:solidFill>
                  <a:srgbClr val="FF00FF"/>
                </a:solidFill>
                <a:latin typeface="Times New Roman" panose="02020603050405020304" pitchFamily="18" charset="0"/>
                <a:cs typeface="Times New Roman" panose="02020603050405020304" pitchFamily="18" charset="0"/>
              </a:rPr>
              <a:t>d</a:t>
            </a:r>
          </a:p>
          <a:p>
            <a:r>
              <a:rPr lang="en-US" altLang="zh-CN" sz="2400" baseline="30000" dirty="0">
                <a:latin typeface="Times New Roman" panose="02020603050405020304" pitchFamily="18" charset="0"/>
                <a:cs typeface="Times New Roman" panose="02020603050405020304" pitchFamily="18" charset="0"/>
              </a:rPr>
              <a:t>3</a:t>
            </a:r>
            <a:r>
              <a:rPr lang="en-US" altLang="zh-CN" sz="2400" dirty="0">
                <a:latin typeface="Times New Roman" panose="02020603050405020304" pitchFamily="18" charset="0"/>
                <a:cs typeface="Times New Roman" panose="02020603050405020304" pitchFamily="18" charset="0"/>
              </a:rPr>
              <a:t>He</a:t>
            </a:r>
          </a:p>
          <a:p>
            <a:r>
              <a:rPr lang="en-US" altLang="zh-CN" sz="2400" baseline="30000" dirty="0">
                <a:solidFill>
                  <a:srgbClr val="00FF00"/>
                </a:solidFill>
                <a:latin typeface="Times New Roman" panose="02020603050405020304" pitchFamily="18" charset="0"/>
                <a:cs typeface="Times New Roman" panose="02020603050405020304" pitchFamily="18" charset="0"/>
              </a:rPr>
              <a:t>3</a:t>
            </a:r>
            <a:r>
              <a:rPr lang="en-US" altLang="zh-CN" sz="2400" dirty="0">
                <a:solidFill>
                  <a:srgbClr val="00FF00"/>
                </a:solidFill>
                <a:latin typeface="Times New Roman" panose="02020603050405020304" pitchFamily="18" charset="0"/>
                <a:cs typeface="Times New Roman" panose="02020603050405020304" pitchFamily="18" charset="0"/>
              </a:rPr>
              <a:t>He_ex</a:t>
            </a:r>
            <a:endParaRPr lang="zh-CN" altLang="en-US" sz="2400" dirty="0">
              <a:solidFill>
                <a:srgbClr val="00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59E0E37-EB21-421E-8CFE-8C97EF78F972}"/>
              </a:ext>
            </a:extLst>
          </p:cNvPr>
          <p:cNvSpPr txBox="1"/>
          <p:nvPr/>
        </p:nvSpPr>
        <p:spPr>
          <a:xfrm>
            <a:off x="0" y="5657671"/>
            <a:ext cx="3454472" cy="1200329"/>
          </a:xfrm>
          <a:prstGeom prst="rect">
            <a:avLst/>
          </a:prstGeom>
          <a:noFill/>
        </p:spPr>
        <p:txBody>
          <a:bodyPr wrap="none" rtlCol="0">
            <a:spAutoFit/>
          </a:bodyPr>
          <a:lstStyle/>
          <a:p>
            <a:r>
              <a:rPr lang="en-US" altLang="zh-CN" dirty="0"/>
              <a:t>E4He = 56 MeV 1253 μm in Silicon</a:t>
            </a:r>
          </a:p>
          <a:p>
            <a:r>
              <a:rPr lang="en-US" dirty="0"/>
              <a:t>E3He = </a:t>
            </a:r>
            <a:r>
              <a:rPr lang="en-US" altLang="zh-CN" dirty="0"/>
              <a:t>40.2 MeV 867 μm in Silicon</a:t>
            </a:r>
          </a:p>
          <a:p>
            <a:r>
              <a:rPr lang="en-US" altLang="zh-CN" dirty="0"/>
              <a:t>E2H = 28.2 MeV 2528 μm in Silicon</a:t>
            </a:r>
          </a:p>
          <a:p>
            <a:r>
              <a:rPr lang="en-US" dirty="0"/>
              <a:t>E1H = 34.8 MeV 6431 </a:t>
            </a:r>
            <a:r>
              <a:rPr lang="en-US" altLang="zh-CN" dirty="0"/>
              <a:t>μm in Silicon</a:t>
            </a:r>
            <a:endParaRPr lang="en-US" dirty="0"/>
          </a:p>
        </p:txBody>
      </p:sp>
      <p:sp>
        <p:nvSpPr>
          <p:cNvPr id="5" name="TextBox 4">
            <a:extLst>
              <a:ext uri="{FF2B5EF4-FFF2-40B4-BE49-F238E27FC236}">
                <a16:creationId xmlns:a16="http://schemas.microsoft.com/office/drawing/2014/main" id="{082A0B4C-2CAC-4DEA-B671-02F358685F5F}"/>
              </a:ext>
            </a:extLst>
          </p:cNvPr>
          <p:cNvSpPr txBox="1"/>
          <p:nvPr/>
        </p:nvSpPr>
        <p:spPr>
          <a:xfrm>
            <a:off x="7300226" y="6488668"/>
            <a:ext cx="1843774" cy="369332"/>
          </a:xfrm>
          <a:prstGeom prst="rect">
            <a:avLst/>
          </a:prstGeom>
          <a:noFill/>
        </p:spPr>
        <p:txBody>
          <a:bodyPr wrap="none" rtlCol="0">
            <a:spAutoFit/>
          </a:bodyPr>
          <a:lstStyle/>
          <a:p>
            <a:r>
              <a:rPr lang="en-US" dirty="0"/>
              <a:t>87+1000 </a:t>
            </a:r>
            <a:r>
              <a:rPr lang="en-US" altLang="zh-CN" dirty="0"/>
              <a:t>μm ΔE-E</a:t>
            </a:r>
            <a:endParaRPr lang="en-US" dirty="0"/>
          </a:p>
        </p:txBody>
      </p:sp>
      <p:sp>
        <p:nvSpPr>
          <p:cNvPr id="6" name="TextBox 5">
            <a:extLst>
              <a:ext uri="{FF2B5EF4-FFF2-40B4-BE49-F238E27FC236}">
                <a16:creationId xmlns:a16="http://schemas.microsoft.com/office/drawing/2014/main" id="{D14635E8-3BF2-443C-8292-8F83B1C45E5F}"/>
              </a:ext>
            </a:extLst>
          </p:cNvPr>
          <p:cNvSpPr txBox="1"/>
          <p:nvPr/>
        </p:nvSpPr>
        <p:spPr>
          <a:xfrm>
            <a:off x="6905887" y="6119336"/>
            <a:ext cx="2238113" cy="369332"/>
          </a:xfrm>
          <a:prstGeom prst="rect">
            <a:avLst/>
          </a:prstGeom>
          <a:noFill/>
        </p:spPr>
        <p:txBody>
          <a:bodyPr wrap="none" rtlCol="0">
            <a:spAutoFit/>
          </a:bodyPr>
          <a:lstStyle/>
          <a:p>
            <a:r>
              <a:rPr lang="en-US" dirty="0"/>
              <a:t>25 </a:t>
            </a:r>
            <a:r>
              <a:rPr lang="en-US" altLang="zh-CN" dirty="0"/>
              <a:t>μm Au = 109 μm Si</a:t>
            </a:r>
            <a:endParaRPr lang="en-US" dirty="0"/>
          </a:p>
        </p:txBody>
      </p:sp>
    </p:spTree>
    <p:extLst>
      <p:ext uri="{BB962C8B-B14F-4D97-AF65-F5344CB8AC3E}">
        <p14:creationId xmlns:p14="http://schemas.microsoft.com/office/powerpoint/2010/main" val="311861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CACB9C-7E05-451A-86D7-B3AABACA8157}"/>
              </a:ext>
            </a:extLst>
          </p:cNvPr>
          <p:cNvPicPr>
            <a:picLocks noChangeAspect="1"/>
          </p:cNvPicPr>
          <p:nvPr/>
        </p:nvPicPr>
        <p:blipFill>
          <a:blip r:embed="rId3"/>
          <a:stretch>
            <a:fillRect/>
          </a:stretch>
        </p:blipFill>
        <p:spPr>
          <a:xfrm>
            <a:off x="0" y="0"/>
            <a:ext cx="7515225" cy="4667250"/>
          </a:xfrm>
          <a:prstGeom prst="rect">
            <a:avLst/>
          </a:prstGeom>
        </p:spPr>
      </p:pic>
      <p:sp>
        <p:nvSpPr>
          <p:cNvPr id="8" name="TextBox 7">
            <a:extLst>
              <a:ext uri="{FF2B5EF4-FFF2-40B4-BE49-F238E27FC236}">
                <a16:creationId xmlns:a16="http://schemas.microsoft.com/office/drawing/2014/main" id="{B96FE32B-C45E-4B95-AD9C-6722D6EF6A6B}"/>
              </a:ext>
            </a:extLst>
          </p:cNvPr>
          <p:cNvSpPr txBox="1"/>
          <p:nvPr/>
        </p:nvSpPr>
        <p:spPr>
          <a:xfrm>
            <a:off x="951471" y="692884"/>
            <a:ext cx="1428276" cy="1015663"/>
          </a:xfrm>
          <a:prstGeom prst="rect">
            <a:avLst/>
          </a:prstGeom>
          <a:noFill/>
        </p:spPr>
        <p:txBody>
          <a:bodyPr wrap="none" rtlCol="0">
            <a:spAutoFit/>
          </a:bodyPr>
          <a:lstStyle/>
          <a:p>
            <a:r>
              <a:rPr lang="en-US" altLang="zh-CN" sz="2000" dirty="0">
                <a:solidFill>
                  <a:srgbClr val="FF0000"/>
                </a:solidFill>
              </a:rPr>
              <a:t>DSL1</a:t>
            </a:r>
          </a:p>
          <a:p>
            <a:r>
              <a:rPr lang="en-US" altLang="zh-CN" sz="2000" dirty="0">
                <a:solidFill>
                  <a:srgbClr val="0000FF"/>
                </a:solidFill>
              </a:rPr>
              <a:t>DSL2</a:t>
            </a:r>
          </a:p>
          <a:p>
            <a:r>
              <a:rPr lang="en-US" altLang="zh-CN" sz="2000" dirty="0">
                <a:solidFill>
                  <a:srgbClr val="59D454"/>
                </a:solidFill>
              </a:rPr>
              <a:t>DSL2 pixel 1</a:t>
            </a:r>
          </a:p>
        </p:txBody>
      </p:sp>
    </p:spTree>
    <p:extLst>
      <p:ext uri="{BB962C8B-B14F-4D97-AF65-F5344CB8AC3E}">
        <p14:creationId xmlns:p14="http://schemas.microsoft.com/office/powerpoint/2010/main" val="66384598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BCAC7AD-69BA-40D6-B25E-5ACDC363537B}"/>
              </a:ext>
            </a:extLst>
          </p:cNvPr>
          <p:cNvGrpSpPr/>
          <p:nvPr/>
        </p:nvGrpSpPr>
        <p:grpSpPr>
          <a:xfrm>
            <a:off x="0" y="76201"/>
            <a:ext cx="4649044" cy="4351117"/>
            <a:chOff x="0" y="1"/>
            <a:chExt cx="4649044" cy="4351117"/>
          </a:xfrm>
        </p:grpSpPr>
        <p:pic>
          <p:nvPicPr>
            <p:cNvPr id="27" name="Picture 26">
              <a:extLst>
                <a:ext uri="{FF2B5EF4-FFF2-40B4-BE49-F238E27FC236}">
                  <a16:creationId xmlns:a16="http://schemas.microsoft.com/office/drawing/2014/main" id="{D988637A-85FE-4807-9CEF-136F547484A5}"/>
                </a:ext>
              </a:extLst>
            </p:cNvPr>
            <p:cNvPicPr>
              <a:picLocks noChangeAspect="1"/>
            </p:cNvPicPr>
            <p:nvPr/>
          </p:nvPicPr>
          <p:blipFill>
            <a:blip r:embed="rId3"/>
            <a:stretch>
              <a:fillRect/>
            </a:stretch>
          </p:blipFill>
          <p:spPr>
            <a:xfrm>
              <a:off x="0" y="1"/>
              <a:ext cx="4649044" cy="4351117"/>
            </a:xfrm>
            <a:prstGeom prst="rect">
              <a:avLst/>
            </a:prstGeom>
          </p:spPr>
        </p:pic>
        <p:sp>
          <p:nvSpPr>
            <p:cNvPr id="3" name="Rectangle 2">
              <a:extLst>
                <a:ext uri="{FF2B5EF4-FFF2-40B4-BE49-F238E27FC236}">
                  <a16:creationId xmlns:a16="http://schemas.microsoft.com/office/drawing/2014/main" id="{65C0401F-99B5-47B2-ABA8-500BCB360EE9}"/>
                </a:ext>
              </a:extLst>
            </p:cNvPr>
            <p:cNvSpPr>
              <a:spLocks noChangeAspect="1"/>
            </p:cNvSpPr>
            <p:nvPr/>
          </p:nvSpPr>
          <p:spPr>
            <a:xfrm>
              <a:off x="1503033" y="145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FAA5BB7-D899-45A8-B560-B67A9F2FA427}"/>
                </a:ext>
              </a:extLst>
            </p:cNvPr>
            <p:cNvSpPr>
              <a:spLocks noChangeAspect="1"/>
            </p:cNvSpPr>
            <p:nvPr/>
          </p:nvSpPr>
          <p:spPr>
            <a:xfrm>
              <a:off x="2223033" y="145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Pixel 1</a:t>
              </a:r>
              <a:endParaRPr lang="zh-CN" altLang="en-US" sz="1600" dirty="0"/>
            </a:p>
          </p:txBody>
        </p:sp>
        <p:sp>
          <p:nvSpPr>
            <p:cNvPr id="5" name="Rectangle 4">
              <a:extLst>
                <a:ext uri="{FF2B5EF4-FFF2-40B4-BE49-F238E27FC236}">
                  <a16:creationId xmlns:a16="http://schemas.microsoft.com/office/drawing/2014/main" id="{E8CED2D1-D1A5-4674-8239-DC09E0F9D803}"/>
                </a:ext>
              </a:extLst>
            </p:cNvPr>
            <p:cNvSpPr>
              <a:spLocks noChangeAspect="1"/>
            </p:cNvSpPr>
            <p:nvPr/>
          </p:nvSpPr>
          <p:spPr>
            <a:xfrm>
              <a:off x="1503033" y="217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9DBE4A64-57DA-4A02-8B27-90FFB5ED5F4C}"/>
                </a:ext>
              </a:extLst>
            </p:cNvPr>
            <p:cNvSpPr>
              <a:spLocks noChangeAspect="1"/>
            </p:cNvSpPr>
            <p:nvPr/>
          </p:nvSpPr>
          <p:spPr>
            <a:xfrm>
              <a:off x="2223033" y="217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a:extLst>
                <a:ext uri="{FF2B5EF4-FFF2-40B4-BE49-F238E27FC236}">
                  <a16:creationId xmlns:a16="http://schemas.microsoft.com/office/drawing/2014/main" id="{A4FAAA5D-C404-4981-92CE-0C26D08FEA3D}"/>
                </a:ext>
              </a:extLst>
            </p:cNvPr>
            <p:cNvSpPr>
              <a:spLocks noChangeAspect="1"/>
            </p:cNvSpPr>
            <p:nvPr/>
          </p:nvSpPr>
          <p:spPr>
            <a:xfrm>
              <a:off x="2943033" y="145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7">
              <a:extLst>
                <a:ext uri="{FF2B5EF4-FFF2-40B4-BE49-F238E27FC236}">
                  <a16:creationId xmlns:a16="http://schemas.microsoft.com/office/drawing/2014/main" id="{50F6E296-07A6-460E-AB79-168BFEEA6124}"/>
                </a:ext>
              </a:extLst>
            </p:cNvPr>
            <p:cNvSpPr>
              <a:spLocks noChangeAspect="1"/>
            </p:cNvSpPr>
            <p:nvPr/>
          </p:nvSpPr>
          <p:spPr>
            <a:xfrm>
              <a:off x="2943033" y="217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a:extLst>
                <a:ext uri="{FF2B5EF4-FFF2-40B4-BE49-F238E27FC236}">
                  <a16:creationId xmlns:a16="http://schemas.microsoft.com/office/drawing/2014/main" id="{7B05742D-C004-464E-A47D-4A1271C9A9D2}"/>
                </a:ext>
              </a:extLst>
            </p:cNvPr>
            <p:cNvSpPr>
              <a:spLocks noChangeAspect="1"/>
            </p:cNvSpPr>
            <p:nvPr/>
          </p:nvSpPr>
          <p:spPr>
            <a:xfrm>
              <a:off x="783033" y="145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54A48B7C-3417-4849-99D6-F5D8EFF8F986}"/>
                </a:ext>
              </a:extLst>
            </p:cNvPr>
            <p:cNvSpPr>
              <a:spLocks noChangeAspect="1"/>
            </p:cNvSpPr>
            <p:nvPr/>
          </p:nvSpPr>
          <p:spPr>
            <a:xfrm>
              <a:off x="783033" y="217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a:extLst>
                <a:ext uri="{FF2B5EF4-FFF2-40B4-BE49-F238E27FC236}">
                  <a16:creationId xmlns:a16="http://schemas.microsoft.com/office/drawing/2014/main" id="{53EC3F59-E32C-4DEB-88D4-5BDF605184FE}"/>
                </a:ext>
              </a:extLst>
            </p:cNvPr>
            <p:cNvSpPr>
              <a:spLocks noChangeAspect="1"/>
            </p:cNvSpPr>
            <p:nvPr/>
          </p:nvSpPr>
          <p:spPr>
            <a:xfrm>
              <a:off x="1503033" y="73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69970CC6-19EB-415B-8AC5-3ED0C7D34750}"/>
                </a:ext>
              </a:extLst>
            </p:cNvPr>
            <p:cNvSpPr>
              <a:spLocks noChangeAspect="1"/>
            </p:cNvSpPr>
            <p:nvPr/>
          </p:nvSpPr>
          <p:spPr>
            <a:xfrm>
              <a:off x="2223033" y="73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a:extLst>
                <a:ext uri="{FF2B5EF4-FFF2-40B4-BE49-F238E27FC236}">
                  <a16:creationId xmlns:a16="http://schemas.microsoft.com/office/drawing/2014/main" id="{E792C13E-51BB-495B-8604-0E925A83CA0C}"/>
                </a:ext>
              </a:extLst>
            </p:cNvPr>
            <p:cNvSpPr>
              <a:spLocks noChangeAspect="1"/>
            </p:cNvSpPr>
            <p:nvPr/>
          </p:nvSpPr>
          <p:spPr>
            <a:xfrm>
              <a:off x="2943033" y="73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6694003-58A5-4B4F-903F-C6FCC3410CE2}"/>
                </a:ext>
              </a:extLst>
            </p:cNvPr>
            <p:cNvSpPr>
              <a:spLocks noChangeAspect="1"/>
            </p:cNvSpPr>
            <p:nvPr/>
          </p:nvSpPr>
          <p:spPr>
            <a:xfrm>
              <a:off x="783033" y="73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a:extLst>
                <a:ext uri="{FF2B5EF4-FFF2-40B4-BE49-F238E27FC236}">
                  <a16:creationId xmlns:a16="http://schemas.microsoft.com/office/drawing/2014/main" id="{51E16405-AFF1-4B3D-A592-9B945C8A652F}"/>
                </a:ext>
              </a:extLst>
            </p:cNvPr>
            <p:cNvSpPr>
              <a:spLocks noChangeAspect="1"/>
            </p:cNvSpPr>
            <p:nvPr/>
          </p:nvSpPr>
          <p:spPr>
            <a:xfrm>
              <a:off x="1503033" y="289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a:extLst>
                <a:ext uri="{FF2B5EF4-FFF2-40B4-BE49-F238E27FC236}">
                  <a16:creationId xmlns:a16="http://schemas.microsoft.com/office/drawing/2014/main" id="{B83115FB-1F68-404D-AE89-F069791C4FA9}"/>
                </a:ext>
              </a:extLst>
            </p:cNvPr>
            <p:cNvSpPr>
              <a:spLocks noChangeAspect="1"/>
            </p:cNvSpPr>
            <p:nvPr/>
          </p:nvSpPr>
          <p:spPr>
            <a:xfrm>
              <a:off x="2223033" y="289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a:extLst>
                <a:ext uri="{FF2B5EF4-FFF2-40B4-BE49-F238E27FC236}">
                  <a16:creationId xmlns:a16="http://schemas.microsoft.com/office/drawing/2014/main" id="{39A5AF46-18F2-4092-987C-67870B4BAF5A}"/>
                </a:ext>
              </a:extLst>
            </p:cNvPr>
            <p:cNvSpPr>
              <a:spLocks noChangeAspect="1"/>
            </p:cNvSpPr>
            <p:nvPr/>
          </p:nvSpPr>
          <p:spPr>
            <a:xfrm>
              <a:off x="2943033" y="289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a:extLst>
                <a:ext uri="{FF2B5EF4-FFF2-40B4-BE49-F238E27FC236}">
                  <a16:creationId xmlns:a16="http://schemas.microsoft.com/office/drawing/2014/main" id="{A1D926CE-FF6E-4E5E-852D-7DAF8EDA9C5C}"/>
                </a:ext>
              </a:extLst>
            </p:cNvPr>
            <p:cNvSpPr>
              <a:spLocks noChangeAspect="1"/>
            </p:cNvSpPr>
            <p:nvPr/>
          </p:nvSpPr>
          <p:spPr>
            <a:xfrm>
              <a:off x="783033" y="2894275"/>
              <a:ext cx="720000" cy="720000"/>
            </a:xfrm>
            <a:prstGeom prst="rect">
              <a:avLst/>
            </a:prstGeom>
            <a:solidFill>
              <a:srgbClr val="FF3131">
                <a:alpha val="3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Group 19">
            <a:extLst>
              <a:ext uri="{FF2B5EF4-FFF2-40B4-BE49-F238E27FC236}">
                <a16:creationId xmlns:a16="http://schemas.microsoft.com/office/drawing/2014/main" id="{7DF215BF-648E-4225-957D-92E0D64C9767}"/>
              </a:ext>
            </a:extLst>
          </p:cNvPr>
          <p:cNvGrpSpPr/>
          <p:nvPr/>
        </p:nvGrpSpPr>
        <p:grpSpPr>
          <a:xfrm>
            <a:off x="2733675" y="2495550"/>
            <a:ext cx="6410325" cy="4362450"/>
            <a:chOff x="2733675" y="2495550"/>
            <a:chExt cx="6410325" cy="4362450"/>
          </a:xfrm>
        </p:grpSpPr>
        <p:pic>
          <p:nvPicPr>
            <p:cNvPr id="22" name="Picture 21">
              <a:extLst>
                <a:ext uri="{FF2B5EF4-FFF2-40B4-BE49-F238E27FC236}">
                  <a16:creationId xmlns:a16="http://schemas.microsoft.com/office/drawing/2014/main" id="{8D924120-3266-4285-93DC-C67EC2C3FC28}"/>
                </a:ext>
              </a:extLst>
            </p:cNvPr>
            <p:cNvPicPr>
              <a:picLocks noChangeAspect="1"/>
            </p:cNvPicPr>
            <p:nvPr/>
          </p:nvPicPr>
          <p:blipFill>
            <a:blip r:embed="rId4"/>
            <a:stretch>
              <a:fillRect/>
            </a:stretch>
          </p:blipFill>
          <p:spPr>
            <a:xfrm>
              <a:off x="2733675" y="2495550"/>
              <a:ext cx="6410325" cy="4362450"/>
            </a:xfrm>
            <a:prstGeom prst="rect">
              <a:avLst/>
            </a:prstGeom>
          </p:spPr>
        </p:pic>
        <p:sp>
          <p:nvSpPr>
            <p:cNvPr id="23" name="TextBox 22">
              <a:extLst>
                <a:ext uri="{FF2B5EF4-FFF2-40B4-BE49-F238E27FC236}">
                  <a16:creationId xmlns:a16="http://schemas.microsoft.com/office/drawing/2014/main" id="{F25FE761-15FF-4E46-9525-C0EE4EA38EE7}"/>
                </a:ext>
              </a:extLst>
            </p:cNvPr>
            <p:cNvSpPr txBox="1"/>
            <p:nvPr/>
          </p:nvSpPr>
          <p:spPr>
            <a:xfrm>
              <a:off x="3699977" y="4351118"/>
              <a:ext cx="2139496" cy="1015663"/>
            </a:xfrm>
            <a:prstGeom prst="rect">
              <a:avLst/>
            </a:prstGeom>
            <a:noFill/>
          </p:spPr>
          <p:txBody>
            <a:bodyPr wrap="none" rtlCol="0">
              <a:spAutoFit/>
            </a:bodyPr>
            <a:lstStyle/>
            <a:p>
              <a:r>
                <a:rPr lang="en-US" altLang="zh-CN" sz="2000" dirty="0">
                  <a:solidFill>
                    <a:srgbClr val="FF0000"/>
                  </a:solidFill>
                </a:rPr>
                <a:t>DSL1</a:t>
              </a:r>
            </a:p>
            <a:p>
              <a:r>
                <a:rPr lang="en-US" altLang="zh-CN" sz="2000" dirty="0">
                  <a:solidFill>
                    <a:srgbClr val="59D454"/>
                  </a:solidFill>
                </a:rPr>
                <a:t>DSL2 pixel 1</a:t>
              </a:r>
            </a:p>
            <a:p>
              <a:r>
                <a:rPr lang="en-US" altLang="zh-CN" sz="2000" dirty="0">
                  <a:solidFill>
                    <a:srgbClr val="0000FF"/>
                  </a:solidFill>
                </a:rPr>
                <a:t>DSL2 pixel 1 scaled</a:t>
              </a:r>
            </a:p>
          </p:txBody>
        </p:sp>
      </p:grpSp>
    </p:spTree>
    <p:extLst>
      <p:ext uri="{BB962C8B-B14F-4D97-AF65-F5344CB8AC3E}">
        <p14:creationId xmlns:p14="http://schemas.microsoft.com/office/powerpoint/2010/main" val="255064436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B8D86-7CB4-48F6-B596-0D485FF7752B}"/>
              </a:ext>
            </a:extLst>
          </p:cNvPr>
          <p:cNvPicPr>
            <a:picLocks noChangeAspect="1"/>
          </p:cNvPicPr>
          <p:nvPr/>
        </p:nvPicPr>
        <p:blipFill>
          <a:blip r:embed="rId2"/>
          <a:stretch>
            <a:fillRect/>
          </a:stretch>
        </p:blipFill>
        <p:spPr>
          <a:xfrm>
            <a:off x="0" y="0"/>
            <a:ext cx="6400800" cy="4648200"/>
          </a:xfrm>
          <a:prstGeom prst="rect">
            <a:avLst/>
          </a:prstGeom>
        </p:spPr>
      </p:pic>
      <p:sp>
        <p:nvSpPr>
          <p:cNvPr id="3" name="TextBox 2">
            <a:extLst>
              <a:ext uri="{FF2B5EF4-FFF2-40B4-BE49-F238E27FC236}">
                <a16:creationId xmlns:a16="http://schemas.microsoft.com/office/drawing/2014/main" id="{873CF48B-DD77-42B7-9ABF-F1D8A51AC776}"/>
              </a:ext>
            </a:extLst>
          </p:cNvPr>
          <p:cNvSpPr txBox="1"/>
          <p:nvPr/>
        </p:nvSpPr>
        <p:spPr>
          <a:xfrm>
            <a:off x="951471" y="692884"/>
            <a:ext cx="1428276" cy="1631216"/>
          </a:xfrm>
          <a:prstGeom prst="rect">
            <a:avLst/>
          </a:prstGeom>
          <a:noFill/>
        </p:spPr>
        <p:txBody>
          <a:bodyPr wrap="none" rtlCol="0">
            <a:spAutoFit/>
          </a:bodyPr>
          <a:lstStyle/>
          <a:p>
            <a:r>
              <a:rPr lang="en-US" altLang="zh-CN" sz="2000" dirty="0">
                <a:solidFill>
                  <a:srgbClr val="FF0000"/>
                </a:solidFill>
              </a:rPr>
              <a:t>DSL1</a:t>
            </a:r>
          </a:p>
          <a:p>
            <a:r>
              <a:rPr lang="en-US" altLang="zh-CN" sz="2000" dirty="0">
                <a:solidFill>
                  <a:srgbClr val="0000FF"/>
                </a:solidFill>
              </a:rPr>
              <a:t>DSL2</a:t>
            </a:r>
          </a:p>
          <a:p>
            <a:r>
              <a:rPr lang="en-US" altLang="zh-CN" sz="2000" dirty="0">
                <a:solidFill>
                  <a:srgbClr val="59D454"/>
                </a:solidFill>
              </a:rPr>
              <a:t>DSL2 pixel 1</a:t>
            </a:r>
          </a:p>
          <a:p>
            <a:r>
              <a:rPr lang="en-US" altLang="zh-CN" sz="2000" dirty="0">
                <a:solidFill>
                  <a:srgbClr val="8F00FF"/>
                </a:solidFill>
              </a:rPr>
              <a:t>DSL2 pixel 2</a:t>
            </a:r>
          </a:p>
          <a:p>
            <a:r>
              <a:rPr lang="en-US" altLang="zh-CN" sz="2000" dirty="0">
                <a:solidFill>
                  <a:srgbClr val="00FFFF"/>
                </a:solidFill>
              </a:rPr>
              <a:t>DSL2 pixel 3</a:t>
            </a:r>
            <a:endParaRPr lang="zh-CN" altLang="en-US" sz="2000" dirty="0">
              <a:solidFill>
                <a:srgbClr val="00FFFF"/>
              </a:solidFill>
            </a:endParaRPr>
          </a:p>
        </p:txBody>
      </p:sp>
    </p:spTree>
    <p:extLst>
      <p:ext uri="{BB962C8B-B14F-4D97-AF65-F5344CB8AC3E}">
        <p14:creationId xmlns:p14="http://schemas.microsoft.com/office/powerpoint/2010/main" val="69568371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36B008-ED85-4614-A127-F6B7CE614E6A}"/>
              </a:ext>
            </a:extLst>
          </p:cNvPr>
          <p:cNvSpPr/>
          <p:nvPr/>
        </p:nvSpPr>
        <p:spPr>
          <a:xfrm>
            <a:off x="0" y="0"/>
            <a:ext cx="9144000" cy="4801314"/>
          </a:xfrm>
          <a:prstGeom prst="rect">
            <a:avLst/>
          </a:prstGeom>
        </p:spPr>
        <p:txBody>
          <a:bodyPr wrap="square">
            <a:spAutoFit/>
          </a:bodyPr>
          <a:lstStyle/>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The distance between the ΔE detector and the target</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2.3 cm (DSL1)</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The distance between the E detector and the target</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3.3 cm (DSL1)</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The distance between the ΔE detector and the target</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1.8 cm (DSL2)</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The distance between the E detector and the target</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2.4 cm (DSL2)</a:t>
            </a:r>
            <a:endParaRPr lang="en-US" dirty="0">
              <a:latin typeface="Cambria" panose="02040503050406030204" pitchFamily="18" charset="0"/>
              <a:ea typeface="Cambria" panose="02040503050406030204" pitchFamily="18" charset="0"/>
              <a:cs typeface="宋体" panose="02010600030101010101" pitchFamily="2" charset="-122"/>
            </a:endParaRPr>
          </a:p>
          <a:p>
            <a:endParaRPr lang="en-US" dirty="0">
              <a:solidFill>
                <a:srgbClr val="000000"/>
              </a:solidFill>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The distance between the Ge detector and the target</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7.8 cm (DSL1)</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The distance between the Ge detector and the target</a:t>
            </a:r>
            <a:endParaRPr lang="en-US" dirty="0">
              <a:latin typeface="Cambria" panose="02040503050406030204" pitchFamily="18" charset="0"/>
              <a:ea typeface="Cambria" panose="02040503050406030204" pitchFamily="18" charset="0"/>
              <a:cs typeface="宋体" panose="02010600030101010101" pitchFamily="2" charset="-122"/>
            </a:endParaRPr>
          </a:p>
          <a:p>
            <a:r>
              <a:rPr lang="en-US" dirty="0">
                <a:solidFill>
                  <a:srgbClr val="000000"/>
                </a:solidFill>
                <a:latin typeface="Cambria" panose="02040503050406030204" pitchFamily="18" charset="0"/>
                <a:ea typeface="Cambria" panose="02040503050406030204" pitchFamily="18" charset="0"/>
                <a:cs typeface="宋体" panose="02010600030101010101" pitchFamily="2" charset="-122"/>
              </a:rPr>
              <a:t>7.8 cm (DSL2 planned)</a:t>
            </a:r>
          </a:p>
          <a:p>
            <a:endParaRPr lang="en-US" dirty="0">
              <a:solidFill>
                <a:srgbClr val="000000"/>
              </a:solidFill>
              <a:effectLst/>
              <a:latin typeface="Cambria" panose="02040503050406030204" pitchFamily="18" charset="0"/>
              <a:ea typeface="Cambria" panose="02040503050406030204" pitchFamily="18" charset="0"/>
              <a:cs typeface="宋体" panose="02010600030101010101" pitchFamily="2" charset="-122"/>
            </a:endParaRPr>
          </a:p>
          <a:p>
            <a:r>
              <a:rPr lang="en-US" dirty="0">
                <a:latin typeface="Cambria" panose="02040503050406030204" pitchFamily="18" charset="0"/>
                <a:ea typeface="Cambria" panose="02040503050406030204" pitchFamily="18" charset="0"/>
                <a:cs typeface="宋体" panose="02010600030101010101" pitchFamily="2" charset="-122"/>
              </a:rPr>
              <a:t>The maximum </a:t>
            </a:r>
            <a:r>
              <a:rPr lang="en-US" altLang="zh-CN" dirty="0">
                <a:latin typeface="Cambria" panose="02040503050406030204" pitchFamily="18" charset="0"/>
                <a:ea typeface="Cambria" panose="02040503050406030204" pitchFamily="18" charset="0"/>
                <a:cs typeface="宋体" panose="02010600030101010101" pitchFamily="2" charset="-122"/>
              </a:rPr>
              <a:t>α</a:t>
            </a:r>
            <a:r>
              <a:rPr lang="en-US" dirty="0">
                <a:latin typeface="Cambria" panose="02040503050406030204" pitchFamily="18" charset="0"/>
                <a:ea typeface="Cambria" panose="02040503050406030204" pitchFamily="18" charset="0"/>
                <a:cs typeface="宋体" panose="02010600030101010101" pitchFamily="2" charset="-122"/>
              </a:rPr>
              <a:t> </a:t>
            </a:r>
            <a:r>
              <a:rPr lang="en-US" altLang="zh-CN" dirty="0">
                <a:latin typeface="Cambria" panose="02040503050406030204" pitchFamily="18" charset="0"/>
                <a:ea typeface="Cambria" panose="02040503050406030204" pitchFamily="18" charset="0"/>
                <a:cs typeface="宋体" panose="02010600030101010101" pitchFamily="2" charset="-122"/>
              </a:rPr>
              <a:t>emission </a:t>
            </a:r>
            <a:r>
              <a:rPr lang="en-US" dirty="0">
                <a:latin typeface="Cambria" panose="02040503050406030204" pitchFamily="18" charset="0"/>
                <a:ea typeface="Cambria" panose="02040503050406030204" pitchFamily="18" charset="0"/>
                <a:cs typeface="宋体" panose="02010600030101010101" pitchFamily="2" charset="-122"/>
              </a:rPr>
              <a:t>angle is 55.13 degrees (</a:t>
            </a:r>
            <a:r>
              <a:rPr lang="en-US" baseline="30000" dirty="0">
                <a:latin typeface="Cambria" panose="02040503050406030204" pitchFamily="18" charset="0"/>
                <a:ea typeface="Cambria" panose="02040503050406030204" pitchFamily="18" charset="0"/>
                <a:cs typeface="宋体" panose="02010600030101010101" pitchFamily="2" charset="-122"/>
              </a:rPr>
              <a:t>31</a:t>
            </a:r>
            <a:r>
              <a:rPr lang="en-US" dirty="0">
                <a:latin typeface="Cambria" panose="02040503050406030204" pitchFamily="18" charset="0"/>
                <a:ea typeface="Cambria" panose="02040503050406030204" pitchFamily="18" charset="0"/>
                <a:cs typeface="宋体" panose="02010600030101010101" pitchFamily="2" charset="-122"/>
              </a:rPr>
              <a:t>S 6390-keV state).</a:t>
            </a:r>
          </a:p>
          <a:p>
            <a:r>
              <a:rPr lang="en-US" altLang="zh-CN" dirty="0">
                <a:latin typeface="Cambria" panose="02040503050406030204" pitchFamily="18" charset="0"/>
                <a:ea typeface="Cambria" panose="02040503050406030204" pitchFamily="18" charset="0"/>
                <a:cs typeface="宋体" panose="02010600030101010101" pitchFamily="2" charset="-122"/>
              </a:rPr>
              <a:t>The maximum α emission angle is 39.2 degrees (</a:t>
            </a:r>
            <a:r>
              <a:rPr lang="en-US" altLang="zh-CN" baseline="30000" dirty="0">
                <a:latin typeface="Cambria" panose="02040503050406030204" pitchFamily="18" charset="0"/>
                <a:ea typeface="Cambria" panose="02040503050406030204" pitchFamily="18" charset="0"/>
                <a:cs typeface="宋体" panose="02010600030101010101" pitchFamily="2" charset="-122"/>
              </a:rPr>
              <a:t>24</a:t>
            </a:r>
            <a:r>
              <a:rPr lang="en-US" altLang="zh-CN" dirty="0">
                <a:latin typeface="Cambria" panose="02040503050406030204" pitchFamily="18" charset="0"/>
                <a:ea typeface="Cambria" panose="02040503050406030204" pitchFamily="18" charset="0"/>
                <a:cs typeface="宋体" panose="02010600030101010101" pitchFamily="2" charset="-122"/>
              </a:rPr>
              <a:t>Mg 7787-keV state).</a:t>
            </a:r>
          </a:p>
          <a:p>
            <a:r>
              <a:rPr lang="en-US" altLang="zh-CN" dirty="0">
                <a:latin typeface="Cambria" panose="02040503050406030204" pitchFamily="18" charset="0"/>
                <a:ea typeface="Cambria" panose="02040503050406030204" pitchFamily="18" charset="0"/>
                <a:cs typeface="宋体" panose="02010600030101010101" pitchFamily="2" charset="-122"/>
              </a:rPr>
              <a:t>The acceptance angle for α particles is 46 degrees (limited by the E detector).</a:t>
            </a:r>
          </a:p>
        </p:txBody>
      </p:sp>
    </p:spTree>
    <p:extLst>
      <p:ext uri="{BB962C8B-B14F-4D97-AF65-F5344CB8AC3E}">
        <p14:creationId xmlns:p14="http://schemas.microsoft.com/office/powerpoint/2010/main" val="422296648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a:extLst>
              <a:ext uri="{FF2B5EF4-FFF2-40B4-BE49-F238E27FC236}">
                <a16:creationId xmlns:a16="http://schemas.microsoft.com/office/drawing/2014/main" id="{651AD365-994C-471B-8D01-63AC1C3CD2C7}"/>
              </a:ext>
            </a:extLst>
          </p:cNvPr>
          <p:cNvSpPr/>
          <p:nvPr/>
        </p:nvSpPr>
        <p:spPr>
          <a:xfrm>
            <a:off x="1171490" y="298244"/>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矩形 29">
            <a:extLst>
              <a:ext uri="{FF2B5EF4-FFF2-40B4-BE49-F238E27FC236}">
                <a16:creationId xmlns:a16="http://schemas.microsoft.com/office/drawing/2014/main" id="{0BD19E38-CE0F-4815-8935-07DA9ED56603}"/>
              </a:ext>
            </a:extLst>
          </p:cNvPr>
          <p:cNvSpPr/>
          <p:nvPr/>
        </p:nvSpPr>
        <p:spPr>
          <a:xfrm>
            <a:off x="2823233" y="281205"/>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矩形 30">
            <a:extLst>
              <a:ext uri="{FF2B5EF4-FFF2-40B4-BE49-F238E27FC236}">
                <a16:creationId xmlns:a16="http://schemas.microsoft.com/office/drawing/2014/main" id="{6A3D6771-B5B4-4BDF-A648-3F79541D3DA6}"/>
              </a:ext>
            </a:extLst>
          </p:cNvPr>
          <p:cNvSpPr/>
          <p:nvPr/>
        </p:nvSpPr>
        <p:spPr>
          <a:xfrm>
            <a:off x="6500033" y="529864"/>
            <a:ext cx="176522" cy="182902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7" name="直接箭头连接符 31">
            <a:extLst>
              <a:ext uri="{FF2B5EF4-FFF2-40B4-BE49-F238E27FC236}">
                <a16:creationId xmlns:a16="http://schemas.microsoft.com/office/drawing/2014/main" id="{F2D94402-5AE7-4405-AC85-D11A17674174}"/>
              </a:ext>
            </a:extLst>
          </p:cNvPr>
          <p:cNvCxnSpPr>
            <a:cxnSpLocks/>
          </p:cNvCxnSpPr>
          <p:nvPr/>
        </p:nvCxnSpPr>
        <p:spPr>
          <a:xfrm flipH="1">
            <a:off x="2928567" y="632509"/>
            <a:ext cx="368153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文本框 5">
            <a:extLst>
              <a:ext uri="{FF2B5EF4-FFF2-40B4-BE49-F238E27FC236}">
                <a16:creationId xmlns:a16="http://schemas.microsoft.com/office/drawing/2014/main" id="{1CD92CAD-9ED0-4654-AFB4-853545C79F78}"/>
              </a:ext>
            </a:extLst>
          </p:cNvPr>
          <p:cNvSpPr txBox="1"/>
          <p:nvPr/>
        </p:nvSpPr>
        <p:spPr>
          <a:xfrm>
            <a:off x="6205945" y="2624585"/>
            <a:ext cx="764697"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Target</a:t>
            </a:r>
            <a:endParaRPr lang="en-US" dirty="0"/>
          </a:p>
        </p:txBody>
      </p:sp>
      <p:sp>
        <p:nvSpPr>
          <p:cNvPr id="9" name="文本框 6">
            <a:extLst>
              <a:ext uri="{FF2B5EF4-FFF2-40B4-BE49-F238E27FC236}">
                <a16:creationId xmlns:a16="http://schemas.microsoft.com/office/drawing/2014/main" id="{6A1B1D42-669D-4B15-8DFF-45AE9CC9FAE5}"/>
              </a:ext>
            </a:extLst>
          </p:cNvPr>
          <p:cNvSpPr txBox="1"/>
          <p:nvPr/>
        </p:nvSpPr>
        <p:spPr>
          <a:xfrm>
            <a:off x="2587769" y="2607546"/>
            <a:ext cx="681597"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DSSD</a:t>
            </a:r>
            <a:endParaRPr lang="en-US" dirty="0"/>
          </a:p>
        </p:txBody>
      </p:sp>
      <p:sp>
        <p:nvSpPr>
          <p:cNvPr id="10" name="文本框 7">
            <a:extLst>
              <a:ext uri="{FF2B5EF4-FFF2-40B4-BE49-F238E27FC236}">
                <a16:creationId xmlns:a16="http://schemas.microsoft.com/office/drawing/2014/main" id="{8F443730-9386-49C8-9C92-E27C02C0572A}"/>
              </a:ext>
            </a:extLst>
          </p:cNvPr>
          <p:cNvSpPr txBox="1"/>
          <p:nvPr/>
        </p:nvSpPr>
        <p:spPr>
          <a:xfrm>
            <a:off x="1141769" y="2624585"/>
            <a:ext cx="4331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SD</a:t>
            </a:r>
            <a:endParaRPr lang="en-US" dirty="0"/>
          </a:p>
        </p:txBody>
      </p:sp>
      <p:sp>
        <p:nvSpPr>
          <p:cNvPr id="11" name="文本框 8">
            <a:extLst>
              <a:ext uri="{FF2B5EF4-FFF2-40B4-BE49-F238E27FC236}">
                <a16:creationId xmlns:a16="http://schemas.microsoft.com/office/drawing/2014/main" id="{AF9A2941-04D5-4EED-8C54-0D768C298506}"/>
              </a:ext>
            </a:extLst>
          </p:cNvPr>
          <p:cNvSpPr txBox="1"/>
          <p:nvPr/>
        </p:nvSpPr>
        <p:spPr>
          <a:xfrm>
            <a:off x="4212200" y="263177"/>
            <a:ext cx="101502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18.4 mm</a:t>
            </a:r>
          </a:p>
        </p:txBody>
      </p:sp>
      <p:sp>
        <p:nvSpPr>
          <p:cNvPr id="12" name="文本框 9">
            <a:extLst>
              <a:ext uri="{FF2B5EF4-FFF2-40B4-BE49-F238E27FC236}">
                <a16:creationId xmlns:a16="http://schemas.microsoft.com/office/drawing/2014/main" id="{A8976008-CF9F-4535-BB5B-71EF111AADD6}"/>
              </a:ext>
            </a:extLst>
          </p:cNvPr>
          <p:cNvSpPr txBox="1"/>
          <p:nvPr/>
        </p:nvSpPr>
        <p:spPr>
          <a:xfrm>
            <a:off x="1792469" y="212059"/>
            <a:ext cx="898003"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5.7</a:t>
            </a:r>
            <a:r>
              <a:rPr lang="en-US" dirty="0"/>
              <a:t> mm</a:t>
            </a:r>
          </a:p>
        </p:txBody>
      </p:sp>
      <p:cxnSp>
        <p:nvCxnSpPr>
          <p:cNvPr id="13" name="直接箭头连接符 37">
            <a:extLst>
              <a:ext uri="{FF2B5EF4-FFF2-40B4-BE49-F238E27FC236}">
                <a16:creationId xmlns:a16="http://schemas.microsoft.com/office/drawing/2014/main" id="{054B87B5-5248-4B5A-9B10-71E7A14D09C4}"/>
              </a:ext>
            </a:extLst>
          </p:cNvPr>
          <p:cNvCxnSpPr/>
          <p:nvPr/>
        </p:nvCxnSpPr>
        <p:spPr>
          <a:xfrm flipH="1">
            <a:off x="1400768" y="632509"/>
            <a:ext cx="152850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爆炸形 1 38">
            <a:extLst>
              <a:ext uri="{FF2B5EF4-FFF2-40B4-BE49-F238E27FC236}">
                <a16:creationId xmlns:a16="http://schemas.microsoft.com/office/drawing/2014/main" id="{66342243-C60D-4679-801E-93AA0F489E02}"/>
              </a:ext>
            </a:extLst>
          </p:cNvPr>
          <p:cNvSpPr/>
          <p:nvPr/>
        </p:nvSpPr>
        <p:spPr>
          <a:xfrm>
            <a:off x="6283493" y="1238397"/>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直接连接符 41">
            <a:extLst>
              <a:ext uri="{FF2B5EF4-FFF2-40B4-BE49-F238E27FC236}">
                <a16:creationId xmlns:a16="http://schemas.microsoft.com/office/drawing/2014/main" id="{57A259A9-7135-4BFA-B462-EBA8572A2CFC}"/>
              </a:ext>
            </a:extLst>
          </p:cNvPr>
          <p:cNvCxnSpPr>
            <a:cxnSpLocks/>
            <a:stCxn id="5" idx="2"/>
          </p:cNvCxnSpPr>
          <p:nvPr/>
        </p:nvCxnSpPr>
        <p:spPr>
          <a:xfrm flipV="1">
            <a:off x="2928568" y="1452896"/>
            <a:ext cx="3681535" cy="1154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43">
            <a:extLst>
              <a:ext uri="{FF2B5EF4-FFF2-40B4-BE49-F238E27FC236}">
                <a16:creationId xmlns:a16="http://schemas.microsoft.com/office/drawing/2014/main" id="{2BD36A75-A974-4F7A-8C3A-67BA2DDA7E20}"/>
              </a:ext>
            </a:extLst>
          </p:cNvPr>
          <p:cNvCxnSpPr>
            <a:cxnSpLocks/>
          </p:cNvCxnSpPr>
          <p:nvPr/>
        </p:nvCxnSpPr>
        <p:spPr>
          <a:xfrm flipH="1">
            <a:off x="1400768" y="1444376"/>
            <a:ext cx="5209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箭头连接符 47">
            <a:extLst>
              <a:ext uri="{FF2B5EF4-FFF2-40B4-BE49-F238E27FC236}">
                <a16:creationId xmlns:a16="http://schemas.microsoft.com/office/drawing/2014/main" id="{EAD2F1B3-2C49-420F-8346-EE16487DE14F}"/>
              </a:ext>
            </a:extLst>
          </p:cNvPr>
          <p:cNvCxnSpPr/>
          <p:nvPr/>
        </p:nvCxnSpPr>
        <p:spPr>
          <a:xfrm>
            <a:off x="1042385" y="1476353"/>
            <a:ext cx="0" cy="11631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文本框 48">
            <a:extLst>
              <a:ext uri="{FF2B5EF4-FFF2-40B4-BE49-F238E27FC236}">
                <a16:creationId xmlns:a16="http://schemas.microsoft.com/office/drawing/2014/main" id="{30DB3420-4BD3-40B3-BAE7-28B178803B0D}"/>
              </a:ext>
            </a:extLst>
          </p:cNvPr>
          <p:cNvSpPr txBox="1"/>
          <p:nvPr/>
        </p:nvSpPr>
        <p:spPr>
          <a:xfrm>
            <a:off x="228156" y="1845554"/>
            <a:ext cx="840295" cy="369332"/>
          </a:xfrm>
          <a:prstGeom prst="rect">
            <a:avLst/>
          </a:prstGeom>
          <a:noFill/>
        </p:spPr>
        <p:txBody>
          <a:bodyPr wrap="none" rtlCol="0">
            <a:spAutoFit/>
          </a:bodyPr>
          <a:lstStyle/>
          <a:p>
            <a:r>
              <a:rPr lang="en-US" dirty="0"/>
              <a:t>25 mm</a:t>
            </a:r>
          </a:p>
        </p:txBody>
      </p:sp>
      <p:sp>
        <p:nvSpPr>
          <p:cNvPr id="19" name="弧形 49">
            <a:extLst>
              <a:ext uri="{FF2B5EF4-FFF2-40B4-BE49-F238E27FC236}">
                <a16:creationId xmlns:a16="http://schemas.microsoft.com/office/drawing/2014/main" id="{DF311548-B120-4DBB-862E-D8B68C9CBE25}"/>
              </a:ext>
            </a:extLst>
          </p:cNvPr>
          <p:cNvSpPr/>
          <p:nvPr/>
        </p:nvSpPr>
        <p:spPr>
          <a:xfrm rot="12611339">
            <a:off x="3648557" y="1106826"/>
            <a:ext cx="1121890" cy="125807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文本框 51">
            <a:extLst>
              <a:ext uri="{FF2B5EF4-FFF2-40B4-BE49-F238E27FC236}">
                <a16:creationId xmlns:a16="http://schemas.microsoft.com/office/drawing/2014/main" id="{1BA745B7-AF74-4EB1-8E98-4406F85174CB}"/>
              </a:ext>
            </a:extLst>
          </p:cNvPr>
          <p:cNvSpPr txBox="1"/>
          <p:nvPr/>
        </p:nvSpPr>
        <p:spPr>
          <a:xfrm>
            <a:off x="3187655" y="1791746"/>
            <a:ext cx="649537" cy="369332"/>
          </a:xfrm>
          <a:prstGeom prst="rect">
            <a:avLst/>
          </a:prstGeom>
          <a:noFill/>
        </p:spPr>
        <p:txBody>
          <a:bodyPr wrap="none" rtlCol="0">
            <a:spAutoFit/>
          </a:bodyPr>
          <a:lstStyle/>
          <a:p>
            <a:r>
              <a:rPr lang="en-US" altLang="zh-CN" dirty="0"/>
              <a:t>54°</a:t>
            </a:r>
            <a:endParaRPr lang="en-US" dirty="0"/>
          </a:p>
        </p:txBody>
      </p:sp>
      <p:cxnSp>
        <p:nvCxnSpPr>
          <p:cNvPr id="22" name="直接连接符 41">
            <a:extLst>
              <a:ext uri="{FF2B5EF4-FFF2-40B4-BE49-F238E27FC236}">
                <a16:creationId xmlns:a16="http://schemas.microsoft.com/office/drawing/2014/main" id="{D69362D5-44C8-4080-9035-3969E26D7C42}"/>
              </a:ext>
            </a:extLst>
          </p:cNvPr>
          <p:cNvCxnSpPr>
            <a:cxnSpLocks/>
            <a:stCxn id="4" idx="2"/>
          </p:cNvCxnSpPr>
          <p:nvPr/>
        </p:nvCxnSpPr>
        <p:spPr>
          <a:xfrm flipV="1">
            <a:off x="1373196" y="1476353"/>
            <a:ext cx="5236907" cy="1148232"/>
          </a:xfrm>
          <a:prstGeom prst="line">
            <a:avLst/>
          </a:prstGeom>
        </p:spPr>
        <p:style>
          <a:lnRef idx="1">
            <a:schemeClr val="accent1"/>
          </a:lnRef>
          <a:fillRef idx="0">
            <a:schemeClr val="accent1"/>
          </a:fillRef>
          <a:effectRef idx="0">
            <a:schemeClr val="accent1"/>
          </a:effectRef>
          <a:fontRef idx="minor">
            <a:schemeClr val="tx1"/>
          </a:fontRef>
        </p:style>
      </p:cxnSp>
      <p:sp>
        <p:nvSpPr>
          <p:cNvPr id="23" name="文本框 51">
            <a:extLst>
              <a:ext uri="{FF2B5EF4-FFF2-40B4-BE49-F238E27FC236}">
                <a16:creationId xmlns:a16="http://schemas.microsoft.com/office/drawing/2014/main" id="{73D94B4C-38CD-4593-9708-6708482827D2}"/>
              </a:ext>
            </a:extLst>
          </p:cNvPr>
          <p:cNvSpPr txBox="1"/>
          <p:nvPr/>
        </p:nvSpPr>
        <p:spPr>
          <a:xfrm>
            <a:off x="1600978" y="1762479"/>
            <a:ext cx="649537" cy="369332"/>
          </a:xfrm>
          <a:prstGeom prst="rect">
            <a:avLst/>
          </a:prstGeom>
          <a:noFill/>
        </p:spPr>
        <p:txBody>
          <a:bodyPr wrap="none" rtlCol="0">
            <a:spAutoFit/>
          </a:bodyPr>
          <a:lstStyle/>
          <a:p>
            <a:r>
              <a:rPr lang="en-US" altLang="zh-CN" dirty="0"/>
              <a:t>46°</a:t>
            </a:r>
            <a:endParaRPr lang="en-US" dirty="0"/>
          </a:p>
        </p:txBody>
      </p:sp>
      <p:sp>
        <p:nvSpPr>
          <p:cNvPr id="24" name="弧形 19">
            <a:extLst>
              <a:ext uri="{FF2B5EF4-FFF2-40B4-BE49-F238E27FC236}">
                <a16:creationId xmlns:a16="http://schemas.microsoft.com/office/drawing/2014/main" id="{A347B770-4D1A-47FB-81C1-F0D618B477F4}"/>
              </a:ext>
            </a:extLst>
          </p:cNvPr>
          <p:cNvSpPr/>
          <p:nvPr/>
        </p:nvSpPr>
        <p:spPr>
          <a:xfrm rot="12888624">
            <a:off x="2129675" y="1175606"/>
            <a:ext cx="1198312" cy="130929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row: Right 24">
            <a:extLst>
              <a:ext uri="{FF2B5EF4-FFF2-40B4-BE49-F238E27FC236}">
                <a16:creationId xmlns:a16="http://schemas.microsoft.com/office/drawing/2014/main" id="{3FCF6590-8A00-4148-BCDD-A05EA66A58C6}"/>
              </a:ext>
            </a:extLst>
          </p:cNvPr>
          <p:cNvSpPr/>
          <p:nvPr/>
        </p:nvSpPr>
        <p:spPr>
          <a:xfrm rot="10800000">
            <a:off x="6984523" y="1238397"/>
            <a:ext cx="1715096" cy="411956"/>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a:extLst>
              <a:ext uri="{FF2B5EF4-FFF2-40B4-BE49-F238E27FC236}">
                <a16:creationId xmlns:a16="http://schemas.microsoft.com/office/drawing/2014/main" id="{2B533746-5DB4-4AEF-9722-1A24E13D87FB}"/>
              </a:ext>
            </a:extLst>
          </p:cNvPr>
          <p:cNvSpPr txBox="1"/>
          <p:nvPr/>
        </p:nvSpPr>
        <p:spPr>
          <a:xfrm>
            <a:off x="7549991" y="1551198"/>
            <a:ext cx="716863" cy="369332"/>
          </a:xfrm>
          <a:prstGeom prst="rect">
            <a:avLst/>
          </a:prstGeom>
          <a:noFill/>
        </p:spPr>
        <p:txBody>
          <a:bodyPr wrap="none" rtlCol="0">
            <a:spAutoFit/>
          </a:bodyPr>
          <a:lstStyle/>
          <a:p>
            <a:r>
              <a:rPr lang="en-US" altLang="zh-CN" dirty="0"/>
              <a:t>beam</a:t>
            </a:r>
            <a:endParaRPr lang="zh-CN" altLang="en-US" dirty="0"/>
          </a:p>
        </p:txBody>
      </p:sp>
      <p:sp>
        <p:nvSpPr>
          <p:cNvPr id="29" name="TextBox 28">
            <a:extLst>
              <a:ext uri="{FF2B5EF4-FFF2-40B4-BE49-F238E27FC236}">
                <a16:creationId xmlns:a16="http://schemas.microsoft.com/office/drawing/2014/main" id="{1D03AE2E-2CD3-4A98-AA12-0EAA14126069}"/>
              </a:ext>
            </a:extLst>
          </p:cNvPr>
          <p:cNvSpPr txBox="1"/>
          <p:nvPr/>
        </p:nvSpPr>
        <p:spPr>
          <a:xfrm>
            <a:off x="0" y="5855002"/>
            <a:ext cx="4043363" cy="923330"/>
          </a:xfrm>
          <a:prstGeom prst="rect">
            <a:avLst/>
          </a:prstGeom>
          <a:noFill/>
        </p:spPr>
        <p:txBody>
          <a:bodyPr wrap="square" rtlCol="0">
            <a:spAutoFit/>
          </a:bodyPr>
          <a:lstStyle/>
          <a:p>
            <a:r>
              <a:rPr lang="en-US" altLang="zh-CN" dirty="0"/>
              <a:t>The α corresponding to the 31S 6390-keV state has an emission angle of &lt;55°,</a:t>
            </a:r>
            <a:r>
              <a:rPr lang="zh-CN" altLang="en-US" dirty="0"/>
              <a:t> </a:t>
            </a:r>
            <a:r>
              <a:rPr lang="en-US" altLang="zh-CN" dirty="0"/>
              <a:t>larger than the telescope coverage.</a:t>
            </a:r>
            <a:endParaRPr lang="zh-CN" altLang="en-US" dirty="0"/>
          </a:p>
        </p:txBody>
      </p:sp>
      <p:sp>
        <p:nvSpPr>
          <p:cNvPr id="30" name="TextBox 29">
            <a:extLst>
              <a:ext uri="{FF2B5EF4-FFF2-40B4-BE49-F238E27FC236}">
                <a16:creationId xmlns:a16="http://schemas.microsoft.com/office/drawing/2014/main" id="{F5381D1F-F91E-4FF3-B569-DB7430339CDC}"/>
              </a:ext>
            </a:extLst>
          </p:cNvPr>
          <p:cNvSpPr txBox="1"/>
          <p:nvPr/>
        </p:nvSpPr>
        <p:spPr>
          <a:xfrm>
            <a:off x="4776279" y="5855002"/>
            <a:ext cx="4043363" cy="923330"/>
          </a:xfrm>
          <a:prstGeom prst="rect">
            <a:avLst/>
          </a:prstGeom>
          <a:noFill/>
        </p:spPr>
        <p:txBody>
          <a:bodyPr wrap="square" rtlCol="0">
            <a:spAutoFit/>
          </a:bodyPr>
          <a:lstStyle/>
          <a:p>
            <a:r>
              <a:rPr lang="en-US" altLang="zh-CN" dirty="0"/>
              <a:t>The α corresponding to the 23Mg 7787-keV state has an emission angle of &lt;39°,</a:t>
            </a:r>
            <a:r>
              <a:rPr lang="zh-CN" altLang="en-US" dirty="0"/>
              <a:t> </a:t>
            </a:r>
            <a:r>
              <a:rPr lang="en-US" altLang="zh-CN" dirty="0"/>
              <a:t>smaller than the telescope coverage.</a:t>
            </a:r>
            <a:endParaRPr lang="zh-CN" altLang="en-US" dirty="0"/>
          </a:p>
        </p:txBody>
      </p:sp>
    </p:spTree>
    <p:extLst>
      <p:ext uri="{BB962C8B-B14F-4D97-AF65-F5344CB8AC3E}">
        <p14:creationId xmlns:p14="http://schemas.microsoft.com/office/powerpoint/2010/main" val="1825279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C138A-474A-472D-8BBA-58226B87705D}"/>
              </a:ext>
            </a:extLst>
          </p:cNvPr>
          <p:cNvPicPr>
            <a:picLocks noChangeAspect="1"/>
          </p:cNvPicPr>
          <p:nvPr/>
        </p:nvPicPr>
        <p:blipFill>
          <a:blip r:embed="rId2"/>
          <a:stretch>
            <a:fillRect/>
          </a:stretch>
        </p:blipFill>
        <p:spPr>
          <a:xfrm>
            <a:off x="0" y="0"/>
            <a:ext cx="6258524" cy="6858000"/>
          </a:xfrm>
          <a:prstGeom prst="rect">
            <a:avLst/>
          </a:prstGeom>
        </p:spPr>
      </p:pic>
    </p:spTree>
    <p:extLst>
      <p:ext uri="{BB962C8B-B14F-4D97-AF65-F5344CB8AC3E}">
        <p14:creationId xmlns:p14="http://schemas.microsoft.com/office/powerpoint/2010/main" val="127938443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143AB-FC45-4381-8301-123751F1B7B9}"/>
              </a:ext>
            </a:extLst>
          </p:cNvPr>
          <p:cNvPicPr>
            <a:picLocks noChangeAspect="1"/>
          </p:cNvPicPr>
          <p:nvPr/>
        </p:nvPicPr>
        <p:blipFill rotWithShape="1">
          <a:blip r:embed="rId2"/>
          <a:srcRect l="6643" b="7608"/>
          <a:stretch/>
        </p:blipFill>
        <p:spPr>
          <a:xfrm>
            <a:off x="308008" y="1"/>
            <a:ext cx="4328083" cy="2877954"/>
          </a:xfrm>
          <a:prstGeom prst="rect">
            <a:avLst/>
          </a:prstGeom>
        </p:spPr>
      </p:pic>
      <p:pic>
        <p:nvPicPr>
          <p:cNvPr id="2" name="Picture 1">
            <a:extLst>
              <a:ext uri="{FF2B5EF4-FFF2-40B4-BE49-F238E27FC236}">
                <a16:creationId xmlns:a16="http://schemas.microsoft.com/office/drawing/2014/main" id="{27396669-50AD-47B5-AAFB-D2DB01898DD2}"/>
              </a:ext>
            </a:extLst>
          </p:cNvPr>
          <p:cNvPicPr>
            <a:picLocks noChangeAspect="1"/>
          </p:cNvPicPr>
          <p:nvPr/>
        </p:nvPicPr>
        <p:blipFill rotWithShape="1">
          <a:blip r:embed="rId3"/>
          <a:srcRect l="6643" b="8000"/>
          <a:stretch/>
        </p:blipFill>
        <p:spPr>
          <a:xfrm>
            <a:off x="4815916" y="0"/>
            <a:ext cx="4328083" cy="2877955"/>
          </a:xfrm>
          <a:prstGeom prst="rect">
            <a:avLst/>
          </a:prstGeom>
        </p:spPr>
      </p:pic>
      <p:sp>
        <p:nvSpPr>
          <p:cNvPr id="4" name="TextBox 3">
            <a:extLst>
              <a:ext uri="{FF2B5EF4-FFF2-40B4-BE49-F238E27FC236}">
                <a16:creationId xmlns:a16="http://schemas.microsoft.com/office/drawing/2014/main" id="{43310684-9EF9-40D0-B347-22A84116CD3C}"/>
              </a:ext>
            </a:extLst>
          </p:cNvPr>
          <p:cNvSpPr txBox="1"/>
          <p:nvPr/>
        </p:nvSpPr>
        <p:spPr>
          <a:xfrm rot="10800000">
            <a:off x="12622" y="976831"/>
            <a:ext cx="430887" cy="924292"/>
          </a:xfrm>
          <a:prstGeom prst="rect">
            <a:avLst/>
          </a:prstGeom>
          <a:noFill/>
        </p:spPr>
        <p:txBody>
          <a:bodyPr vert="eaVert" wrap="none" rtlCol="0">
            <a:spAutoFit/>
          </a:bodyPr>
          <a:lstStyle/>
          <a:p>
            <a:r>
              <a:rPr lang="en-US" altLang="zh-CN" sz="1600" i="1" dirty="0">
                <a:latin typeface="Arial" panose="020B0604020202020204" pitchFamily="34" charset="0"/>
                <a:cs typeface="Arial" panose="020B0604020202020204" pitchFamily="34" charset="0"/>
              </a:rPr>
              <a:t>E</a:t>
            </a:r>
            <a:r>
              <a:rPr lang="en-US" altLang="zh-CN" sz="1600" i="1" baseline="-25000" dirty="0">
                <a:latin typeface="Arial" panose="020B0604020202020204" pitchFamily="34" charset="0"/>
                <a:cs typeface="Arial" panose="020B0604020202020204" pitchFamily="34" charset="0"/>
              </a:rPr>
              <a:t>α</a:t>
            </a:r>
            <a:r>
              <a:rPr lang="en-US" altLang="zh-CN" sz="1600" dirty="0">
                <a:latin typeface="Arial" panose="020B0604020202020204" pitchFamily="34" charset="0"/>
                <a:cs typeface="Arial" panose="020B0604020202020204" pitchFamily="34" charset="0"/>
              </a:rPr>
              <a:t> (MeV)</a:t>
            </a:r>
            <a:endParaRPr lang="zh-CN" altLang="en-US"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8866517-72CC-42B5-AD0D-B0E214880701}"/>
              </a:ext>
            </a:extLst>
          </p:cNvPr>
          <p:cNvSpPr txBox="1"/>
          <p:nvPr/>
        </p:nvSpPr>
        <p:spPr>
          <a:xfrm rot="16200000">
            <a:off x="2332721" y="2038233"/>
            <a:ext cx="430887" cy="1948610"/>
          </a:xfrm>
          <a:prstGeom prst="rect">
            <a:avLst/>
          </a:prstGeom>
          <a:noFill/>
        </p:spPr>
        <p:txBody>
          <a:bodyPr vert="eaVert" wrap="none" rtlCol="0">
            <a:spAutoFit/>
          </a:bodyPr>
          <a:lstStyle/>
          <a:p>
            <a:r>
              <a:rPr lang="en-US" altLang="zh-CN" sz="1600" i="1" dirty="0">
                <a:latin typeface="Arial" panose="020B0604020202020204" pitchFamily="34" charset="0"/>
                <a:cs typeface="Arial" panose="020B0604020202020204" pitchFamily="34" charset="0"/>
              </a:rPr>
              <a:t>θ</a:t>
            </a:r>
            <a:r>
              <a:rPr lang="en-US" altLang="zh-CN" sz="1600" i="1" baseline="-25000" dirty="0">
                <a:latin typeface="Arial" panose="020B0604020202020204" pitchFamily="34" charset="0"/>
                <a:cs typeface="Arial" panose="020B0604020202020204" pitchFamily="34" charset="0"/>
              </a:rPr>
              <a:t>α</a:t>
            </a:r>
            <a:r>
              <a:rPr lang="en-US" altLang="zh-CN" sz="1600" dirty="0">
                <a:latin typeface="Arial" panose="020B0604020202020204" pitchFamily="34" charset="0"/>
                <a:cs typeface="Arial" panose="020B0604020202020204" pitchFamily="34" charset="0"/>
              </a:rPr>
              <a:t> (deg) in lab frame</a:t>
            </a:r>
            <a:endParaRPr lang="zh-CN" alt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8E6744-E09E-4E9E-A761-81FDC300FE85}"/>
              </a:ext>
            </a:extLst>
          </p:cNvPr>
          <p:cNvSpPr txBox="1"/>
          <p:nvPr/>
        </p:nvSpPr>
        <p:spPr>
          <a:xfrm rot="10800000">
            <a:off x="4504626" y="976831"/>
            <a:ext cx="430887" cy="924292"/>
          </a:xfrm>
          <a:prstGeom prst="rect">
            <a:avLst/>
          </a:prstGeom>
          <a:noFill/>
        </p:spPr>
        <p:txBody>
          <a:bodyPr vert="eaVert" wrap="none" rtlCol="0">
            <a:spAutoFit/>
          </a:bodyPr>
          <a:lstStyle/>
          <a:p>
            <a:r>
              <a:rPr lang="en-US" altLang="zh-CN" sz="1600" i="1" dirty="0">
                <a:latin typeface="Arial" panose="020B0604020202020204" pitchFamily="34" charset="0"/>
                <a:cs typeface="Arial" panose="020B0604020202020204" pitchFamily="34" charset="0"/>
              </a:rPr>
              <a:t>E</a:t>
            </a:r>
            <a:r>
              <a:rPr lang="en-US" altLang="zh-CN" sz="1600" i="1" baseline="-25000" dirty="0">
                <a:latin typeface="Arial" panose="020B0604020202020204" pitchFamily="34" charset="0"/>
                <a:cs typeface="Arial" panose="020B0604020202020204" pitchFamily="34" charset="0"/>
              </a:rPr>
              <a:t>α</a:t>
            </a:r>
            <a:r>
              <a:rPr lang="en-US" altLang="zh-CN" sz="1600" dirty="0">
                <a:latin typeface="Arial" panose="020B0604020202020204" pitchFamily="34" charset="0"/>
                <a:cs typeface="Arial" panose="020B0604020202020204" pitchFamily="34" charset="0"/>
              </a:rPr>
              <a:t> (MeV)</a:t>
            </a:r>
            <a:endParaRPr lang="zh-CN" alt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0B3A9AD-10CF-4C19-ADE5-5FA28DE7BFB1}"/>
              </a:ext>
            </a:extLst>
          </p:cNvPr>
          <p:cNvSpPr txBox="1"/>
          <p:nvPr/>
        </p:nvSpPr>
        <p:spPr>
          <a:xfrm rot="16200000">
            <a:off x="6892100" y="2038233"/>
            <a:ext cx="430887" cy="1948610"/>
          </a:xfrm>
          <a:prstGeom prst="rect">
            <a:avLst/>
          </a:prstGeom>
          <a:noFill/>
        </p:spPr>
        <p:txBody>
          <a:bodyPr vert="eaVert" wrap="none" rtlCol="0">
            <a:spAutoFit/>
          </a:bodyPr>
          <a:lstStyle/>
          <a:p>
            <a:r>
              <a:rPr lang="en-US" altLang="zh-CN" sz="1600" i="1" dirty="0">
                <a:latin typeface="Arial" panose="020B0604020202020204" pitchFamily="34" charset="0"/>
                <a:cs typeface="Arial" panose="020B0604020202020204" pitchFamily="34" charset="0"/>
              </a:rPr>
              <a:t>θ</a:t>
            </a:r>
            <a:r>
              <a:rPr lang="en-US" altLang="zh-CN" sz="1600" i="1" baseline="-25000" dirty="0">
                <a:latin typeface="Arial" panose="020B0604020202020204" pitchFamily="34" charset="0"/>
                <a:cs typeface="Arial" panose="020B0604020202020204" pitchFamily="34" charset="0"/>
              </a:rPr>
              <a:t>α</a:t>
            </a:r>
            <a:r>
              <a:rPr lang="en-US" altLang="zh-CN" sz="1600" dirty="0">
                <a:latin typeface="Arial" panose="020B0604020202020204" pitchFamily="34" charset="0"/>
                <a:cs typeface="Arial" panose="020B0604020202020204" pitchFamily="34" charset="0"/>
              </a:rPr>
              <a:t> (deg) in lab frame</a:t>
            </a:r>
            <a:endParaRPr lang="zh-CN" alt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62B54D2-711C-4A70-8967-542A50AA0E41}"/>
              </a:ext>
            </a:extLst>
          </p:cNvPr>
          <p:cNvSpPr txBox="1"/>
          <p:nvPr/>
        </p:nvSpPr>
        <p:spPr>
          <a:xfrm>
            <a:off x="12621" y="3227982"/>
            <a:ext cx="4559379" cy="1477328"/>
          </a:xfrm>
          <a:prstGeom prst="rect">
            <a:avLst/>
          </a:prstGeom>
          <a:noFill/>
        </p:spPr>
        <p:txBody>
          <a:bodyPr wrap="square" rtlCol="0">
            <a:spAutoFit/>
          </a:bodyPr>
          <a:lstStyle/>
          <a:p>
            <a:r>
              <a:rPr lang="en-US" altLang="zh-CN" dirty="0"/>
              <a:t>Based on reaction kinematics, the maximum </a:t>
            </a:r>
            <a:r>
              <a:rPr lang="en-US" altLang="zh-CN" i="1" dirty="0"/>
              <a:t>α</a:t>
            </a:r>
            <a:r>
              <a:rPr lang="en-US" altLang="zh-CN" dirty="0"/>
              <a:t> emission angle corresponding to the 31S 6390-keV state is 55 deg in the lab frame.</a:t>
            </a:r>
          </a:p>
          <a:p>
            <a:r>
              <a:rPr lang="en-US" altLang="zh-CN" dirty="0"/>
              <a:t>The </a:t>
            </a:r>
            <a:r>
              <a:rPr lang="en-US" altLang="zh-CN" i="1" dirty="0"/>
              <a:t>α</a:t>
            </a:r>
            <a:r>
              <a:rPr lang="en-US" altLang="zh-CN" dirty="0"/>
              <a:t> emission angle corresponding to lower-lying states is larger.</a:t>
            </a:r>
            <a:endParaRPr lang="zh-CN" altLang="en-US" dirty="0"/>
          </a:p>
        </p:txBody>
      </p:sp>
      <p:sp>
        <p:nvSpPr>
          <p:cNvPr id="10" name="TextBox 9">
            <a:extLst>
              <a:ext uri="{FF2B5EF4-FFF2-40B4-BE49-F238E27FC236}">
                <a16:creationId xmlns:a16="http://schemas.microsoft.com/office/drawing/2014/main" id="{99A098E4-3050-44FC-A366-381010100CBF}"/>
              </a:ext>
            </a:extLst>
          </p:cNvPr>
          <p:cNvSpPr txBox="1"/>
          <p:nvPr/>
        </p:nvSpPr>
        <p:spPr>
          <a:xfrm>
            <a:off x="4572000" y="3227982"/>
            <a:ext cx="4559379" cy="1477328"/>
          </a:xfrm>
          <a:prstGeom prst="rect">
            <a:avLst/>
          </a:prstGeom>
          <a:noFill/>
        </p:spPr>
        <p:txBody>
          <a:bodyPr wrap="square" rtlCol="0">
            <a:spAutoFit/>
          </a:bodyPr>
          <a:lstStyle/>
          <a:p>
            <a:r>
              <a:rPr lang="en-US" altLang="zh-CN" dirty="0"/>
              <a:t>Based on reaction kinematics, the maximum </a:t>
            </a:r>
            <a:r>
              <a:rPr lang="en-US" altLang="zh-CN" i="1" dirty="0"/>
              <a:t>α</a:t>
            </a:r>
            <a:r>
              <a:rPr lang="en-US" altLang="zh-CN" dirty="0"/>
              <a:t> emission angle corresponding to the 23Mg 7787-keV state is 39 deg in the lab frame.</a:t>
            </a:r>
          </a:p>
          <a:p>
            <a:r>
              <a:rPr lang="en-US" altLang="zh-CN" dirty="0"/>
              <a:t>The </a:t>
            </a:r>
            <a:r>
              <a:rPr lang="en-US" altLang="zh-CN" i="1" dirty="0"/>
              <a:t>α</a:t>
            </a:r>
            <a:r>
              <a:rPr lang="en-US" altLang="zh-CN" dirty="0"/>
              <a:t> emission angle corresponding to lower-lying states is larger.</a:t>
            </a:r>
            <a:endParaRPr lang="zh-CN" altLang="en-US" dirty="0"/>
          </a:p>
        </p:txBody>
      </p:sp>
    </p:spTree>
    <p:extLst>
      <p:ext uri="{BB962C8B-B14F-4D97-AF65-F5344CB8AC3E}">
        <p14:creationId xmlns:p14="http://schemas.microsoft.com/office/powerpoint/2010/main" val="220009936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1B5646-A8BD-49FB-AE24-F437B35EFDBC}"/>
              </a:ext>
            </a:extLst>
          </p:cNvPr>
          <p:cNvPicPr>
            <a:picLocks noChangeAspect="1"/>
          </p:cNvPicPr>
          <p:nvPr/>
        </p:nvPicPr>
        <p:blipFill>
          <a:blip r:embed="rId2"/>
          <a:stretch>
            <a:fillRect/>
          </a:stretch>
        </p:blipFill>
        <p:spPr>
          <a:xfrm>
            <a:off x="5100499" y="0"/>
            <a:ext cx="4043501" cy="5086350"/>
          </a:xfrm>
          <a:prstGeom prst="rect">
            <a:avLst/>
          </a:prstGeom>
        </p:spPr>
      </p:pic>
      <p:pic>
        <p:nvPicPr>
          <p:cNvPr id="8" name="Picture 7">
            <a:extLst>
              <a:ext uri="{FF2B5EF4-FFF2-40B4-BE49-F238E27FC236}">
                <a16:creationId xmlns:a16="http://schemas.microsoft.com/office/drawing/2014/main" id="{D785966B-2080-4A47-A59A-4480CE224328}"/>
              </a:ext>
            </a:extLst>
          </p:cNvPr>
          <p:cNvPicPr>
            <a:picLocks noChangeAspect="1"/>
          </p:cNvPicPr>
          <p:nvPr/>
        </p:nvPicPr>
        <p:blipFill>
          <a:blip r:embed="rId2"/>
          <a:stretch>
            <a:fillRect/>
          </a:stretch>
        </p:blipFill>
        <p:spPr>
          <a:xfrm>
            <a:off x="1042552" y="0"/>
            <a:ext cx="4043501" cy="5086350"/>
          </a:xfrm>
          <a:prstGeom prst="rect">
            <a:avLst/>
          </a:prstGeom>
        </p:spPr>
      </p:pic>
      <p:sp>
        <p:nvSpPr>
          <p:cNvPr id="12" name="Isosceles Triangle 11">
            <a:extLst>
              <a:ext uri="{FF2B5EF4-FFF2-40B4-BE49-F238E27FC236}">
                <a16:creationId xmlns:a16="http://schemas.microsoft.com/office/drawing/2014/main" id="{B133818A-5C26-4D1B-A19B-2972B835C49F}"/>
              </a:ext>
            </a:extLst>
          </p:cNvPr>
          <p:cNvSpPr/>
          <p:nvPr/>
        </p:nvSpPr>
        <p:spPr>
          <a:xfrm rot="16200000">
            <a:off x="5309779" y="2217373"/>
            <a:ext cx="1035322" cy="651600"/>
          </a:xfrm>
          <a:prstGeom prst="triangle">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Isosceles Triangle 10">
            <a:extLst>
              <a:ext uri="{FF2B5EF4-FFF2-40B4-BE49-F238E27FC236}">
                <a16:creationId xmlns:a16="http://schemas.microsoft.com/office/drawing/2014/main" id="{AA4C4E7F-F317-40D3-ADFA-9A3BAE3CBA11}"/>
              </a:ext>
            </a:extLst>
          </p:cNvPr>
          <p:cNvSpPr/>
          <p:nvPr/>
        </p:nvSpPr>
        <p:spPr>
          <a:xfrm rot="16200000">
            <a:off x="791064" y="2217101"/>
            <a:ext cx="1948512" cy="652146"/>
          </a:xfrm>
          <a:prstGeom prst="triangle">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Picture 5">
            <a:extLst>
              <a:ext uri="{FF2B5EF4-FFF2-40B4-BE49-F238E27FC236}">
                <a16:creationId xmlns:a16="http://schemas.microsoft.com/office/drawing/2014/main" id="{F245BA7D-CD4F-4C88-9AF4-FD447E2C03DB}"/>
              </a:ext>
            </a:extLst>
          </p:cNvPr>
          <p:cNvPicPr>
            <a:picLocks noChangeAspect="1"/>
          </p:cNvPicPr>
          <p:nvPr/>
        </p:nvPicPr>
        <p:blipFill>
          <a:blip r:embed="rId3"/>
          <a:stretch>
            <a:fillRect/>
          </a:stretch>
        </p:blipFill>
        <p:spPr>
          <a:xfrm>
            <a:off x="6458128" y="1568918"/>
            <a:ext cx="1836000" cy="1870318"/>
          </a:xfrm>
          <a:prstGeom prst="rect">
            <a:avLst/>
          </a:prstGeom>
        </p:spPr>
      </p:pic>
      <p:pic>
        <p:nvPicPr>
          <p:cNvPr id="7" name="Picture 6">
            <a:extLst>
              <a:ext uri="{FF2B5EF4-FFF2-40B4-BE49-F238E27FC236}">
                <a16:creationId xmlns:a16="http://schemas.microsoft.com/office/drawing/2014/main" id="{0421C0C1-8EBB-4A42-B5F1-6E3F64996C64}"/>
              </a:ext>
            </a:extLst>
          </p:cNvPr>
          <p:cNvPicPr>
            <a:picLocks noChangeAspect="1"/>
          </p:cNvPicPr>
          <p:nvPr/>
        </p:nvPicPr>
        <p:blipFill>
          <a:blip r:embed="rId4"/>
          <a:stretch>
            <a:fillRect/>
          </a:stretch>
        </p:blipFill>
        <p:spPr>
          <a:xfrm>
            <a:off x="2399896" y="1568918"/>
            <a:ext cx="1836000" cy="1870318"/>
          </a:xfrm>
          <a:prstGeom prst="rect">
            <a:avLst/>
          </a:prstGeom>
        </p:spPr>
      </p:pic>
      <p:sp>
        <p:nvSpPr>
          <p:cNvPr id="18" name="TextBox 17">
            <a:extLst>
              <a:ext uri="{FF2B5EF4-FFF2-40B4-BE49-F238E27FC236}">
                <a16:creationId xmlns:a16="http://schemas.microsoft.com/office/drawing/2014/main" id="{C5500E0C-F4BE-40F1-811C-37B6587E40C0}"/>
              </a:ext>
            </a:extLst>
          </p:cNvPr>
          <p:cNvSpPr txBox="1"/>
          <p:nvPr/>
        </p:nvSpPr>
        <p:spPr>
          <a:xfrm>
            <a:off x="1154712" y="116206"/>
            <a:ext cx="968535" cy="369332"/>
          </a:xfrm>
          <a:prstGeom prst="rect">
            <a:avLst/>
          </a:prstGeom>
          <a:noFill/>
        </p:spPr>
        <p:txBody>
          <a:bodyPr wrap="none" rtlCol="0">
            <a:spAutoFit/>
          </a:bodyPr>
          <a:lstStyle/>
          <a:p>
            <a:r>
              <a:rPr lang="en-US" baseline="30000" dirty="0">
                <a:solidFill>
                  <a:schemeClr val="bg1"/>
                </a:solidFill>
              </a:rPr>
              <a:t>31</a:t>
            </a:r>
            <a:r>
              <a:rPr lang="en-US" altLang="zh-CN" dirty="0">
                <a:solidFill>
                  <a:schemeClr val="bg1"/>
                </a:solidFill>
              </a:rPr>
              <a:t>S 6390</a:t>
            </a:r>
            <a:endParaRPr lang="en-US" dirty="0">
              <a:solidFill>
                <a:schemeClr val="bg1"/>
              </a:solidFill>
            </a:endParaRPr>
          </a:p>
        </p:txBody>
      </p:sp>
      <p:sp>
        <p:nvSpPr>
          <p:cNvPr id="19" name="TextBox 18">
            <a:extLst>
              <a:ext uri="{FF2B5EF4-FFF2-40B4-BE49-F238E27FC236}">
                <a16:creationId xmlns:a16="http://schemas.microsoft.com/office/drawing/2014/main" id="{EE57B6D8-2B79-4423-9E8A-D4D1D484BEAB}"/>
              </a:ext>
            </a:extLst>
          </p:cNvPr>
          <p:cNvSpPr txBox="1"/>
          <p:nvPr/>
        </p:nvSpPr>
        <p:spPr>
          <a:xfrm>
            <a:off x="5180413" y="116206"/>
            <a:ext cx="1168910" cy="369332"/>
          </a:xfrm>
          <a:prstGeom prst="rect">
            <a:avLst/>
          </a:prstGeom>
          <a:noFill/>
        </p:spPr>
        <p:txBody>
          <a:bodyPr wrap="none" rtlCol="0">
            <a:spAutoFit/>
          </a:bodyPr>
          <a:lstStyle/>
          <a:p>
            <a:r>
              <a:rPr lang="en-US" baseline="30000" dirty="0">
                <a:solidFill>
                  <a:schemeClr val="bg1"/>
                </a:solidFill>
              </a:rPr>
              <a:t>23</a:t>
            </a:r>
            <a:r>
              <a:rPr lang="en-US" dirty="0">
                <a:solidFill>
                  <a:schemeClr val="bg1"/>
                </a:solidFill>
              </a:rPr>
              <a:t>Mg 7787</a:t>
            </a:r>
          </a:p>
        </p:txBody>
      </p:sp>
      <p:sp>
        <p:nvSpPr>
          <p:cNvPr id="20" name="TextBox 19">
            <a:extLst>
              <a:ext uri="{FF2B5EF4-FFF2-40B4-BE49-F238E27FC236}">
                <a16:creationId xmlns:a16="http://schemas.microsoft.com/office/drawing/2014/main" id="{03C4A865-C8B2-41E0-AC70-3653BC62BC3F}"/>
              </a:ext>
            </a:extLst>
          </p:cNvPr>
          <p:cNvSpPr txBox="1"/>
          <p:nvPr/>
        </p:nvSpPr>
        <p:spPr>
          <a:xfrm>
            <a:off x="1638979" y="2319411"/>
            <a:ext cx="316112" cy="369332"/>
          </a:xfrm>
          <a:prstGeom prst="rect">
            <a:avLst/>
          </a:prstGeom>
          <a:noFill/>
        </p:spPr>
        <p:txBody>
          <a:bodyPr wrap="none" rtlCol="0">
            <a:spAutoFit/>
          </a:bodyPr>
          <a:lstStyle/>
          <a:p>
            <a:r>
              <a:rPr lang="en-US" altLang="zh-CN" i="1" dirty="0">
                <a:solidFill>
                  <a:schemeClr val="accent4">
                    <a:lumMod val="75000"/>
                  </a:schemeClr>
                </a:solidFill>
                <a:latin typeface="Cambria" panose="02040503050406030204" pitchFamily="18" charset="0"/>
                <a:ea typeface="Cambria" panose="02040503050406030204" pitchFamily="18" charset="0"/>
              </a:rPr>
              <a:t>α</a:t>
            </a:r>
            <a:endParaRPr lang="zh-CN" altLang="en-US" i="1" dirty="0">
              <a:solidFill>
                <a:schemeClr val="accent4">
                  <a:lumMod val="75000"/>
                </a:schemeClr>
              </a:solidFill>
              <a:latin typeface="Cambria" panose="02040503050406030204" pitchFamily="18" charset="0"/>
            </a:endParaRPr>
          </a:p>
        </p:txBody>
      </p:sp>
      <p:sp>
        <p:nvSpPr>
          <p:cNvPr id="21" name="TextBox 20">
            <a:extLst>
              <a:ext uri="{FF2B5EF4-FFF2-40B4-BE49-F238E27FC236}">
                <a16:creationId xmlns:a16="http://schemas.microsoft.com/office/drawing/2014/main" id="{81AC579C-954A-4A28-BFBB-5779CE238474}"/>
              </a:ext>
            </a:extLst>
          </p:cNvPr>
          <p:cNvSpPr txBox="1"/>
          <p:nvPr/>
        </p:nvSpPr>
        <p:spPr>
          <a:xfrm>
            <a:off x="5764868" y="2358507"/>
            <a:ext cx="316112" cy="369332"/>
          </a:xfrm>
          <a:prstGeom prst="rect">
            <a:avLst/>
          </a:prstGeom>
          <a:noFill/>
        </p:spPr>
        <p:txBody>
          <a:bodyPr wrap="none" rtlCol="0">
            <a:spAutoFit/>
          </a:bodyPr>
          <a:lstStyle/>
          <a:p>
            <a:r>
              <a:rPr lang="en-US" altLang="zh-CN" i="1" dirty="0">
                <a:solidFill>
                  <a:schemeClr val="accent4">
                    <a:lumMod val="75000"/>
                  </a:schemeClr>
                </a:solidFill>
                <a:latin typeface="Cambria" panose="02040503050406030204" pitchFamily="18" charset="0"/>
                <a:ea typeface="Cambria" panose="02040503050406030204" pitchFamily="18" charset="0"/>
              </a:rPr>
              <a:t>α</a:t>
            </a:r>
            <a:endParaRPr lang="zh-CN" altLang="en-US" i="1" dirty="0">
              <a:solidFill>
                <a:schemeClr val="accent4">
                  <a:lumMod val="75000"/>
                </a:schemeClr>
              </a:solidFill>
              <a:latin typeface="Cambria" panose="02040503050406030204" pitchFamily="18" charset="0"/>
            </a:endParaRPr>
          </a:p>
        </p:txBody>
      </p:sp>
      <p:sp>
        <p:nvSpPr>
          <p:cNvPr id="22" name="TextBox 21">
            <a:extLst>
              <a:ext uri="{FF2B5EF4-FFF2-40B4-BE49-F238E27FC236}">
                <a16:creationId xmlns:a16="http://schemas.microsoft.com/office/drawing/2014/main" id="{B1E40892-D171-4A57-A658-336A9E38B5B8}"/>
              </a:ext>
            </a:extLst>
          </p:cNvPr>
          <p:cNvSpPr txBox="1"/>
          <p:nvPr/>
        </p:nvSpPr>
        <p:spPr>
          <a:xfrm>
            <a:off x="5100499" y="5289082"/>
            <a:ext cx="4043501" cy="646331"/>
          </a:xfrm>
          <a:prstGeom prst="rect">
            <a:avLst/>
          </a:prstGeom>
          <a:noFill/>
        </p:spPr>
        <p:txBody>
          <a:bodyPr wrap="square" rtlCol="0">
            <a:spAutoFit/>
          </a:bodyPr>
          <a:lstStyle/>
          <a:p>
            <a:r>
              <a:rPr lang="en-US" altLang="zh-CN" dirty="0"/>
              <a:t>Only a small fraction of the DSSD's 256 pixels will be used.</a:t>
            </a:r>
            <a:endParaRPr lang="zh-CN" altLang="en-US" dirty="0"/>
          </a:p>
        </p:txBody>
      </p:sp>
    </p:spTree>
    <p:extLst>
      <p:ext uri="{BB962C8B-B14F-4D97-AF65-F5344CB8AC3E}">
        <p14:creationId xmlns:p14="http://schemas.microsoft.com/office/powerpoint/2010/main" val="405420417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BE8B1-B636-4560-B9E8-0D1331750488}"/>
              </a:ext>
            </a:extLst>
          </p:cNvPr>
          <p:cNvPicPr>
            <a:picLocks noChangeAspect="1"/>
          </p:cNvPicPr>
          <p:nvPr/>
        </p:nvPicPr>
        <p:blipFill>
          <a:blip r:embed="rId2"/>
          <a:stretch>
            <a:fillRect/>
          </a:stretch>
        </p:blipFill>
        <p:spPr>
          <a:xfrm>
            <a:off x="5100499" y="0"/>
            <a:ext cx="4043501" cy="5086350"/>
          </a:xfrm>
          <a:prstGeom prst="rect">
            <a:avLst/>
          </a:prstGeom>
        </p:spPr>
      </p:pic>
      <p:pic>
        <p:nvPicPr>
          <p:cNvPr id="7" name="Picture 6">
            <a:extLst>
              <a:ext uri="{FF2B5EF4-FFF2-40B4-BE49-F238E27FC236}">
                <a16:creationId xmlns:a16="http://schemas.microsoft.com/office/drawing/2014/main" id="{CA395A54-61C3-46CB-B416-0DB45509DBE5}"/>
              </a:ext>
            </a:extLst>
          </p:cNvPr>
          <p:cNvPicPr>
            <a:picLocks noChangeAspect="1"/>
          </p:cNvPicPr>
          <p:nvPr/>
        </p:nvPicPr>
        <p:blipFill rotWithShape="1">
          <a:blip r:embed="rId2"/>
          <a:srcRect l="22492" t="23227" r="64892" b="19434"/>
          <a:stretch/>
        </p:blipFill>
        <p:spPr>
          <a:xfrm>
            <a:off x="6867179" y="1155031"/>
            <a:ext cx="510139" cy="2916455"/>
          </a:xfrm>
          <a:prstGeom prst="rect">
            <a:avLst/>
          </a:prstGeom>
        </p:spPr>
      </p:pic>
      <p:sp>
        <p:nvSpPr>
          <p:cNvPr id="8" name="Rectangle 7">
            <a:extLst>
              <a:ext uri="{FF2B5EF4-FFF2-40B4-BE49-F238E27FC236}">
                <a16:creationId xmlns:a16="http://schemas.microsoft.com/office/drawing/2014/main" id="{F99B628D-8A61-4A00-893E-3B06D41C8EC6}"/>
              </a:ext>
            </a:extLst>
          </p:cNvPr>
          <p:cNvSpPr/>
          <p:nvPr/>
        </p:nvSpPr>
        <p:spPr>
          <a:xfrm>
            <a:off x="5992637" y="1155031"/>
            <a:ext cx="473401" cy="28298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5382771E-8F6C-41F6-A2A1-03181E31C319}"/>
              </a:ext>
            </a:extLst>
          </p:cNvPr>
          <p:cNvPicPr>
            <a:picLocks noChangeAspect="1"/>
          </p:cNvPicPr>
          <p:nvPr/>
        </p:nvPicPr>
        <p:blipFill>
          <a:blip r:embed="rId2"/>
          <a:stretch>
            <a:fillRect/>
          </a:stretch>
        </p:blipFill>
        <p:spPr>
          <a:xfrm>
            <a:off x="1" y="9625"/>
            <a:ext cx="4043501" cy="5086350"/>
          </a:xfrm>
          <a:prstGeom prst="rect">
            <a:avLst/>
          </a:prstGeom>
        </p:spPr>
      </p:pic>
      <p:sp>
        <p:nvSpPr>
          <p:cNvPr id="10" name="Isosceles Triangle 9">
            <a:extLst>
              <a:ext uri="{FF2B5EF4-FFF2-40B4-BE49-F238E27FC236}">
                <a16:creationId xmlns:a16="http://schemas.microsoft.com/office/drawing/2014/main" id="{EEF94471-D597-445E-AB73-09D9DCF3E3D6}"/>
              </a:ext>
            </a:extLst>
          </p:cNvPr>
          <p:cNvSpPr/>
          <p:nvPr/>
        </p:nvSpPr>
        <p:spPr>
          <a:xfrm rot="16200000">
            <a:off x="209281" y="2226998"/>
            <a:ext cx="1035322" cy="651600"/>
          </a:xfrm>
          <a:prstGeom prst="triangle">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7E8AC659-8985-48E1-B41F-9AE94AF4E755}"/>
              </a:ext>
            </a:extLst>
          </p:cNvPr>
          <p:cNvSpPr txBox="1"/>
          <p:nvPr/>
        </p:nvSpPr>
        <p:spPr>
          <a:xfrm>
            <a:off x="664370" y="2368132"/>
            <a:ext cx="316112" cy="369332"/>
          </a:xfrm>
          <a:prstGeom prst="rect">
            <a:avLst/>
          </a:prstGeom>
          <a:noFill/>
        </p:spPr>
        <p:txBody>
          <a:bodyPr wrap="none" rtlCol="0">
            <a:spAutoFit/>
          </a:bodyPr>
          <a:lstStyle/>
          <a:p>
            <a:r>
              <a:rPr lang="en-US" altLang="zh-CN" i="1" dirty="0">
                <a:solidFill>
                  <a:schemeClr val="accent4">
                    <a:lumMod val="75000"/>
                  </a:schemeClr>
                </a:solidFill>
                <a:latin typeface="Cambria" panose="02040503050406030204" pitchFamily="18" charset="0"/>
                <a:ea typeface="Cambria" panose="02040503050406030204" pitchFamily="18" charset="0"/>
              </a:rPr>
              <a:t>α</a:t>
            </a:r>
            <a:endParaRPr lang="zh-CN" altLang="en-US" i="1" dirty="0">
              <a:solidFill>
                <a:schemeClr val="accent4">
                  <a:lumMod val="75000"/>
                </a:schemeClr>
              </a:solidFill>
              <a:latin typeface="Cambria" panose="02040503050406030204" pitchFamily="18" charset="0"/>
            </a:endParaRPr>
          </a:p>
        </p:txBody>
      </p:sp>
      <p:sp>
        <p:nvSpPr>
          <p:cNvPr id="14" name="Isosceles Triangle 13">
            <a:extLst>
              <a:ext uri="{FF2B5EF4-FFF2-40B4-BE49-F238E27FC236}">
                <a16:creationId xmlns:a16="http://schemas.microsoft.com/office/drawing/2014/main" id="{7AC4CECB-6A9E-4ABA-8AE8-236323D85D74}"/>
              </a:ext>
            </a:extLst>
          </p:cNvPr>
          <p:cNvSpPr/>
          <p:nvPr/>
        </p:nvSpPr>
        <p:spPr>
          <a:xfrm rot="16200000">
            <a:off x="5063715" y="1818164"/>
            <a:ext cx="2388994" cy="1503560"/>
          </a:xfrm>
          <a:prstGeom prst="triangle">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a:extLst>
              <a:ext uri="{FF2B5EF4-FFF2-40B4-BE49-F238E27FC236}">
                <a16:creationId xmlns:a16="http://schemas.microsoft.com/office/drawing/2014/main" id="{431F0347-41D3-4DA8-8D06-18BE1F178927}"/>
              </a:ext>
            </a:extLst>
          </p:cNvPr>
          <p:cNvSpPr txBox="1"/>
          <p:nvPr/>
        </p:nvSpPr>
        <p:spPr>
          <a:xfrm>
            <a:off x="5766860" y="2368449"/>
            <a:ext cx="316112" cy="369332"/>
          </a:xfrm>
          <a:prstGeom prst="rect">
            <a:avLst/>
          </a:prstGeom>
          <a:noFill/>
        </p:spPr>
        <p:txBody>
          <a:bodyPr wrap="none" rtlCol="0">
            <a:spAutoFit/>
          </a:bodyPr>
          <a:lstStyle/>
          <a:p>
            <a:r>
              <a:rPr lang="en-US" altLang="zh-CN" i="1" dirty="0">
                <a:solidFill>
                  <a:schemeClr val="accent4">
                    <a:lumMod val="75000"/>
                  </a:schemeClr>
                </a:solidFill>
                <a:latin typeface="Cambria" panose="02040503050406030204" pitchFamily="18" charset="0"/>
                <a:ea typeface="Cambria" panose="02040503050406030204" pitchFamily="18" charset="0"/>
              </a:rPr>
              <a:t>α</a:t>
            </a:r>
            <a:endParaRPr lang="zh-CN" altLang="en-US" i="1" dirty="0">
              <a:solidFill>
                <a:schemeClr val="accent4">
                  <a:lumMod val="75000"/>
                </a:schemeClr>
              </a:solidFill>
              <a:latin typeface="Cambria" panose="02040503050406030204" pitchFamily="18" charset="0"/>
            </a:endParaRPr>
          </a:p>
        </p:txBody>
      </p:sp>
      <p:sp>
        <p:nvSpPr>
          <p:cNvPr id="16" name="Rectangle 15">
            <a:extLst>
              <a:ext uri="{FF2B5EF4-FFF2-40B4-BE49-F238E27FC236}">
                <a16:creationId xmlns:a16="http://schemas.microsoft.com/office/drawing/2014/main" id="{D4D9F0C6-63EA-4940-BAD7-BBD0DEAF52B0}"/>
              </a:ext>
            </a:extLst>
          </p:cNvPr>
          <p:cNvSpPr/>
          <p:nvPr/>
        </p:nvSpPr>
        <p:spPr>
          <a:xfrm>
            <a:off x="5100499" y="5095975"/>
            <a:ext cx="3693575" cy="646331"/>
          </a:xfrm>
          <a:prstGeom prst="rect">
            <a:avLst/>
          </a:prstGeom>
        </p:spPr>
        <p:txBody>
          <a:bodyPr wrap="none">
            <a:spAutoFit/>
          </a:bodyPr>
          <a:lstStyle/>
          <a:p>
            <a:r>
              <a:rPr lang="en-US" altLang="zh-CN" dirty="0"/>
              <a:t>Should we pull back the Si telescope?</a:t>
            </a:r>
          </a:p>
          <a:p>
            <a:r>
              <a:rPr lang="en-US" altLang="zh-CN" dirty="0"/>
              <a:t>The space may be too tight, though.</a:t>
            </a:r>
            <a:endParaRPr lang="zh-CN" altLang="en-US" dirty="0"/>
          </a:p>
        </p:txBody>
      </p:sp>
    </p:spTree>
    <p:extLst>
      <p:ext uri="{BB962C8B-B14F-4D97-AF65-F5344CB8AC3E}">
        <p14:creationId xmlns:p14="http://schemas.microsoft.com/office/powerpoint/2010/main" val="335442767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DB97B5-3B56-44B3-9C0F-CC7724922CEF}"/>
              </a:ext>
            </a:extLst>
          </p:cNvPr>
          <p:cNvPicPr>
            <a:picLocks noChangeAspect="1"/>
          </p:cNvPicPr>
          <p:nvPr/>
        </p:nvPicPr>
        <p:blipFill>
          <a:blip r:embed="rId3"/>
          <a:stretch>
            <a:fillRect/>
          </a:stretch>
        </p:blipFill>
        <p:spPr>
          <a:xfrm>
            <a:off x="5100499" y="0"/>
            <a:ext cx="4043501" cy="5086350"/>
          </a:xfrm>
          <a:prstGeom prst="rect">
            <a:avLst/>
          </a:prstGeom>
        </p:spPr>
      </p:pic>
      <p:pic>
        <p:nvPicPr>
          <p:cNvPr id="4" name="Picture 3">
            <a:extLst>
              <a:ext uri="{FF2B5EF4-FFF2-40B4-BE49-F238E27FC236}">
                <a16:creationId xmlns:a16="http://schemas.microsoft.com/office/drawing/2014/main" id="{DCD02284-5A16-46E4-A5E1-744C6B6FCB8A}"/>
              </a:ext>
            </a:extLst>
          </p:cNvPr>
          <p:cNvPicPr>
            <a:picLocks noChangeAspect="1"/>
          </p:cNvPicPr>
          <p:nvPr/>
        </p:nvPicPr>
        <p:blipFill rotWithShape="1">
          <a:blip r:embed="rId4"/>
          <a:srcRect r="7013"/>
          <a:stretch/>
        </p:blipFill>
        <p:spPr>
          <a:xfrm>
            <a:off x="0" y="0"/>
            <a:ext cx="3914775" cy="5086350"/>
          </a:xfrm>
          <a:prstGeom prst="rect">
            <a:avLst/>
          </a:prstGeom>
        </p:spPr>
      </p:pic>
      <p:cxnSp>
        <p:nvCxnSpPr>
          <p:cNvPr id="6" name="Straight Arrow Connector 5">
            <a:extLst>
              <a:ext uri="{FF2B5EF4-FFF2-40B4-BE49-F238E27FC236}">
                <a16:creationId xmlns:a16="http://schemas.microsoft.com/office/drawing/2014/main" id="{EB4F2507-D18F-498D-84F5-67BE11ED597E}"/>
              </a:ext>
            </a:extLst>
          </p:cNvPr>
          <p:cNvCxnSpPr/>
          <p:nvPr/>
        </p:nvCxnSpPr>
        <p:spPr>
          <a:xfrm>
            <a:off x="365760" y="2451735"/>
            <a:ext cx="788670" cy="0"/>
          </a:xfrm>
          <a:prstGeom prst="straightConnector1">
            <a:avLst/>
          </a:prstGeom>
          <a:ln w="31750">
            <a:solidFill>
              <a:schemeClr val="accent4">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7B28E3E-4601-41F2-9536-8BACB3CDA311}"/>
              </a:ext>
            </a:extLst>
          </p:cNvPr>
          <p:cNvCxnSpPr>
            <a:cxnSpLocks/>
          </p:cNvCxnSpPr>
          <p:nvPr/>
        </p:nvCxnSpPr>
        <p:spPr>
          <a:xfrm>
            <a:off x="5501640" y="2451735"/>
            <a:ext cx="647700" cy="0"/>
          </a:xfrm>
          <a:prstGeom prst="straightConnector1">
            <a:avLst/>
          </a:prstGeom>
          <a:ln w="31750">
            <a:solidFill>
              <a:schemeClr val="accent4">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5F8EE2-0FA6-4007-A73A-A9F9993A1112}"/>
              </a:ext>
            </a:extLst>
          </p:cNvPr>
          <p:cNvCxnSpPr>
            <a:cxnSpLocks/>
          </p:cNvCxnSpPr>
          <p:nvPr/>
        </p:nvCxnSpPr>
        <p:spPr>
          <a:xfrm>
            <a:off x="5501640" y="2750820"/>
            <a:ext cx="2926080" cy="0"/>
          </a:xfrm>
          <a:prstGeom prst="straightConnector1">
            <a:avLst/>
          </a:prstGeom>
          <a:ln w="31750">
            <a:solidFill>
              <a:schemeClr val="accent4">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B8CD06-776C-430B-BAC2-E0730E157767}"/>
              </a:ext>
            </a:extLst>
          </p:cNvPr>
          <p:cNvCxnSpPr>
            <a:cxnSpLocks/>
          </p:cNvCxnSpPr>
          <p:nvPr/>
        </p:nvCxnSpPr>
        <p:spPr>
          <a:xfrm>
            <a:off x="365760" y="2750820"/>
            <a:ext cx="2926080" cy="0"/>
          </a:xfrm>
          <a:prstGeom prst="straightConnector1">
            <a:avLst/>
          </a:prstGeom>
          <a:ln w="31750">
            <a:solidFill>
              <a:schemeClr val="accent4">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09E261-77CA-4618-8995-AD7BFF67915E}"/>
              </a:ext>
            </a:extLst>
          </p:cNvPr>
          <p:cNvSpPr txBox="1"/>
          <p:nvPr/>
        </p:nvSpPr>
        <p:spPr>
          <a:xfrm>
            <a:off x="365760" y="2047280"/>
            <a:ext cx="1015021" cy="369332"/>
          </a:xfrm>
          <a:prstGeom prst="rect">
            <a:avLst/>
          </a:prstGeom>
          <a:noFill/>
        </p:spPr>
        <p:txBody>
          <a:bodyPr wrap="none" rtlCol="0">
            <a:spAutoFit/>
          </a:bodyPr>
          <a:lstStyle/>
          <a:p>
            <a:r>
              <a:rPr lang="en-US" dirty="0">
                <a:solidFill>
                  <a:schemeClr val="accent4">
                    <a:lumMod val="20000"/>
                    <a:lumOff val="80000"/>
                  </a:schemeClr>
                </a:solidFill>
              </a:rPr>
              <a:t>22.6 mm</a:t>
            </a:r>
          </a:p>
        </p:txBody>
      </p:sp>
      <p:sp>
        <p:nvSpPr>
          <p:cNvPr id="13" name="TextBox 12">
            <a:extLst>
              <a:ext uri="{FF2B5EF4-FFF2-40B4-BE49-F238E27FC236}">
                <a16:creationId xmlns:a16="http://schemas.microsoft.com/office/drawing/2014/main" id="{267A46AC-73BD-4D56-BE9A-FBBAC39328B1}"/>
              </a:ext>
            </a:extLst>
          </p:cNvPr>
          <p:cNvSpPr txBox="1"/>
          <p:nvPr/>
        </p:nvSpPr>
        <p:spPr>
          <a:xfrm>
            <a:off x="5501640" y="2047280"/>
            <a:ext cx="1015021" cy="369332"/>
          </a:xfrm>
          <a:prstGeom prst="rect">
            <a:avLst/>
          </a:prstGeom>
          <a:noFill/>
        </p:spPr>
        <p:txBody>
          <a:bodyPr wrap="none" rtlCol="0">
            <a:spAutoFit/>
          </a:bodyPr>
          <a:lstStyle/>
          <a:p>
            <a:r>
              <a:rPr lang="en-US" dirty="0">
                <a:solidFill>
                  <a:schemeClr val="accent4">
                    <a:lumMod val="20000"/>
                    <a:lumOff val="80000"/>
                  </a:schemeClr>
                </a:solidFill>
              </a:rPr>
              <a:t>18.4 mm</a:t>
            </a:r>
          </a:p>
        </p:txBody>
      </p:sp>
      <p:sp>
        <p:nvSpPr>
          <p:cNvPr id="14" name="TextBox 13">
            <a:extLst>
              <a:ext uri="{FF2B5EF4-FFF2-40B4-BE49-F238E27FC236}">
                <a16:creationId xmlns:a16="http://schemas.microsoft.com/office/drawing/2014/main" id="{4D438791-0F8D-4F6E-9A5A-BBDB1DDB232D}"/>
              </a:ext>
            </a:extLst>
          </p:cNvPr>
          <p:cNvSpPr txBox="1"/>
          <p:nvPr/>
        </p:nvSpPr>
        <p:spPr>
          <a:xfrm>
            <a:off x="1920101" y="2381488"/>
            <a:ext cx="1015021" cy="369332"/>
          </a:xfrm>
          <a:prstGeom prst="rect">
            <a:avLst/>
          </a:prstGeom>
          <a:noFill/>
        </p:spPr>
        <p:txBody>
          <a:bodyPr wrap="none" rtlCol="0">
            <a:spAutoFit/>
          </a:bodyPr>
          <a:lstStyle/>
          <a:p>
            <a:r>
              <a:rPr lang="en-US" dirty="0">
                <a:solidFill>
                  <a:schemeClr val="accent4">
                    <a:lumMod val="20000"/>
                    <a:lumOff val="80000"/>
                  </a:schemeClr>
                </a:solidFill>
              </a:rPr>
              <a:t>80.2 mm</a:t>
            </a:r>
          </a:p>
        </p:txBody>
      </p:sp>
      <p:sp>
        <p:nvSpPr>
          <p:cNvPr id="18" name="TextBox 17">
            <a:extLst>
              <a:ext uri="{FF2B5EF4-FFF2-40B4-BE49-F238E27FC236}">
                <a16:creationId xmlns:a16="http://schemas.microsoft.com/office/drawing/2014/main" id="{A69B214E-02B4-4D6B-8685-74F73CBAA19B}"/>
              </a:ext>
            </a:extLst>
          </p:cNvPr>
          <p:cNvSpPr txBox="1"/>
          <p:nvPr/>
        </p:nvSpPr>
        <p:spPr>
          <a:xfrm>
            <a:off x="7202348" y="2750819"/>
            <a:ext cx="1015021" cy="369332"/>
          </a:xfrm>
          <a:prstGeom prst="rect">
            <a:avLst/>
          </a:prstGeom>
          <a:noFill/>
        </p:spPr>
        <p:txBody>
          <a:bodyPr wrap="none" rtlCol="0">
            <a:spAutoFit/>
          </a:bodyPr>
          <a:lstStyle/>
          <a:p>
            <a:r>
              <a:rPr lang="en-US" dirty="0">
                <a:solidFill>
                  <a:schemeClr val="accent4">
                    <a:lumMod val="20000"/>
                    <a:lumOff val="80000"/>
                  </a:schemeClr>
                </a:solidFill>
              </a:rPr>
              <a:t>80.2 mm</a:t>
            </a:r>
          </a:p>
        </p:txBody>
      </p:sp>
      <p:sp>
        <p:nvSpPr>
          <p:cNvPr id="3" name="TextBox 2">
            <a:extLst>
              <a:ext uri="{FF2B5EF4-FFF2-40B4-BE49-F238E27FC236}">
                <a16:creationId xmlns:a16="http://schemas.microsoft.com/office/drawing/2014/main" id="{8FA7E24D-0318-4BCD-BCF7-81238B71CCF3}"/>
              </a:ext>
            </a:extLst>
          </p:cNvPr>
          <p:cNvSpPr txBox="1"/>
          <p:nvPr/>
        </p:nvSpPr>
        <p:spPr>
          <a:xfrm>
            <a:off x="112161" y="116206"/>
            <a:ext cx="647934" cy="369332"/>
          </a:xfrm>
          <a:prstGeom prst="rect">
            <a:avLst/>
          </a:prstGeom>
          <a:noFill/>
        </p:spPr>
        <p:txBody>
          <a:bodyPr wrap="none" rtlCol="0">
            <a:spAutoFit/>
          </a:bodyPr>
          <a:lstStyle/>
          <a:p>
            <a:r>
              <a:rPr lang="en-US" dirty="0">
                <a:solidFill>
                  <a:schemeClr val="bg1"/>
                </a:solidFill>
              </a:rPr>
              <a:t>DSL1</a:t>
            </a:r>
          </a:p>
        </p:txBody>
      </p:sp>
      <p:sp>
        <p:nvSpPr>
          <p:cNvPr id="15" name="TextBox 14">
            <a:extLst>
              <a:ext uri="{FF2B5EF4-FFF2-40B4-BE49-F238E27FC236}">
                <a16:creationId xmlns:a16="http://schemas.microsoft.com/office/drawing/2014/main" id="{6CCAB190-59F8-4915-83E4-33E20D0B9885}"/>
              </a:ext>
            </a:extLst>
          </p:cNvPr>
          <p:cNvSpPr txBox="1"/>
          <p:nvPr/>
        </p:nvSpPr>
        <p:spPr>
          <a:xfrm>
            <a:off x="5180413" y="116206"/>
            <a:ext cx="647934" cy="369332"/>
          </a:xfrm>
          <a:prstGeom prst="rect">
            <a:avLst/>
          </a:prstGeom>
          <a:noFill/>
        </p:spPr>
        <p:txBody>
          <a:bodyPr wrap="none" rtlCol="0">
            <a:spAutoFit/>
          </a:bodyPr>
          <a:lstStyle/>
          <a:p>
            <a:r>
              <a:rPr lang="en-US" dirty="0">
                <a:solidFill>
                  <a:schemeClr val="bg1"/>
                </a:solidFill>
              </a:rPr>
              <a:t>DSL2</a:t>
            </a:r>
          </a:p>
        </p:txBody>
      </p:sp>
      <p:sp>
        <p:nvSpPr>
          <p:cNvPr id="16" name="TextBox 15">
            <a:extLst>
              <a:ext uri="{FF2B5EF4-FFF2-40B4-BE49-F238E27FC236}">
                <a16:creationId xmlns:a16="http://schemas.microsoft.com/office/drawing/2014/main" id="{090FD3CD-7878-465F-9E03-34520647ECE5}"/>
              </a:ext>
            </a:extLst>
          </p:cNvPr>
          <p:cNvSpPr txBox="1"/>
          <p:nvPr/>
        </p:nvSpPr>
        <p:spPr>
          <a:xfrm>
            <a:off x="100599" y="5235892"/>
            <a:ext cx="7281032"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The original distance between the target and the Ge crystal was 8.02 cm.</a:t>
            </a:r>
          </a:p>
        </p:txBody>
      </p:sp>
      <p:cxnSp>
        <p:nvCxnSpPr>
          <p:cNvPr id="17" name="Straight Arrow Connector 16">
            <a:extLst>
              <a:ext uri="{FF2B5EF4-FFF2-40B4-BE49-F238E27FC236}">
                <a16:creationId xmlns:a16="http://schemas.microsoft.com/office/drawing/2014/main" id="{C503F36E-0C32-4A63-883B-0A63B732FA5D}"/>
              </a:ext>
            </a:extLst>
          </p:cNvPr>
          <p:cNvCxnSpPr>
            <a:cxnSpLocks/>
          </p:cNvCxnSpPr>
          <p:nvPr/>
        </p:nvCxnSpPr>
        <p:spPr>
          <a:xfrm>
            <a:off x="5497286" y="2612596"/>
            <a:ext cx="887730" cy="0"/>
          </a:xfrm>
          <a:prstGeom prst="straightConnector1">
            <a:avLst/>
          </a:prstGeom>
          <a:ln w="31750">
            <a:solidFill>
              <a:schemeClr val="accent4">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21EFD42-929E-4C6F-9CC6-4E19C6E452E8}"/>
              </a:ext>
            </a:extLst>
          </p:cNvPr>
          <p:cNvSpPr txBox="1"/>
          <p:nvPr/>
        </p:nvSpPr>
        <p:spPr>
          <a:xfrm>
            <a:off x="6360501" y="2381487"/>
            <a:ext cx="1082348" cy="369332"/>
          </a:xfrm>
          <a:prstGeom prst="rect">
            <a:avLst/>
          </a:prstGeom>
          <a:noFill/>
        </p:spPr>
        <p:txBody>
          <a:bodyPr wrap="none" rtlCol="0">
            <a:spAutoFit/>
          </a:bodyPr>
          <a:lstStyle/>
          <a:p>
            <a:r>
              <a:rPr lang="en-US" dirty="0">
                <a:solidFill>
                  <a:schemeClr val="accent4">
                    <a:lumMod val="20000"/>
                    <a:lumOff val="80000"/>
                  </a:schemeClr>
                </a:solidFill>
              </a:rPr>
              <a:t>24.1 mm</a:t>
            </a:r>
          </a:p>
        </p:txBody>
      </p:sp>
    </p:spTree>
    <p:extLst>
      <p:ext uri="{BB962C8B-B14F-4D97-AF65-F5344CB8AC3E}">
        <p14:creationId xmlns:p14="http://schemas.microsoft.com/office/powerpoint/2010/main" val="33074991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611BF2-7463-4E88-B6CB-FE16B384D5C1}"/>
              </a:ext>
            </a:extLst>
          </p:cNvPr>
          <p:cNvPicPr>
            <a:picLocks noChangeAspect="1"/>
          </p:cNvPicPr>
          <p:nvPr/>
        </p:nvPicPr>
        <p:blipFill>
          <a:blip r:embed="rId2"/>
          <a:stretch>
            <a:fillRect/>
          </a:stretch>
        </p:blipFill>
        <p:spPr>
          <a:xfrm>
            <a:off x="0" y="0"/>
            <a:ext cx="6210300" cy="6162675"/>
          </a:xfrm>
          <a:prstGeom prst="rect">
            <a:avLst/>
          </a:prstGeom>
        </p:spPr>
      </p:pic>
      <p:sp>
        <p:nvSpPr>
          <p:cNvPr id="6" name="Rectangle 5">
            <a:extLst>
              <a:ext uri="{FF2B5EF4-FFF2-40B4-BE49-F238E27FC236}">
                <a16:creationId xmlns:a16="http://schemas.microsoft.com/office/drawing/2014/main" id="{E414EA53-F29D-409D-A6DB-87958B4921C0}"/>
              </a:ext>
            </a:extLst>
          </p:cNvPr>
          <p:cNvSpPr>
            <a:spLocks noChangeAspect="1"/>
          </p:cNvSpPr>
          <p:nvPr/>
        </p:nvSpPr>
        <p:spPr>
          <a:xfrm>
            <a:off x="865457" y="999556"/>
            <a:ext cx="4328843" cy="4328843"/>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12">
            <a:extLst>
              <a:ext uri="{FF2B5EF4-FFF2-40B4-BE49-F238E27FC236}">
                <a16:creationId xmlns:a16="http://schemas.microsoft.com/office/drawing/2014/main" id="{E54B57A8-DE31-4953-91AE-1E543FA70444}"/>
              </a:ext>
            </a:extLst>
          </p:cNvPr>
          <p:cNvSpPr txBox="1"/>
          <p:nvPr/>
        </p:nvSpPr>
        <p:spPr>
          <a:xfrm>
            <a:off x="6324600" y="1028700"/>
            <a:ext cx="2638992" cy="369332"/>
          </a:xfrm>
          <a:prstGeom prst="rect">
            <a:avLst/>
          </a:prstGeom>
          <a:noFill/>
        </p:spPr>
        <p:txBody>
          <a:bodyPr wrap="none" rtlCol="0">
            <a:spAutoFit/>
          </a:bodyPr>
          <a:lstStyle/>
          <a:p>
            <a:r>
              <a:rPr lang="en-US" altLang="zh-CN" dirty="0"/>
              <a:t>ΔE with collimator in DSL1</a:t>
            </a:r>
            <a:endParaRPr lang="en-US" dirty="0"/>
          </a:p>
        </p:txBody>
      </p:sp>
      <p:sp>
        <p:nvSpPr>
          <p:cNvPr id="14" name="Rectangle 13">
            <a:extLst>
              <a:ext uri="{FF2B5EF4-FFF2-40B4-BE49-F238E27FC236}">
                <a16:creationId xmlns:a16="http://schemas.microsoft.com/office/drawing/2014/main" id="{34F99C1F-27D3-4FF4-A726-2DC5F7387384}"/>
              </a:ext>
            </a:extLst>
          </p:cNvPr>
          <p:cNvSpPr>
            <a:spLocks noChangeAspect="1"/>
          </p:cNvSpPr>
          <p:nvPr/>
        </p:nvSpPr>
        <p:spPr>
          <a:xfrm>
            <a:off x="6427972" y="2688727"/>
            <a:ext cx="720000" cy="72000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id="{63041574-5DC6-44DC-96B1-8C3F258B7CDF}"/>
              </a:ext>
            </a:extLst>
          </p:cNvPr>
          <p:cNvPicPr>
            <a:picLocks noChangeAspect="1"/>
          </p:cNvPicPr>
          <p:nvPr/>
        </p:nvPicPr>
        <p:blipFill>
          <a:blip r:embed="rId3"/>
          <a:stretch>
            <a:fillRect/>
          </a:stretch>
        </p:blipFill>
        <p:spPr>
          <a:xfrm>
            <a:off x="6427972" y="1398759"/>
            <a:ext cx="368115" cy="358796"/>
          </a:xfrm>
          <a:prstGeom prst="rect">
            <a:avLst/>
          </a:prstGeom>
        </p:spPr>
      </p:pic>
      <p:sp>
        <p:nvSpPr>
          <p:cNvPr id="16" name="Rectangle 15">
            <a:extLst>
              <a:ext uri="{FF2B5EF4-FFF2-40B4-BE49-F238E27FC236}">
                <a16:creationId xmlns:a16="http://schemas.microsoft.com/office/drawing/2014/main" id="{703E09CC-37C1-47FD-BF41-8D548D6CEECC}"/>
              </a:ext>
            </a:extLst>
          </p:cNvPr>
          <p:cNvSpPr/>
          <p:nvPr/>
        </p:nvSpPr>
        <p:spPr>
          <a:xfrm>
            <a:off x="6329362" y="2295867"/>
            <a:ext cx="2543175" cy="369332"/>
          </a:xfrm>
          <a:prstGeom prst="rect">
            <a:avLst/>
          </a:prstGeom>
        </p:spPr>
        <p:txBody>
          <a:bodyPr wrap="square">
            <a:spAutoFit/>
          </a:bodyPr>
          <a:lstStyle/>
          <a:p>
            <a:r>
              <a:rPr lang="en-US" dirty="0"/>
              <a:t>Whole DSSD in DSL2</a:t>
            </a:r>
            <a:endParaRPr lang="en-US" altLang="zh-CN" dirty="0"/>
          </a:p>
        </p:txBody>
      </p:sp>
    </p:spTree>
    <p:extLst>
      <p:ext uri="{BB962C8B-B14F-4D97-AF65-F5344CB8AC3E}">
        <p14:creationId xmlns:p14="http://schemas.microsoft.com/office/powerpoint/2010/main" val="168334354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EDBCE-854F-48A0-8D75-87BD2B99439F}"/>
              </a:ext>
            </a:extLst>
          </p:cNvPr>
          <p:cNvPicPr>
            <a:picLocks noChangeAspect="1"/>
          </p:cNvPicPr>
          <p:nvPr/>
        </p:nvPicPr>
        <p:blipFill>
          <a:blip r:embed="rId3"/>
          <a:stretch>
            <a:fillRect/>
          </a:stretch>
        </p:blipFill>
        <p:spPr>
          <a:xfrm>
            <a:off x="0" y="0"/>
            <a:ext cx="6191250" cy="6115050"/>
          </a:xfrm>
          <a:prstGeom prst="rect">
            <a:avLst/>
          </a:prstGeom>
        </p:spPr>
      </p:pic>
      <p:sp>
        <p:nvSpPr>
          <p:cNvPr id="7" name="Rectangle 6">
            <a:extLst>
              <a:ext uri="{FF2B5EF4-FFF2-40B4-BE49-F238E27FC236}">
                <a16:creationId xmlns:a16="http://schemas.microsoft.com/office/drawing/2014/main" id="{AF1A9108-6898-4355-A465-6278E9264CAE}"/>
              </a:ext>
            </a:extLst>
          </p:cNvPr>
          <p:cNvSpPr>
            <a:spLocks noChangeAspect="1"/>
          </p:cNvSpPr>
          <p:nvPr/>
        </p:nvSpPr>
        <p:spPr>
          <a:xfrm>
            <a:off x="1259052" y="407384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a:extLst>
              <a:ext uri="{FF2B5EF4-FFF2-40B4-BE49-F238E27FC236}">
                <a16:creationId xmlns:a16="http://schemas.microsoft.com/office/drawing/2014/main" id="{55141C71-D822-4520-B032-791AA3E2A7DB}"/>
              </a:ext>
            </a:extLst>
          </p:cNvPr>
          <p:cNvSpPr>
            <a:spLocks noChangeAspect="1"/>
          </p:cNvSpPr>
          <p:nvPr/>
        </p:nvSpPr>
        <p:spPr>
          <a:xfrm>
            <a:off x="2127760" y="407384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a:extLst>
              <a:ext uri="{FF2B5EF4-FFF2-40B4-BE49-F238E27FC236}">
                <a16:creationId xmlns:a16="http://schemas.microsoft.com/office/drawing/2014/main" id="{C80B6713-C36F-4E5D-A692-F72240A1A421}"/>
              </a:ext>
            </a:extLst>
          </p:cNvPr>
          <p:cNvSpPr>
            <a:spLocks noChangeAspect="1"/>
          </p:cNvSpPr>
          <p:nvPr/>
        </p:nvSpPr>
        <p:spPr>
          <a:xfrm>
            <a:off x="2996468" y="407384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C0CA5417-52B5-4811-8179-C252E87CA77D}"/>
              </a:ext>
            </a:extLst>
          </p:cNvPr>
          <p:cNvSpPr>
            <a:spLocks noChangeAspect="1"/>
          </p:cNvSpPr>
          <p:nvPr/>
        </p:nvSpPr>
        <p:spPr>
          <a:xfrm>
            <a:off x="390344" y="407384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18">
            <a:extLst>
              <a:ext uri="{FF2B5EF4-FFF2-40B4-BE49-F238E27FC236}">
                <a16:creationId xmlns:a16="http://schemas.microsoft.com/office/drawing/2014/main" id="{C603CD1D-E9CF-4C7D-AA6B-659340A2C89B}"/>
              </a:ext>
            </a:extLst>
          </p:cNvPr>
          <p:cNvSpPr>
            <a:spLocks noChangeAspect="1"/>
          </p:cNvSpPr>
          <p:nvPr/>
        </p:nvSpPr>
        <p:spPr>
          <a:xfrm>
            <a:off x="3865176" y="407384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19">
            <a:extLst>
              <a:ext uri="{FF2B5EF4-FFF2-40B4-BE49-F238E27FC236}">
                <a16:creationId xmlns:a16="http://schemas.microsoft.com/office/drawing/2014/main" id="{9D871E65-B651-48C1-AD1E-A30BA6542F94}"/>
              </a:ext>
            </a:extLst>
          </p:cNvPr>
          <p:cNvSpPr>
            <a:spLocks noChangeAspect="1"/>
          </p:cNvSpPr>
          <p:nvPr/>
        </p:nvSpPr>
        <p:spPr>
          <a:xfrm>
            <a:off x="4733886" y="407384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20">
            <a:extLst>
              <a:ext uri="{FF2B5EF4-FFF2-40B4-BE49-F238E27FC236}">
                <a16:creationId xmlns:a16="http://schemas.microsoft.com/office/drawing/2014/main" id="{3FAC56B7-7AC0-41C5-834B-94F798B1F6F6}"/>
              </a:ext>
            </a:extLst>
          </p:cNvPr>
          <p:cNvSpPr>
            <a:spLocks noChangeAspect="1"/>
          </p:cNvSpPr>
          <p:nvPr/>
        </p:nvSpPr>
        <p:spPr>
          <a:xfrm>
            <a:off x="1259024" y="320516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FCCFA7E0-6940-4DDE-9052-DD5875BF493D}"/>
              </a:ext>
            </a:extLst>
          </p:cNvPr>
          <p:cNvSpPr>
            <a:spLocks noChangeAspect="1"/>
          </p:cNvSpPr>
          <p:nvPr/>
        </p:nvSpPr>
        <p:spPr>
          <a:xfrm>
            <a:off x="2127732" y="320516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Rectangle 22">
            <a:extLst>
              <a:ext uri="{FF2B5EF4-FFF2-40B4-BE49-F238E27FC236}">
                <a16:creationId xmlns:a16="http://schemas.microsoft.com/office/drawing/2014/main" id="{D1BE2FE1-F262-41BA-9677-F85959FC4446}"/>
              </a:ext>
            </a:extLst>
          </p:cNvPr>
          <p:cNvSpPr>
            <a:spLocks noChangeAspect="1"/>
          </p:cNvSpPr>
          <p:nvPr/>
        </p:nvSpPr>
        <p:spPr>
          <a:xfrm>
            <a:off x="2996440" y="320516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23">
            <a:extLst>
              <a:ext uri="{FF2B5EF4-FFF2-40B4-BE49-F238E27FC236}">
                <a16:creationId xmlns:a16="http://schemas.microsoft.com/office/drawing/2014/main" id="{28D12F8D-8B0B-4B35-A194-844B0FFC3003}"/>
              </a:ext>
            </a:extLst>
          </p:cNvPr>
          <p:cNvSpPr>
            <a:spLocks noChangeAspect="1"/>
          </p:cNvSpPr>
          <p:nvPr/>
        </p:nvSpPr>
        <p:spPr>
          <a:xfrm>
            <a:off x="390316" y="320516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24">
            <a:extLst>
              <a:ext uri="{FF2B5EF4-FFF2-40B4-BE49-F238E27FC236}">
                <a16:creationId xmlns:a16="http://schemas.microsoft.com/office/drawing/2014/main" id="{659E3772-59E1-4122-A1DB-D275654ED0F2}"/>
              </a:ext>
            </a:extLst>
          </p:cNvPr>
          <p:cNvSpPr>
            <a:spLocks noChangeAspect="1"/>
          </p:cNvSpPr>
          <p:nvPr/>
        </p:nvSpPr>
        <p:spPr>
          <a:xfrm>
            <a:off x="3865148" y="320516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0818E923-8CDE-4FEE-AA00-87BB6D19F3CF}"/>
              </a:ext>
            </a:extLst>
          </p:cNvPr>
          <p:cNvSpPr>
            <a:spLocks noChangeAspect="1"/>
          </p:cNvSpPr>
          <p:nvPr/>
        </p:nvSpPr>
        <p:spPr>
          <a:xfrm>
            <a:off x="4733858" y="320516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26">
            <a:extLst>
              <a:ext uri="{FF2B5EF4-FFF2-40B4-BE49-F238E27FC236}">
                <a16:creationId xmlns:a16="http://schemas.microsoft.com/office/drawing/2014/main" id="{6E045CD2-F1B9-4A9F-BDF5-EFB197EDF6C3}"/>
              </a:ext>
            </a:extLst>
          </p:cNvPr>
          <p:cNvSpPr>
            <a:spLocks noChangeAspect="1"/>
          </p:cNvSpPr>
          <p:nvPr/>
        </p:nvSpPr>
        <p:spPr>
          <a:xfrm>
            <a:off x="1259024" y="233648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Rectangle 27">
            <a:extLst>
              <a:ext uri="{FF2B5EF4-FFF2-40B4-BE49-F238E27FC236}">
                <a16:creationId xmlns:a16="http://schemas.microsoft.com/office/drawing/2014/main" id="{21C009EC-B983-42D4-8362-A9699CEB031B}"/>
              </a:ext>
            </a:extLst>
          </p:cNvPr>
          <p:cNvSpPr>
            <a:spLocks noChangeAspect="1"/>
          </p:cNvSpPr>
          <p:nvPr/>
        </p:nvSpPr>
        <p:spPr>
          <a:xfrm>
            <a:off x="2127732" y="233648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28">
            <a:extLst>
              <a:ext uri="{FF2B5EF4-FFF2-40B4-BE49-F238E27FC236}">
                <a16:creationId xmlns:a16="http://schemas.microsoft.com/office/drawing/2014/main" id="{A5E0C7CB-7400-453A-9F70-0A45C1B61D79}"/>
              </a:ext>
            </a:extLst>
          </p:cNvPr>
          <p:cNvSpPr>
            <a:spLocks noChangeAspect="1"/>
          </p:cNvSpPr>
          <p:nvPr/>
        </p:nvSpPr>
        <p:spPr>
          <a:xfrm>
            <a:off x="2996440" y="233648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29">
            <a:extLst>
              <a:ext uri="{FF2B5EF4-FFF2-40B4-BE49-F238E27FC236}">
                <a16:creationId xmlns:a16="http://schemas.microsoft.com/office/drawing/2014/main" id="{F9D1C294-548E-47C8-8CE0-04A75793E752}"/>
              </a:ext>
            </a:extLst>
          </p:cNvPr>
          <p:cNvSpPr>
            <a:spLocks noChangeAspect="1"/>
          </p:cNvSpPr>
          <p:nvPr/>
        </p:nvSpPr>
        <p:spPr>
          <a:xfrm>
            <a:off x="390316" y="233648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Rectangle 30">
            <a:extLst>
              <a:ext uri="{FF2B5EF4-FFF2-40B4-BE49-F238E27FC236}">
                <a16:creationId xmlns:a16="http://schemas.microsoft.com/office/drawing/2014/main" id="{5E2681A1-358E-4B01-B679-CA599F9F17DC}"/>
              </a:ext>
            </a:extLst>
          </p:cNvPr>
          <p:cNvSpPr>
            <a:spLocks noChangeAspect="1"/>
          </p:cNvSpPr>
          <p:nvPr/>
        </p:nvSpPr>
        <p:spPr>
          <a:xfrm>
            <a:off x="3865148" y="233648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31">
            <a:extLst>
              <a:ext uri="{FF2B5EF4-FFF2-40B4-BE49-F238E27FC236}">
                <a16:creationId xmlns:a16="http://schemas.microsoft.com/office/drawing/2014/main" id="{3BAFD06E-9A54-4893-9FD5-EAF3BA7F686E}"/>
              </a:ext>
            </a:extLst>
          </p:cNvPr>
          <p:cNvSpPr>
            <a:spLocks noChangeAspect="1"/>
          </p:cNvSpPr>
          <p:nvPr/>
        </p:nvSpPr>
        <p:spPr>
          <a:xfrm>
            <a:off x="4733858" y="233648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Rectangle 32">
            <a:extLst>
              <a:ext uri="{FF2B5EF4-FFF2-40B4-BE49-F238E27FC236}">
                <a16:creationId xmlns:a16="http://schemas.microsoft.com/office/drawing/2014/main" id="{3809D9FB-B0D9-40FA-8BEC-5B2F69BB1147}"/>
              </a:ext>
            </a:extLst>
          </p:cNvPr>
          <p:cNvSpPr>
            <a:spLocks noChangeAspect="1"/>
          </p:cNvSpPr>
          <p:nvPr/>
        </p:nvSpPr>
        <p:spPr>
          <a:xfrm>
            <a:off x="1258996" y="146780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Rectangle 33">
            <a:extLst>
              <a:ext uri="{FF2B5EF4-FFF2-40B4-BE49-F238E27FC236}">
                <a16:creationId xmlns:a16="http://schemas.microsoft.com/office/drawing/2014/main" id="{2301765E-4FF1-4201-A4A1-EB324D5A4DC9}"/>
              </a:ext>
            </a:extLst>
          </p:cNvPr>
          <p:cNvSpPr>
            <a:spLocks noChangeAspect="1"/>
          </p:cNvSpPr>
          <p:nvPr/>
        </p:nvSpPr>
        <p:spPr>
          <a:xfrm>
            <a:off x="2127704" y="146780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a:extLst>
              <a:ext uri="{FF2B5EF4-FFF2-40B4-BE49-F238E27FC236}">
                <a16:creationId xmlns:a16="http://schemas.microsoft.com/office/drawing/2014/main" id="{B20B095D-23C1-45E1-8F8A-A5E2B7663EC3}"/>
              </a:ext>
            </a:extLst>
          </p:cNvPr>
          <p:cNvSpPr>
            <a:spLocks noChangeAspect="1"/>
          </p:cNvSpPr>
          <p:nvPr/>
        </p:nvSpPr>
        <p:spPr>
          <a:xfrm>
            <a:off x="2996412" y="146780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5">
            <a:extLst>
              <a:ext uri="{FF2B5EF4-FFF2-40B4-BE49-F238E27FC236}">
                <a16:creationId xmlns:a16="http://schemas.microsoft.com/office/drawing/2014/main" id="{6C03AFD4-1CD8-464E-B5C9-FF071BA8C12D}"/>
              </a:ext>
            </a:extLst>
          </p:cNvPr>
          <p:cNvSpPr>
            <a:spLocks noChangeAspect="1"/>
          </p:cNvSpPr>
          <p:nvPr/>
        </p:nvSpPr>
        <p:spPr>
          <a:xfrm>
            <a:off x="390288" y="146780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Rectangle 36">
            <a:extLst>
              <a:ext uri="{FF2B5EF4-FFF2-40B4-BE49-F238E27FC236}">
                <a16:creationId xmlns:a16="http://schemas.microsoft.com/office/drawing/2014/main" id="{2118CD44-8EC5-455F-94F3-77D8917D4E58}"/>
              </a:ext>
            </a:extLst>
          </p:cNvPr>
          <p:cNvSpPr>
            <a:spLocks noChangeAspect="1"/>
          </p:cNvSpPr>
          <p:nvPr/>
        </p:nvSpPr>
        <p:spPr>
          <a:xfrm>
            <a:off x="3865120" y="146780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Rectangle 37">
            <a:extLst>
              <a:ext uri="{FF2B5EF4-FFF2-40B4-BE49-F238E27FC236}">
                <a16:creationId xmlns:a16="http://schemas.microsoft.com/office/drawing/2014/main" id="{04B4DD29-BE2E-4AE4-A099-17F818BF6180}"/>
              </a:ext>
            </a:extLst>
          </p:cNvPr>
          <p:cNvSpPr>
            <a:spLocks noChangeAspect="1"/>
          </p:cNvSpPr>
          <p:nvPr/>
        </p:nvSpPr>
        <p:spPr>
          <a:xfrm>
            <a:off x="4733830" y="146780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Rectangle 38">
            <a:extLst>
              <a:ext uri="{FF2B5EF4-FFF2-40B4-BE49-F238E27FC236}">
                <a16:creationId xmlns:a16="http://schemas.microsoft.com/office/drawing/2014/main" id="{BCA12137-3627-4E3E-963C-CA6F82A61356}"/>
              </a:ext>
            </a:extLst>
          </p:cNvPr>
          <p:cNvSpPr>
            <a:spLocks noChangeAspect="1"/>
          </p:cNvSpPr>
          <p:nvPr/>
        </p:nvSpPr>
        <p:spPr>
          <a:xfrm>
            <a:off x="1258996" y="59912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Rectangle 39">
            <a:extLst>
              <a:ext uri="{FF2B5EF4-FFF2-40B4-BE49-F238E27FC236}">
                <a16:creationId xmlns:a16="http://schemas.microsoft.com/office/drawing/2014/main" id="{1B1F1F4C-46F7-4EF3-9075-125641490F97}"/>
              </a:ext>
            </a:extLst>
          </p:cNvPr>
          <p:cNvSpPr>
            <a:spLocks noChangeAspect="1"/>
          </p:cNvSpPr>
          <p:nvPr/>
        </p:nvSpPr>
        <p:spPr>
          <a:xfrm>
            <a:off x="2127704" y="59912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Rectangle 40">
            <a:extLst>
              <a:ext uri="{FF2B5EF4-FFF2-40B4-BE49-F238E27FC236}">
                <a16:creationId xmlns:a16="http://schemas.microsoft.com/office/drawing/2014/main" id="{BD137010-5E2B-43A2-A6E6-68509F8C5A8A}"/>
              </a:ext>
            </a:extLst>
          </p:cNvPr>
          <p:cNvSpPr>
            <a:spLocks noChangeAspect="1"/>
          </p:cNvSpPr>
          <p:nvPr/>
        </p:nvSpPr>
        <p:spPr>
          <a:xfrm>
            <a:off x="2996412" y="59912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Rectangle 41">
            <a:extLst>
              <a:ext uri="{FF2B5EF4-FFF2-40B4-BE49-F238E27FC236}">
                <a16:creationId xmlns:a16="http://schemas.microsoft.com/office/drawing/2014/main" id="{99BC35C5-8C56-4290-8389-3B3EAA09BC6E}"/>
              </a:ext>
            </a:extLst>
          </p:cNvPr>
          <p:cNvSpPr>
            <a:spLocks noChangeAspect="1"/>
          </p:cNvSpPr>
          <p:nvPr/>
        </p:nvSpPr>
        <p:spPr>
          <a:xfrm>
            <a:off x="390288" y="59912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Rectangle 42">
            <a:extLst>
              <a:ext uri="{FF2B5EF4-FFF2-40B4-BE49-F238E27FC236}">
                <a16:creationId xmlns:a16="http://schemas.microsoft.com/office/drawing/2014/main" id="{4309033C-E2CE-4C07-9477-08DB99E35E15}"/>
              </a:ext>
            </a:extLst>
          </p:cNvPr>
          <p:cNvSpPr>
            <a:spLocks noChangeAspect="1"/>
          </p:cNvSpPr>
          <p:nvPr/>
        </p:nvSpPr>
        <p:spPr>
          <a:xfrm>
            <a:off x="3865120" y="59912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Rectangle 43">
            <a:extLst>
              <a:ext uri="{FF2B5EF4-FFF2-40B4-BE49-F238E27FC236}">
                <a16:creationId xmlns:a16="http://schemas.microsoft.com/office/drawing/2014/main" id="{CFEC6509-3D7B-48B5-94A0-3A98323A523F}"/>
              </a:ext>
            </a:extLst>
          </p:cNvPr>
          <p:cNvSpPr>
            <a:spLocks noChangeAspect="1"/>
          </p:cNvSpPr>
          <p:nvPr/>
        </p:nvSpPr>
        <p:spPr>
          <a:xfrm>
            <a:off x="4733830" y="599123"/>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Rectangle 44">
            <a:extLst>
              <a:ext uri="{FF2B5EF4-FFF2-40B4-BE49-F238E27FC236}">
                <a16:creationId xmlns:a16="http://schemas.microsoft.com/office/drawing/2014/main" id="{84B1F277-7FBD-4583-BCE2-CE3B6AFF959E}"/>
              </a:ext>
            </a:extLst>
          </p:cNvPr>
          <p:cNvSpPr>
            <a:spLocks noChangeAspect="1"/>
          </p:cNvSpPr>
          <p:nvPr/>
        </p:nvSpPr>
        <p:spPr>
          <a:xfrm>
            <a:off x="1258996" y="4937761"/>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Rectangle 45">
            <a:extLst>
              <a:ext uri="{FF2B5EF4-FFF2-40B4-BE49-F238E27FC236}">
                <a16:creationId xmlns:a16="http://schemas.microsoft.com/office/drawing/2014/main" id="{B4E12A3D-485A-4C63-B44C-CDFC0B4B6F9C}"/>
              </a:ext>
            </a:extLst>
          </p:cNvPr>
          <p:cNvSpPr>
            <a:spLocks noChangeAspect="1"/>
          </p:cNvSpPr>
          <p:nvPr/>
        </p:nvSpPr>
        <p:spPr>
          <a:xfrm>
            <a:off x="2127704" y="4937761"/>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46">
            <a:extLst>
              <a:ext uri="{FF2B5EF4-FFF2-40B4-BE49-F238E27FC236}">
                <a16:creationId xmlns:a16="http://schemas.microsoft.com/office/drawing/2014/main" id="{B19862F9-FE01-4B6F-A95F-4B0988AB013C}"/>
              </a:ext>
            </a:extLst>
          </p:cNvPr>
          <p:cNvSpPr>
            <a:spLocks noChangeAspect="1"/>
          </p:cNvSpPr>
          <p:nvPr/>
        </p:nvSpPr>
        <p:spPr>
          <a:xfrm>
            <a:off x="2996412" y="4937761"/>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47">
            <a:extLst>
              <a:ext uri="{FF2B5EF4-FFF2-40B4-BE49-F238E27FC236}">
                <a16:creationId xmlns:a16="http://schemas.microsoft.com/office/drawing/2014/main" id="{A6EC3F6A-432F-4947-A321-7C4717CEF3E8}"/>
              </a:ext>
            </a:extLst>
          </p:cNvPr>
          <p:cNvSpPr>
            <a:spLocks noChangeAspect="1"/>
          </p:cNvSpPr>
          <p:nvPr/>
        </p:nvSpPr>
        <p:spPr>
          <a:xfrm>
            <a:off x="390288" y="4937761"/>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48">
            <a:extLst>
              <a:ext uri="{FF2B5EF4-FFF2-40B4-BE49-F238E27FC236}">
                <a16:creationId xmlns:a16="http://schemas.microsoft.com/office/drawing/2014/main" id="{B510608D-8A02-4D5B-8590-C238BF3D2C8A}"/>
              </a:ext>
            </a:extLst>
          </p:cNvPr>
          <p:cNvSpPr>
            <a:spLocks noChangeAspect="1"/>
          </p:cNvSpPr>
          <p:nvPr/>
        </p:nvSpPr>
        <p:spPr>
          <a:xfrm>
            <a:off x="3865120" y="4937761"/>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49">
            <a:extLst>
              <a:ext uri="{FF2B5EF4-FFF2-40B4-BE49-F238E27FC236}">
                <a16:creationId xmlns:a16="http://schemas.microsoft.com/office/drawing/2014/main" id="{B1BAA69F-97D3-4E7A-BB77-EDC274B52FA8}"/>
              </a:ext>
            </a:extLst>
          </p:cNvPr>
          <p:cNvSpPr>
            <a:spLocks noChangeAspect="1"/>
          </p:cNvSpPr>
          <p:nvPr/>
        </p:nvSpPr>
        <p:spPr>
          <a:xfrm>
            <a:off x="4733830" y="4937761"/>
            <a:ext cx="868680" cy="86868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a:extLst>
              <a:ext uri="{FF2B5EF4-FFF2-40B4-BE49-F238E27FC236}">
                <a16:creationId xmlns:a16="http://schemas.microsoft.com/office/drawing/2014/main" id="{DEDECF00-60BA-48C2-9E9B-BAE952FC2D67}"/>
              </a:ext>
            </a:extLst>
          </p:cNvPr>
          <p:cNvSpPr txBox="1"/>
          <p:nvPr/>
        </p:nvSpPr>
        <p:spPr>
          <a:xfrm>
            <a:off x="6324600" y="1028700"/>
            <a:ext cx="2638992" cy="369332"/>
          </a:xfrm>
          <a:prstGeom prst="rect">
            <a:avLst/>
          </a:prstGeom>
          <a:noFill/>
        </p:spPr>
        <p:txBody>
          <a:bodyPr wrap="none" rtlCol="0">
            <a:spAutoFit/>
          </a:bodyPr>
          <a:lstStyle/>
          <a:p>
            <a:r>
              <a:rPr lang="en-US" altLang="zh-CN" dirty="0"/>
              <a:t>ΔE with collimator in DSL1</a:t>
            </a:r>
            <a:endParaRPr lang="en-US" dirty="0"/>
          </a:p>
        </p:txBody>
      </p:sp>
      <p:sp>
        <p:nvSpPr>
          <p:cNvPr id="52" name="Rectangle 51">
            <a:extLst>
              <a:ext uri="{FF2B5EF4-FFF2-40B4-BE49-F238E27FC236}">
                <a16:creationId xmlns:a16="http://schemas.microsoft.com/office/drawing/2014/main" id="{FAD47DF5-57F0-464E-AFAF-0DA0563EBB33}"/>
              </a:ext>
            </a:extLst>
          </p:cNvPr>
          <p:cNvSpPr>
            <a:spLocks noChangeAspect="1"/>
          </p:cNvSpPr>
          <p:nvPr/>
        </p:nvSpPr>
        <p:spPr>
          <a:xfrm>
            <a:off x="6427972" y="2688727"/>
            <a:ext cx="720000" cy="720000"/>
          </a:xfrm>
          <a:prstGeom prst="rect">
            <a:avLst/>
          </a:prstGeom>
          <a:solidFill>
            <a:srgbClr val="FF3131">
              <a:alpha val="1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Picture 52">
            <a:extLst>
              <a:ext uri="{FF2B5EF4-FFF2-40B4-BE49-F238E27FC236}">
                <a16:creationId xmlns:a16="http://schemas.microsoft.com/office/drawing/2014/main" id="{E4E07890-D011-4FE6-8DB6-A532CF4B5256}"/>
              </a:ext>
            </a:extLst>
          </p:cNvPr>
          <p:cNvPicPr>
            <a:picLocks noChangeAspect="1"/>
          </p:cNvPicPr>
          <p:nvPr/>
        </p:nvPicPr>
        <p:blipFill>
          <a:blip r:embed="rId4"/>
          <a:stretch>
            <a:fillRect/>
          </a:stretch>
        </p:blipFill>
        <p:spPr>
          <a:xfrm>
            <a:off x="6427972" y="1398759"/>
            <a:ext cx="368115" cy="358796"/>
          </a:xfrm>
          <a:prstGeom prst="rect">
            <a:avLst/>
          </a:prstGeom>
        </p:spPr>
      </p:pic>
      <p:sp>
        <p:nvSpPr>
          <p:cNvPr id="54" name="Rectangle 53">
            <a:extLst>
              <a:ext uri="{FF2B5EF4-FFF2-40B4-BE49-F238E27FC236}">
                <a16:creationId xmlns:a16="http://schemas.microsoft.com/office/drawing/2014/main" id="{B83298E4-8D16-4609-B306-D976205E8FE8}"/>
              </a:ext>
            </a:extLst>
          </p:cNvPr>
          <p:cNvSpPr/>
          <p:nvPr/>
        </p:nvSpPr>
        <p:spPr>
          <a:xfrm>
            <a:off x="6329362" y="2295867"/>
            <a:ext cx="2543175" cy="369332"/>
          </a:xfrm>
          <a:prstGeom prst="rect">
            <a:avLst/>
          </a:prstGeom>
        </p:spPr>
        <p:txBody>
          <a:bodyPr wrap="square">
            <a:spAutoFit/>
          </a:bodyPr>
          <a:lstStyle/>
          <a:p>
            <a:r>
              <a:rPr lang="en-US" dirty="0"/>
              <a:t>One DSSD pixel in DSL2</a:t>
            </a:r>
            <a:endParaRPr lang="en-US" altLang="zh-CN" dirty="0"/>
          </a:p>
        </p:txBody>
      </p:sp>
    </p:spTree>
    <p:extLst>
      <p:ext uri="{BB962C8B-B14F-4D97-AF65-F5344CB8AC3E}">
        <p14:creationId xmlns:p14="http://schemas.microsoft.com/office/powerpoint/2010/main" val="329226969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B0926-FD25-41B9-8A2B-55C64E34F62C}"/>
              </a:ext>
            </a:extLst>
          </p:cNvPr>
          <p:cNvPicPr>
            <a:picLocks noChangeAspect="1"/>
          </p:cNvPicPr>
          <p:nvPr/>
        </p:nvPicPr>
        <p:blipFill>
          <a:blip r:embed="rId3"/>
          <a:stretch>
            <a:fillRect/>
          </a:stretch>
        </p:blipFill>
        <p:spPr>
          <a:xfrm>
            <a:off x="3357153" y="3574799"/>
            <a:ext cx="5786846" cy="3283200"/>
          </a:xfrm>
          <a:prstGeom prst="rect">
            <a:avLst/>
          </a:prstGeom>
        </p:spPr>
      </p:pic>
      <p:sp>
        <p:nvSpPr>
          <p:cNvPr id="17" name="TextBox 16">
            <a:extLst>
              <a:ext uri="{FF2B5EF4-FFF2-40B4-BE49-F238E27FC236}">
                <a16:creationId xmlns:a16="http://schemas.microsoft.com/office/drawing/2014/main" id="{5EDDF3E4-C04A-46C7-85DD-05A9C1066910}"/>
              </a:ext>
            </a:extLst>
          </p:cNvPr>
          <p:cNvSpPr txBox="1"/>
          <p:nvPr/>
        </p:nvSpPr>
        <p:spPr>
          <a:xfrm>
            <a:off x="0" y="4218853"/>
            <a:ext cx="3357153" cy="646331"/>
          </a:xfrm>
          <a:prstGeom prst="rect">
            <a:avLst/>
          </a:prstGeom>
          <a:noFill/>
        </p:spPr>
        <p:txBody>
          <a:bodyPr wrap="square" rtlCol="0">
            <a:spAutoFit/>
          </a:bodyPr>
          <a:lstStyle/>
          <a:p>
            <a:r>
              <a:rPr lang="en-US" altLang="zh-CN" dirty="0"/>
              <a:t>31S α emission angle is larger than the telescope coverage</a:t>
            </a:r>
            <a:endParaRPr lang="zh-CN" altLang="en-US" dirty="0"/>
          </a:p>
        </p:txBody>
      </p:sp>
      <p:pic>
        <p:nvPicPr>
          <p:cNvPr id="2" name="Picture 1">
            <a:extLst>
              <a:ext uri="{FF2B5EF4-FFF2-40B4-BE49-F238E27FC236}">
                <a16:creationId xmlns:a16="http://schemas.microsoft.com/office/drawing/2014/main" id="{896754E9-D399-4375-8414-C4D3326DB11F}"/>
              </a:ext>
            </a:extLst>
          </p:cNvPr>
          <p:cNvPicPr>
            <a:picLocks noChangeAspect="1"/>
          </p:cNvPicPr>
          <p:nvPr/>
        </p:nvPicPr>
        <p:blipFill>
          <a:blip r:embed="rId4"/>
          <a:stretch>
            <a:fillRect/>
          </a:stretch>
        </p:blipFill>
        <p:spPr>
          <a:xfrm>
            <a:off x="1" y="1"/>
            <a:ext cx="4572000" cy="4218852"/>
          </a:xfrm>
          <a:prstGeom prst="rect">
            <a:avLst/>
          </a:prstGeom>
        </p:spPr>
      </p:pic>
    </p:spTree>
    <p:extLst>
      <p:ext uri="{BB962C8B-B14F-4D97-AF65-F5344CB8AC3E}">
        <p14:creationId xmlns:p14="http://schemas.microsoft.com/office/powerpoint/2010/main" val="31237207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F00CA-5E5A-42D1-B418-BB8A2062B6BE}"/>
              </a:ext>
            </a:extLst>
          </p:cNvPr>
          <p:cNvPicPr>
            <a:picLocks noChangeAspect="1"/>
          </p:cNvPicPr>
          <p:nvPr/>
        </p:nvPicPr>
        <p:blipFill>
          <a:blip r:embed="rId3"/>
          <a:stretch>
            <a:fillRect/>
          </a:stretch>
        </p:blipFill>
        <p:spPr>
          <a:xfrm>
            <a:off x="2900363" y="3289289"/>
            <a:ext cx="6243637" cy="3568711"/>
          </a:xfrm>
          <a:prstGeom prst="rect">
            <a:avLst/>
          </a:prstGeom>
        </p:spPr>
      </p:pic>
      <p:sp>
        <p:nvSpPr>
          <p:cNvPr id="6" name="Rectangle 5">
            <a:extLst>
              <a:ext uri="{FF2B5EF4-FFF2-40B4-BE49-F238E27FC236}">
                <a16:creationId xmlns:a16="http://schemas.microsoft.com/office/drawing/2014/main" id="{D24A5212-BA72-4FCC-9053-5C612DE00CCD}"/>
              </a:ext>
            </a:extLst>
          </p:cNvPr>
          <p:cNvSpPr/>
          <p:nvPr/>
        </p:nvSpPr>
        <p:spPr>
          <a:xfrm>
            <a:off x="-1" y="4071937"/>
            <a:ext cx="3100389" cy="923330"/>
          </a:xfrm>
          <a:prstGeom prst="rect">
            <a:avLst/>
          </a:prstGeom>
        </p:spPr>
        <p:txBody>
          <a:bodyPr wrap="square">
            <a:spAutoFit/>
          </a:bodyPr>
          <a:lstStyle/>
          <a:p>
            <a:r>
              <a:rPr lang="en-US" altLang="zh-CN" dirty="0"/>
              <a:t>23Mg α emission angle is smaller than the telescope coverage</a:t>
            </a:r>
            <a:endParaRPr lang="zh-CN" altLang="en-US" dirty="0"/>
          </a:p>
        </p:txBody>
      </p:sp>
      <p:pic>
        <p:nvPicPr>
          <p:cNvPr id="5" name="Picture 4">
            <a:extLst>
              <a:ext uri="{FF2B5EF4-FFF2-40B4-BE49-F238E27FC236}">
                <a16:creationId xmlns:a16="http://schemas.microsoft.com/office/drawing/2014/main" id="{19A33640-D73D-49A2-A065-562C9E303E42}"/>
              </a:ext>
            </a:extLst>
          </p:cNvPr>
          <p:cNvPicPr>
            <a:picLocks noChangeAspect="1"/>
          </p:cNvPicPr>
          <p:nvPr/>
        </p:nvPicPr>
        <p:blipFill>
          <a:blip r:embed="rId4"/>
          <a:stretch>
            <a:fillRect/>
          </a:stretch>
        </p:blipFill>
        <p:spPr>
          <a:xfrm>
            <a:off x="-1" y="0"/>
            <a:ext cx="4484359" cy="4071937"/>
          </a:xfrm>
          <a:prstGeom prst="rect">
            <a:avLst/>
          </a:prstGeom>
        </p:spPr>
      </p:pic>
    </p:spTree>
    <p:extLst>
      <p:ext uri="{BB962C8B-B14F-4D97-AF65-F5344CB8AC3E}">
        <p14:creationId xmlns:p14="http://schemas.microsoft.com/office/powerpoint/2010/main" val="49928471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B48510-535D-4E34-9213-EB5564B5206A}"/>
              </a:ext>
            </a:extLst>
          </p:cNvPr>
          <p:cNvPicPr>
            <a:picLocks noChangeAspect="1"/>
          </p:cNvPicPr>
          <p:nvPr/>
        </p:nvPicPr>
        <p:blipFill>
          <a:blip r:embed="rId3"/>
          <a:stretch>
            <a:fillRect/>
          </a:stretch>
        </p:blipFill>
        <p:spPr>
          <a:xfrm>
            <a:off x="0" y="0"/>
            <a:ext cx="9144000" cy="4868503"/>
          </a:xfrm>
          <a:prstGeom prst="rect">
            <a:avLst/>
          </a:prstGeom>
        </p:spPr>
      </p:pic>
      <p:pic>
        <p:nvPicPr>
          <p:cNvPr id="4" name="Picture 3">
            <a:extLst>
              <a:ext uri="{FF2B5EF4-FFF2-40B4-BE49-F238E27FC236}">
                <a16:creationId xmlns:a16="http://schemas.microsoft.com/office/drawing/2014/main" id="{8C15DE25-04B3-4498-9A34-0B91FF92B4F0}"/>
              </a:ext>
            </a:extLst>
          </p:cNvPr>
          <p:cNvPicPr>
            <a:picLocks noChangeAspect="1"/>
          </p:cNvPicPr>
          <p:nvPr/>
        </p:nvPicPr>
        <p:blipFill>
          <a:blip r:embed="rId4"/>
          <a:stretch>
            <a:fillRect/>
          </a:stretch>
        </p:blipFill>
        <p:spPr>
          <a:xfrm>
            <a:off x="0" y="4643102"/>
            <a:ext cx="2400300" cy="2214897"/>
          </a:xfrm>
          <a:prstGeom prst="rect">
            <a:avLst/>
          </a:prstGeom>
        </p:spPr>
      </p:pic>
      <p:sp>
        <p:nvSpPr>
          <p:cNvPr id="5" name="TextBox 4">
            <a:extLst>
              <a:ext uri="{FF2B5EF4-FFF2-40B4-BE49-F238E27FC236}">
                <a16:creationId xmlns:a16="http://schemas.microsoft.com/office/drawing/2014/main" id="{00E4037D-B5D5-497F-B0A8-0D481D53B679}"/>
              </a:ext>
            </a:extLst>
          </p:cNvPr>
          <p:cNvSpPr txBox="1"/>
          <p:nvPr/>
        </p:nvSpPr>
        <p:spPr>
          <a:xfrm>
            <a:off x="1105715" y="345282"/>
            <a:ext cx="2706318" cy="2308324"/>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1 </a:t>
            </a:r>
            <a:r>
              <a:rPr lang="en-US" altLang="zh-CN" b="1" dirty="0">
                <a:latin typeface="Cambria" panose="02040503050406030204" pitchFamily="18" charset="0"/>
                <a:ea typeface="Cambria" panose="02040503050406030204" pitchFamily="18" charset="0"/>
              </a:rPr>
              <a:t>fs Ge original distance</a:t>
            </a:r>
          </a:p>
          <a:p>
            <a:r>
              <a:rPr lang="en-US" b="1" dirty="0">
                <a:solidFill>
                  <a:srgbClr val="FFB342"/>
                </a:solidFill>
                <a:latin typeface="Cambria" panose="02040503050406030204" pitchFamily="18" charset="0"/>
                <a:ea typeface="Cambria" panose="02040503050406030204" pitchFamily="18" charset="0"/>
              </a:rPr>
              <a:t>6 fs Ge </a:t>
            </a:r>
            <a:r>
              <a:rPr lang="en-US" altLang="zh-CN" b="1" dirty="0">
                <a:solidFill>
                  <a:srgbClr val="FFB342"/>
                </a:solidFill>
                <a:latin typeface="Cambria" panose="02040503050406030204" pitchFamily="18" charset="0"/>
                <a:ea typeface="Cambria" panose="02040503050406030204" pitchFamily="18" charset="0"/>
              </a:rPr>
              <a:t>original distance</a:t>
            </a:r>
          </a:p>
          <a:p>
            <a:endParaRPr lang="en-US" b="1" dirty="0">
              <a:solidFill>
                <a:srgbClr val="FFB342"/>
              </a:solidFill>
              <a:latin typeface="Cambria" panose="02040503050406030204" pitchFamily="18" charset="0"/>
              <a:ea typeface="Cambria" panose="02040503050406030204" pitchFamily="18" charset="0"/>
            </a:endParaRPr>
          </a:p>
          <a:p>
            <a:r>
              <a:rPr lang="en-US" b="1" dirty="0">
                <a:solidFill>
                  <a:srgbClr val="FF00FF"/>
                </a:solidFill>
                <a:latin typeface="Cambria" panose="02040503050406030204" pitchFamily="18" charset="0"/>
                <a:ea typeface="Cambria" panose="02040503050406030204" pitchFamily="18" charset="0"/>
              </a:rPr>
              <a:t>1 </a:t>
            </a:r>
            <a:r>
              <a:rPr lang="en-US" altLang="zh-CN" b="1" dirty="0">
                <a:solidFill>
                  <a:srgbClr val="FF00FF"/>
                </a:solidFill>
                <a:latin typeface="Cambria" panose="02040503050406030204" pitchFamily="18" charset="0"/>
                <a:ea typeface="Cambria" panose="02040503050406030204" pitchFamily="18" charset="0"/>
              </a:rPr>
              <a:t>fs Ge pull back 5 cm</a:t>
            </a:r>
          </a:p>
          <a:p>
            <a:r>
              <a:rPr lang="en-US" b="1" dirty="0">
                <a:solidFill>
                  <a:srgbClr val="00FF00"/>
                </a:solidFill>
                <a:latin typeface="Cambria" panose="02040503050406030204" pitchFamily="18" charset="0"/>
                <a:ea typeface="Cambria" panose="02040503050406030204" pitchFamily="18" charset="0"/>
              </a:rPr>
              <a:t>6 fs Ge pull back 5 cm</a:t>
            </a:r>
          </a:p>
          <a:p>
            <a:endParaRPr lang="en-US" b="1" dirty="0">
              <a:solidFill>
                <a:srgbClr val="00FF00"/>
              </a:solidFill>
              <a:latin typeface="Cambria" panose="02040503050406030204" pitchFamily="18" charset="0"/>
              <a:ea typeface="Cambria" panose="02040503050406030204" pitchFamily="18" charset="0"/>
            </a:endParaRPr>
          </a:p>
          <a:p>
            <a:r>
              <a:rPr lang="en-US" b="1" dirty="0">
                <a:solidFill>
                  <a:srgbClr val="FF0000"/>
                </a:solidFill>
                <a:latin typeface="Cambria" panose="02040503050406030204" pitchFamily="18" charset="0"/>
                <a:ea typeface="Cambria" panose="02040503050406030204" pitchFamily="18" charset="0"/>
              </a:rPr>
              <a:t>1 </a:t>
            </a:r>
            <a:r>
              <a:rPr lang="en-US" altLang="zh-CN" b="1" dirty="0">
                <a:solidFill>
                  <a:srgbClr val="FF0000"/>
                </a:solidFill>
                <a:latin typeface="Cambria" panose="02040503050406030204" pitchFamily="18" charset="0"/>
                <a:ea typeface="Cambria" panose="02040503050406030204" pitchFamily="18" charset="0"/>
              </a:rPr>
              <a:t>fs Ge pull back 10 cm</a:t>
            </a:r>
          </a:p>
          <a:p>
            <a:r>
              <a:rPr lang="en-US" b="1" dirty="0">
                <a:solidFill>
                  <a:srgbClr val="0000FF"/>
                </a:solidFill>
                <a:latin typeface="Cambria" panose="02040503050406030204" pitchFamily="18" charset="0"/>
                <a:ea typeface="Cambria" panose="02040503050406030204" pitchFamily="18" charset="0"/>
              </a:rPr>
              <a:t>6 fs Ge pull back 10 cm</a:t>
            </a:r>
          </a:p>
        </p:txBody>
      </p:sp>
      <p:sp>
        <p:nvSpPr>
          <p:cNvPr id="6" name="TextBox 5">
            <a:extLst>
              <a:ext uri="{FF2B5EF4-FFF2-40B4-BE49-F238E27FC236}">
                <a16:creationId xmlns:a16="http://schemas.microsoft.com/office/drawing/2014/main" id="{9AEFBF38-92E6-4D7C-8B76-2AD4C87F88AD}"/>
              </a:ext>
            </a:extLst>
          </p:cNvPr>
          <p:cNvSpPr txBox="1"/>
          <p:nvPr/>
        </p:nvSpPr>
        <p:spPr>
          <a:xfrm>
            <a:off x="2559718" y="5029119"/>
            <a:ext cx="3207288"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Gated on α particles from 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p>
          <a:p>
            <a:r>
              <a:rPr lang="en-US" altLang="zh-CN" dirty="0">
                <a:latin typeface="Cambria" panose="02040503050406030204" pitchFamily="18" charset="0"/>
                <a:ea typeface="Cambria" panose="02040503050406030204" pitchFamily="18" charset="0"/>
              </a:rPr>
              <a:t>All 256 pixels are selected.</a:t>
            </a:r>
            <a:endParaRPr lang="en-US"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B380FADC-DCA0-4E64-99F5-3259CA374DA4}"/>
              </a:ext>
            </a:extLst>
          </p:cNvPr>
          <p:cNvCxnSpPr>
            <a:cxnSpLocks/>
          </p:cNvCxnSpPr>
          <p:nvPr/>
        </p:nvCxnSpPr>
        <p:spPr>
          <a:xfrm>
            <a:off x="7394855" y="6201289"/>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A5361BFF-D26F-4DE5-859F-75AA41021798}"/>
              </a:ext>
            </a:extLst>
          </p:cNvPr>
          <p:cNvCxnSpPr>
            <a:cxnSpLocks/>
          </p:cNvCxnSpPr>
          <p:nvPr/>
        </p:nvCxnSpPr>
        <p:spPr>
          <a:xfrm>
            <a:off x="7394855" y="4975070"/>
            <a:ext cx="990600" cy="0"/>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0A990643-2A32-4DD7-AC1B-AEB747E61677}"/>
              </a:ext>
            </a:extLst>
          </p:cNvPr>
          <p:cNvSpPr txBox="1"/>
          <p:nvPr/>
        </p:nvSpPr>
        <p:spPr>
          <a:xfrm>
            <a:off x="7865929" y="5186404"/>
            <a:ext cx="314510" cy="400110"/>
          </a:xfrm>
          <a:prstGeom prst="rect">
            <a:avLst/>
          </a:prstGeom>
          <a:noFill/>
        </p:spPr>
        <p:txBody>
          <a:bodyPr wrap="square" rtlCol="0">
            <a:spAutoFit/>
          </a:bodyPr>
          <a:lstStyle/>
          <a:p>
            <a:r>
              <a:rPr lang="en-US" altLang="zh-CN" sz="2000" i="1" dirty="0">
                <a:solidFill>
                  <a:srgbClr val="000099"/>
                </a:solidFill>
                <a:latin typeface="Cambria Math" panose="02040503050406030204" pitchFamily="18" charset="0"/>
                <a:ea typeface="Cambria Math" panose="02040503050406030204" pitchFamily="18" charset="0"/>
              </a:rPr>
              <a:t>γ</a:t>
            </a:r>
            <a:endParaRPr lang="zh-CN" altLang="en-US" i="1" dirty="0">
              <a:solidFill>
                <a:srgbClr val="000099"/>
              </a:solidFill>
              <a:latin typeface="Cambria Math" panose="02040503050406030204" pitchFamily="18" charset="0"/>
            </a:endParaRPr>
          </a:p>
        </p:txBody>
      </p:sp>
      <p:sp>
        <p:nvSpPr>
          <p:cNvPr id="10" name="TextBox 9">
            <a:extLst>
              <a:ext uri="{FF2B5EF4-FFF2-40B4-BE49-F238E27FC236}">
                <a16:creationId xmlns:a16="http://schemas.microsoft.com/office/drawing/2014/main" id="{959FAF3C-37C9-4F5B-AC02-18C1BB34896F}"/>
              </a:ext>
            </a:extLst>
          </p:cNvPr>
          <p:cNvSpPr txBox="1"/>
          <p:nvPr/>
        </p:nvSpPr>
        <p:spPr>
          <a:xfrm>
            <a:off x="7619801" y="6291999"/>
            <a:ext cx="519694" cy="400110"/>
          </a:xfrm>
          <a:prstGeom prst="rect">
            <a:avLst/>
          </a:prstGeom>
          <a:noFill/>
        </p:spPr>
        <p:txBody>
          <a:bodyPr wrap="square" rtlCol="0">
            <a:spAutoFit/>
          </a:bodyPr>
          <a:lstStyle/>
          <a:p>
            <a:r>
              <a:rPr lang="en-US" altLang="zh-CN" sz="2000" baseline="30000" dirty="0">
                <a:latin typeface="Cambria Math" panose="02040503050406030204" pitchFamily="18" charset="0"/>
                <a:ea typeface="Cambria Math" panose="02040503050406030204" pitchFamily="18" charset="0"/>
              </a:rPr>
              <a:t>31</a:t>
            </a:r>
            <a:r>
              <a:rPr lang="en-US" altLang="zh-CN" sz="2000" dirty="0">
                <a:latin typeface="Cambria Math" panose="02040503050406030204" pitchFamily="18" charset="0"/>
                <a:ea typeface="Cambria Math" panose="02040503050406030204" pitchFamily="18" charset="0"/>
              </a:rPr>
              <a:t>S</a:t>
            </a:r>
            <a:endParaRPr lang="zh-CN" altLang="en-US" sz="2000" dirty="0">
              <a:latin typeface="Cambria Math" panose="02040503050406030204" pitchFamily="18" charset="0"/>
            </a:endParaRPr>
          </a:p>
        </p:txBody>
      </p:sp>
      <p:sp>
        <p:nvSpPr>
          <p:cNvPr id="11" name="TextBox 10">
            <a:extLst>
              <a:ext uri="{FF2B5EF4-FFF2-40B4-BE49-F238E27FC236}">
                <a16:creationId xmlns:a16="http://schemas.microsoft.com/office/drawing/2014/main" id="{40DEDE80-4639-4958-9EC9-42095CD42879}"/>
              </a:ext>
            </a:extLst>
          </p:cNvPr>
          <p:cNvSpPr txBox="1"/>
          <p:nvPr/>
        </p:nvSpPr>
        <p:spPr>
          <a:xfrm>
            <a:off x="8327443" y="4801699"/>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6390</a:t>
            </a:r>
            <a:endParaRPr lang="zh-CN" altLang="en-US" sz="1600" dirty="0">
              <a:latin typeface="Cambria Math" panose="02040503050406030204" pitchFamily="18" charset="0"/>
            </a:endParaRPr>
          </a:p>
        </p:txBody>
      </p:sp>
      <p:sp>
        <p:nvSpPr>
          <p:cNvPr id="12" name="TextBox 11">
            <a:extLst>
              <a:ext uri="{FF2B5EF4-FFF2-40B4-BE49-F238E27FC236}">
                <a16:creationId xmlns:a16="http://schemas.microsoft.com/office/drawing/2014/main" id="{D59B8C0E-5917-467A-9150-6914D652F5DF}"/>
              </a:ext>
            </a:extLst>
          </p:cNvPr>
          <p:cNvSpPr txBox="1"/>
          <p:nvPr/>
        </p:nvSpPr>
        <p:spPr>
          <a:xfrm>
            <a:off x="8327443" y="6032012"/>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13" name="TextBox 12">
            <a:extLst>
              <a:ext uri="{FF2B5EF4-FFF2-40B4-BE49-F238E27FC236}">
                <a16:creationId xmlns:a16="http://schemas.microsoft.com/office/drawing/2014/main" id="{3664474E-CFFC-44B7-AF78-20D700B40BFF}"/>
              </a:ext>
            </a:extLst>
          </p:cNvPr>
          <p:cNvSpPr txBox="1"/>
          <p:nvPr/>
        </p:nvSpPr>
        <p:spPr>
          <a:xfrm>
            <a:off x="6879850" y="6020899"/>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1/2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14" name="TextBox 13">
            <a:extLst>
              <a:ext uri="{FF2B5EF4-FFF2-40B4-BE49-F238E27FC236}">
                <a16:creationId xmlns:a16="http://schemas.microsoft.com/office/drawing/2014/main" id="{E2D73B7F-9860-44EF-A23F-1B8D95F87650}"/>
              </a:ext>
            </a:extLst>
          </p:cNvPr>
          <p:cNvSpPr txBox="1"/>
          <p:nvPr/>
        </p:nvSpPr>
        <p:spPr>
          <a:xfrm>
            <a:off x="6875329" y="4801699"/>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3/2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15" name="Straight Connector 14">
            <a:extLst>
              <a:ext uri="{FF2B5EF4-FFF2-40B4-BE49-F238E27FC236}">
                <a16:creationId xmlns:a16="http://schemas.microsoft.com/office/drawing/2014/main" id="{351F9422-61CC-4652-98C7-196519677071}"/>
              </a:ext>
            </a:extLst>
          </p:cNvPr>
          <p:cNvCxnSpPr>
            <a:cxnSpLocks/>
          </p:cNvCxnSpPr>
          <p:nvPr/>
        </p:nvCxnSpPr>
        <p:spPr>
          <a:xfrm>
            <a:off x="7394855" y="5797848"/>
            <a:ext cx="9906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F8CA2FEC-3504-41EE-99CA-BCE0B13E24C7}"/>
              </a:ext>
            </a:extLst>
          </p:cNvPr>
          <p:cNvSpPr txBox="1"/>
          <p:nvPr/>
        </p:nvSpPr>
        <p:spPr>
          <a:xfrm>
            <a:off x="8327443" y="5624252"/>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2234</a:t>
            </a:r>
            <a:endParaRPr lang="zh-CN" altLang="en-US" sz="1600" dirty="0">
              <a:latin typeface="Cambria Math" panose="02040503050406030204" pitchFamily="18" charset="0"/>
            </a:endParaRPr>
          </a:p>
        </p:txBody>
      </p:sp>
      <p:cxnSp>
        <p:nvCxnSpPr>
          <p:cNvPr id="17" name="Straight Arrow Connector 16">
            <a:extLst>
              <a:ext uri="{FF2B5EF4-FFF2-40B4-BE49-F238E27FC236}">
                <a16:creationId xmlns:a16="http://schemas.microsoft.com/office/drawing/2014/main" id="{BA251CE9-8462-49C5-9E9A-CC1B0CB39B01}"/>
              </a:ext>
            </a:extLst>
          </p:cNvPr>
          <p:cNvCxnSpPr>
            <a:cxnSpLocks/>
          </p:cNvCxnSpPr>
          <p:nvPr/>
        </p:nvCxnSpPr>
        <p:spPr>
          <a:xfrm>
            <a:off x="7865929" y="5000470"/>
            <a:ext cx="0" cy="797378"/>
          </a:xfrm>
          <a:prstGeom prst="straightConnector1">
            <a:avLst/>
          </a:prstGeom>
          <a:ln>
            <a:solidFill>
              <a:srgbClr val="000099"/>
            </a:solidFill>
            <a:tailEnd type="triangle"/>
          </a:ln>
        </p:spPr>
        <p:style>
          <a:lnRef idx="2">
            <a:schemeClr val="accent3"/>
          </a:lnRef>
          <a:fillRef idx="0">
            <a:schemeClr val="accent3"/>
          </a:fillRef>
          <a:effectRef idx="1">
            <a:schemeClr val="accent3"/>
          </a:effectRef>
          <a:fontRef idx="minor">
            <a:schemeClr val="tx1"/>
          </a:fontRef>
        </p:style>
      </p:cxnSp>
      <p:sp>
        <p:nvSpPr>
          <p:cNvPr id="18" name="TextBox 17">
            <a:extLst>
              <a:ext uri="{FF2B5EF4-FFF2-40B4-BE49-F238E27FC236}">
                <a16:creationId xmlns:a16="http://schemas.microsoft.com/office/drawing/2014/main" id="{8F274FF6-1474-4044-AF19-EC0275206BDC}"/>
              </a:ext>
            </a:extLst>
          </p:cNvPr>
          <p:cNvSpPr txBox="1"/>
          <p:nvPr/>
        </p:nvSpPr>
        <p:spPr>
          <a:xfrm>
            <a:off x="6879850" y="5624252"/>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19" name="TextBox 18">
            <a:extLst>
              <a:ext uri="{FF2B5EF4-FFF2-40B4-BE49-F238E27FC236}">
                <a16:creationId xmlns:a16="http://schemas.microsoft.com/office/drawing/2014/main" id="{94D7FE61-CECD-430A-8327-23DB16E71027}"/>
              </a:ext>
            </a:extLst>
          </p:cNvPr>
          <p:cNvSpPr txBox="1"/>
          <p:nvPr/>
        </p:nvSpPr>
        <p:spPr>
          <a:xfrm>
            <a:off x="5548037" y="6266011"/>
            <a:ext cx="1237839" cy="400110"/>
          </a:xfrm>
          <a:prstGeom prst="rect">
            <a:avLst/>
          </a:prstGeom>
          <a:noFill/>
        </p:spPr>
        <p:txBody>
          <a:bodyPr wrap="none" rtlCol="0">
            <a:spAutoFit/>
          </a:bodyPr>
          <a:lstStyle/>
          <a:p>
            <a:r>
              <a:rPr lang="en-US" altLang="zh-CN" sz="2000" i="1" dirty="0" err="1">
                <a:latin typeface="Cambria" panose="02040503050406030204" pitchFamily="18" charset="0"/>
                <a:ea typeface="Cambria" panose="02040503050406030204" pitchFamily="18" charset="0"/>
              </a:rPr>
              <a:t>E</a:t>
            </a:r>
            <a:r>
              <a:rPr lang="en-US" altLang="zh-CN" sz="2000" i="1" baseline="-25000" dirty="0" err="1">
                <a:latin typeface="Cambria" panose="02040503050406030204" pitchFamily="18" charset="0"/>
                <a:ea typeface="Cambria" panose="02040503050406030204" pitchFamily="18" charset="0"/>
              </a:rPr>
              <a:t>γ</a:t>
            </a:r>
            <a:r>
              <a:rPr lang="en-US" altLang="zh-CN" sz="2000" dirty="0">
                <a:latin typeface="Cambria" panose="02040503050406030204" pitchFamily="18" charset="0"/>
                <a:ea typeface="Cambria" panose="02040503050406030204" pitchFamily="18" charset="0"/>
              </a:rPr>
              <a:t> = 4156</a:t>
            </a:r>
            <a:endParaRPr lang="zh-CN" altLang="en-US" sz="2000" dirty="0">
              <a:latin typeface="Cambria" panose="02040503050406030204" pitchFamily="18" charset="0"/>
            </a:endParaRPr>
          </a:p>
        </p:txBody>
      </p:sp>
    </p:spTree>
    <p:extLst>
      <p:ext uri="{BB962C8B-B14F-4D97-AF65-F5344CB8AC3E}">
        <p14:creationId xmlns:p14="http://schemas.microsoft.com/office/powerpoint/2010/main" val="291651486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4A056-2068-4F59-B6F3-6F7157816EC5}"/>
              </a:ext>
            </a:extLst>
          </p:cNvPr>
          <p:cNvPicPr>
            <a:picLocks noChangeAspect="1"/>
          </p:cNvPicPr>
          <p:nvPr/>
        </p:nvPicPr>
        <p:blipFill>
          <a:blip r:embed="rId2"/>
          <a:stretch>
            <a:fillRect/>
          </a:stretch>
        </p:blipFill>
        <p:spPr>
          <a:xfrm>
            <a:off x="0" y="0"/>
            <a:ext cx="9144000" cy="4943885"/>
          </a:xfrm>
          <a:prstGeom prst="rect">
            <a:avLst/>
          </a:prstGeom>
        </p:spPr>
      </p:pic>
      <p:sp>
        <p:nvSpPr>
          <p:cNvPr id="5" name="TextBox 4">
            <a:extLst>
              <a:ext uri="{FF2B5EF4-FFF2-40B4-BE49-F238E27FC236}">
                <a16:creationId xmlns:a16="http://schemas.microsoft.com/office/drawing/2014/main" id="{2F139CA5-F48C-4DD1-8FBC-2D63C29828F8}"/>
              </a:ext>
            </a:extLst>
          </p:cNvPr>
          <p:cNvSpPr txBox="1"/>
          <p:nvPr/>
        </p:nvSpPr>
        <p:spPr>
          <a:xfrm>
            <a:off x="1105715" y="345282"/>
            <a:ext cx="2706318" cy="646331"/>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1 </a:t>
            </a:r>
            <a:r>
              <a:rPr lang="en-US" altLang="zh-CN" b="1" dirty="0">
                <a:latin typeface="Cambria" panose="02040503050406030204" pitchFamily="18" charset="0"/>
                <a:ea typeface="Cambria" panose="02040503050406030204" pitchFamily="18" charset="0"/>
              </a:rPr>
              <a:t>fs Ge original distance</a:t>
            </a:r>
          </a:p>
          <a:p>
            <a:r>
              <a:rPr lang="en-US" b="1" dirty="0">
                <a:solidFill>
                  <a:srgbClr val="FFB342"/>
                </a:solidFill>
                <a:latin typeface="Cambria" panose="02040503050406030204" pitchFamily="18" charset="0"/>
                <a:ea typeface="Cambria" panose="02040503050406030204" pitchFamily="18" charset="0"/>
              </a:rPr>
              <a:t>6 fs Ge </a:t>
            </a:r>
            <a:r>
              <a:rPr lang="en-US" altLang="zh-CN" b="1" dirty="0">
                <a:solidFill>
                  <a:srgbClr val="FFB342"/>
                </a:solidFill>
                <a:latin typeface="Cambria" panose="02040503050406030204" pitchFamily="18" charset="0"/>
                <a:ea typeface="Cambria" panose="02040503050406030204" pitchFamily="18" charset="0"/>
              </a:rPr>
              <a:t>original distance</a:t>
            </a:r>
          </a:p>
        </p:txBody>
      </p:sp>
      <p:sp>
        <p:nvSpPr>
          <p:cNvPr id="6" name="TextBox 5">
            <a:extLst>
              <a:ext uri="{FF2B5EF4-FFF2-40B4-BE49-F238E27FC236}">
                <a16:creationId xmlns:a16="http://schemas.microsoft.com/office/drawing/2014/main" id="{1F703435-5F62-477B-85C2-A2619493B449}"/>
              </a:ext>
            </a:extLst>
          </p:cNvPr>
          <p:cNvSpPr txBox="1"/>
          <p:nvPr/>
        </p:nvSpPr>
        <p:spPr>
          <a:xfrm>
            <a:off x="2559718" y="5029119"/>
            <a:ext cx="3822008"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Gated on α particles from 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p>
          <a:p>
            <a:r>
              <a:rPr lang="en-US" altLang="zh-CN" dirty="0">
                <a:latin typeface="Cambria" panose="02040503050406030204" pitchFamily="18" charset="0"/>
                <a:ea typeface="Cambria" panose="02040503050406030204" pitchFamily="18" charset="0"/>
              </a:rPr>
              <a:t>Only the central 4 pixels are selected.</a:t>
            </a:r>
            <a:endParaRPr lang="en-US"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6927346-B2DA-4279-8F76-F5C42005321C}"/>
              </a:ext>
            </a:extLst>
          </p:cNvPr>
          <p:cNvPicPr>
            <a:picLocks noChangeAspect="1"/>
          </p:cNvPicPr>
          <p:nvPr/>
        </p:nvPicPr>
        <p:blipFill>
          <a:blip r:embed="rId3"/>
          <a:stretch>
            <a:fillRect/>
          </a:stretch>
        </p:blipFill>
        <p:spPr>
          <a:xfrm>
            <a:off x="0" y="4566055"/>
            <a:ext cx="2404872" cy="2269295"/>
          </a:xfrm>
          <a:prstGeom prst="rect">
            <a:avLst/>
          </a:prstGeom>
        </p:spPr>
      </p:pic>
    </p:spTree>
    <p:extLst>
      <p:ext uri="{BB962C8B-B14F-4D97-AF65-F5344CB8AC3E}">
        <p14:creationId xmlns:p14="http://schemas.microsoft.com/office/powerpoint/2010/main" val="3947391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B7CDE-E4EB-4BA4-83DC-79E627D7DB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334" b="9523"/>
          <a:stretch/>
        </p:blipFill>
        <p:spPr>
          <a:xfrm>
            <a:off x="0" y="0"/>
            <a:ext cx="3429000" cy="5290457"/>
          </a:xfrm>
          <a:prstGeom prst="rect">
            <a:avLst/>
          </a:prstGeom>
        </p:spPr>
      </p:pic>
      <p:pic>
        <p:nvPicPr>
          <p:cNvPr id="5" name="Picture 4">
            <a:extLst>
              <a:ext uri="{FF2B5EF4-FFF2-40B4-BE49-F238E27FC236}">
                <a16:creationId xmlns:a16="http://schemas.microsoft.com/office/drawing/2014/main" id="{D27B7AD7-DE07-462C-8F67-B22F7B50C2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29" r="16457"/>
          <a:stretch/>
        </p:blipFill>
        <p:spPr>
          <a:xfrm>
            <a:off x="3429000" y="0"/>
            <a:ext cx="3984172" cy="2857500"/>
          </a:xfrm>
          <a:prstGeom prst="rect">
            <a:avLst/>
          </a:prstGeom>
        </p:spPr>
      </p:pic>
      <p:pic>
        <p:nvPicPr>
          <p:cNvPr id="7" name="Picture 6">
            <a:extLst>
              <a:ext uri="{FF2B5EF4-FFF2-40B4-BE49-F238E27FC236}">
                <a16:creationId xmlns:a16="http://schemas.microsoft.com/office/drawing/2014/main" id="{2B80A33D-037B-49EF-9119-03CE67F54F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29" r="7771"/>
          <a:stretch/>
        </p:blipFill>
        <p:spPr>
          <a:xfrm>
            <a:off x="3429000" y="2857500"/>
            <a:ext cx="3984172" cy="2540926"/>
          </a:xfrm>
          <a:prstGeom prst="rect">
            <a:avLst/>
          </a:prstGeom>
        </p:spPr>
      </p:pic>
      <p:sp>
        <p:nvSpPr>
          <p:cNvPr id="2" name="TextBox 1">
            <a:extLst>
              <a:ext uri="{FF2B5EF4-FFF2-40B4-BE49-F238E27FC236}">
                <a16:creationId xmlns:a16="http://schemas.microsoft.com/office/drawing/2014/main" id="{D5710CC9-5337-4FB2-B249-2395A1941A16}"/>
              </a:ext>
            </a:extLst>
          </p:cNvPr>
          <p:cNvSpPr txBox="1"/>
          <p:nvPr/>
        </p:nvSpPr>
        <p:spPr>
          <a:xfrm>
            <a:off x="2875006" y="5530334"/>
            <a:ext cx="1759905" cy="369332"/>
          </a:xfrm>
          <a:prstGeom prst="rect">
            <a:avLst/>
          </a:prstGeom>
          <a:noFill/>
        </p:spPr>
        <p:txBody>
          <a:bodyPr wrap="none" rtlCol="0">
            <a:spAutoFit/>
          </a:bodyPr>
          <a:lstStyle/>
          <a:p>
            <a:r>
              <a:rPr lang="en-US" altLang="zh-CN" dirty="0"/>
              <a:t>Mesytec preamp</a:t>
            </a:r>
            <a:endParaRPr lang="zh-CN" altLang="en-US" dirty="0"/>
          </a:p>
        </p:txBody>
      </p:sp>
    </p:spTree>
    <p:extLst>
      <p:ext uri="{BB962C8B-B14F-4D97-AF65-F5344CB8AC3E}">
        <p14:creationId xmlns:p14="http://schemas.microsoft.com/office/powerpoint/2010/main" val="250633381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8594AA-008B-40C8-949A-B3A94DF12DD7}"/>
              </a:ext>
            </a:extLst>
          </p:cNvPr>
          <p:cNvPicPr>
            <a:picLocks noChangeAspect="1"/>
          </p:cNvPicPr>
          <p:nvPr/>
        </p:nvPicPr>
        <p:blipFill>
          <a:blip r:embed="rId2"/>
          <a:stretch>
            <a:fillRect/>
          </a:stretch>
        </p:blipFill>
        <p:spPr>
          <a:xfrm>
            <a:off x="0" y="0"/>
            <a:ext cx="9144000" cy="4943885"/>
          </a:xfrm>
          <a:prstGeom prst="rect">
            <a:avLst/>
          </a:prstGeom>
        </p:spPr>
      </p:pic>
      <p:sp>
        <p:nvSpPr>
          <p:cNvPr id="3" name="TextBox 2">
            <a:extLst>
              <a:ext uri="{FF2B5EF4-FFF2-40B4-BE49-F238E27FC236}">
                <a16:creationId xmlns:a16="http://schemas.microsoft.com/office/drawing/2014/main" id="{D748DC4C-2281-47F9-BCDE-0259EB4D332D}"/>
              </a:ext>
            </a:extLst>
          </p:cNvPr>
          <p:cNvSpPr txBox="1"/>
          <p:nvPr/>
        </p:nvSpPr>
        <p:spPr>
          <a:xfrm>
            <a:off x="1105715" y="345282"/>
            <a:ext cx="2452916" cy="646331"/>
          </a:xfrm>
          <a:prstGeom prst="rect">
            <a:avLst/>
          </a:prstGeom>
          <a:noFill/>
        </p:spPr>
        <p:txBody>
          <a:bodyPr wrap="none" rtlCol="0">
            <a:spAutoFit/>
          </a:bodyPr>
          <a:lstStyle/>
          <a:p>
            <a:r>
              <a:rPr lang="en-US" b="1" dirty="0">
                <a:solidFill>
                  <a:srgbClr val="FF00FF"/>
                </a:solidFill>
                <a:latin typeface="Cambria" panose="02040503050406030204" pitchFamily="18" charset="0"/>
                <a:ea typeface="Cambria" panose="02040503050406030204" pitchFamily="18" charset="0"/>
              </a:rPr>
              <a:t>1 </a:t>
            </a:r>
            <a:r>
              <a:rPr lang="en-US" altLang="zh-CN" b="1" dirty="0">
                <a:solidFill>
                  <a:srgbClr val="FF00FF"/>
                </a:solidFill>
                <a:latin typeface="Cambria" panose="02040503050406030204" pitchFamily="18" charset="0"/>
                <a:ea typeface="Cambria" panose="02040503050406030204" pitchFamily="18" charset="0"/>
              </a:rPr>
              <a:t>fs Ge pull back 5 cm</a:t>
            </a:r>
          </a:p>
          <a:p>
            <a:r>
              <a:rPr lang="en-US" b="1" dirty="0">
                <a:solidFill>
                  <a:srgbClr val="00FF00"/>
                </a:solidFill>
                <a:latin typeface="Cambria" panose="02040503050406030204" pitchFamily="18" charset="0"/>
                <a:ea typeface="Cambria" panose="02040503050406030204" pitchFamily="18" charset="0"/>
              </a:rPr>
              <a:t>6 fs Ge pull back 5 cm</a:t>
            </a:r>
          </a:p>
        </p:txBody>
      </p:sp>
      <p:pic>
        <p:nvPicPr>
          <p:cNvPr id="4" name="Picture 3">
            <a:extLst>
              <a:ext uri="{FF2B5EF4-FFF2-40B4-BE49-F238E27FC236}">
                <a16:creationId xmlns:a16="http://schemas.microsoft.com/office/drawing/2014/main" id="{5B2F6B9C-7B8B-4F13-AD47-FFC64EACB701}"/>
              </a:ext>
            </a:extLst>
          </p:cNvPr>
          <p:cNvPicPr>
            <a:picLocks noChangeAspect="1"/>
          </p:cNvPicPr>
          <p:nvPr/>
        </p:nvPicPr>
        <p:blipFill>
          <a:blip r:embed="rId3"/>
          <a:stretch>
            <a:fillRect/>
          </a:stretch>
        </p:blipFill>
        <p:spPr>
          <a:xfrm>
            <a:off x="0" y="4566055"/>
            <a:ext cx="2404872" cy="2269295"/>
          </a:xfrm>
          <a:prstGeom prst="rect">
            <a:avLst/>
          </a:prstGeom>
        </p:spPr>
      </p:pic>
      <p:sp>
        <p:nvSpPr>
          <p:cNvPr id="5" name="TextBox 4">
            <a:extLst>
              <a:ext uri="{FF2B5EF4-FFF2-40B4-BE49-F238E27FC236}">
                <a16:creationId xmlns:a16="http://schemas.microsoft.com/office/drawing/2014/main" id="{B8B6D723-2B36-42D0-8101-EA40B227B0AF}"/>
              </a:ext>
            </a:extLst>
          </p:cNvPr>
          <p:cNvSpPr txBox="1"/>
          <p:nvPr/>
        </p:nvSpPr>
        <p:spPr>
          <a:xfrm>
            <a:off x="2559718" y="5029119"/>
            <a:ext cx="3822008"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Gated on α particles from 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p>
          <a:p>
            <a:r>
              <a:rPr lang="en-US" altLang="zh-CN" dirty="0">
                <a:latin typeface="Cambria" panose="02040503050406030204" pitchFamily="18" charset="0"/>
                <a:ea typeface="Cambria" panose="02040503050406030204" pitchFamily="18" charset="0"/>
              </a:rPr>
              <a:t>Only the central 4 pixels are selected.</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750022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09CD3-8F1F-4AE1-8A7C-046F4C3DDEFB}"/>
              </a:ext>
            </a:extLst>
          </p:cNvPr>
          <p:cNvPicPr>
            <a:picLocks noChangeAspect="1"/>
          </p:cNvPicPr>
          <p:nvPr/>
        </p:nvPicPr>
        <p:blipFill>
          <a:blip r:embed="rId2"/>
          <a:stretch>
            <a:fillRect/>
          </a:stretch>
        </p:blipFill>
        <p:spPr>
          <a:xfrm>
            <a:off x="0" y="0"/>
            <a:ext cx="9144000" cy="4937176"/>
          </a:xfrm>
          <a:prstGeom prst="rect">
            <a:avLst/>
          </a:prstGeom>
        </p:spPr>
      </p:pic>
      <p:sp>
        <p:nvSpPr>
          <p:cNvPr id="3" name="TextBox 2">
            <a:extLst>
              <a:ext uri="{FF2B5EF4-FFF2-40B4-BE49-F238E27FC236}">
                <a16:creationId xmlns:a16="http://schemas.microsoft.com/office/drawing/2014/main" id="{F47DCAC4-5534-4691-A71A-544752006E2B}"/>
              </a:ext>
            </a:extLst>
          </p:cNvPr>
          <p:cNvSpPr txBox="1"/>
          <p:nvPr/>
        </p:nvSpPr>
        <p:spPr>
          <a:xfrm>
            <a:off x="1105715" y="345282"/>
            <a:ext cx="2589170" cy="646331"/>
          </a:xfrm>
          <a:prstGeom prst="rect">
            <a:avLst/>
          </a:prstGeom>
          <a:noFill/>
        </p:spPr>
        <p:txBody>
          <a:bodyPr wrap="none" rtlCol="0">
            <a:spAutoFit/>
          </a:bodyPr>
          <a:lstStyle/>
          <a:p>
            <a:r>
              <a:rPr lang="en-US" b="1" dirty="0">
                <a:solidFill>
                  <a:srgbClr val="FF0000"/>
                </a:solidFill>
                <a:latin typeface="Cambria" panose="02040503050406030204" pitchFamily="18" charset="0"/>
                <a:ea typeface="Cambria" panose="02040503050406030204" pitchFamily="18" charset="0"/>
              </a:rPr>
              <a:t>1 </a:t>
            </a:r>
            <a:r>
              <a:rPr lang="en-US" altLang="zh-CN" b="1" dirty="0">
                <a:solidFill>
                  <a:srgbClr val="FF0000"/>
                </a:solidFill>
                <a:latin typeface="Cambria" panose="02040503050406030204" pitchFamily="18" charset="0"/>
                <a:ea typeface="Cambria" panose="02040503050406030204" pitchFamily="18" charset="0"/>
              </a:rPr>
              <a:t>fs Ge pull back 10 cm</a:t>
            </a:r>
          </a:p>
          <a:p>
            <a:r>
              <a:rPr lang="en-US" b="1" dirty="0">
                <a:solidFill>
                  <a:srgbClr val="0000FF"/>
                </a:solidFill>
                <a:latin typeface="Cambria" panose="02040503050406030204" pitchFamily="18" charset="0"/>
                <a:ea typeface="Cambria" panose="02040503050406030204" pitchFamily="18" charset="0"/>
              </a:rPr>
              <a:t>6 fs Ge pull back 10 cm</a:t>
            </a:r>
          </a:p>
        </p:txBody>
      </p:sp>
      <p:pic>
        <p:nvPicPr>
          <p:cNvPr id="4" name="Picture 3">
            <a:extLst>
              <a:ext uri="{FF2B5EF4-FFF2-40B4-BE49-F238E27FC236}">
                <a16:creationId xmlns:a16="http://schemas.microsoft.com/office/drawing/2014/main" id="{0A1406D4-43D8-4C92-A3C1-798094D610CC}"/>
              </a:ext>
            </a:extLst>
          </p:cNvPr>
          <p:cNvPicPr>
            <a:picLocks noChangeAspect="1"/>
          </p:cNvPicPr>
          <p:nvPr/>
        </p:nvPicPr>
        <p:blipFill>
          <a:blip r:embed="rId3"/>
          <a:stretch>
            <a:fillRect/>
          </a:stretch>
        </p:blipFill>
        <p:spPr>
          <a:xfrm>
            <a:off x="0" y="4566055"/>
            <a:ext cx="2404872" cy="2269295"/>
          </a:xfrm>
          <a:prstGeom prst="rect">
            <a:avLst/>
          </a:prstGeom>
        </p:spPr>
      </p:pic>
      <p:sp>
        <p:nvSpPr>
          <p:cNvPr id="5" name="TextBox 4">
            <a:extLst>
              <a:ext uri="{FF2B5EF4-FFF2-40B4-BE49-F238E27FC236}">
                <a16:creationId xmlns:a16="http://schemas.microsoft.com/office/drawing/2014/main" id="{6E72A672-4BCE-447C-81D9-5FAB100AEC5D}"/>
              </a:ext>
            </a:extLst>
          </p:cNvPr>
          <p:cNvSpPr txBox="1"/>
          <p:nvPr/>
        </p:nvSpPr>
        <p:spPr>
          <a:xfrm>
            <a:off x="2559718" y="5029119"/>
            <a:ext cx="3822008"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Gated on α particles from 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p>
          <a:p>
            <a:r>
              <a:rPr lang="en-US" altLang="zh-CN" dirty="0">
                <a:latin typeface="Cambria" panose="02040503050406030204" pitchFamily="18" charset="0"/>
                <a:ea typeface="Cambria" panose="02040503050406030204" pitchFamily="18" charset="0"/>
              </a:rPr>
              <a:t>Only the central 4 pixels are selected.</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651031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2421B-6DDA-4C88-AAB5-3958A9A93811}"/>
              </a:ext>
            </a:extLst>
          </p:cNvPr>
          <p:cNvPicPr>
            <a:picLocks noChangeAspect="1"/>
          </p:cNvPicPr>
          <p:nvPr/>
        </p:nvPicPr>
        <p:blipFill>
          <a:blip r:embed="rId3"/>
          <a:stretch>
            <a:fillRect/>
          </a:stretch>
        </p:blipFill>
        <p:spPr>
          <a:xfrm>
            <a:off x="0" y="0"/>
            <a:ext cx="9144000" cy="4666658"/>
          </a:xfrm>
          <a:prstGeom prst="rect">
            <a:avLst/>
          </a:prstGeom>
        </p:spPr>
      </p:pic>
      <p:sp>
        <p:nvSpPr>
          <p:cNvPr id="3" name="TextBox 2">
            <a:extLst>
              <a:ext uri="{FF2B5EF4-FFF2-40B4-BE49-F238E27FC236}">
                <a16:creationId xmlns:a16="http://schemas.microsoft.com/office/drawing/2014/main" id="{157470D0-8EBA-4F8C-A6AF-65DB8CF467FF}"/>
              </a:ext>
            </a:extLst>
          </p:cNvPr>
          <p:cNvSpPr txBox="1"/>
          <p:nvPr/>
        </p:nvSpPr>
        <p:spPr>
          <a:xfrm>
            <a:off x="1105715" y="345282"/>
            <a:ext cx="2706318" cy="1477328"/>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1 </a:t>
            </a:r>
            <a:r>
              <a:rPr lang="en-US" altLang="zh-CN" b="1" dirty="0">
                <a:latin typeface="Cambria" panose="02040503050406030204" pitchFamily="18" charset="0"/>
                <a:ea typeface="Cambria" panose="02040503050406030204" pitchFamily="18" charset="0"/>
              </a:rPr>
              <a:t>fs Ge original distance</a:t>
            </a:r>
          </a:p>
          <a:p>
            <a:r>
              <a:rPr lang="en-US" b="1" dirty="0">
                <a:solidFill>
                  <a:srgbClr val="FFB342"/>
                </a:solidFill>
                <a:latin typeface="Cambria" panose="02040503050406030204" pitchFamily="18" charset="0"/>
                <a:ea typeface="Cambria" panose="02040503050406030204" pitchFamily="18" charset="0"/>
              </a:rPr>
              <a:t>6 fs Ge </a:t>
            </a:r>
            <a:r>
              <a:rPr lang="en-US" altLang="zh-CN" b="1" dirty="0">
                <a:solidFill>
                  <a:srgbClr val="FFB342"/>
                </a:solidFill>
                <a:latin typeface="Cambria" panose="02040503050406030204" pitchFamily="18" charset="0"/>
                <a:ea typeface="Cambria" panose="02040503050406030204" pitchFamily="18" charset="0"/>
              </a:rPr>
              <a:t>original distance</a:t>
            </a:r>
          </a:p>
          <a:p>
            <a:endParaRPr lang="en-US" b="1" dirty="0">
              <a:solidFill>
                <a:srgbClr val="FF0000"/>
              </a:solidFill>
              <a:latin typeface="Cambria" panose="02040503050406030204" pitchFamily="18" charset="0"/>
              <a:ea typeface="Cambria" panose="02040503050406030204" pitchFamily="18" charset="0"/>
            </a:endParaRPr>
          </a:p>
          <a:p>
            <a:r>
              <a:rPr lang="en-US" b="1" dirty="0">
                <a:solidFill>
                  <a:srgbClr val="FF0000"/>
                </a:solidFill>
                <a:latin typeface="Cambria" panose="02040503050406030204" pitchFamily="18" charset="0"/>
                <a:ea typeface="Cambria" panose="02040503050406030204" pitchFamily="18" charset="0"/>
              </a:rPr>
              <a:t>1 </a:t>
            </a:r>
            <a:r>
              <a:rPr lang="en-US" altLang="zh-CN" b="1" dirty="0">
                <a:solidFill>
                  <a:srgbClr val="FF0000"/>
                </a:solidFill>
                <a:latin typeface="Cambria" panose="02040503050406030204" pitchFamily="18" charset="0"/>
                <a:ea typeface="Cambria" panose="02040503050406030204" pitchFamily="18" charset="0"/>
              </a:rPr>
              <a:t>fs Ge pull back 10 cm</a:t>
            </a:r>
          </a:p>
          <a:p>
            <a:r>
              <a:rPr lang="en-US" b="1" dirty="0">
                <a:solidFill>
                  <a:srgbClr val="0000FF"/>
                </a:solidFill>
                <a:latin typeface="Cambria" panose="02040503050406030204" pitchFamily="18" charset="0"/>
                <a:ea typeface="Cambria" panose="02040503050406030204" pitchFamily="18" charset="0"/>
              </a:rPr>
              <a:t>6 fs Ge pull back 10 cm</a:t>
            </a:r>
          </a:p>
        </p:txBody>
      </p:sp>
      <p:pic>
        <p:nvPicPr>
          <p:cNvPr id="5" name="Picture 4">
            <a:extLst>
              <a:ext uri="{FF2B5EF4-FFF2-40B4-BE49-F238E27FC236}">
                <a16:creationId xmlns:a16="http://schemas.microsoft.com/office/drawing/2014/main" id="{8F3F26ED-CDAE-4E49-92A2-432D42737813}"/>
              </a:ext>
            </a:extLst>
          </p:cNvPr>
          <p:cNvPicPr>
            <a:picLocks noChangeAspect="1"/>
          </p:cNvPicPr>
          <p:nvPr/>
        </p:nvPicPr>
        <p:blipFill>
          <a:blip r:embed="rId4"/>
          <a:stretch>
            <a:fillRect/>
          </a:stretch>
        </p:blipFill>
        <p:spPr>
          <a:xfrm>
            <a:off x="0" y="4507653"/>
            <a:ext cx="2588400" cy="2350347"/>
          </a:xfrm>
          <a:prstGeom prst="rect">
            <a:avLst/>
          </a:prstGeom>
        </p:spPr>
      </p:pic>
      <p:sp>
        <p:nvSpPr>
          <p:cNvPr id="6" name="TextBox 5">
            <a:extLst>
              <a:ext uri="{FF2B5EF4-FFF2-40B4-BE49-F238E27FC236}">
                <a16:creationId xmlns:a16="http://schemas.microsoft.com/office/drawing/2014/main" id="{B24EC27B-254E-4208-BB29-9085C7CE7E27}"/>
              </a:ext>
            </a:extLst>
          </p:cNvPr>
          <p:cNvSpPr txBox="1"/>
          <p:nvPr/>
        </p:nvSpPr>
        <p:spPr>
          <a:xfrm>
            <a:off x="2559718" y="5029119"/>
            <a:ext cx="3207288"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Gated on α particles from 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p>
          <a:p>
            <a:r>
              <a:rPr lang="en-US" altLang="zh-CN" dirty="0">
                <a:latin typeface="Cambria" panose="02040503050406030204" pitchFamily="18" charset="0"/>
                <a:ea typeface="Cambria" panose="02040503050406030204" pitchFamily="18" charset="0"/>
              </a:rPr>
              <a:t>All 256 pixels are selected.</a:t>
            </a:r>
            <a:endParaRPr lang="en-US"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D1C0A5E0-E9D2-40B0-AD3E-C58024E4F225}"/>
              </a:ext>
            </a:extLst>
          </p:cNvPr>
          <p:cNvCxnSpPr>
            <a:cxnSpLocks/>
          </p:cNvCxnSpPr>
          <p:nvPr/>
        </p:nvCxnSpPr>
        <p:spPr>
          <a:xfrm>
            <a:off x="7394855" y="6201289"/>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5C638137-A54C-40AC-96B7-CFA1D5F78C5C}"/>
              </a:ext>
            </a:extLst>
          </p:cNvPr>
          <p:cNvCxnSpPr>
            <a:cxnSpLocks/>
          </p:cNvCxnSpPr>
          <p:nvPr/>
        </p:nvCxnSpPr>
        <p:spPr>
          <a:xfrm>
            <a:off x="7394855" y="4975070"/>
            <a:ext cx="990600" cy="0"/>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A974240D-9D1E-4A7E-BB9A-26B2D238DBF5}"/>
              </a:ext>
            </a:extLst>
          </p:cNvPr>
          <p:cNvSpPr txBox="1"/>
          <p:nvPr/>
        </p:nvSpPr>
        <p:spPr>
          <a:xfrm>
            <a:off x="7865929" y="5186404"/>
            <a:ext cx="314510" cy="400110"/>
          </a:xfrm>
          <a:prstGeom prst="rect">
            <a:avLst/>
          </a:prstGeom>
          <a:noFill/>
        </p:spPr>
        <p:txBody>
          <a:bodyPr wrap="square" rtlCol="0">
            <a:spAutoFit/>
          </a:bodyPr>
          <a:lstStyle/>
          <a:p>
            <a:r>
              <a:rPr lang="en-US" altLang="zh-CN" sz="2000" i="1" dirty="0">
                <a:solidFill>
                  <a:srgbClr val="000099"/>
                </a:solidFill>
                <a:latin typeface="Cambria Math" panose="02040503050406030204" pitchFamily="18" charset="0"/>
                <a:ea typeface="Cambria Math" panose="02040503050406030204" pitchFamily="18" charset="0"/>
              </a:rPr>
              <a:t>γ</a:t>
            </a:r>
            <a:endParaRPr lang="zh-CN" altLang="en-US" i="1" dirty="0">
              <a:solidFill>
                <a:srgbClr val="000099"/>
              </a:solidFill>
              <a:latin typeface="Cambria Math" panose="02040503050406030204" pitchFamily="18" charset="0"/>
            </a:endParaRPr>
          </a:p>
        </p:txBody>
      </p:sp>
      <p:sp>
        <p:nvSpPr>
          <p:cNvPr id="10" name="TextBox 9">
            <a:extLst>
              <a:ext uri="{FF2B5EF4-FFF2-40B4-BE49-F238E27FC236}">
                <a16:creationId xmlns:a16="http://schemas.microsoft.com/office/drawing/2014/main" id="{BFEF004E-4B3A-47AA-893E-27C6F89231B8}"/>
              </a:ext>
            </a:extLst>
          </p:cNvPr>
          <p:cNvSpPr txBox="1"/>
          <p:nvPr/>
        </p:nvSpPr>
        <p:spPr>
          <a:xfrm>
            <a:off x="7536334" y="6271569"/>
            <a:ext cx="707642" cy="400110"/>
          </a:xfrm>
          <a:prstGeom prst="rect">
            <a:avLst/>
          </a:prstGeom>
          <a:noFill/>
        </p:spPr>
        <p:txBody>
          <a:bodyPr wrap="none" rtlCol="0">
            <a:spAutoFit/>
          </a:bodyPr>
          <a:lstStyle/>
          <a:p>
            <a:r>
              <a:rPr lang="en-US" altLang="zh-CN" sz="2000" baseline="30000" dirty="0">
                <a:latin typeface="Cambria Math" panose="02040503050406030204" pitchFamily="18" charset="0"/>
                <a:ea typeface="Cambria Math" panose="02040503050406030204" pitchFamily="18" charset="0"/>
              </a:rPr>
              <a:t>23</a:t>
            </a:r>
            <a:r>
              <a:rPr lang="en-US" altLang="zh-CN" sz="2000" dirty="0">
                <a:latin typeface="Cambria Math" panose="02040503050406030204" pitchFamily="18" charset="0"/>
                <a:ea typeface="Cambria Math" panose="02040503050406030204" pitchFamily="18" charset="0"/>
              </a:rPr>
              <a:t>Mg</a:t>
            </a:r>
            <a:endParaRPr lang="zh-CN" altLang="en-US" sz="2000" dirty="0">
              <a:latin typeface="Cambria Math" panose="02040503050406030204" pitchFamily="18" charset="0"/>
            </a:endParaRPr>
          </a:p>
        </p:txBody>
      </p:sp>
      <p:sp>
        <p:nvSpPr>
          <p:cNvPr id="11" name="TextBox 10">
            <a:extLst>
              <a:ext uri="{FF2B5EF4-FFF2-40B4-BE49-F238E27FC236}">
                <a16:creationId xmlns:a16="http://schemas.microsoft.com/office/drawing/2014/main" id="{912517C0-FC28-42E0-9878-3FD1AA14C533}"/>
              </a:ext>
            </a:extLst>
          </p:cNvPr>
          <p:cNvSpPr txBox="1"/>
          <p:nvPr/>
        </p:nvSpPr>
        <p:spPr>
          <a:xfrm>
            <a:off x="8327443" y="4801699"/>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7787</a:t>
            </a:r>
            <a:endParaRPr lang="zh-CN" altLang="en-US" sz="1600" dirty="0">
              <a:latin typeface="Cambria Math" panose="02040503050406030204" pitchFamily="18" charset="0"/>
            </a:endParaRPr>
          </a:p>
        </p:txBody>
      </p:sp>
      <p:sp>
        <p:nvSpPr>
          <p:cNvPr id="12" name="TextBox 11">
            <a:extLst>
              <a:ext uri="{FF2B5EF4-FFF2-40B4-BE49-F238E27FC236}">
                <a16:creationId xmlns:a16="http://schemas.microsoft.com/office/drawing/2014/main" id="{16462727-DE30-4045-85D9-2B956BD1A665}"/>
              </a:ext>
            </a:extLst>
          </p:cNvPr>
          <p:cNvSpPr txBox="1"/>
          <p:nvPr/>
        </p:nvSpPr>
        <p:spPr>
          <a:xfrm>
            <a:off x="8327443" y="6032012"/>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13" name="TextBox 12">
            <a:extLst>
              <a:ext uri="{FF2B5EF4-FFF2-40B4-BE49-F238E27FC236}">
                <a16:creationId xmlns:a16="http://schemas.microsoft.com/office/drawing/2014/main" id="{6F7B4BD9-EEC8-4FFF-9B6F-808D3799E687}"/>
              </a:ext>
            </a:extLst>
          </p:cNvPr>
          <p:cNvSpPr txBox="1"/>
          <p:nvPr/>
        </p:nvSpPr>
        <p:spPr>
          <a:xfrm>
            <a:off x="6879850" y="6020899"/>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3/2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14" name="TextBox 13">
            <a:extLst>
              <a:ext uri="{FF2B5EF4-FFF2-40B4-BE49-F238E27FC236}">
                <a16:creationId xmlns:a16="http://schemas.microsoft.com/office/drawing/2014/main" id="{746FDA13-9959-4F37-AB31-A47C3A2D8E98}"/>
              </a:ext>
            </a:extLst>
          </p:cNvPr>
          <p:cNvSpPr txBox="1"/>
          <p:nvPr/>
        </p:nvSpPr>
        <p:spPr>
          <a:xfrm>
            <a:off x="6875329" y="4801699"/>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15" name="Straight Connector 14">
            <a:extLst>
              <a:ext uri="{FF2B5EF4-FFF2-40B4-BE49-F238E27FC236}">
                <a16:creationId xmlns:a16="http://schemas.microsoft.com/office/drawing/2014/main" id="{902F99E8-4818-408E-ABFF-E595571C2A9D}"/>
              </a:ext>
            </a:extLst>
          </p:cNvPr>
          <p:cNvCxnSpPr>
            <a:cxnSpLocks/>
          </p:cNvCxnSpPr>
          <p:nvPr/>
        </p:nvCxnSpPr>
        <p:spPr>
          <a:xfrm>
            <a:off x="7394855" y="5797848"/>
            <a:ext cx="9906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D6D2311B-DB4B-4287-91AF-4957B41E6583}"/>
              </a:ext>
            </a:extLst>
          </p:cNvPr>
          <p:cNvSpPr txBox="1"/>
          <p:nvPr/>
        </p:nvSpPr>
        <p:spPr>
          <a:xfrm>
            <a:off x="8327443" y="5624252"/>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451</a:t>
            </a:r>
            <a:endParaRPr lang="zh-CN" altLang="en-US" sz="1600" dirty="0">
              <a:latin typeface="Cambria Math" panose="02040503050406030204" pitchFamily="18" charset="0"/>
            </a:endParaRPr>
          </a:p>
        </p:txBody>
      </p:sp>
      <p:cxnSp>
        <p:nvCxnSpPr>
          <p:cNvPr id="17" name="Straight Arrow Connector 16">
            <a:extLst>
              <a:ext uri="{FF2B5EF4-FFF2-40B4-BE49-F238E27FC236}">
                <a16:creationId xmlns:a16="http://schemas.microsoft.com/office/drawing/2014/main" id="{0FAF4D8D-EF92-4BC9-93EC-E3B3274D0D26}"/>
              </a:ext>
            </a:extLst>
          </p:cNvPr>
          <p:cNvCxnSpPr>
            <a:cxnSpLocks/>
          </p:cNvCxnSpPr>
          <p:nvPr/>
        </p:nvCxnSpPr>
        <p:spPr>
          <a:xfrm>
            <a:off x="7865929" y="5000470"/>
            <a:ext cx="0" cy="797378"/>
          </a:xfrm>
          <a:prstGeom prst="straightConnector1">
            <a:avLst/>
          </a:prstGeom>
          <a:ln>
            <a:solidFill>
              <a:srgbClr val="000099"/>
            </a:solidFill>
            <a:tailEnd type="triangle"/>
          </a:ln>
        </p:spPr>
        <p:style>
          <a:lnRef idx="2">
            <a:schemeClr val="accent3"/>
          </a:lnRef>
          <a:fillRef idx="0">
            <a:schemeClr val="accent3"/>
          </a:fillRef>
          <a:effectRef idx="1">
            <a:schemeClr val="accent3"/>
          </a:effectRef>
          <a:fontRef idx="minor">
            <a:schemeClr val="tx1"/>
          </a:fontRef>
        </p:style>
      </p:cxnSp>
      <p:sp>
        <p:nvSpPr>
          <p:cNvPr id="18" name="TextBox 17">
            <a:extLst>
              <a:ext uri="{FF2B5EF4-FFF2-40B4-BE49-F238E27FC236}">
                <a16:creationId xmlns:a16="http://schemas.microsoft.com/office/drawing/2014/main" id="{A73D0E21-9A7B-456C-8798-2E7B2B9556A3}"/>
              </a:ext>
            </a:extLst>
          </p:cNvPr>
          <p:cNvSpPr txBox="1"/>
          <p:nvPr/>
        </p:nvSpPr>
        <p:spPr>
          <a:xfrm>
            <a:off x="6879850" y="5624252"/>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19" name="TextBox 18">
            <a:extLst>
              <a:ext uri="{FF2B5EF4-FFF2-40B4-BE49-F238E27FC236}">
                <a16:creationId xmlns:a16="http://schemas.microsoft.com/office/drawing/2014/main" id="{A0DE35C8-8B5C-4732-AD11-716694C0660E}"/>
              </a:ext>
            </a:extLst>
          </p:cNvPr>
          <p:cNvSpPr txBox="1"/>
          <p:nvPr/>
        </p:nvSpPr>
        <p:spPr>
          <a:xfrm>
            <a:off x="5548037" y="6266011"/>
            <a:ext cx="1237839" cy="400110"/>
          </a:xfrm>
          <a:prstGeom prst="rect">
            <a:avLst/>
          </a:prstGeom>
          <a:noFill/>
        </p:spPr>
        <p:txBody>
          <a:bodyPr wrap="none" rtlCol="0">
            <a:spAutoFit/>
          </a:bodyPr>
          <a:lstStyle/>
          <a:p>
            <a:r>
              <a:rPr lang="en-US" altLang="zh-CN" sz="2000" i="1" dirty="0" err="1">
                <a:latin typeface="Cambria" panose="02040503050406030204" pitchFamily="18" charset="0"/>
                <a:ea typeface="Cambria" panose="02040503050406030204" pitchFamily="18" charset="0"/>
              </a:rPr>
              <a:t>E</a:t>
            </a:r>
            <a:r>
              <a:rPr lang="en-US" altLang="zh-CN" sz="2000" i="1" baseline="-25000" dirty="0" err="1">
                <a:latin typeface="Cambria" panose="02040503050406030204" pitchFamily="18" charset="0"/>
                <a:ea typeface="Cambria" panose="02040503050406030204" pitchFamily="18" charset="0"/>
              </a:rPr>
              <a:t>γ</a:t>
            </a:r>
            <a:r>
              <a:rPr lang="en-US" altLang="zh-CN" sz="2000" dirty="0">
                <a:latin typeface="Cambria" panose="02040503050406030204" pitchFamily="18" charset="0"/>
                <a:ea typeface="Cambria" panose="02040503050406030204" pitchFamily="18" charset="0"/>
              </a:rPr>
              <a:t> = 7336</a:t>
            </a:r>
            <a:endParaRPr lang="zh-CN" altLang="en-US" sz="2000" dirty="0">
              <a:latin typeface="Cambria" panose="02040503050406030204" pitchFamily="18" charset="0"/>
            </a:endParaRPr>
          </a:p>
        </p:txBody>
      </p:sp>
    </p:spTree>
    <p:extLst>
      <p:ext uri="{BB962C8B-B14F-4D97-AF65-F5344CB8AC3E}">
        <p14:creationId xmlns:p14="http://schemas.microsoft.com/office/powerpoint/2010/main" val="283649561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FC7DD-ABB0-45D8-9555-AB22ED298321}"/>
              </a:ext>
            </a:extLst>
          </p:cNvPr>
          <p:cNvPicPr>
            <a:picLocks noChangeAspect="1"/>
          </p:cNvPicPr>
          <p:nvPr/>
        </p:nvPicPr>
        <p:blipFill>
          <a:blip r:embed="rId3"/>
          <a:stretch>
            <a:fillRect/>
          </a:stretch>
        </p:blipFill>
        <p:spPr>
          <a:xfrm>
            <a:off x="0" y="0"/>
            <a:ext cx="9144000" cy="4666268"/>
          </a:xfrm>
          <a:prstGeom prst="rect">
            <a:avLst/>
          </a:prstGeom>
        </p:spPr>
      </p:pic>
      <p:sp>
        <p:nvSpPr>
          <p:cNvPr id="4" name="TextBox 3">
            <a:extLst>
              <a:ext uri="{FF2B5EF4-FFF2-40B4-BE49-F238E27FC236}">
                <a16:creationId xmlns:a16="http://schemas.microsoft.com/office/drawing/2014/main" id="{62572C14-F680-47C7-9331-56C2EF0878C6}"/>
              </a:ext>
            </a:extLst>
          </p:cNvPr>
          <p:cNvSpPr txBox="1"/>
          <p:nvPr/>
        </p:nvSpPr>
        <p:spPr>
          <a:xfrm>
            <a:off x="1105715" y="345282"/>
            <a:ext cx="2706318" cy="646331"/>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1 </a:t>
            </a:r>
            <a:r>
              <a:rPr lang="en-US" altLang="zh-CN" b="1" dirty="0">
                <a:latin typeface="Cambria" panose="02040503050406030204" pitchFamily="18" charset="0"/>
                <a:ea typeface="Cambria" panose="02040503050406030204" pitchFamily="18" charset="0"/>
              </a:rPr>
              <a:t>fs Ge original distance</a:t>
            </a:r>
          </a:p>
          <a:p>
            <a:r>
              <a:rPr lang="en-US" b="1" dirty="0">
                <a:solidFill>
                  <a:srgbClr val="FFB342"/>
                </a:solidFill>
                <a:latin typeface="Cambria" panose="02040503050406030204" pitchFamily="18" charset="0"/>
                <a:ea typeface="Cambria" panose="02040503050406030204" pitchFamily="18" charset="0"/>
              </a:rPr>
              <a:t>6 fs Ge </a:t>
            </a:r>
            <a:r>
              <a:rPr lang="en-US" altLang="zh-CN" b="1" dirty="0">
                <a:solidFill>
                  <a:srgbClr val="FFB342"/>
                </a:solidFill>
                <a:latin typeface="Cambria" panose="02040503050406030204" pitchFamily="18" charset="0"/>
                <a:ea typeface="Cambria" panose="02040503050406030204" pitchFamily="18" charset="0"/>
              </a:rPr>
              <a:t>original distance</a:t>
            </a:r>
          </a:p>
        </p:txBody>
      </p:sp>
      <p:pic>
        <p:nvPicPr>
          <p:cNvPr id="5" name="Picture 4">
            <a:extLst>
              <a:ext uri="{FF2B5EF4-FFF2-40B4-BE49-F238E27FC236}">
                <a16:creationId xmlns:a16="http://schemas.microsoft.com/office/drawing/2014/main" id="{7D610171-1D37-4E7C-9F28-DBFB817473CC}"/>
              </a:ext>
            </a:extLst>
          </p:cNvPr>
          <p:cNvPicPr>
            <a:picLocks noChangeAspect="1"/>
          </p:cNvPicPr>
          <p:nvPr/>
        </p:nvPicPr>
        <p:blipFill>
          <a:blip r:embed="rId4"/>
          <a:stretch>
            <a:fillRect/>
          </a:stretch>
        </p:blipFill>
        <p:spPr>
          <a:xfrm>
            <a:off x="0" y="4483763"/>
            <a:ext cx="2588400" cy="2370684"/>
          </a:xfrm>
          <a:prstGeom prst="rect">
            <a:avLst/>
          </a:prstGeom>
        </p:spPr>
      </p:pic>
      <p:sp>
        <p:nvSpPr>
          <p:cNvPr id="6" name="TextBox 5">
            <a:extLst>
              <a:ext uri="{FF2B5EF4-FFF2-40B4-BE49-F238E27FC236}">
                <a16:creationId xmlns:a16="http://schemas.microsoft.com/office/drawing/2014/main" id="{5BB5C189-3EE7-480A-92FA-D1CA70613EA1}"/>
              </a:ext>
            </a:extLst>
          </p:cNvPr>
          <p:cNvSpPr txBox="1"/>
          <p:nvPr/>
        </p:nvSpPr>
        <p:spPr>
          <a:xfrm>
            <a:off x="2559718" y="5029119"/>
            <a:ext cx="3822008"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Gated on α particles from 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p>
          <a:p>
            <a:r>
              <a:rPr lang="en-US" altLang="zh-CN" dirty="0">
                <a:latin typeface="Cambria" panose="02040503050406030204" pitchFamily="18" charset="0"/>
                <a:ea typeface="Cambria" panose="02040503050406030204" pitchFamily="18" charset="0"/>
              </a:rPr>
              <a:t>Only the central 4 pixels are selected.</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86978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9D6FE-9527-4098-9476-917C5BA4B09B}"/>
              </a:ext>
            </a:extLst>
          </p:cNvPr>
          <p:cNvPicPr>
            <a:picLocks noChangeAspect="1"/>
          </p:cNvPicPr>
          <p:nvPr/>
        </p:nvPicPr>
        <p:blipFill>
          <a:blip r:embed="rId3"/>
          <a:stretch>
            <a:fillRect/>
          </a:stretch>
        </p:blipFill>
        <p:spPr>
          <a:xfrm>
            <a:off x="0" y="0"/>
            <a:ext cx="9144000" cy="4661647"/>
          </a:xfrm>
          <a:prstGeom prst="rect">
            <a:avLst/>
          </a:prstGeom>
        </p:spPr>
      </p:pic>
      <p:sp>
        <p:nvSpPr>
          <p:cNvPr id="3" name="TextBox 2">
            <a:extLst>
              <a:ext uri="{FF2B5EF4-FFF2-40B4-BE49-F238E27FC236}">
                <a16:creationId xmlns:a16="http://schemas.microsoft.com/office/drawing/2014/main" id="{15B9B798-E55B-49DB-8AA1-E3220F7A07E0}"/>
              </a:ext>
            </a:extLst>
          </p:cNvPr>
          <p:cNvSpPr txBox="1"/>
          <p:nvPr/>
        </p:nvSpPr>
        <p:spPr>
          <a:xfrm>
            <a:off x="1105715" y="345282"/>
            <a:ext cx="2589170" cy="646331"/>
          </a:xfrm>
          <a:prstGeom prst="rect">
            <a:avLst/>
          </a:prstGeom>
          <a:noFill/>
        </p:spPr>
        <p:txBody>
          <a:bodyPr wrap="none" rtlCol="0">
            <a:spAutoFit/>
          </a:bodyPr>
          <a:lstStyle/>
          <a:p>
            <a:r>
              <a:rPr lang="en-US" b="1" dirty="0">
                <a:solidFill>
                  <a:srgbClr val="FF0000"/>
                </a:solidFill>
                <a:latin typeface="Cambria" panose="02040503050406030204" pitchFamily="18" charset="0"/>
                <a:ea typeface="Cambria" panose="02040503050406030204" pitchFamily="18" charset="0"/>
              </a:rPr>
              <a:t>1 </a:t>
            </a:r>
            <a:r>
              <a:rPr lang="en-US" altLang="zh-CN" b="1" dirty="0">
                <a:solidFill>
                  <a:srgbClr val="FF0000"/>
                </a:solidFill>
                <a:latin typeface="Cambria" panose="02040503050406030204" pitchFamily="18" charset="0"/>
                <a:ea typeface="Cambria" panose="02040503050406030204" pitchFamily="18" charset="0"/>
              </a:rPr>
              <a:t>fs Ge pull back 10 cm</a:t>
            </a:r>
          </a:p>
          <a:p>
            <a:r>
              <a:rPr lang="en-US" b="1" dirty="0">
                <a:solidFill>
                  <a:srgbClr val="0000FF"/>
                </a:solidFill>
                <a:latin typeface="Cambria" panose="02040503050406030204" pitchFamily="18" charset="0"/>
                <a:ea typeface="Cambria" panose="02040503050406030204" pitchFamily="18" charset="0"/>
              </a:rPr>
              <a:t>6 fs Ge pull back 10 cm</a:t>
            </a:r>
          </a:p>
        </p:txBody>
      </p:sp>
      <p:pic>
        <p:nvPicPr>
          <p:cNvPr id="4" name="Picture 3">
            <a:extLst>
              <a:ext uri="{FF2B5EF4-FFF2-40B4-BE49-F238E27FC236}">
                <a16:creationId xmlns:a16="http://schemas.microsoft.com/office/drawing/2014/main" id="{CE8A5F6C-ED8E-4C58-BCC2-C2771358814B}"/>
              </a:ext>
            </a:extLst>
          </p:cNvPr>
          <p:cNvPicPr>
            <a:picLocks noChangeAspect="1"/>
          </p:cNvPicPr>
          <p:nvPr/>
        </p:nvPicPr>
        <p:blipFill>
          <a:blip r:embed="rId4"/>
          <a:stretch>
            <a:fillRect/>
          </a:stretch>
        </p:blipFill>
        <p:spPr>
          <a:xfrm>
            <a:off x="0" y="4486610"/>
            <a:ext cx="2589170" cy="2371390"/>
          </a:xfrm>
          <a:prstGeom prst="rect">
            <a:avLst/>
          </a:prstGeom>
        </p:spPr>
      </p:pic>
      <p:sp>
        <p:nvSpPr>
          <p:cNvPr id="5" name="TextBox 4">
            <a:extLst>
              <a:ext uri="{FF2B5EF4-FFF2-40B4-BE49-F238E27FC236}">
                <a16:creationId xmlns:a16="http://schemas.microsoft.com/office/drawing/2014/main" id="{F4F56469-AFFE-4626-8CA2-49F69AFF3504}"/>
              </a:ext>
            </a:extLst>
          </p:cNvPr>
          <p:cNvSpPr txBox="1"/>
          <p:nvPr/>
        </p:nvSpPr>
        <p:spPr>
          <a:xfrm>
            <a:off x="2559718" y="5029119"/>
            <a:ext cx="3822008"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Gated on α particles from Δ</a:t>
            </a:r>
            <a:r>
              <a:rPr lang="en-US" altLang="zh-CN" i="1" dirty="0">
                <a:latin typeface="Cambria" panose="02040503050406030204" pitchFamily="18" charset="0"/>
                <a:ea typeface="Cambria" panose="02040503050406030204" pitchFamily="18" charset="0"/>
              </a:rPr>
              <a:t>E</a:t>
            </a:r>
            <a:r>
              <a:rPr lang="en-US" altLang="zh-CN"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E</a:t>
            </a:r>
          </a:p>
          <a:p>
            <a:r>
              <a:rPr lang="en-US" altLang="zh-CN" dirty="0">
                <a:latin typeface="Cambria" panose="02040503050406030204" pitchFamily="18" charset="0"/>
                <a:ea typeface="Cambria" panose="02040503050406030204" pitchFamily="18" charset="0"/>
              </a:rPr>
              <a:t>Only the central 4 pixels are selected.</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20458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E24CD7-0482-4B5A-992A-6A6A9C52BC89}"/>
              </a:ext>
            </a:extLst>
          </p:cNvPr>
          <p:cNvPicPr>
            <a:picLocks noChangeAspect="1"/>
          </p:cNvPicPr>
          <p:nvPr/>
        </p:nvPicPr>
        <p:blipFill>
          <a:blip r:embed="rId3"/>
          <a:stretch>
            <a:fillRect/>
          </a:stretch>
        </p:blipFill>
        <p:spPr>
          <a:xfrm>
            <a:off x="0" y="0"/>
            <a:ext cx="8784000" cy="3496985"/>
          </a:xfrm>
          <a:prstGeom prst="rect">
            <a:avLst/>
          </a:prstGeom>
        </p:spPr>
      </p:pic>
      <p:sp>
        <p:nvSpPr>
          <p:cNvPr id="6" name="TextBox 5">
            <a:extLst>
              <a:ext uri="{FF2B5EF4-FFF2-40B4-BE49-F238E27FC236}">
                <a16:creationId xmlns:a16="http://schemas.microsoft.com/office/drawing/2014/main" id="{95BF2BA5-6603-48FE-BA9B-BFC7BAE90230}"/>
              </a:ext>
            </a:extLst>
          </p:cNvPr>
          <p:cNvSpPr txBox="1"/>
          <p:nvPr/>
        </p:nvSpPr>
        <p:spPr>
          <a:xfrm>
            <a:off x="1105715" y="345282"/>
            <a:ext cx="2787045" cy="923330"/>
          </a:xfrm>
          <a:prstGeom prst="rect">
            <a:avLst/>
          </a:prstGeom>
          <a:noFill/>
        </p:spPr>
        <p:txBody>
          <a:bodyPr wrap="none" rtlCol="0">
            <a:spAutoFit/>
          </a:bodyPr>
          <a:lstStyle/>
          <a:p>
            <a:r>
              <a:rPr lang="en-US" b="1" dirty="0">
                <a:solidFill>
                  <a:srgbClr val="FF00FF"/>
                </a:solidFill>
                <a:latin typeface="Cambria" panose="02040503050406030204" pitchFamily="18" charset="0"/>
                <a:ea typeface="Cambria" panose="02040503050406030204" pitchFamily="18" charset="0"/>
              </a:rPr>
              <a:t>1 </a:t>
            </a:r>
            <a:r>
              <a:rPr lang="en-US" altLang="zh-CN" b="1" dirty="0">
                <a:solidFill>
                  <a:srgbClr val="FF00FF"/>
                </a:solidFill>
                <a:latin typeface="Cambria" panose="02040503050406030204" pitchFamily="18" charset="0"/>
                <a:ea typeface="Cambria" panose="02040503050406030204" pitchFamily="18" charset="0"/>
              </a:rPr>
              <a:t>fs Ge pull back 20 cm</a:t>
            </a:r>
          </a:p>
          <a:p>
            <a:r>
              <a:rPr lang="en-US" b="1" dirty="0">
                <a:solidFill>
                  <a:srgbClr val="00FF00"/>
                </a:solidFill>
                <a:latin typeface="Cambria" panose="02040503050406030204" pitchFamily="18" charset="0"/>
                <a:ea typeface="Cambria" panose="02040503050406030204" pitchFamily="18" charset="0"/>
              </a:rPr>
              <a:t>6 fs Ge pull back 20 cm</a:t>
            </a:r>
          </a:p>
          <a:p>
            <a:r>
              <a:rPr lang="en-US" altLang="zh-CN" dirty="0">
                <a:latin typeface="Cambria" panose="02040503050406030204" pitchFamily="18" charset="0"/>
                <a:ea typeface="Cambria" panose="02040503050406030204" pitchFamily="18" charset="0"/>
              </a:rPr>
              <a:t>All 256 pixels are selected.</a:t>
            </a:r>
          </a:p>
        </p:txBody>
      </p:sp>
      <p:pic>
        <p:nvPicPr>
          <p:cNvPr id="7" name="Picture 6">
            <a:extLst>
              <a:ext uri="{FF2B5EF4-FFF2-40B4-BE49-F238E27FC236}">
                <a16:creationId xmlns:a16="http://schemas.microsoft.com/office/drawing/2014/main" id="{A37E9F01-2798-48E2-9451-E1E61DD705B6}"/>
              </a:ext>
            </a:extLst>
          </p:cNvPr>
          <p:cNvPicPr>
            <a:picLocks noChangeAspect="1"/>
          </p:cNvPicPr>
          <p:nvPr/>
        </p:nvPicPr>
        <p:blipFill>
          <a:blip r:embed="rId4"/>
          <a:stretch>
            <a:fillRect/>
          </a:stretch>
        </p:blipFill>
        <p:spPr>
          <a:xfrm>
            <a:off x="0" y="3347414"/>
            <a:ext cx="8784000" cy="3510586"/>
          </a:xfrm>
          <a:prstGeom prst="rect">
            <a:avLst/>
          </a:prstGeom>
        </p:spPr>
      </p:pic>
      <p:sp>
        <p:nvSpPr>
          <p:cNvPr id="8" name="TextBox 7">
            <a:extLst>
              <a:ext uri="{FF2B5EF4-FFF2-40B4-BE49-F238E27FC236}">
                <a16:creationId xmlns:a16="http://schemas.microsoft.com/office/drawing/2014/main" id="{7668A10C-3666-46B8-AD31-2FEA99B6A063}"/>
              </a:ext>
            </a:extLst>
          </p:cNvPr>
          <p:cNvSpPr txBox="1"/>
          <p:nvPr/>
        </p:nvSpPr>
        <p:spPr>
          <a:xfrm>
            <a:off x="1105715" y="3842267"/>
            <a:ext cx="3822008" cy="923330"/>
          </a:xfrm>
          <a:prstGeom prst="rect">
            <a:avLst/>
          </a:prstGeom>
          <a:noFill/>
        </p:spPr>
        <p:txBody>
          <a:bodyPr wrap="none" rtlCol="0">
            <a:spAutoFit/>
          </a:bodyPr>
          <a:lstStyle/>
          <a:p>
            <a:r>
              <a:rPr lang="en-US" b="1" dirty="0">
                <a:solidFill>
                  <a:srgbClr val="FF00FF"/>
                </a:solidFill>
                <a:latin typeface="Cambria" panose="02040503050406030204" pitchFamily="18" charset="0"/>
                <a:ea typeface="Cambria" panose="02040503050406030204" pitchFamily="18" charset="0"/>
              </a:rPr>
              <a:t>1 </a:t>
            </a:r>
            <a:r>
              <a:rPr lang="en-US" altLang="zh-CN" b="1" dirty="0">
                <a:solidFill>
                  <a:srgbClr val="FF00FF"/>
                </a:solidFill>
                <a:latin typeface="Cambria" panose="02040503050406030204" pitchFamily="18" charset="0"/>
                <a:ea typeface="Cambria" panose="02040503050406030204" pitchFamily="18" charset="0"/>
              </a:rPr>
              <a:t>fs Ge pull back 20 cm</a:t>
            </a:r>
          </a:p>
          <a:p>
            <a:r>
              <a:rPr lang="en-US" b="1" dirty="0">
                <a:solidFill>
                  <a:srgbClr val="00FF00"/>
                </a:solidFill>
                <a:latin typeface="Cambria" panose="02040503050406030204" pitchFamily="18" charset="0"/>
                <a:ea typeface="Cambria" panose="02040503050406030204" pitchFamily="18" charset="0"/>
              </a:rPr>
              <a:t>6 fs Ge pull back 20 cm</a:t>
            </a:r>
          </a:p>
          <a:p>
            <a:r>
              <a:rPr lang="en-US" altLang="zh-CN" dirty="0">
                <a:latin typeface="Cambria" panose="02040503050406030204" pitchFamily="18" charset="0"/>
                <a:ea typeface="Cambria" panose="02040503050406030204" pitchFamily="18" charset="0"/>
              </a:rPr>
              <a:t>Only the central 4 pixels are selected.</a:t>
            </a:r>
          </a:p>
        </p:txBody>
      </p:sp>
    </p:spTree>
    <p:extLst>
      <p:ext uri="{BB962C8B-B14F-4D97-AF65-F5344CB8AC3E}">
        <p14:creationId xmlns:p14="http://schemas.microsoft.com/office/powerpoint/2010/main" val="104010412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81EBA-850C-448D-9C31-53E13ABC72DB}"/>
              </a:ext>
            </a:extLst>
          </p:cNvPr>
          <p:cNvPicPr>
            <a:picLocks noChangeAspect="1"/>
          </p:cNvPicPr>
          <p:nvPr/>
        </p:nvPicPr>
        <p:blipFill rotWithShape="1">
          <a:blip r:embed="rId2"/>
          <a:srcRect t="2166" b="-1"/>
          <a:stretch/>
        </p:blipFill>
        <p:spPr>
          <a:xfrm>
            <a:off x="0" y="0"/>
            <a:ext cx="8928000" cy="3519391"/>
          </a:xfrm>
          <a:prstGeom prst="rect">
            <a:avLst/>
          </a:prstGeom>
        </p:spPr>
      </p:pic>
      <p:pic>
        <p:nvPicPr>
          <p:cNvPr id="2" name="Picture 1">
            <a:extLst>
              <a:ext uri="{FF2B5EF4-FFF2-40B4-BE49-F238E27FC236}">
                <a16:creationId xmlns:a16="http://schemas.microsoft.com/office/drawing/2014/main" id="{C76052E9-CD0A-4E74-B32A-853AD3D83682}"/>
              </a:ext>
            </a:extLst>
          </p:cNvPr>
          <p:cNvPicPr>
            <a:picLocks noChangeAspect="1"/>
          </p:cNvPicPr>
          <p:nvPr/>
        </p:nvPicPr>
        <p:blipFill rotWithShape="1">
          <a:blip r:embed="rId3"/>
          <a:srcRect t="1872" b="-1"/>
          <a:stretch/>
        </p:blipFill>
        <p:spPr>
          <a:xfrm>
            <a:off x="0" y="3338609"/>
            <a:ext cx="8928000" cy="3519391"/>
          </a:xfrm>
          <a:prstGeom prst="rect">
            <a:avLst/>
          </a:prstGeom>
        </p:spPr>
      </p:pic>
      <p:sp>
        <p:nvSpPr>
          <p:cNvPr id="5" name="TextBox 4">
            <a:extLst>
              <a:ext uri="{FF2B5EF4-FFF2-40B4-BE49-F238E27FC236}">
                <a16:creationId xmlns:a16="http://schemas.microsoft.com/office/drawing/2014/main" id="{0B5C7ADA-E993-4BC1-B00E-C3FF5B20ED89}"/>
              </a:ext>
            </a:extLst>
          </p:cNvPr>
          <p:cNvSpPr txBox="1"/>
          <p:nvPr/>
        </p:nvSpPr>
        <p:spPr>
          <a:xfrm>
            <a:off x="1105715" y="345282"/>
            <a:ext cx="2787045" cy="923330"/>
          </a:xfrm>
          <a:prstGeom prst="rect">
            <a:avLst/>
          </a:prstGeom>
          <a:noFill/>
        </p:spPr>
        <p:txBody>
          <a:bodyPr wrap="none" rtlCol="0">
            <a:spAutoFit/>
          </a:bodyPr>
          <a:lstStyle/>
          <a:p>
            <a:r>
              <a:rPr lang="en-US" b="1" dirty="0">
                <a:solidFill>
                  <a:srgbClr val="FF00FF"/>
                </a:solidFill>
                <a:latin typeface="Cambria" panose="02040503050406030204" pitchFamily="18" charset="0"/>
                <a:ea typeface="Cambria" panose="02040503050406030204" pitchFamily="18" charset="0"/>
              </a:rPr>
              <a:t>1 </a:t>
            </a:r>
            <a:r>
              <a:rPr lang="en-US" altLang="zh-CN" b="1" dirty="0">
                <a:solidFill>
                  <a:srgbClr val="FF00FF"/>
                </a:solidFill>
                <a:latin typeface="Cambria" panose="02040503050406030204" pitchFamily="18" charset="0"/>
                <a:ea typeface="Cambria" panose="02040503050406030204" pitchFamily="18" charset="0"/>
              </a:rPr>
              <a:t>fs Ge pull back 20 cm</a:t>
            </a:r>
          </a:p>
          <a:p>
            <a:r>
              <a:rPr lang="en-US" b="1" dirty="0">
                <a:solidFill>
                  <a:srgbClr val="00FF00"/>
                </a:solidFill>
                <a:latin typeface="Cambria" panose="02040503050406030204" pitchFamily="18" charset="0"/>
                <a:ea typeface="Cambria" panose="02040503050406030204" pitchFamily="18" charset="0"/>
              </a:rPr>
              <a:t>6 fs Ge pull back 20 cm</a:t>
            </a:r>
          </a:p>
          <a:p>
            <a:r>
              <a:rPr lang="en-US" altLang="zh-CN" dirty="0">
                <a:latin typeface="Cambria" panose="02040503050406030204" pitchFamily="18" charset="0"/>
                <a:ea typeface="Cambria" panose="02040503050406030204" pitchFamily="18" charset="0"/>
              </a:rPr>
              <a:t>All 256 pixels are selected.</a:t>
            </a:r>
          </a:p>
        </p:txBody>
      </p:sp>
      <p:sp>
        <p:nvSpPr>
          <p:cNvPr id="6" name="TextBox 5">
            <a:extLst>
              <a:ext uri="{FF2B5EF4-FFF2-40B4-BE49-F238E27FC236}">
                <a16:creationId xmlns:a16="http://schemas.microsoft.com/office/drawing/2014/main" id="{7A04D7DA-E12A-48B9-8378-C0FC8E71FD4B}"/>
              </a:ext>
            </a:extLst>
          </p:cNvPr>
          <p:cNvSpPr txBox="1"/>
          <p:nvPr/>
        </p:nvSpPr>
        <p:spPr>
          <a:xfrm>
            <a:off x="1105715" y="3842267"/>
            <a:ext cx="3822008" cy="923330"/>
          </a:xfrm>
          <a:prstGeom prst="rect">
            <a:avLst/>
          </a:prstGeom>
          <a:noFill/>
        </p:spPr>
        <p:txBody>
          <a:bodyPr wrap="none" rtlCol="0">
            <a:spAutoFit/>
          </a:bodyPr>
          <a:lstStyle/>
          <a:p>
            <a:r>
              <a:rPr lang="en-US" b="1" dirty="0">
                <a:solidFill>
                  <a:srgbClr val="FF00FF"/>
                </a:solidFill>
                <a:latin typeface="Cambria" panose="02040503050406030204" pitchFamily="18" charset="0"/>
                <a:ea typeface="Cambria" panose="02040503050406030204" pitchFamily="18" charset="0"/>
              </a:rPr>
              <a:t>1 </a:t>
            </a:r>
            <a:r>
              <a:rPr lang="en-US" altLang="zh-CN" b="1" dirty="0">
                <a:solidFill>
                  <a:srgbClr val="FF00FF"/>
                </a:solidFill>
                <a:latin typeface="Cambria" panose="02040503050406030204" pitchFamily="18" charset="0"/>
                <a:ea typeface="Cambria" panose="02040503050406030204" pitchFamily="18" charset="0"/>
              </a:rPr>
              <a:t>fs Ge pull back 20 cm</a:t>
            </a:r>
          </a:p>
          <a:p>
            <a:r>
              <a:rPr lang="en-US" b="1" dirty="0">
                <a:solidFill>
                  <a:srgbClr val="00FF00"/>
                </a:solidFill>
                <a:latin typeface="Cambria" panose="02040503050406030204" pitchFamily="18" charset="0"/>
                <a:ea typeface="Cambria" panose="02040503050406030204" pitchFamily="18" charset="0"/>
              </a:rPr>
              <a:t>6 fs Ge pull back 20 cm</a:t>
            </a:r>
          </a:p>
          <a:p>
            <a:r>
              <a:rPr lang="en-US" altLang="zh-CN" dirty="0">
                <a:latin typeface="Cambria" panose="02040503050406030204" pitchFamily="18" charset="0"/>
                <a:ea typeface="Cambria" panose="02040503050406030204" pitchFamily="18" charset="0"/>
              </a:rPr>
              <a:t>Only the central 4 pixels are selected.</a:t>
            </a:r>
          </a:p>
        </p:txBody>
      </p:sp>
      <p:sp>
        <p:nvSpPr>
          <p:cNvPr id="7" name="TextBox 6">
            <a:extLst>
              <a:ext uri="{FF2B5EF4-FFF2-40B4-BE49-F238E27FC236}">
                <a16:creationId xmlns:a16="http://schemas.microsoft.com/office/drawing/2014/main" id="{9438A753-9E7A-436D-9FA6-3B3B6AFFC897}"/>
              </a:ext>
            </a:extLst>
          </p:cNvPr>
          <p:cNvSpPr txBox="1"/>
          <p:nvPr/>
        </p:nvSpPr>
        <p:spPr>
          <a:xfrm>
            <a:off x="636104" y="1470991"/>
            <a:ext cx="4407384" cy="1200329"/>
          </a:xfrm>
          <a:prstGeom prst="rect">
            <a:avLst/>
          </a:prstGeom>
          <a:noFill/>
        </p:spPr>
        <p:txBody>
          <a:bodyPr wrap="square" rtlCol="0">
            <a:spAutoFit/>
          </a:bodyPr>
          <a:lstStyle/>
          <a:p>
            <a:r>
              <a:rPr lang="en-US" altLang="zh-CN" dirty="0">
                <a:latin typeface="Cambria" panose="02040503050406030204" pitchFamily="18" charset="0"/>
                <a:ea typeface="Cambria" panose="02040503050406030204" pitchFamily="18" charset="0"/>
              </a:rPr>
              <a:t>I further pulled the Ge back a lot and simulated with extremely high statistics. There is indeed a clear distinction between the two lifetimes (high sensitivity).</a:t>
            </a:r>
            <a:endParaRPr lang="zh-CN" altLang="en-US" dirty="0">
              <a:latin typeface="Cambria" panose="02040503050406030204" pitchFamily="18" charset="0"/>
            </a:endParaRPr>
          </a:p>
        </p:txBody>
      </p:sp>
    </p:spTree>
    <p:extLst>
      <p:ext uri="{BB962C8B-B14F-4D97-AF65-F5344CB8AC3E}">
        <p14:creationId xmlns:p14="http://schemas.microsoft.com/office/powerpoint/2010/main" val="253589072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DC9E001-69B3-4C39-8DD4-75F9721BECF5}"/>
              </a:ext>
            </a:extLst>
          </p:cNvPr>
          <p:cNvGraphicFramePr>
            <a:graphicFrameLocks noGrp="1"/>
          </p:cNvGraphicFramePr>
          <p:nvPr>
            <p:extLst>
              <p:ext uri="{D42A27DB-BD31-4B8C-83A1-F6EECF244321}">
                <p14:modId xmlns:p14="http://schemas.microsoft.com/office/powerpoint/2010/main" val="1601680241"/>
              </p:ext>
            </p:extLst>
          </p:nvPr>
        </p:nvGraphicFramePr>
        <p:xfrm>
          <a:off x="152400" y="210751"/>
          <a:ext cx="5358130" cy="1112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577020166"/>
                    </a:ext>
                  </a:extLst>
                </a:gridCol>
                <a:gridCol w="2310130">
                  <a:extLst>
                    <a:ext uri="{9D8B030D-6E8A-4147-A177-3AD203B41FA5}">
                      <a16:colId xmlns:a16="http://schemas.microsoft.com/office/drawing/2014/main" val="3857178690"/>
                    </a:ext>
                  </a:extLst>
                </a:gridCol>
                <a:gridCol w="1524000">
                  <a:extLst>
                    <a:ext uri="{9D8B030D-6E8A-4147-A177-3AD203B41FA5}">
                      <a16:colId xmlns:a16="http://schemas.microsoft.com/office/drawing/2014/main" val="67507178"/>
                    </a:ext>
                  </a:extLst>
                </a:gridCol>
              </a:tblGrid>
              <a:tr h="370840">
                <a:tc>
                  <a:txBody>
                    <a:bodyPr/>
                    <a:lstStyle/>
                    <a:p>
                      <a:pPr algn="ctr"/>
                      <a:r>
                        <a:rPr lang="en-US" altLang="zh-CN" dirty="0"/>
                        <a:t>Detector</a:t>
                      </a:r>
                      <a:endParaRPr lang="zh-CN" altLang="en-US" dirty="0"/>
                    </a:p>
                  </a:txBody>
                  <a:tcPr/>
                </a:tc>
                <a:tc>
                  <a:txBody>
                    <a:bodyPr/>
                    <a:lstStyle/>
                    <a:p>
                      <a:pPr algn="ctr"/>
                      <a:r>
                        <a:rPr lang="en-US" altLang="zh-CN" dirty="0"/>
                        <a:t>Assembly Number</a:t>
                      </a:r>
                      <a:endParaRPr lang="zh-CN" altLang="en-US" dirty="0"/>
                    </a:p>
                  </a:txBody>
                  <a:tcPr/>
                </a:tc>
                <a:tc>
                  <a:txBody>
                    <a:bodyPr/>
                    <a:lstStyle/>
                    <a:p>
                      <a:pPr algn="ctr"/>
                      <a:r>
                        <a:rPr lang="en-US" altLang="zh-CN" dirty="0"/>
                        <a:t>Material</a:t>
                      </a:r>
                      <a:endParaRPr lang="zh-CN" altLang="en-US" dirty="0"/>
                    </a:p>
                  </a:txBody>
                  <a:tcPr/>
                </a:tc>
                <a:extLst>
                  <a:ext uri="{0D108BD9-81ED-4DB2-BD59-A6C34878D82A}">
                    <a16:rowId xmlns:a16="http://schemas.microsoft.com/office/drawing/2014/main" val="340304495"/>
                  </a:ext>
                </a:extLst>
              </a:tr>
              <a:tr h="370840">
                <a:tc>
                  <a:txBody>
                    <a:bodyPr/>
                    <a:lstStyle/>
                    <a:p>
                      <a:pPr algn="ctr"/>
                      <a:r>
                        <a:rPr lang="en-US" altLang="zh-CN" dirty="0"/>
                        <a:t>SSSD, DSSD</a:t>
                      </a:r>
                      <a:endParaRPr lang="zh-CN" altLang="en-US" dirty="0"/>
                    </a:p>
                  </a:txBody>
                  <a:tcPr/>
                </a:tc>
                <a:tc>
                  <a:txBody>
                    <a:bodyPr/>
                    <a:lstStyle/>
                    <a:p>
                      <a:pPr algn="ctr"/>
                      <a:r>
                        <a:rPr lang="en-US" altLang="zh-CN" dirty="0"/>
                        <a:t>A-4365,</a:t>
                      </a:r>
                      <a:r>
                        <a:rPr lang="zh-CN" altLang="en-US" dirty="0"/>
                        <a:t> </a:t>
                      </a:r>
                      <a:r>
                        <a:rPr lang="en-US" altLang="zh-CN" dirty="0"/>
                        <a:t>A-4366</a:t>
                      </a:r>
                      <a:endParaRPr lang="zh-CN" altLang="en-US" dirty="0"/>
                    </a:p>
                  </a:txBody>
                  <a:tcPr/>
                </a:tc>
                <a:tc>
                  <a:txBody>
                    <a:bodyPr/>
                    <a:lstStyle/>
                    <a:p>
                      <a:pPr algn="ctr"/>
                      <a:r>
                        <a:rPr lang="en-US" altLang="zh-CN" dirty="0"/>
                        <a:t>Ceramic</a:t>
                      </a:r>
                      <a:endParaRPr lang="zh-CN" altLang="en-US" dirty="0"/>
                    </a:p>
                  </a:txBody>
                  <a:tcPr/>
                </a:tc>
                <a:extLst>
                  <a:ext uri="{0D108BD9-81ED-4DB2-BD59-A6C34878D82A}">
                    <a16:rowId xmlns:a16="http://schemas.microsoft.com/office/drawing/2014/main" val="4025455714"/>
                  </a:ext>
                </a:extLst>
              </a:tr>
              <a:tr h="370840">
                <a:tc>
                  <a:txBody>
                    <a:bodyPr/>
                    <a:lstStyle/>
                    <a:p>
                      <a:pPr algn="ctr"/>
                      <a:r>
                        <a:rPr lang="en-US" altLang="zh-CN" dirty="0"/>
                        <a:t>DSSD</a:t>
                      </a:r>
                      <a:endParaRPr lang="zh-CN" altLang="en-US" dirty="0"/>
                    </a:p>
                  </a:txBody>
                  <a:tcPr/>
                </a:tc>
                <a:tc>
                  <a:txBody>
                    <a:bodyPr/>
                    <a:lstStyle/>
                    <a:p>
                      <a:pPr algn="ctr"/>
                      <a:r>
                        <a:rPr lang="en-US" altLang="zh-CN" dirty="0"/>
                        <a:t>A-5000, A5001</a:t>
                      </a:r>
                      <a:endParaRPr lang="zh-CN" altLang="en-US" dirty="0"/>
                    </a:p>
                  </a:txBody>
                  <a:tcPr/>
                </a:tc>
                <a:tc>
                  <a:txBody>
                    <a:bodyPr/>
                    <a:lstStyle/>
                    <a:p>
                      <a:pPr algn="ctr"/>
                      <a:r>
                        <a:rPr lang="en-US" altLang="zh-CN" dirty="0"/>
                        <a:t>FR-4</a:t>
                      </a:r>
                      <a:endParaRPr lang="zh-CN" altLang="en-US" dirty="0"/>
                    </a:p>
                  </a:txBody>
                  <a:tcPr/>
                </a:tc>
                <a:extLst>
                  <a:ext uri="{0D108BD9-81ED-4DB2-BD59-A6C34878D82A}">
                    <a16:rowId xmlns:a16="http://schemas.microsoft.com/office/drawing/2014/main" val="3347057306"/>
                  </a:ext>
                </a:extLst>
              </a:tr>
            </a:tbl>
          </a:graphicData>
        </a:graphic>
      </p:graphicFrame>
      <p:sp>
        <p:nvSpPr>
          <p:cNvPr id="4" name="TextBox 3">
            <a:extLst>
              <a:ext uri="{FF2B5EF4-FFF2-40B4-BE49-F238E27FC236}">
                <a16:creationId xmlns:a16="http://schemas.microsoft.com/office/drawing/2014/main" id="{08120248-8328-4274-93E0-F8F284F921FF}"/>
              </a:ext>
            </a:extLst>
          </p:cNvPr>
          <p:cNvSpPr txBox="1"/>
          <p:nvPr/>
        </p:nvSpPr>
        <p:spPr>
          <a:xfrm>
            <a:off x="0" y="2302128"/>
            <a:ext cx="9144000" cy="1754326"/>
          </a:xfrm>
          <a:prstGeom prst="rect">
            <a:avLst/>
          </a:prstGeom>
          <a:noFill/>
        </p:spPr>
        <p:txBody>
          <a:bodyPr wrap="square">
            <a:spAutoFit/>
          </a:bodyPr>
          <a:lstStyle/>
          <a:p>
            <a:r>
              <a:rPr lang="en-US" altLang="zh-CN" sz="1800" dirty="0">
                <a:effectLst/>
                <a:latin typeface="Calibri" panose="020F0502020204030204" pitchFamily="34" charset="0"/>
                <a:ea typeface="宋体" panose="02010600030101010101" pitchFamily="2" charset="-122"/>
              </a:rPr>
              <a:t>The deadline for submission of all Proposals, Progress Reports, Letters of Intent, etc., is </a:t>
            </a:r>
            <a:r>
              <a:rPr lang="en-US" altLang="zh-CN" sz="1800" b="1" dirty="0">
                <a:effectLst/>
                <a:highlight>
                  <a:srgbClr val="FFFF00"/>
                </a:highlight>
                <a:latin typeface="Calibri" panose="020F0502020204030204" pitchFamily="34" charset="0"/>
                <a:ea typeface="宋体" panose="02010600030101010101" pitchFamily="2" charset="-122"/>
              </a:rPr>
              <a:t>Monday, December 6</a:t>
            </a:r>
            <a:r>
              <a:rPr lang="en-US" altLang="zh-CN" sz="1800" b="1" baseline="30000" dirty="0">
                <a:effectLst/>
                <a:highlight>
                  <a:srgbClr val="FFFF00"/>
                </a:highlight>
                <a:latin typeface="Calibri" panose="020F0502020204030204" pitchFamily="34" charset="0"/>
                <a:ea typeface="宋体" panose="02010600030101010101" pitchFamily="2" charset="-122"/>
              </a:rPr>
              <a:t>th</a:t>
            </a:r>
            <a:r>
              <a:rPr lang="en-US" altLang="zh-CN" sz="1800" b="1" dirty="0">
                <a:effectLst/>
                <a:highlight>
                  <a:srgbClr val="FFFF00"/>
                </a:highlight>
                <a:latin typeface="Calibri" panose="020F0502020204030204" pitchFamily="34" charset="0"/>
                <a:ea typeface="宋体" panose="02010600030101010101" pitchFamily="2" charset="-122"/>
              </a:rPr>
              <a:t> at 11:59 PST</a:t>
            </a:r>
            <a:r>
              <a:rPr lang="en-US" altLang="zh-CN" sz="1800" dirty="0">
                <a:effectLst/>
                <a:latin typeface="Calibri" panose="020F0502020204030204" pitchFamily="34" charset="0"/>
                <a:ea typeface="宋体" panose="02010600030101010101" pitchFamily="2" charset="-122"/>
              </a:rPr>
              <a:t>. Submissions should be made through the Science Applications Portal: </a:t>
            </a:r>
            <a:r>
              <a:rPr lang="en-US" altLang="zh-CN" sz="1800" u="sng" dirty="0">
                <a:solidFill>
                  <a:srgbClr val="0563C1"/>
                </a:solidFill>
                <a:effectLst/>
                <a:latin typeface="Calibri" panose="020F0502020204030204" pitchFamily="34" charset="0"/>
                <a:ea typeface="宋体" panose="02010600030101010101" pitchFamily="2" charset="-122"/>
                <a:hlinkClick r:id="rId2"/>
              </a:rPr>
              <a:t>https://mis.triumf.ca/science/index.jsf</a:t>
            </a:r>
            <a:r>
              <a:rPr lang="en-US" altLang="zh-CN" sz="1800" dirty="0">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 </a:t>
            </a:r>
          </a:p>
          <a:p>
            <a:r>
              <a:rPr lang="en-US" altLang="zh-CN" sz="1800" dirty="0">
                <a:effectLst/>
                <a:latin typeface="Calibri" panose="020F0502020204030204" pitchFamily="34" charset="0"/>
                <a:ea typeface="宋体" panose="02010600030101010101" pitchFamily="2" charset="-122"/>
              </a:rPr>
              <a:t>the upcoming </a:t>
            </a:r>
            <a:r>
              <a:rPr lang="en-US" altLang="zh-CN" sz="1800" b="1" dirty="0">
                <a:effectLst/>
                <a:latin typeface="Calibri" panose="020F0502020204030204" pitchFamily="34" charset="0"/>
                <a:ea typeface="宋体" panose="02010600030101010101" pitchFamily="2" charset="-122"/>
              </a:rPr>
              <a:t>Nuclear Physics Experiments Evaluation Committee (NP-EEC) Meeting</a:t>
            </a:r>
            <a:r>
              <a:rPr lang="en-US" altLang="zh-CN" sz="1800" dirty="0">
                <a:effectLst/>
                <a:latin typeface="Calibri" panose="020F0502020204030204" pitchFamily="34" charset="0"/>
                <a:ea typeface="宋体" panose="02010600030101010101" pitchFamily="2" charset="-122"/>
              </a:rPr>
              <a:t>, which will take place on </a:t>
            </a:r>
            <a:r>
              <a:rPr lang="en-US" altLang="zh-CN" sz="1800" b="1" dirty="0">
                <a:effectLst/>
                <a:latin typeface="Calibri" panose="020F0502020204030204" pitchFamily="34" charset="0"/>
                <a:ea typeface="宋体" panose="02010600030101010101" pitchFamily="2" charset="-122"/>
              </a:rPr>
              <a:t>January 24</a:t>
            </a:r>
            <a:r>
              <a:rPr lang="en-US" altLang="zh-CN" sz="1800" b="1" baseline="30000" dirty="0">
                <a:effectLst/>
                <a:latin typeface="Calibri" panose="020F0502020204030204" pitchFamily="34" charset="0"/>
                <a:ea typeface="宋体" panose="02010600030101010101" pitchFamily="2" charset="-122"/>
              </a:rPr>
              <a:t>th</a:t>
            </a:r>
            <a:r>
              <a:rPr lang="en-US" altLang="zh-CN" sz="1800" b="1" dirty="0">
                <a:effectLst/>
                <a:latin typeface="Calibri" panose="020F0502020204030204" pitchFamily="34" charset="0"/>
                <a:ea typeface="宋体" panose="02010600030101010101" pitchFamily="2" charset="-122"/>
              </a:rPr>
              <a:t> &amp; 25</a:t>
            </a:r>
            <a:r>
              <a:rPr lang="en-US" altLang="zh-CN" sz="1800" b="1" baseline="30000" dirty="0">
                <a:effectLst/>
                <a:latin typeface="Calibri" panose="020F0502020204030204" pitchFamily="34" charset="0"/>
                <a:ea typeface="宋体" panose="02010600030101010101" pitchFamily="2" charset="-122"/>
              </a:rPr>
              <a:t>th</a:t>
            </a:r>
            <a:r>
              <a:rPr lang="en-US" altLang="zh-CN" sz="1800" b="1" dirty="0">
                <a:effectLst/>
                <a:latin typeface="Calibri" panose="020F0502020204030204" pitchFamily="34" charset="0"/>
                <a:ea typeface="宋体" panose="02010600030101010101" pitchFamily="2" charset="-122"/>
              </a:rPr>
              <a:t>, 2022</a:t>
            </a:r>
            <a:endParaRPr lang="zh-CN" altLang="zh-CN" sz="1800"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5328077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13EFD077-B61A-4458-8C07-00950B94CAB3}"/>
                  </a:ext>
                </a:extLst>
              </p:cNvPr>
              <p:cNvGraphicFramePr>
                <a:graphicFrameLocks noGrp="1"/>
              </p:cNvGraphicFramePr>
              <p:nvPr>
                <p:extLst>
                  <p:ext uri="{D42A27DB-BD31-4B8C-83A1-F6EECF244321}">
                    <p14:modId xmlns:p14="http://schemas.microsoft.com/office/powerpoint/2010/main" val="3802049354"/>
                  </p:ext>
                </p:extLst>
              </p:nvPr>
            </p:nvGraphicFramePr>
            <p:xfrm>
              <a:off x="0" y="409610"/>
              <a:ext cx="9144000" cy="3019390"/>
            </p:xfrm>
            <a:graphic>
              <a:graphicData uri="http://schemas.openxmlformats.org/drawingml/2006/table">
                <a:tbl>
                  <a:tblPr firstRow="1" firstCol="1" bandRow="1">
                    <a:tableStyleId>{3B4B98B0-60AC-42C2-AFA5-B58CD77FA1E5}</a:tableStyleId>
                  </a:tblPr>
                  <a:tblGrid>
                    <a:gridCol w="1653006">
                      <a:extLst>
                        <a:ext uri="{9D8B030D-6E8A-4147-A177-3AD203B41FA5}">
                          <a16:colId xmlns:a16="http://schemas.microsoft.com/office/drawing/2014/main" val="1574541976"/>
                        </a:ext>
                      </a:extLst>
                    </a:gridCol>
                    <a:gridCol w="1715583">
                      <a:extLst>
                        <a:ext uri="{9D8B030D-6E8A-4147-A177-3AD203B41FA5}">
                          <a16:colId xmlns:a16="http://schemas.microsoft.com/office/drawing/2014/main" val="3565301292"/>
                        </a:ext>
                      </a:extLst>
                    </a:gridCol>
                    <a:gridCol w="1705956">
                      <a:extLst>
                        <a:ext uri="{9D8B030D-6E8A-4147-A177-3AD203B41FA5}">
                          <a16:colId xmlns:a16="http://schemas.microsoft.com/office/drawing/2014/main" val="1975679390"/>
                        </a:ext>
                      </a:extLst>
                    </a:gridCol>
                    <a:gridCol w="1477789">
                      <a:extLst>
                        <a:ext uri="{9D8B030D-6E8A-4147-A177-3AD203B41FA5}">
                          <a16:colId xmlns:a16="http://schemas.microsoft.com/office/drawing/2014/main" val="1096838505"/>
                        </a:ext>
                      </a:extLst>
                    </a:gridCol>
                    <a:gridCol w="2591666">
                      <a:extLst>
                        <a:ext uri="{9D8B030D-6E8A-4147-A177-3AD203B41FA5}">
                          <a16:colId xmlns:a16="http://schemas.microsoft.com/office/drawing/2014/main" val="327859839"/>
                        </a:ext>
                      </a:extLst>
                    </a:gridCol>
                  </a:tblGrid>
                  <a:tr h="603878">
                    <a:tc>
                      <a:txBody>
                        <a:bodyPr/>
                        <a:lstStyle/>
                        <a:p>
                          <a:pPr algn="ctr">
                            <a:lnSpc>
                              <a:spcPct val="150000"/>
                            </a:lnSpc>
                          </a:pPr>
                          <a:r>
                            <a:rPr lang="en-US" sz="2000" b="0" dirty="0">
                              <a:effectLst/>
                              <a:latin typeface="Cambria" panose="02040503050406030204" pitchFamily="18" charset="0"/>
                              <a:ea typeface="Cambria" panose="02040503050406030204" pitchFamily="18" charset="0"/>
                            </a:rPr>
                            <a:t>2p emitter</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T</a:t>
                          </a:r>
                          <a:r>
                            <a:rPr lang="en-US" sz="2000" b="0" baseline="-25000" dirty="0">
                              <a:effectLst/>
                              <a:latin typeface="Cambria" panose="02040503050406030204" pitchFamily="18" charset="0"/>
                              <a:ea typeface="Cambria" panose="02040503050406030204" pitchFamily="18" charset="0"/>
                            </a:rPr>
                            <a:t>1/2</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ms</a:t>
                          </a:r>
                          <a:r>
                            <a:rPr lang="en-US" sz="2000" b="0" dirty="0">
                              <a:effectLst/>
                              <a:latin typeface="Cambria" panose="02040503050406030204" pitchFamily="18" charset="0"/>
                              <a:ea typeface="Cambria" panose="02040503050406030204" pitchFamily="18" charset="0"/>
                            </a:rPr>
                            <a:t>)</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E</a:t>
                          </a:r>
                          <a:r>
                            <a:rPr lang="en-US" sz="2000" b="0" baseline="-25000" dirty="0">
                              <a:effectLst/>
                              <a:latin typeface="Cambria" panose="02040503050406030204" pitchFamily="18" charset="0"/>
                              <a:ea typeface="Cambria" panose="02040503050406030204" pitchFamily="18" charset="0"/>
                            </a:rPr>
                            <a:t>2ptot</a:t>
                          </a:r>
                          <a:r>
                            <a:rPr lang="en-US" sz="2000" b="0" dirty="0">
                              <a:effectLst/>
                              <a:latin typeface="Cambria" panose="02040503050406030204" pitchFamily="18" charset="0"/>
                              <a:ea typeface="Cambria" panose="02040503050406030204" pitchFamily="18" charset="0"/>
                            </a:rPr>
                            <a:t> (keV)</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I</a:t>
                          </a:r>
                          <a:r>
                            <a:rPr lang="en-US" sz="2000" b="0" baseline="-25000" dirty="0">
                              <a:effectLst/>
                              <a:latin typeface="Cambria" panose="02040503050406030204" pitchFamily="18" charset="0"/>
                              <a:ea typeface="Cambria" panose="02040503050406030204" pitchFamily="18" charset="0"/>
                            </a:rPr>
                            <a:t>2p</a:t>
                          </a:r>
                          <a:r>
                            <a:rPr lang="en-US" sz="2000" b="0" dirty="0">
                              <a:effectLst/>
                              <a:latin typeface="Cambria" panose="02040503050406030204" pitchFamily="18" charset="0"/>
                              <a:ea typeface="Cambria" panose="02040503050406030204" pitchFamily="18" charset="0"/>
                            </a:rPr>
                            <a:t> (%)</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Full FRIB beam (</a:t>
                          </a:r>
                          <a:r>
                            <a:rPr lang="en-US" sz="2000" b="0" dirty="0" err="1">
                              <a:effectLst/>
                              <a:latin typeface="Cambria" panose="02040503050406030204" pitchFamily="18" charset="0"/>
                              <a:ea typeface="Cambria" panose="02040503050406030204" pitchFamily="18" charset="0"/>
                            </a:rPr>
                            <a:t>pps</a:t>
                          </a:r>
                          <a:r>
                            <a:rPr lang="en-US" sz="2000" b="0" dirty="0">
                              <a:effectLst/>
                              <a:latin typeface="Cambria" panose="02040503050406030204" pitchFamily="18" charset="0"/>
                              <a:ea typeface="Cambria" panose="02040503050406030204" pitchFamily="18" charset="0"/>
                            </a:rPr>
                            <a:t>)</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4602024"/>
                      </a:ext>
                    </a:extLst>
                  </a:tr>
                  <a:tr h="603878">
                    <a:tc>
                      <a:txBody>
                        <a:bodyPr/>
                        <a:lstStyle/>
                        <a:p>
                          <a:pPr algn="ctr">
                            <a:lnSpc>
                              <a:spcPct val="150000"/>
                            </a:lnSpc>
                          </a:pPr>
                          <a:r>
                            <a:rPr lang="en-US" sz="2000" b="0" baseline="30000" dirty="0">
                              <a:effectLst/>
                              <a:latin typeface="Cambria" panose="02040503050406030204" pitchFamily="18" charset="0"/>
                              <a:ea typeface="Cambria" panose="02040503050406030204" pitchFamily="18" charset="0"/>
                            </a:rPr>
                            <a:t>45</a:t>
                          </a:r>
                          <a:r>
                            <a:rPr lang="en-US" sz="2000" b="0" dirty="0">
                              <a:effectLst/>
                              <a:latin typeface="Cambria" panose="02040503050406030204" pitchFamily="18" charset="0"/>
                              <a:ea typeface="Cambria" panose="02040503050406030204" pitchFamily="18" charset="0"/>
                            </a:rPr>
                            <a:t>Fe</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2</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45</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0</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23</m:t>
                                </m:r>
                              </m:oMath>
                            </m:oMathPara>
                          </a14:m>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1154(16)</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70(4)</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7.5</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741324"/>
                      </a:ext>
                    </a:extLst>
                  </a:tr>
                  <a:tr h="603878">
                    <a:tc>
                      <a:txBody>
                        <a:bodyPr/>
                        <a:lstStyle/>
                        <a:p>
                          <a:pPr algn="ctr">
                            <a:lnSpc>
                              <a:spcPct val="150000"/>
                            </a:lnSpc>
                          </a:pPr>
                          <a:r>
                            <a:rPr lang="en-US" sz="2000" b="0" baseline="30000">
                              <a:effectLst/>
                              <a:latin typeface="Cambria" panose="02040503050406030204" pitchFamily="18" charset="0"/>
                              <a:ea typeface="Cambria" panose="02040503050406030204" pitchFamily="18" charset="0"/>
                            </a:rPr>
                            <a:t>48</a:t>
                          </a:r>
                          <a:r>
                            <a:rPr lang="en-US" sz="2000" b="0">
                              <a:effectLst/>
                              <a:latin typeface="Cambria" panose="02040503050406030204" pitchFamily="18" charset="0"/>
                              <a:ea typeface="Cambria" panose="02040503050406030204" pitchFamily="18" charset="0"/>
                            </a:rPr>
                            <a:t>Ni</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14:m>
                            <m:oMathPara xmlns:m="http://schemas.openxmlformats.org/officeDocument/2006/math">
                              <m:oMathParaPr>
                                <m:jc m:val="centerGroup"/>
                              </m:oMathParaPr>
                              <m:oMath xmlns:m="http://schemas.openxmlformats.org/officeDocument/2006/math">
                                <m:sSubSup>
                                  <m:sSubSupPr>
                                    <m:ctrlPr>
                                      <a:rPr lang="zh-CN" sz="2000" b="0" i="1">
                                        <a:effectLst/>
                                        <a:latin typeface="Cambria Math" panose="02040503050406030204" pitchFamily="18" charset="0"/>
                                      </a:rPr>
                                    </m:ctrlPr>
                                  </m:sSubSupPr>
                                  <m:e>
                                    <m:r>
                                      <a:rPr lang="en-US" sz="2000" b="0" i="1" smtClean="0">
                                        <a:effectLst/>
                                        <a:latin typeface="Cambria Math" panose="02040503050406030204" pitchFamily="18" charset="0"/>
                                      </a:rPr>
                                      <m:t>2</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1</m:t>
                                    </m:r>
                                  </m:e>
                                  <m:sub>
                                    <m:r>
                                      <a:rPr lang="en-US" sz="2000" b="0" smtClean="0">
                                        <a:effectLst/>
                                        <a:latin typeface="Cambria Math" panose="02040503050406030204" pitchFamily="18" charset="0"/>
                                      </a:rPr>
                                      <m:t>−</m:t>
                                    </m:r>
                                    <m:r>
                                      <a:rPr lang="en-US" sz="2000" b="0" i="1" smtClean="0">
                                        <a:effectLst/>
                                        <a:latin typeface="Cambria Math" panose="02040503050406030204" pitchFamily="18" charset="0"/>
                                      </a:rPr>
                                      <m:t>0</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6</m:t>
                                    </m:r>
                                  </m:sub>
                                  <m:sup>
                                    <m:r>
                                      <a:rPr lang="en-US" sz="2000" b="0" smtClean="0">
                                        <a:effectLst/>
                                        <a:latin typeface="Cambria Math" panose="02040503050406030204" pitchFamily="18" charset="0"/>
                                      </a:rPr>
                                      <m:t>+</m:t>
                                    </m:r>
                                    <m:r>
                                      <a:rPr lang="en-US" sz="2000" b="0" i="1" smtClean="0">
                                        <a:effectLst/>
                                        <a:latin typeface="Cambria Math" panose="02040503050406030204" pitchFamily="18" charset="0"/>
                                      </a:rPr>
                                      <m:t>1</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4</m:t>
                                    </m:r>
                                  </m:sup>
                                </m:sSubSup>
                              </m:oMath>
                            </m:oMathPara>
                          </a14:m>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1310(40)</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70(20)</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0.23</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6677581"/>
                      </a:ext>
                    </a:extLst>
                  </a:tr>
                  <a:tr h="603878">
                    <a:tc>
                      <a:txBody>
                        <a:bodyPr/>
                        <a:lstStyle/>
                        <a:p>
                          <a:pPr algn="ctr">
                            <a:lnSpc>
                              <a:spcPct val="150000"/>
                            </a:lnSpc>
                          </a:pPr>
                          <a:r>
                            <a:rPr lang="en-US" sz="2000" b="0" baseline="30000">
                              <a:effectLst/>
                              <a:latin typeface="Cambria" panose="02040503050406030204" pitchFamily="18" charset="0"/>
                              <a:ea typeface="Cambria" panose="02040503050406030204" pitchFamily="18" charset="0"/>
                            </a:rPr>
                            <a:t>54</a:t>
                          </a:r>
                          <a:r>
                            <a:rPr lang="en-US" sz="2000" b="0">
                              <a:effectLst/>
                              <a:latin typeface="Cambria" panose="02040503050406030204" pitchFamily="18" charset="0"/>
                              <a:ea typeface="Cambria" panose="02040503050406030204" pitchFamily="18" charset="0"/>
                            </a:rPr>
                            <a:t>Zn</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14:m>
                            <m:oMathPara xmlns:m="http://schemas.openxmlformats.org/officeDocument/2006/math">
                              <m:oMathParaPr>
                                <m:jc m:val="centerGroup"/>
                              </m:oMathParaPr>
                              <m:oMath xmlns:m="http://schemas.openxmlformats.org/officeDocument/2006/math">
                                <m:sSubSup>
                                  <m:sSubSupPr>
                                    <m:ctrlPr>
                                      <a:rPr lang="zh-CN" sz="2000" b="0" i="1">
                                        <a:effectLst/>
                                        <a:latin typeface="Cambria Math" panose="02040503050406030204" pitchFamily="18" charset="0"/>
                                      </a:rPr>
                                    </m:ctrlPr>
                                  </m:sSubSupPr>
                                  <m:e>
                                    <m:r>
                                      <a:rPr lang="en-US" sz="2000" b="0" i="1" smtClean="0">
                                        <a:effectLst/>
                                        <a:latin typeface="Cambria Math" panose="02040503050406030204" pitchFamily="18" charset="0"/>
                                      </a:rPr>
                                      <m:t>1</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59</m:t>
                                    </m:r>
                                  </m:e>
                                  <m:sub>
                                    <m:r>
                                      <a:rPr lang="en-US" sz="2000" b="0" smtClean="0">
                                        <a:effectLst/>
                                        <a:latin typeface="Cambria Math" panose="02040503050406030204" pitchFamily="18" charset="0"/>
                                      </a:rPr>
                                      <m:t>−</m:t>
                                    </m:r>
                                    <m:r>
                                      <a:rPr lang="en-US" sz="2000" b="0" i="1" smtClean="0">
                                        <a:effectLst/>
                                        <a:latin typeface="Cambria Math" panose="02040503050406030204" pitchFamily="18" charset="0"/>
                                      </a:rPr>
                                      <m:t>0</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35</m:t>
                                    </m:r>
                                  </m:sub>
                                  <m:sup>
                                    <m:r>
                                      <a:rPr lang="en-US" sz="2000" b="0" smtClean="0">
                                        <a:effectLst/>
                                        <a:latin typeface="Cambria Math" panose="02040503050406030204" pitchFamily="18" charset="0"/>
                                      </a:rPr>
                                      <m:t>+</m:t>
                                    </m:r>
                                    <m:r>
                                      <a:rPr lang="en-US" sz="2000" b="0" i="1" smtClean="0">
                                        <a:effectLst/>
                                        <a:latin typeface="Cambria Math" panose="02040503050406030204" pitchFamily="18" charset="0"/>
                                      </a:rPr>
                                      <m:t>0</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60</m:t>
                                    </m:r>
                                  </m:sup>
                                </m:sSubSup>
                              </m:oMath>
                            </m:oMathPara>
                          </a14:m>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1480(20)</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14:m>
                            <m:oMathPara xmlns:m="http://schemas.openxmlformats.org/officeDocument/2006/math">
                              <m:oMathParaPr>
                                <m:jc m:val="centerGroup"/>
                              </m:oMathParaPr>
                              <m:oMath xmlns:m="http://schemas.openxmlformats.org/officeDocument/2006/math">
                                <m:sSubSup>
                                  <m:sSubSupPr>
                                    <m:ctrlPr>
                                      <a:rPr lang="zh-CN" sz="2000" b="0" i="1">
                                        <a:effectLst/>
                                        <a:latin typeface="Cambria Math" panose="02040503050406030204" pitchFamily="18" charset="0"/>
                                      </a:rPr>
                                    </m:ctrlPr>
                                  </m:sSubSupPr>
                                  <m:e>
                                    <m:r>
                                      <a:rPr lang="en-US" sz="2000" b="0" i="1" smtClean="0">
                                        <a:effectLst/>
                                        <a:latin typeface="Cambria Math" panose="02040503050406030204" pitchFamily="18" charset="0"/>
                                      </a:rPr>
                                      <m:t>92</m:t>
                                    </m:r>
                                  </m:e>
                                  <m:sub>
                                    <m:r>
                                      <a:rPr lang="en-US" sz="2000" b="0" smtClean="0">
                                        <a:effectLst/>
                                        <a:latin typeface="Cambria Math" panose="02040503050406030204" pitchFamily="18" charset="0"/>
                                      </a:rPr>
                                      <m:t>−</m:t>
                                    </m:r>
                                    <m:r>
                                      <a:rPr lang="en-US" sz="2000" b="0" i="1" smtClean="0">
                                        <a:effectLst/>
                                        <a:latin typeface="Cambria Math" panose="02040503050406030204" pitchFamily="18" charset="0"/>
                                      </a:rPr>
                                      <m:t>13</m:t>
                                    </m:r>
                                  </m:sub>
                                  <m:sup>
                                    <m:r>
                                      <a:rPr lang="en-US" sz="2000" b="0" smtClean="0">
                                        <a:effectLst/>
                                        <a:latin typeface="Cambria Math" panose="02040503050406030204" pitchFamily="18" charset="0"/>
                                      </a:rPr>
                                      <m:t>+</m:t>
                                    </m:r>
                                    <m:r>
                                      <a:rPr lang="en-US" sz="2000" b="0" i="1" smtClean="0">
                                        <a:effectLst/>
                                        <a:latin typeface="Cambria Math" panose="02040503050406030204" pitchFamily="18" charset="0"/>
                                      </a:rPr>
                                      <m:t>6</m:t>
                                    </m:r>
                                  </m:sup>
                                </m:sSubSup>
                              </m:oMath>
                            </m:oMathPara>
                          </a14:m>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unknown</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879602"/>
                      </a:ext>
                    </a:extLst>
                  </a:tr>
                  <a:tr h="603878">
                    <a:tc>
                      <a:txBody>
                        <a:bodyPr/>
                        <a:lstStyle/>
                        <a:p>
                          <a:pPr algn="ctr">
                            <a:lnSpc>
                              <a:spcPct val="150000"/>
                            </a:lnSpc>
                          </a:pPr>
                          <a:r>
                            <a:rPr lang="en-US" sz="2000" b="0" baseline="30000">
                              <a:effectLst/>
                              <a:latin typeface="Cambria" panose="02040503050406030204" pitchFamily="18" charset="0"/>
                              <a:ea typeface="Cambria" panose="02040503050406030204" pitchFamily="18" charset="0"/>
                            </a:rPr>
                            <a:t>67</a:t>
                          </a:r>
                          <a:r>
                            <a:rPr lang="en-US" sz="2000" b="0">
                              <a:effectLst/>
                              <a:latin typeface="Cambria" panose="02040503050406030204" pitchFamily="18" charset="0"/>
                              <a:ea typeface="Cambria" panose="02040503050406030204" pitchFamily="18" charset="0"/>
                            </a:rPr>
                            <a:t>Kr</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7</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4</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3</m:t>
                                </m:r>
                                <m:r>
                                  <a:rPr lang="en-US" sz="2000" b="0" smtClean="0">
                                    <a:effectLst/>
                                    <a:latin typeface="Cambria Math" panose="02040503050406030204" pitchFamily="18" charset="0"/>
                                  </a:rPr>
                                  <m:t>.</m:t>
                                </m:r>
                                <m:r>
                                  <a:rPr lang="en-US" sz="2000" b="0" i="1" smtClean="0">
                                    <a:effectLst/>
                                    <a:latin typeface="Cambria Math" panose="02040503050406030204" pitchFamily="18" charset="0"/>
                                  </a:rPr>
                                  <m:t>0</m:t>
                                </m:r>
                              </m:oMath>
                            </m:oMathPara>
                          </a14:m>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1690(17)</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37(14)</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3</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6875914"/>
                      </a:ext>
                    </a:extLst>
                  </a:tr>
                </a:tbl>
              </a:graphicData>
            </a:graphic>
          </p:graphicFrame>
        </mc:Choice>
        <mc:Fallback xmlns="">
          <p:graphicFrame>
            <p:nvGraphicFramePr>
              <p:cNvPr id="2" name="Table 1">
                <a:extLst>
                  <a:ext uri="{FF2B5EF4-FFF2-40B4-BE49-F238E27FC236}">
                    <a16:creationId xmlns:a16="http://schemas.microsoft.com/office/drawing/2014/main" id="{13EFD077-B61A-4458-8C07-00950B94CAB3}"/>
                  </a:ext>
                </a:extLst>
              </p:cNvPr>
              <p:cNvGraphicFramePr>
                <a:graphicFrameLocks noGrp="1"/>
              </p:cNvGraphicFramePr>
              <p:nvPr>
                <p:extLst>
                  <p:ext uri="{D42A27DB-BD31-4B8C-83A1-F6EECF244321}">
                    <p14:modId xmlns:p14="http://schemas.microsoft.com/office/powerpoint/2010/main" val="3802049354"/>
                  </p:ext>
                </p:extLst>
              </p:nvPr>
            </p:nvGraphicFramePr>
            <p:xfrm>
              <a:off x="0" y="409610"/>
              <a:ext cx="9144000" cy="3019390"/>
            </p:xfrm>
            <a:graphic>
              <a:graphicData uri="http://schemas.openxmlformats.org/drawingml/2006/table">
                <a:tbl>
                  <a:tblPr firstRow="1" firstCol="1" bandRow="1">
                    <a:tableStyleId>{3B4B98B0-60AC-42C2-AFA5-B58CD77FA1E5}</a:tableStyleId>
                  </a:tblPr>
                  <a:tblGrid>
                    <a:gridCol w="1653006">
                      <a:extLst>
                        <a:ext uri="{9D8B030D-6E8A-4147-A177-3AD203B41FA5}">
                          <a16:colId xmlns:a16="http://schemas.microsoft.com/office/drawing/2014/main" val="1574541976"/>
                        </a:ext>
                      </a:extLst>
                    </a:gridCol>
                    <a:gridCol w="1715583">
                      <a:extLst>
                        <a:ext uri="{9D8B030D-6E8A-4147-A177-3AD203B41FA5}">
                          <a16:colId xmlns:a16="http://schemas.microsoft.com/office/drawing/2014/main" val="3565301292"/>
                        </a:ext>
                      </a:extLst>
                    </a:gridCol>
                    <a:gridCol w="1705956">
                      <a:extLst>
                        <a:ext uri="{9D8B030D-6E8A-4147-A177-3AD203B41FA5}">
                          <a16:colId xmlns:a16="http://schemas.microsoft.com/office/drawing/2014/main" val="1975679390"/>
                        </a:ext>
                      </a:extLst>
                    </a:gridCol>
                    <a:gridCol w="1477789">
                      <a:extLst>
                        <a:ext uri="{9D8B030D-6E8A-4147-A177-3AD203B41FA5}">
                          <a16:colId xmlns:a16="http://schemas.microsoft.com/office/drawing/2014/main" val="1096838505"/>
                        </a:ext>
                      </a:extLst>
                    </a:gridCol>
                    <a:gridCol w="2591666">
                      <a:extLst>
                        <a:ext uri="{9D8B030D-6E8A-4147-A177-3AD203B41FA5}">
                          <a16:colId xmlns:a16="http://schemas.microsoft.com/office/drawing/2014/main" val="327859839"/>
                        </a:ext>
                      </a:extLst>
                    </a:gridCol>
                  </a:tblGrid>
                  <a:tr h="603878">
                    <a:tc>
                      <a:txBody>
                        <a:bodyPr/>
                        <a:lstStyle/>
                        <a:p>
                          <a:pPr algn="ctr">
                            <a:lnSpc>
                              <a:spcPct val="150000"/>
                            </a:lnSpc>
                          </a:pPr>
                          <a:r>
                            <a:rPr lang="en-US" sz="2000" b="0" dirty="0">
                              <a:effectLst/>
                              <a:latin typeface="Cambria" panose="02040503050406030204" pitchFamily="18" charset="0"/>
                              <a:ea typeface="Cambria" panose="02040503050406030204" pitchFamily="18" charset="0"/>
                            </a:rPr>
                            <a:t>2p emitter</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T</a:t>
                          </a:r>
                          <a:r>
                            <a:rPr lang="en-US" sz="2000" b="0" baseline="-25000" dirty="0">
                              <a:effectLst/>
                              <a:latin typeface="Cambria" panose="02040503050406030204" pitchFamily="18" charset="0"/>
                              <a:ea typeface="Cambria" panose="02040503050406030204" pitchFamily="18" charset="0"/>
                            </a:rPr>
                            <a:t>1/2</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ms</a:t>
                          </a:r>
                          <a:r>
                            <a:rPr lang="en-US" sz="2000" b="0" dirty="0">
                              <a:effectLst/>
                              <a:latin typeface="Cambria" panose="02040503050406030204" pitchFamily="18" charset="0"/>
                              <a:ea typeface="Cambria" panose="02040503050406030204" pitchFamily="18" charset="0"/>
                            </a:rPr>
                            <a:t>)</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E</a:t>
                          </a:r>
                          <a:r>
                            <a:rPr lang="en-US" sz="2000" b="0" baseline="-25000" dirty="0">
                              <a:effectLst/>
                              <a:latin typeface="Cambria" panose="02040503050406030204" pitchFamily="18" charset="0"/>
                              <a:ea typeface="Cambria" panose="02040503050406030204" pitchFamily="18" charset="0"/>
                            </a:rPr>
                            <a:t>2ptot</a:t>
                          </a:r>
                          <a:r>
                            <a:rPr lang="en-US" sz="2000" b="0" dirty="0">
                              <a:effectLst/>
                              <a:latin typeface="Cambria" panose="02040503050406030204" pitchFamily="18" charset="0"/>
                              <a:ea typeface="Cambria" panose="02040503050406030204" pitchFamily="18" charset="0"/>
                            </a:rPr>
                            <a:t> (keV)</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I</a:t>
                          </a:r>
                          <a:r>
                            <a:rPr lang="en-US" sz="2000" b="0" baseline="-25000" dirty="0">
                              <a:effectLst/>
                              <a:latin typeface="Cambria" panose="02040503050406030204" pitchFamily="18" charset="0"/>
                              <a:ea typeface="Cambria" panose="02040503050406030204" pitchFamily="18" charset="0"/>
                            </a:rPr>
                            <a:t>2p</a:t>
                          </a:r>
                          <a:r>
                            <a:rPr lang="en-US" sz="2000" b="0" dirty="0">
                              <a:effectLst/>
                              <a:latin typeface="Cambria" panose="02040503050406030204" pitchFamily="18" charset="0"/>
                              <a:ea typeface="Cambria" panose="02040503050406030204" pitchFamily="18" charset="0"/>
                            </a:rPr>
                            <a:t> (%)</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Full FRIB beam (</a:t>
                          </a:r>
                          <a:r>
                            <a:rPr lang="en-US" sz="2000" b="0" dirty="0" err="1">
                              <a:effectLst/>
                              <a:latin typeface="Cambria" panose="02040503050406030204" pitchFamily="18" charset="0"/>
                              <a:ea typeface="Cambria" panose="02040503050406030204" pitchFamily="18" charset="0"/>
                            </a:rPr>
                            <a:t>pps</a:t>
                          </a:r>
                          <a:r>
                            <a:rPr lang="en-US" sz="2000" b="0" dirty="0">
                              <a:effectLst/>
                              <a:latin typeface="Cambria" panose="02040503050406030204" pitchFamily="18" charset="0"/>
                              <a:ea typeface="Cambria" panose="02040503050406030204" pitchFamily="18" charset="0"/>
                            </a:rPr>
                            <a:t>)</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4602024"/>
                      </a:ext>
                    </a:extLst>
                  </a:tr>
                  <a:tr h="603878">
                    <a:tc>
                      <a:txBody>
                        <a:bodyPr/>
                        <a:lstStyle/>
                        <a:p>
                          <a:pPr algn="ctr">
                            <a:lnSpc>
                              <a:spcPct val="150000"/>
                            </a:lnSpc>
                          </a:pPr>
                          <a:r>
                            <a:rPr lang="en-US" sz="2000" b="0" baseline="30000" dirty="0">
                              <a:effectLst/>
                              <a:latin typeface="Cambria" panose="02040503050406030204" pitchFamily="18" charset="0"/>
                              <a:ea typeface="Cambria" panose="02040503050406030204" pitchFamily="18" charset="0"/>
                            </a:rPr>
                            <a:t>45</a:t>
                          </a:r>
                          <a:r>
                            <a:rPr lang="en-US" sz="2000" b="0" dirty="0">
                              <a:effectLst/>
                              <a:latin typeface="Cambria" panose="02040503050406030204" pitchFamily="18" charset="0"/>
                              <a:ea typeface="Cambria" panose="02040503050406030204" pitchFamily="18" charset="0"/>
                            </a:rPr>
                            <a:t>Fe</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96809" t="-101010" r="-336879" b="-309091"/>
                          </a:stretch>
                        </a:blip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1154(16)</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70(4)</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7.5</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741324"/>
                      </a:ext>
                    </a:extLst>
                  </a:tr>
                  <a:tr h="603878">
                    <a:tc>
                      <a:txBody>
                        <a:bodyPr/>
                        <a:lstStyle/>
                        <a:p>
                          <a:pPr algn="ctr">
                            <a:lnSpc>
                              <a:spcPct val="150000"/>
                            </a:lnSpc>
                          </a:pPr>
                          <a:r>
                            <a:rPr lang="en-US" sz="2000" b="0" baseline="30000">
                              <a:effectLst/>
                              <a:latin typeface="Cambria" panose="02040503050406030204" pitchFamily="18" charset="0"/>
                              <a:ea typeface="Cambria" panose="02040503050406030204" pitchFamily="18" charset="0"/>
                            </a:rPr>
                            <a:t>48</a:t>
                          </a:r>
                          <a:r>
                            <a:rPr lang="en-US" sz="2000" b="0">
                              <a:effectLst/>
                              <a:latin typeface="Cambria" panose="02040503050406030204" pitchFamily="18" charset="0"/>
                              <a:ea typeface="Cambria" panose="02040503050406030204" pitchFamily="18" charset="0"/>
                            </a:rPr>
                            <a:t>Ni</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96809" t="-199000" r="-336879" b="-206000"/>
                          </a:stretch>
                        </a:blip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1310(40)</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70(20)</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0.23</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6677581"/>
                      </a:ext>
                    </a:extLst>
                  </a:tr>
                  <a:tr h="603878">
                    <a:tc>
                      <a:txBody>
                        <a:bodyPr/>
                        <a:lstStyle/>
                        <a:p>
                          <a:pPr algn="ctr">
                            <a:lnSpc>
                              <a:spcPct val="150000"/>
                            </a:lnSpc>
                          </a:pPr>
                          <a:r>
                            <a:rPr lang="en-US" sz="2000" b="0" baseline="30000">
                              <a:effectLst/>
                              <a:latin typeface="Cambria" panose="02040503050406030204" pitchFamily="18" charset="0"/>
                              <a:ea typeface="Cambria" panose="02040503050406030204" pitchFamily="18" charset="0"/>
                            </a:rPr>
                            <a:t>54</a:t>
                          </a:r>
                          <a:r>
                            <a:rPr lang="en-US" sz="2000" b="0">
                              <a:effectLst/>
                              <a:latin typeface="Cambria" panose="02040503050406030204" pitchFamily="18" charset="0"/>
                              <a:ea typeface="Cambria" panose="02040503050406030204" pitchFamily="18" charset="0"/>
                            </a:rPr>
                            <a:t>Zn</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96809" t="-302020" r="-336879" b="-108081"/>
                          </a:stretch>
                        </a:blip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1480(20)</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343210" t="-302020" r="-176132" b="-108081"/>
                          </a:stretch>
                        </a:blipFill>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unknown</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879602"/>
                      </a:ext>
                    </a:extLst>
                  </a:tr>
                  <a:tr h="603878">
                    <a:tc>
                      <a:txBody>
                        <a:bodyPr/>
                        <a:lstStyle/>
                        <a:p>
                          <a:pPr algn="ctr">
                            <a:lnSpc>
                              <a:spcPct val="150000"/>
                            </a:lnSpc>
                          </a:pPr>
                          <a:r>
                            <a:rPr lang="en-US" sz="2000" b="0" baseline="30000">
                              <a:effectLst/>
                              <a:latin typeface="Cambria" panose="02040503050406030204" pitchFamily="18" charset="0"/>
                              <a:ea typeface="Cambria" panose="02040503050406030204" pitchFamily="18" charset="0"/>
                            </a:rPr>
                            <a:t>67</a:t>
                          </a:r>
                          <a:r>
                            <a:rPr lang="en-US" sz="2000" b="0">
                              <a:effectLst/>
                              <a:latin typeface="Cambria" panose="02040503050406030204" pitchFamily="18" charset="0"/>
                              <a:ea typeface="Cambria" panose="02040503050406030204" pitchFamily="18" charset="0"/>
                            </a:rPr>
                            <a:t>Kr</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96809" t="-402020" r="-336879" b="-8081"/>
                          </a:stretch>
                        </a:blipFill>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1690(17)</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a:effectLst/>
                              <a:latin typeface="Cambria" panose="02040503050406030204" pitchFamily="18" charset="0"/>
                              <a:ea typeface="Cambria" panose="02040503050406030204" pitchFamily="18" charset="0"/>
                            </a:rPr>
                            <a:t>37(14)</a:t>
                          </a:r>
                          <a:endParaRPr lang="zh-CN" sz="1800" b="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2000" b="0" dirty="0">
                              <a:effectLst/>
                              <a:latin typeface="Cambria" panose="02040503050406030204" pitchFamily="18" charset="0"/>
                              <a:ea typeface="Cambria" panose="02040503050406030204" pitchFamily="18" charset="0"/>
                            </a:rPr>
                            <a:t>3</a:t>
                          </a:r>
                          <a:endParaRPr lang="zh-CN" sz="1800" b="0" dirty="0">
                            <a:effectLst/>
                            <a:latin typeface="Cambria" panose="02040503050406030204" pitchFamily="18" charset="0"/>
                            <a:ea typeface="宋体" panose="02010600030101010101" pitchFamily="2" charset="-122"/>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6875914"/>
                      </a:ext>
                    </a:extLst>
                  </a:tr>
                </a:tbl>
              </a:graphicData>
            </a:graphic>
          </p:graphicFrame>
        </mc:Fallback>
      </mc:AlternateContent>
    </p:spTree>
    <p:extLst>
      <p:ext uri="{BB962C8B-B14F-4D97-AF65-F5344CB8AC3E}">
        <p14:creationId xmlns:p14="http://schemas.microsoft.com/office/powerpoint/2010/main" val="15962687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6B1CF9-F22D-499C-9556-FDD1C0A090C2}"/>
              </a:ext>
            </a:extLst>
          </p:cNvPr>
          <p:cNvPicPr>
            <a:picLocks noChangeAspect="1"/>
          </p:cNvPicPr>
          <p:nvPr/>
        </p:nvPicPr>
        <p:blipFill>
          <a:blip r:embed="rId3"/>
          <a:stretch>
            <a:fillRect/>
          </a:stretch>
        </p:blipFill>
        <p:spPr>
          <a:xfrm>
            <a:off x="1" y="0"/>
            <a:ext cx="6835733" cy="3429000"/>
          </a:xfrm>
          <a:prstGeom prst="rect">
            <a:avLst/>
          </a:prstGeom>
        </p:spPr>
      </p:pic>
      <p:pic>
        <p:nvPicPr>
          <p:cNvPr id="8" name="Picture 7">
            <a:extLst>
              <a:ext uri="{FF2B5EF4-FFF2-40B4-BE49-F238E27FC236}">
                <a16:creationId xmlns:a16="http://schemas.microsoft.com/office/drawing/2014/main" id="{01D5E8C0-8703-4524-9671-4125DAEE1818}"/>
              </a:ext>
            </a:extLst>
          </p:cNvPr>
          <p:cNvPicPr>
            <a:picLocks noChangeAspect="1"/>
          </p:cNvPicPr>
          <p:nvPr/>
        </p:nvPicPr>
        <p:blipFill>
          <a:blip r:embed="rId4"/>
          <a:stretch>
            <a:fillRect/>
          </a:stretch>
        </p:blipFill>
        <p:spPr>
          <a:xfrm>
            <a:off x="1" y="3544859"/>
            <a:ext cx="6835733" cy="3313141"/>
          </a:xfrm>
          <a:prstGeom prst="rect">
            <a:avLst/>
          </a:prstGeom>
        </p:spPr>
      </p:pic>
      <p:sp>
        <p:nvSpPr>
          <p:cNvPr id="9" name="TextBox 8">
            <a:extLst>
              <a:ext uri="{FF2B5EF4-FFF2-40B4-BE49-F238E27FC236}">
                <a16:creationId xmlns:a16="http://schemas.microsoft.com/office/drawing/2014/main" id="{C23EEA76-92FA-49D8-9C38-0071EFEBB144}"/>
              </a:ext>
            </a:extLst>
          </p:cNvPr>
          <p:cNvSpPr txBox="1"/>
          <p:nvPr/>
        </p:nvSpPr>
        <p:spPr>
          <a:xfrm>
            <a:off x="561975" y="323850"/>
            <a:ext cx="535724" cy="369332"/>
          </a:xfrm>
          <a:prstGeom prst="rect">
            <a:avLst/>
          </a:prstGeom>
          <a:noFill/>
        </p:spPr>
        <p:txBody>
          <a:bodyPr wrap="none" rtlCol="0">
            <a:spAutoFit/>
          </a:bodyPr>
          <a:lstStyle/>
          <a:p>
            <a:r>
              <a:rPr lang="en-US" altLang="zh-CN" dirty="0"/>
              <a:t>451</a:t>
            </a:r>
            <a:endParaRPr lang="zh-CN" altLang="en-US" dirty="0"/>
          </a:p>
        </p:txBody>
      </p:sp>
      <p:sp>
        <p:nvSpPr>
          <p:cNvPr id="10" name="TextBox 9">
            <a:extLst>
              <a:ext uri="{FF2B5EF4-FFF2-40B4-BE49-F238E27FC236}">
                <a16:creationId xmlns:a16="http://schemas.microsoft.com/office/drawing/2014/main" id="{C7DC8460-8DDC-4A6E-ACBD-01A81914AAA8}"/>
              </a:ext>
            </a:extLst>
          </p:cNvPr>
          <p:cNvSpPr txBox="1"/>
          <p:nvPr/>
        </p:nvSpPr>
        <p:spPr>
          <a:xfrm>
            <a:off x="600075" y="1017032"/>
            <a:ext cx="535724" cy="369332"/>
          </a:xfrm>
          <a:prstGeom prst="rect">
            <a:avLst/>
          </a:prstGeom>
          <a:noFill/>
        </p:spPr>
        <p:txBody>
          <a:bodyPr wrap="none" rtlCol="0">
            <a:spAutoFit/>
          </a:bodyPr>
          <a:lstStyle/>
          <a:p>
            <a:r>
              <a:rPr lang="en-US" altLang="zh-CN" dirty="0"/>
              <a:t>511</a:t>
            </a:r>
            <a:endParaRPr lang="zh-CN" altLang="en-US" dirty="0"/>
          </a:p>
        </p:txBody>
      </p:sp>
      <p:sp>
        <p:nvSpPr>
          <p:cNvPr id="11" name="TextBox 10">
            <a:extLst>
              <a:ext uri="{FF2B5EF4-FFF2-40B4-BE49-F238E27FC236}">
                <a16:creationId xmlns:a16="http://schemas.microsoft.com/office/drawing/2014/main" id="{52ECCE5D-CED8-4F7F-AC32-FC60952C26D6}"/>
              </a:ext>
            </a:extLst>
          </p:cNvPr>
          <p:cNvSpPr txBox="1"/>
          <p:nvPr/>
        </p:nvSpPr>
        <p:spPr>
          <a:xfrm>
            <a:off x="600075" y="3943350"/>
            <a:ext cx="535724" cy="369332"/>
          </a:xfrm>
          <a:prstGeom prst="rect">
            <a:avLst/>
          </a:prstGeom>
          <a:noFill/>
        </p:spPr>
        <p:txBody>
          <a:bodyPr wrap="none" rtlCol="0">
            <a:spAutoFit/>
          </a:bodyPr>
          <a:lstStyle/>
          <a:p>
            <a:r>
              <a:rPr lang="en-US" altLang="zh-CN" dirty="0"/>
              <a:t>511</a:t>
            </a:r>
            <a:endParaRPr lang="zh-CN" altLang="en-US" dirty="0"/>
          </a:p>
        </p:txBody>
      </p:sp>
      <p:cxnSp>
        <p:nvCxnSpPr>
          <p:cNvPr id="13" name="Straight Connector 12">
            <a:extLst>
              <a:ext uri="{FF2B5EF4-FFF2-40B4-BE49-F238E27FC236}">
                <a16:creationId xmlns:a16="http://schemas.microsoft.com/office/drawing/2014/main" id="{4298D52E-DBF1-4344-A11C-3A1801D9D989}"/>
              </a:ext>
            </a:extLst>
          </p:cNvPr>
          <p:cNvCxnSpPr>
            <a:cxnSpLocks/>
          </p:cNvCxnSpPr>
          <p:nvPr/>
        </p:nvCxnSpPr>
        <p:spPr>
          <a:xfrm>
            <a:off x="7516571" y="1723440"/>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0513E3EC-B6AD-41A6-BB40-0925FA7023C6}"/>
              </a:ext>
            </a:extLst>
          </p:cNvPr>
          <p:cNvCxnSpPr>
            <a:cxnSpLocks/>
          </p:cNvCxnSpPr>
          <p:nvPr/>
        </p:nvCxnSpPr>
        <p:spPr>
          <a:xfrm>
            <a:off x="7516571" y="497221"/>
            <a:ext cx="990600"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4BEB868E-F0D3-495D-AE46-AB77F43EE0D3}"/>
              </a:ext>
            </a:extLst>
          </p:cNvPr>
          <p:cNvSpPr txBox="1"/>
          <p:nvPr/>
        </p:nvSpPr>
        <p:spPr>
          <a:xfrm>
            <a:off x="7987645" y="708555"/>
            <a:ext cx="769006" cy="338554"/>
          </a:xfrm>
          <a:prstGeom prst="rect">
            <a:avLst/>
          </a:prstGeom>
          <a:noFill/>
        </p:spPr>
        <p:txBody>
          <a:bodyPr wrap="square" rtlCol="0">
            <a:spAutoFit/>
          </a:bodyPr>
          <a:lstStyle/>
          <a:p>
            <a:r>
              <a:rPr lang="en-US" altLang="zh-CN" sz="1600" dirty="0">
                <a:solidFill>
                  <a:srgbClr val="FF0000"/>
                </a:solidFill>
                <a:latin typeface="Cambria Math" panose="02040503050406030204" pitchFamily="18" charset="0"/>
                <a:ea typeface="Cambria Math" panose="02040503050406030204" pitchFamily="18" charset="0"/>
              </a:rPr>
              <a:t>7336</a:t>
            </a:r>
            <a:endParaRPr lang="zh-CN" altLang="en-US" sz="1400" dirty="0">
              <a:solidFill>
                <a:srgbClr val="FF0000"/>
              </a:solidFill>
              <a:latin typeface="Cambria Math" panose="02040503050406030204" pitchFamily="18" charset="0"/>
            </a:endParaRPr>
          </a:p>
        </p:txBody>
      </p:sp>
      <p:sp>
        <p:nvSpPr>
          <p:cNvPr id="16" name="TextBox 15">
            <a:extLst>
              <a:ext uri="{FF2B5EF4-FFF2-40B4-BE49-F238E27FC236}">
                <a16:creationId xmlns:a16="http://schemas.microsoft.com/office/drawing/2014/main" id="{00ECFED6-49C4-4B57-A2FB-07AF2262B380}"/>
              </a:ext>
            </a:extLst>
          </p:cNvPr>
          <p:cNvSpPr txBox="1"/>
          <p:nvPr/>
        </p:nvSpPr>
        <p:spPr>
          <a:xfrm>
            <a:off x="7674842" y="1814150"/>
            <a:ext cx="707642" cy="400110"/>
          </a:xfrm>
          <a:prstGeom prst="rect">
            <a:avLst/>
          </a:prstGeom>
          <a:noFill/>
        </p:spPr>
        <p:txBody>
          <a:bodyPr wrap="square" rtlCol="0">
            <a:spAutoFit/>
          </a:bodyPr>
          <a:lstStyle/>
          <a:p>
            <a:r>
              <a:rPr lang="en-US" altLang="zh-CN" sz="2000" baseline="30000" dirty="0">
                <a:latin typeface="Cambria Math" panose="02040503050406030204" pitchFamily="18" charset="0"/>
                <a:ea typeface="Cambria Math" panose="02040503050406030204" pitchFamily="18" charset="0"/>
              </a:rPr>
              <a:t>23</a:t>
            </a:r>
            <a:r>
              <a:rPr lang="en-US" altLang="zh-CN" sz="2000" dirty="0">
                <a:latin typeface="Cambria Math" panose="02040503050406030204" pitchFamily="18" charset="0"/>
                <a:ea typeface="Cambria Math" panose="02040503050406030204" pitchFamily="18" charset="0"/>
              </a:rPr>
              <a:t>Mg</a:t>
            </a:r>
            <a:endParaRPr lang="zh-CN" altLang="en-US" sz="2000" dirty="0">
              <a:latin typeface="Cambria Math" panose="02040503050406030204" pitchFamily="18" charset="0"/>
            </a:endParaRPr>
          </a:p>
        </p:txBody>
      </p:sp>
      <p:sp>
        <p:nvSpPr>
          <p:cNvPr id="17" name="TextBox 16">
            <a:extLst>
              <a:ext uri="{FF2B5EF4-FFF2-40B4-BE49-F238E27FC236}">
                <a16:creationId xmlns:a16="http://schemas.microsoft.com/office/drawing/2014/main" id="{B080EF34-D9B9-4475-B72F-685EC97BC70A}"/>
              </a:ext>
            </a:extLst>
          </p:cNvPr>
          <p:cNvSpPr txBox="1"/>
          <p:nvPr/>
        </p:nvSpPr>
        <p:spPr>
          <a:xfrm>
            <a:off x="8449159" y="323850"/>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7787</a:t>
            </a:r>
            <a:endParaRPr lang="zh-CN" altLang="en-US" sz="1600" dirty="0">
              <a:latin typeface="Cambria Math" panose="02040503050406030204" pitchFamily="18" charset="0"/>
            </a:endParaRPr>
          </a:p>
        </p:txBody>
      </p:sp>
      <p:sp>
        <p:nvSpPr>
          <p:cNvPr id="18" name="TextBox 17">
            <a:extLst>
              <a:ext uri="{FF2B5EF4-FFF2-40B4-BE49-F238E27FC236}">
                <a16:creationId xmlns:a16="http://schemas.microsoft.com/office/drawing/2014/main" id="{B43227FD-C81C-47E7-9380-6BF85AFF0CFF}"/>
              </a:ext>
            </a:extLst>
          </p:cNvPr>
          <p:cNvSpPr txBox="1"/>
          <p:nvPr/>
        </p:nvSpPr>
        <p:spPr>
          <a:xfrm>
            <a:off x="8449159" y="1554163"/>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19" name="TextBox 18">
            <a:extLst>
              <a:ext uri="{FF2B5EF4-FFF2-40B4-BE49-F238E27FC236}">
                <a16:creationId xmlns:a16="http://schemas.microsoft.com/office/drawing/2014/main" id="{F842F375-C184-46C8-8D66-2B5EB8CE9E71}"/>
              </a:ext>
            </a:extLst>
          </p:cNvPr>
          <p:cNvSpPr txBox="1"/>
          <p:nvPr/>
        </p:nvSpPr>
        <p:spPr>
          <a:xfrm>
            <a:off x="7001566" y="1543050"/>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3/2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20" name="TextBox 19">
            <a:extLst>
              <a:ext uri="{FF2B5EF4-FFF2-40B4-BE49-F238E27FC236}">
                <a16:creationId xmlns:a16="http://schemas.microsoft.com/office/drawing/2014/main" id="{F8A1A5B4-0035-442B-974F-0EE09B7CE6E8}"/>
              </a:ext>
            </a:extLst>
          </p:cNvPr>
          <p:cNvSpPr txBox="1"/>
          <p:nvPr/>
        </p:nvSpPr>
        <p:spPr>
          <a:xfrm>
            <a:off x="6997045" y="323850"/>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21" name="Straight Connector 20">
            <a:extLst>
              <a:ext uri="{FF2B5EF4-FFF2-40B4-BE49-F238E27FC236}">
                <a16:creationId xmlns:a16="http://schemas.microsoft.com/office/drawing/2014/main" id="{A6B25A76-AC01-49C6-AA19-E3F3CF99BEEC}"/>
              </a:ext>
            </a:extLst>
          </p:cNvPr>
          <p:cNvCxnSpPr>
            <a:cxnSpLocks/>
          </p:cNvCxnSpPr>
          <p:nvPr/>
        </p:nvCxnSpPr>
        <p:spPr>
          <a:xfrm>
            <a:off x="7516571" y="1319999"/>
            <a:ext cx="990600" cy="0"/>
          </a:xfrm>
          <a:prstGeom prst="line">
            <a:avLst/>
          </a:prstGeom>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290FC348-5A3E-42C0-8200-EB87E148E93C}"/>
              </a:ext>
            </a:extLst>
          </p:cNvPr>
          <p:cNvSpPr txBox="1"/>
          <p:nvPr/>
        </p:nvSpPr>
        <p:spPr>
          <a:xfrm>
            <a:off x="8449159" y="1146403"/>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451</a:t>
            </a:r>
            <a:endParaRPr lang="zh-CN" altLang="en-US" sz="1600" dirty="0">
              <a:latin typeface="Cambria Math" panose="02040503050406030204" pitchFamily="18" charset="0"/>
            </a:endParaRPr>
          </a:p>
        </p:txBody>
      </p:sp>
      <p:cxnSp>
        <p:nvCxnSpPr>
          <p:cNvPr id="23" name="Straight Arrow Connector 22">
            <a:extLst>
              <a:ext uri="{FF2B5EF4-FFF2-40B4-BE49-F238E27FC236}">
                <a16:creationId xmlns:a16="http://schemas.microsoft.com/office/drawing/2014/main" id="{BB4108A7-E164-4141-B578-5EAF4A8C4839}"/>
              </a:ext>
            </a:extLst>
          </p:cNvPr>
          <p:cNvCxnSpPr>
            <a:cxnSpLocks/>
          </p:cNvCxnSpPr>
          <p:nvPr/>
        </p:nvCxnSpPr>
        <p:spPr>
          <a:xfrm>
            <a:off x="7987645" y="522621"/>
            <a:ext cx="0" cy="797378"/>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24" name="TextBox 23">
            <a:extLst>
              <a:ext uri="{FF2B5EF4-FFF2-40B4-BE49-F238E27FC236}">
                <a16:creationId xmlns:a16="http://schemas.microsoft.com/office/drawing/2014/main" id="{4450C8AB-3611-4A21-896A-2ABF253DE42C}"/>
              </a:ext>
            </a:extLst>
          </p:cNvPr>
          <p:cNvSpPr txBox="1"/>
          <p:nvPr/>
        </p:nvSpPr>
        <p:spPr>
          <a:xfrm>
            <a:off x="7001566" y="1146403"/>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25" name="TextBox 24">
            <a:extLst>
              <a:ext uri="{FF2B5EF4-FFF2-40B4-BE49-F238E27FC236}">
                <a16:creationId xmlns:a16="http://schemas.microsoft.com/office/drawing/2014/main" id="{A5FD72A8-0CDB-4850-B428-0F88F746ED7B}"/>
              </a:ext>
            </a:extLst>
          </p:cNvPr>
          <p:cNvSpPr txBox="1"/>
          <p:nvPr/>
        </p:nvSpPr>
        <p:spPr>
          <a:xfrm>
            <a:off x="4671260" y="1481548"/>
            <a:ext cx="1491114" cy="369332"/>
          </a:xfrm>
          <a:prstGeom prst="rect">
            <a:avLst/>
          </a:prstGeom>
          <a:noFill/>
        </p:spPr>
        <p:txBody>
          <a:bodyPr wrap="none" rtlCol="0">
            <a:spAutoFit/>
          </a:bodyPr>
          <a:lstStyle/>
          <a:p>
            <a:r>
              <a:rPr lang="en-US" altLang="zh-CN" dirty="0"/>
              <a:t>7336 +DS-511</a:t>
            </a:r>
            <a:endParaRPr lang="zh-CN" altLang="en-US" dirty="0"/>
          </a:p>
        </p:txBody>
      </p:sp>
      <p:sp>
        <p:nvSpPr>
          <p:cNvPr id="26" name="TextBox 25">
            <a:extLst>
              <a:ext uri="{FF2B5EF4-FFF2-40B4-BE49-F238E27FC236}">
                <a16:creationId xmlns:a16="http://schemas.microsoft.com/office/drawing/2014/main" id="{957FCD19-3458-4E3D-AC60-E31A3BDB5D05}"/>
              </a:ext>
            </a:extLst>
          </p:cNvPr>
          <p:cNvSpPr txBox="1"/>
          <p:nvPr/>
        </p:nvSpPr>
        <p:spPr>
          <a:xfrm>
            <a:off x="5673927" y="1177863"/>
            <a:ext cx="1016625" cy="369332"/>
          </a:xfrm>
          <a:prstGeom prst="rect">
            <a:avLst/>
          </a:prstGeom>
          <a:noFill/>
        </p:spPr>
        <p:txBody>
          <a:bodyPr wrap="none" rtlCol="0">
            <a:spAutoFit/>
          </a:bodyPr>
          <a:lstStyle/>
          <a:p>
            <a:r>
              <a:rPr lang="en-US" altLang="zh-CN" dirty="0"/>
              <a:t>7336+DS</a:t>
            </a:r>
            <a:endParaRPr lang="zh-CN" altLang="en-US" dirty="0"/>
          </a:p>
        </p:txBody>
      </p:sp>
      <p:sp>
        <p:nvSpPr>
          <p:cNvPr id="27" name="TextBox 26">
            <a:extLst>
              <a:ext uri="{FF2B5EF4-FFF2-40B4-BE49-F238E27FC236}">
                <a16:creationId xmlns:a16="http://schemas.microsoft.com/office/drawing/2014/main" id="{862CA9CD-3C5D-459A-BE42-351136449F24}"/>
              </a:ext>
            </a:extLst>
          </p:cNvPr>
          <p:cNvSpPr txBox="1"/>
          <p:nvPr/>
        </p:nvSpPr>
        <p:spPr>
          <a:xfrm>
            <a:off x="6194584" y="2147942"/>
            <a:ext cx="1535998" cy="369332"/>
          </a:xfrm>
          <a:prstGeom prst="rect">
            <a:avLst/>
          </a:prstGeom>
          <a:noFill/>
        </p:spPr>
        <p:txBody>
          <a:bodyPr wrap="none" rtlCol="0">
            <a:spAutoFit/>
          </a:bodyPr>
          <a:lstStyle/>
          <a:p>
            <a:r>
              <a:rPr lang="en-US" altLang="zh-CN" dirty="0"/>
              <a:t>7336 +DS+451</a:t>
            </a:r>
            <a:endParaRPr lang="zh-CN" altLang="en-US" dirty="0"/>
          </a:p>
        </p:txBody>
      </p:sp>
      <p:cxnSp>
        <p:nvCxnSpPr>
          <p:cNvPr id="28" name="Straight Arrow Connector 27">
            <a:extLst>
              <a:ext uri="{FF2B5EF4-FFF2-40B4-BE49-F238E27FC236}">
                <a16:creationId xmlns:a16="http://schemas.microsoft.com/office/drawing/2014/main" id="{D9D5B146-309B-4528-B188-28B913E8BC75}"/>
              </a:ext>
            </a:extLst>
          </p:cNvPr>
          <p:cNvCxnSpPr>
            <a:cxnSpLocks/>
          </p:cNvCxnSpPr>
          <p:nvPr/>
        </p:nvCxnSpPr>
        <p:spPr>
          <a:xfrm>
            <a:off x="7987645" y="1319999"/>
            <a:ext cx="0" cy="403441"/>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30" name="TextBox 29">
            <a:extLst>
              <a:ext uri="{FF2B5EF4-FFF2-40B4-BE49-F238E27FC236}">
                <a16:creationId xmlns:a16="http://schemas.microsoft.com/office/drawing/2014/main" id="{EDAB2B29-2D1D-4686-A313-5365178B2CC0}"/>
              </a:ext>
            </a:extLst>
          </p:cNvPr>
          <p:cNvSpPr txBox="1"/>
          <p:nvPr/>
        </p:nvSpPr>
        <p:spPr>
          <a:xfrm>
            <a:off x="5155241" y="4687737"/>
            <a:ext cx="1438214" cy="369332"/>
          </a:xfrm>
          <a:prstGeom prst="rect">
            <a:avLst/>
          </a:prstGeom>
          <a:noFill/>
        </p:spPr>
        <p:txBody>
          <a:bodyPr wrap="none" rtlCol="0">
            <a:spAutoFit/>
          </a:bodyPr>
          <a:lstStyle/>
          <a:p>
            <a:r>
              <a:rPr lang="en-US" altLang="zh-CN" dirty="0"/>
              <a:t>7787+DS-511</a:t>
            </a:r>
            <a:endParaRPr lang="zh-CN" altLang="en-US" dirty="0"/>
          </a:p>
        </p:txBody>
      </p:sp>
      <p:sp>
        <p:nvSpPr>
          <p:cNvPr id="31" name="TextBox 30">
            <a:extLst>
              <a:ext uri="{FF2B5EF4-FFF2-40B4-BE49-F238E27FC236}">
                <a16:creationId xmlns:a16="http://schemas.microsoft.com/office/drawing/2014/main" id="{9E22B5E2-95F7-42DA-B90A-66C739F6A8DF}"/>
              </a:ext>
            </a:extLst>
          </p:cNvPr>
          <p:cNvSpPr txBox="1"/>
          <p:nvPr/>
        </p:nvSpPr>
        <p:spPr>
          <a:xfrm>
            <a:off x="6083408" y="4445389"/>
            <a:ext cx="1016625" cy="369332"/>
          </a:xfrm>
          <a:prstGeom prst="rect">
            <a:avLst/>
          </a:prstGeom>
          <a:noFill/>
        </p:spPr>
        <p:txBody>
          <a:bodyPr wrap="none" rtlCol="0">
            <a:spAutoFit/>
          </a:bodyPr>
          <a:lstStyle/>
          <a:p>
            <a:r>
              <a:rPr lang="en-US" altLang="zh-CN" dirty="0"/>
              <a:t>7787+DS</a:t>
            </a:r>
            <a:endParaRPr lang="zh-CN" altLang="en-US" dirty="0"/>
          </a:p>
        </p:txBody>
      </p:sp>
      <p:cxnSp>
        <p:nvCxnSpPr>
          <p:cNvPr id="33" name="Straight Connector 32">
            <a:extLst>
              <a:ext uri="{FF2B5EF4-FFF2-40B4-BE49-F238E27FC236}">
                <a16:creationId xmlns:a16="http://schemas.microsoft.com/office/drawing/2014/main" id="{75FC11C3-9F2C-4E77-BA2A-9B616FD05306}"/>
              </a:ext>
            </a:extLst>
          </p:cNvPr>
          <p:cNvCxnSpPr>
            <a:cxnSpLocks/>
          </p:cNvCxnSpPr>
          <p:nvPr/>
        </p:nvCxnSpPr>
        <p:spPr>
          <a:xfrm>
            <a:off x="7519695" y="5233125"/>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75D62365-3FB2-4A03-8C4F-4A3560E0E458}"/>
              </a:ext>
            </a:extLst>
          </p:cNvPr>
          <p:cNvCxnSpPr>
            <a:cxnSpLocks/>
          </p:cNvCxnSpPr>
          <p:nvPr/>
        </p:nvCxnSpPr>
        <p:spPr>
          <a:xfrm>
            <a:off x="7519695" y="4006906"/>
            <a:ext cx="990600" cy="0"/>
          </a:xfrm>
          <a:prstGeom prst="line">
            <a:avLst/>
          </a:prstGeom>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8975674E-9F70-479A-8CFF-E6CA196C4642}"/>
              </a:ext>
            </a:extLst>
          </p:cNvPr>
          <p:cNvSpPr txBox="1"/>
          <p:nvPr/>
        </p:nvSpPr>
        <p:spPr>
          <a:xfrm>
            <a:off x="7677966" y="5323835"/>
            <a:ext cx="707642" cy="400110"/>
          </a:xfrm>
          <a:prstGeom prst="rect">
            <a:avLst/>
          </a:prstGeom>
          <a:noFill/>
        </p:spPr>
        <p:txBody>
          <a:bodyPr wrap="square" rtlCol="0">
            <a:spAutoFit/>
          </a:bodyPr>
          <a:lstStyle/>
          <a:p>
            <a:r>
              <a:rPr lang="en-US" altLang="zh-CN" sz="2000" baseline="30000" dirty="0">
                <a:latin typeface="Cambria Math" panose="02040503050406030204" pitchFamily="18" charset="0"/>
                <a:ea typeface="Cambria Math" panose="02040503050406030204" pitchFamily="18" charset="0"/>
              </a:rPr>
              <a:t>23</a:t>
            </a:r>
            <a:r>
              <a:rPr lang="en-US" altLang="zh-CN" sz="2000" dirty="0">
                <a:latin typeface="Cambria Math" panose="02040503050406030204" pitchFamily="18" charset="0"/>
                <a:ea typeface="Cambria Math" panose="02040503050406030204" pitchFamily="18" charset="0"/>
              </a:rPr>
              <a:t>Mg</a:t>
            </a:r>
            <a:endParaRPr lang="zh-CN" altLang="en-US" sz="2000" dirty="0">
              <a:latin typeface="Cambria Math" panose="02040503050406030204" pitchFamily="18" charset="0"/>
            </a:endParaRPr>
          </a:p>
        </p:txBody>
      </p:sp>
      <p:sp>
        <p:nvSpPr>
          <p:cNvPr id="37" name="TextBox 36">
            <a:extLst>
              <a:ext uri="{FF2B5EF4-FFF2-40B4-BE49-F238E27FC236}">
                <a16:creationId xmlns:a16="http://schemas.microsoft.com/office/drawing/2014/main" id="{D451D04A-4B73-4515-B7CF-36A91F15CBFB}"/>
              </a:ext>
            </a:extLst>
          </p:cNvPr>
          <p:cNvSpPr txBox="1"/>
          <p:nvPr/>
        </p:nvSpPr>
        <p:spPr>
          <a:xfrm>
            <a:off x="8452283" y="3833535"/>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7787</a:t>
            </a:r>
            <a:endParaRPr lang="zh-CN" altLang="en-US" sz="1600" dirty="0">
              <a:latin typeface="Cambria Math" panose="02040503050406030204" pitchFamily="18" charset="0"/>
            </a:endParaRPr>
          </a:p>
        </p:txBody>
      </p:sp>
      <p:sp>
        <p:nvSpPr>
          <p:cNvPr id="38" name="TextBox 37">
            <a:extLst>
              <a:ext uri="{FF2B5EF4-FFF2-40B4-BE49-F238E27FC236}">
                <a16:creationId xmlns:a16="http://schemas.microsoft.com/office/drawing/2014/main" id="{0846A2F0-4DB9-4C6F-94BD-0AF4C1CB8854}"/>
              </a:ext>
            </a:extLst>
          </p:cNvPr>
          <p:cNvSpPr txBox="1"/>
          <p:nvPr/>
        </p:nvSpPr>
        <p:spPr>
          <a:xfrm>
            <a:off x="8452283" y="5063848"/>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39" name="TextBox 38">
            <a:extLst>
              <a:ext uri="{FF2B5EF4-FFF2-40B4-BE49-F238E27FC236}">
                <a16:creationId xmlns:a16="http://schemas.microsoft.com/office/drawing/2014/main" id="{EB3B0220-60F2-4A2B-96D1-670A099BFE8D}"/>
              </a:ext>
            </a:extLst>
          </p:cNvPr>
          <p:cNvSpPr txBox="1"/>
          <p:nvPr/>
        </p:nvSpPr>
        <p:spPr>
          <a:xfrm>
            <a:off x="7004690" y="5052735"/>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3/2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40" name="TextBox 39">
            <a:extLst>
              <a:ext uri="{FF2B5EF4-FFF2-40B4-BE49-F238E27FC236}">
                <a16:creationId xmlns:a16="http://schemas.microsoft.com/office/drawing/2014/main" id="{027E0937-354D-4DC8-9330-ED6162ED5B41}"/>
              </a:ext>
            </a:extLst>
          </p:cNvPr>
          <p:cNvSpPr txBox="1"/>
          <p:nvPr/>
        </p:nvSpPr>
        <p:spPr>
          <a:xfrm>
            <a:off x="7000169" y="3833535"/>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41" name="Straight Connector 40">
            <a:extLst>
              <a:ext uri="{FF2B5EF4-FFF2-40B4-BE49-F238E27FC236}">
                <a16:creationId xmlns:a16="http://schemas.microsoft.com/office/drawing/2014/main" id="{1806669B-98A3-4C5A-9994-902219CC03CF}"/>
              </a:ext>
            </a:extLst>
          </p:cNvPr>
          <p:cNvCxnSpPr>
            <a:cxnSpLocks/>
          </p:cNvCxnSpPr>
          <p:nvPr/>
        </p:nvCxnSpPr>
        <p:spPr>
          <a:xfrm>
            <a:off x="7519695" y="4829684"/>
            <a:ext cx="990600" cy="0"/>
          </a:xfrm>
          <a:prstGeom prst="line">
            <a:avLst/>
          </a:prstGeom>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D30F75F9-1024-4D70-9A85-1C811443FDA0}"/>
              </a:ext>
            </a:extLst>
          </p:cNvPr>
          <p:cNvSpPr txBox="1"/>
          <p:nvPr/>
        </p:nvSpPr>
        <p:spPr>
          <a:xfrm>
            <a:off x="8452283" y="4656088"/>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451</a:t>
            </a:r>
            <a:endParaRPr lang="zh-CN" altLang="en-US" sz="1600" dirty="0">
              <a:latin typeface="Cambria Math" panose="02040503050406030204" pitchFamily="18" charset="0"/>
            </a:endParaRPr>
          </a:p>
        </p:txBody>
      </p:sp>
      <p:cxnSp>
        <p:nvCxnSpPr>
          <p:cNvPr id="43" name="Straight Arrow Connector 42">
            <a:extLst>
              <a:ext uri="{FF2B5EF4-FFF2-40B4-BE49-F238E27FC236}">
                <a16:creationId xmlns:a16="http://schemas.microsoft.com/office/drawing/2014/main" id="{F7C6E00F-4299-4925-9BFF-2FA560DC9B09}"/>
              </a:ext>
            </a:extLst>
          </p:cNvPr>
          <p:cNvCxnSpPr>
            <a:cxnSpLocks/>
          </p:cNvCxnSpPr>
          <p:nvPr/>
        </p:nvCxnSpPr>
        <p:spPr>
          <a:xfrm>
            <a:off x="7990769" y="4032306"/>
            <a:ext cx="0" cy="1200819"/>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44" name="TextBox 43">
            <a:extLst>
              <a:ext uri="{FF2B5EF4-FFF2-40B4-BE49-F238E27FC236}">
                <a16:creationId xmlns:a16="http://schemas.microsoft.com/office/drawing/2014/main" id="{9BCCCB1C-6C98-4731-93B1-826F9FD5B48B}"/>
              </a:ext>
            </a:extLst>
          </p:cNvPr>
          <p:cNvSpPr txBox="1"/>
          <p:nvPr/>
        </p:nvSpPr>
        <p:spPr>
          <a:xfrm>
            <a:off x="7004690" y="4656088"/>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47" name="TextBox 46">
            <a:extLst>
              <a:ext uri="{FF2B5EF4-FFF2-40B4-BE49-F238E27FC236}">
                <a16:creationId xmlns:a16="http://schemas.microsoft.com/office/drawing/2014/main" id="{20F8D2E5-1423-4047-8C35-014DCAE3E138}"/>
              </a:ext>
            </a:extLst>
          </p:cNvPr>
          <p:cNvSpPr txBox="1"/>
          <p:nvPr/>
        </p:nvSpPr>
        <p:spPr>
          <a:xfrm>
            <a:off x="7973116" y="1330151"/>
            <a:ext cx="769006" cy="338554"/>
          </a:xfrm>
          <a:prstGeom prst="rect">
            <a:avLst/>
          </a:prstGeom>
          <a:noFill/>
        </p:spPr>
        <p:txBody>
          <a:bodyPr wrap="square" rtlCol="0">
            <a:spAutoFit/>
          </a:bodyPr>
          <a:lstStyle/>
          <a:p>
            <a:r>
              <a:rPr lang="en-US" altLang="zh-CN" sz="1600" dirty="0">
                <a:solidFill>
                  <a:srgbClr val="FF0000"/>
                </a:solidFill>
                <a:latin typeface="Cambria Math" panose="02040503050406030204" pitchFamily="18" charset="0"/>
                <a:ea typeface="Cambria Math" panose="02040503050406030204" pitchFamily="18" charset="0"/>
              </a:rPr>
              <a:t>451</a:t>
            </a:r>
            <a:endParaRPr lang="zh-CN" altLang="en-US" sz="1400" dirty="0">
              <a:solidFill>
                <a:srgbClr val="FF0000"/>
              </a:solidFill>
              <a:latin typeface="Cambria Math" panose="02040503050406030204" pitchFamily="18" charset="0"/>
            </a:endParaRPr>
          </a:p>
        </p:txBody>
      </p:sp>
      <p:sp>
        <p:nvSpPr>
          <p:cNvPr id="48" name="TextBox 47">
            <a:extLst>
              <a:ext uri="{FF2B5EF4-FFF2-40B4-BE49-F238E27FC236}">
                <a16:creationId xmlns:a16="http://schemas.microsoft.com/office/drawing/2014/main" id="{E954C54E-ADC1-4A6C-AC24-AD9FD8276A20}"/>
              </a:ext>
            </a:extLst>
          </p:cNvPr>
          <p:cNvSpPr txBox="1"/>
          <p:nvPr/>
        </p:nvSpPr>
        <p:spPr>
          <a:xfrm>
            <a:off x="7979928" y="4328648"/>
            <a:ext cx="769006" cy="338554"/>
          </a:xfrm>
          <a:prstGeom prst="rect">
            <a:avLst/>
          </a:prstGeom>
          <a:noFill/>
        </p:spPr>
        <p:txBody>
          <a:bodyPr wrap="square" rtlCol="0">
            <a:spAutoFit/>
          </a:bodyPr>
          <a:lstStyle/>
          <a:p>
            <a:r>
              <a:rPr lang="en-US" altLang="zh-CN" sz="1600" dirty="0">
                <a:solidFill>
                  <a:srgbClr val="FF0000"/>
                </a:solidFill>
                <a:latin typeface="Cambria Math" panose="02040503050406030204" pitchFamily="18" charset="0"/>
                <a:ea typeface="Cambria Math" panose="02040503050406030204" pitchFamily="18" charset="0"/>
              </a:rPr>
              <a:t>7787</a:t>
            </a:r>
            <a:endParaRPr lang="zh-CN" altLang="en-US" sz="1400" dirty="0">
              <a:solidFill>
                <a:srgbClr val="FF0000"/>
              </a:solidFill>
              <a:latin typeface="Cambria Math" panose="02040503050406030204" pitchFamily="18" charset="0"/>
            </a:endParaRPr>
          </a:p>
        </p:txBody>
      </p:sp>
      <p:sp>
        <p:nvSpPr>
          <p:cNvPr id="2" name="TextBox 1">
            <a:extLst>
              <a:ext uri="{FF2B5EF4-FFF2-40B4-BE49-F238E27FC236}">
                <a16:creationId xmlns:a16="http://schemas.microsoft.com/office/drawing/2014/main" id="{065790B8-4674-4D6F-9FC9-8ABA5ECFA5D7}"/>
              </a:ext>
            </a:extLst>
          </p:cNvPr>
          <p:cNvSpPr txBox="1"/>
          <p:nvPr/>
        </p:nvSpPr>
        <p:spPr>
          <a:xfrm>
            <a:off x="7644236" y="5890720"/>
            <a:ext cx="778868" cy="369332"/>
          </a:xfrm>
          <a:prstGeom prst="rect">
            <a:avLst/>
          </a:prstGeom>
          <a:noFill/>
        </p:spPr>
        <p:txBody>
          <a:bodyPr wrap="none" rtlCol="0">
            <a:spAutoFit/>
          </a:bodyPr>
          <a:lstStyle/>
          <a:p>
            <a:r>
              <a:rPr lang="en-US" altLang="zh-CN" dirty="0"/>
              <a:t>wrong</a:t>
            </a:r>
            <a:endParaRPr lang="zh-CN" altLang="en-US" dirty="0"/>
          </a:p>
        </p:txBody>
      </p:sp>
    </p:spTree>
    <p:extLst>
      <p:ext uri="{BB962C8B-B14F-4D97-AF65-F5344CB8AC3E}">
        <p14:creationId xmlns:p14="http://schemas.microsoft.com/office/powerpoint/2010/main" val="2064282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066B34-FF4B-4574-A822-E5FCA6FACF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45" r="8994"/>
          <a:stretch/>
        </p:blipFill>
        <p:spPr>
          <a:xfrm>
            <a:off x="0" y="2351314"/>
            <a:ext cx="4571999" cy="3146079"/>
          </a:xfrm>
          <a:prstGeom prst="rect">
            <a:avLst/>
          </a:prstGeom>
        </p:spPr>
      </p:pic>
      <p:pic>
        <p:nvPicPr>
          <p:cNvPr id="12" name="Picture 11">
            <a:extLst>
              <a:ext uri="{FF2B5EF4-FFF2-40B4-BE49-F238E27FC236}">
                <a16:creationId xmlns:a16="http://schemas.microsoft.com/office/drawing/2014/main" id="{B9531DCD-D992-446E-ABBD-0B1233BC06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86" t="15590" r="12286" b="10940"/>
          <a:stretch/>
        </p:blipFill>
        <p:spPr>
          <a:xfrm>
            <a:off x="0" y="0"/>
            <a:ext cx="4572000" cy="2351314"/>
          </a:xfrm>
          <a:prstGeom prst="rect">
            <a:avLst/>
          </a:prstGeom>
        </p:spPr>
      </p:pic>
      <p:pic>
        <p:nvPicPr>
          <p:cNvPr id="14" name="Picture 13">
            <a:extLst>
              <a:ext uri="{FF2B5EF4-FFF2-40B4-BE49-F238E27FC236}">
                <a16:creationId xmlns:a16="http://schemas.microsoft.com/office/drawing/2014/main" id="{6BAB2A7A-8E92-4ECE-A46D-29C5CFFC1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86" t="17000" r="29143" b="7857"/>
          <a:stretch/>
        </p:blipFill>
        <p:spPr>
          <a:xfrm>
            <a:off x="4571999" y="0"/>
            <a:ext cx="2065223" cy="2011680"/>
          </a:xfrm>
          <a:prstGeom prst="rect">
            <a:avLst/>
          </a:prstGeom>
        </p:spPr>
      </p:pic>
      <p:sp>
        <p:nvSpPr>
          <p:cNvPr id="9" name="TextBox 8">
            <a:extLst>
              <a:ext uri="{FF2B5EF4-FFF2-40B4-BE49-F238E27FC236}">
                <a16:creationId xmlns:a16="http://schemas.microsoft.com/office/drawing/2014/main" id="{F59EC854-ACB1-4DB0-A85C-2027B3CC8D23}"/>
              </a:ext>
            </a:extLst>
          </p:cNvPr>
          <p:cNvSpPr txBox="1"/>
          <p:nvPr/>
        </p:nvSpPr>
        <p:spPr>
          <a:xfrm>
            <a:off x="1326293" y="5497393"/>
            <a:ext cx="2656753" cy="369332"/>
          </a:xfrm>
          <a:prstGeom prst="rect">
            <a:avLst/>
          </a:prstGeom>
          <a:noFill/>
        </p:spPr>
        <p:txBody>
          <a:bodyPr wrap="none" rtlCol="0">
            <a:spAutoFit/>
          </a:bodyPr>
          <a:lstStyle/>
          <a:p>
            <a:r>
              <a:rPr lang="en-US" altLang="zh-CN" dirty="0"/>
              <a:t>Mesytec cabling collection</a:t>
            </a:r>
            <a:endParaRPr lang="zh-CN" altLang="en-US" dirty="0"/>
          </a:p>
        </p:txBody>
      </p:sp>
    </p:spTree>
    <p:extLst>
      <p:ext uri="{BB962C8B-B14F-4D97-AF65-F5344CB8AC3E}">
        <p14:creationId xmlns:p14="http://schemas.microsoft.com/office/powerpoint/2010/main" val="8054634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E37C0-6A47-46D5-B1DF-80BB34FAB984}"/>
              </a:ext>
            </a:extLst>
          </p:cNvPr>
          <p:cNvPicPr>
            <a:picLocks noChangeAspect="1"/>
          </p:cNvPicPr>
          <p:nvPr/>
        </p:nvPicPr>
        <p:blipFill>
          <a:blip r:embed="rId3"/>
          <a:stretch>
            <a:fillRect/>
          </a:stretch>
        </p:blipFill>
        <p:spPr>
          <a:xfrm>
            <a:off x="4572000" y="12"/>
            <a:ext cx="4572000" cy="3117274"/>
          </a:xfrm>
          <a:prstGeom prst="rect">
            <a:avLst/>
          </a:prstGeom>
        </p:spPr>
      </p:pic>
      <p:pic>
        <p:nvPicPr>
          <p:cNvPr id="5" name="Picture 4">
            <a:extLst>
              <a:ext uri="{FF2B5EF4-FFF2-40B4-BE49-F238E27FC236}">
                <a16:creationId xmlns:a16="http://schemas.microsoft.com/office/drawing/2014/main" id="{6419CDB0-1E78-48B2-99BF-08C2F2B97395}"/>
              </a:ext>
            </a:extLst>
          </p:cNvPr>
          <p:cNvPicPr>
            <a:picLocks noChangeAspect="1"/>
          </p:cNvPicPr>
          <p:nvPr/>
        </p:nvPicPr>
        <p:blipFill>
          <a:blip r:embed="rId4"/>
          <a:stretch>
            <a:fillRect/>
          </a:stretch>
        </p:blipFill>
        <p:spPr>
          <a:xfrm>
            <a:off x="0" y="8"/>
            <a:ext cx="4572000" cy="3117278"/>
          </a:xfrm>
          <a:prstGeom prst="rect">
            <a:avLst/>
          </a:prstGeom>
        </p:spPr>
      </p:pic>
      <p:sp>
        <p:nvSpPr>
          <p:cNvPr id="7" name="TextBox 6">
            <a:extLst>
              <a:ext uri="{FF2B5EF4-FFF2-40B4-BE49-F238E27FC236}">
                <a16:creationId xmlns:a16="http://schemas.microsoft.com/office/drawing/2014/main" id="{FBA53C99-E0DF-4F2C-972E-FA240E12ED69}"/>
              </a:ext>
            </a:extLst>
          </p:cNvPr>
          <p:cNvSpPr txBox="1"/>
          <p:nvPr/>
        </p:nvSpPr>
        <p:spPr>
          <a:xfrm>
            <a:off x="349625" y="3071119"/>
            <a:ext cx="2707341" cy="369332"/>
          </a:xfrm>
          <a:prstGeom prst="rect">
            <a:avLst/>
          </a:prstGeom>
          <a:noFill/>
        </p:spPr>
        <p:txBody>
          <a:bodyPr wrap="square">
            <a:spAutoFit/>
          </a:bodyPr>
          <a:lstStyle/>
          <a:p>
            <a:r>
              <a:rPr lang="en-US" altLang="zh-CN" dirty="0">
                <a:solidFill>
                  <a:srgbClr val="FF0000"/>
                </a:solidFill>
              </a:rPr>
              <a:t>Simulation on My laptop.</a:t>
            </a:r>
          </a:p>
        </p:txBody>
      </p:sp>
      <p:sp>
        <p:nvSpPr>
          <p:cNvPr id="9" name="TextBox 8">
            <a:extLst>
              <a:ext uri="{FF2B5EF4-FFF2-40B4-BE49-F238E27FC236}">
                <a16:creationId xmlns:a16="http://schemas.microsoft.com/office/drawing/2014/main" id="{83BE5A08-AE53-4336-B607-8AA3B62BAC08}"/>
              </a:ext>
            </a:extLst>
          </p:cNvPr>
          <p:cNvSpPr txBox="1"/>
          <p:nvPr/>
        </p:nvSpPr>
        <p:spPr>
          <a:xfrm>
            <a:off x="4894728" y="3117286"/>
            <a:ext cx="4249271" cy="646331"/>
          </a:xfrm>
          <a:prstGeom prst="rect">
            <a:avLst/>
          </a:prstGeom>
          <a:noFill/>
        </p:spPr>
        <p:txBody>
          <a:bodyPr wrap="square">
            <a:spAutoFit/>
          </a:bodyPr>
          <a:lstStyle/>
          <a:p>
            <a:r>
              <a:rPr lang="en-US" altLang="zh-CN" dirty="0">
                <a:solidFill>
                  <a:srgbClr val="0000FF"/>
                </a:solidFill>
              </a:rPr>
              <a:t>Copy the simulation to </a:t>
            </a:r>
            <a:r>
              <a:rPr lang="en-US" altLang="zh-CN" dirty="0" err="1">
                <a:solidFill>
                  <a:srgbClr val="0000FF"/>
                </a:solidFill>
              </a:rPr>
              <a:t>fishtank</a:t>
            </a:r>
            <a:r>
              <a:rPr lang="en-US" altLang="zh-CN" dirty="0">
                <a:solidFill>
                  <a:srgbClr val="0000FF"/>
                </a:solidFill>
              </a:rPr>
              <a:t> without changing anything.</a:t>
            </a:r>
          </a:p>
        </p:txBody>
      </p:sp>
    </p:spTree>
    <p:extLst>
      <p:ext uri="{BB962C8B-B14F-4D97-AF65-F5344CB8AC3E}">
        <p14:creationId xmlns:p14="http://schemas.microsoft.com/office/powerpoint/2010/main" val="76250889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AD08C-C184-429C-A35A-0F17964C1C9C}"/>
              </a:ext>
            </a:extLst>
          </p:cNvPr>
          <p:cNvPicPr>
            <a:picLocks noChangeAspect="1"/>
          </p:cNvPicPr>
          <p:nvPr/>
        </p:nvPicPr>
        <p:blipFill>
          <a:blip r:embed="rId3"/>
          <a:stretch>
            <a:fillRect/>
          </a:stretch>
        </p:blipFill>
        <p:spPr>
          <a:xfrm>
            <a:off x="0" y="0"/>
            <a:ext cx="9144000" cy="4324223"/>
          </a:xfrm>
          <a:prstGeom prst="rect">
            <a:avLst/>
          </a:prstGeom>
        </p:spPr>
      </p:pic>
      <p:sp>
        <p:nvSpPr>
          <p:cNvPr id="3" name="TextBox 2">
            <a:extLst>
              <a:ext uri="{FF2B5EF4-FFF2-40B4-BE49-F238E27FC236}">
                <a16:creationId xmlns:a16="http://schemas.microsoft.com/office/drawing/2014/main" id="{A81A861B-A4B8-47CE-88B0-4115536D285A}"/>
              </a:ext>
            </a:extLst>
          </p:cNvPr>
          <p:cNvSpPr txBox="1"/>
          <p:nvPr/>
        </p:nvSpPr>
        <p:spPr>
          <a:xfrm>
            <a:off x="0" y="4324223"/>
            <a:ext cx="6496050" cy="2031325"/>
          </a:xfrm>
          <a:prstGeom prst="rect">
            <a:avLst/>
          </a:prstGeom>
          <a:noFill/>
        </p:spPr>
        <p:txBody>
          <a:bodyPr wrap="square">
            <a:spAutoFit/>
          </a:bodyPr>
          <a:lstStyle/>
          <a:p>
            <a:r>
              <a:rPr lang="en-US" altLang="zh-CN" dirty="0">
                <a:solidFill>
                  <a:srgbClr val="FF0000"/>
                </a:solidFill>
              </a:rPr>
              <a:t>Simulation on My laptop.</a:t>
            </a:r>
          </a:p>
          <a:p>
            <a:r>
              <a:rPr lang="en-US" altLang="zh-CN" dirty="0">
                <a:solidFill>
                  <a:srgbClr val="FF0000"/>
                </a:solidFill>
              </a:rPr>
              <a:t>Version:</a:t>
            </a:r>
            <a:r>
              <a:rPr lang="zh-CN" altLang="en-US" dirty="0">
                <a:solidFill>
                  <a:srgbClr val="FF0000"/>
                </a:solidFill>
              </a:rPr>
              <a:t> Geant4-10.2.</a:t>
            </a:r>
            <a:r>
              <a:rPr lang="en-US" altLang="zh-CN" dirty="0">
                <a:solidFill>
                  <a:srgbClr val="FF0000"/>
                </a:solidFill>
              </a:rPr>
              <a:t>3</a:t>
            </a:r>
          </a:p>
          <a:p>
            <a:endParaRPr lang="en-US" altLang="zh-CN" dirty="0">
              <a:solidFill>
                <a:srgbClr val="FF0000"/>
              </a:solidFill>
            </a:endParaRPr>
          </a:p>
          <a:p>
            <a:r>
              <a:rPr lang="en-US" altLang="zh-CN" dirty="0">
                <a:solidFill>
                  <a:srgbClr val="0000FF"/>
                </a:solidFill>
              </a:rPr>
              <a:t>Copy the simulation to </a:t>
            </a:r>
            <a:r>
              <a:rPr lang="en-US" altLang="zh-CN" dirty="0" err="1">
                <a:solidFill>
                  <a:srgbClr val="0000FF"/>
                </a:solidFill>
              </a:rPr>
              <a:t>fishtank</a:t>
            </a:r>
            <a:r>
              <a:rPr lang="en-US" altLang="zh-CN" dirty="0">
                <a:solidFill>
                  <a:srgbClr val="0000FF"/>
                </a:solidFill>
              </a:rPr>
              <a:t> without changing anything.</a:t>
            </a:r>
          </a:p>
          <a:p>
            <a:r>
              <a:rPr lang="en-US" altLang="zh-CN" dirty="0">
                <a:solidFill>
                  <a:srgbClr val="0000FF"/>
                </a:solidFill>
              </a:rPr>
              <a:t>Version: G</a:t>
            </a:r>
            <a:r>
              <a:rPr lang="zh-CN" altLang="en-US" dirty="0">
                <a:solidFill>
                  <a:srgbClr val="0000FF"/>
                </a:solidFill>
              </a:rPr>
              <a:t>eant4-10.2.</a:t>
            </a:r>
            <a:r>
              <a:rPr lang="en-US" altLang="zh-CN" dirty="0">
                <a:solidFill>
                  <a:srgbClr val="0000FF"/>
                </a:solidFill>
              </a:rPr>
              <a:t>2</a:t>
            </a:r>
          </a:p>
          <a:p>
            <a:r>
              <a:rPr lang="en-US" altLang="zh-CN" dirty="0">
                <a:solidFill>
                  <a:srgbClr val="0000FF"/>
                </a:solidFill>
              </a:rPr>
              <a:t>No matter how I change the final state, the transition always goes to the ground state.</a:t>
            </a:r>
            <a:endParaRPr lang="zh-CN" altLang="en-US" dirty="0">
              <a:solidFill>
                <a:srgbClr val="0000FF"/>
              </a:solidFill>
            </a:endParaRPr>
          </a:p>
        </p:txBody>
      </p:sp>
      <p:sp>
        <p:nvSpPr>
          <p:cNvPr id="6" name="TextBox 5">
            <a:extLst>
              <a:ext uri="{FF2B5EF4-FFF2-40B4-BE49-F238E27FC236}">
                <a16:creationId xmlns:a16="http://schemas.microsoft.com/office/drawing/2014/main" id="{81056826-600B-45E2-852F-1FE24455D891}"/>
              </a:ext>
            </a:extLst>
          </p:cNvPr>
          <p:cNvSpPr txBox="1"/>
          <p:nvPr/>
        </p:nvSpPr>
        <p:spPr>
          <a:xfrm>
            <a:off x="4314825" y="152400"/>
            <a:ext cx="1016625" cy="369332"/>
          </a:xfrm>
          <a:prstGeom prst="rect">
            <a:avLst/>
          </a:prstGeom>
          <a:noFill/>
        </p:spPr>
        <p:txBody>
          <a:bodyPr wrap="none" rtlCol="0">
            <a:spAutoFit/>
          </a:bodyPr>
          <a:lstStyle/>
          <a:p>
            <a:r>
              <a:rPr lang="en-US" altLang="zh-CN" dirty="0">
                <a:solidFill>
                  <a:srgbClr val="FF0000"/>
                </a:solidFill>
              </a:rPr>
              <a:t>7336+DS</a:t>
            </a:r>
            <a:endParaRPr lang="zh-CN" altLang="en-US" dirty="0">
              <a:solidFill>
                <a:srgbClr val="FF0000"/>
              </a:solidFill>
            </a:endParaRPr>
          </a:p>
        </p:txBody>
      </p:sp>
      <p:sp>
        <p:nvSpPr>
          <p:cNvPr id="7" name="TextBox 6">
            <a:extLst>
              <a:ext uri="{FF2B5EF4-FFF2-40B4-BE49-F238E27FC236}">
                <a16:creationId xmlns:a16="http://schemas.microsoft.com/office/drawing/2014/main" id="{95B641A3-B4E0-4099-9D5F-B4DB2537E130}"/>
              </a:ext>
            </a:extLst>
          </p:cNvPr>
          <p:cNvSpPr txBox="1"/>
          <p:nvPr/>
        </p:nvSpPr>
        <p:spPr>
          <a:xfrm>
            <a:off x="742950" y="1608114"/>
            <a:ext cx="1438214" cy="369332"/>
          </a:xfrm>
          <a:prstGeom prst="rect">
            <a:avLst/>
          </a:prstGeom>
          <a:noFill/>
        </p:spPr>
        <p:txBody>
          <a:bodyPr wrap="none" rtlCol="0">
            <a:spAutoFit/>
          </a:bodyPr>
          <a:lstStyle/>
          <a:p>
            <a:r>
              <a:rPr lang="en-US" altLang="zh-CN" dirty="0">
                <a:solidFill>
                  <a:srgbClr val="FF0000"/>
                </a:solidFill>
              </a:rPr>
              <a:t>7336+DS-511</a:t>
            </a:r>
            <a:endParaRPr lang="zh-CN" altLang="en-US" dirty="0">
              <a:solidFill>
                <a:srgbClr val="FF0000"/>
              </a:solidFill>
            </a:endParaRPr>
          </a:p>
        </p:txBody>
      </p:sp>
      <p:sp>
        <p:nvSpPr>
          <p:cNvPr id="8" name="TextBox 7">
            <a:extLst>
              <a:ext uri="{FF2B5EF4-FFF2-40B4-BE49-F238E27FC236}">
                <a16:creationId xmlns:a16="http://schemas.microsoft.com/office/drawing/2014/main" id="{29F1F175-B662-4EB5-9305-98B016B95A76}"/>
              </a:ext>
            </a:extLst>
          </p:cNvPr>
          <p:cNvSpPr txBox="1"/>
          <p:nvPr/>
        </p:nvSpPr>
        <p:spPr>
          <a:xfrm>
            <a:off x="7524750" y="521732"/>
            <a:ext cx="1016625" cy="369332"/>
          </a:xfrm>
          <a:prstGeom prst="rect">
            <a:avLst/>
          </a:prstGeom>
          <a:noFill/>
        </p:spPr>
        <p:txBody>
          <a:bodyPr wrap="none" rtlCol="0">
            <a:spAutoFit/>
          </a:bodyPr>
          <a:lstStyle/>
          <a:p>
            <a:r>
              <a:rPr lang="en-US" altLang="zh-CN" dirty="0">
                <a:solidFill>
                  <a:srgbClr val="0000FF"/>
                </a:solidFill>
              </a:rPr>
              <a:t>7787+DS</a:t>
            </a:r>
            <a:endParaRPr lang="zh-CN" altLang="en-US" dirty="0">
              <a:solidFill>
                <a:srgbClr val="0000FF"/>
              </a:solidFill>
            </a:endParaRPr>
          </a:p>
        </p:txBody>
      </p:sp>
      <p:sp>
        <p:nvSpPr>
          <p:cNvPr id="9" name="TextBox 8">
            <a:extLst>
              <a:ext uri="{FF2B5EF4-FFF2-40B4-BE49-F238E27FC236}">
                <a16:creationId xmlns:a16="http://schemas.microsoft.com/office/drawing/2014/main" id="{63D65CCB-607F-4C58-8E4D-DC75A890AA64}"/>
              </a:ext>
            </a:extLst>
          </p:cNvPr>
          <p:cNvSpPr txBox="1"/>
          <p:nvPr/>
        </p:nvSpPr>
        <p:spPr>
          <a:xfrm>
            <a:off x="3248025" y="1063057"/>
            <a:ext cx="1438214" cy="369332"/>
          </a:xfrm>
          <a:prstGeom prst="rect">
            <a:avLst/>
          </a:prstGeom>
          <a:noFill/>
        </p:spPr>
        <p:txBody>
          <a:bodyPr wrap="none" rtlCol="0">
            <a:spAutoFit/>
          </a:bodyPr>
          <a:lstStyle/>
          <a:p>
            <a:r>
              <a:rPr lang="en-US" altLang="zh-CN" dirty="0">
                <a:solidFill>
                  <a:srgbClr val="0000FF"/>
                </a:solidFill>
              </a:rPr>
              <a:t>7787+DS-511</a:t>
            </a:r>
            <a:endParaRPr lang="zh-CN" altLang="en-US" dirty="0">
              <a:solidFill>
                <a:srgbClr val="0000FF"/>
              </a:solidFill>
            </a:endParaRPr>
          </a:p>
        </p:txBody>
      </p:sp>
      <p:cxnSp>
        <p:nvCxnSpPr>
          <p:cNvPr id="10" name="Straight Connector 9">
            <a:extLst>
              <a:ext uri="{FF2B5EF4-FFF2-40B4-BE49-F238E27FC236}">
                <a16:creationId xmlns:a16="http://schemas.microsoft.com/office/drawing/2014/main" id="{316660E3-82D9-4E07-9AE7-10A688D7EAF2}"/>
              </a:ext>
            </a:extLst>
          </p:cNvPr>
          <p:cNvCxnSpPr>
            <a:cxnSpLocks/>
          </p:cNvCxnSpPr>
          <p:nvPr/>
        </p:nvCxnSpPr>
        <p:spPr>
          <a:xfrm>
            <a:off x="7452456" y="6245545"/>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84B56F90-C4A3-4A64-8E07-F0BE89F3CCF2}"/>
              </a:ext>
            </a:extLst>
          </p:cNvPr>
          <p:cNvCxnSpPr>
            <a:cxnSpLocks/>
          </p:cNvCxnSpPr>
          <p:nvPr/>
        </p:nvCxnSpPr>
        <p:spPr>
          <a:xfrm>
            <a:off x="7452456" y="5019326"/>
            <a:ext cx="990600" cy="0"/>
          </a:xfrm>
          <a:prstGeom prst="line">
            <a:avLst/>
          </a:prstGeom>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674B282C-BABC-42A3-88D6-673F14940CDD}"/>
              </a:ext>
            </a:extLst>
          </p:cNvPr>
          <p:cNvSpPr txBox="1"/>
          <p:nvPr/>
        </p:nvSpPr>
        <p:spPr>
          <a:xfrm>
            <a:off x="8037830" y="5230660"/>
            <a:ext cx="769006" cy="338554"/>
          </a:xfrm>
          <a:prstGeom prst="rect">
            <a:avLst/>
          </a:prstGeom>
          <a:noFill/>
        </p:spPr>
        <p:txBody>
          <a:bodyPr wrap="square" rtlCol="0">
            <a:spAutoFit/>
          </a:bodyPr>
          <a:lstStyle/>
          <a:p>
            <a:r>
              <a:rPr lang="en-US" altLang="zh-CN" sz="1600" dirty="0">
                <a:solidFill>
                  <a:srgbClr val="FF0000"/>
                </a:solidFill>
                <a:latin typeface="Cambria Math" panose="02040503050406030204" pitchFamily="18" charset="0"/>
                <a:ea typeface="Cambria Math" panose="02040503050406030204" pitchFamily="18" charset="0"/>
              </a:rPr>
              <a:t>7336</a:t>
            </a:r>
            <a:endParaRPr lang="zh-CN" altLang="en-US" sz="1400" dirty="0">
              <a:solidFill>
                <a:srgbClr val="FF0000"/>
              </a:solidFill>
              <a:latin typeface="Cambria Math" panose="02040503050406030204" pitchFamily="18" charset="0"/>
            </a:endParaRPr>
          </a:p>
        </p:txBody>
      </p:sp>
      <p:sp>
        <p:nvSpPr>
          <p:cNvPr id="13" name="TextBox 12">
            <a:extLst>
              <a:ext uri="{FF2B5EF4-FFF2-40B4-BE49-F238E27FC236}">
                <a16:creationId xmlns:a16="http://schemas.microsoft.com/office/drawing/2014/main" id="{291F996D-935A-4990-AB90-F2F0F9DBF47A}"/>
              </a:ext>
            </a:extLst>
          </p:cNvPr>
          <p:cNvSpPr txBox="1"/>
          <p:nvPr/>
        </p:nvSpPr>
        <p:spPr>
          <a:xfrm>
            <a:off x="7610727" y="6336255"/>
            <a:ext cx="707642" cy="400110"/>
          </a:xfrm>
          <a:prstGeom prst="rect">
            <a:avLst/>
          </a:prstGeom>
          <a:noFill/>
        </p:spPr>
        <p:txBody>
          <a:bodyPr wrap="square" rtlCol="0">
            <a:spAutoFit/>
          </a:bodyPr>
          <a:lstStyle/>
          <a:p>
            <a:r>
              <a:rPr lang="en-US" altLang="zh-CN" sz="2000" baseline="30000" dirty="0">
                <a:latin typeface="Cambria Math" panose="02040503050406030204" pitchFamily="18" charset="0"/>
                <a:ea typeface="Cambria Math" panose="02040503050406030204" pitchFamily="18" charset="0"/>
              </a:rPr>
              <a:t>23</a:t>
            </a:r>
            <a:r>
              <a:rPr lang="en-US" altLang="zh-CN" sz="2000" dirty="0">
                <a:latin typeface="Cambria Math" panose="02040503050406030204" pitchFamily="18" charset="0"/>
                <a:ea typeface="Cambria Math" panose="02040503050406030204" pitchFamily="18" charset="0"/>
              </a:rPr>
              <a:t>Mg</a:t>
            </a:r>
            <a:endParaRPr lang="zh-CN" altLang="en-US" sz="2000" dirty="0">
              <a:latin typeface="Cambria Math" panose="02040503050406030204" pitchFamily="18" charset="0"/>
            </a:endParaRPr>
          </a:p>
        </p:txBody>
      </p:sp>
      <p:sp>
        <p:nvSpPr>
          <p:cNvPr id="14" name="TextBox 13">
            <a:extLst>
              <a:ext uri="{FF2B5EF4-FFF2-40B4-BE49-F238E27FC236}">
                <a16:creationId xmlns:a16="http://schemas.microsoft.com/office/drawing/2014/main" id="{5AC8EFE4-5754-4580-AEA9-4904D510BA16}"/>
              </a:ext>
            </a:extLst>
          </p:cNvPr>
          <p:cNvSpPr txBox="1"/>
          <p:nvPr/>
        </p:nvSpPr>
        <p:spPr>
          <a:xfrm>
            <a:off x="8385044" y="4845955"/>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7787</a:t>
            </a:r>
            <a:endParaRPr lang="zh-CN" altLang="en-US" sz="1600" dirty="0">
              <a:latin typeface="Cambria Math" panose="02040503050406030204" pitchFamily="18" charset="0"/>
            </a:endParaRPr>
          </a:p>
        </p:txBody>
      </p:sp>
      <p:sp>
        <p:nvSpPr>
          <p:cNvPr id="15" name="TextBox 14">
            <a:extLst>
              <a:ext uri="{FF2B5EF4-FFF2-40B4-BE49-F238E27FC236}">
                <a16:creationId xmlns:a16="http://schemas.microsoft.com/office/drawing/2014/main" id="{98C43EA2-BD4A-4494-BF56-90ECC1B251E5}"/>
              </a:ext>
            </a:extLst>
          </p:cNvPr>
          <p:cNvSpPr txBox="1"/>
          <p:nvPr/>
        </p:nvSpPr>
        <p:spPr>
          <a:xfrm>
            <a:off x="8385044" y="6076268"/>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16" name="TextBox 15">
            <a:extLst>
              <a:ext uri="{FF2B5EF4-FFF2-40B4-BE49-F238E27FC236}">
                <a16:creationId xmlns:a16="http://schemas.microsoft.com/office/drawing/2014/main" id="{0A80E453-C29A-47C5-AA69-DCAD865DAEAA}"/>
              </a:ext>
            </a:extLst>
          </p:cNvPr>
          <p:cNvSpPr txBox="1"/>
          <p:nvPr/>
        </p:nvSpPr>
        <p:spPr>
          <a:xfrm>
            <a:off x="6937451" y="6065155"/>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3/2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17" name="TextBox 16">
            <a:extLst>
              <a:ext uri="{FF2B5EF4-FFF2-40B4-BE49-F238E27FC236}">
                <a16:creationId xmlns:a16="http://schemas.microsoft.com/office/drawing/2014/main" id="{1A00BAB3-95E6-437F-A9BF-869DD7F8097C}"/>
              </a:ext>
            </a:extLst>
          </p:cNvPr>
          <p:cNvSpPr txBox="1"/>
          <p:nvPr/>
        </p:nvSpPr>
        <p:spPr>
          <a:xfrm>
            <a:off x="6932930" y="4845955"/>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18" name="Straight Connector 17">
            <a:extLst>
              <a:ext uri="{FF2B5EF4-FFF2-40B4-BE49-F238E27FC236}">
                <a16:creationId xmlns:a16="http://schemas.microsoft.com/office/drawing/2014/main" id="{097E60E7-6A24-4BF3-A9FB-BBE34AF2EE89}"/>
              </a:ext>
            </a:extLst>
          </p:cNvPr>
          <p:cNvCxnSpPr>
            <a:cxnSpLocks/>
          </p:cNvCxnSpPr>
          <p:nvPr/>
        </p:nvCxnSpPr>
        <p:spPr>
          <a:xfrm>
            <a:off x="7452456" y="5842104"/>
            <a:ext cx="990600" cy="0"/>
          </a:xfrm>
          <a:prstGeom prst="line">
            <a:avLst/>
          </a:prstGeom>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BF38EEAB-340F-4386-885F-E34F7BDA1A71}"/>
              </a:ext>
            </a:extLst>
          </p:cNvPr>
          <p:cNvSpPr txBox="1"/>
          <p:nvPr/>
        </p:nvSpPr>
        <p:spPr>
          <a:xfrm>
            <a:off x="8385044" y="5668508"/>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451</a:t>
            </a:r>
            <a:endParaRPr lang="zh-CN" altLang="en-US" sz="1600" dirty="0">
              <a:latin typeface="Cambria Math" panose="02040503050406030204" pitchFamily="18" charset="0"/>
            </a:endParaRPr>
          </a:p>
        </p:txBody>
      </p:sp>
      <p:cxnSp>
        <p:nvCxnSpPr>
          <p:cNvPr id="20" name="Straight Arrow Connector 19">
            <a:extLst>
              <a:ext uri="{FF2B5EF4-FFF2-40B4-BE49-F238E27FC236}">
                <a16:creationId xmlns:a16="http://schemas.microsoft.com/office/drawing/2014/main" id="{EAD6B23C-0A9A-4126-96C7-37B2C414CA22}"/>
              </a:ext>
            </a:extLst>
          </p:cNvPr>
          <p:cNvCxnSpPr>
            <a:cxnSpLocks/>
          </p:cNvCxnSpPr>
          <p:nvPr/>
        </p:nvCxnSpPr>
        <p:spPr>
          <a:xfrm>
            <a:off x="8037830" y="5044726"/>
            <a:ext cx="0" cy="797378"/>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21" name="TextBox 20">
            <a:extLst>
              <a:ext uri="{FF2B5EF4-FFF2-40B4-BE49-F238E27FC236}">
                <a16:creationId xmlns:a16="http://schemas.microsoft.com/office/drawing/2014/main" id="{4CAA6A0D-53C8-4646-9E66-58F94545DE7B}"/>
              </a:ext>
            </a:extLst>
          </p:cNvPr>
          <p:cNvSpPr txBox="1"/>
          <p:nvPr/>
        </p:nvSpPr>
        <p:spPr>
          <a:xfrm>
            <a:off x="6937451" y="5668508"/>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22" name="Straight Arrow Connector 21">
            <a:extLst>
              <a:ext uri="{FF2B5EF4-FFF2-40B4-BE49-F238E27FC236}">
                <a16:creationId xmlns:a16="http://schemas.microsoft.com/office/drawing/2014/main" id="{94B82BE2-3A45-4140-AAA3-823FFA547880}"/>
              </a:ext>
            </a:extLst>
          </p:cNvPr>
          <p:cNvCxnSpPr>
            <a:cxnSpLocks/>
          </p:cNvCxnSpPr>
          <p:nvPr/>
        </p:nvCxnSpPr>
        <p:spPr>
          <a:xfrm>
            <a:off x="8037830" y="5842104"/>
            <a:ext cx="0" cy="403441"/>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23" name="TextBox 22">
            <a:extLst>
              <a:ext uri="{FF2B5EF4-FFF2-40B4-BE49-F238E27FC236}">
                <a16:creationId xmlns:a16="http://schemas.microsoft.com/office/drawing/2014/main" id="{099184C6-0EF5-4E37-ABCC-EB76917E6425}"/>
              </a:ext>
            </a:extLst>
          </p:cNvPr>
          <p:cNvSpPr txBox="1"/>
          <p:nvPr/>
        </p:nvSpPr>
        <p:spPr>
          <a:xfrm>
            <a:off x="8023301" y="5852256"/>
            <a:ext cx="769006" cy="338554"/>
          </a:xfrm>
          <a:prstGeom prst="rect">
            <a:avLst/>
          </a:prstGeom>
          <a:noFill/>
        </p:spPr>
        <p:txBody>
          <a:bodyPr wrap="square" rtlCol="0">
            <a:spAutoFit/>
          </a:bodyPr>
          <a:lstStyle/>
          <a:p>
            <a:r>
              <a:rPr lang="en-US" altLang="zh-CN" sz="1600" dirty="0">
                <a:solidFill>
                  <a:srgbClr val="FF0000"/>
                </a:solidFill>
                <a:latin typeface="Cambria Math" panose="02040503050406030204" pitchFamily="18" charset="0"/>
                <a:ea typeface="Cambria Math" panose="02040503050406030204" pitchFamily="18" charset="0"/>
              </a:rPr>
              <a:t>451</a:t>
            </a:r>
            <a:endParaRPr lang="zh-CN" altLang="en-US" sz="1400" dirty="0">
              <a:solidFill>
                <a:srgbClr val="FF0000"/>
              </a:solidFill>
              <a:latin typeface="Cambria Math" panose="02040503050406030204" pitchFamily="18" charset="0"/>
            </a:endParaRPr>
          </a:p>
        </p:txBody>
      </p:sp>
      <p:cxnSp>
        <p:nvCxnSpPr>
          <p:cNvPr id="24" name="Straight Arrow Connector 23">
            <a:extLst>
              <a:ext uri="{FF2B5EF4-FFF2-40B4-BE49-F238E27FC236}">
                <a16:creationId xmlns:a16="http://schemas.microsoft.com/office/drawing/2014/main" id="{48DC151D-2FD1-4179-A154-FAB1DDE5BBF0}"/>
              </a:ext>
            </a:extLst>
          </p:cNvPr>
          <p:cNvCxnSpPr>
            <a:cxnSpLocks/>
          </p:cNvCxnSpPr>
          <p:nvPr/>
        </p:nvCxnSpPr>
        <p:spPr>
          <a:xfrm>
            <a:off x="7765596" y="5039523"/>
            <a:ext cx="0" cy="1200819"/>
          </a:xfrm>
          <a:prstGeom prst="straightConnector1">
            <a:avLst/>
          </a:prstGeom>
          <a:ln>
            <a:solidFill>
              <a:srgbClr val="0000FF"/>
            </a:solidFill>
            <a:tailEnd type="triangle"/>
          </a:ln>
        </p:spPr>
        <p:style>
          <a:lnRef idx="2">
            <a:schemeClr val="accent3"/>
          </a:lnRef>
          <a:fillRef idx="0">
            <a:schemeClr val="accent3"/>
          </a:fillRef>
          <a:effectRef idx="1">
            <a:schemeClr val="accent3"/>
          </a:effectRef>
          <a:fontRef idx="minor">
            <a:schemeClr val="tx1"/>
          </a:fontRef>
        </p:style>
      </p:cxnSp>
      <p:sp>
        <p:nvSpPr>
          <p:cNvPr id="29" name="TextBox 28">
            <a:extLst>
              <a:ext uri="{FF2B5EF4-FFF2-40B4-BE49-F238E27FC236}">
                <a16:creationId xmlns:a16="http://schemas.microsoft.com/office/drawing/2014/main" id="{E9A1CC4D-A240-4423-995C-AFCCC8A76C8C}"/>
              </a:ext>
            </a:extLst>
          </p:cNvPr>
          <p:cNvSpPr txBox="1"/>
          <p:nvPr/>
        </p:nvSpPr>
        <p:spPr>
          <a:xfrm>
            <a:off x="7291513" y="3059668"/>
            <a:ext cx="1483098" cy="369332"/>
          </a:xfrm>
          <a:prstGeom prst="rect">
            <a:avLst/>
          </a:prstGeom>
          <a:noFill/>
        </p:spPr>
        <p:txBody>
          <a:bodyPr wrap="none" rtlCol="0">
            <a:spAutoFit/>
          </a:bodyPr>
          <a:lstStyle/>
          <a:p>
            <a:r>
              <a:rPr lang="en-US" altLang="zh-CN" dirty="0">
                <a:solidFill>
                  <a:srgbClr val="FF0000"/>
                </a:solidFill>
              </a:rPr>
              <a:t>7336+DS+451</a:t>
            </a:r>
            <a:endParaRPr lang="zh-CN" altLang="en-US" dirty="0">
              <a:solidFill>
                <a:srgbClr val="FF0000"/>
              </a:solidFill>
            </a:endParaRPr>
          </a:p>
        </p:txBody>
      </p:sp>
      <p:sp>
        <p:nvSpPr>
          <p:cNvPr id="30" name="TextBox 29">
            <a:extLst>
              <a:ext uri="{FF2B5EF4-FFF2-40B4-BE49-F238E27FC236}">
                <a16:creationId xmlns:a16="http://schemas.microsoft.com/office/drawing/2014/main" id="{DB7F28E2-7454-4881-8354-418A5ADBB2DE}"/>
              </a:ext>
            </a:extLst>
          </p:cNvPr>
          <p:cNvSpPr txBox="1"/>
          <p:nvPr/>
        </p:nvSpPr>
        <p:spPr>
          <a:xfrm>
            <a:off x="7118753" y="5230660"/>
            <a:ext cx="769006" cy="338554"/>
          </a:xfrm>
          <a:prstGeom prst="rect">
            <a:avLst/>
          </a:prstGeom>
          <a:noFill/>
        </p:spPr>
        <p:txBody>
          <a:bodyPr wrap="square" rtlCol="0">
            <a:spAutoFit/>
          </a:bodyPr>
          <a:lstStyle/>
          <a:p>
            <a:r>
              <a:rPr lang="en-US" altLang="zh-CN" sz="1600" dirty="0">
                <a:solidFill>
                  <a:srgbClr val="0000FF"/>
                </a:solidFill>
                <a:latin typeface="Cambria Math" panose="02040503050406030204" pitchFamily="18" charset="0"/>
                <a:ea typeface="Cambria Math" panose="02040503050406030204" pitchFamily="18" charset="0"/>
              </a:rPr>
              <a:t>7787</a:t>
            </a:r>
            <a:endParaRPr lang="zh-CN" altLang="en-US" sz="1400" dirty="0">
              <a:solidFill>
                <a:srgbClr val="0000FF"/>
              </a:solidFill>
              <a:latin typeface="Cambria Math" panose="02040503050406030204" pitchFamily="18" charset="0"/>
            </a:endParaRPr>
          </a:p>
        </p:txBody>
      </p:sp>
    </p:spTree>
    <p:extLst>
      <p:ext uri="{BB962C8B-B14F-4D97-AF65-F5344CB8AC3E}">
        <p14:creationId xmlns:p14="http://schemas.microsoft.com/office/powerpoint/2010/main" val="233129208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E266E4-F20C-40F2-B552-5D7D4D5C1D0A}"/>
              </a:ext>
            </a:extLst>
          </p:cNvPr>
          <p:cNvPicPr>
            <a:picLocks noChangeAspect="1"/>
          </p:cNvPicPr>
          <p:nvPr/>
        </p:nvPicPr>
        <p:blipFill>
          <a:blip r:embed="rId2"/>
          <a:stretch>
            <a:fillRect/>
          </a:stretch>
        </p:blipFill>
        <p:spPr>
          <a:xfrm>
            <a:off x="0" y="0"/>
            <a:ext cx="9144000" cy="4423286"/>
          </a:xfrm>
          <a:prstGeom prst="rect">
            <a:avLst/>
          </a:prstGeom>
        </p:spPr>
      </p:pic>
      <p:sp>
        <p:nvSpPr>
          <p:cNvPr id="6" name="TextBox 5">
            <a:extLst>
              <a:ext uri="{FF2B5EF4-FFF2-40B4-BE49-F238E27FC236}">
                <a16:creationId xmlns:a16="http://schemas.microsoft.com/office/drawing/2014/main" id="{2A24115E-F9FD-4E76-A784-DE105C9A8D2C}"/>
              </a:ext>
            </a:extLst>
          </p:cNvPr>
          <p:cNvSpPr txBox="1"/>
          <p:nvPr/>
        </p:nvSpPr>
        <p:spPr>
          <a:xfrm>
            <a:off x="4238625" y="101600"/>
            <a:ext cx="1016625" cy="369332"/>
          </a:xfrm>
          <a:prstGeom prst="rect">
            <a:avLst/>
          </a:prstGeom>
          <a:noFill/>
        </p:spPr>
        <p:txBody>
          <a:bodyPr wrap="none" rtlCol="0">
            <a:spAutoFit/>
          </a:bodyPr>
          <a:lstStyle/>
          <a:p>
            <a:r>
              <a:rPr lang="en-US" altLang="zh-CN" dirty="0">
                <a:solidFill>
                  <a:srgbClr val="9900FF"/>
                </a:solidFill>
              </a:rPr>
              <a:t>7336+DS</a:t>
            </a:r>
            <a:endParaRPr lang="zh-CN" altLang="en-US" dirty="0">
              <a:solidFill>
                <a:srgbClr val="9900FF"/>
              </a:solidFill>
            </a:endParaRPr>
          </a:p>
        </p:txBody>
      </p:sp>
      <p:sp>
        <p:nvSpPr>
          <p:cNvPr id="7" name="TextBox 6">
            <a:extLst>
              <a:ext uri="{FF2B5EF4-FFF2-40B4-BE49-F238E27FC236}">
                <a16:creationId xmlns:a16="http://schemas.microsoft.com/office/drawing/2014/main" id="{2B62D187-7327-4F9F-94C7-A2485C03CEB7}"/>
              </a:ext>
            </a:extLst>
          </p:cNvPr>
          <p:cNvSpPr txBox="1"/>
          <p:nvPr/>
        </p:nvSpPr>
        <p:spPr>
          <a:xfrm>
            <a:off x="717550" y="1239814"/>
            <a:ext cx="1438214" cy="369332"/>
          </a:xfrm>
          <a:prstGeom prst="rect">
            <a:avLst/>
          </a:prstGeom>
          <a:noFill/>
        </p:spPr>
        <p:txBody>
          <a:bodyPr wrap="none" rtlCol="0">
            <a:spAutoFit/>
          </a:bodyPr>
          <a:lstStyle/>
          <a:p>
            <a:r>
              <a:rPr lang="en-US" altLang="zh-CN" dirty="0">
                <a:solidFill>
                  <a:srgbClr val="9900FF"/>
                </a:solidFill>
              </a:rPr>
              <a:t>7336+DS-511</a:t>
            </a:r>
            <a:endParaRPr lang="zh-CN" altLang="en-US" dirty="0">
              <a:solidFill>
                <a:srgbClr val="9900FF"/>
              </a:solidFill>
            </a:endParaRPr>
          </a:p>
        </p:txBody>
      </p:sp>
      <p:sp>
        <p:nvSpPr>
          <p:cNvPr id="8" name="TextBox 7">
            <a:extLst>
              <a:ext uri="{FF2B5EF4-FFF2-40B4-BE49-F238E27FC236}">
                <a16:creationId xmlns:a16="http://schemas.microsoft.com/office/drawing/2014/main" id="{00E93023-0B15-4030-B59D-96295763C425}"/>
              </a:ext>
            </a:extLst>
          </p:cNvPr>
          <p:cNvSpPr txBox="1"/>
          <p:nvPr/>
        </p:nvSpPr>
        <p:spPr>
          <a:xfrm>
            <a:off x="7181850" y="3059668"/>
            <a:ext cx="1483098" cy="369332"/>
          </a:xfrm>
          <a:prstGeom prst="rect">
            <a:avLst/>
          </a:prstGeom>
          <a:noFill/>
        </p:spPr>
        <p:txBody>
          <a:bodyPr wrap="none" rtlCol="0">
            <a:spAutoFit/>
          </a:bodyPr>
          <a:lstStyle/>
          <a:p>
            <a:r>
              <a:rPr lang="en-US" altLang="zh-CN" dirty="0">
                <a:solidFill>
                  <a:srgbClr val="FF0000"/>
                </a:solidFill>
              </a:rPr>
              <a:t>7336+DS+451</a:t>
            </a:r>
            <a:endParaRPr lang="zh-CN" altLang="en-US" dirty="0">
              <a:solidFill>
                <a:srgbClr val="FF0000"/>
              </a:solidFill>
            </a:endParaRPr>
          </a:p>
        </p:txBody>
      </p:sp>
      <p:sp>
        <p:nvSpPr>
          <p:cNvPr id="9" name="TextBox 8">
            <a:extLst>
              <a:ext uri="{FF2B5EF4-FFF2-40B4-BE49-F238E27FC236}">
                <a16:creationId xmlns:a16="http://schemas.microsoft.com/office/drawing/2014/main" id="{4253CD18-894B-4093-A064-32E5BDBBD52A}"/>
              </a:ext>
            </a:extLst>
          </p:cNvPr>
          <p:cNvSpPr txBox="1"/>
          <p:nvPr/>
        </p:nvSpPr>
        <p:spPr>
          <a:xfrm>
            <a:off x="1" y="4324223"/>
            <a:ext cx="6963430" cy="2031325"/>
          </a:xfrm>
          <a:prstGeom prst="rect">
            <a:avLst/>
          </a:prstGeom>
          <a:noFill/>
        </p:spPr>
        <p:txBody>
          <a:bodyPr wrap="square">
            <a:spAutoFit/>
          </a:bodyPr>
          <a:lstStyle/>
          <a:p>
            <a:r>
              <a:rPr lang="en-US" altLang="zh-CN" dirty="0">
                <a:solidFill>
                  <a:srgbClr val="FF0000"/>
                </a:solidFill>
              </a:rPr>
              <a:t>Simulation on My laptop.</a:t>
            </a:r>
          </a:p>
          <a:p>
            <a:r>
              <a:rPr lang="en-US" altLang="zh-CN" dirty="0">
                <a:solidFill>
                  <a:srgbClr val="FF0000"/>
                </a:solidFill>
              </a:rPr>
              <a:t>Version:</a:t>
            </a:r>
            <a:r>
              <a:rPr lang="zh-CN" altLang="en-US" dirty="0">
                <a:solidFill>
                  <a:srgbClr val="FF0000"/>
                </a:solidFill>
              </a:rPr>
              <a:t> Geant4-10.2.</a:t>
            </a:r>
            <a:r>
              <a:rPr lang="en-US" altLang="zh-CN" dirty="0">
                <a:solidFill>
                  <a:srgbClr val="FF0000"/>
                </a:solidFill>
              </a:rPr>
              <a:t>3</a:t>
            </a:r>
          </a:p>
          <a:p>
            <a:endParaRPr lang="en-US" altLang="zh-CN" dirty="0">
              <a:solidFill>
                <a:srgbClr val="FF0000"/>
              </a:solidFill>
            </a:endParaRPr>
          </a:p>
          <a:p>
            <a:r>
              <a:rPr lang="en-US" altLang="zh-CN" dirty="0">
                <a:solidFill>
                  <a:srgbClr val="0000FF"/>
                </a:solidFill>
              </a:rPr>
              <a:t>Copy the simulation to </a:t>
            </a:r>
            <a:r>
              <a:rPr lang="en-US" altLang="zh-CN" dirty="0" err="1">
                <a:solidFill>
                  <a:srgbClr val="0000FF"/>
                </a:solidFill>
              </a:rPr>
              <a:t>fishtank</a:t>
            </a:r>
            <a:r>
              <a:rPr lang="en-US" altLang="zh-CN" dirty="0">
                <a:solidFill>
                  <a:srgbClr val="0000FF"/>
                </a:solidFill>
              </a:rPr>
              <a:t>.</a:t>
            </a:r>
            <a:r>
              <a:rPr lang="zh-CN" altLang="en-US" dirty="0">
                <a:solidFill>
                  <a:srgbClr val="0000FF"/>
                </a:solidFill>
              </a:rPr>
              <a:t> </a:t>
            </a:r>
            <a:r>
              <a:rPr lang="en-US" altLang="zh-CN" dirty="0">
                <a:solidFill>
                  <a:srgbClr val="0000FF"/>
                </a:solidFill>
              </a:rPr>
              <a:t>Don't</a:t>
            </a:r>
            <a:r>
              <a:rPr lang="zh-CN" altLang="en-US" dirty="0">
                <a:solidFill>
                  <a:srgbClr val="0000FF"/>
                </a:solidFill>
              </a:rPr>
              <a:t> </a:t>
            </a:r>
            <a:r>
              <a:rPr lang="en-US" altLang="zh-CN" dirty="0">
                <a:solidFill>
                  <a:srgbClr val="0000FF"/>
                </a:solidFill>
              </a:rPr>
              <a:t>change the Q-value. Only correct the excitation energy. The 7336-keV Doppler shifted peak can be reproduced (without random coincidence with the 451-keV γ transition).</a:t>
            </a:r>
          </a:p>
          <a:p>
            <a:r>
              <a:rPr lang="en-US" altLang="zh-CN" dirty="0">
                <a:solidFill>
                  <a:srgbClr val="0000FF"/>
                </a:solidFill>
              </a:rPr>
              <a:t>Version: G</a:t>
            </a:r>
            <a:r>
              <a:rPr lang="zh-CN" altLang="en-US" dirty="0">
                <a:solidFill>
                  <a:srgbClr val="0000FF"/>
                </a:solidFill>
              </a:rPr>
              <a:t>eant4-10.2.</a:t>
            </a:r>
            <a:r>
              <a:rPr lang="en-US" altLang="zh-CN" dirty="0">
                <a:solidFill>
                  <a:srgbClr val="0000FF"/>
                </a:solidFill>
              </a:rPr>
              <a:t>2</a:t>
            </a:r>
          </a:p>
        </p:txBody>
      </p:sp>
      <p:cxnSp>
        <p:nvCxnSpPr>
          <p:cNvPr id="10" name="Straight Connector 9">
            <a:extLst>
              <a:ext uri="{FF2B5EF4-FFF2-40B4-BE49-F238E27FC236}">
                <a16:creationId xmlns:a16="http://schemas.microsoft.com/office/drawing/2014/main" id="{699DF118-4A3E-4B14-9C68-E0E493585FBA}"/>
              </a:ext>
            </a:extLst>
          </p:cNvPr>
          <p:cNvCxnSpPr>
            <a:cxnSpLocks/>
          </p:cNvCxnSpPr>
          <p:nvPr/>
        </p:nvCxnSpPr>
        <p:spPr>
          <a:xfrm>
            <a:off x="7452456" y="6245545"/>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55758F00-CC60-44A3-A063-F64FAF1BA8BB}"/>
              </a:ext>
            </a:extLst>
          </p:cNvPr>
          <p:cNvCxnSpPr>
            <a:cxnSpLocks/>
          </p:cNvCxnSpPr>
          <p:nvPr/>
        </p:nvCxnSpPr>
        <p:spPr>
          <a:xfrm>
            <a:off x="7452456" y="5019326"/>
            <a:ext cx="990600" cy="0"/>
          </a:xfrm>
          <a:prstGeom prst="line">
            <a:avLst/>
          </a:prstGeom>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74B94E45-68C4-44FB-9AA3-E20417FFE81B}"/>
              </a:ext>
            </a:extLst>
          </p:cNvPr>
          <p:cNvSpPr txBox="1"/>
          <p:nvPr/>
        </p:nvSpPr>
        <p:spPr>
          <a:xfrm>
            <a:off x="8037830" y="5230660"/>
            <a:ext cx="769006" cy="338554"/>
          </a:xfrm>
          <a:prstGeom prst="rect">
            <a:avLst/>
          </a:prstGeom>
          <a:noFill/>
        </p:spPr>
        <p:txBody>
          <a:bodyPr wrap="square" rtlCol="0">
            <a:spAutoFit/>
          </a:bodyPr>
          <a:lstStyle/>
          <a:p>
            <a:r>
              <a:rPr lang="en-US" altLang="zh-CN" sz="1600" dirty="0">
                <a:solidFill>
                  <a:srgbClr val="FF0000"/>
                </a:solidFill>
                <a:latin typeface="Cambria Math" panose="02040503050406030204" pitchFamily="18" charset="0"/>
                <a:ea typeface="Cambria Math" panose="02040503050406030204" pitchFamily="18" charset="0"/>
              </a:rPr>
              <a:t>7336</a:t>
            </a:r>
            <a:endParaRPr lang="zh-CN" altLang="en-US" sz="1400" dirty="0">
              <a:solidFill>
                <a:srgbClr val="FF0000"/>
              </a:solidFill>
              <a:latin typeface="Cambria Math" panose="02040503050406030204" pitchFamily="18" charset="0"/>
            </a:endParaRPr>
          </a:p>
        </p:txBody>
      </p:sp>
      <p:sp>
        <p:nvSpPr>
          <p:cNvPr id="14" name="TextBox 13">
            <a:extLst>
              <a:ext uri="{FF2B5EF4-FFF2-40B4-BE49-F238E27FC236}">
                <a16:creationId xmlns:a16="http://schemas.microsoft.com/office/drawing/2014/main" id="{DC255483-4624-435D-8566-FED0BE236E12}"/>
              </a:ext>
            </a:extLst>
          </p:cNvPr>
          <p:cNvSpPr txBox="1"/>
          <p:nvPr/>
        </p:nvSpPr>
        <p:spPr>
          <a:xfrm>
            <a:off x="7610727" y="6336255"/>
            <a:ext cx="707642" cy="400110"/>
          </a:xfrm>
          <a:prstGeom prst="rect">
            <a:avLst/>
          </a:prstGeom>
          <a:noFill/>
        </p:spPr>
        <p:txBody>
          <a:bodyPr wrap="square" rtlCol="0">
            <a:spAutoFit/>
          </a:bodyPr>
          <a:lstStyle/>
          <a:p>
            <a:r>
              <a:rPr lang="en-US" altLang="zh-CN" sz="2000" baseline="30000" dirty="0">
                <a:latin typeface="Cambria Math" panose="02040503050406030204" pitchFamily="18" charset="0"/>
                <a:ea typeface="Cambria Math" panose="02040503050406030204" pitchFamily="18" charset="0"/>
              </a:rPr>
              <a:t>23</a:t>
            </a:r>
            <a:r>
              <a:rPr lang="en-US" altLang="zh-CN" sz="2000" dirty="0">
                <a:latin typeface="Cambria Math" panose="02040503050406030204" pitchFamily="18" charset="0"/>
                <a:ea typeface="Cambria Math" panose="02040503050406030204" pitchFamily="18" charset="0"/>
              </a:rPr>
              <a:t>Mg</a:t>
            </a:r>
            <a:endParaRPr lang="zh-CN" altLang="en-US" sz="2000" dirty="0">
              <a:latin typeface="Cambria Math" panose="02040503050406030204" pitchFamily="18" charset="0"/>
            </a:endParaRPr>
          </a:p>
        </p:txBody>
      </p:sp>
      <p:sp>
        <p:nvSpPr>
          <p:cNvPr id="15" name="TextBox 14">
            <a:extLst>
              <a:ext uri="{FF2B5EF4-FFF2-40B4-BE49-F238E27FC236}">
                <a16:creationId xmlns:a16="http://schemas.microsoft.com/office/drawing/2014/main" id="{7BEE596D-9829-47F7-A0FD-3A75441B9C7B}"/>
              </a:ext>
            </a:extLst>
          </p:cNvPr>
          <p:cNvSpPr txBox="1"/>
          <p:nvPr/>
        </p:nvSpPr>
        <p:spPr>
          <a:xfrm>
            <a:off x="8385044" y="4845955"/>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7787</a:t>
            </a:r>
            <a:endParaRPr lang="zh-CN" altLang="en-US" sz="1600" dirty="0">
              <a:latin typeface="Cambria Math" panose="02040503050406030204" pitchFamily="18" charset="0"/>
            </a:endParaRPr>
          </a:p>
        </p:txBody>
      </p:sp>
      <p:sp>
        <p:nvSpPr>
          <p:cNvPr id="16" name="TextBox 15">
            <a:extLst>
              <a:ext uri="{FF2B5EF4-FFF2-40B4-BE49-F238E27FC236}">
                <a16:creationId xmlns:a16="http://schemas.microsoft.com/office/drawing/2014/main" id="{382CCE85-0CE4-410E-BE4C-AB038B60BBAD}"/>
              </a:ext>
            </a:extLst>
          </p:cNvPr>
          <p:cNvSpPr txBox="1"/>
          <p:nvPr/>
        </p:nvSpPr>
        <p:spPr>
          <a:xfrm>
            <a:off x="8385044" y="6076268"/>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17" name="TextBox 16">
            <a:extLst>
              <a:ext uri="{FF2B5EF4-FFF2-40B4-BE49-F238E27FC236}">
                <a16:creationId xmlns:a16="http://schemas.microsoft.com/office/drawing/2014/main" id="{B1BE5712-30F3-4320-A1FC-BB06095B6D71}"/>
              </a:ext>
            </a:extLst>
          </p:cNvPr>
          <p:cNvSpPr txBox="1"/>
          <p:nvPr/>
        </p:nvSpPr>
        <p:spPr>
          <a:xfrm>
            <a:off x="6937451" y="6065155"/>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3/2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18" name="TextBox 17">
            <a:extLst>
              <a:ext uri="{FF2B5EF4-FFF2-40B4-BE49-F238E27FC236}">
                <a16:creationId xmlns:a16="http://schemas.microsoft.com/office/drawing/2014/main" id="{679453DD-3C3D-4DE5-A45B-CFDFE7D553F1}"/>
              </a:ext>
            </a:extLst>
          </p:cNvPr>
          <p:cNvSpPr txBox="1"/>
          <p:nvPr/>
        </p:nvSpPr>
        <p:spPr>
          <a:xfrm>
            <a:off x="6932930" y="4845955"/>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7/2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19" name="Straight Connector 18">
            <a:extLst>
              <a:ext uri="{FF2B5EF4-FFF2-40B4-BE49-F238E27FC236}">
                <a16:creationId xmlns:a16="http://schemas.microsoft.com/office/drawing/2014/main" id="{C2B9A8DC-1811-4E36-B9AD-24EC0D7A51F1}"/>
              </a:ext>
            </a:extLst>
          </p:cNvPr>
          <p:cNvCxnSpPr>
            <a:cxnSpLocks/>
          </p:cNvCxnSpPr>
          <p:nvPr/>
        </p:nvCxnSpPr>
        <p:spPr>
          <a:xfrm>
            <a:off x="7452456" y="5842104"/>
            <a:ext cx="990600" cy="0"/>
          </a:xfrm>
          <a:prstGeom prst="line">
            <a:avLst/>
          </a:prstGeom>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E5D7D93D-3DB0-4B27-B507-C5CFFE71E493}"/>
              </a:ext>
            </a:extLst>
          </p:cNvPr>
          <p:cNvSpPr txBox="1"/>
          <p:nvPr/>
        </p:nvSpPr>
        <p:spPr>
          <a:xfrm>
            <a:off x="8385044" y="5668508"/>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451</a:t>
            </a:r>
            <a:endParaRPr lang="zh-CN" altLang="en-US" sz="1600" dirty="0">
              <a:latin typeface="Cambria Math" panose="02040503050406030204" pitchFamily="18" charset="0"/>
            </a:endParaRPr>
          </a:p>
        </p:txBody>
      </p:sp>
      <p:cxnSp>
        <p:nvCxnSpPr>
          <p:cNvPr id="21" name="Straight Arrow Connector 20">
            <a:extLst>
              <a:ext uri="{FF2B5EF4-FFF2-40B4-BE49-F238E27FC236}">
                <a16:creationId xmlns:a16="http://schemas.microsoft.com/office/drawing/2014/main" id="{55A9529C-AD40-43F2-A615-FF46241B3BE4}"/>
              </a:ext>
            </a:extLst>
          </p:cNvPr>
          <p:cNvCxnSpPr>
            <a:cxnSpLocks/>
          </p:cNvCxnSpPr>
          <p:nvPr/>
        </p:nvCxnSpPr>
        <p:spPr>
          <a:xfrm>
            <a:off x="8037830" y="5044726"/>
            <a:ext cx="0" cy="797378"/>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22" name="TextBox 21">
            <a:extLst>
              <a:ext uri="{FF2B5EF4-FFF2-40B4-BE49-F238E27FC236}">
                <a16:creationId xmlns:a16="http://schemas.microsoft.com/office/drawing/2014/main" id="{5BBE0637-50FE-45FE-8067-22B2EE08A140}"/>
              </a:ext>
            </a:extLst>
          </p:cNvPr>
          <p:cNvSpPr txBox="1"/>
          <p:nvPr/>
        </p:nvSpPr>
        <p:spPr>
          <a:xfrm>
            <a:off x="6937451" y="5668508"/>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23" name="Straight Arrow Connector 22">
            <a:extLst>
              <a:ext uri="{FF2B5EF4-FFF2-40B4-BE49-F238E27FC236}">
                <a16:creationId xmlns:a16="http://schemas.microsoft.com/office/drawing/2014/main" id="{ED5A9E41-5B04-4997-8B73-9C5BBF87E857}"/>
              </a:ext>
            </a:extLst>
          </p:cNvPr>
          <p:cNvCxnSpPr>
            <a:cxnSpLocks/>
          </p:cNvCxnSpPr>
          <p:nvPr/>
        </p:nvCxnSpPr>
        <p:spPr>
          <a:xfrm>
            <a:off x="8037830" y="5842104"/>
            <a:ext cx="0" cy="403441"/>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24" name="TextBox 23">
            <a:extLst>
              <a:ext uri="{FF2B5EF4-FFF2-40B4-BE49-F238E27FC236}">
                <a16:creationId xmlns:a16="http://schemas.microsoft.com/office/drawing/2014/main" id="{DF6C6B25-E377-4FC7-A6DC-FA01AA19A104}"/>
              </a:ext>
            </a:extLst>
          </p:cNvPr>
          <p:cNvSpPr txBox="1"/>
          <p:nvPr/>
        </p:nvSpPr>
        <p:spPr>
          <a:xfrm>
            <a:off x="8023301" y="5852256"/>
            <a:ext cx="769006" cy="338554"/>
          </a:xfrm>
          <a:prstGeom prst="rect">
            <a:avLst/>
          </a:prstGeom>
          <a:noFill/>
        </p:spPr>
        <p:txBody>
          <a:bodyPr wrap="square" rtlCol="0">
            <a:spAutoFit/>
          </a:bodyPr>
          <a:lstStyle/>
          <a:p>
            <a:r>
              <a:rPr lang="en-US" altLang="zh-CN" sz="1600" dirty="0">
                <a:solidFill>
                  <a:srgbClr val="FF0000"/>
                </a:solidFill>
                <a:latin typeface="Cambria Math" panose="02040503050406030204" pitchFamily="18" charset="0"/>
                <a:ea typeface="Cambria Math" panose="02040503050406030204" pitchFamily="18" charset="0"/>
              </a:rPr>
              <a:t>451</a:t>
            </a:r>
            <a:endParaRPr lang="zh-CN" altLang="en-US" sz="1400" dirty="0">
              <a:solidFill>
                <a:srgbClr val="FF0000"/>
              </a:solidFill>
              <a:latin typeface="Cambria Math" panose="02040503050406030204" pitchFamily="18" charset="0"/>
            </a:endParaRPr>
          </a:p>
        </p:txBody>
      </p:sp>
      <p:cxnSp>
        <p:nvCxnSpPr>
          <p:cNvPr id="25" name="Straight Arrow Connector 24">
            <a:extLst>
              <a:ext uri="{FF2B5EF4-FFF2-40B4-BE49-F238E27FC236}">
                <a16:creationId xmlns:a16="http://schemas.microsoft.com/office/drawing/2014/main" id="{771F8814-8A05-4E95-B6AE-F3B3DFD1D235}"/>
              </a:ext>
            </a:extLst>
          </p:cNvPr>
          <p:cNvCxnSpPr>
            <a:cxnSpLocks/>
          </p:cNvCxnSpPr>
          <p:nvPr/>
        </p:nvCxnSpPr>
        <p:spPr>
          <a:xfrm>
            <a:off x="7765596" y="5039523"/>
            <a:ext cx="0" cy="802581"/>
          </a:xfrm>
          <a:prstGeom prst="straightConnector1">
            <a:avLst/>
          </a:prstGeom>
          <a:ln>
            <a:solidFill>
              <a:srgbClr val="0000FF"/>
            </a:solidFill>
            <a:tailEnd type="triangle"/>
          </a:ln>
        </p:spPr>
        <p:style>
          <a:lnRef idx="2">
            <a:schemeClr val="accent3"/>
          </a:lnRef>
          <a:fillRef idx="0">
            <a:schemeClr val="accent3"/>
          </a:fillRef>
          <a:effectRef idx="1">
            <a:schemeClr val="accent3"/>
          </a:effectRef>
          <a:fontRef idx="minor">
            <a:schemeClr val="tx1"/>
          </a:fontRef>
        </p:style>
      </p:cxnSp>
      <p:sp>
        <p:nvSpPr>
          <p:cNvPr id="26" name="TextBox 25">
            <a:extLst>
              <a:ext uri="{FF2B5EF4-FFF2-40B4-BE49-F238E27FC236}">
                <a16:creationId xmlns:a16="http://schemas.microsoft.com/office/drawing/2014/main" id="{C990B0D2-8E6A-4671-98E0-E9DE545FA938}"/>
              </a:ext>
            </a:extLst>
          </p:cNvPr>
          <p:cNvSpPr txBox="1"/>
          <p:nvPr/>
        </p:nvSpPr>
        <p:spPr>
          <a:xfrm>
            <a:off x="7118753" y="5230660"/>
            <a:ext cx="769006" cy="338554"/>
          </a:xfrm>
          <a:prstGeom prst="rect">
            <a:avLst/>
          </a:prstGeom>
          <a:noFill/>
        </p:spPr>
        <p:txBody>
          <a:bodyPr wrap="square" rtlCol="0">
            <a:spAutoFit/>
          </a:bodyPr>
          <a:lstStyle/>
          <a:p>
            <a:r>
              <a:rPr lang="en-US" altLang="zh-CN" sz="1600" dirty="0">
                <a:solidFill>
                  <a:srgbClr val="0000FF"/>
                </a:solidFill>
                <a:latin typeface="Cambria Math" panose="02040503050406030204" pitchFamily="18" charset="0"/>
                <a:ea typeface="Cambria Math" panose="02040503050406030204" pitchFamily="18" charset="0"/>
              </a:rPr>
              <a:t>7336</a:t>
            </a:r>
            <a:endParaRPr lang="zh-CN" altLang="en-US" sz="1400" dirty="0">
              <a:solidFill>
                <a:srgbClr val="0000FF"/>
              </a:solidFill>
              <a:latin typeface="Cambria Math" panose="02040503050406030204" pitchFamily="18" charset="0"/>
            </a:endParaRPr>
          </a:p>
        </p:txBody>
      </p:sp>
    </p:spTree>
    <p:extLst>
      <p:ext uri="{BB962C8B-B14F-4D97-AF65-F5344CB8AC3E}">
        <p14:creationId xmlns:p14="http://schemas.microsoft.com/office/powerpoint/2010/main" val="24282706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FFE0B6-18B0-4F4A-A988-380801AFAF47}"/>
              </a:ext>
            </a:extLst>
          </p:cNvPr>
          <p:cNvSpPr txBox="1"/>
          <p:nvPr/>
        </p:nvSpPr>
        <p:spPr>
          <a:xfrm>
            <a:off x="0" y="0"/>
            <a:ext cx="9144000" cy="6786473"/>
          </a:xfrm>
          <a:prstGeom prst="rect">
            <a:avLst/>
          </a:prstGeom>
          <a:noFill/>
        </p:spPr>
        <p:txBody>
          <a:bodyPr wrap="square">
            <a:spAutoFit/>
          </a:bodyPr>
          <a:lstStyle/>
          <a:p>
            <a:r>
              <a:rPr lang="en-US" altLang="zh-CN" sz="1500" dirty="0">
                <a:effectLst/>
                <a:latin typeface="Arial" panose="020B0604020202020204" pitchFamily="34" charset="0"/>
                <a:ea typeface="宋体" panose="02010600030101010101" pitchFamily="2" charset="-122"/>
              </a:rPr>
              <a:t>Hi Chris and All,</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 </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I know the current 23Mg proposal includes us doing the 3He implantation at TRIUMF, but I wanted to propose a different avenue. </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 </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I recently connected with the CAMS facility at LLNL (a 10MV tandem + AMS system), and they have an implantation station and a lot of experience with He implantation.   In late December, I applied for funds to do student research experiences at LLNL, and the CAMS funds were approved!  This means that, as long as I supply a student and the target materials, they would welcome us to come on-site and do this deposition.  The funds are set for this semester / summer, so the target could be available as early as mid-July.  </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 </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The pros, as I see them: </a:t>
            </a:r>
            <a:endParaRPr lang="zh-CN" altLang="zh-CN" sz="15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500" dirty="0">
                <a:effectLst/>
                <a:latin typeface="Arial" panose="020B0604020202020204" pitchFamily="34" charset="0"/>
                <a:ea typeface="宋体" panose="02010600030101010101" pitchFamily="2" charset="-122"/>
              </a:rPr>
              <a:t>It'd be nice to work with implantation experts + work on a well-used system designed for implantation</a:t>
            </a:r>
            <a:endParaRPr lang="zh-CN" altLang="zh-CN" sz="15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500" dirty="0">
                <a:effectLst/>
                <a:latin typeface="Arial" panose="020B0604020202020204" pitchFamily="34" charset="0"/>
                <a:ea typeface="宋体" panose="02010600030101010101" pitchFamily="2" charset="-122"/>
              </a:rPr>
              <a:t>It could sharpen our beamtime request / simplify the narrative to the EEC</a:t>
            </a:r>
            <a:endParaRPr lang="zh-CN" altLang="zh-CN" sz="15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500" dirty="0">
                <a:effectLst/>
                <a:latin typeface="Arial" panose="020B0604020202020204" pitchFamily="34" charset="0"/>
                <a:ea typeface="宋体" panose="02010600030101010101" pitchFamily="2" charset="-122"/>
              </a:rPr>
              <a:t>Though the concept of implantation is relatively simple and I'm sure we could figure it out, it's a new thing at TRIUMF and might not be as straightforward as we hope.</a:t>
            </a:r>
            <a:endParaRPr lang="zh-CN" altLang="zh-CN" sz="15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500" dirty="0">
                <a:effectLst/>
                <a:latin typeface="Arial" panose="020B0604020202020204" pitchFamily="34" charset="0"/>
                <a:ea typeface="宋体" panose="02010600030101010101" pitchFamily="2" charset="-122"/>
              </a:rPr>
              <a:t>It helps build a stronger bridge to LLNL, which likely would lead to a long term source of different types of implanted targets</a:t>
            </a:r>
            <a:endParaRPr lang="zh-CN" altLang="zh-CN" sz="15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500" dirty="0">
                <a:effectLst/>
                <a:latin typeface="Arial" panose="020B0604020202020204" pitchFamily="34" charset="0"/>
                <a:ea typeface="宋体" panose="02010600030101010101" pitchFamily="2" charset="-122"/>
              </a:rPr>
              <a:t>SJSU could take lead on the targets, so MSU and TRIUMF wouldn't have to worry about them.</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The cons, as I see them:</a:t>
            </a:r>
            <a:endParaRPr lang="zh-CN" altLang="zh-CN" sz="15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500" dirty="0">
                <a:effectLst/>
                <a:latin typeface="Arial" panose="020B0604020202020204" pitchFamily="34" charset="0"/>
                <a:ea typeface="宋体" panose="02010600030101010101" pitchFamily="2" charset="-122"/>
              </a:rPr>
              <a:t>Developing / demonstrating implantation at TRIUMF would be useful for future research efforts.</a:t>
            </a:r>
            <a:endParaRPr lang="zh-CN" altLang="zh-CN" sz="15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500" dirty="0">
                <a:effectLst/>
                <a:latin typeface="Arial" panose="020B0604020202020204" pitchFamily="34" charset="0"/>
                <a:ea typeface="宋体" panose="02010600030101010101" pitchFamily="2" charset="-122"/>
              </a:rPr>
              <a:t>Need to ship 3He back to California.</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What do you think?  I sorry it's a bit short notice relative to the upcoming proposal, but the LLNL meeting only happened last month (luckily it happened in between the two variant waves), and the funds were just approved.</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 </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Cheers,</a:t>
            </a:r>
            <a:endParaRPr lang="zh-CN" altLang="zh-CN" sz="1500" dirty="0">
              <a:effectLst/>
              <a:latin typeface="Times New Roman" panose="02020603050405020304" pitchFamily="18" charset="0"/>
              <a:ea typeface="宋体" panose="02010600030101010101" pitchFamily="2" charset="-122"/>
            </a:endParaRPr>
          </a:p>
          <a:p>
            <a:r>
              <a:rPr lang="en-US" altLang="zh-CN" sz="1500" dirty="0">
                <a:effectLst/>
                <a:latin typeface="Arial" panose="020B0604020202020204" pitchFamily="34" charset="0"/>
                <a:ea typeface="宋体" panose="02010600030101010101" pitchFamily="2" charset="-122"/>
              </a:rPr>
              <a:t>Nick</a:t>
            </a:r>
            <a:endParaRPr lang="zh-CN" altLang="zh-CN" sz="15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00800461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B1EDE1-DC7A-465D-802D-C34FEDD4EFF4}"/>
              </a:ext>
            </a:extLst>
          </p:cNvPr>
          <p:cNvSpPr txBox="1"/>
          <p:nvPr/>
        </p:nvSpPr>
        <p:spPr>
          <a:xfrm>
            <a:off x="0" y="0"/>
            <a:ext cx="9144000" cy="4247317"/>
          </a:xfrm>
          <a:prstGeom prst="rect">
            <a:avLst/>
          </a:prstGeom>
          <a:noFill/>
        </p:spPr>
        <p:txBody>
          <a:bodyPr wrap="square">
            <a:spAutoFit/>
          </a:bodyPr>
          <a:lstStyle/>
          <a:p>
            <a:r>
              <a:rPr lang="en-US" altLang="zh-CN" sz="1800" dirty="0">
                <a:solidFill>
                  <a:srgbClr val="1F497D"/>
                </a:solidFill>
                <a:effectLst/>
                <a:latin typeface="Calibri" panose="020F0502020204030204" pitchFamily="34" charset="0"/>
                <a:ea typeface="宋体" panose="02010600030101010101" pitchFamily="2" charset="-122"/>
              </a:rPr>
              <a:t>Hi Nick,</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Happy New Year!</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Nice that you got those funds and thanks for offering to put them toward this. We should consider it and have a discussion. As you say, there are pros and cons. I’d be particularly interested to hear Barry’s perspective.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I’ve included Lexie Weghorn on the thread. She is a new grad student working with me here at MSU and this will be her thesis project. She has experience making implanted targets and wants to be involved.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Best,</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Chris</a:t>
            </a:r>
            <a:endParaRPr lang="zh-CN" altLang="zh-CN" sz="20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04838805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471BB-1F7B-4DC2-9D2A-04665D44DA9C}"/>
              </a:ext>
            </a:extLst>
          </p:cNvPr>
          <p:cNvSpPr txBox="1"/>
          <p:nvPr/>
        </p:nvSpPr>
        <p:spPr>
          <a:xfrm>
            <a:off x="0" y="0"/>
            <a:ext cx="9144000" cy="6740307"/>
          </a:xfrm>
          <a:prstGeom prst="rect">
            <a:avLst/>
          </a:prstGeom>
          <a:noFill/>
        </p:spPr>
        <p:txBody>
          <a:bodyPr wrap="square">
            <a:spAutoFit/>
          </a:bodyPr>
          <a:lstStyle/>
          <a:p>
            <a:r>
              <a:rPr lang="en-US" altLang="zh-CN" sz="1600" dirty="0">
                <a:effectLst/>
                <a:latin typeface="Arial" panose="020B0604020202020204" pitchFamily="34" charset="0"/>
                <a:ea typeface="宋体" panose="02010600030101010101" pitchFamily="2" charset="-122"/>
              </a:rPr>
              <a:t>Hi All,</a:t>
            </a:r>
            <a:endParaRPr lang="zh-CN" altLang="zh-CN" sz="1600" dirty="0">
              <a:effectLst/>
              <a:latin typeface="Times New Roman" panose="02020603050405020304" pitchFamily="18" charset="0"/>
              <a:ea typeface="宋体" panose="02010600030101010101" pitchFamily="2" charset="-122"/>
            </a:endParaRPr>
          </a:p>
          <a:p>
            <a:r>
              <a:rPr lang="en-US" altLang="zh-CN" sz="1600" dirty="0">
                <a:effectLst/>
                <a:latin typeface="Arial" panose="020B0604020202020204" pitchFamily="34" charset="0"/>
                <a:ea typeface="宋体" panose="02010600030101010101" pitchFamily="2" charset="-122"/>
              </a:rPr>
              <a:t> </a:t>
            </a:r>
            <a:endParaRPr lang="zh-CN" altLang="zh-CN" sz="1600" dirty="0">
              <a:effectLst/>
              <a:latin typeface="Times New Roman" panose="02020603050405020304" pitchFamily="18" charset="0"/>
              <a:ea typeface="宋体" panose="02010600030101010101" pitchFamily="2" charset="-122"/>
            </a:endParaRPr>
          </a:p>
          <a:p>
            <a:r>
              <a:rPr lang="en-US" altLang="zh-CN" sz="1600" dirty="0">
                <a:effectLst/>
                <a:latin typeface="Arial" panose="020B0604020202020204" pitchFamily="34" charset="0"/>
                <a:ea typeface="宋体" panose="02010600030101010101" pitchFamily="2" charset="-122"/>
              </a:rPr>
              <a:t>I met with Scott </a:t>
            </a:r>
            <a:r>
              <a:rPr lang="en-US" altLang="zh-CN" sz="1600" dirty="0" err="1">
                <a:effectLst/>
                <a:latin typeface="Arial" panose="020B0604020202020204" pitchFamily="34" charset="0"/>
                <a:ea typeface="宋体" panose="02010600030101010101" pitchFamily="2" charset="-122"/>
              </a:rPr>
              <a:t>Tumey</a:t>
            </a:r>
            <a:r>
              <a:rPr lang="en-US" altLang="zh-CN" sz="1600" dirty="0">
                <a:effectLst/>
                <a:latin typeface="Arial" panose="020B0604020202020204" pitchFamily="34" charset="0"/>
                <a:ea typeface="宋体" panose="02010600030101010101" pitchFamily="2" charset="-122"/>
              </a:rPr>
              <a:t> (the head of the CAMS facility) and I've got some answers about our concerns / logistics, summarized below.  I'd be happy to have a quick zoom, if you'd like to discuss! </a:t>
            </a:r>
            <a:endParaRPr lang="zh-CN" altLang="zh-CN" sz="16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600" dirty="0">
                <a:effectLst/>
                <a:latin typeface="Arial" panose="020B0604020202020204" pitchFamily="34" charset="0"/>
                <a:ea typeface="宋体" panose="02010600030101010101" pitchFamily="2" charset="-122"/>
              </a:rPr>
              <a:t>Timeframe: The implantations should only take 4 days, and can be done as early as the first few weeks in June.  They're fairly flexible, schedule-wise.  Scott says expect 2 days for tests and two days for production runs, we could make multiple targets during this time.</a:t>
            </a:r>
            <a:endParaRPr lang="zh-CN" altLang="zh-CN" sz="16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600" dirty="0">
                <a:effectLst/>
                <a:latin typeface="Arial" panose="020B0604020202020204" pitchFamily="34" charset="0"/>
                <a:ea typeface="宋体" panose="02010600030101010101" pitchFamily="2" charset="-122"/>
              </a:rPr>
              <a:t>Implantation Energy:  They generally do implantations at ~3 MeV for He.  Now, that is obviously much deeper than we're used to and introduces longitudinal straggling.  I did a quick </a:t>
            </a:r>
            <a:r>
              <a:rPr lang="en-US" altLang="zh-CN" sz="1600" dirty="0" err="1">
                <a:effectLst/>
                <a:latin typeface="Arial" panose="020B0604020202020204" pitchFamily="34" charset="0"/>
                <a:ea typeface="宋体" panose="02010600030101010101" pitchFamily="2" charset="-122"/>
              </a:rPr>
              <a:t>srim</a:t>
            </a:r>
            <a:r>
              <a:rPr lang="en-US" altLang="zh-CN" sz="1600" dirty="0">
                <a:effectLst/>
                <a:latin typeface="Arial" panose="020B0604020202020204" pitchFamily="34" charset="0"/>
                <a:ea typeface="宋体" panose="02010600030101010101" pitchFamily="2" charset="-122"/>
              </a:rPr>
              <a:t> calc, and it that the He would be stopped at ~4.6 um with longitudinal straggling of 0.42 um.  Now, if we adjust the proposed beam energy such that it enters the 3He region of the target at 75 MeV (</a:t>
            </a:r>
            <a:r>
              <a:rPr lang="en-US" altLang="zh-CN" sz="1600" dirty="0" err="1">
                <a:effectLst/>
                <a:latin typeface="Arial" panose="020B0604020202020204" pitchFamily="34" charset="0"/>
                <a:ea typeface="宋体" panose="02010600030101010101" pitchFamily="2" charset="-122"/>
              </a:rPr>
              <a:t>E_rel</a:t>
            </a:r>
            <a:r>
              <a:rPr lang="en-US" altLang="zh-CN" sz="1600" dirty="0">
                <a:effectLst/>
                <a:latin typeface="Arial" panose="020B0604020202020204" pitchFamily="34" charset="0"/>
                <a:ea typeface="宋体" panose="02010600030101010101" pitchFamily="2" charset="-122"/>
              </a:rPr>
              <a:t> = 8.3 MeV) as stated in the proposal, there is a total beam energy loss of 6 MeV through the 3He region, such that it leaves the 3He region with 69 MeV (</a:t>
            </a:r>
            <a:r>
              <a:rPr lang="en-US" altLang="zh-CN" sz="1600" dirty="0" err="1">
                <a:effectLst/>
                <a:latin typeface="Arial" panose="020B0604020202020204" pitchFamily="34" charset="0"/>
                <a:ea typeface="宋体" panose="02010600030101010101" pitchFamily="2" charset="-122"/>
              </a:rPr>
              <a:t>E_rel</a:t>
            </a:r>
            <a:r>
              <a:rPr lang="en-US" altLang="zh-CN" sz="1600" dirty="0">
                <a:effectLst/>
                <a:latin typeface="Arial" panose="020B0604020202020204" pitchFamily="34" charset="0"/>
                <a:ea typeface="宋体" panose="02010600030101010101" pitchFamily="2" charset="-122"/>
              </a:rPr>
              <a:t> = 7.6 MeV).  Though this will undoubtedly complicate the analysis, I think we should be able to figure it out?  Obviously we need to know the energy loss in the target after the 3He anyways, and this would just be another component to include in that </a:t>
            </a:r>
            <a:r>
              <a:rPr lang="en-US" altLang="zh-CN" sz="1600" dirty="0" err="1">
                <a:effectLst/>
                <a:latin typeface="Arial" panose="020B0604020202020204" pitchFamily="34" charset="0"/>
                <a:ea typeface="宋体" panose="02010600030101010101" pitchFamily="2" charset="-122"/>
              </a:rPr>
              <a:t>lineshape</a:t>
            </a:r>
            <a:r>
              <a:rPr lang="en-US" altLang="zh-CN" sz="1600" dirty="0">
                <a:effectLst/>
                <a:latin typeface="Arial" panose="020B0604020202020204" pitchFamily="34" charset="0"/>
                <a:ea typeface="宋体" panose="02010600030101010101" pitchFamily="2" charset="-122"/>
              </a:rPr>
              <a:t> prediction.</a:t>
            </a:r>
            <a:endParaRPr lang="zh-CN" altLang="zh-CN" sz="16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600" dirty="0">
                <a:effectLst/>
                <a:latin typeface="Arial" panose="020B0604020202020204" pitchFamily="34" charset="0"/>
                <a:ea typeface="宋体" panose="02010600030101010101" pitchFamily="2" charset="-122"/>
              </a:rPr>
              <a:t>Specs on implantation station:  They have a clean cryogenic implantation station.  Scott is aware of ion-induced oxidation and contamination, and they will take necessary steps to keep it as clean as possible. </a:t>
            </a:r>
            <a:endParaRPr lang="zh-CN" altLang="zh-CN" sz="16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600" dirty="0">
                <a:effectLst/>
                <a:latin typeface="Arial" panose="020B0604020202020204" pitchFamily="34" charset="0"/>
                <a:ea typeface="宋体" panose="02010600030101010101" pitchFamily="2" charset="-122"/>
              </a:rPr>
              <a:t>Lexie / Chris visiting:  tentative approval, as long as COVID cooperates.</a:t>
            </a:r>
            <a:endParaRPr lang="zh-CN" altLang="zh-CN" sz="1600" dirty="0">
              <a:effectLst/>
              <a:latin typeface="Times New Roman" panose="02020603050405020304" pitchFamily="18" charset="0"/>
              <a:ea typeface="宋体" panose="02010600030101010101" pitchFamily="2" charset="-122"/>
            </a:endParaRPr>
          </a:p>
          <a:p>
            <a:pPr marL="342900" lvl="0" indent="-342900">
              <a:buSzPts val="1000"/>
              <a:buFont typeface="Symbol" panose="05050102010706020507" pitchFamily="18" charset="2"/>
              <a:buChar char=""/>
              <a:tabLst>
                <a:tab pos="457200" algn="l"/>
              </a:tabLst>
            </a:pPr>
            <a:r>
              <a:rPr lang="en-US" altLang="zh-CN" sz="1600" dirty="0">
                <a:effectLst/>
                <a:latin typeface="Arial" panose="020B0604020202020204" pitchFamily="34" charset="0"/>
                <a:ea typeface="宋体" panose="02010600030101010101" pitchFamily="2" charset="-122"/>
              </a:rPr>
              <a:t>3He:  Possibly supplied by LLNL.  Scott is looking into it.</a:t>
            </a:r>
            <a:endParaRPr lang="zh-CN" altLang="zh-CN" sz="1600" dirty="0">
              <a:effectLst/>
              <a:latin typeface="Times New Roman" panose="02020603050405020304" pitchFamily="18" charset="0"/>
              <a:ea typeface="宋体" panose="02010600030101010101" pitchFamily="2" charset="-122"/>
            </a:endParaRPr>
          </a:p>
          <a:p>
            <a:r>
              <a:rPr lang="en-US" altLang="zh-CN" sz="1600" dirty="0">
                <a:effectLst/>
                <a:latin typeface="Arial" panose="020B0604020202020204" pitchFamily="34" charset="0"/>
                <a:ea typeface="宋体" panose="02010600030101010101" pitchFamily="2" charset="-122"/>
              </a:rPr>
              <a:t>All right!  That's the cliff notes.  Obviously the implantation depth is a bit different than how we've done them in the past, and introduces some wrinkles in the analysis.  Please let me know your thoughts!</a:t>
            </a:r>
            <a:endParaRPr lang="zh-CN" altLang="zh-CN" sz="1600" dirty="0">
              <a:effectLst/>
              <a:latin typeface="Times New Roman" panose="02020603050405020304" pitchFamily="18" charset="0"/>
              <a:ea typeface="宋体" panose="02010600030101010101" pitchFamily="2" charset="-122"/>
            </a:endParaRPr>
          </a:p>
          <a:p>
            <a:r>
              <a:rPr lang="en-US" altLang="zh-CN" sz="1600" dirty="0">
                <a:effectLst/>
                <a:latin typeface="Arial" panose="020B0604020202020204" pitchFamily="34" charset="0"/>
                <a:ea typeface="宋体" panose="02010600030101010101" pitchFamily="2" charset="-122"/>
              </a:rPr>
              <a:t> </a:t>
            </a:r>
            <a:endParaRPr lang="zh-CN" altLang="zh-CN" sz="1600" dirty="0">
              <a:effectLst/>
              <a:latin typeface="Times New Roman" panose="02020603050405020304" pitchFamily="18" charset="0"/>
              <a:ea typeface="宋体" panose="02010600030101010101" pitchFamily="2" charset="-122"/>
            </a:endParaRPr>
          </a:p>
          <a:p>
            <a:r>
              <a:rPr lang="en-US" altLang="zh-CN" sz="1600" dirty="0">
                <a:effectLst/>
                <a:latin typeface="Arial" panose="020B0604020202020204" pitchFamily="34" charset="0"/>
                <a:ea typeface="宋体" panose="02010600030101010101" pitchFamily="2" charset="-122"/>
              </a:rPr>
              <a:t>Cheers,</a:t>
            </a:r>
            <a:endParaRPr lang="zh-CN" altLang="zh-CN" sz="1600" dirty="0">
              <a:effectLst/>
              <a:latin typeface="Times New Roman" panose="02020603050405020304" pitchFamily="18" charset="0"/>
              <a:ea typeface="宋体" panose="02010600030101010101" pitchFamily="2" charset="-122"/>
            </a:endParaRPr>
          </a:p>
          <a:p>
            <a:r>
              <a:rPr lang="en-US" altLang="zh-CN" sz="1600" dirty="0">
                <a:effectLst/>
                <a:latin typeface="Arial" panose="020B0604020202020204" pitchFamily="34" charset="0"/>
                <a:ea typeface="宋体" panose="02010600030101010101" pitchFamily="2" charset="-122"/>
              </a:rPr>
              <a:t>Nick</a:t>
            </a:r>
            <a:endParaRPr lang="zh-CN" altLang="zh-CN" sz="16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31173789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F07352-6F33-4E96-9ECD-E5E175B6D774}"/>
              </a:ext>
            </a:extLst>
          </p:cNvPr>
          <p:cNvSpPr txBox="1"/>
          <p:nvPr/>
        </p:nvSpPr>
        <p:spPr>
          <a:xfrm>
            <a:off x="0" y="0"/>
            <a:ext cx="9144000" cy="5355312"/>
          </a:xfrm>
          <a:prstGeom prst="rect">
            <a:avLst/>
          </a:prstGeom>
          <a:noFill/>
        </p:spPr>
        <p:txBody>
          <a:bodyPr wrap="square">
            <a:spAutoFit/>
          </a:bodyPr>
          <a:lstStyle/>
          <a:p>
            <a:r>
              <a:rPr lang="en-US" altLang="zh-CN" sz="1800" dirty="0">
                <a:solidFill>
                  <a:srgbClr val="1F497D"/>
                </a:solidFill>
                <a:effectLst/>
                <a:latin typeface="Calibri" panose="020F0502020204030204" pitchFamily="34" charset="0"/>
                <a:ea typeface="宋体" panose="02010600030101010101" pitchFamily="2" charset="-122"/>
              </a:rPr>
              <a:t>Hi Nick,</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Thanks for looking into it and providing the info. All sounds good to me, except, maybe, the implantation depth. Two issues:</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pPr marL="457200" indent="-228600"/>
            <a:r>
              <a:rPr lang="en-US" altLang="zh-CN" sz="1800" dirty="0">
                <a:solidFill>
                  <a:srgbClr val="1F497D"/>
                </a:solidFill>
                <a:effectLst/>
                <a:latin typeface="Calibri" panose="020F0502020204030204" pitchFamily="34" charset="0"/>
                <a:ea typeface="宋体" panose="02010600030101010101" pitchFamily="2" charset="-122"/>
              </a:rPr>
              <a:t>1)</a:t>
            </a:r>
            <a:r>
              <a:rPr lang="en-US" altLang="zh-CN" sz="800" dirty="0">
                <a:solidFill>
                  <a:srgbClr val="1F497D"/>
                </a:solidFill>
                <a:effectLst/>
                <a:latin typeface="Times New Roman" panose="02020603050405020304" pitchFamily="18" charset="0"/>
                <a:ea typeface="宋体" panose="02010600030101010101" pitchFamily="2" charset="-122"/>
              </a:rPr>
              <a:t>      </a:t>
            </a:r>
            <a:r>
              <a:rPr lang="en-US" altLang="zh-CN" sz="1800" dirty="0">
                <a:solidFill>
                  <a:srgbClr val="1F497D"/>
                </a:solidFill>
                <a:effectLst/>
                <a:latin typeface="Calibri" panose="020F0502020204030204" pitchFamily="34" charset="0"/>
                <a:ea typeface="宋体" panose="02010600030101010101" pitchFamily="2" charset="-122"/>
              </a:rPr>
              <a:t>I was liking the idea that everything stays exactly the same for DSL1 and DSL2 experiments, except he Si array coverage. This is not essential, but certainly simplifies comparisons to DSL1 experiments.  </a:t>
            </a:r>
            <a:endParaRPr lang="zh-CN" altLang="zh-CN" sz="2000" dirty="0">
              <a:effectLst/>
              <a:latin typeface="Times New Roman" panose="02020603050405020304" pitchFamily="18" charset="0"/>
              <a:ea typeface="宋体" panose="02010600030101010101" pitchFamily="2" charset="-122"/>
            </a:endParaRPr>
          </a:p>
          <a:p>
            <a:pPr marL="457200" indent="-228600"/>
            <a:r>
              <a:rPr lang="en-US" altLang="zh-CN" sz="1800" dirty="0">
                <a:solidFill>
                  <a:srgbClr val="1F497D"/>
                </a:solidFill>
                <a:effectLst/>
                <a:latin typeface="Calibri" panose="020F0502020204030204" pitchFamily="34" charset="0"/>
                <a:ea typeface="宋体" panose="02010600030101010101" pitchFamily="2" charset="-122"/>
              </a:rPr>
              <a:t>2)</a:t>
            </a:r>
            <a:r>
              <a:rPr lang="en-US" altLang="zh-CN" sz="800" dirty="0">
                <a:solidFill>
                  <a:srgbClr val="1F497D"/>
                </a:solidFill>
                <a:effectLst/>
                <a:latin typeface="Times New Roman" panose="02020603050405020304" pitchFamily="18" charset="0"/>
                <a:ea typeface="宋体" panose="02010600030101010101" pitchFamily="2" charset="-122"/>
              </a:rPr>
              <a:t>      </a:t>
            </a:r>
            <a:r>
              <a:rPr lang="en-US" altLang="zh-CN" sz="1800" dirty="0">
                <a:solidFill>
                  <a:srgbClr val="1F497D"/>
                </a:solidFill>
                <a:effectLst/>
                <a:latin typeface="Calibri" panose="020F0502020204030204" pitchFamily="34" charset="0"/>
                <a:ea typeface="宋体" panose="02010600030101010101" pitchFamily="2" charset="-122"/>
              </a:rPr>
              <a:t>I don’t know what this does to our sensitivity to the lifetime. There must be some straggling of the beams as they enter the foil. For the 3He, I worry that it will make for a relatively broad depth distribution. For the 24Mg/32S, I worry that it will smear the beam energy incident upon the 3He. I guess we need to do some simulations to help us understand this is detail.</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I’ve Cc’d Lijie, as he might have intuition for this, having just completed an analysis.</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Best,</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Chris</a:t>
            </a:r>
            <a:endParaRPr lang="zh-CN" altLang="zh-CN" sz="20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66328728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8BE969-9E0B-4F04-B299-263129F923FC}"/>
              </a:ext>
            </a:extLst>
          </p:cNvPr>
          <p:cNvSpPr txBox="1"/>
          <p:nvPr/>
        </p:nvSpPr>
        <p:spPr>
          <a:xfrm>
            <a:off x="0" y="5632311"/>
            <a:ext cx="9144000" cy="1200329"/>
          </a:xfrm>
          <a:prstGeom prst="rect">
            <a:avLst/>
          </a:prstGeom>
          <a:noFill/>
        </p:spPr>
        <p:txBody>
          <a:bodyPr wrap="square">
            <a:spAutoFit/>
          </a:bodyPr>
          <a:lstStyle/>
          <a:p>
            <a:r>
              <a:rPr lang="en-US" altLang="zh-CN" sz="1800" dirty="0">
                <a:solidFill>
                  <a:srgbClr val="1F497D"/>
                </a:solidFill>
                <a:effectLst/>
                <a:latin typeface="Calibri" panose="020F0502020204030204" pitchFamily="34" charset="0"/>
                <a:ea typeface="宋体" panose="02010600030101010101" pitchFamily="2" charset="-122"/>
              </a:rPr>
              <a:t>Thanks Lijie. I didn’t realize the energy loss of the 24Mg was so much. Unless LLNL can give us a lower-energy beam, we could just make the targets at TRIUMF, as originally planned.</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Best,</a:t>
            </a:r>
            <a:endParaRPr lang="zh-CN" altLang="zh-CN" sz="2000" dirty="0">
              <a:effectLst/>
              <a:latin typeface="Times New Roman" panose="02020603050405020304" pitchFamily="18" charset="0"/>
              <a:ea typeface="宋体" panose="02010600030101010101" pitchFamily="2" charset="-122"/>
            </a:endParaRPr>
          </a:p>
          <a:p>
            <a:r>
              <a:rPr lang="en-US" altLang="zh-CN" sz="1800" dirty="0">
                <a:solidFill>
                  <a:srgbClr val="1F497D"/>
                </a:solidFill>
                <a:effectLst/>
                <a:latin typeface="Calibri" panose="020F0502020204030204" pitchFamily="34" charset="0"/>
                <a:ea typeface="宋体" panose="02010600030101010101" pitchFamily="2" charset="-122"/>
              </a:rPr>
              <a:t> Chris</a:t>
            </a:r>
            <a:endParaRPr lang="zh-CN" altLang="zh-CN" sz="2000" dirty="0">
              <a:effectLst/>
              <a:latin typeface="Times New Roman" panose="02020603050405020304" pitchFamily="18" charset="0"/>
              <a:ea typeface="宋体" panose="02010600030101010101" pitchFamily="2" charset="-122"/>
            </a:endParaRPr>
          </a:p>
        </p:txBody>
      </p:sp>
      <p:sp>
        <p:nvSpPr>
          <p:cNvPr id="5" name="TextBox 4">
            <a:extLst>
              <a:ext uri="{FF2B5EF4-FFF2-40B4-BE49-F238E27FC236}">
                <a16:creationId xmlns:a16="http://schemas.microsoft.com/office/drawing/2014/main" id="{F6A40042-C532-4092-925B-307D82DDF265}"/>
              </a:ext>
            </a:extLst>
          </p:cNvPr>
          <p:cNvSpPr txBox="1"/>
          <p:nvPr/>
        </p:nvSpPr>
        <p:spPr>
          <a:xfrm>
            <a:off x="0" y="0"/>
            <a:ext cx="9144000" cy="5632311"/>
          </a:xfrm>
          <a:prstGeom prst="rect">
            <a:avLst/>
          </a:prstGeom>
          <a:noFill/>
        </p:spPr>
        <p:txBody>
          <a:bodyPr wrap="square">
            <a:spAutoFit/>
          </a:bodyPr>
          <a:lstStyle/>
          <a:p>
            <a:r>
              <a:rPr lang="en-US" altLang="zh-CN" sz="1800" dirty="0">
                <a:solidFill>
                  <a:srgbClr val="000000"/>
                </a:solidFill>
                <a:effectLst/>
                <a:latin typeface="Times New Roman" panose="02020603050405020304" pitchFamily="18" charset="0"/>
                <a:ea typeface="宋体" panose="02010600030101010101" pitchFamily="2" charset="-122"/>
              </a:rPr>
              <a:t>Hi Nick,</a:t>
            </a:r>
            <a:endParaRPr lang="zh-CN" altLang="zh-CN" sz="1600" dirty="0">
              <a:effectLst/>
              <a:latin typeface="Times New Roman" panose="02020603050405020304" pitchFamily="18" charset="0"/>
              <a:ea typeface="宋体" panose="02010600030101010101" pitchFamily="2" charset="-122"/>
            </a:endParaRPr>
          </a:p>
          <a:p>
            <a:r>
              <a:rPr lang="en-US" altLang="zh-CN" sz="1800" dirty="0">
                <a:solidFill>
                  <a:srgbClr val="000000"/>
                </a:solidFill>
                <a:effectLst/>
                <a:latin typeface="Times New Roman" panose="02020603050405020304" pitchFamily="18" charset="0"/>
                <a:ea typeface="宋体" panose="02010600030101010101" pitchFamily="2" charset="-122"/>
              </a:rPr>
              <a:t>Thanks for the detailed info!</a:t>
            </a:r>
            <a:endParaRPr lang="zh-CN" altLang="zh-CN" sz="1600" dirty="0">
              <a:effectLst/>
              <a:latin typeface="Times New Roman" panose="02020603050405020304" pitchFamily="18" charset="0"/>
              <a:ea typeface="宋体" panose="02010600030101010101" pitchFamily="2" charset="-122"/>
            </a:endParaRPr>
          </a:p>
          <a:p>
            <a:r>
              <a:rPr lang="en-US" altLang="zh-CN" sz="1800" dirty="0">
                <a:solidFill>
                  <a:srgbClr val="000000"/>
                </a:solidFill>
                <a:effectLst/>
                <a:latin typeface="Times New Roman" panose="02020603050405020304" pitchFamily="18" charset="0"/>
                <a:ea typeface="宋体" panose="02010600030101010101" pitchFamily="2" charset="-122"/>
              </a:rPr>
              <a:t>Other than the thicker </a:t>
            </a:r>
            <a:r>
              <a:rPr lang="en-US" altLang="zh-CN" sz="1800" baseline="30000" dirty="0">
                <a:solidFill>
                  <a:srgbClr val="000000"/>
                </a:solidFill>
                <a:effectLst/>
                <a:latin typeface="Times New Roman" panose="02020603050405020304" pitchFamily="18" charset="0"/>
                <a:ea typeface="宋体" panose="02010600030101010101" pitchFamily="2" charset="-122"/>
              </a:rPr>
              <a:t>3</a:t>
            </a:r>
            <a:r>
              <a:rPr lang="en-US" altLang="zh-CN" sz="1800" dirty="0">
                <a:solidFill>
                  <a:srgbClr val="000000"/>
                </a:solidFill>
                <a:effectLst/>
                <a:latin typeface="Times New Roman" panose="02020603050405020304" pitchFamily="18" charset="0"/>
                <a:ea typeface="宋体" panose="02010600030101010101" pitchFamily="2" charset="-122"/>
              </a:rPr>
              <a:t>He region Barry mentioned, r</a:t>
            </a:r>
            <a:r>
              <a:rPr lang="en-US" altLang="zh-CN" sz="1800" dirty="0">
                <a:effectLst/>
                <a:latin typeface="Times New Roman" panose="02020603050405020304" pitchFamily="18" charset="0"/>
                <a:ea typeface="宋体" panose="02010600030101010101" pitchFamily="2" charset="-122"/>
              </a:rPr>
              <a:t>egarding “</a:t>
            </a:r>
            <a:r>
              <a:rPr lang="en-US" altLang="zh-CN" sz="1800" i="1" dirty="0">
                <a:effectLst/>
                <a:latin typeface="Times New Roman" panose="02020603050405020304" pitchFamily="18" charset="0"/>
                <a:ea typeface="宋体" panose="02010600030101010101" pitchFamily="2" charset="-122"/>
              </a:rPr>
              <a:t>I did a quick </a:t>
            </a:r>
            <a:r>
              <a:rPr lang="en-US" altLang="zh-CN" sz="1800" i="1" dirty="0" err="1">
                <a:effectLst/>
                <a:latin typeface="Times New Roman" panose="02020603050405020304" pitchFamily="18" charset="0"/>
                <a:ea typeface="宋体" panose="02010600030101010101" pitchFamily="2" charset="-122"/>
              </a:rPr>
              <a:t>srim</a:t>
            </a:r>
            <a:r>
              <a:rPr lang="en-US" altLang="zh-CN" sz="1800" i="1" dirty="0">
                <a:effectLst/>
                <a:latin typeface="Times New Roman" panose="02020603050405020304" pitchFamily="18" charset="0"/>
                <a:ea typeface="宋体" panose="02010600030101010101" pitchFamily="2" charset="-122"/>
              </a:rPr>
              <a:t> calc, and it that the He would be stopped at ~4.6 um with longitudinal straggling of 0.42 um.  Now, if we adjust the proposed beam energy such that it enters the 3He region of the target at 75 MeV (</a:t>
            </a:r>
            <a:r>
              <a:rPr lang="en-US" altLang="zh-CN" sz="1800" i="1" dirty="0" err="1">
                <a:effectLst/>
                <a:latin typeface="Times New Roman" panose="02020603050405020304" pitchFamily="18" charset="0"/>
                <a:ea typeface="宋体" panose="02010600030101010101" pitchFamily="2" charset="-122"/>
              </a:rPr>
              <a:t>E_rel</a:t>
            </a:r>
            <a:r>
              <a:rPr lang="en-US" altLang="zh-CN" sz="1800" i="1" dirty="0">
                <a:effectLst/>
                <a:latin typeface="Times New Roman" panose="02020603050405020304" pitchFamily="18" charset="0"/>
                <a:ea typeface="宋体" panose="02010600030101010101" pitchFamily="2" charset="-122"/>
              </a:rPr>
              <a:t> = 8.3 MeV) as stated in the proposal, there is a total beam energy loss of 6 MeV through the 3He region, such that it leaves the 3He region with 69 MeV (</a:t>
            </a:r>
            <a:r>
              <a:rPr lang="en-US" altLang="zh-CN" sz="1800" i="1" dirty="0" err="1">
                <a:effectLst/>
                <a:latin typeface="Times New Roman" panose="02020603050405020304" pitchFamily="18" charset="0"/>
                <a:ea typeface="宋体" panose="02010600030101010101" pitchFamily="2" charset="-122"/>
              </a:rPr>
              <a:t>E_rel</a:t>
            </a:r>
            <a:r>
              <a:rPr lang="en-US" altLang="zh-CN" sz="1800" i="1" dirty="0">
                <a:effectLst/>
                <a:latin typeface="Times New Roman" panose="02020603050405020304" pitchFamily="18" charset="0"/>
                <a:ea typeface="宋体" panose="02010600030101010101" pitchFamily="2" charset="-122"/>
              </a:rPr>
              <a:t> = 7.6 MeV).</a:t>
            </a:r>
            <a:r>
              <a:rPr lang="en-US" altLang="zh-CN" sz="1800" dirty="0">
                <a:effectLst/>
                <a:latin typeface="Times New Roman" panose="02020603050405020304" pitchFamily="18" charset="0"/>
                <a:ea typeface="宋体" panose="02010600030101010101" pitchFamily="2" charset="-122"/>
              </a:rPr>
              <a:t> “</a:t>
            </a:r>
            <a:endParaRPr lang="zh-CN" altLang="zh-CN" sz="16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I ran some calculations based on your numbers:</a:t>
            </a:r>
            <a:endParaRPr lang="zh-CN" altLang="zh-CN" sz="16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 </a:t>
            </a:r>
            <a:endParaRPr lang="zh-CN" altLang="zh-CN" sz="1600" dirty="0">
              <a:effectLst/>
              <a:latin typeface="Times New Roman" panose="02020603050405020304" pitchFamily="18" charset="0"/>
              <a:ea typeface="宋体" panose="02010600030101010101" pitchFamily="2" charset="-122"/>
            </a:endParaRPr>
          </a:p>
          <a:p>
            <a:r>
              <a:rPr lang="en-US" altLang="zh-CN" sz="1800" dirty="0">
                <a:solidFill>
                  <a:srgbClr val="000000"/>
                </a:solidFill>
                <a:effectLst/>
                <a:latin typeface="Times New Roman" panose="02020603050405020304" pitchFamily="18" charset="0"/>
                <a:ea typeface="宋体" panose="02010600030101010101" pitchFamily="2" charset="-122"/>
              </a:rPr>
              <a:t>1) Range of </a:t>
            </a:r>
            <a:r>
              <a:rPr lang="en-US" altLang="zh-CN" sz="1800" baseline="30000" dirty="0">
                <a:solidFill>
                  <a:srgbClr val="000000"/>
                </a:solidFill>
                <a:effectLst/>
                <a:latin typeface="Times New Roman" panose="02020603050405020304" pitchFamily="18" charset="0"/>
                <a:ea typeface="宋体" panose="02010600030101010101" pitchFamily="2" charset="-122"/>
              </a:rPr>
              <a:t>3</a:t>
            </a:r>
            <a:r>
              <a:rPr lang="en-US" altLang="zh-CN" sz="1800" dirty="0">
                <a:solidFill>
                  <a:srgbClr val="000000"/>
                </a:solidFill>
                <a:effectLst/>
                <a:latin typeface="Times New Roman" panose="02020603050405020304" pitchFamily="18" charset="0"/>
                <a:ea typeface="宋体" panose="02010600030101010101" pitchFamily="2" charset="-122"/>
              </a:rPr>
              <a:t>He = 4.6 μm. Yes!</a:t>
            </a:r>
            <a:endParaRPr lang="zh-CN" altLang="zh-CN" sz="1600" dirty="0">
              <a:effectLst/>
              <a:latin typeface="Times New Roman" panose="02020603050405020304" pitchFamily="18" charset="0"/>
              <a:ea typeface="宋体" panose="02010600030101010101" pitchFamily="2" charset="-122"/>
            </a:endParaRPr>
          </a:p>
          <a:p>
            <a:r>
              <a:rPr lang="en-US" altLang="zh-CN" sz="1800" dirty="0">
                <a:solidFill>
                  <a:srgbClr val="000000"/>
                </a:solidFill>
                <a:effectLst/>
                <a:latin typeface="Times New Roman" panose="02020603050405020304" pitchFamily="18" charset="0"/>
                <a:ea typeface="宋体" panose="02010600030101010101" pitchFamily="2" charset="-122"/>
              </a:rPr>
              <a:t>2) Straggling of </a:t>
            </a:r>
            <a:r>
              <a:rPr lang="en-US" altLang="zh-CN" sz="1800" baseline="30000" dirty="0">
                <a:solidFill>
                  <a:srgbClr val="000000"/>
                </a:solidFill>
                <a:effectLst/>
                <a:latin typeface="Times New Roman" panose="02020603050405020304" pitchFamily="18" charset="0"/>
                <a:ea typeface="宋体" panose="02010600030101010101" pitchFamily="2" charset="-122"/>
              </a:rPr>
              <a:t>3</a:t>
            </a:r>
            <a:r>
              <a:rPr lang="en-US" altLang="zh-CN" sz="1800" dirty="0">
                <a:solidFill>
                  <a:srgbClr val="000000"/>
                </a:solidFill>
                <a:effectLst/>
                <a:latin typeface="Times New Roman" panose="02020603050405020304" pitchFamily="18" charset="0"/>
                <a:ea typeface="宋体" panose="02010600030101010101" pitchFamily="2" charset="-122"/>
              </a:rPr>
              <a:t>He = 0.42 μm. Yes!</a:t>
            </a:r>
            <a:endParaRPr lang="zh-CN" altLang="zh-CN" sz="16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3) </a:t>
            </a:r>
            <a:r>
              <a:rPr lang="en-US" altLang="zh-CN" sz="1800" dirty="0" err="1">
                <a:effectLst/>
                <a:latin typeface="Times New Roman" panose="02020603050405020304" pitchFamily="18" charset="0"/>
                <a:ea typeface="宋体" panose="02010600030101010101" pitchFamily="2" charset="-122"/>
              </a:rPr>
              <a:t>Ebeam</a:t>
            </a:r>
            <a:r>
              <a:rPr lang="en-US" altLang="zh-CN" sz="1800" dirty="0">
                <a:effectLst/>
                <a:latin typeface="Times New Roman" panose="02020603050405020304" pitchFamily="18" charset="0"/>
                <a:ea typeface="宋体" panose="02010600030101010101" pitchFamily="2" charset="-122"/>
              </a:rPr>
              <a:t> = 75 MeV (</a:t>
            </a:r>
            <a:r>
              <a:rPr lang="en-US" altLang="zh-CN" sz="1800" dirty="0" err="1">
                <a:effectLst/>
                <a:latin typeface="Times New Roman" panose="02020603050405020304" pitchFamily="18" charset="0"/>
                <a:ea typeface="宋体" panose="02010600030101010101" pitchFamily="2" charset="-122"/>
              </a:rPr>
              <a:t>E_rel</a:t>
            </a:r>
            <a:r>
              <a:rPr lang="en-US" altLang="zh-CN" sz="1800" dirty="0">
                <a:effectLst/>
                <a:latin typeface="Times New Roman" panose="02020603050405020304" pitchFamily="18" charset="0"/>
                <a:ea typeface="宋体" panose="02010600030101010101" pitchFamily="2" charset="-122"/>
              </a:rPr>
              <a:t> = 8.3 MeV). Yes!</a:t>
            </a:r>
            <a:endParaRPr lang="zh-CN" altLang="zh-CN" sz="16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4) Let’s assume all the </a:t>
            </a:r>
            <a:r>
              <a:rPr lang="en-US" altLang="zh-CN" sz="1800" baseline="30000" dirty="0">
                <a:effectLst/>
                <a:latin typeface="Times New Roman" panose="02020603050405020304" pitchFamily="18" charset="0"/>
                <a:ea typeface="宋体" panose="02010600030101010101" pitchFamily="2" charset="-122"/>
              </a:rPr>
              <a:t>3</a:t>
            </a:r>
            <a:r>
              <a:rPr lang="en-US" altLang="zh-CN" sz="1800" dirty="0">
                <a:effectLst/>
                <a:latin typeface="Times New Roman" panose="02020603050405020304" pitchFamily="18" charset="0"/>
                <a:ea typeface="宋体" panose="02010600030101010101" pitchFamily="2" charset="-122"/>
              </a:rPr>
              <a:t>He ions are stopped exactly at 4.6-μm of depth, the 75-MeV </a:t>
            </a:r>
            <a:r>
              <a:rPr lang="en-US" altLang="zh-CN" sz="1800" baseline="30000" dirty="0">
                <a:effectLst/>
                <a:latin typeface="Times New Roman" panose="02020603050405020304" pitchFamily="18" charset="0"/>
                <a:ea typeface="宋体" panose="02010600030101010101" pitchFamily="2" charset="-122"/>
              </a:rPr>
              <a:t>24</a:t>
            </a:r>
            <a:r>
              <a:rPr lang="en-US" altLang="zh-CN" sz="1800" dirty="0">
                <a:effectLst/>
                <a:latin typeface="Times New Roman" panose="02020603050405020304" pitchFamily="18" charset="0"/>
                <a:ea typeface="宋体" panose="02010600030101010101" pitchFamily="2" charset="-122"/>
              </a:rPr>
              <a:t>Mg beam already lost 36 MeV to reach there, the remaining 39 MeV corresponds to </a:t>
            </a:r>
            <a:r>
              <a:rPr lang="en-US" altLang="zh-CN" sz="1800" dirty="0" err="1">
                <a:effectLst/>
                <a:latin typeface="Times New Roman" panose="02020603050405020304" pitchFamily="18" charset="0"/>
                <a:ea typeface="宋体" panose="02010600030101010101" pitchFamily="2" charset="-122"/>
              </a:rPr>
              <a:t>E_rel</a:t>
            </a:r>
            <a:r>
              <a:rPr lang="en-US" altLang="zh-CN" sz="1800" dirty="0">
                <a:effectLst/>
                <a:latin typeface="Times New Roman" panose="02020603050405020304" pitchFamily="18" charset="0"/>
                <a:ea typeface="宋体" panose="02010600030101010101" pitchFamily="2" charset="-122"/>
              </a:rPr>
              <a:t> = 4.3 MeV. </a:t>
            </a:r>
            <a:r>
              <a:rPr lang="en-US" altLang="zh-CN" sz="1800" b="1" dirty="0">
                <a:effectLst/>
                <a:latin typeface="Times New Roman" panose="02020603050405020304" pitchFamily="18" charset="0"/>
                <a:ea typeface="宋体" panose="02010600030101010101" pitchFamily="2" charset="-122"/>
              </a:rPr>
              <a:t>In this scenario, the α particles corresponding to the </a:t>
            </a:r>
            <a:r>
              <a:rPr lang="en-US" altLang="zh-CN" sz="1800" b="1" baseline="30000" dirty="0">
                <a:effectLst/>
                <a:latin typeface="Times New Roman" panose="02020603050405020304" pitchFamily="18" charset="0"/>
                <a:ea typeface="宋体" panose="02010600030101010101" pitchFamily="2" charset="-122"/>
              </a:rPr>
              <a:t>23</a:t>
            </a:r>
            <a:r>
              <a:rPr lang="en-US" altLang="zh-CN" sz="1800" b="1" dirty="0">
                <a:effectLst/>
                <a:latin typeface="Times New Roman" panose="02020603050405020304" pitchFamily="18" charset="0"/>
                <a:ea typeface="宋体" panose="02010600030101010101" pitchFamily="2" charset="-122"/>
              </a:rPr>
              <a:t>Mg key resonance have E</a:t>
            </a:r>
            <a:r>
              <a:rPr lang="en-US" altLang="zh-CN" sz="1800" b="1" baseline="-25000" dirty="0">
                <a:effectLst/>
                <a:latin typeface="Times New Roman" panose="02020603050405020304" pitchFamily="18" charset="0"/>
                <a:ea typeface="宋体" panose="02010600030101010101" pitchFamily="2" charset="-122"/>
              </a:rPr>
              <a:t>α</a:t>
            </a:r>
            <a:r>
              <a:rPr lang="en-US" altLang="zh-CN" sz="1800" b="1" dirty="0">
                <a:effectLst/>
                <a:latin typeface="Times New Roman" panose="02020603050405020304" pitchFamily="18" charset="0"/>
                <a:ea typeface="宋体" panose="02010600030101010101" pitchFamily="2" charset="-122"/>
              </a:rPr>
              <a:t> = 9 MeV, which won’t be able to pass through our ΔE detector. I ran a rough Geant4 simulation, and I didn’t see any events on the ΔE-E PID plot</a:t>
            </a:r>
            <a:r>
              <a:rPr lang="en-US" altLang="zh-CN" sz="1800" dirty="0">
                <a:effectLst/>
                <a:latin typeface="Times New Roman" panose="02020603050405020304" pitchFamily="18" charset="0"/>
                <a:ea typeface="宋体" panose="02010600030101010101" pitchFamily="2" charset="-122"/>
              </a:rPr>
              <a:t>, which is a big issue. I hope the </a:t>
            </a:r>
            <a:r>
              <a:rPr lang="en-US" altLang="zh-CN" sz="1800" baseline="30000" dirty="0">
                <a:effectLst/>
                <a:latin typeface="Times New Roman" panose="02020603050405020304" pitchFamily="18" charset="0"/>
                <a:ea typeface="宋体" panose="02010600030101010101" pitchFamily="2" charset="-122"/>
              </a:rPr>
              <a:t>3</a:t>
            </a:r>
            <a:r>
              <a:rPr lang="en-US" altLang="zh-CN" sz="1800" dirty="0">
                <a:effectLst/>
                <a:latin typeface="Times New Roman" panose="02020603050405020304" pitchFamily="18" charset="0"/>
                <a:ea typeface="宋体" panose="02010600030101010101" pitchFamily="2" charset="-122"/>
              </a:rPr>
              <a:t>He energy can be adjusted.</a:t>
            </a:r>
            <a:endParaRPr lang="zh-CN" altLang="zh-CN" sz="16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 </a:t>
            </a:r>
            <a:endParaRPr lang="zh-CN" altLang="zh-CN" sz="16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Thanks!</a:t>
            </a:r>
            <a:endParaRPr lang="zh-CN" altLang="zh-CN" sz="16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409978122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A9FB9C-FA04-47A0-830E-9BFD34F9EEE5}"/>
              </a:ext>
            </a:extLst>
          </p:cNvPr>
          <p:cNvSpPr txBox="1"/>
          <p:nvPr/>
        </p:nvSpPr>
        <p:spPr>
          <a:xfrm>
            <a:off x="0" y="0"/>
            <a:ext cx="9144000" cy="3970318"/>
          </a:xfrm>
          <a:prstGeom prst="rect">
            <a:avLst/>
          </a:prstGeom>
          <a:noFill/>
        </p:spPr>
        <p:txBody>
          <a:bodyPr wrap="square">
            <a:spAutoFit/>
          </a:bodyPr>
          <a:lstStyle/>
          <a:p>
            <a:r>
              <a:rPr lang="en-US" altLang="zh-CN" sz="1800" dirty="0">
                <a:effectLst/>
                <a:latin typeface="Arial" panose="020B0604020202020204" pitchFamily="34" charset="0"/>
                <a:ea typeface="宋体" panose="02010600030101010101" pitchFamily="2" charset="-122"/>
                <a:cs typeface="宋体" panose="02010600030101010101" pitchFamily="2" charset="-122"/>
              </a:rPr>
              <a:t>HI Lijie et al,</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effectLst/>
                <a:latin typeface="Arial" panose="020B0604020202020204" pitchFamily="34" charset="0"/>
                <a:ea typeface="宋体" panose="02010600030101010101" pitchFamily="2" charset="-122"/>
                <a:cs typeface="宋体" panose="02010600030101010101" pitchFamily="2" charset="-122"/>
              </a:rPr>
              <a:t>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effectLst/>
                <a:latin typeface="Arial" panose="020B0604020202020204" pitchFamily="34" charset="0"/>
                <a:ea typeface="宋体" panose="02010600030101010101" pitchFamily="2" charset="-122"/>
                <a:cs typeface="宋体" panose="02010600030101010101" pitchFamily="2" charset="-122"/>
              </a:rPr>
              <a:t>Thanks!  Can you re-run your simulation with a higher energy beam?  Because we'd presumably increase the incident beam energy to account for the additional 4.6um of material before the 3He layer, so it would enter the 3He layer with 75MeV of energy. SRIM tells me that should be a beam energy of ~104 MeV.  I'd imagine the alphas would get out of the target in that case, but it's still good to check the simulated response.</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effectLst/>
                <a:latin typeface="Arial" panose="020B0604020202020204" pitchFamily="34" charset="0"/>
                <a:ea typeface="宋体" panose="02010600030101010101" pitchFamily="2" charset="-122"/>
                <a:cs typeface="宋体" panose="02010600030101010101" pitchFamily="2" charset="-122"/>
              </a:rPr>
              <a:t>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effectLst/>
                <a:latin typeface="Arial" panose="020B0604020202020204" pitchFamily="34" charset="0"/>
                <a:ea typeface="宋体" panose="02010600030101010101" pitchFamily="2" charset="-122"/>
                <a:cs typeface="宋体" panose="02010600030101010101" pitchFamily="2" charset="-122"/>
              </a:rPr>
              <a:t>I'm still waiting to hear back from Scott, about the ion source + implantation station.  Will update as soon as I know something! But I understand, it might be better to revert to the original plan.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effectLst/>
                <a:latin typeface="Arial" panose="020B0604020202020204" pitchFamily="34" charset="0"/>
                <a:ea typeface="宋体" panose="02010600030101010101" pitchFamily="2" charset="-122"/>
                <a:cs typeface="宋体" panose="02010600030101010101" pitchFamily="2" charset="-122"/>
              </a:rPr>
              <a:t>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effectLst/>
                <a:latin typeface="Arial" panose="020B0604020202020204" pitchFamily="34" charset="0"/>
                <a:ea typeface="宋体" panose="02010600030101010101" pitchFamily="2" charset="-122"/>
                <a:cs typeface="宋体" panose="02010600030101010101" pitchFamily="2" charset="-122"/>
              </a:rPr>
              <a:t>Thanks,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en-US" altLang="zh-CN" sz="1800" dirty="0">
                <a:effectLst/>
                <a:latin typeface="Arial" panose="020B0604020202020204" pitchFamily="34" charset="0"/>
                <a:ea typeface="宋体" panose="02010600030101010101" pitchFamily="2" charset="-122"/>
                <a:cs typeface="宋体" panose="02010600030101010101" pitchFamily="2" charset="-122"/>
              </a:rPr>
              <a:t>Nick</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TextBox 4">
            <a:extLst>
              <a:ext uri="{FF2B5EF4-FFF2-40B4-BE49-F238E27FC236}">
                <a16:creationId xmlns:a16="http://schemas.microsoft.com/office/drawing/2014/main" id="{4C425171-7323-49C9-AFF1-A4B690AFD36A}"/>
              </a:ext>
            </a:extLst>
          </p:cNvPr>
          <p:cNvSpPr txBox="1"/>
          <p:nvPr/>
        </p:nvSpPr>
        <p:spPr>
          <a:xfrm>
            <a:off x="0" y="4826675"/>
            <a:ext cx="9144000" cy="2031325"/>
          </a:xfrm>
          <a:prstGeom prst="rect">
            <a:avLst/>
          </a:prstGeom>
          <a:noFill/>
        </p:spPr>
        <p:txBody>
          <a:bodyPr wrap="square">
            <a:spAutoFit/>
          </a:bodyPr>
          <a:lstStyle/>
          <a:p>
            <a:pPr algn="just"/>
            <a:r>
              <a:rPr lang="en-US" altLang="zh-CN" dirty="0"/>
              <a:t>We mentioned the second branch in the written proposal, but I didn’t want to focus on it during the short presentation. Hopefully we can do better than 4 fs precision with improved background and the extra branch. We can also gain some statistics compared to Oliver’s experiment if we keep the beam intensity consistently high (but not too high) around an average of 3 pnA.</a:t>
            </a:r>
          </a:p>
          <a:p>
            <a:endParaRPr lang="en-US" altLang="zh-CN" dirty="0"/>
          </a:p>
          <a:p>
            <a:r>
              <a:rPr lang="en-US" altLang="zh-CN" dirty="0"/>
              <a:t>Chris</a:t>
            </a:r>
            <a:endParaRPr lang="zh-CN" altLang="en-US" dirty="0"/>
          </a:p>
        </p:txBody>
      </p:sp>
    </p:spTree>
    <p:extLst>
      <p:ext uri="{BB962C8B-B14F-4D97-AF65-F5344CB8AC3E}">
        <p14:creationId xmlns:p14="http://schemas.microsoft.com/office/powerpoint/2010/main" val="9006650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2F8BCB-5BAD-4DD0-BCD9-E66D128AC132}"/>
              </a:ext>
            </a:extLst>
          </p:cNvPr>
          <p:cNvPicPr>
            <a:picLocks noChangeAspect="1"/>
          </p:cNvPicPr>
          <p:nvPr/>
        </p:nvPicPr>
        <p:blipFill>
          <a:blip r:embed="rId3"/>
          <a:stretch>
            <a:fillRect/>
          </a:stretch>
        </p:blipFill>
        <p:spPr>
          <a:xfrm>
            <a:off x="0" y="0"/>
            <a:ext cx="5019675" cy="4219575"/>
          </a:xfrm>
          <a:prstGeom prst="rect">
            <a:avLst/>
          </a:prstGeom>
        </p:spPr>
      </p:pic>
      <p:pic>
        <p:nvPicPr>
          <p:cNvPr id="5" name="Picture 4">
            <a:extLst>
              <a:ext uri="{FF2B5EF4-FFF2-40B4-BE49-F238E27FC236}">
                <a16:creationId xmlns:a16="http://schemas.microsoft.com/office/drawing/2014/main" id="{CBBA890B-2CB3-4F81-B5C1-81CD30AA478A}"/>
              </a:ext>
            </a:extLst>
          </p:cNvPr>
          <p:cNvPicPr>
            <a:picLocks noChangeAspect="1"/>
          </p:cNvPicPr>
          <p:nvPr/>
        </p:nvPicPr>
        <p:blipFill>
          <a:blip r:embed="rId4"/>
          <a:stretch>
            <a:fillRect/>
          </a:stretch>
        </p:blipFill>
        <p:spPr>
          <a:xfrm>
            <a:off x="4152900" y="0"/>
            <a:ext cx="4991100" cy="4143375"/>
          </a:xfrm>
          <a:prstGeom prst="rect">
            <a:avLst/>
          </a:prstGeom>
        </p:spPr>
      </p:pic>
      <p:pic>
        <p:nvPicPr>
          <p:cNvPr id="7" name="Picture 6">
            <a:extLst>
              <a:ext uri="{FF2B5EF4-FFF2-40B4-BE49-F238E27FC236}">
                <a16:creationId xmlns:a16="http://schemas.microsoft.com/office/drawing/2014/main" id="{D4A46288-A88B-47FA-9D9C-800C00E32828}"/>
              </a:ext>
            </a:extLst>
          </p:cNvPr>
          <p:cNvPicPr>
            <a:picLocks noChangeAspect="1"/>
          </p:cNvPicPr>
          <p:nvPr/>
        </p:nvPicPr>
        <p:blipFill>
          <a:blip r:embed="rId5"/>
          <a:stretch>
            <a:fillRect/>
          </a:stretch>
        </p:blipFill>
        <p:spPr>
          <a:xfrm>
            <a:off x="0" y="2657475"/>
            <a:ext cx="4905375" cy="4200525"/>
          </a:xfrm>
          <a:prstGeom prst="rect">
            <a:avLst/>
          </a:prstGeom>
        </p:spPr>
      </p:pic>
      <p:sp>
        <p:nvSpPr>
          <p:cNvPr id="9" name="TextBox 8">
            <a:extLst>
              <a:ext uri="{FF2B5EF4-FFF2-40B4-BE49-F238E27FC236}">
                <a16:creationId xmlns:a16="http://schemas.microsoft.com/office/drawing/2014/main" id="{00C88078-D329-4DED-B1F8-A4C0E09E0ECE}"/>
              </a:ext>
            </a:extLst>
          </p:cNvPr>
          <p:cNvSpPr txBox="1"/>
          <p:nvPr/>
        </p:nvSpPr>
        <p:spPr>
          <a:xfrm>
            <a:off x="4905375" y="4219574"/>
            <a:ext cx="4238625" cy="2446824"/>
          </a:xfrm>
          <a:prstGeom prst="rect">
            <a:avLst/>
          </a:prstGeom>
          <a:noFill/>
        </p:spPr>
        <p:txBody>
          <a:bodyPr wrap="square">
            <a:spAutoFit/>
          </a:bodyPr>
          <a:lstStyle/>
          <a:p>
            <a:r>
              <a:rPr lang="zh-CN" altLang="en-US" sz="1700" dirty="0">
                <a:latin typeface="Cambria" panose="02040503050406030204" pitchFamily="18" charset="0"/>
              </a:rPr>
              <a:t>When the </a:t>
            </a:r>
            <a:r>
              <a:rPr lang="en-US" altLang="zh-CN" sz="1700" dirty="0">
                <a:latin typeface="Cambria" panose="02040503050406030204" pitchFamily="18" charset="0"/>
                <a:ea typeface="Cambria" panose="02040503050406030204" pitchFamily="18" charset="0"/>
              </a:rPr>
              <a:t>γ</a:t>
            </a:r>
            <a:r>
              <a:rPr lang="zh-CN" altLang="en-US" sz="1700" dirty="0">
                <a:latin typeface="Cambria" panose="02040503050406030204" pitchFamily="18" charset="0"/>
              </a:rPr>
              <a:t> ray is emitted from a long-live state, the emission usually happens when the recoil has undergone a series of collisions with the target atoms</a:t>
            </a:r>
            <a:r>
              <a:rPr lang="en-US" altLang="zh-CN" sz="1700" dirty="0">
                <a:latin typeface="Cambria" panose="02040503050406030204" pitchFamily="18" charset="0"/>
                <a:ea typeface="Cambria" panose="02040503050406030204" pitchFamily="18" charset="0"/>
              </a:rPr>
              <a:t>.</a:t>
            </a:r>
            <a:r>
              <a:rPr lang="zh-CN" altLang="en-US" sz="1700" dirty="0">
                <a:latin typeface="Cambria" panose="02040503050406030204" pitchFamily="18" charset="0"/>
              </a:rPr>
              <a:t> </a:t>
            </a:r>
            <a:r>
              <a:rPr lang="en-US" altLang="zh-CN" sz="1700" dirty="0">
                <a:latin typeface="Cambria" panose="02040503050406030204" pitchFamily="18" charset="0"/>
                <a:ea typeface="Cambria" panose="02040503050406030204" pitchFamily="18" charset="0"/>
              </a:rPr>
              <a:t>The emission point is far away from the reaction point. H</a:t>
            </a:r>
            <a:r>
              <a:rPr lang="zh-CN" altLang="en-US" sz="1700" dirty="0">
                <a:latin typeface="Cambria" panose="02040503050406030204" pitchFamily="18" charset="0"/>
              </a:rPr>
              <a:t>ence the Doppler shift is even less sensitive to varying the angular correlation. We therefore omitted the angular-correlation parameter for long-lived states.</a:t>
            </a:r>
          </a:p>
        </p:txBody>
      </p:sp>
    </p:spTree>
    <p:extLst>
      <p:ext uri="{BB962C8B-B14F-4D97-AF65-F5344CB8AC3E}">
        <p14:creationId xmlns:p14="http://schemas.microsoft.com/office/powerpoint/2010/main" val="4097790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B4058-86CF-4877-A4D7-914DBA3A28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40180" y="-1440179"/>
            <a:ext cx="2880360" cy="5760720"/>
          </a:xfrm>
          <a:prstGeom prst="rect">
            <a:avLst/>
          </a:prstGeom>
        </p:spPr>
      </p:pic>
      <p:pic>
        <p:nvPicPr>
          <p:cNvPr id="5" name="Picture 4">
            <a:extLst>
              <a:ext uri="{FF2B5EF4-FFF2-40B4-BE49-F238E27FC236}">
                <a16:creationId xmlns:a16="http://schemas.microsoft.com/office/drawing/2014/main" id="{B6C0A089-6789-45E1-B433-EE25D10203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0361"/>
            <a:ext cx="7955277" cy="3977639"/>
          </a:xfrm>
          <a:prstGeom prst="rect">
            <a:avLst/>
          </a:prstGeom>
        </p:spPr>
      </p:pic>
    </p:spTree>
    <p:extLst>
      <p:ext uri="{BB962C8B-B14F-4D97-AF65-F5344CB8AC3E}">
        <p14:creationId xmlns:p14="http://schemas.microsoft.com/office/powerpoint/2010/main" val="147971106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0C88078-D329-4DED-B1F8-A4C0E09E0ECE}"/>
              </a:ext>
            </a:extLst>
          </p:cNvPr>
          <p:cNvSpPr txBox="1"/>
          <p:nvPr/>
        </p:nvSpPr>
        <p:spPr>
          <a:xfrm>
            <a:off x="5078235" y="0"/>
            <a:ext cx="4065765" cy="3693319"/>
          </a:xfrm>
          <a:prstGeom prst="rect">
            <a:avLst/>
          </a:prstGeom>
          <a:noFill/>
        </p:spPr>
        <p:txBody>
          <a:bodyPr wrap="square">
            <a:spAutoFit/>
          </a:bodyPr>
          <a:lstStyle/>
          <a:p>
            <a:pPr algn="just"/>
            <a:r>
              <a:rPr lang="zh-CN" altLang="en-US" dirty="0">
                <a:solidFill>
                  <a:srgbClr val="339966"/>
                </a:solidFill>
                <a:latin typeface="Cambria" panose="02040503050406030204" pitchFamily="18" charset="0"/>
              </a:rPr>
              <a:t>When the </a:t>
            </a:r>
            <a:r>
              <a:rPr lang="en-US" altLang="zh-CN" dirty="0">
                <a:solidFill>
                  <a:srgbClr val="339966"/>
                </a:solidFill>
                <a:latin typeface="Cambria" panose="02040503050406030204" pitchFamily="18" charset="0"/>
                <a:ea typeface="Cambria" panose="02040503050406030204" pitchFamily="18" charset="0"/>
              </a:rPr>
              <a:t>γ</a:t>
            </a:r>
            <a:r>
              <a:rPr lang="zh-CN" altLang="en-US" dirty="0">
                <a:solidFill>
                  <a:srgbClr val="339966"/>
                </a:solidFill>
                <a:latin typeface="Cambria" panose="02040503050406030204" pitchFamily="18" charset="0"/>
              </a:rPr>
              <a:t> ray is emitted from a long-live</a:t>
            </a:r>
            <a:r>
              <a:rPr lang="en-US" altLang="zh-CN" dirty="0">
                <a:solidFill>
                  <a:srgbClr val="339966"/>
                </a:solidFill>
                <a:latin typeface="Cambria" panose="02040503050406030204" pitchFamily="18" charset="0"/>
              </a:rPr>
              <a:t>d</a:t>
            </a:r>
            <a:r>
              <a:rPr lang="zh-CN" altLang="en-US" dirty="0">
                <a:solidFill>
                  <a:srgbClr val="339966"/>
                </a:solidFill>
                <a:latin typeface="Cambria" panose="02040503050406030204" pitchFamily="18" charset="0"/>
              </a:rPr>
              <a:t> state, the emission usually happens when the recoil has undergone a series of collisions with the target atoms</a:t>
            </a:r>
            <a:r>
              <a:rPr lang="en-US" altLang="zh-CN" dirty="0">
                <a:solidFill>
                  <a:srgbClr val="339966"/>
                </a:solidFill>
                <a:latin typeface="Cambria" panose="02040503050406030204" pitchFamily="18" charset="0"/>
                <a:ea typeface="Cambria" panose="02040503050406030204" pitchFamily="18" charset="0"/>
              </a:rPr>
              <a:t>.</a:t>
            </a:r>
            <a:r>
              <a:rPr lang="zh-CN" altLang="en-US" dirty="0">
                <a:solidFill>
                  <a:srgbClr val="339966"/>
                </a:solidFill>
                <a:latin typeface="Cambria" panose="02040503050406030204" pitchFamily="18" charset="0"/>
              </a:rPr>
              <a:t> </a:t>
            </a:r>
            <a:r>
              <a:rPr lang="en-US" altLang="zh-CN" dirty="0">
                <a:solidFill>
                  <a:srgbClr val="339966"/>
                </a:solidFill>
                <a:latin typeface="Cambria" panose="02040503050406030204" pitchFamily="18" charset="0"/>
                <a:ea typeface="Cambria" panose="02040503050406030204" pitchFamily="18" charset="0"/>
              </a:rPr>
              <a:t>The emission point is far away from the reaction point. H</a:t>
            </a:r>
            <a:r>
              <a:rPr lang="zh-CN" altLang="en-US" dirty="0">
                <a:solidFill>
                  <a:srgbClr val="339966"/>
                </a:solidFill>
                <a:latin typeface="Cambria" panose="02040503050406030204" pitchFamily="18" charset="0"/>
              </a:rPr>
              <a:t>ence the </a:t>
            </a:r>
            <a:r>
              <a:rPr lang="en-US" altLang="zh-CN" dirty="0">
                <a:solidFill>
                  <a:srgbClr val="339966"/>
                </a:solidFill>
                <a:latin typeface="Cambria" panose="02040503050406030204" pitchFamily="18" charset="0"/>
              </a:rPr>
              <a:t>observed </a:t>
            </a:r>
            <a:r>
              <a:rPr lang="en-US" altLang="zh-CN" dirty="0" err="1">
                <a:solidFill>
                  <a:srgbClr val="339966"/>
                </a:solidFill>
                <a:latin typeface="Cambria" panose="02040503050406030204" pitchFamily="18" charset="0"/>
              </a:rPr>
              <a:t>lineshape</a:t>
            </a:r>
            <a:r>
              <a:rPr lang="en-US" altLang="zh-CN" dirty="0">
                <a:solidFill>
                  <a:srgbClr val="339966"/>
                </a:solidFill>
                <a:latin typeface="Cambria" panose="02040503050406030204" pitchFamily="18" charset="0"/>
              </a:rPr>
              <a:t> </a:t>
            </a:r>
            <a:r>
              <a:rPr lang="zh-CN" altLang="en-US" dirty="0">
                <a:solidFill>
                  <a:srgbClr val="339966"/>
                </a:solidFill>
                <a:latin typeface="Cambria" panose="02040503050406030204" pitchFamily="18" charset="0"/>
              </a:rPr>
              <a:t>is even less sensitive to varying the angular correlation. </a:t>
            </a:r>
            <a:r>
              <a:rPr lang="en-US" altLang="zh-CN" dirty="0">
                <a:solidFill>
                  <a:srgbClr val="339966"/>
                </a:solidFill>
                <a:latin typeface="Cambria" panose="02040503050406030204" pitchFamily="18" charset="0"/>
              </a:rPr>
              <a:t>I, therefore,</a:t>
            </a:r>
            <a:r>
              <a:rPr lang="zh-CN" altLang="en-US" dirty="0">
                <a:solidFill>
                  <a:srgbClr val="339966"/>
                </a:solidFill>
                <a:latin typeface="Cambria" panose="02040503050406030204" pitchFamily="18" charset="0"/>
              </a:rPr>
              <a:t> omitted the </a:t>
            </a:r>
            <a:r>
              <a:rPr lang="en-US" altLang="zh-CN" sz="1800" i="1" dirty="0">
                <a:solidFill>
                  <a:srgbClr val="339966"/>
                </a:solidFill>
                <a:effectLst/>
                <a:latin typeface="Cambria" panose="02040503050406030204" pitchFamily="18" charset="0"/>
                <a:ea typeface="Cambria" panose="02040503050406030204" pitchFamily="18" charset="0"/>
              </a:rPr>
              <a:t>α-</a:t>
            </a:r>
            <a:r>
              <a:rPr lang="el-GR" altLang="zh-CN" sz="1800" i="1" dirty="0">
                <a:solidFill>
                  <a:srgbClr val="339966"/>
                </a:solidFill>
                <a:effectLst/>
                <a:latin typeface="Cambria" panose="02040503050406030204" pitchFamily="18" charset="0"/>
                <a:ea typeface="Cambria" panose="02040503050406030204" pitchFamily="18" charset="0"/>
              </a:rPr>
              <a:t>γ </a:t>
            </a:r>
            <a:r>
              <a:rPr lang="zh-CN" altLang="en-US" dirty="0">
                <a:solidFill>
                  <a:srgbClr val="339966"/>
                </a:solidFill>
                <a:latin typeface="Cambria" panose="02040503050406030204" pitchFamily="18" charset="0"/>
              </a:rPr>
              <a:t>angular-correlation parameter </a:t>
            </a:r>
            <a:r>
              <a:rPr lang="en-US" altLang="zh-CN" i="1" dirty="0">
                <a:solidFill>
                  <a:srgbClr val="339966"/>
                </a:solidFill>
                <a:latin typeface="Cambria" panose="02040503050406030204" pitchFamily="18" charset="0"/>
                <a:ea typeface="Cambria" panose="02040503050406030204" pitchFamily="18" charset="0"/>
              </a:rPr>
              <a:t>AC</a:t>
            </a:r>
            <a:r>
              <a:rPr lang="en-US" altLang="zh-CN" baseline="-25000" dirty="0">
                <a:solidFill>
                  <a:srgbClr val="339966"/>
                </a:solidFill>
                <a:latin typeface="Cambria" panose="02040503050406030204" pitchFamily="18" charset="0"/>
                <a:ea typeface="Cambria" panose="02040503050406030204" pitchFamily="18" charset="0"/>
              </a:rPr>
              <a:t>2</a:t>
            </a:r>
            <a:r>
              <a:rPr lang="en-US" altLang="zh-CN" dirty="0">
                <a:solidFill>
                  <a:srgbClr val="339966"/>
                </a:solidFill>
                <a:latin typeface="Cambria" panose="02040503050406030204" pitchFamily="18" charset="0"/>
                <a:ea typeface="Cambria" panose="02040503050406030204" pitchFamily="18" charset="0"/>
              </a:rPr>
              <a:t> </a:t>
            </a:r>
            <a:r>
              <a:rPr lang="zh-CN" altLang="en-US" dirty="0">
                <a:solidFill>
                  <a:srgbClr val="339966"/>
                </a:solidFill>
                <a:latin typeface="Cambria" panose="02040503050406030204" pitchFamily="18" charset="0"/>
              </a:rPr>
              <a:t>for long-lived states</a:t>
            </a:r>
            <a:r>
              <a:rPr lang="en-US" altLang="zh-CN" dirty="0">
                <a:solidFill>
                  <a:srgbClr val="339966"/>
                </a:solidFill>
                <a:latin typeface="Cambria" panose="02040503050406030204" pitchFamily="18" charset="0"/>
              </a:rPr>
              <a:t>, which means I adopted isotropic distribution (</a:t>
            </a:r>
            <a:r>
              <a:rPr lang="en-US" altLang="zh-CN" i="1" dirty="0">
                <a:solidFill>
                  <a:srgbClr val="339966"/>
                </a:solidFill>
                <a:latin typeface="Cambria" panose="02040503050406030204" pitchFamily="18" charset="0"/>
              </a:rPr>
              <a:t>AC</a:t>
            </a:r>
            <a:r>
              <a:rPr lang="en-US" altLang="zh-CN" baseline="-25000" dirty="0">
                <a:solidFill>
                  <a:srgbClr val="339966"/>
                </a:solidFill>
                <a:latin typeface="Cambria" panose="02040503050406030204" pitchFamily="18" charset="0"/>
              </a:rPr>
              <a:t>2</a:t>
            </a:r>
            <a:r>
              <a:rPr lang="en-US" altLang="zh-CN" dirty="0">
                <a:solidFill>
                  <a:srgbClr val="339966"/>
                </a:solidFill>
                <a:latin typeface="Cambria" panose="02040503050406030204" pitchFamily="18" charset="0"/>
              </a:rPr>
              <a:t> = 0) for </a:t>
            </a:r>
            <a:r>
              <a:rPr lang="zh-CN" altLang="en-US" dirty="0">
                <a:solidFill>
                  <a:srgbClr val="339966"/>
                </a:solidFill>
                <a:latin typeface="Cambria" panose="02040503050406030204" pitchFamily="18" charset="0"/>
              </a:rPr>
              <a:t>long-lived states</a:t>
            </a:r>
            <a:r>
              <a:rPr lang="en-US" altLang="zh-CN" dirty="0">
                <a:solidFill>
                  <a:srgbClr val="339966"/>
                </a:solidFill>
                <a:latin typeface="Cambria" panose="02040503050406030204" pitchFamily="18" charset="0"/>
              </a:rPr>
              <a:t>.</a:t>
            </a:r>
          </a:p>
        </p:txBody>
      </p:sp>
      <p:pic>
        <p:nvPicPr>
          <p:cNvPr id="6" name="Picture 5">
            <a:extLst>
              <a:ext uri="{FF2B5EF4-FFF2-40B4-BE49-F238E27FC236}">
                <a16:creationId xmlns:a16="http://schemas.microsoft.com/office/drawing/2014/main" id="{E074C141-40B4-4599-BF2D-D6DB29FA98F4}"/>
              </a:ext>
            </a:extLst>
          </p:cNvPr>
          <p:cNvPicPr>
            <a:picLocks noChangeAspect="1"/>
          </p:cNvPicPr>
          <p:nvPr/>
        </p:nvPicPr>
        <p:blipFill>
          <a:blip r:embed="rId3"/>
          <a:stretch>
            <a:fillRect/>
          </a:stretch>
        </p:blipFill>
        <p:spPr>
          <a:xfrm>
            <a:off x="49035" y="29085"/>
            <a:ext cx="5029200" cy="4229100"/>
          </a:xfrm>
          <a:prstGeom prst="rect">
            <a:avLst/>
          </a:prstGeom>
        </p:spPr>
      </p:pic>
      <p:cxnSp>
        <p:nvCxnSpPr>
          <p:cNvPr id="8" name="Straight Arrow Connector 7">
            <a:extLst>
              <a:ext uri="{FF2B5EF4-FFF2-40B4-BE49-F238E27FC236}">
                <a16:creationId xmlns:a16="http://schemas.microsoft.com/office/drawing/2014/main" id="{65256E7E-E8BF-4670-A197-61B75CF8D533}"/>
              </a:ext>
            </a:extLst>
          </p:cNvPr>
          <p:cNvCxnSpPr>
            <a:cxnSpLocks/>
          </p:cNvCxnSpPr>
          <p:nvPr/>
        </p:nvCxnSpPr>
        <p:spPr>
          <a:xfrm flipH="1" flipV="1">
            <a:off x="280045" y="1529668"/>
            <a:ext cx="1322173" cy="296562"/>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E2A4BCA0-E893-4345-B7D2-953DD7C46A3D}"/>
              </a:ext>
            </a:extLst>
          </p:cNvPr>
          <p:cNvSpPr txBox="1"/>
          <p:nvPr/>
        </p:nvSpPr>
        <p:spPr>
          <a:xfrm>
            <a:off x="1376126" y="1329613"/>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1</a:t>
            </a:r>
            <a:endParaRPr lang="zh-CN" altLang="en-US" sz="2000" baseline="-25000" dirty="0">
              <a:solidFill>
                <a:srgbClr val="00FF00"/>
              </a:solidFill>
              <a:latin typeface="Cambria" panose="02040503050406030204" pitchFamily="18" charset="0"/>
            </a:endParaRPr>
          </a:p>
        </p:txBody>
      </p:sp>
      <p:cxnSp>
        <p:nvCxnSpPr>
          <p:cNvPr id="11" name="Straight Arrow Connector 10">
            <a:extLst>
              <a:ext uri="{FF2B5EF4-FFF2-40B4-BE49-F238E27FC236}">
                <a16:creationId xmlns:a16="http://schemas.microsoft.com/office/drawing/2014/main" id="{EEFEA567-632A-4383-82AA-636277E29BD0}"/>
              </a:ext>
            </a:extLst>
          </p:cNvPr>
          <p:cNvCxnSpPr>
            <a:cxnSpLocks/>
          </p:cNvCxnSpPr>
          <p:nvPr/>
        </p:nvCxnSpPr>
        <p:spPr>
          <a:xfrm>
            <a:off x="2607763" y="1973119"/>
            <a:ext cx="0" cy="682971"/>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35B1CE97-08BD-4C63-AFD0-EA401195975F}"/>
              </a:ext>
            </a:extLst>
          </p:cNvPr>
          <p:cNvSpPr txBox="1"/>
          <p:nvPr/>
        </p:nvSpPr>
        <p:spPr>
          <a:xfrm>
            <a:off x="2607763" y="1914494"/>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2</a:t>
            </a:r>
            <a:endParaRPr lang="zh-CN" altLang="en-US" sz="2000" baseline="-25000" dirty="0">
              <a:solidFill>
                <a:srgbClr val="00FF00"/>
              </a:solidFill>
              <a:latin typeface="Cambria" panose="02040503050406030204" pitchFamily="18" charset="0"/>
            </a:endParaRPr>
          </a:p>
        </p:txBody>
      </p:sp>
      <p:cxnSp>
        <p:nvCxnSpPr>
          <p:cNvPr id="13" name="Straight Arrow Connector 12">
            <a:extLst>
              <a:ext uri="{FF2B5EF4-FFF2-40B4-BE49-F238E27FC236}">
                <a16:creationId xmlns:a16="http://schemas.microsoft.com/office/drawing/2014/main" id="{43CF3491-2383-457A-8C0D-ED2249EA5A4D}"/>
              </a:ext>
            </a:extLst>
          </p:cNvPr>
          <p:cNvCxnSpPr>
            <a:cxnSpLocks/>
          </p:cNvCxnSpPr>
          <p:nvPr/>
        </p:nvCxnSpPr>
        <p:spPr>
          <a:xfrm>
            <a:off x="1076240" y="2449410"/>
            <a:ext cx="1051956" cy="677460"/>
          </a:xfrm>
          <a:prstGeom prst="straightConnector1">
            <a:avLst/>
          </a:prstGeom>
          <a:ln w="38100">
            <a:solidFill>
              <a:srgbClr val="0066FF"/>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AD653338-9859-4D66-9B89-AE15CE9111B8}"/>
              </a:ext>
            </a:extLst>
          </p:cNvPr>
          <p:cNvSpPr txBox="1"/>
          <p:nvPr/>
        </p:nvSpPr>
        <p:spPr>
          <a:xfrm>
            <a:off x="1140215" y="2655355"/>
            <a:ext cx="327334" cy="400110"/>
          </a:xfrm>
          <a:prstGeom prst="rect">
            <a:avLst/>
          </a:prstGeom>
          <a:noFill/>
        </p:spPr>
        <p:txBody>
          <a:bodyPr wrap="none" rtlCol="0">
            <a:spAutoFit/>
          </a:bodyPr>
          <a:lstStyle/>
          <a:p>
            <a:r>
              <a:rPr lang="en-US" altLang="zh-CN" sz="2000" i="1" dirty="0">
                <a:solidFill>
                  <a:srgbClr val="0066FF"/>
                </a:solidFill>
                <a:latin typeface="Cambria" panose="02040503050406030204" pitchFamily="18" charset="0"/>
                <a:ea typeface="Cambria" panose="02040503050406030204" pitchFamily="18" charset="0"/>
              </a:rPr>
              <a:t>α</a:t>
            </a:r>
            <a:endParaRPr lang="zh-CN" altLang="en-US" sz="2000" baseline="-25000" dirty="0">
              <a:solidFill>
                <a:srgbClr val="0066FF"/>
              </a:solidFill>
              <a:latin typeface="Cambria" panose="02040503050406030204" pitchFamily="18" charset="0"/>
            </a:endParaRPr>
          </a:p>
        </p:txBody>
      </p:sp>
      <p:sp>
        <p:nvSpPr>
          <p:cNvPr id="15" name="TextBox 14">
            <a:extLst>
              <a:ext uri="{FF2B5EF4-FFF2-40B4-BE49-F238E27FC236}">
                <a16:creationId xmlns:a16="http://schemas.microsoft.com/office/drawing/2014/main" id="{BF7D1A4E-F251-466C-99DD-8ADF1BEC7642}"/>
              </a:ext>
            </a:extLst>
          </p:cNvPr>
          <p:cNvSpPr txBox="1"/>
          <p:nvPr/>
        </p:nvSpPr>
        <p:spPr>
          <a:xfrm>
            <a:off x="1021674" y="29085"/>
            <a:ext cx="889090" cy="400110"/>
          </a:xfrm>
          <a:prstGeom prst="rect">
            <a:avLst/>
          </a:prstGeom>
          <a:noFill/>
        </p:spPr>
        <p:txBody>
          <a:bodyPr wrap="none" rtlCol="0">
            <a:spAutoFit/>
          </a:bodyPr>
          <a:lstStyle/>
          <a:p>
            <a:r>
              <a:rPr lang="en-US" altLang="zh-CN" sz="2000" dirty="0">
                <a:solidFill>
                  <a:schemeClr val="accent4"/>
                </a:solidFill>
                <a:latin typeface="Cambria" panose="02040503050406030204" pitchFamily="18" charset="0"/>
                <a:ea typeface="Cambria" panose="02040503050406030204" pitchFamily="18" charset="0"/>
              </a:rPr>
              <a:t>Target</a:t>
            </a:r>
            <a:endParaRPr lang="zh-CN" altLang="en-US" sz="2000" baseline="-25000" dirty="0">
              <a:solidFill>
                <a:schemeClr val="accent4"/>
              </a:solidFill>
              <a:latin typeface="Cambria" panose="02040503050406030204" pitchFamily="18" charset="0"/>
            </a:endParaRPr>
          </a:p>
        </p:txBody>
      </p:sp>
      <p:sp>
        <p:nvSpPr>
          <p:cNvPr id="16" name="TextBox 15">
            <a:extLst>
              <a:ext uri="{FF2B5EF4-FFF2-40B4-BE49-F238E27FC236}">
                <a16:creationId xmlns:a16="http://schemas.microsoft.com/office/drawing/2014/main" id="{F8480532-C3A6-4087-A273-48EC3D5A6F50}"/>
              </a:ext>
            </a:extLst>
          </p:cNvPr>
          <p:cNvSpPr txBox="1"/>
          <p:nvPr/>
        </p:nvSpPr>
        <p:spPr>
          <a:xfrm>
            <a:off x="49035" y="29085"/>
            <a:ext cx="972639" cy="369332"/>
          </a:xfrm>
          <a:prstGeom prst="rect">
            <a:avLst/>
          </a:prstGeom>
          <a:noFill/>
        </p:spPr>
        <p:txBody>
          <a:bodyPr wrap="none" rtlCol="0">
            <a:spAutoFit/>
          </a:bodyPr>
          <a:lstStyle/>
          <a:p>
            <a:r>
              <a:rPr lang="en-US" altLang="zh-CN" dirty="0">
                <a:solidFill>
                  <a:schemeClr val="bg1"/>
                </a:solidFill>
                <a:latin typeface="Cambria" panose="02040503050406030204" pitchFamily="18" charset="0"/>
                <a:ea typeface="Cambria" panose="02040503050406030204" pitchFamily="18" charset="0"/>
              </a:rPr>
              <a:t>Vacuum</a:t>
            </a:r>
            <a:endParaRPr lang="zh-CN" altLang="en-US" baseline="-25000" dirty="0">
              <a:solidFill>
                <a:schemeClr val="bg1"/>
              </a:solidFill>
              <a:latin typeface="Cambria" panose="02040503050406030204" pitchFamily="18" charset="0"/>
            </a:endParaRPr>
          </a:p>
        </p:txBody>
      </p:sp>
      <p:sp>
        <p:nvSpPr>
          <p:cNvPr id="17" name="TextBox 16">
            <a:extLst>
              <a:ext uri="{FF2B5EF4-FFF2-40B4-BE49-F238E27FC236}">
                <a16:creationId xmlns:a16="http://schemas.microsoft.com/office/drawing/2014/main" id="{0C89C28A-47DD-4338-92AD-091E267D3A0A}"/>
              </a:ext>
            </a:extLst>
          </p:cNvPr>
          <p:cNvSpPr txBox="1"/>
          <p:nvPr/>
        </p:nvSpPr>
        <p:spPr>
          <a:xfrm>
            <a:off x="0" y="4272677"/>
            <a:ext cx="9144001" cy="2585323"/>
          </a:xfrm>
          <a:prstGeom prst="rect">
            <a:avLst/>
          </a:prstGeom>
          <a:noFill/>
        </p:spPr>
        <p:txBody>
          <a:bodyPr wrap="square">
            <a:spAutoFit/>
          </a:bodyPr>
          <a:lstStyle/>
          <a:p>
            <a:pPr algn="just"/>
            <a:r>
              <a:rPr lang="en-US" altLang="zh-CN" dirty="0">
                <a:solidFill>
                  <a:srgbClr val="339966"/>
                </a:solidFill>
                <a:latin typeface="Cambria" panose="02040503050406030204" pitchFamily="18" charset="0"/>
              </a:rPr>
              <a:t>When choosing model parameters for an MCMC-based Bayesian analysis, there is a rule of thumb: "As many parameters as necessary, as few as possible". It is important to vary parameters that have a meaningful impact on the behavior of the model. I chose lifetime, γ-ray energy, background level, and stopping power as the four main parameters to vary. I further added an α-γ angular correlation parameter for short-lived states only. More parameters require more training points, which means more computation time. To be honest, the four-parameter Bayesian analysis is already a very laborious process. Hopefully, after the MSU BAND Collaboration releases its advanced Bayesian analysis tool, this analysis will be less painful.</a:t>
            </a:r>
            <a:endParaRPr lang="zh-CN" altLang="en-US" dirty="0">
              <a:solidFill>
                <a:srgbClr val="339966"/>
              </a:solidFill>
              <a:latin typeface="Cambria" panose="02040503050406030204" pitchFamily="18" charset="0"/>
            </a:endParaRPr>
          </a:p>
        </p:txBody>
      </p:sp>
    </p:spTree>
    <p:extLst>
      <p:ext uri="{BB962C8B-B14F-4D97-AF65-F5344CB8AC3E}">
        <p14:creationId xmlns:p14="http://schemas.microsoft.com/office/powerpoint/2010/main" val="26410907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4208FD-68D5-4D14-95CE-D29FCF6DE2CA}"/>
              </a:ext>
            </a:extLst>
          </p:cNvPr>
          <p:cNvSpPr txBox="1"/>
          <p:nvPr/>
        </p:nvSpPr>
        <p:spPr>
          <a:xfrm>
            <a:off x="0" y="2333685"/>
            <a:ext cx="9144000" cy="4524315"/>
          </a:xfrm>
          <a:prstGeom prst="rect">
            <a:avLst/>
          </a:prstGeom>
          <a:noFill/>
        </p:spPr>
        <p:txBody>
          <a:bodyPr wrap="square">
            <a:spAutoFit/>
          </a:bodyPr>
          <a:lstStyle/>
          <a:p>
            <a:pPr algn="just"/>
            <a:r>
              <a:rPr lang="en-US" altLang="zh-CN" sz="1800" i="0" dirty="0">
                <a:solidFill>
                  <a:srgbClr val="000000"/>
                </a:solidFill>
                <a:effectLst/>
                <a:latin typeface="Times New Roman" panose="02020603050405020304" pitchFamily="18" charset="0"/>
                <a:cs typeface="Times New Roman" panose="02020603050405020304" pitchFamily="18" charset="0"/>
              </a:rPr>
              <a:t>Naomi </a:t>
            </a:r>
            <a:r>
              <a:rPr lang="en-US" altLang="zh-CN" sz="1800" i="0" dirty="0" err="1">
                <a:solidFill>
                  <a:srgbClr val="000000"/>
                </a:solidFill>
                <a:effectLst/>
                <a:latin typeface="Times New Roman" panose="02020603050405020304" pitchFamily="18" charset="0"/>
                <a:cs typeface="Times New Roman" panose="02020603050405020304" pitchFamily="18" charset="0"/>
              </a:rPr>
              <a:t>Galinski</a:t>
            </a:r>
            <a:r>
              <a:rPr lang="en-US" altLang="zh-CN" sz="1800" i="0" dirty="0">
                <a:solidFill>
                  <a:srgbClr val="000000"/>
                </a:solidFill>
                <a:effectLst/>
                <a:latin typeface="Times New Roman" panose="02020603050405020304" pitchFamily="18" charset="0"/>
                <a:cs typeface="Times New Roman" panose="02020603050405020304" pitchFamily="18" charset="0"/>
              </a:rPr>
              <a:t>:</a:t>
            </a:r>
          </a:p>
          <a:p>
            <a:pPr algn="just"/>
            <a:r>
              <a:rPr lang="en-US" altLang="zh-CN" sz="1800" i="0" dirty="0">
                <a:solidFill>
                  <a:srgbClr val="000000"/>
                </a:solidFill>
                <a:effectLst/>
                <a:latin typeface="Times New Roman" panose="02020603050405020304" pitchFamily="18" charset="0"/>
                <a:cs typeface="Times New Roman" panose="02020603050405020304" pitchFamily="18" charset="0"/>
              </a:rPr>
              <a:t>We report the lifetime uncertainty due to the excitation energy and </a:t>
            </a:r>
            <a:r>
              <a:rPr lang="en-US" altLang="zh-CN" sz="1800" i="0" dirty="0" err="1">
                <a:solidFill>
                  <a:srgbClr val="FF0000"/>
                </a:solidFill>
                <a:effectLst/>
                <a:latin typeface="Times New Roman" panose="02020603050405020304" pitchFamily="18" charset="0"/>
                <a:cs typeface="Times New Roman" panose="02020603050405020304" pitchFamily="18" charset="0"/>
              </a:rPr>
              <a:t>ejectile</a:t>
            </a:r>
            <a:r>
              <a:rPr lang="en-US" altLang="zh-CN" sz="1800" i="0" dirty="0">
                <a:solidFill>
                  <a:srgbClr val="FF0000"/>
                </a:solidFill>
                <a:effectLst/>
                <a:latin typeface="Times New Roman" panose="02020603050405020304" pitchFamily="18" charset="0"/>
                <a:cs typeface="Times New Roman" panose="02020603050405020304" pitchFamily="18" charset="0"/>
              </a:rPr>
              <a:t> angular distribution Legendre polynomial coefficient</a:t>
            </a:r>
            <a:r>
              <a:rPr lang="en-US" altLang="zh-CN" dirty="0">
                <a:solidFill>
                  <a:srgbClr val="000000"/>
                </a:solidFill>
                <a:latin typeface="Times New Roman" panose="02020603050405020304" pitchFamily="18" charset="0"/>
                <a:cs typeface="Times New Roman" panose="02020603050405020304" pitchFamily="18" charset="0"/>
              </a:rPr>
              <a:t>.</a:t>
            </a:r>
          </a:p>
          <a:p>
            <a:pPr algn="just"/>
            <a:endParaRPr lang="en-US" altLang="zh-CN" dirty="0">
              <a:solidFill>
                <a:srgbClr val="000000"/>
              </a:solidFill>
              <a:latin typeface="Times New Roman" panose="02020603050405020304" pitchFamily="18" charset="0"/>
              <a:cs typeface="Times New Roman" panose="02020603050405020304" pitchFamily="18" charset="0"/>
            </a:endParaRPr>
          </a:p>
          <a:p>
            <a:pPr algn="just"/>
            <a:r>
              <a:rPr lang="en-US" altLang="zh-CN" sz="1800" i="0" dirty="0">
                <a:solidFill>
                  <a:srgbClr val="FF0000"/>
                </a:solidFill>
                <a:effectLst/>
                <a:latin typeface="Times New Roman" panose="02020603050405020304" pitchFamily="18" charset="0"/>
                <a:cs typeface="Times New Roman" panose="02020603050405020304" pitchFamily="18" charset="0"/>
              </a:rPr>
              <a:t>The angle of the </a:t>
            </a:r>
            <a:r>
              <a:rPr lang="en-US" altLang="zh-CN" sz="1800" i="1" dirty="0">
                <a:solidFill>
                  <a:srgbClr val="FF0000"/>
                </a:solidFill>
                <a:effectLst/>
                <a:latin typeface="Times New Roman" panose="02020603050405020304" pitchFamily="18" charset="0"/>
                <a:cs typeface="Times New Roman" panose="02020603050405020304" pitchFamily="18" charset="0"/>
              </a:rPr>
              <a:t>γ </a:t>
            </a:r>
            <a:r>
              <a:rPr lang="en-US" altLang="zh-CN" sz="1800" i="0" dirty="0">
                <a:solidFill>
                  <a:srgbClr val="FF0000"/>
                </a:solidFill>
                <a:effectLst/>
                <a:latin typeface="Times New Roman" panose="02020603050405020304" pitchFamily="18" charset="0"/>
                <a:cs typeface="Times New Roman" panose="02020603050405020304" pitchFamily="18" charset="0"/>
              </a:rPr>
              <a:t>ray </a:t>
            </a:r>
            <a:r>
              <a:rPr lang="en-US" altLang="zh-CN" sz="1800" i="0" dirty="0">
                <a:solidFill>
                  <a:srgbClr val="000000"/>
                </a:solidFill>
                <a:effectLst/>
                <a:latin typeface="Times New Roman" panose="02020603050405020304" pitchFamily="18" charset="0"/>
                <a:cs typeface="Times New Roman" panose="02020603050405020304" pitchFamily="18" charset="0"/>
              </a:rPr>
              <a:t>was chosen from an isotropic distribution in the </a:t>
            </a:r>
            <a:r>
              <a:rPr lang="en-US" altLang="zh-CN" sz="1800" i="0" dirty="0" err="1">
                <a:solidFill>
                  <a:srgbClr val="000000"/>
                </a:solidFill>
                <a:effectLst/>
                <a:latin typeface="Times New Roman" panose="02020603050405020304" pitchFamily="18" charset="0"/>
                <a:cs typeface="Times New Roman" panose="02020603050405020304" pitchFamily="18" charset="0"/>
              </a:rPr>
              <a:t>c.m.</a:t>
            </a:r>
            <a:r>
              <a:rPr lang="en-US" altLang="zh-CN" sz="1800" i="0" dirty="0">
                <a:solidFill>
                  <a:srgbClr val="000000"/>
                </a:solidFill>
                <a:effectLst/>
                <a:latin typeface="Times New Roman" panose="02020603050405020304" pitchFamily="18" charset="0"/>
                <a:cs typeface="Times New Roman" panose="02020603050405020304" pitchFamily="18" charset="0"/>
              </a:rPr>
              <a:t> system since the results differed negligibly from those calculated with an anisotropic distribution.</a:t>
            </a:r>
          </a:p>
          <a:p>
            <a:pPr algn="just"/>
            <a:endParaRPr lang="en-US" altLang="zh-CN" dirty="0">
              <a:solidFill>
                <a:srgbClr val="000000"/>
              </a:solidFill>
              <a:latin typeface="Times New Roman" panose="02020603050405020304" pitchFamily="18" charset="0"/>
              <a:cs typeface="Times New Roman" panose="02020603050405020304" pitchFamily="18" charset="0"/>
            </a:endParaRPr>
          </a:p>
          <a:p>
            <a:pPr algn="just"/>
            <a:r>
              <a:rPr lang="en-US" altLang="zh-CN" dirty="0">
                <a:solidFill>
                  <a:srgbClr val="000000"/>
                </a:solidFill>
                <a:latin typeface="Times New Roman" panose="02020603050405020304" pitchFamily="18" charset="0"/>
                <a:cs typeface="Times New Roman" panose="02020603050405020304" pitchFamily="18" charset="0"/>
              </a:rPr>
              <a:t>Oliver Kirsebom:</a:t>
            </a:r>
          </a:p>
          <a:p>
            <a:pPr algn="just"/>
            <a:r>
              <a:rPr lang="en-US" altLang="zh-CN" sz="1800" i="0" dirty="0">
                <a:solidFill>
                  <a:srgbClr val="000000"/>
                </a:solidFill>
                <a:effectLst/>
                <a:latin typeface="Times New Roman" panose="02020603050405020304" pitchFamily="18" charset="0"/>
                <a:cs typeface="Times New Roman" panose="02020603050405020304" pitchFamily="18" charset="0"/>
              </a:rPr>
              <a:t>In principle knowledge of the </a:t>
            </a:r>
            <a:r>
              <a:rPr lang="en-US" altLang="zh-CN" sz="1800" i="0" dirty="0">
                <a:solidFill>
                  <a:srgbClr val="FF0000"/>
                </a:solidFill>
                <a:effectLst/>
                <a:latin typeface="Times New Roman" panose="02020603050405020304" pitchFamily="18" charset="0"/>
                <a:cs typeface="Times New Roman" panose="02020603050405020304" pitchFamily="18" charset="0"/>
              </a:rPr>
              <a:t>angular distribution of the </a:t>
            </a:r>
            <a:r>
              <a:rPr lang="en-US" altLang="zh-CN" sz="1800" i="1" dirty="0">
                <a:solidFill>
                  <a:srgbClr val="FF0000"/>
                </a:solidFill>
                <a:effectLst/>
                <a:latin typeface="Times New Roman" panose="02020603050405020304" pitchFamily="18" charset="0"/>
                <a:cs typeface="Times New Roman" panose="02020603050405020304" pitchFamily="18" charset="0"/>
              </a:rPr>
              <a:t>α </a:t>
            </a:r>
            <a:r>
              <a:rPr lang="en-US" altLang="zh-CN" sz="1800" i="0" dirty="0">
                <a:solidFill>
                  <a:srgbClr val="FF0000"/>
                </a:solidFill>
                <a:effectLst/>
                <a:latin typeface="Times New Roman" panose="02020603050405020304" pitchFamily="18" charset="0"/>
                <a:cs typeface="Times New Roman" panose="02020603050405020304" pitchFamily="18" charset="0"/>
              </a:rPr>
              <a:t>particles </a:t>
            </a:r>
            <a:r>
              <a:rPr lang="en-US" altLang="zh-CN" sz="1800" i="0" dirty="0">
                <a:solidFill>
                  <a:srgbClr val="000000"/>
                </a:solidFill>
                <a:effectLst/>
                <a:latin typeface="Times New Roman" panose="02020603050405020304" pitchFamily="18" charset="0"/>
                <a:cs typeface="Times New Roman" panose="02020603050405020304" pitchFamily="18" charset="0"/>
              </a:rPr>
              <a:t>and the </a:t>
            </a:r>
            <a:r>
              <a:rPr lang="en-US" altLang="zh-CN" sz="1800" i="1" dirty="0">
                <a:solidFill>
                  <a:srgbClr val="FF0000"/>
                </a:solidFill>
                <a:effectLst/>
                <a:latin typeface="Times New Roman" panose="02020603050405020304" pitchFamily="18" charset="0"/>
                <a:cs typeface="Times New Roman" panose="02020603050405020304" pitchFamily="18" charset="0"/>
              </a:rPr>
              <a:t>γ</a:t>
            </a:r>
            <a:r>
              <a:rPr lang="en-US" altLang="zh-CN" sz="1800" dirty="0">
                <a:solidFill>
                  <a:srgbClr val="FF0000"/>
                </a:solidFill>
                <a:effectLst/>
                <a:latin typeface="Times New Roman" panose="02020603050405020304" pitchFamily="18" charset="0"/>
                <a:cs typeface="Times New Roman" panose="02020603050405020304" pitchFamily="18" charset="0"/>
              </a:rPr>
              <a:t>-</a:t>
            </a:r>
            <a:r>
              <a:rPr lang="en-US" altLang="zh-CN" sz="1800" i="1" dirty="0">
                <a:solidFill>
                  <a:srgbClr val="FF0000"/>
                </a:solidFill>
                <a:effectLst/>
                <a:latin typeface="Times New Roman" panose="02020603050405020304" pitchFamily="18" charset="0"/>
                <a:cs typeface="Times New Roman" panose="02020603050405020304" pitchFamily="18" charset="0"/>
              </a:rPr>
              <a:t>α </a:t>
            </a:r>
            <a:r>
              <a:rPr lang="en-US" altLang="zh-CN" sz="1800" i="0" dirty="0">
                <a:solidFill>
                  <a:srgbClr val="FF0000"/>
                </a:solidFill>
                <a:effectLst/>
                <a:latin typeface="Times New Roman" panose="02020603050405020304" pitchFamily="18" charset="0"/>
                <a:cs typeface="Times New Roman" panose="02020603050405020304" pitchFamily="18" charset="0"/>
              </a:rPr>
              <a:t>angular-correlation function</a:t>
            </a:r>
            <a:r>
              <a:rPr lang="en-US" altLang="zh-CN" sz="1800" i="0" dirty="0">
                <a:solidFill>
                  <a:srgbClr val="000000"/>
                </a:solidFill>
                <a:effectLst/>
                <a:latin typeface="Times New Roman" panose="02020603050405020304" pitchFamily="18" charset="0"/>
                <a:cs typeface="Times New Roman" panose="02020603050405020304" pitchFamily="18" charset="0"/>
              </a:rPr>
              <a:t> is also required, but their effect on the line shape is rather small due to the limited angular acceptance.</a:t>
            </a:r>
          </a:p>
          <a:p>
            <a:pPr algn="just"/>
            <a:endParaRPr lang="en-US" altLang="zh-CN" dirty="0">
              <a:solidFill>
                <a:srgbClr val="000000"/>
              </a:solidFill>
              <a:latin typeface="Times New Roman" panose="02020603050405020304" pitchFamily="18" charset="0"/>
              <a:cs typeface="Times New Roman" panose="02020603050405020304" pitchFamily="18" charset="0"/>
            </a:endParaRPr>
          </a:p>
          <a:p>
            <a:pPr algn="just"/>
            <a:r>
              <a:rPr lang="en-US" altLang="zh-CN" sz="1800" i="0" dirty="0">
                <a:solidFill>
                  <a:srgbClr val="000000"/>
                </a:solidFill>
                <a:effectLst/>
                <a:latin typeface="Times New Roman" panose="02020603050405020304" pitchFamily="18" charset="0"/>
                <a:cs typeface="Times New Roman" panose="02020603050405020304" pitchFamily="18" charset="0"/>
              </a:rPr>
              <a:t>For the emission angles we generally assume isotropic distributions. The error introduced by this simplifying assumption has been estimated by trying a few different realistic anisotropic distributions and has been found to be negligible compared to other errors for all the transitions considered, except the 2908 keV → </a:t>
            </a:r>
            <a:r>
              <a:rPr lang="en-US" altLang="zh-CN" sz="1800" i="0" dirty="0" err="1">
                <a:solidFill>
                  <a:srgbClr val="000000"/>
                </a:solidFill>
                <a:effectLst/>
                <a:latin typeface="Times New Roman" panose="02020603050405020304" pitchFamily="18" charset="0"/>
                <a:cs typeface="Times New Roman" panose="02020603050405020304" pitchFamily="18" charset="0"/>
              </a:rPr>
              <a:t>g</a:t>
            </a:r>
            <a:r>
              <a:rPr lang="en-US" altLang="zh-CN" sz="1800" i="1" dirty="0" err="1">
                <a:solidFill>
                  <a:srgbClr val="000000"/>
                </a:solidFill>
                <a:effectLst/>
                <a:latin typeface="Times New Roman" panose="02020603050405020304" pitchFamily="18" charset="0"/>
                <a:cs typeface="Times New Roman" panose="02020603050405020304" pitchFamily="18" charset="0"/>
              </a:rPr>
              <a:t>.</a:t>
            </a:r>
            <a:r>
              <a:rPr lang="en-US" altLang="zh-CN" sz="1800" i="0" dirty="0" err="1">
                <a:solidFill>
                  <a:srgbClr val="000000"/>
                </a:solidFill>
                <a:effectLst/>
                <a:latin typeface="Times New Roman" panose="02020603050405020304" pitchFamily="18" charset="0"/>
                <a:cs typeface="Times New Roman" panose="02020603050405020304" pitchFamily="18" charset="0"/>
              </a:rPr>
              <a:t>s</a:t>
            </a:r>
            <a:r>
              <a:rPr lang="en-US" altLang="zh-CN" sz="1800" i="1" dirty="0" err="1">
                <a:solidFill>
                  <a:srgbClr val="000000"/>
                </a:solidFill>
                <a:effectLst/>
                <a:latin typeface="Times New Roman" panose="02020603050405020304" pitchFamily="18" charset="0"/>
                <a:cs typeface="Times New Roman" panose="02020603050405020304" pitchFamily="18" charset="0"/>
              </a:rPr>
              <a:t>.</a:t>
            </a:r>
            <a:r>
              <a:rPr lang="en-US" altLang="zh-CN" sz="1800" i="1" dirty="0">
                <a:solidFill>
                  <a:srgbClr val="000000"/>
                </a:solidFill>
                <a:effectLst/>
                <a:latin typeface="Times New Roman" panose="02020603050405020304" pitchFamily="18" charset="0"/>
                <a:cs typeface="Times New Roman" panose="02020603050405020304" pitchFamily="18" charset="0"/>
              </a:rPr>
              <a:t> </a:t>
            </a:r>
            <a:r>
              <a:rPr lang="en-US" altLang="zh-CN" sz="1800" i="0" dirty="0">
                <a:solidFill>
                  <a:srgbClr val="000000"/>
                </a:solidFill>
                <a:effectLst/>
                <a:latin typeface="Times New Roman" panose="02020603050405020304" pitchFamily="18" charset="0"/>
                <a:cs typeface="Times New Roman" panose="02020603050405020304" pitchFamily="18" charset="0"/>
              </a:rPr>
              <a:t>transition where it gives an error of ±2 fs.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3771C03-B5C7-42C3-914D-E0A679B75146}"/>
                  </a:ext>
                </a:extLst>
              </p:cNvPr>
              <p:cNvSpPr txBox="1"/>
              <p:nvPr/>
            </p:nvSpPr>
            <p:spPr>
              <a:xfrm>
                <a:off x="0" y="0"/>
                <a:ext cx="9144000" cy="1519262"/>
              </a:xfrm>
              <a:prstGeom prst="rect">
                <a:avLst/>
              </a:prstGeom>
              <a:noFill/>
            </p:spPr>
            <p:txBody>
              <a:bodyPr wrap="square">
                <a:spAutoFit/>
              </a:bodyPr>
              <a:lstStyle/>
              <a:p>
                <a:r>
                  <a:rPr lang="en-US" altLang="zh-CN" sz="1800" dirty="0">
                    <a:solidFill>
                      <a:srgbClr val="339966"/>
                    </a:solidFill>
                    <a:effectLst/>
                    <a:latin typeface="Cambria" panose="02040503050406030204" pitchFamily="18" charset="0"/>
                    <a:ea typeface="Cambria" panose="02040503050406030204" pitchFamily="18" charset="0"/>
                    <a:cs typeface="宋体" panose="02010600030101010101" pitchFamily="2" charset="-122"/>
                  </a:rPr>
                  <a:t>There are two angular distributions involved:</a:t>
                </a:r>
              </a:p>
              <a:p>
                <a:pPr marL="342900" indent="-342900">
                  <a:buAutoNum type="arabicParenR"/>
                </a:pPr>
                <a:r>
                  <a:rPr lang="en-US" altLang="zh-CN" dirty="0">
                    <a:solidFill>
                      <a:srgbClr val="339966"/>
                    </a:solidFill>
                    <a:latin typeface="Cambria" panose="02040503050406030204" pitchFamily="18" charset="0"/>
                    <a:ea typeface="Cambria" panose="02040503050406030204" pitchFamily="18" charset="0"/>
                  </a:rPr>
                  <a:t>angular distribution function of the α particles (</a:t>
                </a:r>
                <a:r>
                  <a:rPr lang="en-US" altLang="zh-CN" i="1" dirty="0">
                    <a:solidFill>
                      <a:srgbClr val="339966"/>
                    </a:solidFill>
                    <a:latin typeface="Cambria" panose="02040503050406030204" pitchFamily="18" charset="0"/>
                    <a:ea typeface="Cambria" panose="02040503050406030204" pitchFamily="18" charset="0"/>
                  </a:rPr>
                  <a:t>θ</a:t>
                </a:r>
                <a:r>
                  <a:rPr lang="en-US" altLang="zh-CN" i="1" baseline="-25000" dirty="0">
                    <a:solidFill>
                      <a:srgbClr val="339966"/>
                    </a:solidFill>
                    <a:latin typeface="Cambria" panose="02040503050406030204" pitchFamily="18" charset="0"/>
                    <a:ea typeface="Cambria" panose="02040503050406030204" pitchFamily="18" charset="0"/>
                  </a:rPr>
                  <a:t>α</a:t>
                </a:r>
                <a:r>
                  <a:rPr lang="en-US" altLang="zh-CN" dirty="0">
                    <a:solidFill>
                      <a:srgbClr val="339966"/>
                    </a:solidFill>
                    <a:latin typeface="Cambria" panose="02040503050406030204" pitchFamily="18" charset="0"/>
                    <a:ea typeface="Cambria" panose="02040503050406030204" pitchFamily="18" charset="0"/>
                  </a:rPr>
                  <a:t>)</a:t>
                </a:r>
              </a:p>
              <a:p>
                <a:pPr/>
                <a14:m>
                  <m:oMathPara xmlns:m="http://schemas.openxmlformats.org/officeDocument/2006/math">
                    <m:oMathParaPr>
                      <m:jc m:val="centerGroup"/>
                    </m:oMathParaPr>
                    <m:oMath xmlns:m="http://schemas.openxmlformats.org/officeDocument/2006/math">
                      <m:r>
                        <a:rPr lang="zh-CN" altLang="en-US" sz="1800" i="1" smtClean="0">
                          <a:solidFill>
                            <a:srgbClr val="339966"/>
                          </a:solidFill>
                          <a:latin typeface="Cambria Math" panose="02040503050406030204" pitchFamily="18" charset="0"/>
                        </a:rPr>
                        <m:t>𝑊</m:t>
                      </m:r>
                      <m:d>
                        <m:dPr>
                          <m:ctrlPr>
                            <a:rPr lang="zh-CN" altLang="en-US" sz="1800" i="1">
                              <a:solidFill>
                                <a:srgbClr val="339966"/>
                              </a:solidFill>
                              <a:latin typeface="Cambria Math" panose="02040503050406030204" pitchFamily="18" charset="0"/>
                            </a:rPr>
                          </m:ctrlPr>
                        </m:dPr>
                        <m:e>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m:t>
                              </m:r>
                            </m:sub>
                          </m:sSub>
                        </m:e>
                      </m:d>
                      <m:r>
                        <a:rPr lang="zh-CN" altLang="en-US" sz="1800" i="0">
                          <a:solidFill>
                            <a:srgbClr val="339966"/>
                          </a:solidFill>
                          <a:latin typeface="Cambria Math" panose="02040503050406030204" pitchFamily="18" charset="0"/>
                        </a:rPr>
                        <m:t>=1+</m:t>
                      </m:r>
                      <m:sSub>
                        <m:sSubPr>
                          <m:ctrlPr>
                            <a:rPr lang="zh-CN" altLang="en-US" sz="1800" i="1">
                              <a:solidFill>
                                <a:srgbClr val="339966"/>
                              </a:solidFill>
                              <a:latin typeface="Cambria Math" panose="02040503050406030204" pitchFamily="18" charset="0"/>
                            </a:rPr>
                          </m:ctrlPr>
                        </m:sSubPr>
                        <m:e>
                          <m:r>
                            <a:rPr lang="en-US" altLang="zh-CN" sz="1800" b="0" i="1" smtClean="0">
                              <a:solidFill>
                                <a:srgbClr val="339966"/>
                              </a:solidFill>
                              <a:latin typeface="Cambria Math" panose="02040503050406030204" pitchFamily="18" charset="0"/>
                            </a:rPr>
                            <m:t>𝐴𝐷</m:t>
                          </m:r>
                        </m:e>
                        <m:sub>
                          <m:r>
                            <a:rPr lang="zh-CN" altLang="en-US" sz="1800" i="0">
                              <a:solidFill>
                                <a:srgbClr val="339966"/>
                              </a:solidFill>
                              <a:latin typeface="Cambria Math" panose="02040503050406030204" pitchFamily="18" charset="0"/>
                            </a:rPr>
                            <m:t>2</m:t>
                          </m:r>
                        </m:sub>
                      </m:sSub>
                      <m:sSub>
                        <m:sSubPr>
                          <m:ctrlPr>
                            <a:rPr lang="zh-CN" altLang="en-US" sz="1800" i="1">
                              <a:solidFill>
                                <a:srgbClr val="339966"/>
                              </a:solidFill>
                              <a:latin typeface="Cambria Math" panose="02040503050406030204" pitchFamily="18" charset="0"/>
                            </a:rPr>
                          </m:ctrlPr>
                        </m:sSubPr>
                        <m:e>
                          <m:r>
                            <a:rPr lang="zh-CN" altLang="en-US" sz="1800" i="1">
                              <a:solidFill>
                                <a:srgbClr val="339966"/>
                              </a:solidFill>
                              <a:latin typeface="Cambria Math" panose="02040503050406030204" pitchFamily="18" charset="0"/>
                            </a:rPr>
                            <m:t>𝑃</m:t>
                          </m:r>
                        </m:e>
                        <m:sub>
                          <m:r>
                            <a:rPr lang="zh-CN" altLang="en-US" sz="1800" i="0">
                              <a:solidFill>
                                <a:srgbClr val="339966"/>
                              </a:solidFill>
                              <a:latin typeface="Cambria Math" panose="02040503050406030204" pitchFamily="18" charset="0"/>
                            </a:rPr>
                            <m:t>2</m:t>
                          </m:r>
                        </m:sub>
                      </m:sSub>
                      <m:d>
                        <m:dPr>
                          <m:ctrlPr>
                            <a:rPr lang="zh-CN" altLang="en-US" sz="1800" i="1">
                              <a:solidFill>
                                <a:srgbClr val="339966"/>
                              </a:solidFill>
                              <a:latin typeface="Cambria Math" panose="02040503050406030204" pitchFamily="18" charset="0"/>
                            </a:rPr>
                          </m:ctrlPr>
                        </m:dPr>
                        <m:e>
                          <m:r>
                            <m:rPr>
                              <m:sty m:val="p"/>
                            </m:rPr>
                            <a:rPr lang="en-US" altLang="zh-CN" sz="1800" b="0" i="0" smtClean="0">
                              <a:solidFill>
                                <a:srgbClr val="339966"/>
                              </a:solidFill>
                              <a:latin typeface="Cambria Math" panose="02040503050406030204" pitchFamily="18" charset="0"/>
                            </a:rPr>
                            <m:t>cos</m:t>
                          </m:r>
                          <m:sSub>
                            <m:sSubPr>
                              <m:ctrlPr>
                                <a:rPr lang="en-US" altLang="zh-CN" sz="1800" b="0" i="1" smtClean="0">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sz="1800" b="0" i="1" smtClean="0">
                                  <a:solidFill>
                                    <a:srgbClr val="339966"/>
                                  </a:solidFill>
                                  <a:latin typeface="Cambria Math" panose="02040503050406030204" pitchFamily="18" charset="0"/>
                                </a:rPr>
                                <m:t>𝛼</m:t>
                              </m:r>
                            </m:sub>
                          </m:sSub>
                        </m:e>
                      </m:d>
                      <m:r>
                        <a:rPr lang="zh-CN" altLang="en-US" sz="1800" i="0">
                          <a:solidFill>
                            <a:srgbClr val="339966"/>
                          </a:solidFill>
                          <a:latin typeface="Cambria Math" panose="02040503050406030204" pitchFamily="18" charset="0"/>
                        </a:rPr>
                        <m:t>+</m:t>
                      </m:r>
                      <m:sSub>
                        <m:sSubPr>
                          <m:ctrlPr>
                            <a:rPr lang="zh-CN" altLang="en-US" sz="1800" i="1">
                              <a:solidFill>
                                <a:srgbClr val="339966"/>
                              </a:solidFill>
                              <a:latin typeface="Cambria Math" panose="02040503050406030204" pitchFamily="18" charset="0"/>
                            </a:rPr>
                          </m:ctrlPr>
                        </m:sSubPr>
                        <m:e>
                          <m:r>
                            <a:rPr lang="en-US" altLang="zh-CN" sz="1800" b="0" i="1" smtClean="0">
                              <a:solidFill>
                                <a:srgbClr val="339966"/>
                              </a:solidFill>
                              <a:latin typeface="Cambria Math" panose="02040503050406030204" pitchFamily="18" charset="0"/>
                            </a:rPr>
                            <m:t>𝐴𝐷</m:t>
                          </m:r>
                        </m:e>
                        <m:sub>
                          <m:r>
                            <a:rPr lang="zh-CN" altLang="en-US" sz="1800" i="0">
                              <a:solidFill>
                                <a:srgbClr val="339966"/>
                              </a:solidFill>
                              <a:latin typeface="Cambria Math" panose="02040503050406030204" pitchFamily="18" charset="0"/>
                            </a:rPr>
                            <m:t>4</m:t>
                          </m:r>
                        </m:sub>
                      </m:sSub>
                      <m:sSub>
                        <m:sSubPr>
                          <m:ctrlPr>
                            <a:rPr lang="zh-CN" altLang="en-US" sz="1800" i="1">
                              <a:solidFill>
                                <a:srgbClr val="339966"/>
                              </a:solidFill>
                              <a:latin typeface="Cambria Math" panose="02040503050406030204" pitchFamily="18" charset="0"/>
                            </a:rPr>
                          </m:ctrlPr>
                        </m:sSubPr>
                        <m:e>
                          <m:r>
                            <a:rPr lang="zh-CN" altLang="en-US" sz="1800" i="1">
                              <a:solidFill>
                                <a:srgbClr val="339966"/>
                              </a:solidFill>
                              <a:latin typeface="Cambria Math" panose="02040503050406030204" pitchFamily="18" charset="0"/>
                            </a:rPr>
                            <m:t>𝑃</m:t>
                          </m:r>
                        </m:e>
                        <m:sub>
                          <m:r>
                            <a:rPr lang="zh-CN" altLang="en-US" sz="1800" i="0">
                              <a:solidFill>
                                <a:srgbClr val="339966"/>
                              </a:solidFill>
                              <a:latin typeface="Cambria Math" panose="02040503050406030204" pitchFamily="18" charset="0"/>
                            </a:rPr>
                            <m:t>4</m:t>
                          </m:r>
                        </m:sub>
                      </m:sSub>
                      <m:d>
                        <m:dPr>
                          <m:ctrlPr>
                            <a:rPr lang="zh-CN" altLang="en-US" sz="1800" i="1">
                              <a:solidFill>
                                <a:srgbClr val="339966"/>
                              </a:solidFill>
                              <a:latin typeface="Cambria Math" panose="02040503050406030204" pitchFamily="18" charset="0"/>
                            </a:rPr>
                          </m:ctrlPr>
                        </m:dPr>
                        <m:e>
                          <m:r>
                            <m:rPr>
                              <m:sty m:val="p"/>
                            </m:rPr>
                            <a:rPr lang="en-US" altLang="zh-CN">
                              <a:solidFill>
                                <a:srgbClr val="339966"/>
                              </a:solidFill>
                              <a:latin typeface="Cambria Math" panose="02040503050406030204" pitchFamily="18" charset="0"/>
                            </a:rPr>
                            <m:t>cos</m:t>
                          </m:r>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m:t>
                              </m:r>
                            </m:sub>
                          </m:sSub>
                        </m:e>
                      </m:d>
                    </m:oMath>
                  </m:oMathPara>
                </a14:m>
                <a:endParaRPr lang="en-US" altLang="zh-CN" dirty="0">
                  <a:solidFill>
                    <a:srgbClr val="339966"/>
                  </a:solidFill>
                  <a:latin typeface="Cambria" panose="02040503050406030204" pitchFamily="18" charset="0"/>
                  <a:ea typeface="Cambria" panose="02040503050406030204" pitchFamily="18" charset="0"/>
                </a:endParaRPr>
              </a:p>
              <a:p>
                <a:r>
                  <a:rPr lang="en-US" altLang="zh-CN" sz="1800" dirty="0">
                    <a:solidFill>
                      <a:srgbClr val="339966"/>
                    </a:solidFill>
                    <a:effectLst/>
                    <a:latin typeface="Cambria" panose="02040503050406030204" pitchFamily="18" charset="0"/>
                    <a:ea typeface="Cambria" panose="02040503050406030204" pitchFamily="18" charset="0"/>
                  </a:rPr>
                  <a:t>2) </a:t>
                </a:r>
                <a:r>
                  <a:rPr lang="en-US" altLang="zh-CN" sz="1800" i="1" dirty="0">
                    <a:solidFill>
                      <a:srgbClr val="339966"/>
                    </a:solidFill>
                    <a:effectLst/>
                    <a:latin typeface="Cambria" panose="02040503050406030204" pitchFamily="18" charset="0"/>
                    <a:ea typeface="Cambria" panose="02040503050406030204" pitchFamily="18" charset="0"/>
                  </a:rPr>
                  <a:t>α-</a:t>
                </a:r>
                <a:r>
                  <a:rPr lang="el-GR" altLang="zh-CN" sz="1800" i="1" dirty="0">
                    <a:solidFill>
                      <a:srgbClr val="339966"/>
                    </a:solidFill>
                    <a:effectLst/>
                    <a:latin typeface="Cambria" panose="02040503050406030204" pitchFamily="18" charset="0"/>
                    <a:ea typeface="Cambria" panose="02040503050406030204" pitchFamily="18" charset="0"/>
                  </a:rPr>
                  <a:t>γ </a:t>
                </a:r>
                <a:r>
                  <a:rPr lang="en-US" altLang="zh-CN" sz="1800" i="0" dirty="0">
                    <a:solidFill>
                      <a:srgbClr val="339966"/>
                    </a:solidFill>
                    <a:effectLst/>
                    <a:latin typeface="Cambria" panose="02040503050406030204" pitchFamily="18" charset="0"/>
                    <a:ea typeface="Cambria" panose="02040503050406030204" pitchFamily="18" charset="0"/>
                  </a:rPr>
                  <a:t>angular-correlation function </a:t>
                </a:r>
                <a:r>
                  <a:rPr lang="en-US" altLang="zh-CN" dirty="0">
                    <a:solidFill>
                      <a:srgbClr val="339966"/>
                    </a:solidFill>
                    <a:latin typeface="Cambria" panose="02040503050406030204" pitchFamily="18" charset="0"/>
                    <a:ea typeface="Cambria" panose="02040503050406030204" pitchFamily="18" charset="0"/>
                  </a:rPr>
                  <a:t>(</a:t>
                </a:r>
                <a:r>
                  <a:rPr lang="en-US" altLang="zh-CN" i="1" dirty="0">
                    <a:solidFill>
                      <a:srgbClr val="339966"/>
                    </a:solidFill>
                    <a:latin typeface="Cambria" panose="02040503050406030204" pitchFamily="18" charset="0"/>
                    <a:ea typeface="Cambria" panose="02040503050406030204" pitchFamily="18" charset="0"/>
                  </a:rPr>
                  <a:t>θ</a:t>
                </a:r>
                <a:r>
                  <a:rPr lang="en-US" altLang="zh-CN" i="1" baseline="-25000" dirty="0">
                    <a:solidFill>
                      <a:srgbClr val="339966"/>
                    </a:solidFill>
                    <a:latin typeface="Cambria" panose="02040503050406030204" pitchFamily="18" charset="0"/>
                    <a:ea typeface="Cambria" panose="02040503050406030204" pitchFamily="18" charset="0"/>
                  </a:rPr>
                  <a:t>αγ</a:t>
                </a:r>
                <a:r>
                  <a:rPr lang="en-US" altLang="zh-CN" dirty="0">
                    <a:solidFill>
                      <a:srgbClr val="339966"/>
                    </a:solidFill>
                    <a:latin typeface="Cambria" panose="02040503050406030204" pitchFamily="18" charset="0"/>
                    <a:ea typeface="Cambria" panose="02040503050406030204" pitchFamily="18" charset="0"/>
                  </a:rPr>
                  <a:t>)</a:t>
                </a:r>
              </a:p>
              <a:p>
                <a:pPr/>
                <a14:m>
                  <m:oMathPara xmlns:m="http://schemas.openxmlformats.org/officeDocument/2006/math">
                    <m:oMathParaPr>
                      <m:jc m:val="centerGroup"/>
                    </m:oMathParaPr>
                    <m:oMath xmlns:m="http://schemas.openxmlformats.org/officeDocument/2006/math">
                      <m:r>
                        <a:rPr lang="zh-CN" altLang="en-US" sz="1800" i="1" smtClean="0">
                          <a:solidFill>
                            <a:srgbClr val="339966"/>
                          </a:solidFill>
                          <a:latin typeface="Cambria Math" panose="02040503050406030204" pitchFamily="18" charset="0"/>
                        </a:rPr>
                        <m:t>𝑊</m:t>
                      </m:r>
                      <m:d>
                        <m:dPr>
                          <m:ctrlPr>
                            <a:rPr lang="zh-CN" altLang="en-US" sz="1800" i="1">
                              <a:solidFill>
                                <a:srgbClr val="339966"/>
                              </a:solidFill>
                              <a:latin typeface="Cambria Math" panose="02040503050406030204" pitchFamily="18" charset="0"/>
                            </a:rPr>
                          </m:ctrlPr>
                        </m:dPr>
                        <m:e>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m:t>
                              </m:r>
                              <m:r>
                                <a:rPr lang="zh-CN" altLang="en-US" i="1" smtClean="0">
                                  <a:solidFill>
                                    <a:srgbClr val="339966"/>
                                  </a:solidFill>
                                  <a:latin typeface="Cambria Math" panose="02040503050406030204" pitchFamily="18" charset="0"/>
                                </a:rPr>
                                <m:t>𝛾</m:t>
                              </m:r>
                            </m:sub>
                          </m:sSub>
                        </m:e>
                      </m:d>
                      <m:r>
                        <a:rPr lang="zh-CN" altLang="en-US" sz="1800" i="0">
                          <a:solidFill>
                            <a:srgbClr val="339966"/>
                          </a:solidFill>
                          <a:latin typeface="Cambria Math" panose="02040503050406030204" pitchFamily="18" charset="0"/>
                        </a:rPr>
                        <m:t>=1+</m:t>
                      </m:r>
                      <m:sSub>
                        <m:sSubPr>
                          <m:ctrlPr>
                            <a:rPr lang="zh-CN" altLang="en-US" sz="1800" i="1">
                              <a:solidFill>
                                <a:srgbClr val="339966"/>
                              </a:solidFill>
                              <a:latin typeface="Cambria Math" panose="02040503050406030204" pitchFamily="18" charset="0"/>
                            </a:rPr>
                          </m:ctrlPr>
                        </m:sSubPr>
                        <m:e>
                          <m:r>
                            <a:rPr lang="en-US" altLang="zh-CN" sz="1800" b="0" i="1" smtClean="0">
                              <a:solidFill>
                                <a:srgbClr val="339966"/>
                              </a:solidFill>
                              <a:latin typeface="Cambria Math" panose="02040503050406030204" pitchFamily="18" charset="0"/>
                            </a:rPr>
                            <m:t>𝐴𝐶</m:t>
                          </m:r>
                        </m:e>
                        <m:sub>
                          <m:r>
                            <a:rPr lang="zh-CN" altLang="en-US" sz="1800" i="0">
                              <a:solidFill>
                                <a:srgbClr val="339966"/>
                              </a:solidFill>
                              <a:latin typeface="Cambria Math" panose="02040503050406030204" pitchFamily="18" charset="0"/>
                            </a:rPr>
                            <m:t>2</m:t>
                          </m:r>
                        </m:sub>
                      </m:sSub>
                      <m:sSub>
                        <m:sSubPr>
                          <m:ctrlPr>
                            <a:rPr lang="zh-CN" altLang="en-US" sz="1800" i="1">
                              <a:solidFill>
                                <a:srgbClr val="339966"/>
                              </a:solidFill>
                              <a:latin typeface="Cambria Math" panose="02040503050406030204" pitchFamily="18" charset="0"/>
                            </a:rPr>
                          </m:ctrlPr>
                        </m:sSubPr>
                        <m:e>
                          <m:r>
                            <a:rPr lang="zh-CN" altLang="en-US" sz="1800" i="1">
                              <a:solidFill>
                                <a:srgbClr val="339966"/>
                              </a:solidFill>
                              <a:latin typeface="Cambria Math" panose="02040503050406030204" pitchFamily="18" charset="0"/>
                            </a:rPr>
                            <m:t>𝑃</m:t>
                          </m:r>
                        </m:e>
                        <m:sub>
                          <m:r>
                            <a:rPr lang="zh-CN" altLang="en-US" sz="1800" i="0">
                              <a:solidFill>
                                <a:srgbClr val="339966"/>
                              </a:solidFill>
                              <a:latin typeface="Cambria Math" panose="02040503050406030204" pitchFamily="18" charset="0"/>
                            </a:rPr>
                            <m:t>2</m:t>
                          </m:r>
                        </m:sub>
                      </m:sSub>
                      <m:d>
                        <m:dPr>
                          <m:ctrlPr>
                            <a:rPr lang="zh-CN" altLang="en-US" sz="1800" i="1">
                              <a:solidFill>
                                <a:srgbClr val="339966"/>
                              </a:solidFill>
                              <a:latin typeface="Cambria Math" panose="02040503050406030204" pitchFamily="18" charset="0"/>
                            </a:rPr>
                          </m:ctrlPr>
                        </m:dPr>
                        <m:e>
                          <m:r>
                            <m:rPr>
                              <m:sty m:val="p"/>
                            </m:rPr>
                            <a:rPr lang="en-US" altLang="zh-CN">
                              <a:solidFill>
                                <a:srgbClr val="339966"/>
                              </a:solidFill>
                              <a:latin typeface="Cambria Math" panose="02040503050406030204" pitchFamily="18" charset="0"/>
                            </a:rPr>
                            <m:t>cos</m:t>
                          </m:r>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m:t>
                              </m:r>
                              <m:r>
                                <a:rPr lang="zh-CN" altLang="en-US" i="1" smtClean="0">
                                  <a:solidFill>
                                    <a:srgbClr val="339966"/>
                                  </a:solidFill>
                                  <a:latin typeface="Cambria Math" panose="02040503050406030204" pitchFamily="18" charset="0"/>
                                </a:rPr>
                                <m:t>𝛾</m:t>
                              </m:r>
                            </m:sub>
                          </m:sSub>
                        </m:e>
                      </m:d>
                      <m:r>
                        <a:rPr lang="zh-CN" altLang="en-US" sz="1800" i="0">
                          <a:solidFill>
                            <a:srgbClr val="339966"/>
                          </a:solidFill>
                          <a:latin typeface="Cambria Math" panose="02040503050406030204" pitchFamily="18" charset="0"/>
                        </a:rPr>
                        <m:t>+</m:t>
                      </m:r>
                      <m:sSub>
                        <m:sSubPr>
                          <m:ctrlPr>
                            <a:rPr lang="zh-CN" altLang="en-US" sz="1800" i="1">
                              <a:solidFill>
                                <a:srgbClr val="339966"/>
                              </a:solidFill>
                              <a:latin typeface="Cambria Math" panose="02040503050406030204" pitchFamily="18" charset="0"/>
                            </a:rPr>
                          </m:ctrlPr>
                        </m:sSubPr>
                        <m:e>
                          <m:r>
                            <a:rPr lang="en-US" altLang="zh-CN" sz="1800" b="0" i="1" smtClean="0">
                              <a:solidFill>
                                <a:srgbClr val="339966"/>
                              </a:solidFill>
                              <a:latin typeface="Cambria Math" panose="02040503050406030204" pitchFamily="18" charset="0"/>
                            </a:rPr>
                            <m:t>𝐴𝐶</m:t>
                          </m:r>
                        </m:e>
                        <m:sub>
                          <m:r>
                            <a:rPr lang="zh-CN" altLang="en-US" sz="1800" i="0">
                              <a:solidFill>
                                <a:srgbClr val="339966"/>
                              </a:solidFill>
                              <a:latin typeface="Cambria Math" panose="02040503050406030204" pitchFamily="18" charset="0"/>
                            </a:rPr>
                            <m:t>4</m:t>
                          </m:r>
                        </m:sub>
                      </m:sSub>
                      <m:sSub>
                        <m:sSubPr>
                          <m:ctrlPr>
                            <a:rPr lang="zh-CN" altLang="en-US" sz="1800" i="1">
                              <a:solidFill>
                                <a:srgbClr val="339966"/>
                              </a:solidFill>
                              <a:latin typeface="Cambria Math" panose="02040503050406030204" pitchFamily="18" charset="0"/>
                            </a:rPr>
                          </m:ctrlPr>
                        </m:sSubPr>
                        <m:e>
                          <m:r>
                            <a:rPr lang="zh-CN" altLang="en-US" sz="1800" i="1">
                              <a:solidFill>
                                <a:srgbClr val="339966"/>
                              </a:solidFill>
                              <a:latin typeface="Cambria Math" panose="02040503050406030204" pitchFamily="18" charset="0"/>
                            </a:rPr>
                            <m:t>𝑃</m:t>
                          </m:r>
                        </m:e>
                        <m:sub>
                          <m:r>
                            <a:rPr lang="zh-CN" altLang="en-US" sz="1800" i="0">
                              <a:solidFill>
                                <a:srgbClr val="339966"/>
                              </a:solidFill>
                              <a:latin typeface="Cambria Math" panose="02040503050406030204" pitchFamily="18" charset="0"/>
                            </a:rPr>
                            <m:t>4</m:t>
                          </m:r>
                        </m:sub>
                      </m:sSub>
                      <m:d>
                        <m:dPr>
                          <m:ctrlPr>
                            <a:rPr lang="zh-CN" altLang="en-US" sz="1800" i="1">
                              <a:solidFill>
                                <a:srgbClr val="339966"/>
                              </a:solidFill>
                              <a:latin typeface="Cambria Math" panose="02040503050406030204" pitchFamily="18" charset="0"/>
                            </a:rPr>
                          </m:ctrlPr>
                        </m:dPr>
                        <m:e>
                          <m:r>
                            <m:rPr>
                              <m:sty m:val="p"/>
                            </m:rPr>
                            <a:rPr lang="en-US" altLang="zh-CN">
                              <a:solidFill>
                                <a:srgbClr val="339966"/>
                              </a:solidFill>
                              <a:latin typeface="Cambria Math" panose="02040503050406030204" pitchFamily="18" charset="0"/>
                            </a:rPr>
                            <m:t>cos</m:t>
                          </m:r>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m:t>
                              </m:r>
                              <m:r>
                                <a:rPr lang="zh-CN" altLang="en-US" i="1" smtClean="0">
                                  <a:solidFill>
                                    <a:srgbClr val="339966"/>
                                  </a:solidFill>
                                  <a:latin typeface="Cambria Math" panose="02040503050406030204" pitchFamily="18" charset="0"/>
                                </a:rPr>
                                <m:t>𝛾</m:t>
                              </m:r>
                            </m:sub>
                          </m:sSub>
                        </m:e>
                      </m:d>
                    </m:oMath>
                  </m:oMathPara>
                </a14:m>
                <a:endParaRPr lang="zh-CN" altLang="en-US" sz="1800" dirty="0">
                  <a:solidFill>
                    <a:srgbClr val="339966"/>
                  </a:solidFill>
                  <a:latin typeface="Cambria" panose="02040503050406030204" pitchFamily="18" charset="0"/>
                </a:endParaRPr>
              </a:p>
            </p:txBody>
          </p:sp>
        </mc:Choice>
        <mc:Fallback xmlns="">
          <p:sp>
            <p:nvSpPr>
              <p:cNvPr id="3" name="TextBox 2">
                <a:extLst>
                  <a:ext uri="{FF2B5EF4-FFF2-40B4-BE49-F238E27FC236}">
                    <a16:creationId xmlns:a16="http://schemas.microsoft.com/office/drawing/2014/main" id="{D3771C03-B5C7-42C3-914D-E0A679B75146}"/>
                  </a:ext>
                </a:extLst>
              </p:cNvPr>
              <p:cNvSpPr txBox="1">
                <a:spLocks noRot="1" noChangeAspect="1" noMove="1" noResize="1" noEditPoints="1" noAdjustHandles="1" noChangeArrowheads="1" noChangeShapeType="1" noTextEdit="1"/>
              </p:cNvSpPr>
              <p:nvPr/>
            </p:nvSpPr>
            <p:spPr>
              <a:xfrm>
                <a:off x="0" y="0"/>
                <a:ext cx="9144000" cy="1519262"/>
              </a:xfrm>
              <a:prstGeom prst="rect">
                <a:avLst/>
              </a:prstGeom>
              <a:blipFill>
                <a:blip r:embed="rId2"/>
                <a:stretch>
                  <a:fillRect l="-533" t="-24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025771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37353-F4E4-4BDA-A220-37932740FFCF}"/>
              </a:ext>
            </a:extLst>
          </p:cNvPr>
          <p:cNvPicPr>
            <a:picLocks noChangeAspect="1"/>
          </p:cNvPicPr>
          <p:nvPr/>
        </p:nvPicPr>
        <p:blipFill>
          <a:blip r:embed="rId3"/>
          <a:stretch>
            <a:fillRect/>
          </a:stretch>
        </p:blipFill>
        <p:spPr>
          <a:xfrm>
            <a:off x="0" y="0"/>
            <a:ext cx="9144000" cy="5393279"/>
          </a:xfrm>
          <a:prstGeom prst="rect">
            <a:avLst/>
          </a:prstGeom>
        </p:spPr>
      </p:pic>
      <p:pic>
        <p:nvPicPr>
          <p:cNvPr id="5" name="Picture 4">
            <a:extLst>
              <a:ext uri="{FF2B5EF4-FFF2-40B4-BE49-F238E27FC236}">
                <a16:creationId xmlns:a16="http://schemas.microsoft.com/office/drawing/2014/main" id="{2721CCB7-E20E-486A-BC24-4CA98F156E75}"/>
              </a:ext>
            </a:extLst>
          </p:cNvPr>
          <p:cNvPicPr>
            <a:picLocks noChangeAspect="1"/>
          </p:cNvPicPr>
          <p:nvPr/>
        </p:nvPicPr>
        <p:blipFill rotWithShape="1">
          <a:blip r:embed="rId4"/>
          <a:srcRect r="533"/>
          <a:stretch/>
        </p:blipFill>
        <p:spPr>
          <a:xfrm>
            <a:off x="180000" y="5736179"/>
            <a:ext cx="8964000" cy="65577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7FE4BE-7661-4DE6-8273-D1F182DA463A}"/>
                  </a:ext>
                </a:extLst>
              </p:cNvPr>
              <p:cNvSpPr txBox="1"/>
              <p:nvPr/>
            </p:nvSpPr>
            <p:spPr>
              <a:xfrm>
                <a:off x="1908948" y="233742"/>
                <a:ext cx="5330992" cy="400110"/>
              </a:xfrm>
              <a:prstGeom prst="rect">
                <a:avLst/>
              </a:prstGeom>
              <a:noFill/>
            </p:spPr>
            <p:txBody>
              <a:bodyPr wrap="square">
                <a:spAutoFit/>
              </a:bodyPr>
              <a:lstStyle/>
              <a:p>
                <a:r>
                  <a:rPr lang="en-US" altLang="zh-CN" sz="2000" dirty="0">
                    <a:solidFill>
                      <a:srgbClr val="339966"/>
                    </a:solidFill>
                  </a:rPr>
                  <a:t>1) </a:t>
                </a:r>
                <a14:m>
                  <m:oMath xmlns:m="http://schemas.openxmlformats.org/officeDocument/2006/math">
                    <m:r>
                      <a:rPr lang="zh-CN" altLang="en-US" sz="2000" i="1">
                        <a:solidFill>
                          <a:srgbClr val="339966"/>
                        </a:solidFill>
                        <a:latin typeface="Cambria Math" panose="02040503050406030204" pitchFamily="18" charset="0"/>
                      </a:rPr>
                      <m:t>𝑊</m:t>
                    </m:r>
                    <m:d>
                      <m:dPr>
                        <m:ctrlPr>
                          <a:rPr lang="zh-CN" altLang="en-US" sz="2000" i="1">
                            <a:solidFill>
                              <a:srgbClr val="339966"/>
                            </a:solidFill>
                            <a:latin typeface="Cambria Math" panose="02040503050406030204" pitchFamily="18" charset="0"/>
                          </a:rPr>
                        </m:ctrlPr>
                      </m:dPr>
                      <m:e>
                        <m:sSub>
                          <m:sSubPr>
                            <m:ctrlPr>
                              <a:rPr lang="en-US" altLang="zh-CN" sz="2000" i="1">
                                <a:solidFill>
                                  <a:srgbClr val="339966"/>
                                </a:solidFill>
                                <a:latin typeface="Cambria Math" panose="02040503050406030204" pitchFamily="18" charset="0"/>
                              </a:rPr>
                            </m:ctrlPr>
                          </m:sSubPr>
                          <m:e>
                            <m:r>
                              <a:rPr lang="zh-CN" altLang="en-US" sz="2000" i="1">
                                <a:solidFill>
                                  <a:srgbClr val="339966"/>
                                </a:solidFill>
                                <a:latin typeface="Cambria Math" panose="02040503050406030204" pitchFamily="18" charset="0"/>
                              </a:rPr>
                              <m:t>𝜃</m:t>
                            </m:r>
                          </m:e>
                          <m:sub>
                            <m:r>
                              <a:rPr lang="zh-CN" altLang="en-US" sz="2000" i="1">
                                <a:solidFill>
                                  <a:srgbClr val="339966"/>
                                </a:solidFill>
                                <a:latin typeface="Cambria Math" panose="02040503050406030204" pitchFamily="18" charset="0"/>
                              </a:rPr>
                              <m:t>𝛼</m:t>
                            </m:r>
                          </m:sub>
                        </m:sSub>
                      </m:e>
                    </m:d>
                    <m:r>
                      <a:rPr lang="zh-CN" altLang="en-US" sz="2000">
                        <a:solidFill>
                          <a:srgbClr val="339966"/>
                        </a:solidFill>
                        <a:latin typeface="Cambria Math" panose="02040503050406030204" pitchFamily="18" charset="0"/>
                      </a:rPr>
                      <m:t>=1+</m:t>
                    </m:r>
                    <m:sSub>
                      <m:sSubPr>
                        <m:ctrlPr>
                          <a:rPr lang="zh-CN" altLang="en-US" sz="2000" i="1">
                            <a:solidFill>
                              <a:srgbClr val="339966"/>
                            </a:solidFill>
                            <a:latin typeface="Cambria Math" panose="02040503050406030204" pitchFamily="18" charset="0"/>
                          </a:rPr>
                        </m:ctrlPr>
                      </m:sSubPr>
                      <m:e>
                        <m:r>
                          <a:rPr lang="en-US" altLang="zh-CN" sz="2000" i="1">
                            <a:solidFill>
                              <a:srgbClr val="339966"/>
                            </a:solidFill>
                            <a:latin typeface="Cambria Math" panose="02040503050406030204" pitchFamily="18" charset="0"/>
                          </a:rPr>
                          <m:t>𝐴𝐷</m:t>
                        </m:r>
                      </m:e>
                      <m:sub>
                        <m:r>
                          <a:rPr lang="zh-CN" altLang="en-US" sz="2000">
                            <a:solidFill>
                              <a:srgbClr val="339966"/>
                            </a:solidFill>
                            <a:latin typeface="Cambria Math" panose="02040503050406030204" pitchFamily="18" charset="0"/>
                          </a:rPr>
                          <m:t>2</m:t>
                        </m:r>
                      </m:sub>
                    </m:sSub>
                    <m:sSub>
                      <m:sSubPr>
                        <m:ctrlPr>
                          <a:rPr lang="zh-CN" altLang="en-US" sz="2000" i="1">
                            <a:solidFill>
                              <a:srgbClr val="339966"/>
                            </a:solidFill>
                            <a:latin typeface="Cambria Math" panose="02040503050406030204" pitchFamily="18" charset="0"/>
                          </a:rPr>
                        </m:ctrlPr>
                      </m:sSubPr>
                      <m:e>
                        <m:r>
                          <a:rPr lang="zh-CN" altLang="en-US" sz="2000" i="1">
                            <a:solidFill>
                              <a:srgbClr val="339966"/>
                            </a:solidFill>
                            <a:latin typeface="Cambria Math" panose="02040503050406030204" pitchFamily="18" charset="0"/>
                          </a:rPr>
                          <m:t>𝑃</m:t>
                        </m:r>
                      </m:e>
                      <m:sub>
                        <m:r>
                          <a:rPr lang="zh-CN" altLang="en-US" sz="2000">
                            <a:solidFill>
                              <a:srgbClr val="339966"/>
                            </a:solidFill>
                            <a:latin typeface="Cambria Math" panose="02040503050406030204" pitchFamily="18" charset="0"/>
                          </a:rPr>
                          <m:t>2</m:t>
                        </m:r>
                      </m:sub>
                    </m:sSub>
                    <m:d>
                      <m:dPr>
                        <m:ctrlPr>
                          <a:rPr lang="zh-CN" altLang="en-US" sz="2000" i="1">
                            <a:solidFill>
                              <a:srgbClr val="339966"/>
                            </a:solidFill>
                            <a:latin typeface="Cambria Math" panose="02040503050406030204" pitchFamily="18" charset="0"/>
                          </a:rPr>
                        </m:ctrlPr>
                      </m:dPr>
                      <m:e>
                        <m:r>
                          <m:rPr>
                            <m:sty m:val="p"/>
                          </m:rPr>
                          <a:rPr lang="en-US" altLang="zh-CN" sz="2000">
                            <a:solidFill>
                              <a:srgbClr val="339966"/>
                            </a:solidFill>
                            <a:latin typeface="Cambria Math" panose="02040503050406030204" pitchFamily="18" charset="0"/>
                          </a:rPr>
                          <m:t>cos</m:t>
                        </m:r>
                        <m:sSub>
                          <m:sSubPr>
                            <m:ctrlPr>
                              <a:rPr lang="en-US" altLang="zh-CN" sz="2000" i="1">
                                <a:solidFill>
                                  <a:srgbClr val="339966"/>
                                </a:solidFill>
                                <a:latin typeface="Cambria Math" panose="02040503050406030204" pitchFamily="18" charset="0"/>
                              </a:rPr>
                            </m:ctrlPr>
                          </m:sSubPr>
                          <m:e>
                            <m:r>
                              <a:rPr lang="zh-CN" altLang="en-US" sz="2000" i="1">
                                <a:solidFill>
                                  <a:srgbClr val="339966"/>
                                </a:solidFill>
                                <a:latin typeface="Cambria Math" panose="02040503050406030204" pitchFamily="18" charset="0"/>
                              </a:rPr>
                              <m:t>𝜃</m:t>
                            </m:r>
                          </m:e>
                          <m:sub>
                            <m:r>
                              <a:rPr lang="zh-CN" altLang="en-US" sz="2000" i="1">
                                <a:solidFill>
                                  <a:srgbClr val="339966"/>
                                </a:solidFill>
                                <a:latin typeface="Cambria Math" panose="02040503050406030204" pitchFamily="18" charset="0"/>
                              </a:rPr>
                              <m:t>𝛼</m:t>
                            </m:r>
                          </m:sub>
                        </m:sSub>
                      </m:e>
                    </m:d>
                    <m:r>
                      <a:rPr lang="zh-CN" altLang="en-US" sz="2000">
                        <a:solidFill>
                          <a:srgbClr val="339966"/>
                        </a:solidFill>
                        <a:latin typeface="Cambria Math" panose="02040503050406030204" pitchFamily="18" charset="0"/>
                      </a:rPr>
                      <m:t>+</m:t>
                    </m:r>
                    <m:sSub>
                      <m:sSubPr>
                        <m:ctrlPr>
                          <a:rPr lang="zh-CN" altLang="en-US" sz="2000" i="1">
                            <a:solidFill>
                              <a:srgbClr val="339966"/>
                            </a:solidFill>
                            <a:latin typeface="Cambria Math" panose="02040503050406030204" pitchFamily="18" charset="0"/>
                          </a:rPr>
                        </m:ctrlPr>
                      </m:sSubPr>
                      <m:e>
                        <m:r>
                          <a:rPr lang="en-US" altLang="zh-CN" sz="2000" i="1">
                            <a:solidFill>
                              <a:srgbClr val="339966"/>
                            </a:solidFill>
                            <a:latin typeface="Cambria Math" panose="02040503050406030204" pitchFamily="18" charset="0"/>
                          </a:rPr>
                          <m:t>𝐴𝐷</m:t>
                        </m:r>
                      </m:e>
                      <m:sub>
                        <m:r>
                          <a:rPr lang="zh-CN" altLang="en-US" sz="2000">
                            <a:solidFill>
                              <a:srgbClr val="339966"/>
                            </a:solidFill>
                            <a:latin typeface="Cambria Math" panose="02040503050406030204" pitchFamily="18" charset="0"/>
                          </a:rPr>
                          <m:t>4</m:t>
                        </m:r>
                      </m:sub>
                    </m:sSub>
                    <m:sSub>
                      <m:sSubPr>
                        <m:ctrlPr>
                          <a:rPr lang="zh-CN" altLang="en-US" sz="2000" i="1">
                            <a:solidFill>
                              <a:srgbClr val="339966"/>
                            </a:solidFill>
                            <a:latin typeface="Cambria Math" panose="02040503050406030204" pitchFamily="18" charset="0"/>
                          </a:rPr>
                        </m:ctrlPr>
                      </m:sSubPr>
                      <m:e>
                        <m:r>
                          <a:rPr lang="zh-CN" altLang="en-US" sz="2000" i="1">
                            <a:solidFill>
                              <a:srgbClr val="339966"/>
                            </a:solidFill>
                            <a:latin typeface="Cambria Math" panose="02040503050406030204" pitchFamily="18" charset="0"/>
                          </a:rPr>
                          <m:t>𝑃</m:t>
                        </m:r>
                      </m:e>
                      <m:sub>
                        <m:r>
                          <a:rPr lang="zh-CN" altLang="en-US" sz="2000">
                            <a:solidFill>
                              <a:srgbClr val="339966"/>
                            </a:solidFill>
                            <a:latin typeface="Cambria Math" panose="02040503050406030204" pitchFamily="18" charset="0"/>
                          </a:rPr>
                          <m:t>4</m:t>
                        </m:r>
                      </m:sub>
                    </m:sSub>
                    <m:d>
                      <m:dPr>
                        <m:ctrlPr>
                          <a:rPr lang="zh-CN" altLang="en-US" sz="2000" i="1">
                            <a:solidFill>
                              <a:srgbClr val="339966"/>
                            </a:solidFill>
                            <a:latin typeface="Cambria Math" panose="02040503050406030204" pitchFamily="18" charset="0"/>
                          </a:rPr>
                        </m:ctrlPr>
                      </m:dPr>
                      <m:e>
                        <m:r>
                          <m:rPr>
                            <m:sty m:val="p"/>
                          </m:rPr>
                          <a:rPr lang="en-US" altLang="zh-CN" sz="2000">
                            <a:solidFill>
                              <a:srgbClr val="339966"/>
                            </a:solidFill>
                            <a:latin typeface="Cambria Math" panose="02040503050406030204" pitchFamily="18" charset="0"/>
                          </a:rPr>
                          <m:t>cos</m:t>
                        </m:r>
                        <m:sSub>
                          <m:sSubPr>
                            <m:ctrlPr>
                              <a:rPr lang="en-US" altLang="zh-CN" sz="2000" i="1">
                                <a:solidFill>
                                  <a:srgbClr val="339966"/>
                                </a:solidFill>
                                <a:latin typeface="Cambria Math" panose="02040503050406030204" pitchFamily="18" charset="0"/>
                              </a:rPr>
                            </m:ctrlPr>
                          </m:sSubPr>
                          <m:e>
                            <m:r>
                              <a:rPr lang="zh-CN" altLang="en-US" sz="2000" i="1">
                                <a:solidFill>
                                  <a:srgbClr val="339966"/>
                                </a:solidFill>
                                <a:latin typeface="Cambria Math" panose="02040503050406030204" pitchFamily="18" charset="0"/>
                              </a:rPr>
                              <m:t>𝜃</m:t>
                            </m:r>
                          </m:e>
                          <m:sub>
                            <m:r>
                              <a:rPr lang="zh-CN" altLang="en-US" sz="2000" i="1">
                                <a:solidFill>
                                  <a:srgbClr val="339966"/>
                                </a:solidFill>
                                <a:latin typeface="Cambria Math" panose="02040503050406030204" pitchFamily="18" charset="0"/>
                              </a:rPr>
                              <m:t>𝛼</m:t>
                            </m:r>
                          </m:sub>
                        </m:sSub>
                      </m:e>
                    </m:d>
                  </m:oMath>
                </a14:m>
                <a:endParaRPr lang="zh-CN" altLang="en-US" sz="2000" dirty="0">
                  <a:solidFill>
                    <a:schemeClr val="tx1"/>
                  </a:solidFill>
                </a:endParaRPr>
              </a:p>
            </p:txBody>
          </p:sp>
        </mc:Choice>
        <mc:Fallback xmlns="">
          <p:sp>
            <p:nvSpPr>
              <p:cNvPr id="7" name="TextBox 6">
                <a:extLst>
                  <a:ext uri="{FF2B5EF4-FFF2-40B4-BE49-F238E27FC236}">
                    <a16:creationId xmlns:a16="http://schemas.microsoft.com/office/drawing/2014/main" id="{947FE4BE-7661-4DE6-8273-D1F182DA463A}"/>
                  </a:ext>
                </a:extLst>
              </p:cNvPr>
              <p:cNvSpPr txBox="1">
                <a:spLocks noRot="1" noChangeAspect="1" noMove="1" noResize="1" noEditPoints="1" noAdjustHandles="1" noChangeArrowheads="1" noChangeShapeType="1" noTextEdit="1"/>
              </p:cNvSpPr>
              <p:nvPr/>
            </p:nvSpPr>
            <p:spPr>
              <a:xfrm>
                <a:off x="1908948" y="233742"/>
                <a:ext cx="5330992" cy="400110"/>
              </a:xfrm>
              <a:prstGeom prst="rect">
                <a:avLst/>
              </a:prstGeom>
              <a:blipFill>
                <a:blip r:embed="rId5"/>
                <a:stretch>
                  <a:fillRect l="-1143"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7DDEECA-9742-4186-9D43-2D3DCC2342BA}"/>
                  </a:ext>
                </a:extLst>
              </p:cNvPr>
              <p:cNvSpPr txBox="1"/>
              <p:nvPr/>
            </p:nvSpPr>
            <p:spPr>
              <a:xfrm>
                <a:off x="1996503" y="1501446"/>
                <a:ext cx="5330993" cy="707886"/>
              </a:xfrm>
              <a:prstGeom prst="rect">
                <a:avLst/>
              </a:prstGeom>
              <a:noFill/>
            </p:spPr>
            <p:txBody>
              <a:bodyPr wrap="square" rtlCol="0">
                <a:spAutoFit/>
              </a:bodyPr>
              <a:lstStyle/>
              <a:p>
                <a:r>
                  <a:rPr lang="en-US" altLang="zh-CN" sz="2000" dirty="0">
                    <a:solidFill>
                      <a:srgbClr val="339966"/>
                    </a:solidFill>
                    <a:latin typeface="Cambria" panose="02040503050406030204" pitchFamily="18" charset="0"/>
                    <a:ea typeface="Cambria" panose="02040503050406030204" pitchFamily="18" charset="0"/>
                  </a:rPr>
                  <a:t>Let's assume </a:t>
                </a:r>
                <a14:m>
                  <m:oMath xmlns:m="http://schemas.openxmlformats.org/officeDocument/2006/math">
                    <m:sSub>
                      <m:sSubPr>
                        <m:ctrlPr>
                          <a:rPr lang="en-US" altLang="zh-CN" sz="2000" i="1" smtClean="0">
                            <a:solidFill>
                              <a:srgbClr val="339966"/>
                            </a:solidFill>
                            <a:latin typeface="Cambria Math" panose="02040503050406030204" pitchFamily="18" charset="0"/>
                          </a:rPr>
                        </m:ctrlPr>
                      </m:sSubPr>
                      <m:e>
                        <m:r>
                          <a:rPr lang="en-US" altLang="zh-CN" sz="2000" b="0" i="1" smtClean="0">
                            <a:solidFill>
                              <a:srgbClr val="339966"/>
                            </a:solidFill>
                            <a:latin typeface="Cambria Math" panose="02040503050406030204" pitchFamily="18" charset="0"/>
                          </a:rPr>
                          <m:t>𝐴𝐷</m:t>
                        </m:r>
                      </m:e>
                      <m:sub>
                        <m:r>
                          <a:rPr lang="en-US" altLang="zh-CN" sz="2000" b="0" i="1" smtClean="0">
                            <a:solidFill>
                              <a:srgbClr val="339966"/>
                            </a:solidFill>
                            <a:latin typeface="Cambria Math" panose="02040503050406030204" pitchFamily="18" charset="0"/>
                          </a:rPr>
                          <m:t>2</m:t>
                        </m:r>
                      </m:sub>
                    </m:sSub>
                    <m:r>
                      <a:rPr lang="en-US" altLang="zh-CN" sz="2000" i="1" smtClean="0">
                        <a:solidFill>
                          <a:srgbClr val="339966"/>
                        </a:solidFill>
                        <a:latin typeface="Cambria Math" panose="02040503050406030204" pitchFamily="18" charset="0"/>
                      </a:rPr>
                      <m:t>=</m:t>
                    </m:r>
                    <m:r>
                      <a:rPr lang="en-US" altLang="zh-CN" sz="2000" b="0" i="1" smtClean="0">
                        <a:solidFill>
                          <a:srgbClr val="339966"/>
                        </a:solidFill>
                        <a:latin typeface="Cambria Math" panose="02040503050406030204" pitchFamily="18" charset="0"/>
                      </a:rPr>
                      <m:t>1,</m:t>
                    </m:r>
                    <m:sSub>
                      <m:sSubPr>
                        <m:ctrlPr>
                          <a:rPr lang="en-US" altLang="zh-CN" sz="2000" i="1">
                            <a:solidFill>
                              <a:srgbClr val="339966"/>
                            </a:solidFill>
                            <a:latin typeface="Cambria Math" panose="02040503050406030204" pitchFamily="18" charset="0"/>
                          </a:rPr>
                        </m:ctrlPr>
                      </m:sSubPr>
                      <m:e>
                        <m:r>
                          <a:rPr lang="en-US" altLang="zh-CN" sz="2000" b="0" i="1" smtClean="0">
                            <a:solidFill>
                              <a:srgbClr val="339966"/>
                            </a:solidFill>
                            <a:latin typeface="Cambria Math" panose="02040503050406030204" pitchFamily="18" charset="0"/>
                          </a:rPr>
                          <m:t>𝐴𝐷</m:t>
                        </m:r>
                      </m:e>
                      <m:sub>
                        <m:r>
                          <a:rPr lang="en-US" altLang="zh-CN" sz="2000" b="0" i="1" smtClean="0">
                            <a:solidFill>
                              <a:srgbClr val="339966"/>
                            </a:solidFill>
                            <a:latin typeface="Cambria Math" panose="02040503050406030204" pitchFamily="18" charset="0"/>
                          </a:rPr>
                          <m:t>4</m:t>
                        </m:r>
                      </m:sub>
                    </m:sSub>
                    <m:r>
                      <a:rPr lang="en-US" altLang="zh-CN" sz="2000" i="1">
                        <a:solidFill>
                          <a:srgbClr val="339966"/>
                        </a:solidFill>
                        <a:latin typeface="Cambria Math" panose="02040503050406030204" pitchFamily="18" charset="0"/>
                      </a:rPr>
                      <m:t>=</m:t>
                    </m:r>
                    <m:r>
                      <a:rPr lang="en-US" altLang="zh-CN" sz="2000" b="0" i="1" smtClean="0">
                        <a:solidFill>
                          <a:srgbClr val="339966"/>
                        </a:solidFill>
                        <a:latin typeface="Cambria Math" panose="02040503050406030204" pitchFamily="18" charset="0"/>
                      </a:rPr>
                      <m:t>0</m:t>
                    </m:r>
                  </m:oMath>
                </a14:m>
                <a:r>
                  <a:rPr lang="en-US" altLang="zh-CN" sz="2000" dirty="0">
                    <a:solidFill>
                      <a:srgbClr val="339966"/>
                    </a:solidFill>
                    <a:latin typeface="Cambria" panose="02040503050406030204" pitchFamily="18" charset="0"/>
                    <a:ea typeface="Cambria" panose="02040503050406030204" pitchFamily="18" charset="0"/>
                  </a:rPr>
                  <a:t>. This may be an unrealistically strong forwarding distribution.</a:t>
                </a:r>
                <a:endParaRPr lang="zh-CN" altLang="en-US" sz="2000" dirty="0">
                  <a:solidFill>
                    <a:srgbClr val="339966"/>
                  </a:solidFill>
                  <a:latin typeface="Cambria" panose="02040503050406030204" pitchFamily="18" charset="0"/>
                </a:endParaRPr>
              </a:p>
            </p:txBody>
          </p:sp>
        </mc:Choice>
        <mc:Fallback xmlns="">
          <p:sp>
            <p:nvSpPr>
              <p:cNvPr id="8" name="TextBox 7">
                <a:extLst>
                  <a:ext uri="{FF2B5EF4-FFF2-40B4-BE49-F238E27FC236}">
                    <a16:creationId xmlns:a16="http://schemas.microsoft.com/office/drawing/2014/main" id="{A7DDEECA-9742-4186-9D43-2D3DCC2342BA}"/>
                  </a:ext>
                </a:extLst>
              </p:cNvPr>
              <p:cNvSpPr txBox="1">
                <a:spLocks noRot="1" noChangeAspect="1" noMove="1" noResize="1" noEditPoints="1" noAdjustHandles="1" noChangeArrowheads="1" noChangeShapeType="1" noTextEdit="1"/>
              </p:cNvSpPr>
              <p:nvPr/>
            </p:nvSpPr>
            <p:spPr>
              <a:xfrm>
                <a:off x="1996503" y="1501446"/>
                <a:ext cx="5330993" cy="707886"/>
              </a:xfrm>
              <a:prstGeom prst="rect">
                <a:avLst/>
              </a:prstGeom>
              <a:blipFill>
                <a:blip r:embed="rId6"/>
                <a:stretch>
                  <a:fillRect l="-1259" t="-4310" r="-1259" b="-14655"/>
                </a:stretch>
              </a:blipFill>
            </p:spPr>
            <p:txBody>
              <a:bodyPr/>
              <a:lstStyle/>
              <a:p>
                <a:r>
                  <a:rPr lang="zh-CN" altLang="en-US">
                    <a:noFill/>
                  </a:rPr>
                  <a:t> </a:t>
                </a:r>
              </a:p>
            </p:txBody>
          </p:sp>
        </mc:Fallback>
      </mc:AlternateContent>
      <p:cxnSp>
        <p:nvCxnSpPr>
          <p:cNvPr id="4" name="Straight Connector 3">
            <a:extLst>
              <a:ext uri="{FF2B5EF4-FFF2-40B4-BE49-F238E27FC236}">
                <a16:creationId xmlns:a16="http://schemas.microsoft.com/office/drawing/2014/main" id="{1ADE95C9-B43F-4822-98EA-F56F5E046A53}"/>
              </a:ext>
            </a:extLst>
          </p:cNvPr>
          <p:cNvCxnSpPr/>
          <p:nvPr/>
        </p:nvCxnSpPr>
        <p:spPr>
          <a:xfrm>
            <a:off x="308919" y="5442707"/>
            <a:ext cx="222421" cy="142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5E497-D082-4B72-BD98-F2CA5F697451}"/>
              </a:ext>
            </a:extLst>
          </p:cNvPr>
          <p:cNvCxnSpPr/>
          <p:nvPr/>
        </p:nvCxnSpPr>
        <p:spPr>
          <a:xfrm>
            <a:off x="325392" y="5533322"/>
            <a:ext cx="222421" cy="142548"/>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BBD60C8-4865-4AD6-80B5-8446305B2EEB}"/>
              </a:ext>
            </a:extLst>
          </p:cNvPr>
          <p:cNvSpPr/>
          <p:nvPr/>
        </p:nvSpPr>
        <p:spPr>
          <a:xfrm>
            <a:off x="7809471" y="0"/>
            <a:ext cx="1334530" cy="260727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0382933B-4850-4845-9B5B-C494DC59FEEB}"/>
              </a:ext>
            </a:extLst>
          </p:cNvPr>
          <p:cNvSpPr txBox="1"/>
          <p:nvPr/>
        </p:nvSpPr>
        <p:spPr>
          <a:xfrm>
            <a:off x="6977381" y="4364400"/>
            <a:ext cx="2166619" cy="1200329"/>
          </a:xfrm>
          <a:prstGeom prst="rect">
            <a:avLst/>
          </a:prstGeom>
          <a:noFill/>
        </p:spPr>
        <p:txBody>
          <a:bodyPr wrap="none" rtlCol="0">
            <a:spAutoFit/>
          </a:bodyPr>
          <a:lstStyle/>
          <a:p>
            <a:r>
              <a:rPr lang="en-US" altLang="zh-CN" baseline="30000" dirty="0">
                <a:solidFill>
                  <a:srgbClr val="339966"/>
                </a:solidFill>
                <a:latin typeface="Cambria" panose="02040503050406030204" pitchFamily="18" charset="0"/>
                <a:ea typeface="Cambria" panose="02040503050406030204" pitchFamily="18" charset="0"/>
              </a:rPr>
              <a:t>31</a:t>
            </a:r>
            <a:r>
              <a:rPr lang="en-US" altLang="zh-CN" dirty="0">
                <a:solidFill>
                  <a:srgbClr val="339966"/>
                </a:solidFill>
                <a:latin typeface="Cambria" panose="02040503050406030204" pitchFamily="18" charset="0"/>
                <a:ea typeface="Cambria" panose="02040503050406030204" pitchFamily="18" charset="0"/>
              </a:rPr>
              <a:t>S</a:t>
            </a:r>
          </a:p>
          <a:p>
            <a:r>
              <a:rPr lang="en-US" altLang="zh-CN" dirty="0">
                <a:solidFill>
                  <a:srgbClr val="339966"/>
                </a:solidFill>
                <a:latin typeface="Cambria" panose="02040503050406030204" pitchFamily="18" charset="0"/>
                <a:ea typeface="Cambria" panose="02040503050406030204" pitchFamily="18" charset="0"/>
              </a:rPr>
              <a:t>6390-keV state</a:t>
            </a:r>
          </a:p>
          <a:p>
            <a:r>
              <a:rPr lang="en-US" altLang="zh-CN" dirty="0" err="1">
                <a:solidFill>
                  <a:srgbClr val="339966"/>
                </a:solidFill>
                <a:latin typeface="Cambria" panose="02040503050406030204" pitchFamily="18" charset="0"/>
                <a:ea typeface="Cambria" panose="02040503050406030204" pitchFamily="18" charset="0"/>
              </a:rPr>
              <a:t>cos</a:t>
            </a:r>
            <a:r>
              <a:rPr lang="en-US" altLang="zh-CN" i="1" dirty="0" err="1">
                <a:solidFill>
                  <a:srgbClr val="339966"/>
                </a:solidFill>
                <a:latin typeface="Cambria" panose="02040503050406030204" pitchFamily="18" charset="0"/>
                <a:ea typeface="Cambria" panose="02040503050406030204" pitchFamily="18" charset="0"/>
              </a:rPr>
              <a:t>θ</a:t>
            </a:r>
            <a:r>
              <a:rPr lang="en-US" altLang="zh-CN" dirty="0">
                <a:solidFill>
                  <a:srgbClr val="339966"/>
                </a:solidFill>
                <a:latin typeface="Cambria" panose="02040503050406030204" pitchFamily="18" charset="0"/>
                <a:ea typeface="Cambria" panose="02040503050406030204" pitchFamily="18" charset="0"/>
              </a:rPr>
              <a:t> &gt; 0.71</a:t>
            </a:r>
          </a:p>
          <a:p>
            <a:r>
              <a:rPr lang="en-US" altLang="zh-CN" dirty="0">
                <a:solidFill>
                  <a:srgbClr val="339966"/>
                </a:solidFill>
                <a:latin typeface="Cambria" panose="02040503050406030204" pitchFamily="18" charset="0"/>
                <a:ea typeface="Cambria" panose="02040503050406030204" pitchFamily="18" charset="0"/>
              </a:rPr>
              <a:t>Reaction kinematics</a:t>
            </a:r>
            <a:endParaRPr lang="zh-CN" altLang="en-US" dirty="0">
              <a:solidFill>
                <a:srgbClr val="339966"/>
              </a:solidFill>
              <a:latin typeface="Cambria" panose="02040503050406030204" pitchFamily="18" charset="0"/>
            </a:endParaRPr>
          </a:p>
        </p:txBody>
      </p:sp>
      <p:sp>
        <p:nvSpPr>
          <p:cNvPr id="11" name="TextBox 10">
            <a:extLst>
              <a:ext uri="{FF2B5EF4-FFF2-40B4-BE49-F238E27FC236}">
                <a16:creationId xmlns:a16="http://schemas.microsoft.com/office/drawing/2014/main" id="{63209159-C9C5-45F9-9E44-788DBBF20083}"/>
              </a:ext>
            </a:extLst>
          </p:cNvPr>
          <p:cNvSpPr txBox="1"/>
          <p:nvPr/>
        </p:nvSpPr>
        <p:spPr>
          <a:xfrm>
            <a:off x="2121872" y="775998"/>
            <a:ext cx="5118068" cy="369332"/>
          </a:xfrm>
          <a:prstGeom prst="rect">
            <a:avLst/>
          </a:prstGeom>
          <a:noFill/>
        </p:spPr>
        <p:txBody>
          <a:bodyPr wrap="none" rtlCol="0">
            <a:spAutoFit/>
          </a:bodyPr>
          <a:lstStyle/>
          <a:p>
            <a:r>
              <a:rPr lang="en-US" altLang="zh-CN" i="1" dirty="0">
                <a:solidFill>
                  <a:srgbClr val="339966"/>
                </a:solidFill>
                <a:latin typeface="Cambria" panose="02040503050406030204" pitchFamily="18" charset="0"/>
                <a:ea typeface="Cambria" panose="02040503050406030204" pitchFamily="18" charset="0"/>
              </a:rPr>
              <a:t>θ</a:t>
            </a:r>
            <a:r>
              <a:rPr lang="en-US" altLang="zh-CN" i="1" baseline="-25000" dirty="0">
                <a:solidFill>
                  <a:srgbClr val="339966"/>
                </a:solidFill>
                <a:latin typeface="Cambria" panose="02040503050406030204" pitchFamily="18" charset="0"/>
                <a:ea typeface="Cambria" panose="02040503050406030204" pitchFamily="18" charset="0"/>
              </a:rPr>
              <a:t>α</a:t>
            </a:r>
            <a:r>
              <a:rPr lang="en-US" altLang="zh-CN" dirty="0">
                <a:solidFill>
                  <a:srgbClr val="339966"/>
                </a:solidFill>
                <a:latin typeface="Cambria" panose="02040503050406030204" pitchFamily="18" charset="0"/>
                <a:ea typeface="Cambria" panose="02040503050406030204" pitchFamily="18" charset="0"/>
              </a:rPr>
              <a:t>: </a:t>
            </a:r>
            <a:r>
              <a:rPr lang="en-US" altLang="zh-CN" i="1" dirty="0">
                <a:solidFill>
                  <a:srgbClr val="339966"/>
                </a:solidFill>
                <a:latin typeface="Cambria" panose="02040503050406030204" pitchFamily="18" charset="0"/>
                <a:ea typeface="Cambria" panose="02040503050406030204" pitchFamily="18" charset="0"/>
              </a:rPr>
              <a:t>α</a:t>
            </a:r>
            <a:r>
              <a:rPr lang="en-US" altLang="zh-CN" dirty="0">
                <a:solidFill>
                  <a:srgbClr val="339966"/>
                </a:solidFill>
                <a:latin typeface="Cambria" panose="02040503050406030204" pitchFamily="18" charset="0"/>
                <a:ea typeface="Cambria" panose="02040503050406030204" pitchFamily="18" charset="0"/>
              </a:rPr>
              <a:t> emission angle with respect to the beam axis</a:t>
            </a:r>
            <a:endParaRPr lang="zh-CN" altLang="en-US" dirty="0">
              <a:solidFill>
                <a:srgbClr val="339966"/>
              </a:solidFill>
              <a:latin typeface="Cambria" panose="02040503050406030204" pitchFamily="18" charset="0"/>
            </a:endParaRPr>
          </a:p>
        </p:txBody>
      </p:sp>
    </p:spTree>
    <p:extLst>
      <p:ext uri="{BB962C8B-B14F-4D97-AF65-F5344CB8AC3E}">
        <p14:creationId xmlns:p14="http://schemas.microsoft.com/office/powerpoint/2010/main" val="125998102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D29A9-917A-40E7-AD03-9D3115E20DF4}"/>
              </a:ext>
            </a:extLst>
          </p:cNvPr>
          <p:cNvPicPr>
            <a:picLocks noChangeAspect="1"/>
          </p:cNvPicPr>
          <p:nvPr/>
        </p:nvPicPr>
        <p:blipFill>
          <a:blip r:embed="rId3"/>
          <a:stretch>
            <a:fillRect/>
          </a:stretch>
        </p:blipFill>
        <p:spPr>
          <a:xfrm>
            <a:off x="0" y="0"/>
            <a:ext cx="6467475" cy="428625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C22FE4A-96A8-4100-B032-00B612F206B0}"/>
                  </a:ext>
                </a:extLst>
              </p:cNvPr>
              <p:cNvSpPr txBox="1"/>
              <p:nvPr/>
            </p:nvSpPr>
            <p:spPr>
              <a:xfrm>
                <a:off x="972585" y="757736"/>
                <a:ext cx="1175946" cy="700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𝐴𝐷</m:t>
                          </m:r>
                        </m:e>
                        <m:sub>
                          <m:r>
                            <a:rPr lang="en-US" altLang="zh-CN" sz="2000" b="0" i="1" smtClean="0">
                              <a:solidFill>
                                <a:srgbClr val="FF0000"/>
                              </a:solidFill>
                              <a:latin typeface="Cambria Math" panose="02040503050406030204" pitchFamily="18" charset="0"/>
                            </a:rPr>
                            <m:t>2</m:t>
                          </m:r>
                        </m:sub>
                      </m:sSub>
                      <m:r>
                        <a:rPr lang="en-US" altLang="zh-CN" sz="2000" i="1" smtClean="0">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0,  </m:t>
                      </m:r>
                      <m:sSub>
                        <m:sSubPr>
                          <m:ctrlPr>
                            <a:rPr lang="en-US" altLang="zh-CN" sz="2000" i="1">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𝐴𝐷</m:t>
                          </m:r>
                        </m:e>
                        <m:sub>
                          <m:r>
                            <a:rPr lang="en-US" altLang="zh-CN" sz="2000" b="0" i="1" smtClean="0">
                              <a:solidFill>
                                <a:srgbClr val="FF0000"/>
                              </a:solidFill>
                              <a:latin typeface="Cambria Math" panose="02040503050406030204" pitchFamily="18" charset="0"/>
                            </a:rPr>
                            <m:t>4</m:t>
                          </m:r>
                        </m:sub>
                      </m:sSub>
                      <m:r>
                        <a:rPr lang="en-US" altLang="zh-CN" sz="2000" i="1">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0</m:t>
                      </m:r>
                    </m:oMath>
                  </m:oMathPara>
                </a14:m>
                <a:endParaRPr lang="zh-CN" altLang="en-US" sz="2000" dirty="0">
                  <a:solidFill>
                    <a:srgbClr val="FF0000"/>
                  </a:solidFill>
                </a:endParaRPr>
              </a:p>
            </p:txBody>
          </p:sp>
        </mc:Choice>
        <mc:Fallback xmlns="">
          <p:sp>
            <p:nvSpPr>
              <p:cNvPr id="9" name="TextBox 8">
                <a:extLst>
                  <a:ext uri="{FF2B5EF4-FFF2-40B4-BE49-F238E27FC236}">
                    <a16:creationId xmlns:a16="http://schemas.microsoft.com/office/drawing/2014/main" id="{9C22FE4A-96A8-4100-B032-00B612F206B0}"/>
                  </a:ext>
                </a:extLst>
              </p:cNvPr>
              <p:cNvSpPr txBox="1">
                <a:spLocks noRot="1" noChangeAspect="1" noMove="1" noResize="1" noEditPoints="1" noAdjustHandles="1" noChangeArrowheads="1" noChangeShapeType="1" noTextEdit="1"/>
              </p:cNvSpPr>
              <p:nvPr/>
            </p:nvSpPr>
            <p:spPr>
              <a:xfrm>
                <a:off x="972585" y="757736"/>
                <a:ext cx="1175946" cy="700769"/>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6AFC7DD-B12C-49D2-B92E-49B39307D7E0}"/>
                  </a:ext>
                </a:extLst>
              </p:cNvPr>
              <p:cNvSpPr txBox="1"/>
              <p:nvPr/>
            </p:nvSpPr>
            <p:spPr>
              <a:xfrm>
                <a:off x="972585" y="1819118"/>
                <a:ext cx="1175946" cy="700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0000FF"/>
                              </a:solidFill>
                              <a:latin typeface="Cambria Math" panose="02040503050406030204" pitchFamily="18" charset="0"/>
                            </a:rPr>
                          </m:ctrlPr>
                        </m:sSubPr>
                        <m:e>
                          <m:r>
                            <a:rPr lang="en-US" altLang="zh-CN" sz="2000" b="0" i="1" smtClean="0">
                              <a:solidFill>
                                <a:srgbClr val="0000FF"/>
                              </a:solidFill>
                              <a:latin typeface="Cambria Math" panose="02040503050406030204" pitchFamily="18" charset="0"/>
                            </a:rPr>
                            <m:t>𝐴𝐷</m:t>
                          </m:r>
                        </m:e>
                        <m:sub>
                          <m:r>
                            <a:rPr lang="en-US" altLang="zh-CN" sz="2000" b="0" i="1" smtClean="0">
                              <a:solidFill>
                                <a:srgbClr val="0000FF"/>
                              </a:solidFill>
                              <a:latin typeface="Cambria Math" panose="02040503050406030204" pitchFamily="18" charset="0"/>
                            </a:rPr>
                            <m:t>2</m:t>
                          </m:r>
                        </m:sub>
                      </m:sSub>
                      <m:r>
                        <a:rPr lang="en-US" altLang="zh-CN" sz="200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1,  </m:t>
                      </m:r>
                      <m:sSub>
                        <m:sSubPr>
                          <m:ctrlPr>
                            <a:rPr lang="en-US" altLang="zh-CN" sz="2000" i="1">
                              <a:solidFill>
                                <a:srgbClr val="0000FF"/>
                              </a:solidFill>
                              <a:latin typeface="Cambria Math" panose="02040503050406030204" pitchFamily="18" charset="0"/>
                            </a:rPr>
                          </m:ctrlPr>
                        </m:sSubPr>
                        <m:e>
                          <m:r>
                            <a:rPr lang="en-US" altLang="zh-CN" sz="2000" b="0" i="1" smtClean="0">
                              <a:solidFill>
                                <a:srgbClr val="0000FF"/>
                              </a:solidFill>
                              <a:latin typeface="Cambria Math" panose="02040503050406030204" pitchFamily="18" charset="0"/>
                            </a:rPr>
                            <m:t>𝐴𝐷</m:t>
                          </m:r>
                        </m:e>
                        <m:sub>
                          <m:r>
                            <a:rPr lang="en-US" altLang="zh-CN" sz="2000" b="0" i="1" smtClean="0">
                              <a:solidFill>
                                <a:srgbClr val="0000FF"/>
                              </a:solidFill>
                              <a:latin typeface="Cambria Math" panose="02040503050406030204" pitchFamily="18" charset="0"/>
                            </a:rPr>
                            <m:t>4</m:t>
                          </m:r>
                        </m:sub>
                      </m:sSub>
                      <m:r>
                        <a:rPr lang="en-US" altLang="zh-CN" sz="2000" i="1">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0</m:t>
                      </m:r>
                    </m:oMath>
                  </m:oMathPara>
                </a14:m>
                <a:endParaRPr lang="zh-CN" altLang="en-US" sz="2000" dirty="0">
                  <a:solidFill>
                    <a:srgbClr val="0000FF"/>
                  </a:solidFill>
                </a:endParaRPr>
              </a:p>
            </p:txBody>
          </p:sp>
        </mc:Choice>
        <mc:Fallback xmlns="">
          <p:sp>
            <p:nvSpPr>
              <p:cNvPr id="10" name="TextBox 9">
                <a:extLst>
                  <a:ext uri="{FF2B5EF4-FFF2-40B4-BE49-F238E27FC236}">
                    <a16:creationId xmlns:a16="http://schemas.microsoft.com/office/drawing/2014/main" id="{A6AFC7DD-B12C-49D2-B92E-49B39307D7E0}"/>
                  </a:ext>
                </a:extLst>
              </p:cNvPr>
              <p:cNvSpPr txBox="1">
                <a:spLocks noRot="1" noChangeAspect="1" noMove="1" noResize="1" noEditPoints="1" noAdjustHandles="1" noChangeArrowheads="1" noChangeShapeType="1" noTextEdit="1"/>
              </p:cNvSpPr>
              <p:nvPr/>
            </p:nvSpPr>
            <p:spPr>
              <a:xfrm>
                <a:off x="972585" y="1819118"/>
                <a:ext cx="1175946" cy="700769"/>
              </a:xfrm>
              <a:prstGeom prst="rect">
                <a:avLst/>
              </a:prstGeom>
              <a:blipFill>
                <a:blip r:embed="rId5"/>
                <a:stretch>
                  <a:fillRect/>
                </a:stretch>
              </a:blipFill>
            </p:spPr>
            <p:txBody>
              <a:bodyPr/>
              <a:lstStyle/>
              <a:p>
                <a:r>
                  <a:rPr lang="zh-CN" altLang="en-US">
                    <a:noFill/>
                  </a:rPr>
                  <a:t> </a:t>
                </a:r>
              </a:p>
            </p:txBody>
          </p:sp>
        </mc:Fallback>
      </mc:AlternateContent>
      <p:sp>
        <p:nvSpPr>
          <p:cNvPr id="11" name="TextBox 10">
            <a:extLst>
              <a:ext uri="{FF2B5EF4-FFF2-40B4-BE49-F238E27FC236}">
                <a16:creationId xmlns:a16="http://schemas.microsoft.com/office/drawing/2014/main" id="{224949C0-0DE1-4CE9-A494-E5047DA1120E}"/>
              </a:ext>
            </a:extLst>
          </p:cNvPr>
          <p:cNvSpPr txBox="1"/>
          <p:nvPr/>
        </p:nvSpPr>
        <p:spPr>
          <a:xfrm>
            <a:off x="5091670" y="1089173"/>
            <a:ext cx="647934" cy="369332"/>
          </a:xfrm>
          <a:prstGeom prst="rect">
            <a:avLst/>
          </a:prstGeom>
          <a:noFill/>
        </p:spPr>
        <p:txBody>
          <a:bodyPr wrap="none" rtlCol="0">
            <a:spAutoFit/>
          </a:bodyPr>
          <a:lstStyle/>
          <a:p>
            <a:r>
              <a:rPr lang="en-US" altLang="zh-CN" dirty="0"/>
              <a:t>DSL1</a:t>
            </a:r>
            <a:endParaRPr lang="zh-CN" altLang="en-US" dirty="0"/>
          </a:p>
        </p:txBody>
      </p:sp>
      <p:cxnSp>
        <p:nvCxnSpPr>
          <p:cNvPr id="22" name="Straight Connector 21">
            <a:extLst>
              <a:ext uri="{FF2B5EF4-FFF2-40B4-BE49-F238E27FC236}">
                <a16:creationId xmlns:a16="http://schemas.microsoft.com/office/drawing/2014/main" id="{1AB289CE-4404-4B31-895D-B36D506B7208}"/>
              </a:ext>
            </a:extLst>
          </p:cNvPr>
          <p:cNvCxnSpPr>
            <a:cxnSpLocks/>
          </p:cNvCxnSpPr>
          <p:nvPr/>
        </p:nvCxnSpPr>
        <p:spPr>
          <a:xfrm>
            <a:off x="6987001" y="2684724"/>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B2495F0D-C46B-4DA3-B038-4FA4387578BC}"/>
              </a:ext>
            </a:extLst>
          </p:cNvPr>
          <p:cNvCxnSpPr>
            <a:cxnSpLocks/>
          </p:cNvCxnSpPr>
          <p:nvPr/>
        </p:nvCxnSpPr>
        <p:spPr>
          <a:xfrm>
            <a:off x="6987001" y="1458505"/>
            <a:ext cx="990600" cy="0"/>
          </a:xfrm>
          <a:prstGeom prst="line">
            <a:avLst/>
          </a:prstGeom>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B00B4AB8-49F6-4FD7-8BC3-8AF1B1FBEBB9}"/>
              </a:ext>
            </a:extLst>
          </p:cNvPr>
          <p:cNvSpPr txBox="1"/>
          <p:nvPr/>
        </p:nvSpPr>
        <p:spPr>
          <a:xfrm>
            <a:off x="7458075" y="1669839"/>
            <a:ext cx="314510" cy="400110"/>
          </a:xfrm>
          <a:prstGeom prst="rect">
            <a:avLst/>
          </a:prstGeom>
          <a:noFill/>
        </p:spPr>
        <p:txBody>
          <a:bodyPr wrap="square" rtlCol="0">
            <a:spAutoFit/>
          </a:bodyPr>
          <a:lstStyle/>
          <a:p>
            <a:r>
              <a:rPr lang="en-US" altLang="zh-CN" sz="2000" i="1" dirty="0">
                <a:solidFill>
                  <a:srgbClr val="FF0000"/>
                </a:solidFill>
                <a:latin typeface="Cambria Math" panose="02040503050406030204" pitchFamily="18" charset="0"/>
                <a:ea typeface="Cambria Math" panose="02040503050406030204" pitchFamily="18" charset="0"/>
              </a:rPr>
              <a:t>γ</a:t>
            </a:r>
            <a:endParaRPr lang="zh-CN" altLang="en-US" i="1" dirty="0">
              <a:solidFill>
                <a:srgbClr val="FF0000"/>
              </a:solidFill>
              <a:latin typeface="Cambria Math" panose="02040503050406030204" pitchFamily="18" charset="0"/>
            </a:endParaRPr>
          </a:p>
        </p:txBody>
      </p:sp>
      <p:sp>
        <p:nvSpPr>
          <p:cNvPr id="25" name="TextBox 24">
            <a:extLst>
              <a:ext uri="{FF2B5EF4-FFF2-40B4-BE49-F238E27FC236}">
                <a16:creationId xmlns:a16="http://schemas.microsoft.com/office/drawing/2014/main" id="{C61B13B3-FDC5-4B0F-9B30-FC97D6C45CAC}"/>
              </a:ext>
            </a:extLst>
          </p:cNvPr>
          <p:cNvSpPr txBox="1"/>
          <p:nvPr/>
        </p:nvSpPr>
        <p:spPr>
          <a:xfrm>
            <a:off x="7211947" y="2775434"/>
            <a:ext cx="519694" cy="400110"/>
          </a:xfrm>
          <a:prstGeom prst="rect">
            <a:avLst/>
          </a:prstGeom>
          <a:noFill/>
        </p:spPr>
        <p:txBody>
          <a:bodyPr wrap="square" rtlCol="0">
            <a:spAutoFit/>
          </a:bodyPr>
          <a:lstStyle/>
          <a:p>
            <a:r>
              <a:rPr lang="en-US" altLang="zh-CN" sz="2000" baseline="30000" dirty="0">
                <a:latin typeface="Cambria Math" panose="02040503050406030204" pitchFamily="18" charset="0"/>
                <a:ea typeface="Cambria Math" panose="02040503050406030204" pitchFamily="18" charset="0"/>
              </a:rPr>
              <a:t>31</a:t>
            </a:r>
            <a:r>
              <a:rPr lang="en-US" altLang="zh-CN" sz="2000" dirty="0">
                <a:latin typeface="Cambria Math" panose="02040503050406030204" pitchFamily="18" charset="0"/>
                <a:ea typeface="Cambria Math" panose="02040503050406030204" pitchFamily="18" charset="0"/>
              </a:rPr>
              <a:t>S</a:t>
            </a:r>
            <a:endParaRPr lang="zh-CN" altLang="en-US" sz="2000" dirty="0">
              <a:latin typeface="Cambria Math" panose="02040503050406030204" pitchFamily="18" charset="0"/>
            </a:endParaRPr>
          </a:p>
        </p:txBody>
      </p:sp>
      <p:sp>
        <p:nvSpPr>
          <p:cNvPr id="26" name="TextBox 25">
            <a:extLst>
              <a:ext uri="{FF2B5EF4-FFF2-40B4-BE49-F238E27FC236}">
                <a16:creationId xmlns:a16="http://schemas.microsoft.com/office/drawing/2014/main" id="{E130217C-6118-4FCB-820F-D7B4EF9D4C02}"/>
              </a:ext>
            </a:extLst>
          </p:cNvPr>
          <p:cNvSpPr txBox="1"/>
          <p:nvPr/>
        </p:nvSpPr>
        <p:spPr>
          <a:xfrm>
            <a:off x="7919589" y="1285134"/>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6390</a:t>
            </a:r>
            <a:endParaRPr lang="zh-CN" altLang="en-US" sz="1600" dirty="0">
              <a:latin typeface="Cambria Math" panose="02040503050406030204" pitchFamily="18" charset="0"/>
            </a:endParaRPr>
          </a:p>
        </p:txBody>
      </p:sp>
      <p:sp>
        <p:nvSpPr>
          <p:cNvPr id="27" name="TextBox 26">
            <a:extLst>
              <a:ext uri="{FF2B5EF4-FFF2-40B4-BE49-F238E27FC236}">
                <a16:creationId xmlns:a16="http://schemas.microsoft.com/office/drawing/2014/main" id="{51462B1E-95C0-4A5B-AB68-943FD5F42820}"/>
              </a:ext>
            </a:extLst>
          </p:cNvPr>
          <p:cNvSpPr txBox="1"/>
          <p:nvPr/>
        </p:nvSpPr>
        <p:spPr>
          <a:xfrm>
            <a:off x="7919589" y="2515447"/>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28" name="TextBox 27">
            <a:extLst>
              <a:ext uri="{FF2B5EF4-FFF2-40B4-BE49-F238E27FC236}">
                <a16:creationId xmlns:a16="http://schemas.microsoft.com/office/drawing/2014/main" id="{9FC4273B-12C7-4D54-B795-5992E38772D3}"/>
              </a:ext>
            </a:extLst>
          </p:cNvPr>
          <p:cNvSpPr txBox="1"/>
          <p:nvPr/>
        </p:nvSpPr>
        <p:spPr>
          <a:xfrm>
            <a:off x="6471996" y="2504334"/>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1/2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29" name="TextBox 28">
            <a:extLst>
              <a:ext uri="{FF2B5EF4-FFF2-40B4-BE49-F238E27FC236}">
                <a16:creationId xmlns:a16="http://schemas.microsoft.com/office/drawing/2014/main" id="{C6270194-1A2A-4489-A346-230826F09738}"/>
              </a:ext>
            </a:extLst>
          </p:cNvPr>
          <p:cNvSpPr txBox="1"/>
          <p:nvPr/>
        </p:nvSpPr>
        <p:spPr>
          <a:xfrm>
            <a:off x="6467475" y="1285134"/>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3/2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cxnSp>
        <p:nvCxnSpPr>
          <p:cNvPr id="30" name="Straight Connector 29">
            <a:extLst>
              <a:ext uri="{FF2B5EF4-FFF2-40B4-BE49-F238E27FC236}">
                <a16:creationId xmlns:a16="http://schemas.microsoft.com/office/drawing/2014/main" id="{A677524E-125D-428E-8888-E9068BA986A4}"/>
              </a:ext>
            </a:extLst>
          </p:cNvPr>
          <p:cNvCxnSpPr>
            <a:cxnSpLocks/>
          </p:cNvCxnSpPr>
          <p:nvPr/>
        </p:nvCxnSpPr>
        <p:spPr>
          <a:xfrm>
            <a:off x="6987001" y="2281283"/>
            <a:ext cx="990600" cy="0"/>
          </a:xfrm>
          <a:prstGeom prst="line">
            <a:avLst/>
          </a:prstGeom>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32B4E145-0775-4AE8-A0F1-8890EB3B9E40}"/>
              </a:ext>
            </a:extLst>
          </p:cNvPr>
          <p:cNvSpPr txBox="1"/>
          <p:nvPr/>
        </p:nvSpPr>
        <p:spPr>
          <a:xfrm>
            <a:off x="7919589" y="2107687"/>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2234</a:t>
            </a:r>
            <a:endParaRPr lang="zh-CN" altLang="en-US" sz="1600" dirty="0">
              <a:latin typeface="Cambria Math" panose="02040503050406030204" pitchFamily="18" charset="0"/>
            </a:endParaRPr>
          </a:p>
        </p:txBody>
      </p:sp>
      <p:cxnSp>
        <p:nvCxnSpPr>
          <p:cNvPr id="32" name="Straight Arrow Connector 31">
            <a:extLst>
              <a:ext uri="{FF2B5EF4-FFF2-40B4-BE49-F238E27FC236}">
                <a16:creationId xmlns:a16="http://schemas.microsoft.com/office/drawing/2014/main" id="{21FE0139-D01E-44BF-A80D-99511BA8ABF2}"/>
              </a:ext>
            </a:extLst>
          </p:cNvPr>
          <p:cNvCxnSpPr>
            <a:cxnSpLocks/>
          </p:cNvCxnSpPr>
          <p:nvPr/>
        </p:nvCxnSpPr>
        <p:spPr>
          <a:xfrm>
            <a:off x="7458075" y="1483905"/>
            <a:ext cx="0" cy="797378"/>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33" name="TextBox 32">
            <a:extLst>
              <a:ext uri="{FF2B5EF4-FFF2-40B4-BE49-F238E27FC236}">
                <a16:creationId xmlns:a16="http://schemas.microsoft.com/office/drawing/2014/main" id="{E77014A8-200F-4B2F-93B1-0F8FB5C3E8EF}"/>
              </a:ext>
            </a:extLst>
          </p:cNvPr>
          <p:cNvSpPr txBox="1"/>
          <p:nvPr/>
        </p:nvSpPr>
        <p:spPr>
          <a:xfrm>
            <a:off x="6471996" y="2107687"/>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34" name="TextBox 33">
            <a:extLst>
              <a:ext uri="{FF2B5EF4-FFF2-40B4-BE49-F238E27FC236}">
                <a16:creationId xmlns:a16="http://schemas.microsoft.com/office/drawing/2014/main" id="{7476A613-8BC0-477F-94BC-1322C4BBCAE4}"/>
              </a:ext>
            </a:extLst>
          </p:cNvPr>
          <p:cNvSpPr txBox="1"/>
          <p:nvPr/>
        </p:nvSpPr>
        <p:spPr>
          <a:xfrm>
            <a:off x="6593179" y="785776"/>
            <a:ext cx="1895006" cy="369332"/>
          </a:xfrm>
          <a:prstGeom prst="rect">
            <a:avLst/>
          </a:prstGeom>
          <a:noFill/>
        </p:spPr>
        <p:txBody>
          <a:bodyPr wrap="none" rtlCol="0">
            <a:spAutoFit/>
          </a:bodyPr>
          <a:lstStyle/>
          <a:p>
            <a:r>
              <a:rPr lang="en-US" altLang="zh-CN" dirty="0">
                <a:solidFill>
                  <a:srgbClr val="339966"/>
                </a:solidFill>
                <a:latin typeface="Cambria" panose="02040503050406030204" pitchFamily="18" charset="0"/>
                <a:ea typeface="Cambria" panose="02040503050406030204" pitchFamily="18" charset="0"/>
              </a:rPr>
              <a:t>Assuming </a:t>
            </a:r>
            <a:r>
              <a:rPr lang="en-US" altLang="zh-CN" i="1" dirty="0">
                <a:solidFill>
                  <a:srgbClr val="339966"/>
                </a:solidFill>
                <a:latin typeface="Cambria" panose="02040503050406030204" pitchFamily="18" charset="0"/>
                <a:ea typeface="Cambria" panose="02040503050406030204" pitchFamily="18" charset="0"/>
              </a:rPr>
              <a:t>τ</a:t>
            </a:r>
            <a:r>
              <a:rPr lang="en-US" altLang="zh-CN" dirty="0">
                <a:solidFill>
                  <a:srgbClr val="339966"/>
                </a:solidFill>
                <a:latin typeface="Cambria" panose="02040503050406030204" pitchFamily="18" charset="0"/>
                <a:ea typeface="Cambria" panose="02040503050406030204" pitchFamily="18" charset="0"/>
              </a:rPr>
              <a:t> = 1 fs</a:t>
            </a:r>
            <a:endParaRPr lang="zh-CN" altLang="en-US" dirty="0">
              <a:solidFill>
                <a:srgbClr val="339966"/>
              </a:solidFill>
              <a:latin typeface="Cambria" panose="02040503050406030204" pitchFamily="18" charset="0"/>
            </a:endParaRPr>
          </a:p>
        </p:txBody>
      </p:sp>
      <p:sp>
        <p:nvSpPr>
          <p:cNvPr id="35" name="TextBox 34">
            <a:extLst>
              <a:ext uri="{FF2B5EF4-FFF2-40B4-BE49-F238E27FC236}">
                <a16:creationId xmlns:a16="http://schemas.microsoft.com/office/drawing/2014/main" id="{38ED9B11-513A-465F-B9C7-5447EEF05855}"/>
              </a:ext>
            </a:extLst>
          </p:cNvPr>
          <p:cNvSpPr txBox="1"/>
          <p:nvPr/>
        </p:nvSpPr>
        <p:spPr>
          <a:xfrm>
            <a:off x="12399" y="4770249"/>
            <a:ext cx="9131602" cy="923330"/>
          </a:xfrm>
          <a:prstGeom prst="rect">
            <a:avLst/>
          </a:prstGeom>
          <a:noFill/>
        </p:spPr>
        <p:txBody>
          <a:bodyPr wrap="square" rtlCol="0">
            <a:spAutoFit/>
          </a:bodyPr>
          <a:lstStyle/>
          <a:p>
            <a:r>
              <a:rPr lang="en-US" altLang="zh-CN" dirty="0">
                <a:solidFill>
                  <a:srgbClr val="339966"/>
                </a:solidFill>
                <a:latin typeface="Cambria" panose="02040503050406030204" pitchFamily="18" charset="0"/>
                <a:ea typeface="Cambria" panose="02040503050406030204" pitchFamily="18" charset="0"/>
              </a:rPr>
              <a:t>Very little difference was found for the shapes of γ rays from both short- and long-lived states.</a:t>
            </a:r>
          </a:p>
          <a:p>
            <a:r>
              <a:rPr lang="en-US" altLang="zh-CN" sz="1800" i="0" dirty="0">
                <a:solidFill>
                  <a:srgbClr val="339966"/>
                </a:solidFill>
                <a:effectLst/>
                <a:latin typeface="Cambria" panose="02040503050406030204" pitchFamily="18" charset="0"/>
                <a:ea typeface="Cambria" panose="02040503050406030204" pitchFamily="18" charset="0"/>
                <a:cs typeface="Times New Roman" panose="02020603050405020304" pitchFamily="18" charset="0"/>
              </a:rPr>
              <a:t>So, for the α emission angles, I generally assume isotropic distributions.</a:t>
            </a:r>
            <a:endParaRPr lang="zh-CN" altLang="en-US" dirty="0">
              <a:solidFill>
                <a:srgbClr val="339966"/>
              </a:solidFill>
              <a:latin typeface="Cambria" panose="02040503050406030204" pitchFamily="18" charset="0"/>
            </a:endParaRPr>
          </a:p>
        </p:txBody>
      </p:sp>
    </p:spTree>
    <p:extLst>
      <p:ext uri="{BB962C8B-B14F-4D97-AF65-F5344CB8AC3E}">
        <p14:creationId xmlns:p14="http://schemas.microsoft.com/office/powerpoint/2010/main" val="366808334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F2BC2-0CDC-4349-8DC2-5D3142F9DFA9}"/>
              </a:ext>
            </a:extLst>
          </p:cNvPr>
          <p:cNvPicPr>
            <a:picLocks noChangeAspect="1"/>
          </p:cNvPicPr>
          <p:nvPr/>
        </p:nvPicPr>
        <p:blipFill>
          <a:blip r:embed="rId3"/>
          <a:stretch>
            <a:fillRect/>
          </a:stretch>
        </p:blipFill>
        <p:spPr>
          <a:xfrm>
            <a:off x="0" y="0"/>
            <a:ext cx="6553200" cy="4257675"/>
          </a:xfrm>
          <a:prstGeom prst="rect">
            <a:avLst/>
          </a:prstGeom>
        </p:spPr>
      </p:pic>
      <p:pic>
        <p:nvPicPr>
          <p:cNvPr id="3" name="Picture 2">
            <a:extLst>
              <a:ext uri="{FF2B5EF4-FFF2-40B4-BE49-F238E27FC236}">
                <a16:creationId xmlns:a16="http://schemas.microsoft.com/office/drawing/2014/main" id="{3BD9489A-AED2-411A-BE62-F2C2EEC012B5}"/>
              </a:ext>
            </a:extLst>
          </p:cNvPr>
          <p:cNvPicPr>
            <a:picLocks noChangeAspect="1"/>
          </p:cNvPicPr>
          <p:nvPr/>
        </p:nvPicPr>
        <p:blipFill>
          <a:blip r:embed="rId4"/>
          <a:stretch>
            <a:fillRect/>
          </a:stretch>
        </p:blipFill>
        <p:spPr>
          <a:xfrm>
            <a:off x="4732638" y="4000524"/>
            <a:ext cx="4382750" cy="2857476"/>
          </a:xfrm>
          <a:prstGeom prst="rect">
            <a:avLst/>
          </a:prstGeom>
        </p:spPr>
      </p:pic>
      <p:sp>
        <p:nvSpPr>
          <p:cNvPr id="5" name="TextBox 4">
            <a:extLst>
              <a:ext uri="{FF2B5EF4-FFF2-40B4-BE49-F238E27FC236}">
                <a16:creationId xmlns:a16="http://schemas.microsoft.com/office/drawing/2014/main" id="{2F36EC87-8049-41B6-AF27-076916E6E802}"/>
              </a:ext>
            </a:extLst>
          </p:cNvPr>
          <p:cNvSpPr txBox="1"/>
          <p:nvPr/>
        </p:nvSpPr>
        <p:spPr>
          <a:xfrm>
            <a:off x="1013254" y="222422"/>
            <a:ext cx="954107" cy="830997"/>
          </a:xfrm>
          <a:prstGeom prst="rect">
            <a:avLst/>
          </a:prstGeom>
          <a:noFill/>
        </p:spPr>
        <p:txBody>
          <a:bodyPr wrap="none" rtlCol="0">
            <a:spAutoFit/>
          </a:bodyPr>
          <a:lstStyle/>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2</a:t>
            </a:r>
            <a:r>
              <a:rPr lang="en-US" altLang="zh-CN" sz="2400" dirty="0">
                <a:solidFill>
                  <a:srgbClr val="FF0000"/>
                </a:solidFill>
                <a:latin typeface="Cambria" panose="02040503050406030204" pitchFamily="18" charset="0"/>
                <a:ea typeface="Cambria" panose="02040503050406030204" pitchFamily="18" charset="0"/>
              </a:rPr>
              <a:t> = 1</a:t>
            </a:r>
          </a:p>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4</a:t>
            </a:r>
            <a:r>
              <a:rPr lang="en-US" altLang="zh-CN" sz="2400" dirty="0">
                <a:solidFill>
                  <a:srgbClr val="FF0000"/>
                </a:solidFill>
                <a:latin typeface="Cambria" panose="02040503050406030204" pitchFamily="18" charset="0"/>
                <a:ea typeface="Cambria" panose="02040503050406030204" pitchFamily="18" charset="0"/>
              </a:rPr>
              <a:t> = 0</a:t>
            </a:r>
          </a:p>
        </p:txBody>
      </p:sp>
      <p:sp>
        <p:nvSpPr>
          <p:cNvPr id="6" name="TextBox 5">
            <a:extLst>
              <a:ext uri="{FF2B5EF4-FFF2-40B4-BE49-F238E27FC236}">
                <a16:creationId xmlns:a16="http://schemas.microsoft.com/office/drawing/2014/main" id="{C3B19B22-669E-4E19-AE64-50CDD12D93B1}"/>
              </a:ext>
            </a:extLst>
          </p:cNvPr>
          <p:cNvSpPr txBox="1"/>
          <p:nvPr/>
        </p:nvSpPr>
        <p:spPr>
          <a:xfrm>
            <a:off x="2384854" y="222421"/>
            <a:ext cx="954107" cy="830997"/>
          </a:xfrm>
          <a:prstGeom prst="rect">
            <a:avLst/>
          </a:prstGeom>
          <a:noFill/>
        </p:spPr>
        <p:txBody>
          <a:bodyPr wrap="none" rtlCol="0">
            <a:spAutoFit/>
          </a:bodyPr>
          <a:lstStyle/>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2</a:t>
            </a:r>
            <a:r>
              <a:rPr lang="en-US" altLang="zh-CN" sz="2400" dirty="0">
                <a:solidFill>
                  <a:srgbClr val="0000FF"/>
                </a:solidFill>
                <a:latin typeface="Cambria" panose="02040503050406030204" pitchFamily="18" charset="0"/>
                <a:ea typeface="Cambria" panose="02040503050406030204" pitchFamily="18" charset="0"/>
              </a:rPr>
              <a:t> = 0</a:t>
            </a:r>
          </a:p>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4</a:t>
            </a:r>
            <a:r>
              <a:rPr lang="en-US" altLang="zh-CN" sz="2400" dirty="0">
                <a:solidFill>
                  <a:srgbClr val="0000FF"/>
                </a:solidFill>
                <a:latin typeface="Cambria" panose="02040503050406030204" pitchFamily="18" charset="0"/>
                <a:ea typeface="Cambria" panose="02040503050406030204" pitchFamily="18" charset="0"/>
              </a:rPr>
              <a:t> = 0</a:t>
            </a:r>
          </a:p>
        </p:txBody>
      </p:sp>
      <p:sp>
        <p:nvSpPr>
          <p:cNvPr id="9" name="TextBox 8">
            <a:extLst>
              <a:ext uri="{FF2B5EF4-FFF2-40B4-BE49-F238E27FC236}">
                <a16:creationId xmlns:a16="http://schemas.microsoft.com/office/drawing/2014/main" id="{4792FDC6-04E7-41D5-A071-24C1B0119AF4}"/>
              </a:ext>
            </a:extLst>
          </p:cNvPr>
          <p:cNvSpPr txBox="1"/>
          <p:nvPr/>
        </p:nvSpPr>
        <p:spPr>
          <a:xfrm>
            <a:off x="0" y="5769032"/>
            <a:ext cx="4989828" cy="369332"/>
          </a:xfrm>
          <a:prstGeom prst="rect">
            <a:avLst/>
          </a:prstGeom>
          <a:noFill/>
        </p:spPr>
        <p:txBody>
          <a:bodyPr wrap="none" rtlCol="0">
            <a:spAutoFit/>
          </a:bodyPr>
          <a:lstStyle/>
          <a:p>
            <a:r>
              <a:rPr lang="en-US" altLang="zh-CN" i="1" dirty="0">
                <a:latin typeface="Cambria" panose="02040503050406030204" pitchFamily="18" charset="0"/>
                <a:ea typeface="Cambria" panose="02040503050406030204" pitchFamily="18" charset="0"/>
              </a:rPr>
              <a:t>θ</a:t>
            </a:r>
            <a:r>
              <a:rPr lang="en-US" altLang="zh-CN" dirty="0">
                <a:latin typeface="Cambria" panose="02040503050406030204" pitchFamily="18" charset="0"/>
                <a:ea typeface="Cambria" panose="02040503050406030204" pitchFamily="18" charset="0"/>
              </a:rPr>
              <a:t>: </a:t>
            </a:r>
            <a:r>
              <a:rPr lang="en-US" altLang="zh-CN" i="1" dirty="0">
                <a:latin typeface="Cambria" panose="02040503050406030204" pitchFamily="18" charset="0"/>
                <a:ea typeface="Cambria" panose="02040503050406030204" pitchFamily="18" charset="0"/>
              </a:rPr>
              <a:t>α</a:t>
            </a:r>
            <a:r>
              <a:rPr lang="en-US" altLang="zh-CN" dirty="0">
                <a:latin typeface="Cambria" panose="02040503050406030204" pitchFamily="18" charset="0"/>
                <a:ea typeface="Cambria" panose="02040503050406030204" pitchFamily="18" charset="0"/>
              </a:rPr>
              <a:t> emission angle with respect to the beam axis</a:t>
            </a:r>
            <a:endParaRPr lang="zh-CN" altLang="en-US" dirty="0">
              <a:latin typeface="Cambria" panose="02040503050406030204" pitchFamily="18" charset="0"/>
            </a:endParaRPr>
          </a:p>
        </p:txBody>
      </p:sp>
      <p:cxnSp>
        <p:nvCxnSpPr>
          <p:cNvPr id="11" name="Straight Arrow Connector 10">
            <a:extLst>
              <a:ext uri="{FF2B5EF4-FFF2-40B4-BE49-F238E27FC236}">
                <a16:creationId xmlns:a16="http://schemas.microsoft.com/office/drawing/2014/main" id="{CAE01C68-8563-4BBD-BEEE-FBA580AFBD92}"/>
              </a:ext>
            </a:extLst>
          </p:cNvPr>
          <p:cNvCxnSpPr/>
          <p:nvPr/>
        </p:nvCxnSpPr>
        <p:spPr>
          <a:xfrm>
            <a:off x="5202195" y="2656703"/>
            <a:ext cx="1878227" cy="2584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DB4BEB-14E1-4B89-B1A0-F0C956F19830}"/>
                  </a:ext>
                </a:extLst>
              </p:cNvPr>
              <p:cNvSpPr txBox="1"/>
              <p:nvPr/>
            </p:nvSpPr>
            <p:spPr>
              <a:xfrm>
                <a:off x="83408" y="5305805"/>
                <a:ext cx="4130246"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zh-CN" altLang="en-US" sz="1800" i="1" smtClean="0">
                          <a:solidFill>
                            <a:schemeClr val="tx1"/>
                          </a:solidFill>
                          <a:latin typeface="Cambria Math" panose="02040503050406030204" pitchFamily="18" charset="0"/>
                        </a:rPr>
                        <m:t>𝑊</m:t>
                      </m:r>
                      <m:d>
                        <m:dPr>
                          <m:ctrlPr>
                            <a:rPr lang="zh-CN" altLang="en-US" sz="1800" i="1">
                              <a:solidFill>
                                <a:schemeClr val="tx1"/>
                              </a:solidFill>
                              <a:latin typeface="Cambria Math" panose="02040503050406030204" pitchFamily="18" charset="0"/>
                            </a:rPr>
                          </m:ctrlPr>
                        </m:dPr>
                        <m:e>
                          <m:r>
                            <a:rPr lang="zh-CN" altLang="en-US" sz="1800" i="1">
                              <a:solidFill>
                                <a:schemeClr val="tx1"/>
                              </a:solidFill>
                              <a:latin typeface="Cambria Math" panose="02040503050406030204" pitchFamily="18" charset="0"/>
                            </a:rPr>
                            <m:t>𝜃</m:t>
                          </m:r>
                        </m:e>
                      </m:d>
                      <m:r>
                        <a:rPr lang="zh-CN" altLang="en-US" sz="1800" i="0">
                          <a:solidFill>
                            <a:schemeClr val="tx1"/>
                          </a:solidFill>
                          <a:latin typeface="Cambria Math" panose="02040503050406030204" pitchFamily="18" charset="0"/>
                        </a:rPr>
                        <m:t>=1+</m:t>
                      </m:r>
                      <m:sSub>
                        <m:sSubPr>
                          <m:ctrlPr>
                            <a:rPr lang="zh-CN" altLang="en-US" sz="1800" i="1">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𝐴</m:t>
                          </m:r>
                        </m:e>
                        <m:sub>
                          <m:r>
                            <a:rPr lang="zh-CN" altLang="en-US" sz="1800" i="0">
                              <a:solidFill>
                                <a:schemeClr val="tx1"/>
                              </a:solidFill>
                              <a:latin typeface="Cambria Math" panose="02040503050406030204" pitchFamily="18" charset="0"/>
                            </a:rPr>
                            <m:t>2</m:t>
                          </m:r>
                        </m:sub>
                      </m:sSub>
                      <m:sSub>
                        <m:sSubPr>
                          <m:ctrlPr>
                            <a:rPr lang="zh-CN" altLang="en-US" sz="1800" i="1">
                              <a:solidFill>
                                <a:schemeClr val="tx1"/>
                              </a:solidFill>
                              <a:latin typeface="Cambria Math" panose="02040503050406030204" pitchFamily="18" charset="0"/>
                            </a:rPr>
                          </m:ctrlPr>
                        </m:sSubPr>
                        <m:e>
                          <m:r>
                            <a:rPr lang="zh-CN" altLang="en-US" sz="1800" i="1">
                              <a:solidFill>
                                <a:schemeClr val="tx1"/>
                              </a:solidFill>
                              <a:latin typeface="Cambria Math" panose="02040503050406030204" pitchFamily="18" charset="0"/>
                            </a:rPr>
                            <m:t>𝑃</m:t>
                          </m:r>
                        </m:e>
                        <m:sub>
                          <m:r>
                            <a:rPr lang="zh-CN" altLang="en-US" sz="1800" i="0">
                              <a:solidFill>
                                <a:schemeClr val="tx1"/>
                              </a:solidFill>
                              <a:latin typeface="Cambria Math" panose="02040503050406030204" pitchFamily="18" charset="0"/>
                            </a:rPr>
                            <m:t>2</m:t>
                          </m:r>
                        </m:sub>
                      </m:sSub>
                      <m:d>
                        <m:dPr>
                          <m:ctrlPr>
                            <a:rPr lang="zh-CN" altLang="en-US" sz="1800" i="1">
                              <a:solidFill>
                                <a:schemeClr val="tx1"/>
                              </a:solidFill>
                              <a:latin typeface="Cambria Math" panose="02040503050406030204" pitchFamily="18" charset="0"/>
                            </a:rPr>
                          </m:ctrlPr>
                        </m:dPr>
                        <m:e>
                          <m:r>
                            <m:rPr>
                              <m:sty m:val="p"/>
                            </m:rPr>
                            <a:rPr lang="en-US" altLang="zh-CN" sz="1800" b="0" i="0" smtClean="0">
                              <a:solidFill>
                                <a:schemeClr val="tx1"/>
                              </a:solidFill>
                              <a:latin typeface="Cambria Math" panose="02040503050406030204" pitchFamily="18" charset="0"/>
                            </a:rPr>
                            <m:t>cos</m:t>
                          </m:r>
                          <m:r>
                            <a:rPr lang="zh-CN" altLang="en-US" sz="1800" i="1">
                              <a:solidFill>
                                <a:schemeClr val="tx1"/>
                              </a:solidFill>
                              <a:latin typeface="Cambria Math" panose="02040503050406030204" pitchFamily="18" charset="0"/>
                            </a:rPr>
                            <m:t>𝜃</m:t>
                          </m:r>
                        </m:e>
                      </m:d>
                      <m:r>
                        <a:rPr lang="zh-CN" altLang="en-US" sz="1800" i="0">
                          <a:solidFill>
                            <a:schemeClr val="tx1"/>
                          </a:solidFill>
                          <a:latin typeface="Cambria Math" panose="02040503050406030204" pitchFamily="18" charset="0"/>
                        </a:rPr>
                        <m:t>+</m:t>
                      </m:r>
                      <m:sSub>
                        <m:sSubPr>
                          <m:ctrlPr>
                            <a:rPr lang="zh-CN" altLang="en-US" sz="1800" i="1">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𝐴</m:t>
                          </m:r>
                        </m:e>
                        <m:sub>
                          <m:r>
                            <a:rPr lang="zh-CN" altLang="en-US" sz="1800" i="0">
                              <a:solidFill>
                                <a:schemeClr val="tx1"/>
                              </a:solidFill>
                              <a:latin typeface="Cambria Math" panose="02040503050406030204" pitchFamily="18" charset="0"/>
                            </a:rPr>
                            <m:t>4</m:t>
                          </m:r>
                        </m:sub>
                      </m:sSub>
                      <m:sSub>
                        <m:sSubPr>
                          <m:ctrlPr>
                            <a:rPr lang="zh-CN" altLang="en-US" sz="1800" i="1">
                              <a:solidFill>
                                <a:schemeClr val="tx1"/>
                              </a:solidFill>
                              <a:latin typeface="Cambria Math" panose="02040503050406030204" pitchFamily="18" charset="0"/>
                            </a:rPr>
                          </m:ctrlPr>
                        </m:sSubPr>
                        <m:e>
                          <m:r>
                            <a:rPr lang="zh-CN" altLang="en-US" sz="1800" i="1">
                              <a:solidFill>
                                <a:schemeClr val="tx1"/>
                              </a:solidFill>
                              <a:latin typeface="Cambria Math" panose="02040503050406030204" pitchFamily="18" charset="0"/>
                            </a:rPr>
                            <m:t>𝑃</m:t>
                          </m:r>
                        </m:e>
                        <m:sub>
                          <m:r>
                            <a:rPr lang="zh-CN" altLang="en-US" sz="1800" i="0">
                              <a:solidFill>
                                <a:schemeClr val="tx1"/>
                              </a:solidFill>
                              <a:latin typeface="Cambria Math" panose="02040503050406030204" pitchFamily="18" charset="0"/>
                            </a:rPr>
                            <m:t>4</m:t>
                          </m:r>
                        </m:sub>
                      </m:sSub>
                      <m:d>
                        <m:dPr>
                          <m:ctrlPr>
                            <a:rPr lang="zh-CN" altLang="en-US" sz="1800" i="1">
                              <a:solidFill>
                                <a:schemeClr val="tx1"/>
                              </a:solidFill>
                              <a:latin typeface="Cambria Math" panose="02040503050406030204" pitchFamily="18" charset="0"/>
                            </a:rPr>
                          </m:ctrlPr>
                        </m:dPr>
                        <m:e>
                          <m:r>
                            <m:rPr>
                              <m:sty m:val="p"/>
                            </m:rPr>
                            <a:rPr lang="en-US" altLang="zh-CN" sz="1800" b="0" i="1">
                              <a:solidFill>
                                <a:schemeClr val="tx1"/>
                              </a:solidFill>
                              <a:latin typeface="Cambria Math" panose="02040503050406030204" pitchFamily="18" charset="0"/>
                            </a:rPr>
                            <m:t>cos</m:t>
                          </m:r>
                          <m:r>
                            <a:rPr lang="zh-CN" altLang="en-US" sz="1800" i="1">
                              <a:solidFill>
                                <a:schemeClr val="tx1"/>
                              </a:solidFill>
                              <a:latin typeface="Cambria Math" panose="02040503050406030204" pitchFamily="18" charset="0"/>
                            </a:rPr>
                            <m:t>𝜃</m:t>
                          </m:r>
                        </m:e>
                      </m:d>
                    </m:oMath>
                  </m:oMathPara>
                </a14:m>
                <a:endParaRPr lang="zh-CN" altLang="en-US" sz="1800" dirty="0">
                  <a:solidFill>
                    <a:schemeClr val="tx1"/>
                  </a:solidFill>
                  <a:latin typeface="Cambria" panose="02040503050406030204" pitchFamily="18" charset="0"/>
                </a:endParaRPr>
              </a:p>
            </p:txBody>
          </p:sp>
        </mc:Choice>
        <mc:Fallback xmlns="">
          <p:sp>
            <p:nvSpPr>
              <p:cNvPr id="13" name="TextBox 12">
                <a:extLst>
                  <a:ext uri="{FF2B5EF4-FFF2-40B4-BE49-F238E27FC236}">
                    <a16:creationId xmlns:a16="http://schemas.microsoft.com/office/drawing/2014/main" id="{22DB4BEB-14E1-4B89-B1A0-F0C956F19830}"/>
                  </a:ext>
                </a:extLst>
              </p:cNvPr>
              <p:cNvSpPr txBox="1">
                <a:spLocks noRot="1" noChangeAspect="1" noMove="1" noResize="1" noEditPoints="1" noAdjustHandles="1" noChangeArrowheads="1" noChangeShapeType="1" noTextEdit="1"/>
              </p:cNvSpPr>
              <p:nvPr/>
            </p:nvSpPr>
            <p:spPr>
              <a:xfrm>
                <a:off x="83408" y="5305805"/>
                <a:ext cx="4130246" cy="369332"/>
              </a:xfrm>
              <a:prstGeom prst="rect">
                <a:avLst/>
              </a:prstGeom>
              <a:blipFill>
                <a:blip r:embed="rId5"/>
                <a:stretch>
                  <a:fillRect/>
                </a:stretch>
              </a:blipFill>
            </p:spPr>
            <p:txBody>
              <a:bodyPr/>
              <a:lstStyle/>
              <a:p>
                <a:r>
                  <a:rPr lang="zh-CN" altLang="en-US">
                    <a:noFill/>
                  </a:rPr>
                  <a:t> </a:t>
                </a:r>
              </a:p>
            </p:txBody>
          </p:sp>
        </mc:Fallback>
      </mc:AlternateContent>
      <p:sp>
        <p:nvSpPr>
          <p:cNvPr id="2" name="TextBox 1">
            <a:extLst>
              <a:ext uri="{FF2B5EF4-FFF2-40B4-BE49-F238E27FC236}">
                <a16:creationId xmlns:a16="http://schemas.microsoft.com/office/drawing/2014/main" id="{4AC22B01-5571-479A-9F41-8E9E4A08FAD3}"/>
              </a:ext>
            </a:extLst>
          </p:cNvPr>
          <p:cNvSpPr txBox="1"/>
          <p:nvPr/>
        </p:nvSpPr>
        <p:spPr>
          <a:xfrm>
            <a:off x="5523470" y="4448432"/>
            <a:ext cx="647934" cy="369332"/>
          </a:xfrm>
          <a:prstGeom prst="rect">
            <a:avLst/>
          </a:prstGeom>
          <a:noFill/>
        </p:spPr>
        <p:txBody>
          <a:bodyPr wrap="none" rtlCol="0">
            <a:spAutoFit/>
          </a:bodyPr>
          <a:lstStyle/>
          <a:p>
            <a:r>
              <a:rPr lang="en-US" altLang="zh-CN" dirty="0"/>
              <a:t>DSL2</a:t>
            </a:r>
            <a:endParaRPr lang="zh-CN" altLang="en-US" dirty="0"/>
          </a:p>
        </p:txBody>
      </p:sp>
    </p:spTree>
    <p:extLst>
      <p:ext uri="{BB962C8B-B14F-4D97-AF65-F5344CB8AC3E}">
        <p14:creationId xmlns:p14="http://schemas.microsoft.com/office/powerpoint/2010/main" val="243501982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415E16E-0B80-4324-AE70-533C4670DD22}"/>
                  </a:ext>
                </a:extLst>
              </p:cNvPr>
              <p:cNvSpPr txBox="1"/>
              <p:nvPr/>
            </p:nvSpPr>
            <p:spPr>
              <a:xfrm>
                <a:off x="0" y="0"/>
                <a:ext cx="9144000" cy="688265"/>
              </a:xfrm>
              <a:prstGeom prst="rect">
                <a:avLst/>
              </a:prstGeom>
              <a:noFill/>
            </p:spPr>
            <p:txBody>
              <a:bodyPr wrap="square">
                <a:spAutoFit/>
              </a:bodyPr>
              <a:lstStyle/>
              <a:p>
                <a:r>
                  <a:rPr lang="en-US" altLang="zh-CN" dirty="0">
                    <a:solidFill>
                      <a:srgbClr val="339966"/>
                    </a:solidFill>
                    <a:latin typeface="Cambria" panose="02040503050406030204" pitchFamily="18" charset="0"/>
                    <a:ea typeface="Cambria" panose="02040503050406030204" pitchFamily="18" charset="0"/>
                  </a:rPr>
                  <a:t>2</a:t>
                </a:r>
                <a:r>
                  <a:rPr lang="en-US" altLang="zh-CN" sz="1800" dirty="0">
                    <a:solidFill>
                      <a:srgbClr val="339966"/>
                    </a:solidFill>
                    <a:effectLst/>
                    <a:latin typeface="Cambria" panose="02040503050406030204" pitchFamily="18" charset="0"/>
                    <a:ea typeface="Cambria" panose="02040503050406030204" pitchFamily="18" charset="0"/>
                  </a:rPr>
                  <a:t>) </a:t>
                </a:r>
                <a:r>
                  <a:rPr lang="en-US" altLang="zh-CN" sz="1800" i="1" dirty="0">
                    <a:solidFill>
                      <a:srgbClr val="339966"/>
                    </a:solidFill>
                    <a:effectLst/>
                    <a:latin typeface="Cambria" panose="02040503050406030204" pitchFamily="18" charset="0"/>
                    <a:ea typeface="Cambria" panose="02040503050406030204" pitchFamily="18" charset="0"/>
                  </a:rPr>
                  <a:t>α-</a:t>
                </a:r>
                <a:r>
                  <a:rPr lang="el-GR" altLang="zh-CN" sz="1800" i="1" dirty="0">
                    <a:solidFill>
                      <a:srgbClr val="339966"/>
                    </a:solidFill>
                    <a:effectLst/>
                    <a:latin typeface="Cambria" panose="02040503050406030204" pitchFamily="18" charset="0"/>
                    <a:ea typeface="Cambria" panose="02040503050406030204" pitchFamily="18" charset="0"/>
                  </a:rPr>
                  <a:t>γ </a:t>
                </a:r>
                <a:r>
                  <a:rPr lang="en-US" altLang="zh-CN" sz="1800" i="0" dirty="0">
                    <a:solidFill>
                      <a:srgbClr val="339966"/>
                    </a:solidFill>
                    <a:effectLst/>
                    <a:latin typeface="Cambria" panose="02040503050406030204" pitchFamily="18" charset="0"/>
                    <a:ea typeface="Cambria" panose="02040503050406030204" pitchFamily="18" charset="0"/>
                  </a:rPr>
                  <a:t>angular-correlation function </a:t>
                </a:r>
                <a:r>
                  <a:rPr lang="en-US" altLang="zh-CN" dirty="0">
                    <a:solidFill>
                      <a:srgbClr val="339966"/>
                    </a:solidFill>
                    <a:latin typeface="Cambria" panose="02040503050406030204" pitchFamily="18" charset="0"/>
                    <a:ea typeface="Cambria" panose="02040503050406030204" pitchFamily="18" charset="0"/>
                  </a:rPr>
                  <a:t>(</a:t>
                </a:r>
                <a:r>
                  <a:rPr lang="en-US" altLang="zh-CN" i="1" dirty="0">
                    <a:solidFill>
                      <a:srgbClr val="339966"/>
                    </a:solidFill>
                    <a:latin typeface="Cambria" panose="02040503050406030204" pitchFamily="18" charset="0"/>
                    <a:ea typeface="Cambria" panose="02040503050406030204" pitchFamily="18" charset="0"/>
                  </a:rPr>
                  <a:t>θ</a:t>
                </a:r>
                <a:r>
                  <a:rPr lang="en-US" altLang="zh-CN" i="1" baseline="-25000" dirty="0">
                    <a:solidFill>
                      <a:srgbClr val="339966"/>
                    </a:solidFill>
                    <a:latin typeface="Cambria" panose="02040503050406030204" pitchFamily="18" charset="0"/>
                    <a:ea typeface="Cambria" panose="02040503050406030204" pitchFamily="18" charset="0"/>
                  </a:rPr>
                  <a:t>αγ</a:t>
                </a:r>
                <a:r>
                  <a:rPr lang="en-US" altLang="zh-CN" dirty="0">
                    <a:solidFill>
                      <a:srgbClr val="339966"/>
                    </a:solidFill>
                    <a:latin typeface="Cambria" panose="02040503050406030204" pitchFamily="18" charset="0"/>
                    <a:ea typeface="Cambria" panose="02040503050406030204" pitchFamily="18" charset="0"/>
                  </a:rPr>
                  <a:t>)</a:t>
                </a:r>
              </a:p>
              <a:p>
                <a:pPr/>
                <a14:m>
                  <m:oMathPara xmlns:m="http://schemas.openxmlformats.org/officeDocument/2006/math">
                    <m:oMathParaPr>
                      <m:jc m:val="centerGroup"/>
                    </m:oMathParaPr>
                    <m:oMath xmlns:m="http://schemas.openxmlformats.org/officeDocument/2006/math">
                      <m:r>
                        <a:rPr lang="zh-CN" altLang="en-US" sz="1800" i="1" smtClean="0">
                          <a:solidFill>
                            <a:srgbClr val="339966"/>
                          </a:solidFill>
                          <a:latin typeface="Cambria Math" panose="02040503050406030204" pitchFamily="18" charset="0"/>
                        </a:rPr>
                        <m:t>𝑊</m:t>
                      </m:r>
                      <m:d>
                        <m:dPr>
                          <m:ctrlPr>
                            <a:rPr lang="zh-CN" altLang="en-US" sz="1800" i="1">
                              <a:solidFill>
                                <a:srgbClr val="339966"/>
                              </a:solidFill>
                              <a:latin typeface="Cambria Math" panose="02040503050406030204" pitchFamily="18" charset="0"/>
                            </a:rPr>
                          </m:ctrlPr>
                        </m:dPr>
                        <m:e>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𝛼𝛾</m:t>
                              </m:r>
                            </m:sub>
                          </m:sSub>
                        </m:e>
                      </m:d>
                      <m:r>
                        <a:rPr lang="zh-CN" altLang="en-US" sz="1800" i="0">
                          <a:solidFill>
                            <a:srgbClr val="339966"/>
                          </a:solidFill>
                          <a:latin typeface="Cambria Math" panose="02040503050406030204" pitchFamily="18" charset="0"/>
                        </a:rPr>
                        <m:t>=1+</m:t>
                      </m:r>
                      <m:sSub>
                        <m:sSubPr>
                          <m:ctrlPr>
                            <a:rPr lang="zh-CN" altLang="en-US" sz="1800" i="1">
                              <a:solidFill>
                                <a:srgbClr val="339966"/>
                              </a:solidFill>
                              <a:latin typeface="Cambria Math" panose="02040503050406030204" pitchFamily="18" charset="0"/>
                            </a:rPr>
                          </m:ctrlPr>
                        </m:sSubPr>
                        <m:e>
                          <m:r>
                            <a:rPr lang="en-US" altLang="zh-CN" sz="1800" b="0" i="1" smtClean="0">
                              <a:solidFill>
                                <a:srgbClr val="339966"/>
                              </a:solidFill>
                              <a:latin typeface="Cambria Math" panose="02040503050406030204" pitchFamily="18" charset="0"/>
                            </a:rPr>
                            <m:t>𝐴𝐶</m:t>
                          </m:r>
                        </m:e>
                        <m:sub>
                          <m:r>
                            <a:rPr lang="zh-CN" altLang="en-US" sz="1800" i="0">
                              <a:solidFill>
                                <a:srgbClr val="339966"/>
                              </a:solidFill>
                              <a:latin typeface="Cambria Math" panose="02040503050406030204" pitchFamily="18" charset="0"/>
                            </a:rPr>
                            <m:t>2</m:t>
                          </m:r>
                        </m:sub>
                      </m:sSub>
                      <m:sSub>
                        <m:sSubPr>
                          <m:ctrlPr>
                            <a:rPr lang="zh-CN" altLang="en-US" sz="1800" i="1">
                              <a:solidFill>
                                <a:srgbClr val="339966"/>
                              </a:solidFill>
                              <a:latin typeface="Cambria Math" panose="02040503050406030204" pitchFamily="18" charset="0"/>
                            </a:rPr>
                          </m:ctrlPr>
                        </m:sSubPr>
                        <m:e>
                          <m:r>
                            <a:rPr lang="zh-CN" altLang="en-US" sz="1800" i="1">
                              <a:solidFill>
                                <a:srgbClr val="339966"/>
                              </a:solidFill>
                              <a:latin typeface="Cambria Math" panose="02040503050406030204" pitchFamily="18" charset="0"/>
                            </a:rPr>
                            <m:t>𝑃</m:t>
                          </m:r>
                        </m:e>
                        <m:sub>
                          <m:r>
                            <a:rPr lang="zh-CN" altLang="en-US" sz="1800" i="0">
                              <a:solidFill>
                                <a:srgbClr val="339966"/>
                              </a:solidFill>
                              <a:latin typeface="Cambria Math" panose="02040503050406030204" pitchFamily="18" charset="0"/>
                            </a:rPr>
                            <m:t>2</m:t>
                          </m:r>
                        </m:sub>
                      </m:sSub>
                      <m:d>
                        <m:dPr>
                          <m:ctrlPr>
                            <a:rPr lang="zh-CN" altLang="en-US" sz="1800" i="1">
                              <a:solidFill>
                                <a:srgbClr val="339966"/>
                              </a:solidFill>
                              <a:latin typeface="Cambria Math" panose="02040503050406030204" pitchFamily="18" charset="0"/>
                            </a:rPr>
                          </m:ctrlPr>
                        </m:dPr>
                        <m:e>
                          <m:r>
                            <m:rPr>
                              <m:sty m:val="p"/>
                            </m:rPr>
                            <a:rPr lang="en-US" altLang="zh-CN">
                              <a:solidFill>
                                <a:srgbClr val="339966"/>
                              </a:solidFill>
                              <a:latin typeface="Cambria Math" panose="02040503050406030204" pitchFamily="18" charset="0"/>
                            </a:rPr>
                            <m:t>cos</m:t>
                          </m:r>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m:t>
                              </m:r>
                              <m:r>
                                <a:rPr lang="zh-CN" altLang="en-US" i="1" smtClean="0">
                                  <a:solidFill>
                                    <a:srgbClr val="339966"/>
                                  </a:solidFill>
                                  <a:latin typeface="Cambria Math" panose="02040503050406030204" pitchFamily="18" charset="0"/>
                                </a:rPr>
                                <m:t>𝛾</m:t>
                              </m:r>
                            </m:sub>
                          </m:sSub>
                        </m:e>
                      </m:d>
                      <m:r>
                        <a:rPr lang="zh-CN" altLang="en-US" sz="1800" i="0">
                          <a:solidFill>
                            <a:srgbClr val="339966"/>
                          </a:solidFill>
                          <a:latin typeface="Cambria Math" panose="02040503050406030204" pitchFamily="18" charset="0"/>
                        </a:rPr>
                        <m:t>+</m:t>
                      </m:r>
                      <m:sSub>
                        <m:sSubPr>
                          <m:ctrlPr>
                            <a:rPr lang="zh-CN" altLang="en-US" sz="1800" i="1">
                              <a:solidFill>
                                <a:srgbClr val="339966"/>
                              </a:solidFill>
                              <a:latin typeface="Cambria Math" panose="02040503050406030204" pitchFamily="18" charset="0"/>
                            </a:rPr>
                          </m:ctrlPr>
                        </m:sSubPr>
                        <m:e>
                          <m:r>
                            <a:rPr lang="en-US" altLang="zh-CN" sz="1800" b="0" i="1" smtClean="0">
                              <a:solidFill>
                                <a:srgbClr val="339966"/>
                              </a:solidFill>
                              <a:latin typeface="Cambria Math" panose="02040503050406030204" pitchFamily="18" charset="0"/>
                            </a:rPr>
                            <m:t>𝐴𝐶</m:t>
                          </m:r>
                        </m:e>
                        <m:sub>
                          <m:r>
                            <a:rPr lang="zh-CN" altLang="en-US" sz="1800" i="0">
                              <a:solidFill>
                                <a:srgbClr val="339966"/>
                              </a:solidFill>
                              <a:latin typeface="Cambria Math" panose="02040503050406030204" pitchFamily="18" charset="0"/>
                            </a:rPr>
                            <m:t>4</m:t>
                          </m:r>
                        </m:sub>
                      </m:sSub>
                      <m:sSub>
                        <m:sSubPr>
                          <m:ctrlPr>
                            <a:rPr lang="zh-CN" altLang="en-US" sz="1800" i="1">
                              <a:solidFill>
                                <a:srgbClr val="339966"/>
                              </a:solidFill>
                              <a:latin typeface="Cambria Math" panose="02040503050406030204" pitchFamily="18" charset="0"/>
                            </a:rPr>
                          </m:ctrlPr>
                        </m:sSubPr>
                        <m:e>
                          <m:r>
                            <a:rPr lang="zh-CN" altLang="en-US" sz="1800" i="1">
                              <a:solidFill>
                                <a:srgbClr val="339966"/>
                              </a:solidFill>
                              <a:latin typeface="Cambria Math" panose="02040503050406030204" pitchFamily="18" charset="0"/>
                            </a:rPr>
                            <m:t>𝑃</m:t>
                          </m:r>
                        </m:e>
                        <m:sub>
                          <m:r>
                            <a:rPr lang="zh-CN" altLang="en-US" sz="1800" i="0">
                              <a:solidFill>
                                <a:srgbClr val="339966"/>
                              </a:solidFill>
                              <a:latin typeface="Cambria Math" panose="02040503050406030204" pitchFamily="18" charset="0"/>
                            </a:rPr>
                            <m:t>4</m:t>
                          </m:r>
                        </m:sub>
                      </m:sSub>
                      <m:d>
                        <m:dPr>
                          <m:ctrlPr>
                            <a:rPr lang="zh-CN" altLang="en-US" sz="1800" i="1">
                              <a:solidFill>
                                <a:srgbClr val="339966"/>
                              </a:solidFill>
                              <a:latin typeface="Cambria Math" panose="02040503050406030204" pitchFamily="18" charset="0"/>
                            </a:rPr>
                          </m:ctrlPr>
                        </m:dPr>
                        <m:e>
                          <m:r>
                            <m:rPr>
                              <m:sty m:val="p"/>
                            </m:rPr>
                            <a:rPr lang="en-US" altLang="zh-CN">
                              <a:solidFill>
                                <a:srgbClr val="339966"/>
                              </a:solidFill>
                              <a:latin typeface="Cambria Math" panose="02040503050406030204" pitchFamily="18" charset="0"/>
                            </a:rPr>
                            <m:t>cos</m:t>
                          </m:r>
                          <m:sSub>
                            <m:sSubPr>
                              <m:ctrlPr>
                                <a:rPr lang="en-US" altLang="zh-CN" i="1">
                                  <a:solidFill>
                                    <a:srgbClr val="339966"/>
                                  </a:solidFill>
                                  <a:latin typeface="Cambria Math" panose="02040503050406030204" pitchFamily="18" charset="0"/>
                                </a:rPr>
                              </m:ctrlPr>
                            </m:sSubPr>
                            <m:e>
                              <m:r>
                                <a:rPr lang="zh-CN" altLang="en-US" i="1">
                                  <a:solidFill>
                                    <a:srgbClr val="339966"/>
                                  </a:solidFill>
                                  <a:latin typeface="Cambria Math" panose="02040503050406030204" pitchFamily="18" charset="0"/>
                                </a:rPr>
                                <m:t>𝜃</m:t>
                              </m:r>
                            </m:e>
                            <m:sub>
                              <m:r>
                                <a:rPr lang="zh-CN" altLang="en-US" i="1">
                                  <a:solidFill>
                                    <a:srgbClr val="339966"/>
                                  </a:solidFill>
                                  <a:latin typeface="Cambria Math" panose="02040503050406030204" pitchFamily="18" charset="0"/>
                                </a:rPr>
                                <m:t>𝛼</m:t>
                              </m:r>
                              <m:r>
                                <a:rPr lang="zh-CN" altLang="en-US" i="1" smtClean="0">
                                  <a:solidFill>
                                    <a:srgbClr val="339966"/>
                                  </a:solidFill>
                                  <a:latin typeface="Cambria Math" panose="02040503050406030204" pitchFamily="18" charset="0"/>
                                </a:rPr>
                                <m:t>𝛾</m:t>
                              </m:r>
                            </m:sub>
                          </m:sSub>
                        </m:e>
                      </m:d>
                    </m:oMath>
                  </m:oMathPara>
                </a14:m>
                <a:endParaRPr lang="zh-CN" altLang="en-US" sz="1800" dirty="0">
                  <a:solidFill>
                    <a:srgbClr val="339966"/>
                  </a:solidFill>
                  <a:latin typeface="Cambria" panose="02040503050406030204" pitchFamily="18" charset="0"/>
                </a:endParaRPr>
              </a:p>
            </p:txBody>
          </p:sp>
        </mc:Choice>
        <mc:Fallback xmlns="">
          <p:sp>
            <p:nvSpPr>
              <p:cNvPr id="4" name="TextBox 3">
                <a:extLst>
                  <a:ext uri="{FF2B5EF4-FFF2-40B4-BE49-F238E27FC236}">
                    <a16:creationId xmlns:a16="http://schemas.microsoft.com/office/drawing/2014/main" id="{7415E16E-0B80-4324-AE70-533C4670DD22}"/>
                  </a:ext>
                </a:extLst>
              </p:cNvPr>
              <p:cNvSpPr txBox="1">
                <a:spLocks noRot="1" noChangeAspect="1" noMove="1" noResize="1" noEditPoints="1" noAdjustHandles="1" noChangeArrowheads="1" noChangeShapeType="1" noTextEdit="1"/>
              </p:cNvSpPr>
              <p:nvPr/>
            </p:nvSpPr>
            <p:spPr>
              <a:xfrm>
                <a:off x="0" y="0"/>
                <a:ext cx="9144000" cy="688265"/>
              </a:xfrm>
              <a:prstGeom prst="rect">
                <a:avLst/>
              </a:prstGeom>
              <a:blipFill>
                <a:blip r:embed="rId2"/>
                <a:stretch>
                  <a:fillRect l="-533" t="-5310" b="-885"/>
                </a:stretch>
              </a:blipFill>
            </p:spPr>
            <p:txBody>
              <a:bodyPr/>
              <a:lstStyle/>
              <a:p>
                <a:r>
                  <a:rPr lang="zh-CN" altLang="en-US">
                    <a:noFill/>
                  </a:rPr>
                  <a:t> </a:t>
                </a:r>
              </a:p>
            </p:txBody>
          </p:sp>
        </mc:Fallback>
      </mc:AlternateContent>
      <p:pic>
        <p:nvPicPr>
          <p:cNvPr id="5" name="Picture 4">
            <a:extLst>
              <a:ext uri="{FF2B5EF4-FFF2-40B4-BE49-F238E27FC236}">
                <a16:creationId xmlns:a16="http://schemas.microsoft.com/office/drawing/2014/main" id="{8A8EF038-A99E-414F-B5F7-2491835FAEBB}"/>
              </a:ext>
            </a:extLst>
          </p:cNvPr>
          <p:cNvPicPr>
            <a:picLocks noChangeAspect="1"/>
          </p:cNvPicPr>
          <p:nvPr/>
        </p:nvPicPr>
        <p:blipFill>
          <a:blip r:embed="rId3"/>
          <a:stretch>
            <a:fillRect/>
          </a:stretch>
        </p:blipFill>
        <p:spPr>
          <a:xfrm>
            <a:off x="1" y="4207787"/>
            <a:ext cx="6851672" cy="2635258"/>
          </a:xfrm>
          <a:prstGeom prst="rect">
            <a:avLst/>
          </a:prstGeom>
        </p:spPr>
      </p:pic>
      <p:sp>
        <p:nvSpPr>
          <p:cNvPr id="6" name="TextBox 5">
            <a:extLst>
              <a:ext uri="{FF2B5EF4-FFF2-40B4-BE49-F238E27FC236}">
                <a16:creationId xmlns:a16="http://schemas.microsoft.com/office/drawing/2014/main" id="{0EEF45F2-1E33-419E-89C8-9734D77B9898}"/>
              </a:ext>
            </a:extLst>
          </p:cNvPr>
          <p:cNvSpPr txBox="1"/>
          <p:nvPr/>
        </p:nvSpPr>
        <p:spPr>
          <a:xfrm>
            <a:off x="560110" y="4968639"/>
            <a:ext cx="1234120" cy="923330"/>
          </a:xfrm>
          <a:prstGeom prst="rect">
            <a:avLst/>
          </a:prstGeom>
          <a:noFill/>
        </p:spPr>
        <p:txBody>
          <a:bodyPr wrap="none" rtlCol="0">
            <a:spAutoFit/>
          </a:bodyPr>
          <a:lstStyle/>
          <a:p>
            <a:r>
              <a:rPr lang="en-US" altLang="zh-CN" dirty="0">
                <a:solidFill>
                  <a:srgbClr val="59D454"/>
                </a:solidFill>
                <a:latin typeface="Cambria" panose="02040503050406030204" pitchFamily="18" charset="0"/>
                <a:ea typeface="Cambria" panose="02040503050406030204" pitchFamily="18" charset="0"/>
              </a:rPr>
              <a:t>AC2 = 0</a:t>
            </a:r>
          </a:p>
          <a:p>
            <a:r>
              <a:rPr lang="en-US" altLang="zh-CN" dirty="0">
                <a:solidFill>
                  <a:srgbClr val="FF0000"/>
                </a:solidFill>
                <a:latin typeface="Cambria" panose="02040503050406030204" pitchFamily="18" charset="0"/>
                <a:ea typeface="Cambria" panose="02040503050406030204" pitchFamily="18" charset="0"/>
              </a:rPr>
              <a:t>AC2 = –0.4</a:t>
            </a:r>
          </a:p>
          <a:p>
            <a:r>
              <a:rPr lang="en-US" altLang="zh-CN" dirty="0">
                <a:solidFill>
                  <a:srgbClr val="0000FF"/>
                </a:solidFill>
                <a:latin typeface="Cambria" panose="02040503050406030204" pitchFamily="18" charset="0"/>
                <a:ea typeface="Cambria" panose="02040503050406030204" pitchFamily="18" charset="0"/>
              </a:rPr>
              <a:t>AC2 = –0.8</a:t>
            </a:r>
            <a:endParaRPr lang="zh-CN" altLang="en-US" dirty="0">
              <a:solidFill>
                <a:srgbClr val="0000FF"/>
              </a:solidFill>
              <a:latin typeface="Cambria" panose="02040503050406030204" pitchFamily="18" charset="0"/>
            </a:endParaRPr>
          </a:p>
        </p:txBody>
      </p:sp>
      <p:pic>
        <p:nvPicPr>
          <p:cNvPr id="7" name="Picture 6">
            <a:extLst>
              <a:ext uri="{FF2B5EF4-FFF2-40B4-BE49-F238E27FC236}">
                <a16:creationId xmlns:a16="http://schemas.microsoft.com/office/drawing/2014/main" id="{0B8DF5CA-2C6A-4877-9A2E-9AFFCDA83EA0}"/>
              </a:ext>
            </a:extLst>
          </p:cNvPr>
          <p:cNvPicPr>
            <a:picLocks noChangeAspect="1"/>
          </p:cNvPicPr>
          <p:nvPr/>
        </p:nvPicPr>
        <p:blipFill>
          <a:blip r:embed="rId4"/>
          <a:stretch>
            <a:fillRect/>
          </a:stretch>
        </p:blipFill>
        <p:spPr>
          <a:xfrm>
            <a:off x="0" y="1583382"/>
            <a:ext cx="6851673" cy="2624405"/>
          </a:xfrm>
          <a:prstGeom prst="rect">
            <a:avLst/>
          </a:prstGeom>
        </p:spPr>
      </p:pic>
      <p:sp>
        <p:nvSpPr>
          <p:cNvPr id="8" name="TextBox 7">
            <a:extLst>
              <a:ext uri="{FF2B5EF4-FFF2-40B4-BE49-F238E27FC236}">
                <a16:creationId xmlns:a16="http://schemas.microsoft.com/office/drawing/2014/main" id="{87EBEAC0-350C-430A-8399-870AA225A6D8}"/>
              </a:ext>
            </a:extLst>
          </p:cNvPr>
          <p:cNvSpPr txBox="1"/>
          <p:nvPr/>
        </p:nvSpPr>
        <p:spPr>
          <a:xfrm>
            <a:off x="582180" y="2045047"/>
            <a:ext cx="1246944" cy="923330"/>
          </a:xfrm>
          <a:prstGeom prst="rect">
            <a:avLst/>
          </a:prstGeom>
          <a:noFill/>
        </p:spPr>
        <p:txBody>
          <a:bodyPr wrap="none" rtlCol="0">
            <a:spAutoFit/>
          </a:bodyPr>
          <a:lstStyle/>
          <a:p>
            <a:r>
              <a:rPr lang="en-US" altLang="zh-CN" dirty="0">
                <a:solidFill>
                  <a:srgbClr val="59D454"/>
                </a:solidFill>
                <a:latin typeface="Cambria" panose="02040503050406030204" pitchFamily="18" charset="0"/>
                <a:ea typeface="Cambria" panose="02040503050406030204" pitchFamily="18" charset="0"/>
              </a:rPr>
              <a:t>AC2 = 0</a:t>
            </a:r>
          </a:p>
          <a:p>
            <a:r>
              <a:rPr lang="en-US" altLang="zh-CN" dirty="0">
                <a:solidFill>
                  <a:srgbClr val="FF0000"/>
                </a:solidFill>
                <a:latin typeface="Cambria" panose="02040503050406030204" pitchFamily="18" charset="0"/>
                <a:ea typeface="Cambria" panose="02040503050406030204" pitchFamily="18" charset="0"/>
              </a:rPr>
              <a:t>AC2 = +0.4</a:t>
            </a:r>
          </a:p>
          <a:p>
            <a:r>
              <a:rPr lang="en-US" altLang="zh-CN" dirty="0">
                <a:solidFill>
                  <a:srgbClr val="0000FF"/>
                </a:solidFill>
                <a:latin typeface="Cambria" panose="02040503050406030204" pitchFamily="18" charset="0"/>
                <a:ea typeface="Cambria" panose="02040503050406030204" pitchFamily="18" charset="0"/>
              </a:rPr>
              <a:t>AC2 = +0.8</a:t>
            </a:r>
            <a:endParaRPr lang="zh-CN" altLang="en-US" dirty="0">
              <a:solidFill>
                <a:srgbClr val="0000FF"/>
              </a:solidFill>
              <a:latin typeface="Cambria" panose="02040503050406030204" pitchFamily="18" charset="0"/>
            </a:endParaRPr>
          </a:p>
        </p:txBody>
      </p:sp>
      <p:sp>
        <p:nvSpPr>
          <p:cNvPr id="11" name="TextBox 10">
            <a:extLst>
              <a:ext uri="{FF2B5EF4-FFF2-40B4-BE49-F238E27FC236}">
                <a16:creationId xmlns:a16="http://schemas.microsoft.com/office/drawing/2014/main" id="{082E61A1-9F7A-44CB-8F63-3813C90AFEC9}"/>
              </a:ext>
            </a:extLst>
          </p:cNvPr>
          <p:cNvSpPr txBox="1"/>
          <p:nvPr/>
        </p:nvSpPr>
        <p:spPr>
          <a:xfrm>
            <a:off x="0" y="868851"/>
            <a:ext cx="9144000" cy="923330"/>
          </a:xfrm>
          <a:prstGeom prst="rect">
            <a:avLst/>
          </a:prstGeom>
          <a:noFill/>
        </p:spPr>
        <p:txBody>
          <a:bodyPr wrap="square" rtlCol="0">
            <a:spAutoFit/>
          </a:bodyPr>
          <a:lstStyle/>
          <a:p>
            <a:r>
              <a:rPr lang="en-US" altLang="zh-CN" dirty="0">
                <a:solidFill>
                  <a:srgbClr val="339966"/>
                </a:solidFill>
                <a:latin typeface="Cambria" panose="02040503050406030204" pitchFamily="18" charset="0"/>
                <a:ea typeface="Cambria" panose="02040503050406030204" pitchFamily="18" charset="0"/>
              </a:rPr>
              <a:t>Varying </a:t>
            </a:r>
            <a:r>
              <a:rPr lang="en-US" altLang="zh-CN" i="1" dirty="0">
                <a:solidFill>
                  <a:srgbClr val="339966"/>
                </a:solidFill>
                <a:latin typeface="Cambria" panose="02040503050406030204" pitchFamily="18" charset="0"/>
                <a:ea typeface="Cambria" panose="02040503050406030204" pitchFamily="18" charset="0"/>
              </a:rPr>
              <a:t>AC</a:t>
            </a:r>
            <a:r>
              <a:rPr lang="en-US" altLang="zh-CN" baseline="-25000" dirty="0">
                <a:solidFill>
                  <a:srgbClr val="339966"/>
                </a:solidFill>
                <a:latin typeface="Cambria" panose="02040503050406030204" pitchFamily="18" charset="0"/>
                <a:ea typeface="Cambria" panose="02040503050406030204" pitchFamily="18" charset="0"/>
              </a:rPr>
              <a:t>2</a:t>
            </a:r>
            <a:r>
              <a:rPr lang="en-US" altLang="zh-CN" dirty="0">
                <a:solidFill>
                  <a:srgbClr val="339966"/>
                </a:solidFill>
                <a:latin typeface="Cambria" panose="02040503050406030204" pitchFamily="18" charset="0"/>
                <a:ea typeface="Cambria" panose="02040503050406030204" pitchFamily="18" charset="0"/>
              </a:rPr>
              <a:t>, some small changes were found for the shapes of </a:t>
            </a:r>
            <a:r>
              <a:rPr lang="en-US" altLang="zh-CN" i="1" dirty="0">
                <a:solidFill>
                  <a:srgbClr val="339966"/>
                </a:solidFill>
                <a:latin typeface="Cambria" panose="02040503050406030204" pitchFamily="18" charset="0"/>
                <a:ea typeface="Cambria" panose="02040503050406030204" pitchFamily="18" charset="0"/>
              </a:rPr>
              <a:t>γ</a:t>
            </a:r>
            <a:r>
              <a:rPr lang="en-US" altLang="zh-CN" dirty="0">
                <a:solidFill>
                  <a:srgbClr val="339966"/>
                </a:solidFill>
                <a:latin typeface="Cambria" panose="02040503050406030204" pitchFamily="18" charset="0"/>
                <a:ea typeface="Cambria" panose="02040503050406030204" pitchFamily="18" charset="0"/>
              </a:rPr>
              <a:t> rays from short-lived states, but not for long-lived states. So, I included the parameter </a:t>
            </a:r>
            <a:r>
              <a:rPr lang="en-US" altLang="zh-CN" i="1" dirty="0">
                <a:solidFill>
                  <a:srgbClr val="339966"/>
                </a:solidFill>
                <a:latin typeface="Cambria" panose="02040503050406030204" pitchFamily="18" charset="0"/>
                <a:ea typeface="Cambria" panose="02040503050406030204" pitchFamily="18" charset="0"/>
              </a:rPr>
              <a:t>AC</a:t>
            </a:r>
            <a:r>
              <a:rPr lang="en-US" altLang="zh-CN" i="1" baseline="-25000" dirty="0">
                <a:solidFill>
                  <a:srgbClr val="339966"/>
                </a:solidFill>
                <a:latin typeface="Cambria" panose="02040503050406030204" pitchFamily="18" charset="0"/>
                <a:ea typeface="Cambria" panose="02040503050406030204" pitchFamily="18" charset="0"/>
              </a:rPr>
              <a:t>2</a:t>
            </a:r>
            <a:r>
              <a:rPr lang="en-US" altLang="zh-CN" dirty="0">
                <a:solidFill>
                  <a:srgbClr val="339966"/>
                </a:solidFill>
                <a:latin typeface="Cambria" panose="02040503050406030204" pitchFamily="18" charset="0"/>
                <a:ea typeface="Cambria" panose="02040503050406030204" pitchFamily="18" charset="0"/>
              </a:rPr>
              <a:t> as a source of uncertainty in the Bayesian analysis.</a:t>
            </a:r>
            <a:endParaRPr lang="zh-CN" altLang="en-US" dirty="0">
              <a:solidFill>
                <a:srgbClr val="339966"/>
              </a:solidFill>
              <a:latin typeface="Cambria" panose="02040503050406030204" pitchFamily="18" charset="0"/>
            </a:endParaRPr>
          </a:p>
        </p:txBody>
      </p:sp>
      <p:cxnSp>
        <p:nvCxnSpPr>
          <p:cNvPr id="21" name="Straight Connector 20">
            <a:extLst>
              <a:ext uri="{FF2B5EF4-FFF2-40B4-BE49-F238E27FC236}">
                <a16:creationId xmlns:a16="http://schemas.microsoft.com/office/drawing/2014/main" id="{726C51E4-A119-4105-9848-9BD3DB01CFB4}"/>
              </a:ext>
            </a:extLst>
          </p:cNvPr>
          <p:cNvCxnSpPr>
            <a:cxnSpLocks/>
          </p:cNvCxnSpPr>
          <p:nvPr/>
        </p:nvCxnSpPr>
        <p:spPr>
          <a:xfrm>
            <a:off x="7107524" y="4625598"/>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586803EC-3354-4B29-906E-28EC9DBED5AD}"/>
              </a:ext>
            </a:extLst>
          </p:cNvPr>
          <p:cNvCxnSpPr>
            <a:cxnSpLocks/>
          </p:cNvCxnSpPr>
          <p:nvPr/>
        </p:nvCxnSpPr>
        <p:spPr>
          <a:xfrm>
            <a:off x="7107524" y="3546564"/>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4F7B2DCD-5CE8-48E8-BE23-2D71112FD356}"/>
              </a:ext>
            </a:extLst>
          </p:cNvPr>
          <p:cNvCxnSpPr>
            <a:cxnSpLocks/>
          </p:cNvCxnSpPr>
          <p:nvPr/>
        </p:nvCxnSpPr>
        <p:spPr>
          <a:xfrm>
            <a:off x="7609174" y="3571964"/>
            <a:ext cx="0" cy="1035210"/>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24" name="TextBox 23">
            <a:extLst>
              <a:ext uri="{FF2B5EF4-FFF2-40B4-BE49-F238E27FC236}">
                <a16:creationId xmlns:a16="http://schemas.microsoft.com/office/drawing/2014/main" id="{354B5AF8-B13E-460E-A21A-1CADB4E26E9A}"/>
              </a:ext>
            </a:extLst>
          </p:cNvPr>
          <p:cNvSpPr txBox="1"/>
          <p:nvPr/>
        </p:nvSpPr>
        <p:spPr>
          <a:xfrm>
            <a:off x="7623838" y="3825611"/>
            <a:ext cx="314510" cy="400110"/>
          </a:xfrm>
          <a:prstGeom prst="rect">
            <a:avLst/>
          </a:prstGeom>
          <a:noFill/>
        </p:spPr>
        <p:txBody>
          <a:bodyPr wrap="square" rtlCol="0">
            <a:spAutoFit/>
          </a:bodyPr>
          <a:lstStyle/>
          <a:p>
            <a:r>
              <a:rPr lang="en-US" altLang="zh-CN" sz="2000" i="1" dirty="0">
                <a:solidFill>
                  <a:srgbClr val="FF0000"/>
                </a:solidFill>
                <a:latin typeface="Cambria Math" panose="02040503050406030204" pitchFamily="18" charset="0"/>
                <a:ea typeface="Cambria Math" panose="02040503050406030204" pitchFamily="18" charset="0"/>
              </a:rPr>
              <a:t>γ</a:t>
            </a:r>
            <a:endParaRPr lang="zh-CN" altLang="en-US" i="1" dirty="0">
              <a:solidFill>
                <a:srgbClr val="FF0000"/>
              </a:solidFill>
              <a:latin typeface="Cambria Math" panose="02040503050406030204" pitchFamily="18" charset="0"/>
            </a:endParaRPr>
          </a:p>
        </p:txBody>
      </p:sp>
      <p:sp>
        <p:nvSpPr>
          <p:cNvPr id="25" name="TextBox 24">
            <a:extLst>
              <a:ext uri="{FF2B5EF4-FFF2-40B4-BE49-F238E27FC236}">
                <a16:creationId xmlns:a16="http://schemas.microsoft.com/office/drawing/2014/main" id="{D78149F3-DB37-487E-80A9-31F0418E914F}"/>
              </a:ext>
            </a:extLst>
          </p:cNvPr>
          <p:cNvSpPr txBox="1"/>
          <p:nvPr/>
        </p:nvSpPr>
        <p:spPr>
          <a:xfrm>
            <a:off x="7342977" y="4716308"/>
            <a:ext cx="519694" cy="400110"/>
          </a:xfrm>
          <a:prstGeom prst="rect">
            <a:avLst/>
          </a:prstGeom>
          <a:noFill/>
        </p:spPr>
        <p:txBody>
          <a:bodyPr wrap="square" rtlCol="0">
            <a:spAutoFit/>
          </a:bodyPr>
          <a:lstStyle/>
          <a:p>
            <a:r>
              <a:rPr lang="en-US" altLang="zh-CN" sz="2000" baseline="30000" dirty="0">
                <a:latin typeface="Cambria Math" panose="02040503050406030204" pitchFamily="18" charset="0"/>
                <a:ea typeface="Cambria Math" panose="02040503050406030204" pitchFamily="18" charset="0"/>
              </a:rPr>
              <a:t>31</a:t>
            </a:r>
            <a:r>
              <a:rPr lang="en-US" altLang="zh-CN" sz="2000" dirty="0">
                <a:latin typeface="Cambria Math" panose="02040503050406030204" pitchFamily="18" charset="0"/>
                <a:ea typeface="Cambria Math" panose="02040503050406030204" pitchFamily="18" charset="0"/>
              </a:rPr>
              <a:t>S</a:t>
            </a:r>
            <a:endParaRPr lang="zh-CN" altLang="en-US" sz="2000" dirty="0">
              <a:latin typeface="Cambria Math" panose="02040503050406030204" pitchFamily="18" charset="0"/>
            </a:endParaRPr>
          </a:p>
        </p:txBody>
      </p:sp>
      <p:sp>
        <p:nvSpPr>
          <p:cNvPr id="26" name="TextBox 25">
            <a:extLst>
              <a:ext uri="{FF2B5EF4-FFF2-40B4-BE49-F238E27FC236}">
                <a16:creationId xmlns:a16="http://schemas.microsoft.com/office/drawing/2014/main" id="{8EBBBEAD-4CB3-4901-AB09-6C4150D00790}"/>
              </a:ext>
            </a:extLst>
          </p:cNvPr>
          <p:cNvSpPr txBox="1"/>
          <p:nvPr/>
        </p:nvSpPr>
        <p:spPr>
          <a:xfrm>
            <a:off x="8050619" y="3373193"/>
            <a:ext cx="639919"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5156</a:t>
            </a:r>
            <a:endParaRPr lang="zh-CN" altLang="en-US" sz="1600" dirty="0">
              <a:latin typeface="Cambria Math" panose="02040503050406030204" pitchFamily="18" charset="0"/>
            </a:endParaRPr>
          </a:p>
        </p:txBody>
      </p:sp>
      <p:sp>
        <p:nvSpPr>
          <p:cNvPr id="27" name="TextBox 26">
            <a:extLst>
              <a:ext uri="{FF2B5EF4-FFF2-40B4-BE49-F238E27FC236}">
                <a16:creationId xmlns:a16="http://schemas.microsoft.com/office/drawing/2014/main" id="{F852DB5C-4442-43D1-9243-51C77A99DE7A}"/>
              </a:ext>
            </a:extLst>
          </p:cNvPr>
          <p:cNvSpPr txBox="1"/>
          <p:nvPr/>
        </p:nvSpPr>
        <p:spPr>
          <a:xfrm>
            <a:off x="8050619" y="4456321"/>
            <a:ext cx="298480"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0</a:t>
            </a:r>
            <a:endParaRPr lang="zh-CN" altLang="en-US" sz="1600" dirty="0">
              <a:latin typeface="Cambria Math" panose="02040503050406030204" pitchFamily="18" charset="0"/>
            </a:endParaRPr>
          </a:p>
        </p:txBody>
      </p:sp>
      <p:sp>
        <p:nvSpPr>
          <p:cNvPr id="28" name="TextBox 27">
            <a:extLst>
              <a:ext uri="{FF2B5EF4-FFF2-40B4-BE49-F238E27FC236}">
                <a16:creationId xmlns:a16="http://schemas.microsoft.com/office/drawing/2014/main" id="{DE0C369F-0C1C-4CD8-AB73-4D3EA7163534}"/>
              </a:ext>
            </a:extLst>
          </p:cNvPr>
          <p:cNvSpPr txBox="1"/>
          <p:nvPr/>
        </p:nvSpPr>
        <p:spPr>
          <a:xfrm>
            <a:off x="6913990" y="4296449"/>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1/2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
        <p:nvSpPr>
          <p:cNvPr id="29" name="TextBox 28">
            <a:extLst>
              <a:ext uri="{FF2B5EF4-FFF2-40B4-BE49-F238E27FC236}">
                <a16:creationId xmlns:a16="http://schemas.microsoft.com/office/drawing/2014/main" id="{7A4438D9-EE10-4B1F-8DA2-D8FB2660F52B}"/>
              </a:ext>
            </a:extLst>
          </p:cNvPr>
          <p:cNvSpPr txBox="1"/>
          <p:nvPr/>
        </p:nvSpPr>
        <p:spPr>
          <a:xfrm>
            <a:off x="6913990" y="3233410"/>
            <a:ext cx="615874" cy="338554"/>
          </a:xfrm>
          <a:prstGeom prst="rect">
            <a:avLst/>
          </a:prstGeom>
          <a:noFill/>
        </p:spPr>
        <p:txBody>
          <a:bodyPr wrap="square" rtlCol="0">
            <a:spAutoFit/>
          </a:bodyPr>
          <a:lstStyle/>
          <a:p>
            <a:r>
              <a:rPr lang="en-US" altLang="zh-CN" sz="1600" dirty="0">
                <a:latin typeface="Cambria Math" panose="02040503050406030204" pitchFamily="18" charset="0"/>
                <a:ea typeface="Cambria Math" panose="02040503050406030204" pitchFamily="18" charset="0"/>
              </a:rPr>
              <a:t>1/2</a:t>
            </a:r>
            <a:r>
              <a:rPr lang="en-US" altLang="zh-CN" sz="1600" baseline="30000" dirty="0">
                <a:latin typeface="Cambria Math" panose="02040503050406030204" pitchFamily="18" charset="0"/>
                <a:ea typeface="Cambria Math" panose="02040503050406030204" pitchFamily="18" charset="0"/>
              </a:rPr>
              <a:t>+</a:t>
            </a:r>
            <a:endParaRPr lang="zh-CN" altLang="en-US" sz="1600" baseline="30000" dirty="0">
              <a:latin typeface="Cambria Math" panose="02040503050406030204" pitchFamily="18" charset="0"/>
            </a:endParaRPr>
          </a:p>
        </p:txBody>
      </p:sp>
    </p:spTree>
    <p:extLst>
      <p:ext uri="{BB962C8B-B14F-4D97-AF65-F5344CB8AC3E}">
        <p14:creationId xmlns:p14="http://schemas.microsoft.com/office/powerpoint/2010/main" val="257867261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EED780-FA7E-473E-8368-44E31DA038F7}"/>
              </a:ext>
            </a:extLst>
          </p:cNvPr>
          <p:cNvPicPr>
            <a:picLocks noChangeAspect="1"/>
          </p:cNvPicPr>
          <p:nvPr/>
        </p:nvPicPr>
        <p:blipFill>
          <a:blip r:embed="rId3"/>
          <a:stretch>
            <a:fillRect/>
          </a:stretch>
        </p:blipFill>
        <p:spPr>
          <a:xfrm>
            <a:off x="4572000" y="0"/>
            <a:ext cx="4572000" cy="2981429"/>
          </a:xfrm>
          <a:prstGeom prst="rect">
            <a:avLst/>
          </a:prstGeom>
        </p:spPr>
      </p:pic>
      <p:pic>
        <p:nvPicPr>
          <p:cNvPr id="11" name="Picture 10">
            <a:extLst>
              <a:ext uri="{FF2B5EF4-FFF2-40B4-BE49-F238E27FC236}">
                <a16:creationId xmlns:a16="http://schemas.microsoft.com/office/drawing/2014/main" id="{FE65DE33-639D-4876-9451-E885285B2396}"/>
              </a:ext>
            </a:extLst>
          </p:cNvPr>
          <p:cNvPicPr>
            <a:picLocks noChangeAspect="1"/>
          </p:cNvPicPr>
          <p:nvPr/>
        </p:nvPicPr>
        <p:blipFill>
          <a:blip r:embed="rId4"/>
          <a:stretch>
            <a:fillRect/>
          </a:stretch>
        </p:blipFill>
        <p:spPr>
          <a:xfrm>
            <a:off x="0" y="0"/>
            <a:ext cx="4572000" cy="2995938"/>
          </a:xfrm>
          <a:prstGeom prst="rect">
            <a:avLst/>
          </a:prstGeom>
        </p:spPr>
      </p:pic>
      <p:sp>
        <p:nvSpPr>
          <p:cNvPr id="4" name="TextBox 3">
            <a:extLst>
              <a:ext uri="{FF2B5EF4-FFF2-40B4-BE49-F238E27FC236}">
                <a16:creationId xmlns:a16="http://schemas.microsoft.com/office/drawing/2014/main" id="{582829E1-57E7-4EEB-B905-209DFEC95063}"/>
              </a:ext>
            </a:extLst>
          </p:cNvPr>
          <p:cNvSpPr txBox="1"/>
          <p:nvPr/>
        </p:nvSpPr>
        <p:spPr>
          <a:xfrm>
            <a:off x="553223" y="49428"/>
            <a:ext cx="954107" cy="830997"/>
          </a:xfrm>
          <a:prstGeom prst="rect">
            <a:avLst/>
          </a:prstGeom>
          <a:noFill/>
        </p:spPr>
        <p:txBody>
          <a:bodyPr wrap="square" rtlCol="0">
            <a:spAutoFit/>
          </a:bodyPr>
          <a:lstStyle/>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2</a:t>
            </a:r>
            <a:r>
              <a:rPr lang="en-US" altLang="zh-CN" sz="2400" dirty="0">
                <a:solidFill>
                  <a:srgbClr val="FF0000"/>
                </a:solidFill>
                <a:latin typeface="Cambria" panose="02040503050406030204" pitchFamily="18" charset="0"/>
                <a:ea typeface="Cambria" panose="02040503050406030204" pitchFamily="18" charset="0"/>
              </a:rPr>
              <a:t> = 1</a:t>
            </a:r>
          </a:p>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4</a:t>
            </a:r>
            <a:r>
              <a:rPr lang="en-US" altLang="zh-CN" sz="2400" dirty="0">
                <a:solidFill>
                  <a:srgbClr val="FF0000"/>
                </a:solidFill>
                <a:latin typeface="Cambria" panose="02040503050406030204" pitchFamily="18" charset="0"/>
                <a:ea typeface="Cambria" panose="02040503050406030204" pitchFamily="18" charset="0"/>
              </a:rPr>
              <a:t> = 0</a:t>
            </a:r>
          </a:p>
        </p:txBody>
      </p:sp>
      <p:sp>
        <p:nvSpPr>
          <p:cNvPr id="7" name="TextBox 6">
            <a:extLst>
              <a:ext uri="{FF2B5EF4-FFF2-40B4-BE49-F238E27FC236}">
                <a16:creationId xmlns:a16="http://schemas.microsoft.com/office/drawing/2014/main" id="{65D59A56-9448-4A60-B6AD-41B319896D12}"/>
              </a:ext>
            </a:extLst>
          </p:cNvPr>
          <p:cNvSpPr txBox="1"/>
          <p:nvPr/>
        </p:nvSpPr>
        <p:spPr>
          <a:xfrm>
            <a:off x="5124710" y="49428"/>
            <a:ext cx="954107" cy="830997"/>
          </a:xfrm>
          <a:prstGeom prst="rect">
            <a:avLst/>
          </a:prstGeom>
          <a:noFill/>
        </p:spPr>
        <p:txBody>
          <a:bodyPr wrap="none" rtlCol="0">
            <a:spAutoFit/>
          </a:bodyPr>
          <a:lstStyle/>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2</a:t>
            </a:r>
            <a:r>
              <a:rPr lang="en-US" altLang="zh-CN" sz="2400" dirty="0">
                <a:solidFill>
                  <a:srgbClr val="0000FF"/>
                </a:solidFill>
                <a:latin typeface="Cambria" panose="02040503050406030204" pitchFamily="18" charset="0"/>
                <a:ea typeface="Cambria" panose="02040503050406030204" pitchFamily="18" charset="0"/>
              </a:rPr>
              <a:t> = 0</a:t>
            </a:r>
          </a:p>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4</a:t>
            </a:r>
            <a:r>
              <a:rPr lang="en-US" altLang="zh-CN" sz="2400" dirty="0">
                <a:solidFill>
                  <a:srgbClr val="0000FF"/>
                </a:solidFill>
                <a:latin typeface="Cambria" panose="02040503050406030204" pitchFamily="18" charset="0"/>
                <a:ea typeface="Cambria" panose="02040503050406030204" pitchFamily="18" charset="0"/>
              </a:rPr>
              <a:t> = 0</a:t>
            </a:r>
          </a:p>
        </p:txBody>
      </p:sp>
      <p:sp>
        <p:nvSpPr>
          <p:cNvPr id="12" name="TextBox 11">
            <a:extLst>
              <a:ext uri="{FF2B5EF4-FFF2-40B4-BE49-F238E27FC236}">
                <a16:creationId xmlns:a16="http://schemas.microsoft.com/office/drawing/2014/main" id="{32D334EB-9B8E-415F-971A-04F0B4B58FC3}"/>
              </a:ext>
            </a:extLst>
          </p:cNvPr>
          <p:cNvSpPr txBox="1"/>
          <p:nvPr/>
        </p:nvSpPr>
        <p:spPr>
          <a:xfrm>
            <a:off x="2991365" y="3059668"/>
            <a:ext cx="3335721" cy="369332"/>
          </a:xfrm>
          <a:prstGeom prst="rect">
            <a:avLst/>
          </a:prstGeom>
          <a:noFill/>
        </p:spPr>
        <p:txBody>
          <a:bodyPr wrap="none" rtlCol="0">
            <a:spAutoFit/>
          </a:bodyPr>
          <a:lstStyle/>
          <a:p>
            <a:r>
              <a:rPr lang="en-US" altLang="zh-CN" dirty="0"/>
              <a:t>Counts distributions on the DSSD.</a:t>
            </a:r>
            <a:endParaRPr lang="zh-CN" altLang="en-US" dirty="0"/>
          </a:p>
        </p:txBody>
      </p:sp>
      <p:pic>
        <p:nvPicPr>
          <p:cNvPr id="13" name="Picture 12">
            <a:extLst>
              <a:ext uri="{FF2B5EF4-FFF2-40B4-BE49-F238E27FC236}">
                <a16:creationId xmlns:a16="http://schemas.microsoft.com/office/drawing/2014/main" id="{974F14BC-8C0D-4B76-8DEE-C9D6725E6C76}"/>
              </a:ext>
            </a:extLst>
          </p:cNvPr>
          <p:cNvPicPr>
            <a:picLocks noChangeAspect="1"/>
          </p:cNvPicPr>
          <p:nvPr/>
        </p:nvPicPr>
        <p:blipFill>
          <a:blip r:embed="rId5"/>
          <a:stretch>
            <a:fillRect/>
          </a:stretch>
        </p:blipFill>
        <p:spPr>
          <a:xfrm>
            <a:off x="273731" y="3546000"/>
            <a:ext cx="4298269" cy="3312000"/>
          </a:xfrm>
          <a:prstGeom prst="rect">
            <a:avLst/>
          </a:prstGeom>
        </p:spPr>
      </p:pic>
      <p:pic>
        <p:nvPicPr>
          <p:cNvPr id="14" name="Picture 13">
            <a:extLst>
              <a:ext uri="{FF2B5EF4-FFF2-40B4-BE49-F238E27FC236}">
                <a16:creationId xmlns:a16="http://schemas.microsoft.com/office/drawing/2014/main" id="{F2C83770-6C7F-42B2-B7B4-5E94705D43C8}"/>
              </a:ext>
            </a:extLst>
          </p:cNvPr>
          <p:cNvPicPr>
            <a:picLocks noChangeAspect="1"/>
          </p:cNvPicPr>
          <p:nvPr/>
        </p:nvPicPr>
        <p:blipFill>
          <a:blip r:embed="rId6"/>
          <a:stretch>
            <a:fillRect/>
          </a:stretch>
        </p:blipFill>
        <p:spPr>
          <a:xfrm>
            <a:off x="4845731" y="3545204"/>
            <a:ext cx="4263081" cy="3312796"/>
          </a:xfrm>
          <a:prstGeom prst="rect">
            <a:avLst/>
          </a:prstGeom>
        </p:spPr>
      </p:pic>
      <p:sp>
        <p:nvSpPr>
          <p:cNvPr id="15" name="TextBox 14">
            <a:extLst>
              <a:ext uri="{FF2B5EF4-FFF2-40B4-BE49-F238E27FC236}">
                <a16:creationId xmlns:a16="http://schemas.microsoft.com/office/drawing/2014/main" id="{CECB7761-C330-42DD-898D-BC122D7E9474}"/>
              </a:ext>
            </a:extLst>
          </p:cNvPr>
          <p:cNvSpPr txBox="1"/>
          <p:nvPr/>
        </p:nvSpPr>
        <p:spPr>
          <a:xfrm>
            <a:off x="3138618" y="3564836"/>
            <a:ext cx="954107" cy="830997"/>
          </a:xfrm>
          <a:prstGeom prst="rect">
            <a:avLst/>
          </a:prstGeom>
          <a:noFill/>
        </p:spPr>
        <p:txBody>
          <a:bodyPr wrap="none" rtlCol="0">
            <a:spAutoFit/>
          </a:bodyPr>
          <a:lstStyle/>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2</a:t>
            </a:r>
            <a:r>
              <a:rPr lang="en-US" altLang="zh-CN" sz="2400" dirty="0">
                <a:solidFill>
                  <a:srgbClr val="FF0000"/>
                </a:solidFill>
                <a:latin typeface="Cambria" panose="02040503050406030204" pitchFamily="18" charset="0"/>
                <a:ea typeface="Cambria" panose="02040503050406030204" pitchFamily="18" charset="0"/>
              </a:rPr>
              <a:t> = 1</a:t>
            </a:r>
          </a:p>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4</a:t>
            </a:r>
            <a:r>
              <a:rPr lang="en-US" altLang="zh-CN" sz="2400" dirty="0">
                <a:solidFill>
                  <a:srgbClr val="FF0000"/>
                </a:solidFill>
                <a:latin typeface="Cambria" panose="02040503050406030204" pitchFamily="18" charset="0"/>
                <a:ea typeface="Cambria" panose="02040503050406030204" pitchFamily="18" charset="0"/>
              </a:rPr>
              <a:t> = 0</a:t>
            </a:r>
          </a:p>
        </p:txBody>
      </p:sp>
      <p:sp>
        <p:nvSpPr>
          <p:cNvPr id="16" name="TextBox 15">
            <a:extLst>
              <a:ext uri="{FF2B5EF4-FFF2-40B4-BE49-F238E27FC236}">
                <a16:creationId xmlns:a16="http://schemas.microsoft.com/office/drawing/2014/main" id="{41B27E30-505C-4EDC-A0C3-C7879DEEF197}"/>
              </a:ext>
            </a:extLst>
          </p:cNvPr>
          <p:cNvSpPr txBox="1"/>
          <p:nvPr/>
        </p:nvSpPr>
        <p:spPr>
          <a:xfrm>
            <a:off x="7710618" y="3564837"/>
            <a:ext cx="954107" cy="830997"/>
          </a:xfrm>
          <a:prstGeom prst="rect">
            <a:avLst/>
          </a:prstGeom>
          <a:noFill/>
        </p:spPr>
        <p:txBody>
          <a:bodyPr wrap="none" rtlCol="0">
            <a:spAutoFit/>
          </a:bodyPr>
          <a:lstStyle/>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2</a:t>
            </a:r>
            <a:r>
              <a:rPr lang="en-US" altLang="zh-CN" sz="2400" dirty="0">
                <a:solidFill>
                  <a:srgbClr val="0000FF"/>
                </a:solidFill>
                <a:latin typeface="Cambria" panose="02040503050406030204" pitchFamily="18" charset="0"/>
                <a:ea typeface="Cambria" panose="02040503050406030204" pitchFamily="18" charset="0"/>
              </a:rPr>
              <a:t> = 0</a:t>
            </a:r>
          </a:p>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4</a:t>
            </a:r>
            <a:r>
              <a:rPr lang="en-US" altLang="zh-CN" sz="2400" dirty="0">
                <a:solidFill>
                  <a:srgbClr val="0000FF"/>
                </a:solidFill>
                <a:latin typeface="Cambria" panose="02040503050406030204" pitchFamily="18" charset="0"/>
                <a:ea typeface="Cambria" panose="02040503050406030204" pitchFamily="18" charset="0"/>
              </a:rPr>
              <a:t> = 0</a:t>
            </a:r>
          </a:p>
        </p:txBody>
      </p:sp>
    </p:spTree>
    <p:extLst>
      <p:ext uri="{BB962C8B-B14F-4D97-AF65-F5344CB8AC3E}">
        <p14:creationId xmlns:p14="http://schemas.microsoft.com/office/powerpoint/2010/main" val="358804120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6BDDFB-571F-49A8-9E4D-C823FD6ED705}"/>
              </a:ext>
            </a:extLst>
          </p:cNvPr>
          <p:cNvPicPr>
            <a:picLocks noChangeAspect="1"/>
          </p:cNvPicPr>
          <p:nvPr/>
        </p:nvPicPr>
        <p:blipFill>
          <a:blip r:embed="rId3"/>
          <a:stretch>
            <a:fillRect/>
          </a:stretch>
        </p:blipFill>
        <p:spPr>
          <a:xfrm>
            <a:off x="0" y="185263"/>
            <a:ext cx="4572000" cy="3367128"/>
          </a:xfrm>
          <a:prstGeom prst="rect">
            <a:avLst/>
          </a:prstGeom>
        </p:spPr>
      </p:pic>
      <p:sp>
        <p:nvSpPr>
          <p:cNvPr id="4" name="TextBox 3">
            <a:extLst>
              <a:ext uri="{FF2B5EF4-FFF2-40B4-BE49-F238E27FC236}">
                <a16:creationId xmlns:a16="http://schemas.microsoft.com/office/drawing/2014/main" id="{F02B66E1-9E7B-4F92-89D2-590F05DE3307}"/>
              </a:ext>
            </a:extLst>
          </p:cNvPr>
          <p:cNvSpPr txBox="1"/>
          <p:nvPr/>
        </p:nvSpPr>
        <p:spPr>
          <a:xfrm>
            <a:off x="3138618" y="367607"/>
            <a:ext cx="954107" cy="830997"/>
          </a:xfrm>
          <a:prstGeom prst="rect">
            <a:avLst/>
          </a:prstGeom>
          <a:noFill/>
        </p:spPr>
        <p:txBody>
          <a:bodyPr wrap="none" rtlCol="0">
            <a:spAutoFit/>
          </a:bodyPr>
          <a:lstStyle/>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2</a:t>
            </a:r>
            <a:r>
              <a:rPr lang="en-US" altLang="zh-CN" sz="2400" dirty="0">
                <a:solidFill>
                  <a:srgbClr val="FF0000"/>
                </a:solidFill>
                <a:latin typeface="Cambria" panose="02040503050406030204" pitchFamily="18" charset="0"/>
                <a:ea typeface="Cambria" panose="02040503050406030204" pitchFamily="18" charset="0"/>
              </a:rPr>
              <a:t> = 1</a:t>
            </a:r>
          </a:p>
          <a:p>
            <a:r>
              <a:rPr lang="en-US" altLang="zh-CN" sz="2400" i="1" dirty="0">
                <a:solidFill>
                  <a:srgbClr val="FF0000"/>
                </a:solidFill>
                <a:latin typeface="Cambria" panose="02040503050406030204" pitchFamily="18" charset="0"/>
                <a:ea typeface="Cambria" panose="02040503050406030204" pitchFamily="18" charset="0"/>
              </a:rPr>
              <a:t>A</a:t>
            </a:r>
            <a:r>
              <a:rPr lang="en-US" altLang="zh-CN" sz="2400" baseline="-25000" dirty="0">
                <a:solidFill>
                  <a:srgbClr val="FF0000"/>
                </a:solidFill>
                <a:latin typeface="Cambria" panose="02040503050406030204" pitchFamily="18" charset="0"/>
                <a:ea typeface="Cambria" panose="02040503050406030204" pitchFamily="18" charset="0"/>
              </a:rPr>
              <a:t>4</a:t>
            </a:r>
            <a:r>
              <a:rPr lang="en-US" altLang="zh-CN" sz="2400" dirty="0">
                <a:solidFill>
                  <a:srgbClr val="FF0000"/>
                </a:solidFill>
                <a:latin typeface="Cambria" panose="02040503050406030204" pitchFamily="18" charset="0"/>
                <a:ea typeface="Cambria" panose="02040503050406030204" pitchFamily="18" charset="0"/>
              </a:rPr>
              <a:t> = 0</a:t>
            </a:r>
          </a:p>
        </p:txBody>
      </p:sp>
      <p:pic>
        <p:nvPicPr>
          <p:cNvPr id="7" name="Picture 6">
            <a:extLst>
              <a:ext uri="{FF2B5EF4-FFF2-40B4-BE49-F238E27FC236}">
                <a16:creationId xmlns:a16="http://schemas.microsoft.com/office/drawing/2014/main" id="{69F032C6-5C34-44A4-980B-E9794FBFB391}"/>
              </a:ext>
            </a:extLst>
          </p:cNvPr>
          <p:cNvPicPr>
            <a:picLocks noChangeAspect="1"/>
          </p:cNvPicPr>
          <p:nvPr/>
        </p:nvPicPr>
        <p:blipFill rotWithShape="1">
          <a:blip r:embed="rId4"/>
          <a:srcRect t="5566"/>
          <a:stretch/>
        </p:blipFill>
        <p:spPr>
          <a:xfrm>
            <a:off x="4572000" y="197708"/>
            <a:ext cx="4572000" cy="3354683"/>
          </a:xfrm>
          <a:prstGeom prst="rect">
            <a:avLst/>
          </a:prstGeom>
        </p:spPr>
      </p:pic>
      <p:sp>
        <p:nvSpPr>
          <p:cNvPr id="5" name="TextBox 4">
            <a:extLst>
              <a:ext uri="{FF2B5EF4-FFF2-40B4-BE49-F238E27FC236}">
                <a16:creationId xmlns:a16="http://schemas.microsoft.com/office/drawing/2014/main" id="{CD527ECF-FBE2-4DBC-8B37-E80FF223604A}"/>
              </a:ext>
            </a:extLst>
          </p:cNvPr>
          <p:cNvSpPr txBox="1"/>
          <p:nvPr/>
        </p:nvSpPr>
        <p:spPr>
          <a:xfrm>
            <a:off x="7710618" y="367608"/>
            <a:ext cx="954107" cy="830997"/>
          </a:xfrm>
          <a:prstGeom prst="rect">
            <a:avLst/>
          </a:prstGeom>
          <a:noFill/>
        </p:spPr>
        <p:txBody>
          <a:bodyPr wrap="none" rtlCol="0">
            <a:spAutoFit/>
          </a:bodyPr>
          <a:lstStyle/>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2</a:t>
            </a:r>
            <a:r>
              <a:rPr lang="en-US" altLang="zh-CN" sz="2400" dirty="0">
                <a:solidFill>
                  <a:srgbClr val="0000FF"/>
                </a:solidFill>
                <a:latin typeface="Cambria" panose="02040503050406030204" pitchFamily="18" charset="0"/>
                <a:ea typeface="Cambria" panose="02040503050406030204" pitchFamily="18" charset="0"/>
              </a:rPr>
              <a:t> = 0</a:t>
            </a:r>
          </a:p>
          <a:p>
            <a:r>
              <a:rPr lang="en-US" altLang="zh-CN" sz="2400" i="1" dirty="0">
                <a:solidFill>
                  <a:srgbClr val="0000FF"/>
                </a:solidFill>
                <a:latin typeface="Cambria" panose="02040503050406030204" pitchFamily="18" charset="0"/>
                <a:ea typeface="Cambria" panose="02040503050406030204" pitchFamily="18" charset="0"/>
              </a:rPr>
              <a:t>A</a:t>
            </a:r>
            <a:r>
              <a:rPr lang="en-US" altLang="zh-CN" sz="2400" baseline="-25000" dirty="0">
                <a:solidFill>
                  <a:srgbClr val="0000FF"/>
                </a:solidFill>
                <a:latin typeface="Cambria" panose="02040503050406030204" pitchFamily="18" charset="0"/>
                <a:ea typeface="Cambria" panose="02040503050406030204" pitchFamily="18" charset="0"/>
              </a:rPr>
              <a:t>4</a:t>
            </a:r>
            <a:r>
              <a:rPr lang="en-US" altLang="zh-CN" sz="2400" dirty="0">
                <a:solidFill>
                  <a:srgbClr val="0000FF"/>
                </a:solidFill>
                <a:latin typeface="Cambria" panose="02040503050406030204" pitchFamily="18" charset="0"/>
                <a:ea typeface="Cambria" panose="02040503050406030204" pitchFamily="18" charset="0"/>
              </a:rPr>
              <a:t> = 0</a:t>
            </a:r>
          </a:p>
        </p:txBody>
      </p:sp>
    </p:spTree>
    <p:extLst>
      <p:ext uri="{BB962C8B-B14F-4D97-AF65-F5344CB8AC3E}">
        <p14:creationId xmlns:p14="http://schemas.microsoft.com/office/powerpoint/2010/main" val="58226858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0A67A0-87A9-4575-BCFF-EAA866461D84}"/>
              </a:ext>
            </a:extLst>
          </p:cNvPr>
          <p:cNvSpPr txBox="1"/>
          <p:nvPr/>
        </p:nvSpPr>
        <p:spPr>
          <a:xfrm>
            <a:off x="0" y="12357"/>
            <a:ext cx="9144000" cy="6740307"/>
          </a:xfrm>
          <a:prstGeom prst="rect">
            <a:avLst/>
          </a:prstGeom>
          <a:noFill/>
        </p:spPr>
        <p:txBody>
          <a:bodyPr wrap="square">
            <a:spAutoFit/>
          </a:bodyPr>
          <a:lstStyle/>
          <a:p>
            <a:r>
              <a:rPr lang="en-US" altLang="zh-CN" dirty="0">
                <a:solidFill>
                  <a:srgbClr val="1F497D"/>
                </a:solidFill>
                <a:effectLst/>
                <a:latin typeface="Calibri" panose="020F0502020204030204" pitchFamily="34" charset="0"/>
                <a:ea typeface="MS PGothic" panose="020B0600070205080204" pitchFamily="34" charset="-128"/>
              </a:rPr>
              <a:t>I just had a meeting with Barry Davids, Lexie, and Nick Esker about where we will make the targets for the experiment. We decided that we will indeed make them at TRIUMF, perhaps in March (MSU Spring Break very soon) or May (seems more likely), but this still needs to be negotiated with facility administrators. Barry mentioned that the implantation trip could also be a good time to start assembling DSL2. If that is the case it would really help if you could be there since you know all of the parts very well. Tomorrow is the deadline for beam scheduling requests and we were thinking to request to run the experiment in July or August: late enough that we have enough time to make sure the targets are done and to set up DSL2, but early enough to get the experiment done this summer. I think I recall you saying that it will be easiest for you to travel for the experiment up to July(?)</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I also asked Barry about the beam properties. He said that they measured the beam energy spread for Naomi </a:t>
            </a:r>
            <a:r>
              <a:rPr lang="en-US" altLang="zh-CN" dirty="0" err="1">
                <a:solidFill>
                  <a:srgbClr val="1F497D"/>
                </a:solidFill>
                <a:effectLst/>
                <a:latin typeface="Calibri" panose="020F0502020204030204" pitchFamily="34" charset="0"/>
                <a:ea typeface="MS PGothic" panose="020B0600070205080204" pitchFamily="34" charset="-128"/>
              </a:rPr>
              <a:t>Galinski’s</a:t>
            </a:r>
            <a:r>
              <a:rPr lang="en-US" altLang="zh-CN" dirty="0">
                <a:solidFill>
                  <a:srgbClr val="1F497D"/>
                </a:solidFill>
                <a:effectLst/>
                <a:latin typeface="Calibri" panose="020F0502020204030204" pitchFamily="34" charset="0"/>
                <a:ea typeface="MS PGothic" panose="020B0600070205080204" pitchFamily="34" charset="-128"/>
              </a:rPr>
              <a:t> experiment (I believe that was 16O) and found it to be sigma = 0.086% corresponding to 0.2% FWHM. It shouldn’t be much different for other beams, so your assumption seems OK. He also thinks that using the SRIM implantation distribution is good, besides the fact that SRIM has some uncertainties. One time they actually measured the distribution using Rutherford backscattering and found it to be consistent with SRIM. He wasn’t very worried about any of the effects I mentioned below, so maybe you can disregard them. But he emphasized that if the beam intensity gets too high then the 3He can migrate due to heating (I think that would only make features in the peaks less sharp).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Best,</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Chris</a:t>
            </a:r>
            <a:endParaRPr lang="zh-CN" altLang="zh-CN" dirty="0">
              <a:effectLst/>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9137497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AC7B11-3CE8-4C2B-BDC9-253A0FFC08A7}"/>
              </a:ext>
            </a:extLst>
          </p:cNvPr>
          <p:cNvSpPr txBox="1"/>
          <p:nvPr/>
        </p:nvSpPr>
        <p:spPr>
          <a:xfrm>
            <a:off x="0" y="0"/>
            <a:ext cx="9144000" cy="6740307"/>
          </a:xfrm>
          <a:prstGeom prst="rect">
            <a:avLst/>
          </a:prstGeom>
          <a:noFill/>
        </p:spPr>
        <p:txBody>
          <a:bodyPr wrap="square">
            <a:spAutoFit/>
          </a:bodyPr>
          <a:lstStyle/>
          <a:p>
            <a:r>
              <a:rPr lang="en-US" altLang="zh-CN" dirty="0">
                <a:solidFill>
                  <a:srgbClr val="1F497D"/>
                </a:solidFill>
                <a:effectLst/>
                <a:latin typeface="Calibri" panose="020F0502020204030204" pitchFamily="34" charset="0"/>
                <a:ea typeface="MS PGothic" panose="020B0600070205080204" pitchFamily="34" charset="-128"/>
              </a:rPr>
              <a:t>The main thing I’ve been thinking about lately is the sharp features in almost all of our peaks compared to simulation and our assumptions about the beam energy and the 3He implantation distribution. I recall you investigated the latter in some detail, and I think I you found it was not a big effect, but Oliver’s paper lists it as bigger than the beam-energy spread by an order of magnitude.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I’m not sure how the implantation distribution could become narrower to make sharper features. The only thing I can imagine is that diffusion creates a layer of high-density 3He near the surface of the gold, but I don’t know of any reason why it would concentrate there. Or, can we sputter away gold layers until the implanted 3He is at the surface? If that was the case, then the peaks should move around as the targets are bombarded. The other possibility is that we start some of the 3He concentrated near the surface (for some reason) and quickly blast it off. We did actually observe that whenever we moved the target to hit a fresh spot, our yield increased temporarily by something like 30% for maybe 15-30 minutes.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Anyway, the beam energy spread seems like a somewhat arbitrary number and we could double-check with TRIUMF if 0.2% is reasonable to assume.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One way to gain confidence in the beam energy spread and implantation distribution would be to analyze data from another 3He-induced reaction channel for a state of known lifetime and high statistics. But I guess you only have the 31S info based on Cathleen’s sorting(?) And I’m not sure if a good peak exists anyway. </a:t>
            </a:r>
          </a:p>
          <a:p>
            <a:endParaRPr lang="en-US" altLang="zh-CN" dirty="0">
              <a:solidFill>
                <a:srgbClr val="1F497D"/>
              </a:solidFill>
              <a:latin typeface="Calibri" panose="020F0502020204030204" pitchFamily="34" charset="0"/>
              <a:ea typeface="MS PGothic" panose="020B0600070205080204" pitchFamily="34" charset="-128"/>
            </a:endParaRPr>
          </a:p>
          <a:p>
            <a:r>
              <a:rPr lang="en-US" altLang="zh-CN" dirty="0">
                <a:solidFill>
                  <a:srgbClr val="1F497D"/>
                </a:solidFill>
                <a:effectLst/>
                <a:latin typeface="Calibri" panose="020F0502020204030204" pitchFamily="34" charset="0"/>
                <a:ea typeface="MS PGothic" panose="020B0600070205080204" pitchFamily="34" charset="-128"/>
              </a:rPr>
              <a:t>Chris</a:t>
            </a:r>
            <a:endParaRPr lang="zh-CN" altLang="zh-CN" dirty="0">
              <a:effectLst/>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17423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091C0C-FCDD-4616-B0CE-D44A735E63BB}"/>
              </a:ext>
            </a:extLst>
          </p:cNvPr>
          <p:cNvPicPr>
            <a:picLocks noChangeAspect="1"/>
          </p:cNvPicPr>
          <p:nvPr/>
        </p:nvPicPr>
        <p:blipFill>
          <a:blip r:embed="rId2"/>
          <a:stretch>
            <a:fillRect/>
          </a:stretch>
        </p:blipFill>
        <p:spPr>
          <a:xfrm>
            <a:off x="88641" y="0"/>
            <a:ext cx="8966718" cy="6858000"/>
          </a:xfrm>
          <a:prstGeom prst="rect">
            <a:avLst/>
          </a:prstGeom>
        </p:spPr>
      </p:pic>
    </p:spTree>
    <p:extLst>
      <p:ext uri="{BB962C8B-B14F-4D97-AF65-F5344CB8AC3E}">
        <p14:creationId xmlns:p14="http://schemas.microsoft.com/office/powerpoint/2010/main" val="1667964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DDE46-C847-46D6-B593-F184D712AD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71" t="24428" r="15000" b="10198"/>
          <a:stretch/>
        </p:blipFill>
        <p:spPr>
          <a:xfrm>
            <a:off x="0" y="866240"/>
            <a:ext cx="4572000" cy="2249709"/>
          </a:xfrm>
          <a:prstGeom prst="rect">
            <a:avLst/>
          </a:prstGeom>
        </p:spPr>
      </p:pic>
      <p:cxnSp>
        <p:nvCxnSpPr>
          <p:cNvPr id="3" name="Straight Arrow Connector 2">
            <a:extLst>
              <a:ext uri="{FF2B5EF4-FFF2-40B4-BE49-F238E27FC236}">
                <a16:creationId xmlns:a16="http://schemas.microsoft.com/office/drawing/2014/main" id="{F9AD85F1-4D2B-488D-9FCB-B3CBADA4B5BB}"/>
              </a:ext>
            </a:extLst>
          </p:cNvPr>
          <p:cNvCxnSpPr>
            <a:cxnSpLocks/>
          </p:cNvCxnSpPr>
          <p:nvPr/>
        </p:nvCxnSpPr>
        <p:spPr>
          <a:xfrm flipV="1">
            <a:off x="244389" y="1134534"/>
            <a:ext cx="3972011" cy="13758"/>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264A66-01B0-4516-A571-5DF46C5AB03D}"/>
              </a:ext>
            </a:extLst>
          </p:cNvPr>
          <p:cNvSpPr txBox="1"/>
          <p:nvPr/>
        </p:nvSpPr>
        <p:spPr>
          <a:xfrm>
            <a:off x="1865852" y="778960"/>
            <a:ext cx="840295" cy="369332"/>
          </a:xfrm>
          <a:prstGeom prst="rect">
            <a:avLst/>
          </a:prstGeom>
          <a:noFill/>
        </p:spPr>
        <p:txBody>
          <a:bodyPr wrap="none" rtlCol="0">
            <a:spAutoFit/>
          </a:bodyPr>
          <a:lstStyle/>
          <a:p>
            <a:r>
              <a:rPr lang="en-US" altLang="zh-CN" dirty="0">
                <a:solidFill>
                  <a:srgbClr val="FFFF00"/>
                </a:solidFill>
              </a:rPr>
              <a:t>66 mm</a:t>
            </a:r>
            <a:endParaRPr lang="zh-CN" altLang="en-US" dirty="0">
              <a:solidFill>
                <a:srgbClr val="FFFF00"/>
              </a:solidFill>
            </a:endParaRPr>
          </a:p>
        </p:txBody>
      </p:sp>
      <p:pic>
        <p:nvPicPr>
          <p:cNvPr id="7" name="Picture 6">
            <a:extLst>
              <a:ext uri="{FF2B5EF4-FFF2-40B4-BE49-F238E27FC236}">
                <a16:creationId xmlns:a16="http://schemas.microsoft.com/office/drawing/2014/main" id="{D788AD88-393B-43BB-B790-75675B4FCF91}"/>
              </a:ext>
            </a:extLst>
          </p:cNvPr>
          <p:cNvPicPr>
            <a:picLocks noChangeAspect="1"/>
          </p:cNvPicPr>
          <p:nvPr/>
        </p:nvPicPr>
        <p:blipFill>
          <a:blip r:embed="rId3"/>
          <a:stretch>
            <a:fillRect/>
          </a:stretch>
        </p:blipFill>
        <p:spPr>
          <a:xfrm>
            <a:off x="4610100" y="0"/>
            <a:ext cx="4533900" cy="3857625"/>
          </a:xfrm>
          <a:prstGeom prst="rect">
            <a:avLst/>
          </a:prstGeom>
        </p:spPr>
      </p:pic>
      <p:cxnSp>
        <p:nvCxnSpPr>
          <p:cNvPr id="11" name="Straight Arrow Connector 10">
            <a:extLst>
              <a:ext uri="{FF2B5EF4-FFF2-40B4-BE49-F238E27FC236}">
                <a16:creationId xmlns:a16="http://schemas.microsoft.com/office/drawing/2014/main" id="{0F42CA4A-AB8D-4909-AAB2-8A1945D8E42A}"/>
              </a:ext>
            </a:extLst>
          </p:cNvPr>
          <p:cNvCxnSpPr>
            <a:cxnSpLocks/>
          </p:cNvCxnSpPr>
          <p:nvPr/>
        </p:nvCxnSpPr>
        <p:spPr>
          <a:xfrm flipV="1">
            <a:off x="5747248" y="3776133"/>
            <a:ext cx="2253752" cy="88814"/>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DFBE33-CD82-4043-8C74-C2C327A7C558}"/>
              </a:ext>
            </a:extLst>
          </p:cNvPr>
          <p:cNvSpPr txBox="1"/>
          <p:nvPr/>
        </p:nvSpPr>
        <p:spPr>
          <a:xfrm>
            <a:off x="6364202" y="3857625"/>
            <a:ext cx="1015021" cy="369332"/>
          </a:xfrm>
          <a:prstGeom prst="rect">
            <a:avLst/>
          </a:prstGeom>
          <a:noFill/>
        </p:spPr>
        <p:txBody>
          <a:bodyPr wrap="none" rtlCol="0">
            <a:spAutoFit/>
          </a:bodyPr>
          <a:lstStyle/>
          <a:p>
            <a:r>
              <a:rPr lang="en-US" altLang="zh-CN" dirty="0">
                <a:solidFill>
                  <a:srgbClr val="0000FF"/>
                </a:solidFill>
              </a:rPr>
              <a:t>50.8 mm</a:t>
            </a:r>
            <a:endParaRPr lang="zh-CN" altLang="en-US" dirty="0">
              <a:solidFill>
                <a:srgbClr val="0000FF"/>
              </a:solidFill>
            </a:endParaRPr>
          </a:p>
        </p:txBody>
      </p:sp>
      <p:sp>
        <p:nvSpPr>
          <p:cNvPr id="13" name="TextBox 12">
            <a:extLst>
              <a:ext uri="{FF2B5EF4-FFF2-40B4-BE49-F238E27FC236}">
                <a16:creationId xmlns:a16="http://schemas.microsoft.com/office/drawing/2014/main" id="{054EFC71-0194-44DC-98DA-2F84EC466153}"/>
              </a:ext>
            </a:extLst>
          </p:cNvPr>
          <p:cNvSpPr txBox="1"/>
          <p:nvPr/>
        </p:nvSpPr>
        <p:spPr>
          <a:xfrm>
            <a:off x="1290842" y="3335291"/>
            <a:ext cx="1792607" cy="369332"/>
          </a:xfrm>
          <a:prstGeom prst="rect">
            <a:avLst/>
          </a:prstGeom>
          <a:noFill/>
        </p:spPr>
        <p:txBody>
          <a:bodyPr wrap="none" rtlCol="0">
            <a:spAutoFit/>
          </a:bodyPr>
          <a:lstStyle/>
          <a:p>
            <a:r>
              <a:rPr lang="en-US" altLang="zh-CN" dirty="0"/>
              <a:t>Detector adapter</a:t>
            </a:r>
            <a:endParaRPr lang="zh-CN" altLang="en-US" dirty="0"/>
          </a:p>
        </p:txBody>
      </p:sp>
      <p:sp>
        <p:nvSpPr>
          <p:cNvPr id="16" name="TextBox 15">
            <a:extLst>
              <a:ext uri="{FF2B5EF4-FFF2-40B4-BE49-F238E27FC236}">
                <a16:creationId xmlns:a16="http://schemas.microsoft.com/office/drawing/2014/main" id="{700F2163-26A8-4EAC-9C81-E00896D82F67}"/>
              </a:ext>
            </a:extLst>
          </p:cNvPr>
          <p:cNvSpPr txBox="1"/>
          <p:nvPr/>
        </p:nvSpPr>
        <p:spPr>
          <a:xfrm>
            <a:off x="6030007" y="4308449"/>
            <a:ext cx="1683410" cy="369332"/>
          </a:xfrm>
          <a:prstGeom prst="rect">
            <a:avLst/>
          </a:prstGeom>
          <a:noFill/>
        </p:spPr>
        <p:txBody>
          <a:bodyPr wrap="none" rtlCol="0">
            <a:spAutoFit/>
          </a:bodyPr>
          <a:lstStyle/>
          <a:p>
            <a:r>
              <a:rPr lang="en-US" altLang="zh-CN" dirty="0"/>
              <a:t>Detector mount</a:t>
            </a:r>
            <a:endParaRPr lang="zh-CN" altLang="en-US" dirty="0"/>
          </a:p>
        </p:txBody>
      </p:sp>
      <p:sp>
        <p:nvSpPr>
          <p:cNvPr id="12" name="TextBox 11">
            <a:extLst>
              <a:ext uri="{FF2B5EF4-FFF2-40B4-BE49-F238E27FC236}">
                <a16:creationId xmlns:a16="http://schemas.microsoft.com/office/drawing/2014/main" id="{23D6C644-9597-47EB-B5EF-A5F762B82BC7}"/>
              </a:ext>
            </a:extLst>
          </p:cNvPr>
          <p:cNvSpPr txBox="1"/>
          <p:nvPr/>
        </p:nvSpPr>
        <p:spPr>
          <a:xfrm>
            <a:off x="-1" y="4125919"/>
            <a:ext cx="5020733" cy="1754326"/>
          </a:xfrm>
          <a:prstGeom prst="rect">
            <a:avLst/>
          </a:prstGeom>
          <a:noFill/>
        </p:spPr>
        <p:txBody>
          <a:bodyPr wrap="square" rtlCol="0">
            <a:spAutoFit/>
          </a:bodyPr>
          <a:lstStyle/>
          <a:p>
            <a:r>
              <a:rPr lang="en-US" altLang="zh-CN" dirty="0">
                <a:solidFill>
                  <a:srgbClr val="0000FF"/>
                </a:solidFill>
              </a:rPr>
              <a:t>Hi Craig,</a:t>
            </a:r>
          </a:p>
          <a:p>
            <a:pPr algn="just"/>
            <a:r>
              <a:rPr lang="en-US" altLang="zh-CN" dirty="0">
                <a:solidFill>
                  <a:srgbClr val="0000FF"/>
                </a:solidFill>
              </a:rPr>
              <a:t>Here is the Detector adapter designed by Mesytec Company. They don't provide the dimensions so I manually measured the dimensions and found it may interfere with the detector mount when connecting to the detector.</a:t>
            </a:r>
            <a:endParaRPr lang="zh-CN" altLang="en-US" dirty="0">
              <a:solidFill>
                <a:srgbClr val="0000FF"/>
              </a:solidFill>
            </a:endParaRPr>
          </a:p>
        </p:txBody>
      </p:sp>
    </p:spTree>
    <p:extLst>
      <p:ext uri="{BB962C8B-B14F-4D97-AF65-F5344CB8AC3E}">
        <p14:creationId xmlns:p14="http://schemas.microsoft.com/office/powerpoint/2010/main" val="353682650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01972F-5ED5-4BF9-9CF2-4533329E6215}"/>
              </a:ext>
            </a:extLst>
          </p:cNvPr>
          <p:cNvSpPr txBox="1"/>
          <p:nvPr/>
        </p:nvSpPr>
        <p:spPr>
          <a:xfrm>
            <a:off x="0" y="0"/>
            <a:ext cx="9144000" cy="5450851"/>
          </a:xfrm>
          <a:prstGeom prst="rect">
            <a:avLst/>
          </a:prstGeom>
          <a:noFill/>
        </p:spPr>
        <p:txBody>
          <a:bodyPr wrap="square">
            <a:spAutoFit/>
          </a:bodyPr>
          <a:lstStyle/>
          <a:p>
            <a:pPr>
              <a:lnSpc>
                <a:spcPct val="150000"/>
              </a:lnSpc>
            </a:pPr>
            <a:r>
              <a:rPr lang="en-US" altLang="zh-CN" dirty="0">
                <a:solidFill>
                  <a:srgbClr val="1F497D"/>
                </a:solidFill>
                <a:effectLst/>
                <a:latin typeface="Calibri" panose="020F0502020204030204" pitchFamily="34" charset="0"/>
                <a:ea typeface="MS PGothic" panose="020B0600070205080204" pitchFamily="34" charset="-128"/>
              </a:rPr>
              <a:t>I think it will make the paper more clear if you explicitly define your language regarding statistical significance in terms of standard deviations. Then there will be no ambiguity. </a:t>
            </a:r>
            <a:endParaRPr lang="zh-CN" altLang="zh-CN" dirty="0">
              <a:effectLst/>
              <a:latin typeface="Calibri" panose="020F0502020204030204" pitchFamily="34" charset="0"/>
              <a:ea typeface="MS PGothic" panose="020B0600070205080204" pitchFamily="34" charset="-128"/>
            </a:endParaRPr>
          </a:p>
          <a:p>
            <a:pPr>
              <a:lnSpc>
                <a:spcPct val="150000"/>
              </a:lnSpc>
            </a:pPr>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pPr>
              <a:lnSpc>
                <a:spcPct val="150000"/>
              </a:lnSpc>
            </a:pPr>
            <a:r>
              <a:rPr lang="en-US" altLang="zh-CN" dirty="0">
                <a:solidFill>
                  <a:srgbClr val="1F497D"/>
                </a:solidFill>
                <a:effectLst/>
                <a:latin typeface="Calibri" panose="020F0502020204030204" pitchFamily="34" charset="0"/>
                <a:ea typeface="MS PGothic" panose="020B0600070205080204" pitchFamily="34" charset="-128"/>
              </a:rPr>
              <a:t>For the 5141-keV peak, I think the fit tells you if it is there or not. The fit says its significance is more than 3 standard deviations above zero, which is not completely insignificant. I agree that some of the counts might be from the 5/2+ state, so it is unclear if the excess is from the transition from the 6390-keV state and we shouldn’t use it for lifetime analysis of the 6390-keV state. </a:t>
            </a:r>
            <a:endParaRPr lang="zh-CN" altLang="zh-CN" dirty="0">
              <a:effectLst/>
              <a:latin typeface="Calibri" panose="020F0502020204030204" pitchFamily="34" charset="0"/>
              <a:ea typeface="MS PGothic" panose="020B0600070205080204" pitchFamily="34" charset="-128"/>
            </a:endParaRPr>
          </a:p>
          <a:p>
            <a:pPr>
              <a:lnSpc>
                <a:spcPct val="150000"/>
              </a:lnSpc>
            </a:pPr>
            <a:r>
              <a:rPr lang="en-US" altLang="zh-CN" dirty="0">
                <a:solidFill>
                  <a:srgbClr val="1F497D"/>
                </a:solidFill>
                <a:effectLst/>
                <a:latin typeface="Calibri" panose="020F0502020204030204" pitchFamily="34" charset="0"/>
                <a:ea typeface="MS PGothic" panose="020B0600070205080204" pitchFamily="34" charset="-128"/>
              </a:rPr>
              <a:t> </a:t>
            </a:r>
            <a:endParaRPr lang="zh-CN" altLang="zh-CN" dirty="0">
              <a:effectLst/>
              <a:latin typeface="Calibri" panose="020F0502020204030204" pitchFamily="34" charset="0"/>
              <a:ea typeface="MS PGothic" panose="020B0600070205080204" pitchFamily="34" charset="-128"/>
            </a:endParaRPr>
          </a:p>
          <a:p>
            <a:pPr>
              <a:lnSpc>
                <a:spcPct val="150000"/>
              </a:lnSpc>
            </a:pPr>
            <a:r>
              <a:rPr lang="en-US" altLang="zh-CN" dirty="0">
                <a:solidFill>
                  <a:srgbClr val="1F497D"/>
                </a:solidFill>
                <a:effectLst/>
                <a:latin typeface="Calibri" panose="020F0502020204030204" pitchFamily="34" charset="0"/>
                <a:ea typeface="MS PGothic" panose="020B0600070205080204" pitchFamily="34" charset="-128"/>
              </a:rPr>
              <a:t>For the 4156-keV peak, I think your arguments are good, but I think 3.6(16) is not inconsistent with 1.66(9).</a:t>
            </a:r>
          </a:p>
          <a:p>
            <a:pPr>
              <a:lnSpc>
                <a:spcPct val="150000"/>
              </a:lnSpc>
            </a:pPr>
            <a:endParaRPr lang="en-US" altLang="zh-CN" dirty="0">
              <a:solidFill>
                <a:srgbClr val="1F497D"/>
              </a:solidFill>
              <a:latin typeface="Calibri" panose="020F0502020204030204" pitchFamily="34" charset="0"/>
              <a:ea typeface="MS PGothic" panose="020B0600070205080204" pitchFamily="34" charset="-128"/>
            </a:endParaRPr>
          </a:p>
          <a:p>
            <a:pPr>
              <a:lnSpc>
                <a:spcPct val="150000"/>
              </a:lnSpc>
            </a:pPr>
            <a:r>
              <a:rPr lang="en-US" altLang="zh-CN" dirty="0">
                <a:solidFill>
                  <a:srgbClr val="1F497D"/>
                </a:solidFill>
                <a:effectLst/>
                <a:latin typeface="Calibri" panose="020F0502020204030204" pitchFamily="34" charset="0"/>
                <a:ea typeface="MS PGothic" panose="020B0600070205080204" pitchFamily="34" charset="-128"/>
              </a:rPr>
              <a:t>Chris</a:t>
            </a:r>
            <a:endParaRPr lang="zh-CN" altLang="zh-CN" dirty="0">
              <a:effectLst/>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32017990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87DB31-8652-44A7-B03F-3FA73289C450}"/>
              </a:ext>
            </a:extLst>
          </p:cNvPr>
          <p:cNvSpPr txBox="1"/>
          <p:nvPr/>
        </p:nvSpPr>
        <p:spPr>
          <a:xfrm>
            <a:off x="0" y="0"/>
            <a:ext cx="9144000" cy="7017306"/>
          </a:xfrm>
          <a:prstGeom prst="rect">
            <a:avLst/>
          </a:prstGeom>
          <a:noFill/>
        </p:spPr>
        <p:txBody>
          <a:bodyPr wrap="square">
            <a:spAutoFit/>
          </a:bodyPr>
          <a:lstStyle/>
          <a:p>
            <a:r>
              <a:rPr lang="en-US" altLang="zh-CN" sz="1800" dirty="0">
                <a:effectLst/>
                <a:latin typeface="Calibri" panose="020F0502020204030204" pitchFamily="34" charset="0"/>
                <a:ea typeface="宋体" panose="02010600030101010101" pitchFamily="2" charset="-122"/>
              </a:rPr>
              <a:t>Dear Barry,</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I wanted to touch base about our schedule for the first DSL2 experiment on 23Mg lifetimes.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(For others Cc’d, it is looking like the target implantations will happen in April, 2022, and the experiment will be scheduled sometime between October 3</a:t>
            </a:r>
            <a:r>
              <a:rPr lang="en-US" altLang="zh-CN" sz="1800" baseline="30000" dirty="0">
                <a:effectLst/>
                <a:latin typeface="Calibri" panose="020F0502020204030204" pitchFamily="34" charset="0"/>
                <a:ea typeface="宋体" panose="02010600030101010101" pitchFamily="2" charset="-122"/>
              </a:rPr>
              <a:t>rd</a:t>
            </a:r>
            <a:r>
              <a:rPr lang="en-US" altLang="zh-CN" sz="1800" dirty="0">
                <a:effectLst/>
                <a:latin typeface="Calibri" panose="020F0502020204030204" pitchFamily="34" charset="0"/>
                <a:ea typeface="宋体" panose="02010600030101010101" pitchFamily="2" charset="-122"/>
              </a:rPr>
              <a:t> and December 24</a:t>
            </a:r>
            <a:r>
              <a:rPr lang="en-US" altLang="zh-CN" sz="1800" baseline="30000" dirty="0">
                <a:effectLst/>
                <a:latin typeface="Calibri" panose="020F0502020204030204" pitchFamily="34" charset="0"/>
                <a:ea typeface="宋体" panose="02010600030101010101" pitchFamily="2" charset="-122"/>
              </a:rPr>
              <a:t>th</a:t>
            </a:r>
            <a:r>
              <a:rPr lang="en-US" altLang="zh-CN" sz="1800" dirty="0">
                <a:effectLst/>
                <a:latin typeface="Calibri" panose="020F0502020204030204" pitchFamily="34" charset="0"/>
                <a:ea typeface="宋体" panose="02010600030101010101" pitchFamily="2" charset="-122"/>
              </a:rPr>
              <a:t>, 2022.)</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As we’ve discussed it is unlikely that Lexie and I will be able to travel for the target implantation, but we’d like to help support the effort. For example, I’ve asked Lexie to develop a model for the transverse beam distribution that we could use to optimize the target implantations. If you have info on the anticipated beam properties and their ranges, we could incorporate those into the model. Have specific dates been assigned for the implantation? It might be nice to have a remote meeting beforehand.</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With the experiment running in Fall, Lexie and I will need to balance our academic responsibilities with the experiment and plan for a shorter trip. We were thinking it would be sensible to travel to TRIUMF in the summer to set up DSL2 and test it so that it is ready to go in Fall. That might make it more likely that Lijie could be there, too. If we do that, do you think it might be possible to leave DSL2 on the beamline until the experiment runs in Fall? We were thinking July or August since we had already blocked off our schedules for that time. Do you have constraints during that time?</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Best,</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effectLst/>
                <a:latin typeface="Calibri" panose="020F0502020204030204" pitchFamily="34" charset="0"/>
                <a:ea typeface="宋体" panose="02010600030101010101" pitchFamily="2" charset="-122"/>
              </a:rPr>
              <a:t>Chris</a:t>
            </a:r>
            <a:endParaRPr lang="zh-CN" altLang="zh-CN" sz="1800"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9448000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BACF9F-D676-4522-8C48-6EA2E209BF8A}"/>
              </a:ext>
            </a:extLst>
          </p:cNvPr>
          <p:cNvSpPr/>
          <p:nvPr/>
        </p:nvSpPr>
        <p:spPr>
          <a:xfrm>
            <a:off x="0" y="0"/>
            <a:ext cx="9144000" cy="6986528"/>
          </a:xfrm>
          <a:prstGeom prst="rect">
            <a:avLst/>
          </a:prstGeom>
        </p:spPr>
        <p:txBody>
          <a:bodyPr wrap="square">
            <a:spAutoFit/>
          </a:bodyPr>
          <a:lstStyle/>
          <a:p>
            <a:pPr>
              <a:spcAft>
                <a:spcPts val="0"/>
              </a:spcAft>
            </a:pPr>
            <a:r>
              <a:rPr lang="en-US" altLang="zh-CN" sz="1400" dirty="0">
                <a:latin typeface="Calibri" panose="020F0502020204030204" pitchFamily="34" charset="0"/>
              </a:rPr>
              <a:t>Hi Lexie,</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Great news: I just spoke on the phone with Barry and he has completed the 3He-Au target implantations at TRIUMF with the help of his student Cameron Angus and technician Peter </a:t>
            </a:r>
            <a:r>
              <a:rPr lang="en-US" altLang="zh-CN" sz="1400" dirty="0" err="1">
                <a:latin typeface="Calibri" panose="020F0502020204030204" pitchFamily="34" charset="0"/>
              </a:rPr>
              <a:t>Machule</a:t>
            </a:r>
            <a:r>
              <a:rPr lang="en-US" altLang="zh-CN" sz="1400" dirty="0">
                <a:latin typeface="Calibri" panose="020F0502020204030204" pitchFamily="34" charset="0"/>
              </a:rPr>
              <a:t>. Thanks again, Barry!</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They started on Tuesday and 4:30pm and finished Thursday at 1:00am and managed to implant 3 targets because Keerthi was able to increase the 3He current from 1.3 </a:t>
            </a:r>
            <a:r>
              <a:rPr lang="en-US" altLang="zh-CN" sz="1400" dirty="0" err="1">
                <a:latin typeface="Calibri" panose="020F0502020204030204" pitchFamily="34" charset="0"/>
              </a:rPr>
              <a:t>microAmps</a:t>
            </a:r>
            <a:r>
              <a:rPr lang="en-US" altLang="zh-CN" sz="1400" dirty="0">
                <a:latin typeface="Calibri" panose="020F0502020204030204" pitchFamily="34" charset="0"/>
              </a:rPr>
              <a:t> to 3.2 </a:t>
            </a:r>
            <a:r>
              <a:rPr lang="en-US" altLang="zh-CN" sz="1400" dirty="0" err="1">
                <a:latin typeface="Calibri" panose="020F0502020204030204" pitchFamily="34" charset="0"/>
              </a:rPr>
              <a:t>uA</a:t>
            </a:r>
            <a:r>
              <a:rPr lang="en-US" altLang="zh-CN" sz="1400" dirty="0">
                <a:latin typeface="Calibri" panose="020F0502020204030204" pitchFamily="34" charset="0"/>
              </a:rPr>
              <a:t>. Barry followed his modified version of your Mathematica notebook and implanted three spots 2.7mm apart on each of the three targets. Each spot has an integrated current of 4.25 </a:t>
            </a:r>
            <a:r>
              <a:rPr lang="en-US" altLang="zh-CN" sz="1400" dirty="0" err="1">
                <a:latin typeface="Calibri" panose="020F0502020204030204" pitchFamily="34" charset="0"/>
              </a:rPr>
              <a:t>uA</a:t>
            </a:r>
            <a:r>
              <a:rPr lang="en-US" altLang="zh-CN" sz="1400" dirty="0">
                <a:latin typeface="Calibri" panose="020F0502020204030204" pitchFamily="34" charset="0"/>
              </a:rPr>
              <a:t>*h based on readings of the target-ladder current. The current on the ladder was not suppressed (I can explain what that means later) and may not be completely accurate (the more accurate Faraday Cup upstream was reading higher </a:t>
            </a:r>
            <a:r>
              <a:rPr lang="en-US" altLang="zh-CN" sz="1400">
                <a:latin typeface="Calibri" panose="020F0502020204030204" pitchFamily="34" charset="0"/>
              </a:rPr>
              <a:t>values).</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Regarding potential contaminants, the pressure on an upstream gauge never exceeded 500 </a:t>
            </a:r>
            <a:r>
              <a:rPr lang="en-US" altLang="zh-CN" sz="1400" dirty="0" err="1">
                <a:latin typeface="Calibri" panose="020F0502020204030204" pitchFamily="34" charset="0"/>
              </a:rPr>
              <a:t>nTorr</a:t>
            </a:r>
            <a:r>
              <a:rPr lang="en-US" altLang="zh-CN" sz="1400" dirty="0">
                <a:latin typeface="Calibri" panose="020F0502020204030204" pitchFamily="34" charset="0"/>
              </a:rPr>
              <a:t>, which is good. The cooling shroud on the target got very cold, as low as -120degC, which is good. However, the target also got very cold (as low as -70degC) which is kind of bad because it could cause condensation on the target. However, the targets themselves wouldn’t have been as cold as the ladder because they are thin.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The lid is now off the Liquid Nitrogen container that cools the target shroud to allow it to evaporate and warm before venting the chamber. Barry will store the targets in the chamber for now. We could keep them in there until the experiment, or consider charactering them as we discussed. If we keep them in there then we would know the exact ladder positions corresponding to the implanted regions.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Barry’s main concerns would be condensation from the very low temperatures, and running blind on the beam tune such that we don’t have a measurement of the beam position or profile on the target.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Barry can correct or add to anything I wrote.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Please record this information, as it will be important later.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Thanks,</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 </a:t>
            </a:r>
            <a:endParaRPr lang="zh-CN" altLang="zh-CN" sz="1400" dirty="0">
              <a:latin typeface="Calibri" panose="020F0502020204030204" pitchFamily="34" charset="0"/>
            </a:endParaRPr>
          </a:p>
          <a:p>
            <a:pPr>
              <a:spcAft>
                <a:spcPts val="0"/>
              </a:spcAft>
            </a:pPr>
            <a:r>
              <a:rPr lang="en-US" altLang="zh-CN" sz="1400" dirty="0">
                <a:latin typeface="Calibri" panose="020F0502020204030204" pitchFamily="34" charset="0"/>
              </a:rPr>
              <a:t>Chris</a:t>
            </a:r>
            <a:endParaRPr lang="zh-CN" altLang="zh-CN" sz="1400" dirty="0">
              <a:latin typeface="Calibri" panose="020F0502020204030204" pitchFamily="34" charset="0"/>
            </a:endParaRPr>
          </a:p>
        </p:txBody>
      </p:sp>
    </p:spTree>
    <p:extLst>
      <p:ext uri="{BB962C8B-B14F-4D97-AF65-F5344CB8AC3E}">
        <p14:creationId xmlns:p14="http://schemas.microsoft.com/office/powerpoint/2010/main" val="304459584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362F5-F574-4053-B812-24C40A970483}"/>
              </a:ext>
            </a:extLst>
          </p:cNvPr>
          <p:cNvSpPr/>
          <p:nvPr/>
        </p:nvSpPr>
        <p:spPr>
          <a:xfrm>
            <a:off x="0" y="0"/>
            <a:ext cx="9144000" cy="7232749"/>
          </a:xfrm>
          <a:prstGeom prst="rect">
            <a:avLst/>
          </a:prstGeom>
        </p:spPr>
        <p:txBody>
          <a:bodyPr wrap="square">
            <a:spAutoFit/>
          </a:bodyPr>
          <a:lstStyle/>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Hi Lijie,</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I am actually in the process of figuring out where I'll be using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GRSISort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right now. I'll let you know once I know. Currently when I try to use it on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fishtank</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I get an error message saying I need to update the version of ROOT used, which is doable, but I figured I'd only worry about updating ROOT on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fishtank</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if I learn that's where I'll be using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GRSISort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I just looked through what's in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GRSIData</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and as far as I can tell, at least most of it is in what we have on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fishtank</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it's just all spread out. In some cases we have more than what's in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GRSIData</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like in the "libraries" and "include" folders, although some of the folders on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github</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have been updated within the last month so it's possible we don't have the newest versions of everything.</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So far I've been trying to orient myself with what's in the files we have against the "wiki" on the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GRSISort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github</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and I think I have a better feel for what's going on. It also looks to me like in our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DSLOffline</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routine, the hits for the delta E detector came from the </a:t>
            </a:r>
            <a:r>
              <a:rPr lang="en-US" altLang="zh-CN" sz="1600" b="1"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PacesHit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class, and those for the E detector came from the </a:t>
            </a:r>
            <a:r>
              <a:rPr lang="en-US" altLang="zh-CN" sz="1600" b="1"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SceptarHit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class. Right now I'm in the process of writing up an email to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Vinzenz</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to ask about how we'd add more channels, essentially, to the delta E detector. It feels like if I'm right about us having previously used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PacesHit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for the delta E detector, I should be able to fairly easily modify that info so there are more channels. I'll send that email shortly and let you know what I learn there as well. </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I found that this thread ( </a:t>
            </a:r>
            <a:r>
              <a:rPr lang="en-US" altLang="zh-CN" sz="16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hlinkClick r:id="rId2"/>
              </a:rPr>
              <a:t>https://bytemeta.vip/repo/GRIFFINCollaboration/GRSISort/issues/1168</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 in which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Vinzenz</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and Ryan Dunlop answer a user's questions about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GRSISort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and the section about </a:t>
            </a:r>
            <a:r>
              <a:rPr lang="en-US" altLang="zh-CN" sz="16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GRSISort</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(3.2) in Ryan Dunlop's thesis ( </a:t>
            </a:r>
            <a:r>
              <a:rPr lang="en-US" altLang="zh-CN" sz="16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hlinkClick r:id="rId3"/>
              </a:rPr>
              <a:t>https://inspirehep.net/files/0740753cef85409e4d4f2b65555171df</a:t>
            </a: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 were helpful to me in starting to understand more. </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Thanks for reaching out, and I hope you're doing well as well!</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a:p>
            <a:pPr>
              <a:spcAft>
                <a:spcPts val="0"/>
              </a:spcAft>
            </a:pPr>
            <a:b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br>
            <a:r>
              <a:rPr lang="en-US" altLang="zh-CN" sz="1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Lexie</a:t>
            </a:r>
            <a:endParaRPr lang="zh-CN" altLang="zh-CN" sz="1600" dirty="0">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75942708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2416CD-0DD8-4620-9271-DA311BB94988}"/>
              </a:ext>
            </a:extLst>
          </p:cNvPr>
          <p:cNvSpPr/>
          <p:nvPr/>
        </p:nvSpPr>
        <p:spPr>
          <a:xfrm>
            <a:off x="0" y="0"/>
            <a:ext cx="6764288" cy="4524315"/>
          </a:xfrm>
          <a:prstGeom prst="rect">
            <a:avLst/>
          </a:prstGeom>
        </p:spPr>
        <p:txBody>
          <a:bodyPr wrap="none">
            <a:spAutoFit/>
          </a:bodyPr>
          <a:lstStyle/>
          <a:p>
            <a:r>
              <a:rPr lang="en-US" altLang="zh-CN" dirty="0">
                <a:latin typeface="Cambria" panose="02040503050406030204" pitchFamily="18" charset="0"/>
                <a:ea typeface="Cambria" panose="02040503050406030204" pitchFamily="18" charset="0"/>
              </a:rPr>
              <a:t>cd </a:t>
            </a:r>
            <a:r>
              <a:rPr lang="zh-CN" altLang="en-US" dirty="0">
                <a:latin typeface="Cambria" panose="02040503050406030204" pitchFamily="18" charset="0"/>
              </a:rPr>
              <a:t>/home/sun/app/GRSISort</a:t>
            </a:r>
            <a:endParaRPr lang="en-US" altLang="zh-CN" dirty="0">
              <a:latin typeface="Cambria" panose="02040503050406030204" pitchFamily="18" charset="0"/>
              <a:ea typeface="Cambria" panose="02040503050406030204" pitchFamily="18" charset="0"/>
            </a:endParaRPr>
          </a:p>
          <a:p>
            <a:r>
              <a:rPr lang="en-US" altLang="zh-CN" dirty="0" err="1">
                <a:latin typeface="Cambria" panose="02040503050406030204" pitchFamily="18" charset="0"/>
                <a:ea typeface="Cambria" panose="02040503050406030204" pitchFamily="18" charset="0"/>
              </a:rPr>
              <a:t>geany</a:t>
            </a:r>
            <a:r>
              <a:rPr lang="en-US" altLang="zh-CN" dirty="0">
                <a:latin typeface="Cambria" panose="02040503050406030204" pitchFamily="18" charset="0"/>
                <a:ea typeface="Cambria" panose="02040503050406030204" pitchFamily="18" charset="0"/>
              </a:rPr>
              <a:t> ~/.</a:t>
            </a:r>
            <a:r>
              <a:rPr lang="en-US" altLang="zh-CN" dirty="0" err="1">
                <a:latin typeface="Cambria" panose="02040503050406030204" pitchFamily="18" charset="0"/>
                <a:ea typeface="Cambria" panose="02040503050406030204" pitchFamily="18" charset="0"/>
              </a:rPr>
              <a:t>bashrc</a:t>
            </a:r>
            <a:endParaRPr lang="en-US" altLang="zh-CN" dirty="0">
              <a:latin typeface="Cambria" panose="02040503050406030204" pitchFamily="18" charset="0"/>
              <a:ea typeface="Cambria" panose="02040503050406030204" pitchFamily="18" charset="0"/>
            </a:endParaRPr>
          </a:p>
          <a:p>
            <a:r>
              <a:rPr lang="en-US" altLang="zh-CN" dirty="0">
                <a:latin typeface="Cambria" panose="02040503050406030204" pitchFamily="18" charset="0"/>
                <a:ea typeface="Cambria" panose="02040503050406030204" pitchFamily="18" charset="0"/>
              </a:rPr>
              <a:t>source /home/sun/app/GRSISort/thisgrsi.sh</a:t>
            </a:r>
          </a:p>
          <a:p>
            <a:r>
              <a:rPr lang="en-US" altLang="zh-CN" dirty="0">
                <a:latin typeface="Cambria" panose="02040503050406030204" pitchFamily="18" charset="0"/>
                <a:ea typeface="Cambria" panose="02040503050406030204" pitchFamily="18" charset="0"/>
              </a:rPr>
              <a:t>echo $GRSISYS</a:t>
            </a:r>
          </a:p>
          <a:p>
            <a:endParaRPr lang="en-US" altLang="zh-CN" dirty="0">
              <a:latin typeface="Cambria" panose="02040503050406030204" pitchFamily="18" charset="0"/>
              <a:ea typeface="Cambria" panose="02040503050406030204" pitchFamily="18" charset="0"/>
            </a:endParaRPr>
          </a:p>
          <a:p>
            <a:r>
              <a:rPr lang="en-US" altLang="zh-CN" dirty="0">
                <a:latin typeface="Cambria" panose="02040503050406030204" pitchFamily="18" charset="0"/>
                <a:ea typeface="Cambria" panose="02040503050406030204" pitchFamily="18" charset="0"/>
              </a:rPr>
              <a:t>cd </a:t>
            </a:r>
            <a:r>
              <a:rPr lang="zh-CN" altLang="en-US" dirty="0">
                <a:latin typeface="Cambria" panose="02040503050406030204" pitchFamily="18" charset="0"/>
              </a:rPr>
              <a:t>/home/sun/app/GRSISort</a:t>
            </a:r>
            <a:endParaRPr lang="en-US" altLang="zh-CN" dirty="0">
              <a:latin typeface="Cambria" panose="02040503050406030204" pitchFamily="18" charset="0"/>
              <a:ea typeface="Cambria" panose="02040503050406030204" pitchFamily="18" charset="0"/>
            </a:endParaRPr>
          </a:p>
          <a:p>
            <a:r>
              <a:rPr lang="en-US" altLang="zh-CN" dirty="0" err="1">
                <a:latin typeface="Cambria" panose="02040503050406030204" pitchFamily="18" charset="0"/>
                <a:ea typeface="Cambria" panose="02040503050406030204" pitchFamily="18" charset="0"/>
              </a:rPr>
              <a:t>geany</a:t>
            </a:r>
            <a:r>
              <a:rPr lang="en-US" altLang="zh-CN" dirty="0">
                <a:latin typeface="Cambria" panose="02040503050406030204" pitchFamily="18" charset="0"/>
                <a:ea typeface="Cambria" panose="02040503050406030204" pitchFamily="18" charset="0"/>
              </a:rPr>
              <a:t> .</a:t>
            </a:r>
            <a:r>
              <a:rPr lang="en-US" altLang="zh-CN" dirty="0" err="1">
                <a:latin typeface="Cambria" panose="02040503050406030204" pitchFamily="18" charset="0"/>
                <a:ea typeface="Cambria" panose="02040503050406030204" pitchFamily="18" charset="0"/>
              </a:rPr>
              <a:t>grsirc</a:t>
            </a:r>
            <a:endParaRPr lang="en-US" altLang="zh-CN" dirty="0">
              <a:latin typeface="Cambria" panose="02040503050406030204" pitchFamily="18" charset="0"/>
              <a:ea typeface="Cambria" panose="02040503050406030204" pitchFamily="18" charset="0"/>
            </a:endParaRPr>
          </a:p>
          <a:p>
            <a:r>
              <a:rPr lang="en-US" altLang="zh-CN" dirty="0">
                <a:latin typeface="Cambria" panose="02040503050406030204" pitchFamily="18" charset="0"/>
                <a:ea typeface="Cambria" panose="02040503050406030204" pitchFamily="18" charset="0"/>
              </a:rPr>
              <a:t>Add </a:t>
            </a:r>
            <a:r>
              <a:rPr lang="en-US" altLang="zh-CN" dirty="0" err="1">
                <a:latin typeface="Cambria" panose="02040503050406030204" pitchFamily="18" charset="0"/>
                <a:ea typeface="Cambria" panose="02040503050406030204" pitchFamily="18" charset="0"/>
              </a:rPr>
              <a:t>GRSI.ParserLibrary</a:t>
            </a:r>
            <a:r>
              <a:rPr lang="en-US" altLang="zh-CN" dirty="0">
                <a:latin typeface="Cambria" panose="02040503050406030204" pitchFamily="18" charset="0"/>
                <a:ea typeface="Cambria" panose="02040503050406030204" pitchFamily="18" charset="0"/>
              </a:rPr>
              <a:t>: $(GRSISYS)/GRSIData/lib/libGRSIData.so</a:t>
            </a:r>
          </a:p>
          <a:p>
            <a:r>
              <a:rPr lang="en-US" altLang="zh-CN" dirty="0">
                <a:latin typeface="Cambria" panose="02040503050406030204" pitchFamily="18" charset="0"/>
                <a:ea typeface="Cambria" panose="02040503050406030204" pitchFamily="18" charset="0"/>
              </a:rPr>
              <a:t>make</a:t>
            </a:r>
          </a:p>
          <a:p>
            <a:r>
              <a:rPr lang="en-US" altLang="zh-CN" dirty="0">
                <a:latin typeface="Cambria" panose="02040503050406030204" pitchFamily="18" charset="0"/>
                <a:ea typeface="Cambria" panose="02040503050406030204" pitchFamily="18" charset="0"/>
              </a:rPr>
              <a:t>cd /home/sun/app/</a:t>
            </a:r>
            <a:r>
              <a:rPr lang="en-US" altLang="zh-CN" dirty="0" err="1">
                <a:latin typeface="Cambria" panose="02040503050406030204" pitchFamily="18" charset="0"/>
                <a:ea typeface="Cambria" panose="02040503050406030204" pitchFamily="18" charset="0"/>
              </a:rPr>
              <a:t>GRSIsort</a:t>
            </a:r>
            <a:r>
              <a:rPr lang="en-US" altLang="zh-CN" dirty="0">
                <a:latin typeface="Cambria" panose="02040503050406030204" pitchFamily="18" charset="0"/>
                <a:ea typeface="Cambria" panose="02040503050406030204" pitchFamily="18" charset="0"/>
              </a:rPr>
              <a:t>/</a:t>
            </a:r>
            <a:r>
              <a:rPr lang="en-US" altLang="zh-CN" dirty="0" err="1">
                <a:latin typeface="Cambria" panose="02040503050406030204" pitchFamily="18" charset="0"/>
                <a:ea typeface="Cambria" panose="02040503050406030204" pitchFamily="18" charset="0"/>
              </a:rPr>
              <a:t>GRSIData</a:t>
            </a:r>
            <a:endParaRPr lang="en-US" altLang="zh-CN" dirty="0">
              <a:latin typeface="Cambria" panose="02040503050406030204" pitchFamily="18" charset="0"/>
              <a:ea typeface="Cambria" panose="02040503050406030204" pitchFamily="18" charset="0"/>
            </a:endParaRPr>
          </a:p>
          <a:p>
            <a:r>
              <a:rPr lang="en-US" altLang="zh-CN" dirty="0">
                <a:latin typeface="Cambria" panose="02040503050406030204" pitchFamily="18" charset="0"/>
                <a:ea typeface="Cambria" panose="02040503050406030204" pitchFamily="18" charset="0"/>
              </a:rPr>
              <a:t>make</a:t>
            </a:r>
          </a:p>
          <a:p>
            <a:r>
              <a:rPr lang="en-US" altLang="zh-CN" dirty="0">
                <a:latin typeface="Cambria" panose="02040503050406030204" pitchFamily="18" charset="0"/>
                <a:ea typeface="Cambria" panose="02040503050406030204" pitchFamily="18" charset="0"/>
              </a:rPr>
              <a:t>cd ..</a:t>
            </a:r>
          </a:p>
          <a:p>
            <a:r>
              <a:rPr lang="en-US" altLang="zh-CN" dirty="0">
                <a:latin typeface="Cambria" panose="02040503050406030204" pitchFamily="18" charset="0"/>
                <a:ea typeface="Cambria" panose="02040503050406030204" pitchFamily="18" charset="0"/>
              </a:rPr>
              <a:t>make</a:t>
            </a:r>
          </a:p>
          <a:p>
            <a:r>
              <a:rPr lang="en-US" altLang="zh-CN" dirty="0">
                <a:latin typeface="Cambria" panose="02040503050406030204" pitchFamily="18" charset="0"/>
                <a:ea typeface="Cambria" panose="02040503050406030204" pitchFamily="18" charset="0"/>
              </a:rPr>
              <a:t>cd /home/sun/app/</a:t>
            </a:r>
            <a:r>
              <a:rPr lang="en-US" altLang="zh-CN" dirty="0" err="1">
                <a:latin typeface="Cambria" panose="02040503050406030204" pitchFamily="18" charset="0"/>
                <a:ea typeface="Cambria" panose="02040503050406030204" pitchFamily="18" charset="0"/>
              </a:rPr>
              <a:t>GRSIsort</a:t>
            </a:r>
            <a:r>
              <a:rPr lang="en-US" altLang="zh-CN" dirty="0">
                <a:latin typeface="Cambria" panose="02040503050406030204" pitchFamily="18" charset="0"/>
                <a:ea typeface="Cambria" panose="02040503050406030204" pitchFamily="18" charset="0"/>
              </a:rPr>
              <a:t>/</a:t>
            </a:r>
            <a:r>
              <a:rPr lang="en-US" altLang="zh-CN" dirty="0" err="1">
                <a:latin typeface="Cambria" panose="02040503050406030204" pitchFamily="18" charset="0"/>
                <a:ea typeface="Cambria" panose="02040503050406030204" pitchFamily="18" charset="0"/>
              </a:rPr>
              <a:t>GRSIData</a:t>
            </a:r>
            <a:endParaRPr lang="en-US" altLang="zh-CN" dirty="0">
              <a:latin typeface="Cambria" panose="02040503050406030204" pitchFamily="18" charset="0"/>
              <a:ea typeface="Cambria" panose="02040503050406030204" pitchFamily="18" charset="0"/>
            </a:endParaRPr>
          </a:p>
          <a:p>
            <a:r>
              <a:rPr lang="en-US" altLang="zh-CN" dirty="0">
                <a:latin typeface="Cambria" panose="02040503050406030204" pitchFamily="18" charset="0"/>
                <a:ea typeface="Cambria" panose="02040503050406030204" pitchFamily="18" charset="0"/>
              </a:rPr>
              <a:t>make</a:t>
            </a:r>
          </a:p>
          <a:p>
            <a:r>
              <a:rPr lang="en-US" altLang="zh-CN" dirty="0">
                <a:latin typeface="Cambria" panose="02040503050406030204" pitchFamily="18" charset="0"/>
                <a:ea typeface="Cambria" panose="02040503050406030204" pitchFamily="18" charset="0"/>
              </a:rPr>
              <a:t>Try compiling Sort again if Data make shows errors, and vice versa.</a:t>
            </a:r>
          </a:p>
        </p:txBody>
      </p:sp>
    </p:spTree>
    <p:extLst>
      <p:ext uri="{BB962C8B-B14F-4D97-AF65-F5344CB8AC3E}">
        <p14:creationId xmlns:p14="http://schemas.microsoft.com/office/powerpoint/2010/main" val="179275949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13C48-10A5-4454-97A2-AB51C750D709}"/>
              </a:ext>
            </a:extLst>
          </p:cNvPr>
          <p:cNvPicPr>
            <a:picLocks noChangeAspect="1"/>
          </p:cNvPicPr>
          <p:nvPr/>
        </p:nvPicPr>
        <p:blipFill>
          <a:blip r:embed="rId2"/>
          <a:stretch>
            <a:fillRect/>
          </a:stretch>
        </p:blipFill>
        <p:spPr>
          <a:xfrm>
            <a:off x="103118" y="535471"/>
            <a:ext cx="5860360" cy="3763971"/>
          </a:xfrm>
          <a:prstGeom prst="rect">
            <a:avLst/>
          </a:prstGeom>
        </p:spPr>
      </p:pic>
      <p:sp>
        <p:nvSpPr>
          <p:cNvPr id="3" name="TextBox 2">
            <a:extLst>
              <a:ext uri="{FF2B5EF4-FFF2-40B4-BE49-F238E27FC236}">
                <a16:creationId xmlns:a16="http://schemas.microsoft.com/office/drawing/2014/main" id="{01DBFC71-C386-4BEB-B9CF-B4E92CED9A75}"/>
              </a:ext>
            </a:extLst>
          </p:cNvPr>
          <p:cNvSpPr txBox="1"/>
          <p:nvPr/>
        </p:nvSpPr>
        <p:spPr>
          <a:xfrm>
            <a:off x="0" y="60121"/>
            <a:ext cx="881203" cy="369332"/>
          </a:xfrm>
          <a:prstGeom prst="rect">
            <a:avLst/>
          </a:prstGeom>
          <a:noFill/>
        </p:spPr>
        <p:txBody>
          <a:bodyPr wrap="none" rtlCol="0">
            <a:spAutoFit/>
          </a:bodyPr>
          <a:lstStyle/>
          <a:p>
            <a:r>
              <a:rPr lang="en-US" altLang="zh-CN" dirty="0" err="1"/>
              <a:t>grsisort</a:t>
            </a:r>
            <a:endParaRPr lang="zh-CN" altLang="en-US" dirty="0"/>
          </a:p>
        </p:txBody>
      </p:sp>
      <p:pic>
        <p:nvPicPr>
          <p:cNvPr id="4" name="Picture 3">
            <a:extLst>
              <a:ext uri="{FF2B5EF4-FFF2-40B4-BE49-F238E27FC236}">
                <a16:creationId xmlns:a16="http://schemas.microsoft.com/office/drawing/2014/main" id="{0F5D1414-7C38-4354-985E-46077B09D75D}"/>
              </a:ext>
            </a:extLst>
          </p:cNvPr>
          <p:cNvPicPr>
            <a:picLocks noChangeAspect="1"/>
          </p:cNvPicPr>
          <p:nvPr/>
        </p:nvPicPr>
        <p:blipFill>
          <a:blip r:embed="rId3"/>
          <a:stretch>
            <a:fillRect/>
          </a:stretch>
        </p:blipFill>
        <p:spPr>
          <a:xfrm>
            <a:off x="73715" y="4330904"/>
            <a:ext cx="8734425" cy="2466975"/>
          </a:xfrm>
          <a:prstGeom prst="rect">
            <a:avLst/>
          </a:prstGeom>
        </p:spPr>
      </p:pic>
    </p:spTree>
    <p:extLst>
      <p:ext uri="{BB962C8B-B14F-4D97-AF65-F5344CB8AC3E}">
        <p14:creationId xmlns:p14="http://schemas.microsoft.com/office/powerpoint/2010/main" val="268329583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17A7B-5AE4-4453-8DB1-79E0A8F4F8BE}"/>
              </a:ext>
            </a:extLst>
          </p:cNvPr>
          <p:cNvPicPr>
            <a:picLocks noChangeAspect="1"/>
          </p:cNvPicPr>
          <p:nvPr/>
        </p:nvPicPr>
        <p:blipFill>
          <a:blip r:embed="rId2"/>
          <a:stretch>
            <a:fillRect/>
          </a:stretch>
        </p:blipFill>
        <p:spPr>
          <a:xfrm>
            <a:off x="0" y="2609851"/>
            <a:ext cx="6438900" cy="2114550"/>
          </a:xfrm>
          <a:prstGeom prst="rect">
            <a:avLst/>
          </a:prstGeom>
        </p:spPr>
      </p:pic>
      <p:pic>
        <p:nvPicPr>
          <p:cNvPr id="3" name="Picture 2">
            <a:extLst>
              <a:ext uri="{FF2B5EF4-FFF2-40B4-BE49-F238E27FC236}">
                <a16:creationId xmlns:a16="http://schemas.microsoft.com/office/drawing/2014/main" id="{099A7AD0-25D1-4A33-B8D6-27CFFE4371FE}"/>
              </a:ext>
            </a:extLst>
          </p:cNvPr>
          <p:cNvPicPr>
            <a:picLocks noChangeAspect="1"/>
          </p:cNvPicPr>
          <p:nvPr/>
        </p:nvPicPr>
        <p:blipFill>
          <a:blip r:embed="rId3"/>
          <a:stretch>
            <a:fillRect/>
          </a:stretch>
        </p:blipFill>
        <p:spPr>
          <a:xfrm>
            <a:off x="1800225" y="2609851"/>
            <a:ext cx="7343775" cy="4133850"/>
          </a:xfrm>
          <a:prstGeom prst="rect">
            <a:avLst/>
          </a:prstGeom>
        </p:spPr>
      </p:pic>
    </p:spTree>
    <p:extLst>
      <p:ext uri="{BB962C8B-B14F-4D97-AF65-F5344CB8AC3E}">
        <p14:creationId xmlns:p14="http://schemas.microsoft.com/office/powerpoint/2010/main" val="349081395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F3E71-1C9B-4146-85B6-87F369909F42}"/>
              </a:ext>
            </a:extLst>
          </p:cNvPr>
          <p:cNvPicPr>
            <a:picLocks noChangeAspect="1"/>
          </p:cNvPicPr>
          <p:nvPr/>
        </p:nvPicPr>
        <p:blipFill>
          <a:blip r:embed="rId2"/>
          <a:stretch>
            <a:fillRect/>
          </a:stretch>
        </p:blipFill>
        <p:spPr>
          <a:xfrm>
            <a:off x="0" y="1343025"/>
            <a:ext cx="8420100" cy="5514975"/>
          </a:xfrm>
          <a:prstGeom prst="rect">
            <a:avLst/>
          </a:prstGeom>
        </p:spPr>
      </p:pic>
      <p:sp>
        <p:nvSpPr>
          <p:cNvPr id="3" name="TextBox 2">
            <a:extLst>
              <a:ext uri="{FF2B5EF4-FFF2-40B4-BE49-F238E27FC236}">
                <a16:creationId xmlns:a16="http://schemas.microsoft.com/office/drawing/2014/main" id="{646FD4A2-61D1-4228-B5A6-D99108A2F107}"/>
              </a:ext>
            </a:extLst>
          </p:cNvPr>
          <p:cNvSpPr txBox="1"/>
          <p:nvPr/>
        </p:nvSpPr>
        <p:spPr>
          <a:xfrm>
            <a:off x="0" y="0"/>
            <a:ext cx="3315459" cy="646331"/>
          </a:xfrm>
          <a:prstGeom prst="rect">
            <a:avLst/>
          </a:prstGeom>
          <a:noFill/>
        </p:spPr>
        <p:txBody>
          <a:bodyPr wrap="none" rtlCol="0">
            <a:spAutoFit/>
          </a:bodyPr>
          <a:lstStyle/>
          <a:p>
            <a:r>
              <a:rPr lang="en-US" altLang="zh-CN" dirty="0"/>
              <a:t>Cathleen's </a:t>
            </a:r>
            <a:r>
              <a:rPr lang="en-US" altLang="zh-CN" dirty="0" err="1"/>
              <a:t>GRSiSort</a:t>
            </a:r>
            <a:r>
              <a:rPr lang="en-US" altLang="zh-CN" dirty="0"/>
              <a:t> on my laptop</a:t>
            </a:r>
          </a:p>
          <a:p>
            <a:r>
              <a:rPr lang="en-US" altLang="zh-CN" dirty="0"/>
              <a:t>make</a:t>
            </a:r>
            <a:endParaRPr lang="zh-CN" altLang="en-US" dirty="0"/>
          </a:p>
        </p:txBody>
      </p:sp>
    </p:spTree>
    <p:extLst>
      <p:ext uri="{BB962C8B-B14F-4D97-AF65-F5344CB8AC3E}">
        <p14:creationId xmlns:p14="http://schemas.microsoft.com/office/powerpoint/2010/main" val="28008713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245F42-74E4-44F2-9E4D-507F2FC66509}"/>
              </a:ext>
            </a:extLst>
          </p:cNvPr>
          <p:cNvPicPr>
            <a:picLocks noChangeAspect="1"/>
          </p:cNvPicPr>
          <p:nvPr/>
        </p:nvPicPr>
        <p:blipFill>
          <a:blip r:embed="rId2"/>
          <a:stretch>
            <a:fillRect/>
          </a:stretch>
        </p:blipFill>
        <p:spPr>
          <a:xfrm>
            <a:off x="0" y="0"/>
            <a:ext cx="6103620" cy="6858000"/>
          </a:xfrm>
          <a:prstGeom prst="rect">
            <a:avLst/>
          </a:prstGeom>
        </p:spPr>
      </p:pic>
    </p:spTree>
    <p:extLst>
      <p:ext uri="{BB962C8B-B14F-4D97-AF65-F5344CB8AC3E}">
        <p14:creationId xmlns:p14="http://schemas.microsoft.com/office/powerpoint/2010/main" val="279344378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54D73-1B78-45E6-95B7-F4D705E0909A}"/>
              </a:ext>
            </a:extLst>
          </p:cNvPr>
          <p:cNvPicPr>
            <a:picLocks noChangeAspect="1"/>
          </p:cNvPicPr>
          <p:nvPr/>
        </p:nvPicPr>
        <p:blipFill>
          <a:blip r:embed="rId2"/>
          <a:stretch>
            <a:fillRect/>
          </a:stretch>
        </p:blipFill>
        <p:spPr>
          <a:xfrm>
            <a:off x="0" y="0"/>
            <a:ext cx="7921396" cy="6858000"/>
          </a:xfrm>
          <a:prstGeom prst="rect">
            <a:avLst/>
          </a:prstGeom>
        </p:spPr>
      </p:pic>
    </p:spTree>
    <p:extLst>
      <p:ext uri="{BB962C8B-B14F-4D97-AF65-F5344CB8AC3E}">
        <p14:creationId xmlns:p14="http://schemas.microsoft.com/office/powerpoint/2010/main" val="2702898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3EDF6-ED19-46D3-97C2-2B59BA10A903}"/>
              </a:ext>
            </a:extLst>
          </p:cNvPr>
          <p:cNvPicPr>
            <a:picLocks noChangeAspect="1"/>
          </p:cNvPicPr>
          <p:nvPr/>
        </p:nvPicPr>
        <p:blipFill>
          <a:blip r:embed="rId2"/>
          <a:stretch>
            <a:fillRect/>
          </a:stretch>
        </p:blipFill>
        <p:spPr>
          <a:xfrm>
            <a:off x="0" y="0"/>
            <a:ext cx="4328121" cy="6858000"/>
          </a:xfrm>
          <a:prstGeom prst="rect">
            <a:avLst/>
          </a:prstGeom>
        </p:spPr>
      </p:pic>
      <p:pic>
        <p:nvPicPr>
          <p:cNvPr id="5" name="Picture 4">
            <a:extLst>
              <a:ext uri="{FF2B5EF4-FFF2-40B4-BE49-F238E27FC236}">
                <a16:creationId xmlns:a16="http://schemas.microsoft.com/office/drawing/2014/main" id="{2A58B16F-3F21-4A04-8303-1E9E33ABB5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86" t="27286" r="33714" b="14714"/>
          <a:stretch/>
        </p:blipFill>
        <p:spPr>
          <a:xfrm>
            <a:off x="4572000" y="4206239"/>
            <a:ext cx="2651760" cy="2651761"/>
          </a:xfrm>
          <a:prstGeom prst="rect">
            <a:avLst/>
          </a:prstGeom>
        </p:spPr>
      </p:pic>
      <p:cxnSp>
        <p:nvCxnSpPr>
          <p:cNvPr id="4" name="Straight Arrow Connector 3">
            <a:extLst>
              <a:ext uri="{FF2B5EF4-FFF2-40B4-BE49-F238E27FC236}">
                <a16:creationId xmlns:a16="http://schemas.microsoft.com/office/drawing/2014/main" id="{BD43C9D3-B216-4286-9088-9BB32D88FF1E}"/>
              </a:ext>
            </a:extLst>
          </p:cNvPr>
          <p:cNvCxnSpPr>
            <a:cxnSpLocks/>
          </p:cNvCxnSpPr>
          <p:nvPr/>
        </p:nvCxnSpPr>
        <p:spPr>
          <a:xfrm>
            <a:off x="4939612" y="4979978"/>
            <a:ext cx="1461188" cy="242811"/>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C69BD2-9543-4276-A8E8-8EB25C4868FC}"/>
              </a:ext>
            </a:extLst>
          </p:cNvPr>
          <p:cNvCxnSpPr>
            <a:cxnSpLocks/>
          </p:cNvCxnSpPr>
          <p:nvPr/>
        </p:nvCxnSpPr>
        <p:spPr>
          <a:xfrm>
            <a:off x="2164060" y="4880758"/>
            <a:ext cx="994776"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B67624C-293F-44D8-BE08-46BC8149AF1A}"/>
              </a:ext>
            </a:extLst>
          </p:cNvPr>
          <p:cNvSpPr txBox="1"/>
          <p:nvPr/>
        </p:nvSpPr>
        <p:spPr>
          <a:xfrm>
            <a:off x="2281845" y="4916717"/>
            <a:ext cx="994776" cy="369332"/>
          </a:xfrm>
          <a:prstGeom prst="rect">
            <a:avLst/>
          </a:prstGeom>
          <a:noFill/>
        </p:spPr>
        <p:txBody>
          <a:bodyPr wrap="square" rtlCol="0">
            <a:spAutoFit/>
          </a:bodyPr>
          <a:lstStyle/>
          <a:p>
            <a:r>
              <a:rPr lang="en-US" altLang="zh-CN" dirty="0">
                <a:solidFill>
                  <a:srgbClr val="FFFF00"/>
                </a:solidFill>
              </a:rPr>
              <a:t>17 mm</a:t>
            </a:r>
            <a:endParaRPr lang="zh-CN" altLang="en-US" dirty="0">
              <a:solidFill>
                <a:srgbClr val="FFFF00"/>
              </a:solidFill>
            </a:endParaRPr>
          </a:p>
        </p:txBody>
      </p:sp>
      <p:sp>
        <p:nvSpPr>
          <p:cNvPr id="9" name="TextBox 8">
            <a:extLst>
              <a:ext uri="{FF2B5EF4-FFF2-40B4-BE49-F238E27FC236}">
                <a16:creationId xmlns:a16="http://schemas.microsoft.com/office/drawing/2014/main" id="{D1B74276-518B-412E-9B49-E08AEAE4F362}"/>
              </a:ext>
            </a:extLst>
          </p:cNvPr>
          <p:cNvSpPr txBox="1"/>
          <p:nvPr/>
        </p:nvSpPr>
        <p:spPr>
          <a:xfrm rot="537714">
            <a:off x="5320466" y="4778229"/>
            <a:ext cx="994776" cy="369332"/>
          </a:xfrm>
          <a:prstGeom prst="rect">
            <a:avLst/>
          </a:prstGeom>
          <a:noFill/>
        </p:spPr>
        <p:txBody>
          <a:bodyPr wrap="square" rtlCol="0">
            <a:spAutoFit/>
          </a:bodyPr>
          <a:lstStyle/>
          <a:p>
            <a:r>
              <a:rPr lang="en-US" altLang="zh-CN" dirty="0">
                <a:solidFill>
                  <a:srgbClr val="FFFF00"/>
                </a:solidFill>
              </a:rPr>
              <a:t>25 mm</a:t>
            </a:r>
            <a:endParaRPr lang="zh-CN" altLang="en-US" dirty="0">
              <a:solidFill>
                <a:srgbClr val="FFFF00"/>
              </a:solidFill>
            </a:endParaRPr>
          </a:p>
        </p:txBody>
      </p:sp>
      <p:cxnSp>
        <p:nvCxnSpPr>
          <p:cNvPr id="10" name="Straight Arrow Connector 9">
            <a:extLst>
              <a:ext uri="{FF2B5EF4-FFF2-40B4-BE49-F238E27FC236}">
                <a16:creationId xmlns:a16="http://schemas.microsoft.com/office/drawing/2014/main" id="{003D0A95-AC78-4BD2-BED8-2C48C0A1E01B}"/>
              </a:ext>
            </a:extLst>
          </p:cNvPr>
          <p:cNvCxnSpPr/>
          <p:nvPr/>
        </p:nvCxnSpPr>
        <p:spPr>
          <a:xfrm flipV="1">
            <a:off x="3097427" y="4703001"/>
            <a:ext cx="3186034" cy="7494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441E5D-E9E8-409C-A844-5B88BA027CA8}"/>
              </a:ext>
            </a:extLst>
          </p:cNvPr>
          <p:cNvSpPr txBox="1"/>
          <p:nvPr/>
        </p:nvSpPr>
        <p:spPr>
          <a:xfrm>
            <a:off x="4328121" y="2904894"/>
            <a:ext cx="4815879" cy="1200329"/>
          </a:xfrm>
          <a:prstGeom prst="rect">
            <a:avLst/>
          </a:prstGeom>
          <a:noFill/>
        </p:spPr>
        <p:txBody>
          <a:bodyPr wrap="square" rtlCol="0">
            <a:spAutoFit/>
          </a:bodyPr>
          <a:lstStyle/>
          <a:p>
            <a:pPr algn="just"/>
            <a:r>
              <a:rPr lang="en-US" altLang="zh-CN" dirty="0">
                <a:solidFill>
                  <a:srgbClr val="0000FF"/>
                </a:solidFill>
              </a:rPr>
              <a:t>The pins at the bottom of the brown detector will be inserted into the green pin header of the detector adapter, but the adapter seems to overlap with the detector mount.</a:t>
            </a:r>
            <a:endParaRPr lang="zh-CN" altLang="en-US" dirty="0">
              <a:solidFill>
                <a:srgbClr val="0000FF"/>
              </a:solidFill>
            </a:endParaRPr>
          </a:p>
        </p:txBody>
      </p:sp>
    </p:spTree>
    <p:extLst>
      <p:ext uri="{BB962C8B-B14F-4D97-AF65-F5344CB8AC3E}">
        <p14:creationId xmlns:p14="http://schemas.microsoft.com/office/powerpoint/2010/main" val="112753593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16B114-BF56-477A-AF14-D935894303B5}"/>
              </a:ext>
            </a:extLst>
          </p:cNvPr>
          <p:cNvSpPr/>
          <p:nvPr/>
        </p:nvSpPr>
        <p:spPr>
          <a:xfrm>
            <a:off x="391883" y="1117690"/>
            <a:ext cx="1692950" cy="80989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W1 DSSD</a:t>
            </a:r>
          </a:p>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16×16</a:t>
            </a:r>
            <a:endParaRPr lang="zh-CN" altLang="en-US" sz="2000" dirty="0">
              <a:solidFill>
                <a:srgbClr val="CC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930D236-B5E6-4BEA-809B-0E294DC3119E}"/>
              </a:ext>
            </a:extLst>
          </p:cNvPr>
          <p:cNvSpPr/>
          <p:nvPr/>
        </p:nvSpPr>
        <p:spPr>
          <a:xfrm>
            <a:off x="3224564" y="143691"/>
            <a:ext cx="2329106" cy="80989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MPR-16</a:t>
            </a:r>
          </a:p>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16-ch preamplifier</a:t>
            </a:r>
            <a:endParaRPr lang="zh-CN" altLang="en-US" sz="2000" dirty="0">
              <a:solidFill>
                <a:srgbClr val="CC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FF640EF-E176-4C13-BBE5-C8C1C60F6CD1}"/>
              </a:ext>
            </a:extLst>
          </p:cNvPr>
          <p:cNvSpPr/>
          <p:nvPr/>
        </p:nvSpPr>
        <p:spPr>
          <a:xfrm>
            <a:off x="3224565" y="2080916"/>
            <a:ext cx="2329105" cy="80989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MPR-16</a:t>
            </a:r>
          </a:p>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16-ch preamplifier</a:t>
            </a:r>
            <a:endParaRPr lang="zh-CN" altLang="en-US" sz="2000" dirty="0">
              <a:solidFill>
                <a:srgbClr val="CC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9EE5486-DB4C-4038-A2D5-A0672F8A9C08}"/>
              </a:ext>
            </a:extLst>
          </p:cNvPr>
          <p:cNvSpPr/>
          <p:nvPr/>
        </p:nvSpPr>
        <p:spPr>
          <a:xfrm>
            <a:off x="6628117" y="143588"/>
            <a:ext cx="2124000" cy="81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GRIF-16</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A891AF2-633E-4132-A891-B12873F3A0A1}"/>
              </a:ext>
            </a:extLst>
          </p:cNvPr>
          <p:cNvSpPr/>
          <p:nvPr/>
        </p:nvSpPr>
        <p:spPr>
          <a:xfrm>
            <a:off x="6628117" y="2080915"/>
            <a:ext cx="2155371"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GRIF-16</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8B8AC0C-FC48-41B8-BCE8-8257C8DDB53F}"/>
              </a:ext>
            </a:extLst>
          </p:cNvPr>
          <p:cNvSpPr/>
          <p:nvPr/>
        </p:nvSpPr>
        <p:spPr>
          <a:xfrm>
            <a:off x="391883" y="3350564"/>
            <a:ext cx="2155371" cy="80989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MSX25 Silicon Detector</a:t>
            </a:r>
          </a:p>
        </p:txBody>
      </p:sp>
      <p:sp>
        <p:nvSpPr>
          <p:cNvPr id="8" name="Rectangle 7">
            <a:extLst>
              <a:ext uri="{FF2B5EF4-FFF2-40B4-BE49-F238E27FC236}">
                <a16:creationId xmlns:a16="http://schemas.microsoft.com/office/drawing/2014/main" id="{9634BE44-C788-4B1F-A951-94FE1643600A}"/>
              </a:ext>
            </a:extLst>
          </p:cNvPr>
          <p:cNvSpPr/>
          <p:nvPr/>
        </p:nvSpPr>
        <p:spPr>
          <a:xfrm>
            <a:off x="3224564" y="3346443"/>
            <a:ext cx="2155371" cy="80989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MPR-1</a:t>
            </a:r>
          </a:p>
          <a:p>
            <a:pPr algn="ctr"/>
            <a:r>
              <a:rPr lang="en-US" altLang="zh-CN" sz="2000" dirty="0">
                <a:solidFill>
                  <a:srgbClr val="CC0000"/>
                </a:solidFill>
                <a:latin typeface="Arial" panose="020B0604020202020204" pitchFamily="34" charset="0"/>
                <a:ea typeface="Cambria" panose="02040503050406030204" pitchFamily="18" charset="0"/>
                <a:cs typeface="Arial" panose="020B0604020202020204" pitchFamily="34" charset="0"/>
              </a:rPr>
              <a:t>1-ch preamplifier</a:t>
            </a:r>
            <a:endParaRPr lang="zh-CN" altLang="en-US" sz="2000" dirty="0">
              <a:solidFill>
                <a:srgbClr val="CC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4F11E7-F2DE-4FEB-A4F6-C58BBF0BE4A4}"/>
              </a:ext>
            </a:extLst>
          </p:cNvPr>
          <p:cNvSpPr/>
          <p:nvPr/>
        </p:nvSpPr>
        <p:spPr>
          <a:xfrm>
            <a:off x="391885" y="4572491"/>
            <a:ext cx="2155369" cy="809897"/>
          </a:xfrm>
          <a:prstGeom prst="rect">
            <a:avLst/>
          </a:prstGeom>
          <a:no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00CC"/>
                </a:solidFill>
                <a:latin typeface="Arial" panose="020B0604020202020204" pitchFamily="34" charset="0"/>
                <a:ea typeface="Cambria" panose="02040503050406030204" pitchFamily="18" charset="0"/>
                <a:cs typeface="Arial" panose="020B0604020202020204" pitchFamily="34" charset="0"/>
              </a:rPr>
              <a:t>HPGe 0°</a:t>
            </a:r>
          </a:p>
          <a:p>
            <a:pPr algn="ctr"/>
            <a:r>
              <a:rPr lang="en-US" altLang="zh-CN" sz="2000" dirty="0">
                <a:solidFill>
                  <a:srgbClr val="0000CC"/>
                </a:solidFill>
                <a:latin typeface="Arial" panose="020B0604020202020204" pitchFamily="34" charset="0"/>
                <a:ea typeface="Cambria" panose="02040503050406030204" pitchFamily="18" charset="0"/>
                <a:cs typeface="Arial" panose="020B0604020202020204" pitchFamily="34" charset="0"/>
              </a:rPr>
              <a:t>4 </a:t>
            </a:r>
            <a:r>
              <a:rPr lang="en-US" altLang="zh-CN" sz="2000" dirty="0" err="1">
                <a:solidFill>
                  <a:srgbClr val="0000CC"/>
                </a:solidFill>
                <a:latin typeface="Arial" panose="020B0604020202020204" pitchFamily="34" charset="0"/>
                <a:ea typeface="Cambria" panose="02040503050406030204" pitchFamily="18" charset="0"/>
                <a:cs typeface="Arial" panose="020B0604020202020204" pitchFamily="34" charset="0"/>
              </a:rPr>
              <a:t>ch</a:t>
            </a:r>
            <a:endParaRPr lang="zh-CN" altLang="en-US" sz="2000" dirty="0">
              <a:solidFill>
                <a:srgbClr val="0000CC"/>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3E01A04-F4B2-48A9-BCFF-91B2CB77C293}"/>
              </a:ext>
            </a:extLst>
          </p:cNvPr>
          <p:cNvSpPr/>
          <p:nvPr/>
        </p:nvSpPr>
        <p:spPr>
          <a:xfrm>
            <a:off x="391884" y="5604456"/>
            <a:ext cx="2155369" cy="809897"/>
          </a:xfrm>
          <a:prstGeom prst="rect">
            <a:avLst/>
          </a:prstGeom>
          <a:no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00CC"/>
                </a:solidFill>
                <a:latin typeface="Arial" panose="020B0604020202020204" pitchFamily="34" charset="0"/>
                <a:ea typeface="Cambria" panose="02040503050406030204" pitchFamily="18" charset="0"/>
                <a:cs typeface="Arial" panose="020B0604020202020204" pitchFamily="34" charset="0"/>
              </a:rPr>
              <a:t>HPGe 90°</a:t>
            </a:r>
          </a:p>
          <a:p>
            <a:pPr algn="ctr"/>
            <a:r>
              <a:rPr lang="en-US" altLang="zh-CN" sz="2000" dirty="0">
                <a:solidFill>
                  <a:srgbClr val="0000CC"/>
                </a:solidFill>
                <a:latin typeface="Arial" panose="020B0604020202020204" pitchFamily="34" charset="0"/>
                <a:ea typeface="Cambria" panose="02040503050406030204" pitchFamily="18" charset="0"/>
                <a:cs typeface="Arial" panose="020B0604020202020204" pitchFamily="34" charset="0"/>
              </a:rPr>
              <a:t>4 </a:t>
            </a:r>
            <a:r>
              <a:rPr lang="en-US" altLang="zh-CN" sz="2000" dirty="0" err="1">
                <a:solidFill>
                  <a:srgbClr val="0000CC"/>
                </a:solidFill>
                <a:latin typeface="Arial" panose="020B0604020202020204" pitchFamily="34" charset="0"/>
                <a:ea typeface="Cambria" panose="02040503050406030204" pitchFamily="18" charset="0"/>
                <a:cs typeface="Arial" panose="020B0604020202020204" pitchFamily="34" charset="0"/>
              </a:rPr>
              <a:t>ch</a:t>
            </a:r>
            <a:endParaRPr lang="zh-CN" altLang="en-US" sz="2000" dirty="0">
              <a:solidFill>
                <a:srgbClr val="0000CC"/>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10365C4-BBF3-4484-B228-22503302CA59}"/>
              </a:ext>
            </a:extLst>
          </p:cNvPr>
          <p:cNvSpPr/>
          <p:nvPr/>
        </p:nvSpPr>
        <p:spPr>
          <a:xfrm>
            <a:off x="6628117" y="5094513"/>
            <a:ext cx="2155371"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GRIF-16</a:t>
            </a: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14" name="Connector: Elbow 13">
            <a:extLst>
              <a:ext uri="{FF2B5EF4-FFF2-40B4-BE49-F238E27FC236}">
                <a16:creationId xmlns:a16="http://schemas.microsoft.com/office/drawing/2014/main" id="{228BD773-09EB-4C40-AE94-23B5D4332471}"/>
              </a:ext>
            </a:extLst>
          </p:cNvPr>
          <p:cNvCxnSpPr>
            <a:cxnSpLocks/>
            <a:stCxn id="2" idx="3"/>
            <a:endCxn id="3" idx="1"/>
          </p:cNvCxnSpPr>
          <p:nvPr/>
        </p:nvCxnSpPr>
        <p:spPr>
          <a:xfrm flipV="1">
            <a:off x="2084833" y="548640"/>
            <a:ext cx="1139731" cy="973999"/>
          </a:xfrm>
          <a:prstGeom prst="bentConnector3">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827B2607-0437-4E10-B868-23DDFC137585}"/>
              </a:ext>
            </a:extLst>
          </p:cNvPr>
          <p:cNvCxnSpPr>
            <a:cxnSpLocks/>
            <a:stCxn id="2" idx="3"/>
            <a:endCxn id="4" idx="1"/>
          </p:cNvCxnSpPr>
          <p:nvPr/>
        </p:nvCxnSpPr>
        <p:spPr>
          <a:xfrm>
            <a:off x="2084833" y="1522639"/>
            <a:ext cx="1139732" cy="963226"/>
          </a:xfrm>
          <a:prstGeom prst="bentConnector3">
            <a:avLst>
              <a:gd name="adj1" fmla="val 50000"/>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BBCA3C31-3354-47B0-90DA-E4389E9ADEE4}"/>
              </a:ext>
            </a:extLst>
          </p:cNvPr>
          <p:cNvCxnSpPr>
            <a:cxnSpLocks/>
            <a:stCxn id="3" idx="3"/>
            <a:endCxn id="5" idx="1"/>
          </p:cNvCxnSpPr>
          <p:nvPr/>
        </p:nvCxnSpPr>
        <p:spPr>
          <a:xfrm flipV="1">
            <a:off x="5553670" y="548588"/>
            <a:ext cx="1074447" cy="52"/>
          </a:xfrm>
          <a:prstGeom prst="bentConnector3">
            <a:avLst>
              <a:gd name="adj1" fmla="val 50000"/>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5BE04FD-4090-4BFB-851C-D201ADC990A7}"/>
              </a:ext>
            </a:extLst>
          </p:cNvPr>
          <p:cNvCxnSpPr>
            <a:cxnSpLocks/>
            <a:stCxn id="4" idx="3"/>
            <a:endCxn id="6" idx="1"/>
          </p:cNvCxnSpPr>
          <p:nvPr/>
        </p:nvCxnSpPr>
        <p:spPr>
          <a:xfrm flipV="1">
            <a:off x="5553670" y="2485864"/>
            <a:ext cx="1074447" cy="1"/>
          </a:xfrm>
          <a:prstGeom prst="bentConnector3">
            <a:avLst>
              <a:gd name="adj1" fmla="val 50000"/>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C929147-EF2C-4C4C-9989-300FBF5E6C65}"/>
              </a:ext>
            </a:extLst>
          </p:cNvPr>
          <p:cNvCxnSpPr>
            <a:cxnSpLocks/>
            <a:stCxn id="7" idx="3"/>
            <a:endCxn id="8" idx="1"/>
          </p:cNvCxnSpPr>
          <p:nvPr/>
        </p:nvCxnSpPr>
        <p:spPr>
          <a:xfrm flipV="1">
            <a:off x="2547254" y="3751392"/>
            <a:ext cx="677310" cy="4121"/>
          </a:xfrm>
          <a:prstGeom prst="bentConnector3">
            <a:avLst>
              <a:gd name="adj1" fmla="val 50000"/>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84FF4B94-D79F-4856-9D23-86CB0CD1DB4B}"/>
              </a:ext>
            </a:extLst>
          </p:cNvPr>
          <p:cNvCxnSpPr>
            <a:cxnSpLocks/>
            <a:stCxn id="9" idx="3"/>
            <a:endCxn id="11" idx="1"/>
          </p:cNvCxnSpPr>
          <p:nvPr/>
        </p:nvCxnSpPr>
        <p:spPr>
          <a:xfrm>
            <a:off x="2547254" y="4977440"/>
            <a:ext cx="4080863" cy="522022"/>
          </a:xfrm>
          <a:prstGeom prst="bentConnector3">
            <a:avLst>
              <a:gd name="adj1" fmla="val 50000"/>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664A8A6-45BF-4B52-A0FD-C5253E6ED790}"/>
              </a:ext>
            </a:extLst>
          </p:cNvPr>
          <p:cNvCxnSpPr>
            <a:cxnSpLocks/>
            <a:stCxn id="10" idx="3"/>
            <a:endCxn id="11" idx="1"/>
          </p:cNvCxnSpPr>
          <p:nvPr/>
        </p:nvCxnSpPr>
        <p:spPr>
          <a:xfrm flipV="1">
            <a:off x="2547253" y="5499462"/>
            <a:ext cx="4080864" cy="509943"/>
          </a:xfrm>
          <a:prstGeom prst="bentConnector3">
            <a:avLst>
              <a:gd name="adj1" fmla="val 50000"/>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18FD2188-D3C8-4A3A-B9C2-9A61072A69F8}"/>
              </a:ext>
            </a:extLst>
          </p:cNvPr>
          <p:cNvCxnSpPr>
            <a:cxnSpLocks/>
            <a:stCxn id="8" idx="3"/>
            <a:endCxn id="11" idx="0"/>
          </p:cNvCxnSpPr>
          <p:nvPr/>
        </p:nvCxnSpPr>
        <p:spPr>
          <a:xfrm>
            <a:off x="5379935" y="3751392"/>
            <a:ext cx="2325868" cy="1343121"/>
          </a:xfrm>
          <a:prstGeom prst="bentConnector2">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396D6DF-4803-48A0-A70A-2E55D8D9BEC6}"/>
              </a:ext>
            </a:extLst>
          </p:cNvPr>
          <p:cNvSpPr/>
          <p:nvPr/>
        </p:nvSpPr>
        <p:spPr>
          <a:xfrm>
            <a:off x="3224564" y="1267096"/>
            <a:ext cx="1058761" cy="517615"/>
          </a:xfrm>
          <a:prstGeom prst="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8000"/>
                </a:solidFill>
                <a:latin typeface="Arial" panose="020B0604020202020204" pitchFamily="34" charset="0"/>
                <a:ea typeface="Cambria" panose="02040503050406030204" pitchFamily="18" charset="0"/>
                <a:cs typeface="Arial" panose="020B0604020202020204" pitchFamily="34" charset="0"/>
              </a:rPr>
              <a:t>MHV-4</a:t>
            </a:r>
            <a:endParaRPr lang="zh-CN" altLang="en-US" sz="2000" dirty="0">
              <a:solidFill>
                <a:srgbClr val="008000"/>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56ABB417-0657-4E4C-A86A-90BBA2D1B1E7}"/>
              </a:ext>
            </a:extLst>
          </p:cNvPr>
          <p:cNvSpPr/>
          <p:nvPr/>
        </p:nvSpPr>
        <p:spPr>
          <a:xfrm>
            <a:off x="4494909" y="1263832"/>
            <a:ext cx="1058761" cy="517615"/>
          </a:xfrm>
          <a:prstGeom prst="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8000"/>
                </a:solidFill>
                <a:latin typeface="Arial" panose="020B0604020202020204" pitchFamily="34" charset="0"/>
                <a:ea typeface="Cambria" panose="02040503050406030204" pitchFamily="18" charset="0"/>
                <a:cs typeface="Arial" panose="020B0604020202020204" pitchFamily="34" charset="0"/>
              </a:rPr>
              <a:t>MNV-4</a:t>
            </a:r>
            <a:endParaRPr lang="zh-CN" altLang="en-US" sz="2000" dirty="0">
              <a:solidFill>
                <a:srgbClr val="008000"/>
              </a:solidFill>
              <a:latin typeface="Arial" panose="020B0604020202020204" pitchFamily="34" charset="0"/>
              <a:cs typeface="Arial" panose="020B0604020202020204" pitchFamily="34" charset="0"/>
            </a:endParaRPr>
          </a:p>
        </p:txBody>
      </p:sp>
      <p:cxnSp>
        <p:nvCxnSpPr>
          <p:cNvPr id="64" name="Connector: Elbow 63">
            <a:extLst>
              <a:ext uri="{FF2B5EF4-FFF2-40B4-BE49-F238E27FC236}">
                <a16:creationId xmlns:a16="http://schemas.microsoft.com/office/drawing/2014/main" id="{635B111E-C254-4408-B75E-FFC652281845}"/>
              </a:ext>
            </a:extLst>
          </p:cNvPr>
          <p:cNvCxnSpPr>
            <a:cxnSpLocks/>
            <a:stCxn id="55" idx="0"/>
            <a:endCxn id="3" idx="2"/>
          </p:cNvCxnSpPr>
          <p:nvPr/>
        </p:nvCxnSpPr>
        <p:spPr>
          <a:xfrm rot="5400000" flipH="1" flipV="1">
            <a:off x="3914777" y="792756"/>
            <a:ext cx="313508" cy="635172"/>
          </a:xfrm>
          <a:prstGeom prst="bentConnector3">
            <a:avLst/>
          </a:prstGeom>
          <a:ln w="15875" cmpd="sng">
            <a:solidFill>
              <a:srgbClr val="00FF0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29CFA218-8AB6-4AC9-A2A7-D69F71A40B52}"/>
              </a:ext>
            </a:extLst>
          </p:cNvPr>
          <p:cNvCxnSpPr>
            <a:cxnSpLocks/>
            <a:stCxn id="56" idx="0"/>
            <a:endCxn id="3" idx="2"/>
          </p:cNvCxnSpPr>
          <p:nvPr/>
        </p:nvCxnSpPr>
        <p:spPr>
          <a:xfrm rot="16200000" flipV="1">
            <a:off x="4551582" y="791123"/>
            <a:ext cx="310244" cy="635173"/>
          </a:xfrm>
          <a:prstGeom prst="bentConnector3">
            <a:avLst>
              <a:gd name="adj1" fmla="val 50000"/>
            </a:avLst>
          </a:prstGeom>
          <a:ln w="15875">
            <a:solidFill>
              <a:srgbClr val="00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58B66E9E-268D-4271-8EA2-1B6426A20A87}"/>
              </a:ext>
            </a:extLst>
          </p:cNvPr>
          <p:cNvCxnSpPr>
            <a:cxnSpLocks/>
            <a:stCxn id="55" idx="2"/>
            <a:endCxn id="4" idx="0"/>
          </p:cNvCxnSpPr>
          <p:nvPr/>
        </p:nvCxnSpPr>
        <p:spPr>
          <a:xfrm rot="16200000" flipH="1">
            <a:off x="3923429" y="1615226"/>
            <a:ext cx="296205" cy="635173"/>
          </a:xfrm>
          <a:prstGeom prst="bentConnector3">
            <a:avLst/>
          </a:prstGeom>
          <a:ln w="15875" cmpd="sng">
            <a:solidFill>
              <a:srgbClr val="00FF0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94E67ECF-1EE4-49B5-AE2E-8FA3981D33BF}"/>
              </a:ext>
            </a:extLst>
          </p:cNvPr>
          <p:cNvCxnSpPr>
            <a:cxnSpLocks/>
            <a:stCxn id="56" idx="2"/>
            <a:endCxn id="4" idx="0"/>
          </p:cNvCxnSpPr>
          <p:nvPr/>
        </p:nvCxnSpPr>
        <p:spPr>
          <a:xfrm rot="5400000">
            <a:off x="4556970" y="1613595"/>
            <a:ext cx="299469" cy="635172"/>
          </a:xfrm>
          <a:prstGeom prst="bentConnector3">
            <a:avLst>
              <a:gd name="adj1" fmla="val 50000"/>
            </a:avLst>
          </a:prstGeom>
          <a:ln w="15875">
            <a:solidFill>
              <a:srgbClr val="00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90AA2842-B1EF-47FA-8D7B-DC0342F0C748}"/>
              </a:ext>
            </a:extLst>
          </p:cNvPr>
          <p:cNvCxnSpPr>
            <a:cxnSpLocks/>
            <a:stCxn id="55" idx="1"/>
            <a:endCxn id="8" idx="0"/>
          </p:cNvCxnSpPr>
          <p:nvPr/>
        </p:nvCxnSpPr>
        <p:spPr>
          <a:xfrm rot="10800000" flipH="1" flipV="1">
            <a:off x="3224564" y="1525903"/>
            <a:ext cx="1077686" cy="1820539"/>
          </a:xfrm>
          <a:prstGeom prst="bentConnector4">
            <a:avLst>
              <a:gd name="adj1" fmla="val -21212"/>
              <a:gd name="adj2" fmla="val 86742"/>
            </a:avLst>
          </a:prstGeom>
          <a:ln w="15875" cmpd="sng">
            <a:solidFill>
              <a:srgbClr val="00FF0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6C056DFD-C263-4328-B129-3A0A5CB401A9}"/>
              </a:ext>
            </a:extLst>
          </p:cNvPr>
          <p:cNvCxnSpPr>
            <a:cxnSpLocks/>
            <a:stCxn id="56" idx="3"/>
            <a:endCxn id="8" idx="0"/>
          </p:cNvCxnSpPr>
          <p:nvPr/>
        </p:nvCxnSpPr>
        <p:spPr>
          <a:xfrm flipH="1">
            <a:off x="4302250" y="1522640"/>
            <a:ext cx="1251420" cy="1823803"/>
          </a:xfrm>
          <a:prstGeom prst="bentConnector4">
            <a:avLst>
              <a:gd name="adj1" fmla="val -18267"/>
              <a:gd name="adj2" fmla="val 86676"/>
            </a:avLst>
          </a:prstGeom>
          <a:ln w="15875" cmpd="sng">
            <a:solidFill>
              <a:srgbClr val="00FF0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16011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947B17-85CD-49B8-9120-7EF5DA2C5FA3}"/>
              </a:ext>
            </a:extLst>
          </p:cNvPr>
          <p:cNvSpPr/>
          <p:nvPr/>
        </p:nvSpPr>
        <p:spPr>
          <a:xfrm>
            <a:off x="433148" y="535576"/>
            <a:ext cx="2155371"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GRIF-16</a:t>
            </a: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3" name="Connector: Elbow 2">
            <a:extLst>
              <a:ext uri="{FF2B5EF4-FFF2-40B4-BE49-F238E27FC236}">
                <a16:creationId xmlns:a16="http://schemas.microsoft.com/office/drawing/2014/main" id="{40E89F9E-3FB8-49B2-B3F5-94A9183B46A2}"/>
              </a:ext>
            </a:extLst>
          </p:cNvPr>
          <p:cNvCxnSpPr>
            <a:cxnSpLocks/>
            <a:stCxn id="2" idx="3"/>
            <a:endCxn id="5" idx="1"/>
          </p:cNvCxnSpPr>
          <p:nvPr/>
        </p:nvCxnSpPr>
        <p:spPr>
          <a:xfrm flipV="1">
            <a:off x="2588519" y="931381"/>
            <a:ext cx="731520" cy="9144"/>
          </a:xfrm>
          <a:prstGeom prst="bentConnector3">
            <a:avLst>
              <a:gd name="adj1" fmla="val 50000"/>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0B10C17D-FF58-45BF-B7E6-6D9076907D8D}"/>
              </a:ext>
            </a:extLst>
          </p:cNvPr>
          <p:cNvCxnSpPr>
            <a:cxnSpLocks/>
            <a:stCxn id="12" idx="2"/>
            <a:endCxn id="25" idx="0"/>
          </p:cNvCxnSpPr>
          <p:nvPr/>
        </p:nvCxnSpPr>
        <p:spPr>
          <a:xfrm rot="5400000">
            <a:off x="6545622" y="2649655"/>
            <a:ext cx="729194" cy="748795"/>
          </a:xfrm>
          <a:prstGeom prst="bentConnector3">
            <a:avLst>
              <a:gd name="adj1" fmla="val 50000"/>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A94EE85-2889-4C87-861A-0F22755C15FF}"/>
              </a:ext>
            </a:extLst>
          </p:cNvPr>
          <p:cNvSpPr/>
          <p:nvPr/>
        </p:nvSpPr>
        <p:spPr>
          <a:xfrm>
            <a:off x="3320039" y="526432"/>
            <a:ext cx="2155371"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GRIF-C slaves</a:t>
            </a: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9" name="Connector: Elbow 8">
            <a:extLst>
              <a:ext uri="{FF2B5EF4-FFF2-40B4-BE49-F238E27FC236}">
                <a16:creationId xmlns:a16="http://schemas.microsoft.com/office/drawing/2014/main" id="{BF0C7F51-151E-4D27-8F19-853D5E348407}"/>
              </a:ext>
            </a:extLst>
          </p:cNvPr>
          <p:cNvCxnSpPr>
            <a:cxnSpLocks/>
            <a:stCxn id="5" idx="3"/>
            <a:endCxn id="10" idx="1"/>
          </p:cNvCxnSpPr>
          <p:nvPr/>
        </p:nvCxnSpPr>
        <p:spPr>
          <a:xfrm>
            <a:off x="5475410" y="931381"/>
            <a:ext cx="731520" cy="9144"/>
          </a:xfrm>
          <a:prstGeom prst="bentConnector3">
            <a:avLst>
              <a:gd name="adj1" fmla="val 50000"/>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D1AAE76-9848-4FE8-9FAC-8D5EE8B258AB}"/>
              </a:ext>
            </a:extLst>
          </p:cNvPr>
          <p:cNvSpPr/>
          <p:nvPr/>
        </p:nvSpPr>
        <p:spPr>
          <a:xfrm>
            <a:off x="6206930" y="535576"/>
            <a:ext cx="2155371"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GRIF-C master</a:t>
            </a: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11" name="Connector: Elbow 10">
            <a:extLst>
              <a:ext uri="{FF2B5EF4-FFF2-40B4-BE49-F238E27FC236}">
                <a16:creationId xmlns:a16="http://schemas.microsoft.com/office/drawing/2014/main" id="{3B2C22F2-244F-4106-BD06-D1D7E86821FD}"/>
              </a:ext>
            </a:extLst>
          </p:cNvPr>
          <p:cNvCxnSpPr>
            <a:cxnSpLocks/>
            <a:stCxn id="10" idx="2"/>
            <a:endCxn id="12" idx="0"/>
          </p:cNvCxnSpPr>
          <p:nvPr/>
        </p:nvCxnSpPr>
        <p:spPr>
          <a:xfrm rot="5400000">
            <a:off x="7032574" y="1597515"/>
            <a:ext cx="504085" cy="12700"/>
          </a:xfrm>
          <a:prstGeom prst="bentConnector3">
            <a:avLst>
              <a:gd name="adj1" fmla="val 50000"/>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A865CC-8BD0-4969-AC0C-1D51EBD942C2}"/>
              </a:ext>
            </a:extLst>
          </p:cNvPr>
          <p:cNvSpPr/>
          <p:nvPr/>
        </p:nvSpPr>
        <p:spPr>
          <a:xfrm>
            <a:off x="6206930" y="1849558"/>
            <a:ext cx="2155371"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MIDAS DAQ</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EB508AB-3D80-42C6-BED5-4F144F8FB4D8}"/>
              </a:ext>
            </a:extLst>
          </p:cNvPr>
          <p:cNvSpPr/>
          <p:nvPr/>
        </p:nvSpPr>
        <p:spPr>
          <a:xfrm>
            <a:off x="4715690" y="3388649"/>
            <a:ext cx="3640261" cy="270517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chemeClr val="tx1"/>
                </a:solidFill>
                <a:latin typeface="Arial" panose="020B0604020202020204" pitchFamily="34" charset="0"/>
                <a:ea typeface="Cambria" panose="02040503050406030204" pitchFamily="18" charset="0"/>
                <a:cs typeface="Arial" panose="020B0604020202020204" pitchFamily="34" charset="0"/>
              </a:rPr>
              <a:t>GRSISort</a:t>
            </a:r>
            <a:endPar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gn="ctr"/>
            <a:endPar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gn="ctr"/>
            <a:endPar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gn="ctr"/>
            <a:endPar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gn="ctr"/>
            <a:endPar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gn="ctr"/>
            <a:endPar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ABC65625-B52D-4F51-8E2A-29101643C34C}"/>
              </a:ext>
            </a:extLst>
          </p:cNvPr>
          <p:cNvSpPr/>
          <p:nvPr/>
        </p:nvSpPr>
        <p:spPr>
          <a:xfrm>
            <a:off x="4872446" y="4187773"/>
            <a:ext cx="3338507"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Unpacking</a:t>
            </a:r>
          </a:p>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Fragment building</a:t>
            </a:r>
          </a:p>
        </p:txBody>
      </p:sp>
      <p:sp>
        <p:nvSpPr>
          <p:cNvPr id="31" name="Rectangle 30">
            <a:extLst>
              <a:ext uri="{FF2B5EF4-FFF2-40B4-BE49-F238E27FC236}">
                <a16:creationId xmlns:a16="http://schemas.microsoft.com/office/drawing/2014/main" id="{7269A68C-2021-4A90-9C72-DE138EDFE50E}"/>
              </a:ext>
            </a:extLst>
          </p:cNvPr>
          <p:cNvSpPr/>
          <p:nvPr/>
        </p:nvSpPr>
        <p:spPr>
          <a:xfrm>
            <a:off x="4872446" y="5140341"/>
            <a:ext cx="3338507" cy="80989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anose="020B0604020202020204" pitchFamily="34" charset="0"/>
                <a:ea typeface="Cambria" panose="02040503050406030204" pitchFamily="18" charset="0"/>
                <a:cs typeface="Arial" panose="020B0604020202020204" pitchFamily="34" charset="0"/>
              </a:rPr>
              <a:t>Event building</a:t>
            </a:r>
            <a:endParaRPr lang="zh-CN" alt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46009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github.com/GRIFFINCollaboration/GRSISort/wiki/images/GRSIFlow.png">
            <a:extLst>
              <a:ext uri="{FF2B5EF4-FFF2-40B4-BE49-F238E27FC236}">
                <a16:creationId xmlns:a16="http://schemas.microsoft.com/office/drawing/2014/main" id="{8341396E-B2E6-497E-97BB-4AB9064853A7}"/>
              </a:ext>
            </a:extLst>
          </p:cNvPr>
          <p:cNvPicPr/>
          <p:nvPr/>
        </p:nvPicPr>
        <p:blipFill rotWithShape="1">
          <a:blip r:embed="rId2">
            <a:extLst>
              <a:ext uri="{28A0092B-C50C-407E-A947-70E740481C1C}">
                <a14:useLocalDpi xmlns:a14="http://schemas.microsoft.com/office/drawing/2010/main" val="0"/>
              </a:ext>
            </a:extLst>
          </a:blip>
          <a:srcRect l="3000" r="1286"/>
          <a:stretch/>
        </p:blipFill>
        <p:spPr bwMode="auto">
          <a:xfrm>
            <a:off x="0" y="-1"/>
            <a:ext cx="9144000" cy="4314779"/>
          </a:xfrm>
          <a:prstGeom prst="rect">
            <a:avLst/>
          </a:prstGeom>
          <a:noFill/>
          <a:ln>
            <a:noFill/>
          </a:ln>
        </p:spPr>
      </p:pic>
      <p:sp>
        <p:nvSpPr>
          <p:cNvPr id="3" name="TextBox 2">
            <a:extLst>
              <a:ext uri="{FF2B5EF4-FFF2-40B4-BE49-F238E27FC236}">
                <a16:creationId xmlns:a16="http://schemas.microsoft.com/office/drawing/2014/main" id="{7BD451FA-039D-4742-AB03-D3C8FC091F96}"/>
              </a:ext>
            </a:extLst>
          </p:cNvPr>
          <p:cNvSpPr txBox="1"/>
          <p:nvPr/>
        </p:nvSpPr>
        <p:spPr>
          <a:xfrm>
            <a:off x="2233748" y="496389"/>
            <a:ext cx="1274708" cy="923330"/>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Unpacking</a:t>
            </a:r>
          </a:p>
          <a:p>
            <a:endParaRPr lang="en-US" altLang="zh-CN" dirty="0">
              <a:latin typeface="Arial" panose="020B0604020202020204" pitchFamily="34" charset="0"/>
              <a:cs typeface="Arial" panose="020B0604020202020204" pitchFamily="34" charset="0"/>
            </a:endParaRPr>
          </a:p>
          <a:p>
            <a:pPr algn="ctr"/>
            <a:r>
              <a:rPr lang="en-US" altLang="zh-CN" dirty="0">
                <a:latin typeface="Arial" panose="020B0604020202020204" pitchFamily="34" charset="0"/>
                <a:cs typeface="Arial" panose="020B0604020202020204" pitchFamily="34" charset="0"/>
              </a:rPr>
              <a:t>once</a:t>
            </a:r>
            <a:endParaRPr lang="zh-CN"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D09F8A1-CBBC-45B8-A03B-3D1F8F8DE6A2}"/>
              </a:ext>
            </a:extLst>
          </p:cNvPr>
          <p:cNvSpPr txBox="1"/>
          <p:nvPr/>
        </p:nvSpPr>
        <p:spPr>
          <a:xfrm>
            <a:off x="5742204" y="588722"/>
            <a:ext cx="1005403"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Building</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79112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9F028-6E22-49E2-8049-3FB7406FDA73}"/>
              </a:ext>
            </a:extLst>
          </p:cNvPr>
          <p:cNvPicPr>
            <a:picLocks noChangeAspect="1"/>
          </p:cNvPicPr>
          <p:nvPr/>
        </p:nvPicPr>
        <p:blipFill>
          <a:blip r:embed="rId2"/>
          <a:stretch>
            <a:fillRect/>
          </a:stretch>
        </p:blipFill>
        <p:spPr>
          <a:xfrm>
            <a:off x="0" y="0"/>
            <a:ext cx="9156856" cy="6858000"/>
          </a:xfrm>
          <a:prstGeom prst="rect">
            <a:avLst/>
          </a:prstGeom>
        </p:spPr>
      </p:pic>
    </p:spTree>
    <p:extLst>
      <p:ext uri="{BB962C8B-B14F-4D97-AF65-F5344CB8AC3E}">
        <p14:creationId xmlns:p14="http://schemas.microsoft.com/office/powerpoint/2010/main" val="251945996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AC7A7-CB93-4900-AD93-33E49538EA84}"/>
              </a:ext>
            </a:extLst>
          </p:cNvPr>
          <p:cNvSpPr/>
          <p:nvPr/>
        </p:nvSpPr>
        <p:spPr>
          <a:xfrm>
            <a:off x="0" y="0"/>
            <a:ext cx="9144000" cy="5355312"/>
          </a:xfrm>
          <a:prstGeom prst="rect">
            <a:avLst/>
          </a:prstGeom>
        </p:spPr>
        <p:txBody>
          <a:bodyPr wrap="square">
            <a:spAutoFit/>
          </a:bodyPr>
          <a:lstStyle/>
          <a:p>
            <a:r>
              <a:rPr lang="en-US" altLang="zh-CN" dirty="0">
                <a:solidFill>
                  <a:srgbClr val="000000"/>
                </a:solidFill>
                <a:latin typeface="Calibri" panose="020F0502020204030204" pitchFamily="34" charset="0"/>
                <a:ea typeface="Times New Roman" panose="02020603050405020304" pitchFamily="18" charset="0"/>
              </a:rPr>
              <a:t>Thank you for taking time to answer my questions about using </a:t>
            </a:r>
            <a:r>
              <a:rPr lang="en-US" altLang="zh-CN" dirty="0" err="1">
                <a:solidFill>
                  <a:srgbClr val="000000"/>
                </a:solidFill>
                <a:latin typeface="Calibri" panose="020F0502020204030204" pitchFamily="34" charset="0"/>
                <a:ea typeface="Times New Roman" panose="02020603050405020304" pitchFamily="18" charset="0"/>
              </a:rPr>
              <a:t>GRSISort</a:t>
            </a:r>
            <a:r>
              <a:rPr lang="en-US" altLang="zh-CN" dirty="0">
                <a:solidFill>
                  <a:srgbClr val="000000"/>
                </a:solidFill>
                <a:latin typeface="Calibri" panose="020F0502020204030204" pitchFamily="34" charset="0"/>
                <a:ea typeface="Times New Roman" panose="02020603050405020304" pitchFamily="18" charset="0"/>
              </a:rPr>
              <a:t>! </a:t>
            </a:r>
            <a:br>
              <a:rPr lang="en-US" altLang="zh-CN" dirty="0">
                <a:solidFill>
                  <a:srgbClr val="000000"/>
                </a:solidFill>
                <a:latin typeface="Calibri" panose="020F0502020204030204" pitchFamily="34" charset="0"/>
                <a:ea typeface="Times New Roman" panose="02020603050405020304" pitchFamily="18" charset="0"/>
              </a:rPr>
            </a:br>
            <a:r>
              <a:rPr lang="en-US" altLang="zh-CN" dirty="0">
                <a:solidFill>
                  <a:srgbClr val="000000"/>
                </a:solidFill>
                <a:latin typeface="Calibri" panose="020F0502020204030204" pitchFamily="34" charset="0"/>
                <a:ea typeface="Times New Roman" panose="02020603050405020304" pitchFamily="18" charset="0"/>
              </a:rPr>
              <a:t>I am currently trying to prepare the software we'll use for testing our new silicon detectors for the DSL2 experiment at TRIUMF in August. The main change between setups is that DSL1 had a one-channel delta E silicon detector, and in DSL2 this will change to a 16x16 DSSD. It looks to me that in the software used for DSL1, this detector referenced the </a:t>
            </a:r>
            <a:r>
              <a:rPr lang="en-US" altLang="zh-CN" dirty="0" err="1">
                <a:solidFill>
                  <a:srgbClr val="000000"/>
                </a:solidFill>
                <a:latin typeface="Calibri" panose="020F0502020204030204" pitchFamily="34" charset="0"/>
                <a:ea typeface="Times New Roman" panose="02020603050405020304" pitchFamily="18" charset="0"/>
              </a:rPr>
              <a:t>PacesHit</a:t>
            </a:r>
            <a:r>
              <a:rPr lang="en-US" altLang="zh-CN" dirty="0">
                <a:solidFill>
                  <a:srgbClr val="000000"/>
                </a:solidFill>
                <a:latin typeface="Calibri" panose="020F0502020204030204" pitchFamily="34" charset="0"/>
                <a:ea typeface="Times New Roman" panose="02020603050405020304" pitchFamily="18" charset="0"/>
              </a:rPr>
              <a:t> class. I've attached the offline routine we used for the DSL1 experiment for reference. I've been specifically looking at the section around line 511. Do you have advice for where to start in modifying what we have in order for there to be 32 channels for this silicon detector instead of one?</a:t>
            </a:r>
            <a:br>
              <a:rPr lang="en-US" altLang="zh-CN" dirty="0">
                <a:solidFill>
                  <a:srgbClr val="000000"/>
                </a:solidFill>
                <a:latin typeface="Calibri" panose="020F0502020204030204" pitchFamily="34" charset="0"/>
                <a:ea typeface="Times New Roman" panose="02020603050405020304" pitchFamily="18" charset="0"/>
              </a:rPr>
            </a:br>
            <a:br>
              <a:rPr lang="en-US" altLang="zh-CN" dirty="0">
                <a:solidFill>
                  <a:srgbClr val="000000"/>
                </a:solidFill>
                <a:latin typeface="Calibri" panose="020F0502020204030204" pitchFamily="34" charset="0"/>
                <a:ea typeface="Times New Roman" panose="02020603050405020304" pitchFamily="18" charset="0"/>
              </a:rPr>
            </a:br>
            <a:r>
              <a:rPr lang="en-US" altLang="zh-CN" dirty="0">
                <a:solidFill>
                  <a:srgbClr val="000000"/>
                </a:solidFill>
                <a:latin typeface="Calibri" panose="020F0502020204030204" pitchFamily="34" charset="0"/>
                <a:ea typeface="Times New Roman" panose="02020603050405020304" pitchFamily="18" charset="0"/>
              </a:rPr>
              <a:t>Secondly, do you know if using the GRIFFIN-style </a:t>
            </a:r>
            <a:r>
              <a:rPr lang="en-US" altLang="zh-CN" dirty="0" err="1">
                <a:solidFill>
                  <a:srgbClr val="000000"/>
                </a:solidFill>
                <a:latin typeface="Calibri" panose="020F0502020204030204" pitchFamily="34" charset="0"/>
                <a:ea typeface="Times New Roman" panose="02020603050405020304" pitchFamily="18" charset="0"/>
              </a:rPr>
              <a:t>miniDAQ</a:t>
            </a:r>
            <a:r>
              <a:rPr lang="en-US" altLang="zh-CN" dirty="0">
                <a:solidFill>
                  <a:srgbClr val="000000"/>
                </a:solidFill>
                <a:latin typeface="Calibri" panose="020F0502020204030204" pitchFamily="34" charset="0"/>
                <a:ea typeface="Times New Roman" panose="02020603050405020304" pitchFamily="18" charset="0"/>
              </a:rPr>
              <a:t> means we will be using </a:t>
            </a:r>
            <a:r>
              <a:rPr lang="en-US" altLang="zh-CN" dirty="0" err="1">
                <a:solidFill>
                  <a:srgbClr val="000000"/>
                </a:solidFill>
                <a:latin typeface="Calibri" panose="020F0502020204030204" pitchFamily="34" charset="0"/>
                <a:ea typeface="Times New Roman" panose="02020603050405020304" pitchFamily="18" charset="0"/>
              </a:rPr>
              <a:t>GRSISort</a:t>
            </a:r>
            <a:r>
              <a:rPr lang="en-US" altLang="zh-CN" dirty="0">
                <a:solidFill>
                  <a:srgbClr val="000000"/>
                </a:solidFill>
                <a:latin typeface="Calibri" panose="020F0502020204030204" pitchFamily="34" charset="0"/>
                <a:ea typeface="Times New Roman" panose="02020603050405020304" pitchFamily="18" charset="0"/>
              </a:rPr>
              <a:t> on a TRIUMF computer this August, or who in the collaboration I should reach out to </a:t>
            </a:r>
            <a:r>
              <a:rPr lang="en-US" altLang="zh-CN" dirty="0" err="1">
                <a:solidFill>
                  <a:srgbClr val="000000"/>
                </a:solidFill>
                <a:latin typeface="Calibri" panose="020F0502020204030204" pitchFamily="34" charset="0"/>
                <a:ea typeface="Times New Roman" panose="02020603050405020304" pitchFamily="18" charset="0"/>
              </a:rPr>
              <a:t>to</a:t>
            </a:r>
            <a:r>
              <a:rPr lang="en-US" altLang="zh-CN" dirty="0">
                <a:solidFill>
                  <a:srgbClr val="000000"/>
                </a:solidFill>
                <a:latin typeface="Calibri" panose="020F0502020204030204" pitchFamily="34" charset="0"/>
                <a:ea typeface="Times New Roman" panose="02020603050405020304" pitchFamily="18" charset="0"/>
              </a:rPr>
              <a:t> ask? It would be nice to get a feel for working with </a:t>
            </a:r>
            <a:r>
              <a:rPr lang="en-US" altLang="zh-CN" dirty="0" err="1">
                <a:solidFill>
                  <a:srgbClr val="000000"/>
                </a:solidFill>
                <a:latin typeface="Calibri" panose="020F0502020204030204" pitchFamily="34" charset="0"/>
                <a:ea typeface="Times New Roman" panose="02020603050405020304" pitchFamily="18" charset="0"/>
              </a:rPr>
              <a:t>GRSISort</a:t>
            </a:r>
            <a:r>
              <a:rPr lang="en-US" altLang="zh-CN" dirty="0">
                <a:solidFill>
                  <a:srgbClr val="000000"/>
                </a:solidFill>
                <a:latin typeface="Calibri" panose="020F0502020204030204" pitchFamily="34" charset="0"/>
                <a:ea typeface="Times New Roman" panose="02020603050405020304" pitchFamily="18" charset="0"/>
              </a:rPr>
              <a:t> on the computer I will be using later this summer if that is an option.</a:t>
            </a:r>
            <a:br>
              <a:rPr lang="en-US" altLang="zh-CN" dirty="0">
                <a:solidFill>
                  <a:srgbClr val="000000"/>
                </a:solidFill>
                <a:latin typeface="Calibri" panose="020F0502020204030204" pitchFamily="34" charset="0"/>
                <a:ea typeface="Times New Roman" panose="02020603050405020304" pitchFamily="18" charset="0"/>
              </a:rPr>
            </a:br>
            <a:br>
              <a:rPr lang="en-US" altLang="zh-CN" dirty="0">
                <a:solidFill>
                  <a:srgbClr val="000000"/>
                </a:solidFill>
                <a:latin typeface="Calibri" panose="020F0502020204030204" pitchFamily="34" charset="0"/>
                <a:ea typeface="Times New Roman" panose="02020603050405020304" pitchFamily="18" charset="0"/>
              </a:rPr>
            </a:br>
            <a:r>
              <a:rPr lang="en-US" altLang="zh-CN" dirty="0">
                <a:solidFill>
                  <a:srgbClr val="000000"/>
                </a:solidFill>
                <a:latin typeface="Calibri" panose="020F0502020204030204" pitchFamily="34" charset="0"/>
                <a:ea typeface="Times New Roman" panose="02020603050405020304" pitchFamily="18" charset="0"/>
              </a:rPr>
              <a:t>I would also appreciate being included on the email list for the analysis meetings you mentioned!</a:t>
            </a:r>
            <a:br>
              <a:rPr lang="en-US" altLang="zh-CN" dirty="0">
                <a:solidFill>
                  <a:srgbClr val="000000"/>
                </a:solidFill>
                <a:latin typeface="Calibri" panose="020F0502020204030204" pitchFamily="34" charset="0"/>
                <a:ea typeface="Times New Roman" panose="02020603050405020304" pitchFamily="18" charset="0"/>
              </a:rPr>
            </a:br>
            <a:br>
              <a:rPr lang="en-US" altLang="zh-CN" dirty="0">
                <a:solidFill>
                  <a:srgbClr val="000000"/>
                </a:solidFill>
                <a:latin typeface="Calibri" panose="020F0502020204030204" pitchFamily="34" charset="0"/>
                <a:ea typeface="Times New Roman" panose="02020603050405020304" pitchFamily="18" charset="0"/>
              </a:rPr>
            </a:br>
            <a:r>
              <a:rPr lang="en-US" altLang="zh-CN" dirty="0">
                <a:solidFill>
                  <a:srgbClr val="000000"/>
                </a:solidFill>
                <a:latin typeface="Calibri" panose="020F0502020204030204" pitchFamily="34" charset="0"/>
                <a:ea typeface="Times New Roman" panose="02020603050405020304" pitchFamily="18" charset="0"/>
              </a:rPr>
              <a:t>Thank you!</a:t>
            </a:r>
            <a:br>
              <a:rPr lang="en-US" altLang="zh-CN" dirty="0">
                <a:solidFill>
                  <a:srgbClr val="000000"/>
                </a:solidFill>
                <a:latin typeface="Calibri" panose="020F0502020204030204" pitchFamily="34" charset="0"/>
                <a:ea typeface="Times New Roman" panose="02020603050405020304" pitchFamily="18" charset="0"/>
              </a:rPr>
            </a:br>
            <a:br>
              <a:rPr lang="en-US" altLang="zh-CN" dirty="0">
                <a:solidFill>
                  <a:srgbClr val="000000"/>
                </a:solidFill>
                <a:latin typeface="Calibri" panose="020F0502020204030204" pitchFamily="34" charset="0"/>
                <a:ea typeface="Times New Roman" panose="02020603050405020304" pitchFamily="18" charset="0"/>
              </a:rPr>
            </a:br>
            <a:r>
              <a:rPr lang="en-US" altLang="zh-CN" dirty="0">
                <a:solidFill>
                  <a:srgbClr val="000000"/>
                </a:solidFill>
                <a:latin typeface="Calibri" panose="020F0502020204030204" pitchFamily="34" charset="0"/>
                <a:ea typeface="Times New Roman" panose="02020603050405020304" pitchFamily="18" charset="0"/>
              </a:rPr>
              <a:t>Lexie Weghorn</a:t>
            </a:r>
            <a:endParaRPr lang="zh-CN" altLang="en-US" dirty="0"/>
          </a:p>
        </p:txBody>
      </p:sp>
    </p:spTree>
    <p:extLst>
      <p:ext uri="{BB962C8B-B14F-4D97-AF65-F5344CB8AC3E}">
        <p14:creationId xmlns:p14="http://schemas.microsoft.com/office/powerpoint/2010/main" val="344293605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E9E40-8F77-4C23-BA08-9B21D15C084E}"/>
              </a:ext>
            </a:extLst>
          </p:cNvPr>
          <p:cNvSpPr/>
          <p:nvPr/>
        </p:nvSpPr>
        <p:spPr>
          <a:xfrm>
            <a:off x="0" y="0"/>
            <a:ext cx="9144000" cy="6247864"/>
          </a:xfrm>
          <a:prstGeom prst="rect">
            <a:avLst/>
          </a:prstGeom>
        </p:spPr>
        <p:txBody>
          <a:bodyPr wrap="square">
            <a:spAutoFit/>
          </a:bodyPr>
          <a:lstStyle/>
          <a:p>
            <a:r>
              <a:rPr lang="en-US" altLang="zh-CN" sz="1600" dirty="0">
                <a:solidFill>
                  <a:srgbClr val="000000"/>
                </a:solidFill>
                <a:latin typeface="Calibri" panose="020F0502020204030204" pitchFamily="34" charset="0"/>
                <a:ea typeface="Times New Roman" panose="02020603050405020304" pitchFamily="18" charset="0"/>
              </a:rPr>
              <a:t>Hi Lexie,</a:t>
            </a:r>
            <a:br>
              <a:rPr lang="en-US" altLang="zh-CN" sz="1600" dirty="0">
                <a:solidFill>
                  <a:srgbClr val="000000"/>
                </a:solidFill>
                <a:latin typeface="Calibri" panose="020F0502020204030204" pitchFamily="34" charset="0"/>
                <a:ea typeface="Times New Roman" panose="02020603050405020304" pitchFamily="18" charset="0"/>
              </a:rPr>
            </a:br>
            <a:br>
              <a:rPr lang="en-US" altLang="zh-CN" sz="1600" dirty="0">
                <a:solidFill>
                  <a:srgbClr val="000000"/>
                </a:solidFill>
                <a:latin typeface="Calibri" panose="020F0502020204030204" pitchFamily="34" charset="0"/>
                <a:ea typeface="Times New Roman" panose="02020603050405020304" pitchFamily="18" charset="0"/>
              </a:rPr>
            </a:br>
            <a:r>
              <a:rPr lang="en-US" altLang="zh-CN" sz="1600" dirty="0">
                <a:solidFill>
                  <a:srgbClr val="000000"/>
                </a:solidFill>
                <a:latin typeface="Calibri" panose="020F0502020204030204" pitchFamily="34" charset="0"/>
                <a:ea typeface="Times New Roman" panose="02020603050405020304" pitchFamily="18" charset="0"/>
              </a:rPr>
              <a:t>I had a quick look at the code you've sent. It looks indeed like during the last experiment the data was simply treated like a Paces detector. This is fine to do if you have detectors with just one channel, but I think you'll want to do something different when using a DSSD. For a DSSD you want to add other checks and conditions to consider e.g. double hits or charge sharing between neighboring segments.</a:t>
            </a:r>
            <a:br>
              <a:rPr lang="en-US" altLang="zh-CN" sz="1600" dirty="0">
                <a:solidFill>
                  <a:srgbClr val="000000"/>
                </a:solidFill>
                <a:latin typeface="Calibri" panose="020F0502020204030204" pitchFamily="34" charset="0"/>
                <a:ea typeface="Times New Roman" panose="02020603050405020304" pitchFamily="18" charset="0"/>
              </a:rPr>
            </a:br>
            <a:r>
              <a:rPr lang="en-US" altLang="zh-CN" sz="1600" dirty="0">
                <a:solidFill>
                  <a:srgbClr val="000000"/>
                </a:solidFill>
                <a:latin typeface="Calibri" panose="020F0502020204030204" pitchFamily="34" charset="0"/>
                <a:ea typeface="Times New Roman" panose="02020603050405020304" pitchFamily="18" charset="0"/>
              </a:rPr>
              <a:t>We already have a detector like that implemented in the </a:t>
            </a:r>
            <a:r>
              <a:rPr lang="en-US" altLang="zh-CN" sz="1600" dirty="0" err="1">
                <a:solidFill>
                  <a:srgbClr val="000000"/>
                </a:solidFill>
                <a:latin typeface="Calibri" panose="020F0502020204030204" pitchFamily="34" charset="0"/>
                <a:ea typeface="Times New Roman" panose="02020603050405020304" pitchFamily="18" charset="0"/>
              </a:rPr>
              <a:t>GRSIData</a:t>
            </a:r>
            <a:r>
              <a:rPr lang="en-US" altLang="zh-CN" sz="1600" dirty="0">
                <a:solidFill>
                  <a:srgbClr val="000000"/>
                </a:solidFill>
                <a:latin typeface="Calibri" panose="020F0502020204030204" pitchFamily="34" charset="0"/>
                <a:ea typeface="Times New Roman" panose="02020603050405020304" pitchFamily="18" charset="0"/>
              </a:rPr>
              <a:t>  library, the TS3 detector. This detector class has a vector for the ring hits and a vector for the segment hits (plus one transient, i.e. not written to file, vector for pixel hits that are calculated on the fly). Now this detector class is for a slightly different DSSD with 24 rings and 32 segments, but it would make a good starting point for your detector. So what I would suggest is that </a:t>
            </a:r>
            <a:r>
              <a:rPr lang="en-US" altLang="zh-CN" sz="1600" b="1" dirty="0">
                <a:solidFill>
                  <a:srgbClr val="000000"/>
                </a:solidFill>
                <a:latin typeface="Calibri" panose="020F0502020204030204" pitchFamily="34" charset="0"/>
                <a:ea typeface="Times New Roman" panose="02020603050405020304" pitchFamily="18" charset="0"/>
              </a:rPr>
              <a:t>we add a new detector class to </a:t>
            </a:r>
            <a:r>
              <a:rPr lang="en-US" altLang="zh-CN" sz="1600" b="1" dirty="0" err="1">
                <a:solidFill>
                  <a:srgbClr val="000000"/>
                </a:solidFill>
                <a:latin typeface="Calibri" panose="020F0502020204030204" pitchFamily="34" charset="0"/>
                <a:ea typeface="Times New Roman" panose="02020603050405020304" pitchFamily="18" charset="0"/>
              </a:rPr>
              <a:t>GRSIData</a:t>
            </a:r>
            <a:r>
              <a:rPr lang="en-US" altLang="zh-CN" sz="1600" b="1" dirty="0">
                <a:solidFill>
                  <a:srgbClr val="000000"/>
                </a:solidFill>
                <a:latin typeface="Calibri" panose="020F0502020204030204" pitchFamily="34" charset="0"/>
                <a:ea typeface="Times New Roman" panose="02020603050405020304" pitchFamily="18" charset="0"/>
              </a:rPr>
              <a:t> (maybe called TDSL2 </a:t>
            </a:r>
            <a:r>
              <a:rPr lang="en-US" altLang="zh-CN" sz="1600" dirty="0">
                <a:solidFill>
                  <a:srgbClr val="000000"/>
                </a:solidFill>
                <a:latin typeface="Calibri" panose="020F0502020204030204" pitchFamily="34" charset="0"/>
                <a:ea typeface="Times New Roman" panose="02020603050405020304" pitchFamily="18" charset="0"/>
              </a:rPr>
              <a:t>?), based on the existing TS3 class. I can either give you some pointers on how to do this, or do it for you if you would prefer that.</a:t>
            </a:r>
            <a:br>
              <a:rPr lang="en-US" altLang="zh-CN" sz="1600" dirty="0">
                <a:solidFill>
                  <a:srgbClr val="000000"/>
                </a:solidFill>
                <a:latin typeface="Calibri" panose="020F0502020204030204" pitchFamily="34" charset="0"/>
                <a:ea typeface="Times New Roman" panose="02020603050405020304" pitchFamily="18" charset="0"/>
              </a:rPr>
            </a:br>
            <a:br>
              <a:rPr lang="en-US" altLang="zh-CN" sz="1600" dirty="0">
                <a:solidFill>
                  <a:srgbClr val="000000"/>
                </a:solidFill>
                <a:latin typeface="Calibri" panose="020F0502020204030204" pitchFamily="34" charset="0"/>
                <a:ea typeface="Times New Roman" panose="02020603050405020304" pitchFamily="18" charset="0"/>
              </a:rPr>
            </a:br>
            <a:r>
              <a:rPr lang="en-US" altLang="zh-CN" sz="1600" dirty="0">
                <a:solidFill>
                  <a:srgbClr val="000000"/>
                </a:solidFill>
                <a:latin typeface="Calibri" panose="020F0502020204030204" pitchFamily="34" charset="0"/>
                <a:ea typeface="Times New Roman" panose="02020603050405020304" pitchFamily="18" charset="0"/>
              </a:rPr>
              <a:t>For the experiment you would then create a new </a:t>
            </a:r>
            <a:r>
              <a:rPr lang="en-US" altLang="zh-CN" sz="1600" dirty="0" err="1">
                <a:solidFill>
                  <a:srgbClr val="000000"/>
                </a:solidFill>
                <a:latin typeface="Calibri" panose="020F0502020204030204" pitchFamily="34" charset="0"/>
                <a:ea typeface="Times New Roman" panose="02020603050405020304" pitchFamily="18" charset="0"/>
              </a:rPr>
              <a:t>cal</a:t>
            </a:r>
            <a:r>
              <a:rPr lang="en-US" altLang="zh-CN" sz="1600" dirty="0">
                <a:solidFill>
                  <a:srgbClr val="000000"/>
                </a:solidFill>
                <a:latin typeface="Calibri" panose="020F0502020204030204" pitchFamily="34" charset="0"/>
                <a:ea typeface="Times New Roman" panose="02020603050405020304" pitchFamily="18" charset="0"/>
              </a:rPr>
              <a:t>-file that defines all the electronics channels (addresses) of your detector to be part of that new class (by using the right mnemonic for the channels).</a:t>
            </a:r>
            <a:br>
              <a:rPr lang="en-US" altLang="zh-CN" sz="1600" dirty="0">
                <a:solidFill>
                  <a:srgbClr val="000000"/>
                </a:solidFill>
                <a:latin typeface="Calibri" panose="020F0502020204030204" pitchFamily="34" charset="0"/>
                <a:ea typeface="Times New Roman" panose="02020603050405020304" pitchFamily="18" charset="0"/>
              </a:rPr>
            </a:br>
            <a:br>
              <a:rPr lang="en-US" altLang="zh-CN" sz="1600" dirty="0">
                <a:solidFill>
                  <a:srgbClr val="000000"/>
                </a:solidFill>
                <a:latin typeface="Calibri" panose="020F0502020204030204" pitchFamily="34" charset="0"/>
                <a:ea typeface="Times New Roman" panose="02020603050405020304" pitchFamily="18" charset="0"/>
              </a:rPr>
            </a:br>
            <a:r>
              <a:rPr lang="en-US" altLang="zh-CN" sz="1600" dirty="0">
                <a:solidFill>
                  <a:srgbClr val="000000"/>
                </a:solidFill>
                <a:latin typeface="Calibri" panose="020F0502020204030204" pitchFamily="34" charset="0"/>
                <a:ea typeface="Times New Roman" panose="02020603050405020304" pitchFamily="18" charset="0"/>
              </a:rPr>
              <a:t>As for the offline program you sent, as far as I can see that one just creates histograms (and prints a little bit of output at the end), is that correct? In that case I would suggest using </a:t>
            </a:r>
            <a:r>
              <a:rPr lang="en-US" altLang="zh-CN" sz="1600" dirty="0" err="1">
                <a:solidFill>
                  <a:srgbClr val="000000"/>
                </a:solidFill>
                <a:latin typeface="Calibri" panose="020F0502020204030204" pitchFamily="34" charset="0"/>
                <a:ea typeface="Times New Roman" panose="02020603050405020304" pitchFamily="18" charset="0"/>
              </a:rPr>
              <a:t>grsiproof</a:t>
            </a:r>
            <a:r>
              <a:rPr lang="en-US" altLang="zh-CN" sz="1600" dirty="0">
                <a:solidFill>
                  <a:srgbClr val="000000"/>
                </a:solidFill>
                <a:latin typeface="Calibri" panose="020F0502020204030204" pitchFamily="34" charset="0"/>
                <a:ea typeface="Times New Roman" panose="02020603050405020304" pitchFamily="18" charset="0"/>
              </a:rPr>
              <a:t> instead as  that allows you to use parallel processing of the data, speeding the progress up quite a bit. You can find example selectors in the </a:t>
            </a:r>
            <a:r>
              <a:rPr lang="en-US" altLang="zh-CN" sz="1600" dirty="0" err="1">
                <a:solidFill>
                  <a:srgbClr val="000000"/>
                </a:solidFill>
                <a:latin typeface="Calibri" panose="020F0502020204030204" pitchFamily="34" charset="0"/>
                <a:ea typeface="Times New Roman" panose="02020603050405020304" pitchFamily="18" charset="0"/>
              </a:rPr>
              <a:t>GRSISort</a:t>
            </a:r>
            <a:r>
              <a:rPr lang="en-US" altLang="zh-CN" sz="1600" dirty="0">
                <a:solidFill>
                  <a:srgbClr val="000000"/>
                </a:solidFill>
                <a:latin typeface="Calibri" panose="020F0502020204030204" pitchFamily="34" charset="0"/>
                <a:ea typeface="Times New Roman" panose="02020603050405020304" pitchFamily="18" charset="0"/>
              </a:rPr>
              <a:t> repository (in $GRSISYS/</a:t>
            </a:r>
            <a:r>
              <a:rPr lang="en-US" altLang="zh-CN" sz="1600" dirty="0" err="1">
                <a:solidFill>
                  <a:srgbClr val="000000"/>
                </a:solidFill>
                <a:latin typeface="Calibri" panose="020F0502020204030204" pitchFamily="34" charset="0"/>
                <a:ea typeface="Times New Roman" panose="02020603050405020304" pitchFamily="18" charset="0"/>
              </a:rPr>
              <a:t>GRSIproof</a:t>
            </a:r>
            <a:r>
              <a:rPr lang="en-US" altLang="zh-CN" sz="1600" dirty="0">
                <a:solidFill>
                  <a:srgbClr val="000000"/>
                </a:solidFill>
                <a:latin typeface="Calibri" panose="020F0502020204030204" pitchFamily="34" charset="0"/>
                <a:ea typeface="Times New Roman" panose="02020603050405020304" pitchFamily="18" charset="0"/>
              </a:rPr>
              <a:t>) which you could easily modify to create the same detectors your </a:t>
            </a:r>
            <a:r>
              <a:rPr lang="en-US" altLang="zh-CN" sz="1600" dirty="0" err="1">
                <a:solidFill>
                  <a:srgbClr val="000000"/>
                </a:solidFill>
                <a:latin typeface="Calibri" panose="020F0502020204030204" pitchFamily="34" charset="0"/>
                <a:ea typeface="Times New Roman" panose="02020603050405020304" pitchFamily="18" charset="0"/>
              </a:rPr>
              <a:t>DSLOffline</a:t>
            </a:r>
            <a:r>
              <a:rPr lang="en-US" altLang="zh-CN" sz="1600" dirty="0">
                <a:solidFill>
                  <a:srgbClr val="000000"/>
                </a:solidFill>
                <a:latin typeface="Calibri" panose="020F0502020204030204" pitchFamily="34" charset="0"/>
                <a:ea typeface="Times New Roman" panose="02020603050405020304" pitchFamily="18" charset="0"/>
              </a:rPr>
              <a:t> program creates.</a:t>
            </a:r>
            <a:br>
              <a:rPr lang="en-US" altLang="zh-CN" sz="1600" dirty="0">
                <a:solidFill>
                  <a:srgbClr val="000000"/>
                </a:solidFill>
                <a:latin typeface="Calibri" panose="020F0502020204030204" pitchFamily="34" charset="0"/>
                <a:ea typeface="Times New Roman" panose="02020603050405020304" pitchFamily="18" charset="0"/>
              </a:rPr>
            </a:br>
            <a:br>
              <a:rPr lang="en-US" altLang="zh-CN" sz="1600" dirty="0">
                <a:solidFill>
                  <a:srgbClr val="000000"/>
                </a:solidFill>
                <a:latin typeface="Calibri" panose="020F0502020204030204" pitchFamily="34" charset="0"/>
                <a:ea typeface="Times New Roman" panose="02020603050405020304" pitchFamily="18" charset="0"/>
              </a:rPr>
            </a:br>
            <a:r>
              <a:rPr lang="en-US" altLang="zh-CN" sz="1600" dirty="0">
                <a:solidFill>
                  <a:srgbClr val="000000"/>
                </a:solidFill>
                <a:latin typeface="Calibri" panose="020F0502020204030204" pitchFamily="34" charset="0"/>
                <a:ea typeface="Times New Roman" panose="02020603050405020304" pitchFamily="18" charset="0"/>
              </a:rPr>
              <a:t>Cheers,</a:t>
            </a:r>
            <a:br>
              <a:rPr lang="en-US" altLang="zh-CN" sz="1600" dirty="0">
                <a:solidFill>
                  <a:srgbClr val="000000"/>
                </a:solidFill>
                <a:latin typeface="Calibri" panose="020F0502020204030204" pitchFamily="34" charset="0"/>
                <a:ea typeface="Times New Roman" panose="02020603050405020304" pitchFamily="18" charset="0"/>
              </a:rPr>
            </a:br>
            <a:br>
              <a:rPr lang="en-US" altLang="zh-CN" sz="1600" dirty="0">
                <a:solidFill>
                  <a:srgbClr val="000000"/>
                </a:solidFill>
                <a:latin typeface="Calibri" panose="020F0502020204030204" pitchFamily="34" charset="0"/>
                <a:ea typeface="Times New Roman" panose="02020603050405020304" pitchFamily="18" charset="0"/>
              </a:rPr>
            </a:br>
            <a:r>
              <a:rPr lang="en-US" altLang="zh-CN" sz="1600" dirty="0" err="1">
                <a:solidFill>
                  <a:srgbClr val="000000"/>
                </a:solidFill>
                <a:latin typeface="Calibri" panose="020F0502020204030204" pitchFamily="34" charset="0"/>
                <a:ea typeface="Times New Roman" panose="02020603050405020304" pitchFamily="18" charset="0"/>
              </a:rPr>
              <a:t>Vinzenz</a:t>
            </a:r>
            <a:endParaRPr lang="zh-CN" altLang="en-US" sz="1600" dirty="0"/>
          </a:p>
        </p:txBody>
      </p:sp>
    </p:spTree>
    <p:extLst>
      <p:ext uri="{BB962C8B-B14F-4D97-AF65-F5344CB8AC3E}">
        <p14:creationId xmlns:p14="http://schemas.microsoft.com/office/powerpoint/2010/main" val="47631352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9A30F-474F-4372-8062-A7968789BAD2}"/>
              </a:ext>
            </a:extLst>
          </p:cNvPr>
          <p:cNvPicPr>
            <a:picLocks noChangeAspect="1"/>
          </p:cNvPicPr>
          <p:nvPr/>
        </p:nvPicPr>
        <p:blipFill>
          <a:blip r:embed="rId2"/>
          <a:stretch>
            <a:fillRect/>
          </a:stretch>
        </p:blipFill>
        <p:spPr>
          <a:xfrm>
            <a:off x="0" y="0"/>
            <a:ext cx="7524750" cy="1409700"/>
          </a:xfrm>
          <a:prstGeom prst="rect">
            <a:avLst/>
          </a:prstGeom>
        </p:spPr>
      </p:pic>
      <p:sp>
        <p:nvSpPr>
          <p:cNvPr id="3" name="Rectangle 2">
            <a:extLst>
              <a:ext uri="{FF2B5EF4-FFF2-40B4-BE49-F238E27FC236}">
                <a16:creationId xmlns:a16="http://schemas.microsoft.com/office/drawing/2014/main" id="{2570E66E-5CA7-4764-A64A-217A91457B02}"/>
              </a:ext>
            </a:extLst>
          </p:cNvPr>
          <p:cNvSpPr/>
          <p:nvPr/>
        </p:nvSpPr>
        <p:spPr>
          <a:xfrm>
            <a:off x="0" y="1409700"/>
            <a:ext cx="9144000" cy="3693319"/>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Hi </a:t>
            </a:r>
            <a:r>
              <a:rPr lang="en-US" altLang="zh-CN" dirty="0" err="1">
                <a:solidFill>
                  <a:srgbClr val="000000"/>
                </a:solidFill>
                <a:latin typeface="Calibri" panose="020F0502020204030204" pitchFamily="34" charset="0"/>
              </a:rPr>
              <a:t>Vinzenz</a:t>
            </a:r>
            <a:r>
              <a:rPr lang="en-US" altLang="zh-CN" dirty="0">
                <a:solidFill>
                  <a:srgbClr val="000000"/>
                </a:solidFill>
                <a:latin typeface="Calibri" panose="020F0502020204030204" pitchFamily="34" charset="0"/>
              </a:rPr>
              <a:t>,</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Thank you for the info! I've also </a:t>
            </a:r>
            <a:r>
              <a:rPr lang="en-US" altLang="zh-CN" dirty="0" err="1">
                <a:solidFill>
                  <a:srgbClr val="000000"/>
                </a:solidFill>
                <a:latin typeface="Calibri" panose="020F0502020204030204" pitchFamily="34" charset="0"/>
              </a:rPr>
              <a:t>cc'ed</a:t>
            </a:r>
            <a:r>
              <a:rPr lang="en-US" altLang="zh-CN" dirty="0">
                <a:solidFill>
                  <a:srgbClr val="000000"/>
                </a:solidFill>
                <a:latin typeface="Calibri" panose="020F0502020204030204" pitchFamily="34" charset="0"/>
              </a:rPr>
              <a:t> Lijie Sun on this message so he can see it as well.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It sounds to me that adding a </a:t>
            </a:r>
            <a:r>
              <a:rPr lang="en-US" altLang="zh-CN" b="1" dirty="0">
                <a:solidFill>
                  <a:srgbClr val="000000"/>
                </a:solidFill>
                <a:latin typeface="Calibri" panose="020F0502020204030204" pitchFamily="34" charset="0"/>
              </a:rPr>
              <a:t>new TDSL2 detector class </a:t>
            </a:r>
            <a:r>
              <a:rPr lang="en-US" altLang="zh-CN" dirty="0">
                <a:solidFill>
                  <a:srgbClr val="000000"/>
                </a:solidFill>
                <a:latin typeface="Calibri" panose="020F0502020204030204" pitchFamily="34" charset="0"/>
              </a:rPr>
              <a:t>would be a good idea. I think I would like to try my hand at working on this, but I would greatly appreciate any pointers you have! I looked through the TS3 h file that I have in an "include" folder, but I'm finding it a little difficult to orient myself with everything happening in it.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I'll also look into </a:t>
            </a:r>
            <a:r>
              <a:rPr lang="en-US" altLang="zh-CN" dirty="0" err="1">
                <a:solidFill>
                  <a:srgbClr val="000000"/>
                </a:solidFill>
                <a:latin typeface="Calibri" panose="020F0502020204030204" pitchFamily="34" charset="0"/>
              </a:rPr>
              <a:t>GRSIproof</a:t>
            </a:r>
            <a:r>
              <a:rPr lang="en-US" altLang="zh-CN" dirty="0">
                <a:solidFill>
                  <a:srgbClr val="000000"/>
                </a:solidFill>
                <a:latin typeface="Calibri" panose="020F0502020204030204" pitchFamily="34" charset="0"/>
              </a:rPr>
              <a:t>! Thank you for the suggestion!</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Best,</a:t>
            </a:r>
            <a:br>
              <a:rPr lang="en-US" altLang="zh-CN" dirty="0">
                <a:solidFill>
                  <a:srgbClr val="000000"/>
                </a:solidFill>
                <a:latin typeface="Calibri" panose="020F0502020204030204" pitchFamily="34" charset="0"/>
              </a:rPr>
            </a:br>
            <a:r>
              <a:rPr lang="en-US" altLang="zh-CN" dirty="0">
                <a:solidFill>
                  <a:srgbClr val="000000"/>
                </a:solidFill>
                <a:latin typeface="Calibri" panose="020F0502020204030204" pitchFamily="34" charset="0"/>
              </a:rPr>
              <a:t>Lexie</a:t>
            </a:r>
            <a:endParaRPr lang="zh-CN" altLang="zh-CN" sz="1600" dirty="0">
              <a:latin typeface="Calibri" panose="020F0502020204030204" pitchFamily="34" charset="0"/>
            </a:endParaRPr>
          </a:p>
        </p:txBody>
      </p:sp>
    </p:spTree>
    <p:extLst>
      <p:ext uri="{BB962C8B-B14F-4D97-AF65-F5344CB8AC3E}">
        <p14:creationId xmlns:p14="http://schemas.microsoft.com/office/powerpoint/2010/main" val="8124629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49C73B-9306-406F-B3EC-2BC2CEA4E74C}"/>
              </a:ext>
            </a:extLst>
          </p:cNvPr>
          <p:cNvSpPr/>
          <p:nvPr/>
        </p:nvSpPr>
        <p:spPr>
          <a:xfrm>
            <a:off x="0" y="0"/>
            <a:ext cx="9144000" cy="5632311"/>
          </a:xfrm>
          <a:prstGeom prst="rect">
            <a:avLst/>
          </a:prstGeom>
        </p:spPr>
        <p:txBody>
          <a:bodyPr wrap="square">
            <a:spAutoFit/>
          </a:bodyPr>
          <a:lstStyle/>
          <a:p>
            <a:pPr>
              <a:spcAft>
                <a:spcPts val="0"/>
              </a:spcAft>
            </a:pPr>
            <a:r>
              <a:rPr lang="en-US" altLang="zh-CN" dirty="0">
                <a:solidFill>
                  <a:srgbClr val="000000"/>
                </a:solidFill>
                <a:latin typeface="Arial" panose="020B0604020202020204" pitchFamily="34" charset="0"/>
                <a:cs typeface="Times New Roman" panose="02020603050405020304" pitchFamily="18" charset="0"/>
              </a:rPr>
              <a:t>Hi Lexie,</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The general process of adding a new class in </a:t>
            </a:r>
            <a:r>
              <a:rPr lang="en-US" altLang="zh-CN" dirty="0" err="1">
                <a:solidFill>
                  <a:srgbClr val="000000"/>
                </a:solidFill>
                <a:latin typeface="Arial" panose="020B0604020202020204" pitchFamily="34" charset="0"/>
                <a:cs typeface="Times New Roman" panose="02020603050405020304" pitchFamily="18" charset="0"/>
              </a:rPr>
              <a:t>GRSIData</a:t>
            </a:r>
            <a:r>
              <a:rPr lang="en-US" altLang="zh-CN" dirty="0">
                <a:solidFill>
                  <a:srgbClr val="000000"/>
                </a:solidFill>
                <a:latin typeface="Arial" panose="020B0604020202020204" pitchFamily="34" charset="0"/>
                <a:cs typeface="Times New Roman" panose="02020603050405020304" pitchFamily="18" charset="0"/>
              </a:rPr>
              <a:t> is</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create the new class and hit-class headers in the include folder and create a new subfolder in the analysis folder with the source files and a </a:t>
            </a:r>
            <a:r>
              <a:rPr lang="en-US" altLang="zh-CN" dirty="0" err="1">
                <a:solidFill>
                  <a:srgbClr val="000000"/>
                </a:solidFill>
                <a:latin typeface="Arial" panose="020B0604020202020204" pitchFamily="34" charset="0"/>
                <a:cs typeface="Times New Roman" panose="02020603050405020304" pitchFamily="18" charset="0"/>
              </a:rPr>
              <a:t>LinkDef.h</a:t>
            </a:r>
            <a:r>
              <a:rPr lang="en-US" altLang="zh-CN" dirty="0">
                <a:solidFill>
                  <a:srgbClr val="000000"/>
                </a:solidFill>
                <a:latin typeface="Arial" panose="020B0604020202020204" pitchFamily="34" charset="0"/>
                <a:cs typeface="Times New Roman" panose="02020603050405020304" pitchFamily="18" charset="0"/>
              </a:rPr>
              <a:t> file,</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add the new class in the </a:t>
            </a:r>
            <a:r>
              <a:rPr lang="en-US" altLang="zh-CN" dirty="0" err="1">
                <a:solidFill>
                  <a:srgbClr val="000000"/>
                </a:solidFill>
                <a:latin typeface="Arial" panose="020B0604020202020204" pitchFamily="34" charset="0"/>
                <a:cs typeface="Times New Roman" panose="02020603050405020304" pitchFamily="18" charset="0"/>
              </a:rPr>
              <a:t>util</a:t>
            </a:r>
            <a:r>
              <a:rPr lang="en-US" altLang="zh-CN" dirty="0">
                <a:solidFill>
                  <a:srgbClr val="000000"/>
                </a:solidFill>
                <a:latin typeface="Arial" panose="020B0604020202020204" pitchFamily="34" charset="0"/>
                <a:cs typeface="Times New Roman" panose="02020603050405020304" pitchFamily="18" charset="0"/>
              </a:rPr>
              <a:t>/config file (line 44),</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add the new class to the </a:t>
            </a:r>
            <a:r>
              <a:rPr lang="en-US" altLang="zh-CN" dirty="0" err="1">
                <a:solidFill>
                  <a:srgbClr val="000000"/>
                </a:solidFill>
                <a:latin typeface="Arial" panose="020B0604020202020204" pitchFamily="34" charset="0"/>
                <a:cs typeface="Times New Roman" panose="02020603050405020304" pitchFamily="18" charset="0"/>
              </a:rPr>
              <a:t>TGRSIMnemonic</a:t>
            </a:r>
            <a:r>
              <a:rPr lang="en-US" altLang="zh-CN" dirty="0">
                <a:solidFill>
                  <a:srgbClr val="000000"/>
                </a:solidFill>
                <a:latin typeface="Arial" panose="020B0604020202020204" pitchFamily="34" charset="0"/>
                <a:cs typeface="Times New Roman" panose="02020603050405020304" pitchFamily="18" charset="0"/>
              </a:rPr>
              <a:t> class (add a </a:t>
            </a:r>
            <a:r>
              <a:rPr lang="en-US" altLang="zh-CN" dirty="0" err="1">
                <a:solidFill>
                  <a:srgbClr val="000000"/>
                </a:solidFill>
                <a:latin typeface="Arial" panose="020B0604020202020204" pitchFamily="34" charset="0"/>
                <a:cs typeface="Times New Roman" panose="02020603050405020304" pitchFamily="18" charset="0"/>
              </a:rPr>
              <a:t>enum</a:t>
            </a:r>
            <a:r>
              <a:rPr lang="en-US" altLang="zh-CN" dirty="0">
                <a:solidFill>
                  <a:srgbClr val="000000"/>
                </a:solidFill>
                <a:latin typeface="Arial" panose="020B0604020202020204" pitchFamily="34" charset="0"/>
                <a:cs typeface="Times New Roman" panose="02020603050405020304" pitchFamily="18" charset="0"/>
              </a:rPr>
              <a:t> to the header file, an include to the source file, as well as cases for the </a:t>
            </a:r>
            <a:r>
              <a:rPr lang="en-US" altLang="zh-CN" dirty="0" err="1">
                <a:solidFill>
                  <a:srgbClr val="000000"/>
                </a:solidFill>
                <a:latin typeface="Arial" panose="020B0604020202020204" pitchFamily="34" charset="0"/>
                <a:cs typeface="Times New Roman" panose="02020603050405020304" pitchFamily="18" charset="0"/>
              </a:rPr>
              <a:t>EnumerateSystem</a:t>
            </a:r>
            <a:r>
              <a:rPr lang="en-US" altLang="zh-CN" dirty="0">
                <a:solidFill>
                  <a:srgbClr val="000000"/>
                </a:solidFill>
                <a:latin typeface="Arial" panose="020B0604020202020204" pitchFamily="34" charset="0"/>
                <a:cs typeface="Times New Roman" panose="02020603050405020304" pitchFamily="18" charset="0"/>
              </a:rPr>
              <a:t> and </a:t>
            </a:r>
            <a:r>
              <a:rPr lang="en-US" altLang="zh-CN" dirty="0" err="1">
                <a:solidFill>
                  <a:srgbClr val="000000"/>
                </a:solidFill>
                <a:latin typeface="Arial" panose="020B0604020202020204" pitchFamily="34" charset="0"/>
                <a:cs typeface="Times New Roman" panose="02020603050405020304" pitchFamily="18" charset="0"/>
              </a:rPr>
              <a:t>GetClassType</a:t>
            </a:r>
            <a:r>
              <a:rPr lang="en-US" altLang="zh-CN" dirty="0">
                <a:solidFill>
                  <a:srgbClr val="000000"/>
                </a:solidFill>
                <a:latin typeface="Arial" panose="020B0604020202020204" pitchFamily="34" charset="0"/>
                <a:cs typeface="Times New Roman" panose="02020603050405020304" pitchFamily="18" charset="0"/>
              </a:rPr>
              <a:t> functions switch statements), and</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add the new class to the header and source file of the </a:t>
            </a:r>
            <a:r>
              <a:rPr lang="en-US" altLang="zh-CN" dirty="0" err="1">
                <a:solidFill>
                  <a:srgbClr val="000000"/>
                </a:solidFill>
                <a:latin typeface="Arial" panose="020B0604020202020204" pitchFamily="34" charset="0"/>
                <a:cs typeface="Times New Roman" panose="02020603050405020304" pitchFamily="18" charset="0"/>
              </a:rPr>
              <a:t>TGRSIDetectorInformation</a:t>
            </a:r>
            <a:r>
              <a:rPr lang="en-US" altLang="zh-CN" dirty="0">
                <a:solidFill>
                  <a:srgbClr val="000000"/>
                </a:solidFill>
                <a:latin typeface="Arial" panose="020B0604020202020204" pitchFamily="34" charset="0"/>
                <a:cs typeface="Times New Roman" panose="02020603050405020304" pitchFamily="18" charset="0"/>
              </a:rPr>
              <a:t> class.</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In your case, you would copy the TS3 and TS3Hit classes and change all references to TS3 to TDSL2 (simple find and replace).</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This should be all you need for now, if you require different functions for your specific detector you can add/change those later.</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Cheers,</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a:solidFill>
                  <a:srgbClr val="000000"/>
                </a:solidFill>
                <a:latin typeface="Arial" panose="020B0604020202020204" pitchFamily="34" charset="0"/>
                <a:cs typeface="Times New Roman" panose="02020603050405020304" pitchFamily="18" charset="0"/>
              </a:rPr>
              <a:t> </a:t>
            </a:r>
            <a:endParaRPr lang="zh-CN" altLang="zh-CN"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dirty="0" err="1">
                <a:solidFill>
                  <a:srgbClr val="000000"/>
                </a:solidFill>
                <a:latin typeface="Arial" panose="020B0604020202020204" pitchFamily="34" charset="0"/>
                <a:cs typeface="Times New Roman" panose="02020603050405020304" pitchFamily="18" charset="0"/>
              </a:rPr>
              <a:t>Vinzenz</a:t>
            </a:r>
            <a:endParaRPr lang="zh-CN" altLang="zh-CN" dirty="0">
              <a:solidFill>
                <a:srgbClr val="00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5162534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B2912-5D55-4276-846B-3AA5174FF0A0}"/>
              </a:ext>
            </a:extLst>
          </p:cNvPr>
          <p:cNvSpPr/>
          <p:nvPr/>
        </p:nvSpPr>
        <p:spPr>
          <a:xfrm>
            <a:off x="0" y="0"/>
            <a:ext cx="9144000" cy="6740307"/>
          </a:xfrm>
          <a:prstGeom prst="rect">
            <a:avLst/>
          </a:prstGeom>
        </p:spPr>
        <p:txBody>
          <a:bodyPr wrap="square">
            <a:spAutoFit/>
          </a:bodyPr>
          <a:lstStyle/>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Hi Lexie,</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 </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I think you should be able to test everything on any </a:t>
            </a:r>
            <a:r>
              <a:rPr lang="en-US" altLang="zh-CN" sz="1600" dirty="0" err="1">
                <a:solidFill>
                  <a:srgbClr val="000000"/>
                </a:solidFill>
                <a:latin typeface="Arial" panose="020B0604020202020204" pitchFamily="34" charset="0"/>
                <a:cs typeface="Times New Roman" panose="02020603050405020304" pitchFamily="18" charset="0"/>
              </a:rPr>
              <a:t>linux</a:t>
            </a:r>
            <a:r>
              <a:rPr lang="en-US" altLang="zh-CN" sz="1600" dirty="0">
                <a:solidFill>
                  <a:srgbClr val="000000"/>
                </a:solidFill>
                <a:latin typeface="Arial" panose="020B0604020202020204" pitchFamily="34" charset="0"/>
                <a:cs typeface="Times New Roman" panose="02020603050405020304" pitchFamily="18" charset="0"/>
              </a:rPr>
              <a:t> machine that you have access too. Running everything on the machine that you will use during the experiment is a nice thing to check a few weeks before the experiment, but it's not necessary right now.</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 </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So </a:t>
            </a:r>
            <a:r>
              <a:rPr lang="en-US" altLang="zh-CN" sz="1600" dirty="0" err="1">
                <a:solidFill>
                  <a:srgbClr val="000000"/>
                </a:solidFill>
                <a:latin typeface="Arial" panose="020B0604020202020204" pitchFamily="34" charset="0"/>
                <a:cs typeface="Times New Roman" panose="02020603050405020304" pitchFamily="18" charset="0"/>
              </a:rPr>
              <a:t>GRSIProof</a:t>
            </a:r>
            <a:r>
              <a:rPr lang="en-US" altLang="zh-CN" sz="1600" dirty="0">
                <a:solidFill>
                  <a:srgbClr val="000000"/>
                </a:solidFill>
                <a:latin typeface="Arial" panose="020B0604020202020204" pitchFamily="34" charset="0"/>
                <a:cs typeface="Times New Roman" panose="02020603050405020304" pitchFamily="18" charset="0"/>
              </a:rPr>
              <a:t> is essentially a tool to easily run the creation and filling of histograms multithreaded. That means you can speed things up quite a bit when you make histograms which is the main thing you will probably do during the analysis (once the data has been sorted from </a:t>
            </a:r>
            <a:r>
              <a:rPr lang="en-US" altLang="zh-CN" sz="1600" dirty="0" err="1">
                <a:solidFill>
                  <a:srgbClr val="000000"/>
                </a:solidFill>
                <a:latin typeface="Arial" panose="020B0604020202020204" pitchFamily="34" charset="0"/>
                <a:cs typeface="Times New Roman" panose="02020603050405020304" pitchFamily="18" charset="0"/>
              </a:rPr>
              <a:t>midas</a:t>
            </a:r>
            <a:r>
              <a:rPr lang="en-US" altLang="zh-CN" sz="1600" dirty="0">
                <a:solidFill>
                  <a:srgbClr val="000000"/>
                </a:solidFill>
                <a:latin typeface="Arial" panose="020B0604020202020204" pitchFamily="34" charset="0"/>
                <a:cs typeface="Times New Roman" panose="02020603050405020304" pitchFamily="18" charset="0"/>
              </a:rPr>
              <a:t>-files into root-files you normally don't have to re-sort them). </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Changing from you </a:t>
            </a:r>
            <a:r>
              <a:rPr lang="en-US" altLang="zh-CN" sz="1600" dirty="0" err="1">
                <a:solidFill>
                  <a:srgbClr val="000000"/>
                </a:solidFill>
                <a:latin typeface="Arial" panose="020B0604020202020204" pitchFamily="34" charset="0"/>
                <a:cs typeface="Times New Roman" panose="02020603050405020304" pitchFamily="18" charset="0"/>
              </a:rPr>
              <a:t>DSLOffline</a:t>
            </a:r>
            <a:r>
              <a:rPr lang="en-US" altLang="zh-CN" sz="1600" dirty="0">
                <a:solidFill>
                  <a:srgbClr val="000000"/>
                </a:solidFill>
                <a:latin typeface="Arial" panose="020B0604020202020204" pitchFamily="34" charset="0"/>
                <a:cs typeface="Times New Roman" panose="02020603050405020304" pitchFamily="18" charset="0"/>
              </a:rPr>
              <a:t> program to </a:t>
            </a:r>
            <a:r>
              <a:rPr lang="en-US" altLang="zh-CN" sz="1600" dirty="0" err="1">
                <a:solidFill>
                  <a:srgbClr val="000000"/>
                </a:solidFill>
                <a:latin typeface="Arial" panose="020B0604020202020204" pitchFamily="34" charset="0"/>
                <a:cs typeface="Times New Roman" panose="02020603050405020304" pitchFamily="18" charset="0"/>
              </a:rPr>
              <a:t>GRSIProof</a:t>
            </a:r>
            <a:r>
              <a:rPr lang="en-US" altLang="zh-CN" sz="1600" dirty="0">
                <a:solidFill>
                  <a:srgbClr val="000000"/>
                </a:solidFill>
                <a:latin typeface="Arial" panose="020B0604020202020204" pitchFamily="34" charset="0"/>
                <a:cs typeface="Times New Roman" panose="02020603050405020304" pitchFamily="18" charset="0"/>
              </a:rPr>
              <a:t> would be more than just doing a few edits, though you could probably copy large chunks of code from that program into a new selector to run with </a:t>
            </a:r>
            <a:r>
              <a:rPr lang="en-US" altLang="zh-CN" sz="1600" dirty="0" err="1">
                <a:solidFill>
                  <a:srgbClr val="000000"/>
                </a:solidFill>
                <a:latin typeface="Arial" panose="020B0604020202020204" pitchFamily="34" charset="0"/>
                <a:cs typeface="Times New Roman" panose="02020603050405020304" pitchFamily="18" charset="0"/>
              </a:rPr>
              <a:t>GRSIProof</a:t>
            </a:r>
            <a:r>
              <a:rPr lang="en-US" altLang="zh-CN" sz="1600" dirty="0">
                <a:solidFill>
                  <a:srgbClr val="000000"/>
                </a:solidFill>
                <a:latin typeface="Arial" panose="020B0604020202020204" pitchFamily="34" charset="0"/>
                <a:cs typeface="Times New Roman" panose="02020603050405020304" pitchFamily="18" charset="0"/>
              </a:rPr>
              <a:t> (I would suggest copying the </a:t>
            </a:r>
            <a:r>
              <a:rPr lang="en-US" altLang="zh-CN" sz="1600" dirty="0" err="1">
                <a:solidFill>
                  <a:srgbClr val="000000"/>
                </a:solidFill>
                <a:latin typeface="Arial" panose="020B0604020202020204" pitchFamily="34" charset="0"/>
                <a:cs typeface="Times New Roman" panose="02020603050405020304" pitchFamily="18" charset="0"/>
              </a:rPr>
              <a:t>ExampleEventSelector.C</a:t>
            </a:r>
            <a:r>
              <a:rPr lang="en-US" altLang="zh-CN" sz="1600" dirty="0">
                <a:solidFill>
                  <a:srgbClr val="000000"/>
                </a:solidFill>
                <a:latin typeface="Arial" panose="020B0604020202020204" pitchFamily="34" charset="0"/>
                <a:cs typeface="Times New Roman" panose="02020603050405020304" pitchFamily="18" charset="0"/>
              </a:rPr>
              <a:t>/h files, and renaming the class from </a:t>
            </a:r>
            <a:r>
              <a:rPr lang="en-US" altLang="zh-CN" sz="1600" dirty="0" err="1">
                <a:solidFill>
                  <a:srgbClr val="000000"/>
                </a:solidFill>
                <a:latin typeface="Arial" panose="020B0604020202020204" pitchFamily="34" charset="0"/>
                <a:cs typeface="Times New Roman" panose="02020603050405020304" pitchFamily="18" charset="0"/>
              </a:rPr>
              <a:t>ExampleEventSelector</a:t>
            </a:r>
            <a:r>
              <a:rPr lang="en-US" altLang="zh-CN" sz="1600" dirty="0">
                <a:solidFill>
                  <a:srgbClr val="000000"/>
                </a:solidFill>
                <a:latin typeface="Arial" panose="020B0604020202020204" pitchFamily="34" charset="0"/>
                <a:cs typeface="Times New Roman" panose="02020603050405020304" pitchFamily="18" charset="0"/>
              </a:rPr>
              <a:t> to whatever new name you want to use). But this is also not a required thing to do, I just think it could speed things up for you quite a bit after you put the work in to write the new selector.</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 </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You can create a </a:t>
            </a:r>
            <a:r>
              <a:rPr lang="en-US" altLang="zh-CN" sz="1600" dirty="0" err="1">
                <a:solidFill>
                  <a:srgbClr val="000000"/>
                </a:solidFill>
                <a:latin typeface="Arial" panose="020B0604020202020204" pitchFamily="34" charset="0"/>
                <a:cs typeface="Times New Roman" panose="02020603050405020304" pitchFamily="18" charset="0"/>
              </a:rPr>
              <a:t>cal</a:t>
            </a:r>
            <a:r>
              <a:rPr lang="en-US" altLang="zh-CN" sz="1600" dirty="0">
                <a:solidFill>
                  <a:srgbClr val="000000"/>
                </a:solidFill>
                <a:latin typeface="Arial" panose="020B0604020202020204" pitchFamily="34" charset="0"/>
                <a:cs typeface="Times New Roman" panose="02020603050405020304" pitchFamily="18" charset="0"/>
              </a:rPr>
              <a:t>-file beforehand if you want to, you might still have to edit a few addresses to fit the actual setup once you are there, but it would also be possible to do this during the experiment once you know the setup (e.g. during the calibrations before the experiment). I'm not a hundred percent sure how they will do the setup for that experiment, but there might even be an online calibration available that will the in the ODB (Online Data Base) within each </a:t>
            </a:r>
            <a:r>
              <a:rPr lang="en-US" altLang="zh-CN" sz="1600" dirty="0" err="1">
                <a:solidFill>
                  <a:srgbClr val="000000"/>
                </a:solidFill>
                <a:latin typeface="Arial" panose="020B0604020202020204" pitchFamily="34" charset="0"/>
                <a:cs typeface="Times New Roman" panose="02020603050405020304" pitchFamily="18" charset="0"/>
              </a:rPr>
              <a:t>midas</a:t>
            </a:r>
            <a:r>
              <a:rPr lang="en-US" altLang="zh-CN" sz="1600" dirty="0">
                <a:solidFill>
                  <a:srgbClr val="000000"/>
                </a:solidFill>
                <a:latin typeface="Arial" panose="020B0604020202020204" pitchFamily="34" charset="0"/>
                <a:cs typeface="Times New Roman" panose="02020603050405020304" pitchFamily="18" charset="0"/>
              </a:rPr>
              <a:t>-file. In that case you could sort a source-run and then export the </a:t>
            </a:r>
            <a:r>
              <a:rPr lang="en-US" altLang="zh-CN" sz="1600" dirty="0" err="1">
                <a:solidFill>
                  <a:srgbClr val="000000"/>
                </a:solidFill>
                <a:latin typeface="Arial" panose="020B0604020202020204" pitchFamily="34" charset="0"/>
                <a:cs typeface="Times New Roman" panose="02020603050405020304" pitchFamily="18" charset="0"/>
              </a:rPr>
              <a:t>cal</a:t>
            </a:r>
            <a:r>
              <a:rPr lang="en-US" altLang="zh-CN" sz="1600" dirty="0">
                <a:solidFill>
                  <a:srgbClr val="000000"/>
                </a:solidFill>
                <a:latin typeface="Arial" panose="020B0604020202020204" pitchFamily="34" charset="0"/>
                <a:cs typeface="Times New Roman" panose="02020603050405020304" pitchFamily="18" charset="0"/>
              </a:rPr>
              <a:t>-file to further edit it. If you want to work on this beforehand I can send you an example </a:t>
            </a:r>
            <a:r>
              <a:rPr lang="en-US" altLang="zh-CN" sz="1600" dirty="0" err="1">
                <a:solidFill>
                  <a:srgbClr val="000000"/>
                </a:solidFill>
                <a:latin typeface="Arial" panose="020B0604020202020204" pitchFamily="34" charset="0"/>
                <a:cs typeface="Times New Roman" panose="02020603050405020304" pitchFamily="18" charset="0"/>
              </a:rPr>
              <a:t>cal</a:t>
            </a:r>
            <a:r>
              <a:rPr lang="en-US" altLang="zh-CN" sz="1600" dirty="0">
                <a:solidFill>
                  <a:srgbClr val="000000"/>
                </a:solidFill>
                <a:latin typeface="Arial" panose="020B0604020202020204" pitchFamily="34" charset="0"/>
                <a:cs typeface="Times New Roman" panose="02020603050405020304" pitchFamily="18" charset="0"/>
              </a:rPr>
              <a:t>-file though.</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 </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a:solidFill>
                  <a:srgbClr val="000000"/>
                </a:solidFill>
                <a:latin typeface="Arial" panose="020B0604020202020204" pitchFamily="34" charset="0"/>
                <a:cs typeface="Times New Roman" panose="02020603050405020304" pitchFamily="18" charset="0"/>
              </a:rPr>
              <a:t>Cheers,</a:t>
            </a:r>
            <a:endParaRPr lang="zh-CN" altLang="zh-CN" sz="1600" dirty="0">
              <a:solidFill>
                <a:srgbClr val="000000"/>
              </a:solidFill>
              <a:latin typeface="Arial" panose="020B0604020202020204" pitchFamily="34" charset="0"/>
              <a:cs typeface="Times New Roman" panose="02020603050405020304" pitchFamily="18" charset="0"/>
            </a:endParaRPr>
          </a:p>
          <a:p>
            <a:pPr>
              <a:spcAft>
                <a:spcPts val="0"/>
              </a:spcAft>
            </a:pPr>
            <a:r>
              <a:rPr lang="en-US" altLang="zh-CN" sz="1600" dirty="0" err="1">
                <a:solidFill>
                  <a:srgbClr val="000000"/>
                </a:solidFill>
                <a:latin typeface="Arial" panose="020B0604020202020204" pitchFamily="34" charset="0"/>
                <a:cs typeface="Times New Roman" panose="02020603050405020304" pitchFamily="18" charset="0"/>
              </a:rPr>
              <a:t>Vinzenz</a:t>
            </a:r>
            <a:endParaRPr lang="zh-CN" altLang="zh-CN" sz="1600" dirty="0">
              <a:solidFill>
                <a:srgbClr val="00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6954386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7E98D-7D6A-4D42-8D8E-7AD355A55B1E}"/>
              </a:ext>
            </a:extLst>
          </p:cNvPr>
          <p:cNvPicPr>
            <a:picLocks noChangeAspect="1"/>
          </p:cNvPicPr>
          <p:nvPr/>
        </p:nvPicPr>
        <p:blipFill>
          <a:blip r:embed="rId2"/>
          <a:stretch>
            <a:fillRect/>
          </a:stretch>
        </p:blipFill>
        <p:spPr>
          <a:xfrm>
            <a:off x="0" y="0"/>
            <a:ext cx="7353300" cy="3800475"/>
          </a:xfrm>
          <a:prstGeom prst="rect">
            <a:avLst/>
          </a:prstGeom>
        </p:spPr>
      </p:pic>
    </p:spTree>
    <p:extLst>
      <p:ext uri="{BB962C8B-B14F-4D97-AF65-F5344CB8AC3E}">
        <p14:creationId xmlns:p14="http://schemas.microsoft.com/office/powerpoint/2010/main" val="102475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45CEF-45D8-406D-848D-31E6F4384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5254" cy="2792627"/>
          </a:xfrm>
          <a:prstGeom prst="rect">
            <a:avLst/>
          </a:prstGeom>
        </p:spPr>
      </p:pic>
      <p:pic>
        <p:nvPicPr>
          <p:cNvPr id="5" name="Picture 4">
            <a:extLst>
              <a:ext uri="{FF2B5EF4-FFF2-40B4-BE49-F238E27FC236}">
                <a16:creationId xmlns:a16="http://schemas.microsoft.com/office/drawing/2014/main" id="{FD4C896D-33D1-4944-93FF-6314B2EB9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92627"/>
            <a:ext cx="5585254" cy="2792627"/>
          </a:xfrm>
          <a:prstGeom prst="rect">
            <a:avLst/>
          </a:prstGeom>
        </p:spPr>
      </p:pic>
      <p:pic>
        <p:nvPicPr>
          <p:cNvPr id="7" name="Picture 6">
            <a:extLst>
              <a:ext uri="{FF2B5EF4-FFF2-40B4-BE49-F238E27FC236}">
                <a16:creationId xmlns:a16="http://schemas.microsoft.com/office/drawing/2014/main" id="{C380D714-DA6C-42FA-A75F-E2E88C7C1603}"/>
              </a:ext>
            </a:extLst>
          </p:cNvPr>
          <p:cNvPicPr>
            <a:picLocks noChangeAspect="1"/>
          </p:cNvPicPr>
          <p:nvPr/>
        </p:nvPicPr>
        <p:blipFill>
          <a:blip r:embed="rId4"/>
          <a:stretch>
            <a:fillRect/>
          </a:stretch>
        </p:blipFill>
        <p:spPr>
          <a:xfrm>
            <a:off x="5578596" y="1"/>
            <a:ext cx="3565404" cy="5585254"/>
          </a:xfrm>
          <a:prstGeom prst="rect">
            <a:avLst/>
          </a:prstGeom>
        </p:spPr>
      </p:pic>
      <p:cxnSp>
        <p:nvCxnSpPr>
          <p:cNvPr id="4" name="Straight Arrow Connector 3">
            <a:extLst>
              <a:ext uri="{FF2B5EF4-FFF2-40B4-BE49-F238E27FC236}">
                <a16:creationId xmlns:a16="http://schemas.microsoft.com/office/drawing/2014/main" id="{7F953D60-4DCF-43C4-8460-19EBD6775323}"/>
              </a:ext>
            </a:extLst>
          </p:cNvPr>
          <p:cNvCxnSpPr>
            <a:cxnSpLocks/>
          </p:cNvCxnSpPr>
          <p:nvPr/>
        </p:nvCxnSpPr>
        <p:spPr>
          <a:xfrm>
            <a:off x="4446740" y="826718"/>
            <a:ext cx="2467627" cy="1189972"/>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4B3F07-33B2-45D9-8D93-6E44DBFB3DF9}"/>
              </a:ext>
            </a:extLst>
          </p:cNvPr>
          <p:cNvCxnSpPr>
            <a:cxnSpLocks/>
          </p:cNvCxnSpPr>
          <p:nvPr/>
        </p:nvCxnSpPr>
        <p:spPr>
          <a:xfrm>
            <a:off x="4045907" y="4246323"/>
            <a:ext cx="3557392" cy="594988"/>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78687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8D7C46-EBCD-4A71-AC15-0E4AA91A0BDC}"/>
              </a:ext>
            </a:extLst>
          </p:cNvPr>
          <p:cNvGraphicFramePr>
            <a:graphicFrameLocks noGrp="1"/>
          </p:cNvGraphicFramePr>
          <p:nvPr>
            <p:extLst>
              <p:ext uri="{D42A27DB-BD31-4B8C-83A1-F6EECF244321}">
                <p14:modId xmlns:p14="http://schemas.microsoft.com/office/powerpoint/2010/main" val="2272554953"/>
              </p:ext>
            </p:extLst>
          </p:nvPr>
        </p:nvGraphicFramePr>
        <p:xfrm>
          <a:off x="-2" y="1"/>
          <a:ext cx="9144002" cy="6435090"/>
        </p:xfrm>
        <a:graphic>
          <a:graphicData uri="http://schemas.openxmlformats.org/drawingml/2006/table">
            <a:tbl>
              <a:tblPr firstRow="1" firstCol="1" bandRow="1"/>
              <a:tblGrid>
                <a:gridCol w="9144002">
                  <a:extLst>
                    <a:ext uri="{9D8B030D-6E8A-4147-A177-3AD203B41FA5}">
                      <a16:colId xmlns:a16="http://schemas.microsoft.com/office/drawing/2014/main" val="530304001"/>
                    </a:ext>
                  </a:extLst>
                </a:gridCol>
              </a:tblGrid>
              <a:tr h="203080">
                <a:tc>
                  <a:txBody>
                    <a:bodyPr/>
                    <a:lstStyle/>
                    <a:p>
                      <a:pPr algn="l">
                        <a:lnSpc>
                          <a:spcPct val="100000"/>
                        </a:lnSpc>
                      </a:pPr>
                      <a:r>
                        <a:rPr lang="en-US" sz="1600" dirty="0">
                          <a:solidFill>
                            <a:srgbClr val="000000"/>
                          </a:solidFill>
                          <a:effectLst/>
                          <a:latin typeface="+mj-lt"/>
                          <a:ea typeface="宋体" panose="02010600030101010101" pitchFamily="2" charset="-122"/>
                          <a:cs typeface="Times New Roman" panose="02020603050405020304" pitchFamily="18" charset="0"/>
                        </a:rPr>
                        <a:t>Items</a:t>
                      </a:r>
                      <a:endParaRPr lang="zh-CN" sz="1600" dirty="0">
                        <a:effectLst/>
                        <a:latin typeface="+mj-lt"/>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0895349"/>
                  </a:ext>
                </a:extLst>
              </a:tr>
              <a:tr h="211012">
                <a:tc>
                  <a:txBody>
                    <a:bodyPr/>
                    <a:lstStyle/>
                    <a:p>
                      <a:pPr algn="l" fontAlgn="ctr">
                        <a:lnSpc>
                          <a:spcPct val="100000"/>
                        </a:lnSpc>
                      </a:pPr>
                      <a:r>
                        <a:rPr lang="en-US" sz="1600" b="0" i="0" u="none" strike="noStrike" dirty="0">
                          <a:solidFill>
                            <a:srgbClr val="000000"/>
                          </a:solidFill>
                          <a:effectLst/>
                          <a:latin typeface="+mj-lt"/>
                          <a:ea typeface="等线" panose="02010600030101010101" pitchFamily="2" charset="-122"/>
                        </a:rPr>
                        <a:t>W1 DSSD 139 </a:t>
                      </a:r>
                      <a:r>
                        <a:rPr lang="en-US" altLang="zh-CN" sz="1600" b="0" i="0" u="none" strike="noStrike" dirty="0">
                          <a:solidFill>
                            <a:srgbClr val="000000"/>
                          </a:solidFill>
                          <a:effectLst/>
                          <a:latin typeface="+mj-lt"/>
                          <a:ea typeface="等线" panose="02010600030101010101" pitchFamily="2" charset="-122"/>
                        </a:rPr>
                        <a:t>μm ×2</a:t>
                      </a:r>
                      <a:endParaRPr lang="en-US" sz="1600" b="0" i="0" u="none" strike="noStrike" dirty="0">
                        <a:solidFill>
                          <a:srgbClr val="000000"/>
                        </a:solidFill>
                        <a:effectLst/>
                        <a:latin typeface="+mj-lt"/>
                        <a:ea typeface="等线" panose="02010600030101010101" pitchFamily="2" charset="-122"/>
                      </a:endParaRP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38829798"/>
                  </a:ext>
                </a:extLst>
              </a:tr>
              <a:tr h="211012">
                <a:tc>
                  <a:txBody>
                    <a:bodyPr/>
                    <a:lstStyle/>
                    <a:p>
                      <a:pPr algn="l" fontAlgn="ctr">
                        <a:lnSpc>
                          <a:spcPct val="100000"/>
                        </a:lnSpc>
                      </a:pPr>
                      <a:r>
                        <a:rPr lang="en-US" sz="1600" b="0" i="0" u="none" strike="noStrike" dirty="0">
                          <a:solidFill>
                            <a:srgbClr val="000000"/>
                          </a:solidFill>
                          <a:effectLst/>
                          <a:latin typeface="+mj-lt"/>
                          <a:ea typeface="等线" panose="02010600030101010101" pitchFamily="2" charset="-122"/>
                        </a:rPr>
                        <a:t>MSX25 Si detector  1011 </a:t>
                      </a:r>
                      <a:r>
                        <a:rPr lang="en-US" altLang="zh-CN" sz="1600" b="0" i="0" u="none" strike="noStrike" dirty="0">
                          <a:solidFill>
                            <a:srgbClr val="000000"/>
                          </a:solidFill>
                          <a:effectLst/>
                          <a:latin typeface="+mj-lt"/>
                          <a:ea typeface="等线" panose="02010600030101010101" pitchFamily="2" charset="-122"/>
                        </a:rPr>
                        <a:t>μm ×2</a:t>
                      </a:r>
                      <a:endParaRPr lang="en-US" sz="1600" b="0" i="0" u="none" strike="noStrike" dirty="0">
                        <a:solidFill>
                          <a:srgbClr val="000000"/>
                        </a:solidFill>
                        <a:effectLst/>
                        <a:latin typeface="+mj-lt"/>
                        <a:ea typeface="等线" panose="02010600030101010101" pitchFamily="2" charset="-122"/>
                      </a:endParaRP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59861897"/>
                  </a:ext>
                </a:extLst>
              </a:tr>
              <a:tr h="21101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b="0" i="0" u="none" strike="noStrike" dirty="0">
                          <a:solidFill>
                            <a:srgbClr val="000000"/>
                          </a:solidFill>
                          <a:effectLst/>
                          <a:latin typeface="+mj-lt"/>
                          <a:ea typeface="等线" panose="02010600030101010101" pitchFamily="2" charset="-122"/>
                        </a:rPr>
                        <a:t>MST Cable Set</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07113657"/>
                  </a:ext>
                </a:extLst>
              </a:tr>
              <a:tr h="21101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b="0" i="0" u="none" strike="noStrike" dirty="0">
                          <a:solidFill>
                            <a:srgbClr val="000000"/>
                          </a:solidFill>
                          <a:effectLst/>
                          <a:latin typeface="+mj-lt"/>
                          <a:ea typeface="等线" panose="02010600030101010101" pitchFamily="2" charset="-122"/>
                        </a:rPr>
                        <a:t>Homemade Pin-</a:t>
                      </a:r>
                      <a:r>
                        <a:rPr lang="en-US" altLang="zh-CN" sz="1600" b="0" i="0" u="none" strike="noStrike" dirty="0" err="1">
                          <a:solidFill>
                            <a:srgbClr val="000000"/>
                          </a:solidFill>
                          <a:effectLst/>
                          <a:latin typeface="+mj-lt"/>
                          <a:ea typeface="等线" panose="02010600030101010101" pitchFamily="2" charset="-122"/>
                        </a:rPr>
                        <a:t>Lemo</a:t>
                      </a:r>
                      <a:r>
                        <a:rPr lang="en-US" altLang="zh-CN" sz="1600" b="0" i="0" u="none" strike="noStrike" dirty="0">
                          <a:solidFill>
                            <a:srgbClr val="000000"/>
                          </a:solidFill>
                          <a:effectLst/>
                          <a:latin typeface="+mj-lt"/>
                          <a:ea typeface="等线" panose="02010600030101010101" pitchFamily="2" charset="-122"/>
                        </a:rPr>
                        <a:t> cable for MSX25 Si detector</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81495159"/>
                  </a:ext>
                </a:extLst>
              </a:tr>
              <a:tr h="211012">
                <a:tc>
                  <a:txBody>
                    <a:bodyPr/>
                    <a:lstStyle/>
                    <a:p>
                      <a:pPr algn="l" fontAlgn="ctr">
                        <a:lnSpc>
                          <a:spcPct val="100000"/>
                        </a:lnSpc>
                      </a:pPr>
                      <a:r>
                        <a:rPr lang="en-US" sz="1600" b="0" i="0" u="none" strike="noStrike" dirty="0">
                          <a:solidFill>
                            <a:srgbClr val="000000"/>
                          </a:solidFill>
                          <a:effectLst/>
                          <a:latin typeface="+mj-lt"/>
                          <a:ea typeface="等线" panose="02010600030101010101" pitchFamily="2" charset="-122"/>
                        </a:rPr>
                        <a:t>Preamp MPR-16 </a:t>
                      </a:r>
                      <a:r>
                        <a:rPr lang="en-US" altLang="zh-CN" sz="1600" b="0" i="0" u="none" strike="noStrike" dirty="0">
                          <a:solidFill>
                            <a:srgbClr val="000000"/>
                          </a:solidFill>
                          <a:effectLst/>
                          <a:latin typeface="+mj-lt"/>
                          <a:ea typeface="等线" panose="02010600030101010101" pitchFamily="2" charset="-122"/>
                        </a:rPr>
                        <a:t>×2</a:t>
                      </a:r>
                      <a:endParaRPr lang="en-US" sz="1600" b="0" i="0" u="none" strike="noStrike" dirty="0">
                        <a:solidFill>
                          <a:srgbClr val="000000"/>
                        </a:solidFill>
                        <a:effectLst/>
                        <a:latin typeface="+mj-lt"/>
                        <a:ea typeface="等线" panose="02010600030101010101" pitchFamily="2" charset="-122"/>
                      </a:endParaRP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45745622"/>
                  </a:ext>
                </a:extLst>
              </a:tr>
              <a:tr h="211012">
                <a:tc>
                  <a:txBody>
                    <a:bodyPr/>
                    <a:lstStyle/>
                    <a:p>
                      <a:pPr algn="l" fontAlgn="ctr">
                        <a:lnSpc>
                          <a:spcPct val="100000"/>
                        </a:lnSpc>
                      </a:pPr>
                      <a:r>
                        <a:rPr lang="en-US" sz="1600" b="0" i="0" u="none" strike="noStrike" dirty="0">
                          <a:solidFill>
                            <a:srgbClr val="000000"/>
                          </a:solidFill>
                          <a:effectLst/>
                          <a:latin typeface="+mj-lt"/>
                          <a:ea typeface="等线" panose="02010600030101010101" pitchFamily="2" charset="-122"/>
                        </a:rPr>
                        <a:t>Preamp MPR-1</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46516934"/>
                  </a:ext>
                </a:extLst>
              </a:tr>
              <a:tr h="211012">
                <a:tc>
                  <a:txBody>
                    <a:bodyPr/>
                    <a:lstStyle/>
                    <a:p>
                      <a:pPr algn="l" fontAlgn="ctr">
                        <a:lnSpc>
                          <a:spcPct val="100000"/>
                        </a:lnSpc>
                      </a:pPr>
                      <a:r>
                        <a:rPr lang="en-US" sz="1600" b="0" i="0" u="none" strike="noStrike" dirty="0">
                          <a:solidFill>
                            <a:srgbClr val="000000"/>
                          </a:solidFill>
                          <a:effectLst/>
                          <a:latin typeface="+mj-lt"/>
                          <a:ea typeface="等线" panose="02010600030101010101" pitchFamily="2" charset="-122"/>
                        </a:rPr>
                        <a:t>Bias supply MHV-4</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73026589"/>
                  </a:ext>
                </a:extLst>
              </a:tr>
              <a:tr h="211012">
                <a:tc>
                  <a:txBody>
                    <a:bodyPr/>
                    <a:lstStyle/>
                    <a:p>
                      <a:pPr algn="l" fontAlgn="ctr">
                        <a:lnSpc>
                          <a:spcPct val="100000"/>
                        </a:lnSpc>
                      </a:pPr>
                      <a:r>
                        <a:rPr lang="en-US" sz="1600" b="0" i="0" u="none" strike="noStrike" dirty="0">
                          <a:solidFill>
                            <a:srgbClr val="000000"/>
                          </a:solidFill>
                          <a:effectLst/>
                          <a:latin typeface="+mj-lt"/>
                          <a:ea typeface="等线" panose="02010600030101010101" pitchFamily="2" charset="-122"/>
                        </a:rPr>
                        <a:t>Power distribution MNV-4</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58264942"/>
                  </a:ext>
                </a:extLst>
              </a:tr>
              <a:tr h="211012">
                <a:tc>
                  <a:txBody>
                    <a:bodyPr/>
                    <a:lstStyle/>
                    <a:p>
                      <a:pPr algn="l" fontAlgn="ctr">
                        <a:lnSpc>
                          <a:spcPct val="100000"/>
                        </a:lnSpc>
                      </a:pPr>
                      <a:r>
                        <a:rPr lang="en-US" sz="1600" b="0" i="0" u="none" strike="noStrike" dirty="0">
                          <a:solidFill>
                            <a:srgbClr val="000000"/>
                          </a:solidFill>
                          <a:effectLst/>
                          <a:latin typeface="+mj-lt"/>
                          <a:ea typeface="等线" panose="02010600030101010101" pitchFamily="2" charset="-122"/>
                        </a:rPr>
                        <a:t>LEMO-SMA cables 10 ft </a:t>
                      </a:r>
                      <a:r>
                        <a:rPr lang="en-US" altLang="zh-CN" sz="1600" b="0" i="0" u="none" strike="noStrike" dirty="0">
                          <a:solidFill>
                            <a:srgbClr val="000000"/>
                          </a:solidFill>
                          <a:effectLst/>
                          <a:latin typeface="+mj-lt"/>
                          <a:ea typeface="等线" panose="02010600030101010101" pitchFamily="2" charset="-122"/>
                        </a:rPr>
                        <a:t>long ×36</a:t>
                      </a:r>
                      <a:endParaRPr lang="en-US" sz="1600" b="0" i="0" u="none" strike="noStrike" dirty="0">
                        <a:solidFill>
                          <a:srgbClr val="000000"/>
                        </a:solidFill>
                        <a:effectLst/>
                        <a:latin typeface="+mj-lt"/>
                        <a:ea typeface="等线" panose="02010600030101010101" pitchFamily="2" charset="-122"/>
                      </a:endParaRP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378014131"/>
                  </a:ext>
                </a:extLst>
              </a:tr>
              <a:tr h="21101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dirty="0">
                          <a:effectLst/>
                          <a:latin typeface="+mj-lt"/>
                          <a:ea typeface="+mn-ea"/>
                          <a:cs typeface="Times New Roman" panose="02020603050405020304" pitchFamily="18" charset="0"/>
                        </a:rPr>
                        <a:t>Feedthrough plate</a:t>
                      </a:r>
                      <a:endParaRPr lang="zh-CN" altLang="zh-CN" sz="1600" dirty="0">
                        <a:effectLst/>
                        <a:latin typeface="+mj-lt"/>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92042919"/>
                  </a:ext>
                </a:extLst>
              </a:tr>
              <a:tr h="203080">
                <a:tc>
                  <a:txBody>
                    <a:bodyPr/>
                    <a:lstStyle/>
                    <a:p>
                      <a:pPr algn="l">
                        <a:lnSpc>
                          <a:spcPct val="100000"/>
                        </a:lnSpc>
                      </a:pPr>
                      <a:r>
                        <a:rPr lang="en-US" altLang="zh-CN" sz="1600" b="0" i="0" u="none" strike="noStrike" kern="1200" dirty="0" err="1">
                          <a:solidFill>
                            <a:srgbClr val="000000"/>
                          </a:solidFill>
                          <a:effectLst/>
                          <a:latin typeface="+mj-lt"/>
                          <a:ea typeface="等线" panose="02010600030101010101" pitchFamily="2" charset="-122"/>
                          <a:cs typeface="Times New Roman" panose="02020603050405020304" pitchFamily="18" charset="0"/>
                        </a:rPr>
                        <a:t>Lemo</a:t>
                      </a:r>
                      <a:r>
                        <a:rPr lang="en-US" altLang="zh-CN" sz="1600" b="0" i="0" u="none" strike="noStrike" kern="1200" dirty="0">
                          <a:solidFill>
                            <a:srgbClr val="000000"/>
                          </a:solidFill>
                          <a:effectLst/>
                          <a:latin typeface="+mj-lt"/>
                          <a:ea typeface="等线" panose="02010600030101010101" pitchFamily="2" charset="-122"/>
                          <a:cs typeface="Times New Roman" panose="02020603050405020304" pitchFamily="18" charset="0"/>
                        </a:rPr>
                        <a:t> feedthroughs ×2 and BNC feedthroughs×10</a:t>
                      </a:r>
                      <a:endParaRPr lang="zh-CN" altLang="en-US" sz="1600" b="0" i="0" u="none" strike="noStrike" kern="1200" dirty="0">
                        <a:solidFill>
                          <a:srgbClr val="000000"/>
                        </a:solidFill>
                        <a:effectLst/>
                        <a:latin typeface="+mj-lt"/>
                        <a:ea typeface="等线"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39435533"/>
                  </a:ext>
                </a:extLst>
              </a:tr>
              <a:tr h="203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effectLst/>
                          <a:latin typeface="+mj-lt"/>
                          <a:ea typeface="+mn-ea"/>
                          <a:cs typeface="Times New Roman" panose="02020603050405020304" pitchFamily="18" charset="0"/>
                        </a:rPr>
                        <a:t>Si detector mount</a:t>
                      </a:r>
                      <a:endParaRPr lang="zh-CN" altLang="zh-CN" sz="1600" dirty="0">
                        <a:effectLst/>
                        <a:latin typeface="+mj-lt"/>
                        <a:ea typeface="+mn-ea"/>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54742105"/>
                  </a:ext>
                </a:extLst>
              </a:tr>
              <a:tr h="203080">
                <a:tc>
                  <a:txBody>
                    <a:bodyPr/>
                    <a:lstStyle/>
                    <a:p>
                      <a:pPr algn="l">
                        <a:lnSpc>
                          <a:spcPct val="100000"/>
                        </a:lnSpc>
                      </a:pPr>
                      <a:r>
                        <a:rPr lang="en-US" altLang="zh-CN" sz="1600" dirty="0">
                          <a:effectLst/>
                          <a:latin typeface="+mj-lt"/>
                          <a:ea typeface="宋体" panose="02010600030101010101" pitchFamily="2" charset="-122"/>
                          <a:cs typeface="Times New Roman" panose="02020603050405020304" pitchFamily="18" charset="0"/>
                        </a:rPr>
                        <a:t>Preamp support plate</a:t>
                      </a:r>
                      <a:endParaRPr lang="zh-CN" sz="1600" dirty="0">
                        <a:effectLst/>
                        <a:latin typeface="+mj-lt"/>
                        <a:ea typeface="宋体"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92951346"/>
                  </a:ext>
                </a:extLst>
              </a:tr>
              <a:tr h="203080">
                <a:tc>
                  <a:txBody>
                    <a:bodyPr/>
                    <a:lstStyle/>
                    <a:p>
                      <a:pPr algn="l" fontAlgn="ctr">
                        <a:lnSpc>
                          <a:spcPct val="100000"/>
                        </a:lnSpc>
                      </a:pPr>
                      <a:r>
                        <a:rPr lang="en-US" sz="1600" b="0" i="0" u="none" strike="noStrike" dirty="0">
                          <a:solidFill>
                            <a:schemeClr val="tx1"/>
                          </a:solidFill>
                          <a:effectLst/>
                          <a:latin typeface="+mj-lt"/>
                          <a:ea typeface="Cambria" panose="02040503050406030204" pitchFamily="18" charset="0"/>
                          <a:cs typeface="Times New Roman" panose="02020603050405020304" pitchFamily="18" charset="0"/>
                        </a:rPr>
                        <a:t>GRIF-16 digitizer modules </a:t>
                      </a:r>
                      <a:r>
                        <a:rPr lang="en-US" altLang="zh-CN" sz="1600" b="0" i="0" u="none" strike="noStrike" dirty="0">
                          <a:solidFill>
                            <a:schemeClr val="tx1"/>
                          </a:solidFill>
                          <a:effectLst/>
                          <a:latin typeface="+mj-lt"/>
                          <a:ea typeface="Cambria" panose="02040503050406030204" pitchFamily="18" charset="0"/>
                          <a:cs typeface="Times New Roman" panose="02020603050405020304" pitchFamily="18" charset="0"/>
                        </a:rPr>
                        <a:t>×3</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35575538"/>
                  </a:ext>
                </a:extLst>
              </a:tr>
              <a:tr h="203080">
                <a:tc>
                  <a:txBody>
                    <a:bodyPr/>
                    <a:lstStyle/>
                    <a:p>
                      <a:pPr algn="l" fontAlgn="ctr">
                        <a:lnSpc>
                          <a:spcPct val="100000"/>
                        </a:lnSpc>
                      </a:pPr>
                      <a:r>
                        <a:rPr lang="en-US" altLang="zh-CN" sz="1600" b="0" i="0" u="none" strike="noStrike" dirty="0">
                          <a:solidFill>
                            <a:schemeClr val="tx1"/>
                          </a:solidFill>
                          <a:effectLst/>
                          <a:latin typeface="+mj-lt"/>
                          <a:ea typeface="Cambria" panose="02040503050406030204" pitchFamily="18" charset="0"/>
                          <a:cs typeface="Times New Roman" panose="02020603050405020304" pitchFamily="18" charset="0"/>
                        </a:rPr>
                        <a:t>A PC with GRIFFIN DAQ</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86491901"/>
                  </a:ext>
                </a:extLst>
              </a:tr>
              <a:tr h="203080">
                <a:tc>
                  <a:txBody>
                    <a:bodyPr/>
                    <a:lstStyle/>
                    <a:p>
                      <a:pPr algn="l" fontAlgn="ctr">
                        <a:lnSpc>
                          <a:spcPct val="100000"/>
                        </a:lnSpc>
                      </a:pPr>
                      <a:r>
                        <a:rPr lang="en-US" altLang="zh-CN" sz="1600" b="0" i="0" u="none" strike="noStrike">
                          <a:solidFill>
                            <a:schemeClr val="tx1"/>
                          </a:solidFill>
                          <a:effectLst/>
                          <a:latin typeface="+mj-lt"/>
                          <a:ea typeface="Cambria" panose="02040503050406030204" pitchFamily="18" charset="0"/>
                          <a:cs typeface="Times New Roman" panose="02020603050405020304" pitchFamily="18" charset="0"/>
                        </a:rPr>
                        <a:t>Electronics crates / NIM bins</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23354073"/>
                  </a:ext>
                </a:extLst>
              </a:tr>
              <a:tr h="203080">
                <a:tc>
                  <a:txBody>
                    <a:bodyPr/>
                    <a:lstStyle/>
                    <a:p>
                      <a:pPr algn="l" fontAlgn="ctr">
                        <a:lnSpc>
                          <a:spcPct val="100000"/>
                        </a:lnSpc>
                      </a:pPr>
                      <a:r>
                        <a:rPr lang="en-US" altLang="zh-CN" sz="1600" u="none" strike="noStrike" dirty="0" err="1">
                          <a:effectLst/>
                          <a:latin typeface="+mj-lt"/>
                          <a:ea typeface="Cambria" panose="02040503050406030204" pitchFamily="18" charset="0"/>
                        </a:rPr>
                        <a:t>Pulser</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93260544"/>
                  </a:ext>
                </a:extLst>
              </a:tr>
              <a:tr h="203080">
                <a:tc>
                  <a:txBody>
                    <a:bodyPr/>
                    <a:lstStyle/>
                    <a:p>
                      <a:pPr algn="l" fontAlgn="ctr">
                        <a:lnSpc>
                          <a:spcPct val="100000"/>
                        </a:lnSpc>
                      </a:pPr>
                      <a:r>
                        <a:rPr lang="en-US" altLang="zh-CN" sz="1600" dirty="0">
                          <a:latin typeface="+mj-lt"/>
                          <a:ea typeface="Cambria" panose="02040503050406030204" pitchFamily="18" charset="0"/>
                        </a:rPr>
                        <a:t>Oscilloscope</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4106264"/>
                  </a:ext>
                </a:extLst>
              </a:tr>
              <a:tr h="203080">
                <a:tc>
                  <a:txBody>
                    <a:bodyPr/>
                    <a:lstStyle/>
                    <a:p>
                      <a:pPr algn="l" fontAlgn="ctr">
                        <a:lnSpc>
                          <a:spcPct val="100000"/>
                        </a:lnSpc>
                      </a:pPr>
                      <a:r>
                        <a:rPr lang="en-US" sz="1600" u="none" strike="noStrike" dirty="0">
                          <a:effectLst/>
                          <a:latin typeface="+mj-lt"/>
                          <a:ea typeface="Cambria" panose="02040503050406030204" pitchFamily="18" charset="0"/>
                        </a:rPr>
                        <a:t>Connectors/adapters/</a:t>
                      </a:r>
                      <a:r>
                        <a:rPr lang="en-US" sz="1600" u="none" strike="noStrike" dirty="0" err="1">
                          <a:effectLst/>
                          <a:latin typeface="+mj-lt"/>
                          <a:ea typeface="Cambria" panose="02040503050406030204" pitchFamily="18" charset="0"/>
                        </a:rPr>
                        <a:t>Lemo</a:t>
                      </a:r>
                      <a:r>
                        <a:rPr lang="en-US" sz="1600" u="none" strike="noStrike" dirty="0">
                          <a:effectLst/>
                          <a:latin typeface="+mj-lt"/>
                          <a:ea typeface="Cambria" panose="02040503050406030204" pitchFamily="18" charset="0"/>
                        </a:rPr>
                        <a:t> cables</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8171501"/>
                  </a:ext>
                </a:extLst>
              </a:tr>
              <a:tr h="203080">
                <a:tc>
                  <a:txBody>
                    <a:bodyPr/>
                    <a:lstStyle/>
                    <a:p>
                      <a:pPr algn="l" fontAlgn="ctr">
                        <a:lnSpc>
                          <a:spcPct val="100000"/>
                        </a:lnSpc>
                      </a:pPr>
                      <a:r>
                        <a:rPr kumimoji="0" lang="en-US" altLang="zh-CN" sz="1600" b="0"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Thermometers</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37737999"/>
                  </a:ext>
                </a:extLst>
              </a:tr>
              <a:tr h="203080">
                <a:tc>
                  <a:txBody>
                    <a:bodyPr/>
                    <a:lstStyle/>
                    <a:p>
                      <a:pPr algn="l" fontAlgn="ctr">
                        <a:lnSpc>
                          <a:spcPct val="100000"/>
                        </a:lnSpc>
                      </a:pPr>
                      <a:r>
                        <a:rPr lang="en-US" sz="1600" u="none" strike="noStrike" dirty="0">
                          <a:effectLst/>
                          <a:latin typeface="+mj-lt"/>
                          <a:ea typeface="Cambria" panose="02040503050406030204" pitchFamily="18" charset="0"/>
                        </a:rPr>
                        <a:t>Roughing pump</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0125399"/>
                  </a:ext>
                </a:extLst>
              </a:tr>
              <a:tr h="203080">
                <a:tc>
                  <a:txBody>
                    <a:bodyPr/>
                    <a:lstStyle/>
                    <a:p>
                      <a:pPr algn="l" fontAlgn="ctr">
                        <a:lnSpc>
                          <a:spcPct val="100000"/>
                        </a:lnSpc>
                      </a:pPr>
                      <a:r>
                        <a:rPr lang="pt-BR" altLang="zh-CN" sz="1600" kern="1200" dirty="0">
                          <a:solidFill>
                            <a:schemeClr val="tx1"/>
                          </a:solidFill>
                          <a:effectLst/>
                          <a:latin typeface="+mj-lt"/>
                          <a:ea typeface="Cambria" panose="02040503050406030204" pitchFamily="18" charset="0"/>
                          <a:cs typeface="+mn-cs"/>
                        </a:rPr>
                        <a:t>Turbo pump</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14937293"/>
                  </a:ext>
                </a:extLst>
              </a:tr>
              <a:tr h="203080">
                <a:tc>
                  <a:txBody>
                    <a:bodyPr/>
                    <a:lstStyle/>
                    <a:p>
                      <a:pPr algn="l" fontAlgn="ctr">
                        <a:lnSpc>
                          <a:spcPct val="100000"/>
                        </a:lnSpc>
                      </a:pPr>
                      <a:r>
                        <a:rPr lang="en-US" sz="1600" u="none" strike="noStrike" dirty="0">
                          <a:effectLst/>
                          <a:latin typeface="+mj-lt"/>
                          <a:ea typeface="Cambria" panose="02040503050406030204" pitchFamily="18" charset="0"/>
                        </a:rPr>
                        <a:t> Triple-</a:t>
                      </a:r>
                      <a:r>
                        <a:rPr lang="el-GR" sz="1600" u="none" strike="noStrike" dirty="0">
                          <a:effectLst/>
                          <a:latin typeface="+mj-lt"/>
                          <a:ea typeface="Cambria" panose="02040503050406030204" pitchFamily="18" charset="0"/>
                        </a:rPr>
                        <a:t>α </a:t>
                      </a:r>
                      <a:r>
                        <a:rPr lang="en-US" sz="1600" u="none" strike="noStrike" dirty="0">
                          <a:effectLst/>
                          <a:latin typeface="+mj-lt"/>
                          <a:ea typeface="Cambria" panose="02040503050406030204" pitchFamily="18" charset="0"/>
                        </a:rPr>
                        <a:t>source</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03040837"/>
                  </a:ext>
                </a:extLst>
              </a:tr>
              <a:tr h="203080">
                <a:tc>
                  <a:txBody>
                    <a:bodyPr/>
                    <a:lstStyle/>
                    <a:p>
                      <a:pPr algn="l" fontAlgn="ctr">
                        <a:lnSpc>
                          <a:spcPct val="100000"/>
                        </a:lnSpc>
                      </a:pPr>
                      <a:r>
                        <a:rPr lang="en-US" sz="1600" b="0" i="0" u="none" strike="noStrike" dirty="0">
                          <a:solidFill>
                            <a:schemeClr val="tx1"/>
                          </a:solidFill>
                          <a:effectLst/>
                          <a:latin typeface="+mj-lt"/>
                          <a:ea typeface="Cambria" panose="02040503050406030204" pitchFamily="18" charset="0"/>
                          <a:cs typeface="Times New Roman" panose="02020603050405020304" pitchFamily="18" charset="0"/>
                        </a:rPr>
                        <a:t>GRIFFIN Ge detector</a:t>
                      </a: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77572153"/>
                  </a:ext>
                </a:extLst>
              </a:tr>
              <a:tr h="203080">
                <a:tc>
                  <a:txBody>
                    <a:bodyPr/>
                    <a:lstStyle/>
                    <a:p>
                      <a:pPr algn="l" fontAlgn="ctr">
                        <a:lnSpc>
                          <a:spcPct val="100000"/>
                        </a:lnSpc>
                      </a:pPr>
                      <a:r>
                        <a:rPr lang="en-US" sz="1600" b="0" i="0" u="none" strike="noStrike" dirty="0">
                          <a:solidFill>
                            <a:schemeClr val="tx1"/>
                          </a:solidFill>
                          <a:effectLst/>
                          <a:latin typeface="+mj-lt"/>
                          <a:ea typeface="Cambria" panose="02040503050406030204" pitchFamily="18" charset="0"/>
                          <a:cs typeface="Times New Roman" panose="02020603050405020304" pitchFamily="18" charset="0"/>
                        </a:rPr>
                        <a:t>Liquid </a:t>
                      </a:r>
                      <a:r>
                        <a:rPr lang="en-US" altLang="zh-CN" sz="1600" b="0" i="0" u="none" strike="noStrike" dirty="0">
                          <a:solidFill>
                            <a:schemeClr val="tx1"/>
                          </a:solidFill>
                          <a:effectLst/>
                          <a:latin typeface="+mj-lt"/>
                          <a:ea typeface="Cambria" panose="02040503050406030204" pitchFamily="18" charset="0"/>
                          <a:cs typeface="Times New Roman" panose="02020603050405020304" pitchFamily="18" charset="0"/>
                        </a:rPr>
                        <a:t>nitrogen</a:t>
                      </a:r>
                      <a:endParaRPr lang="en-US" sz="1600" b="0" i="0" u="none" strike="noStrike" dirty="0">
                        <a:solidFill>
                          <a:schemeClr val="tx1"/>
                        </a:solidFill>
                        <a:effectLst/>
                        <a:latin typeface="+mj-lt"/>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98922150"/>
                  </a:ext>
                </a:extLst>
              </a:tr>
            </a:tbl>
          </a:graphicData>
        </a:graphic>
      </p:graphicFrame>
    </p:spTree>
    <p:extLst>
      <p:ext uri="{BB962C8B-B14F-4D97-AF65-F5344CB8AC3E}">
        <p14:creationId xmlns:p14="http://schemas.microsoft.com/office/powerpoint/2010/main" val="67420602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FA7812-F1FA-4A58-88DF-CD5100167BD5}"/>
              </a:ext>
            </a:extLst>
          </p:cNvPr>
          <p:cNvSpPr/>
          <p:nvPr/>
        </p:nvSpPr>
        <p:spPr>
          <a:xfrm>
            <a:off x="0" y="0"/>
            <a:ext cx="9144000" cy="6432530"/>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Hi Lijie,</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I've got a new list of questions for you regarding DSL2 parts and setup!</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We have two preamp support plates. Can you confirm that the smaller one is an old one that we don't plan to use?</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We noticed that the circuit board that connects the DSSD to the cables is kind of free-hanging, and we were wondering if you had previously had any thoughts about whether that would be an issue and if we need to insulate anything on the circuit board.</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We plan to test one of the silicon detectors at a time (i.e. E, then delta-E), but the detectors are put together as somewhat of a unit when they're mounted to their detector mount. Have you thought about how to best mount only one at a time for testing? We considered manufacturing a "blank" detector frame that mimics the delta-E detector frame without any detector material in it so that we'd still have the structure of the detector sandwich without the actual detector in the way. Thoughts on this idea?</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Do you have a list of what each feedthrough on the detector flange is intended for?</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We don't seem to have a BNC to SMA cable for connecting the MPR-1 preamp to the GRIF-16, while our MPR-16 preamps seem to have all their required cables. Is this a cable we ordered and are missing, or is it something we were expecting to find?</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 </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Thank you!</a:t>
            </a:r>
            <a:endParaRPr lang="zh-CN" altLang="zh-CN" sz="1600" dirty="0">
              <a:latin typeface="Calibri" panose="020F0502020204030204" pitchFamily="34" charset="0"/>
            </a:endParaRPr>
          </a:p>
          <a:p>
            <a:pPr>
              <a:spcAft>
                <a:spcPts val="0"/>
              </a:spcAft>
            </a:pPr>
            <a:r>
              <a:rPr lang="en-US" altLang="zh-CN" dirty="0">
                <a:solidFill>
                  <a:srgbClr val="000000"/>
                </a:solidFill>
                <a:latin typeface="Calibri" panose="020F0502020204030204" pitchFamily="34" charset="0"/>
              </a:rPr>
              <a:t>Lexie</a:t>
            </a:r>
            <a:endParaRPr lang="zh-CN" altLang="zh-CN" sz="1600" dirty="0">
              <a:latin typeface="Calibri" panose="020F0502020204030204" pitchFamily="34" charset="0"/>
            </a:endParaRPr>
          </a:p>
        </p:txBody>
      </p:sp>
    </p:spTree>
    <p:extLst>
      <p:ext uri="{BB962C8B-B14F-4D97-AF65-F5344CB8AC3E}">
        <p14:creationId xmlns:p14="http://schemas.microsoft.com/office/powerpoint/2010/main" val="282462693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CCBDC8-80A6-420B-9FA1-DA39F83F585C}"/>
              </a:ext>
            </a:extLst>
          </p:cNvPr>
          <p:cNvSpPr/>
          <p:nvPr/>
        </p:nvSpPr>
        <p:spPr>
          <a:xfrm>
            <a:off x="0" y="0"/>
            <a:ext cx="9144000" cy="2031325"/>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On the packaging the new flange plate, there's a comment that it passed a vacuum check and we assume you're the one who tested that. Do you recall if you tested it with the feedthroughs in? We're wondering if we need to have the feedthroughs installed by a vacuum group (or someone who knows more about it) or if they were part of your vacuum test and they passed.</a:t>
            </a:r>
          </a:p>
          <a:p>
            <a:pPr>
              <a:spcAft>
                <a:spcPts val="0"/>
              </a:spcAft>
            </a:pPr>
            <a:r>
              <a:rPr lang="en-US" altLang="zh-CN" dirty="0">
                <a:solidFill>
                  <a:srgbClr val="0000CC"/>
                </a:solidFill>
                <a:latin typeface="Cambria" panose="02040503050406030204" pitchFamily="18" charset="0"/>
                <a:ea typeface="Cambria" panose="02040503050406030204" pitchFamily="18" charset="0"/>
              </a:rPr>
              <a:t>I didn't have a chamber to test the vacuum. I installed the feedthroughs by hand just to see if they fit/match and then removed them before shipping. See the picture below. You may need to borrow some screwdrivers/wrenches from TRIUMF.</a:t>
            </a:r>
            <a:endParaRPr lang="zh-CN" altLang="zh-CN" dirty="0">
              <a:solidFill>
                <a:srgbClr val="0000CC"/>
              </a:solidFill>
              <a:latin typeface="Cambria" panose="02040503050406030204" pitchFamily="18" charset="0"/>
            </a:endParaRPr>
          </a:p>
        </p:txBody>
      </p:sp>
      <p:pic>
        <p:nvPicPr>
          <p:cNvPr id="3" name="Picture 2">
            <a:extLst>
              <a:ext uri="{FF2B5EF4-FFF2-40B4-BE49-F238E27FC236}">
                <a16:creationId xmlns:a16="http://schemas.microsoft.com/office/drawing/2014/main" id="{33A98272-BAB3-448D-90B0-E9605E66018F}"/>
              </a:ext>
            </a:extLst>
          </p:cNvPr>
          <p:cNvPicPr>
            <a:picLocks noChangeAspect="1"/>
          </p:cNvPicPr>
          <p:nvPr/>
        </p:nvPicPr>
        <p:blipFill>
          <a:blip r:embed="rId2"/>
          <a:stretch>
            <a:fillRect/>
          </a:stretch>
        </p:blipFill>
        <p:spPr>
          <a:xfrm>
            <a:off x="0" y="2031325"/>
            <a:ext cx="6928899" cy="4701753"/>
          </a:xfrm>
          <a:prstGeom prst="rect">
            <a:avLst/>
          </a:prstGeom>
        </p:spPr>
      </p:pic>
    </p:spTree>
    <p:extLst>
      <p:ext uri="{BB962C8B-B14F-4D97-AF65-F5344CB8AC3E}">
        <p14:creationId xmlns:p14="http://schemas.microsoft.com/office/powerpoint/2010/main" val="139275930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88783-07D5-4D6D-BAAA-AF52BF3311D8}"/>
              </a:ext>
            </a:extLst>
          </p:cNvPr>
          <p:cNvSpPr/>
          <p:nvPr/>
        </p:nvSpPr>
        <p:spPr>
          <a:xfrm>
            <a:off x="0" y="0"/>
            <a:ext cx="9144000" cy="923330"/>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We have two preamp support plates. Can you confirm that the smaller one is an old one that we don't plan to use?</a:t>
            </a:r>
          </a:p>
          <a:p>
            <a:pPr>
              <a:spcAft>
                <a:spcPts val="0"/>
              </a:spcAft>
            </a:pPr>
            <a:r>
              <a:rPr lang="en-US" altLang="zh-CN" dirty="0">
                <a:solidFill>
                  <a:srgbClr val="0000CC"/>
                </a:solidFill>
                <a:latin typeface="Cambria" panose="02040503050406030204" pitchFamily="18" charset="0"/>
                <a:ea typeface="Cambria" panose="02040503050406030204" pitchFamily="18" charset="0"/>
              </a:rPr>
              <a:t>Yes, use the longer one. I shipped the shorter one just for backup.</a:t>
            </a:r>
          </a:p>
        </p:txBody>
      </p:sp>
      <p:pic>
        <p:nvPicPr>
          <p:cNvPr id="3" name="Picture 2">
            <a:extLst>
              <a:ext uri="{FF2B5EF4-FFF2-40B4-BE49-F238E27FC236}">
                <a16:creationId xmlns:a16="http://schemas.microsoft.com/office/drawing/2014/main" id="{0EBC016D-57F3-4B52-8B76-31DE222BF574}"/>
              </a:ext>
            </a:extLst>
          </p:cNvPr>
          <p:cNvPicPr>
            <a:picLocks noChangeAspect="1"/>
          </p:cNvPicPr>
          <p:nvPr/>
        </p:nvPicPr>
        <p:blipFill>
          <a:blip r:embed="rId2"/>
          <a:stretch>
            <a:fillRect/>
          </a:stretch>
        </p:blipFill>
        <p:spPr>
          <a:xfrm>
            <a:off x="4382064" y="1660288"/>
            <a:ext cx="4761936" cy="4859383"/>
          </a:xfrm>
          <a:prstGeom prst="rect">
            <a:avLst/>
          </a:prstGeom>
        </p:spPr>
      </p:pic>
      <p:sp>
        <p:nvSpPr>
          <p:cNvPr id="4" name="Rectangle 3">
            <a:extLst>
              <a:ext uri="{FF2B5EF4-FFF2-40B4-BE49-F238E27FC236}">
                <a16:creationId xmlns:a16="http://schemas.microsoft.com/office/drawing/2014/main" id="{1142CD27-9B6A-4970-9E2F-94E853238432}"/>
              </a:ext>
            </a:extLst>
          </p:cNvPr>
          <p:cNvSpPr/>
          <p:nvPr/>
        </p:nvSpPr>
        <p:spPr>
          <a:xfrm>
            <a:off x="0" y="1660288"/>
            <a:ext cx="4382065" cy="3693319"/>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We noticed that the circuit board that connects the DSSD to the cables is kind of free-hanging, and we were wondering if you had previously had any thoughts about whether that would be an issue and if we need to insulate anything on the circuit board.</a:t>
            </a:r>
          </a:p>
          <a:p>
            <a:pPr>
              <a:spcAft>
                <a:spcPts val="0"/>
              </a:spcAft>
            </a:pPr>
            <a:r>
              <a:rPr lang="en-US" altLang="zh-CN" dirty="0">
                <a:solidFill>
                  <a:srgbClr val="0000CC"/>
                </a:solidFill>
                <a:latin typeface="Cambria" panose="02040503050406030204" pitchFamily="18" charset="0"/>
                <a:ea typeface="Cambria" panose="02040503050406030204" pitchFamily="18" charset="0"/>
              </a:rPr>
              <a:t>Yes, without the DSSD in place, the PCB adapter would be free-hanging. I assume you need to test the preamp first. The PCB would pick up noise if it touches something. Sometimes I use low outgassing tape to fix/wrap it temporarily.</a:t>
            </a:r>
            <a:endParaRPr lang="zh-CN" altLang="zh-CN" dirty="0">
              <a:solidFill>
                <a:srgbClr val="0000CC"/>
              </a:solidFill>
              <a:latin typeface="Cambria" panose="02040503050406030204" pitchFamily="18" charset="0"/>
            </a:endParaRPr>
          </a:p>
        </p:txBody>
      </p:sp>
    </p:spTree>
    <p:extLst>
      <p:ext uri="{BB962C8B-B14F-4D97-AF65-F5344CB8AC3E}">
        <p14:creationId xmlns:p14="http://schemas.microsoft.com/office/powerpoint/2010/main" val="392583453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8CDA83-FE7F-4874-A416-85A923C27ADD}"/>
              </a:ext>
            </a:extLst>
          </p:cNvPr>
          <p:cNvPicPr>
            <a:picLocks noChangeAspect="1"/>
          </p:cNvPicPr>
          <p:nvPr/>
        </p:nvPicPr>
        <p:blipFill>
          <a:blip r:embed="rId2"/>
          <a:stretch>
            <a:fillRect/>
          </a:stretch>
        </p:blipFill>
        <p:spPr>
          <a:xfrm>
            <a:off x="6949296" y="1802673"/>
            <a:ext cx="2194704" cy="5030937"/>
          </a:xfrm>
          <a:prstGeom prst="rect">
            <a:avLst/>
          </a:prstGeom>
        </p:spPr>
      </p:pic>
      <p:sp>
        <p:nvSpPr>
          <p:cNvPr id="2" name="Rectangle 1">
            <a:extLst>
              <a:ext uri="{FF2B5EF4-FFF2-40B4-BE49-F238E27FC236}">
                <a16:creationId xmlns:a16="http://schemas.microsoft.com/office/drawing/2014/main" id="{20BFCD7F-E647-4E03-85B1-8898CF43989E}"/>
              </a:ext>
            </a:extLst>
          </p:cNvPr>
          <p:cNvSpPr/>
          <p:nvPr/>
        </p:nvSpPr>
        <p:spPr>
          <a:xfrm>
            <a:off x="0" y="12680"/>
            <a:ext cx="5579392" cy="4524315"/>
          </a:xfrm>
          <a:prstGeom prst="rect">
            <a:avLst/>
          </a:prstGeom>
        </p:spPr>
        <p:txBody>
          <a:bodyPr wrap="square">
            <a:spAutoFit/>
          </a:bodyPr>
          <a:lstStyle/>
          <a:p>
            <a:r>
              <a:rPr lang="en-US" altLang="zh-CN" dirty="0">
                <a:solidFill>
                  <a:srgbClr val="000000"/>
                </a:solidFill>
                <a:latin typeface="Calibri" panose="020F0502020204030204" pitchFamily="34" charset="0"/>
              </a:rPr>
              <a:t>We plan to test one of the silicon detectors at a time (i.e. E, then delta-E), but the detectors are put together as somewhat of a unit when they're mounted to their detector mount. Have you thought about how to best mount only one at a time for testing? We considered manufacturing a "blank" detector frame that mimics the delta-E detector frame without any detector material in it so that we'd still have the structure of the detector sandwich without the actual detector in the way. Thoughts on this idea?</a:t>
            </a:r>
          </a:p>
          <a:p>
            <a:r>
              <a:rPr lang="en-US" altLang="zh-CN" dirty="0">
                <a:solidFill>
                  <a:srgbClr val="0000CC"/>
                </a:solidFill>
                <a:latin typeface="Cambria" panose="02040503050406030204" pitchFamily="18" charset="0"/>
                <a:ea typeface="Cambria" panose="02040503050406030204" pitchFamily="18" charset="0"/>
              </a:rPr>
              <a:t>The connecting cable may exert a force on the DSSD, but I believe just using two bottom mounting holes would be stable enough. In my experience, the blue ceramic frame is really sturdy/robust.</a:t>
            </a:r>
          </a:p>
          <a:p>
            <a:r>
              <a:rPr lang="en-US" altLang="zh-CN" dirty="0">
                <a:solidFill>
                  <a:srgbClr val="0000CC"/>
                </a:solidFill>
                <a:latin typeface="Cambria" panose="02040503050406030204" pitchFamily="18" charset="0"/>
                <a:ea typeface="Cambria" panose="02040503050406030204" pitchFamily="18" charset="0"/>
              </a:rPr>
              <a:t>The colorful ribbon cable is more prone to damage during plug-in/unplug. </a:t>
            </a:r>
            <a:endParaRPr lang="zh-CN" altLang="en-US" dirty="0">
              <a:solidFill>
                <a:srgbClr val="0000CC"/>
              </a:solidFill>
              <a:latin typeface="Cambria" panose="02040503050406030204" pitchFamily="18" charset="0"/>
            </a:endParaRPr>
          </a:p>
        </p:txBody>
      </p:sp>
      <p:pic>
        <p:nvPicPr>
          <p:cNvPr id="3" name="Picture 2">
            <a:extLst>
              <a:ext uri="{FF2B5EF4-FFF2-40B4-BE49-F238E27FC236}">
                <a16:creationId xmlns:a16="http://schemas.microsoft.com/office/drawing/2014/main" id="{92444157-007A-494A-B160-CDF5934C7F51}"/>
              </a:ext>
            </a:extLst>
          </p:cNvPr>
          <p:cNvPicPr>
            <a:picLocks noChangeAspect="1"/>
          </p:cNvPicPr>
          <p:nvPr/>
        </p:nvPicPr>
        <p:blipFill>
          <a:blip r:embed="rId3"/>
          <a:stretch>
            <a:fillRect/>
          </a:stretch>
        </p:blipFill>
        <p:spPr>
          <a:xfrm>
            <a:off x="5579392" y="0"/>
            <a:ext cx="2246321" cy="4703058"/>
          </a:xfrm>
          <a:prstGeom prst="rect">
            <a:avLst/>
          </a:prstGeom>
        </p:spPr>
      </p:pic>
      <p:pic>
        <p:nvPicPr>
          <p:cNvPr id="5" name="Picture 4">
            <a:extLst>
              <a:ext uri="{FF2B5EF4-FFF2-40B4-BE49-F238E27FC236}">
                <a16:creationId xmlns:a16="http://schemas.microsoft.com/office/drawing/2014/main" id="{F7BA1B63-DA66-417C-8731-92D3270AEBE1}"/>
              </a:ext>
            </a:extLst>
          </p:cNvPr>
          <p:cNvPicPr>
            <a:picLocks noChangeAspect="1"/>
          </p:cNvPicPr>
          <p:nvPr/>
        </p:nvPicPr>
        <p:blipFill>
          <a:blip r:embed="rId4"/>
          <a:stretch>
            <a:fillRect/>
          </a:stretch>
        </p:blipFill>
        <p:spPr>
          <a:xfrm>
            <a:off x="2562359" y="4472869"/>
            <a:ext cx="2658865" cy="2363436"/>
          </a:xfrm>
          <a:prstGeom prst="rect">
            <a:avLst/>
          </a:prstGeom>
        </p:spPr>
      </p:pic>
    </p:spTree>
    <p:extLst>
      <p:ext uri="{BB962C8B-B14F-4D97-AF65-F5344CB8AC3E}">
        <p14:creationId xmlns:p14="http://schemas.microsoft.com/office/powerpoint/2010/main" val="312075073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893BA-524A-43DE-83FC-860C5B55A9A5}"/>
              </a:ext>
            </a:extLst>
          </p:cNvPr>
          <p:cNvPicPr>
            <a:picLocks noChangeAspect="1"/>
          </p:cNvPicPr>
          <p:nvPr/>
        </p:nvPicPr>
        <p:blipFill>
          <a:blip r:embed="rId2"/>
          <a:stretch>
            <a:fillRect/>
          </a:stretch>
        </p:blipFill>
        <p:spPr>
          <a:xfrm>
            <a:off x="0" y="0"/>
            <a:ext cx="6832153" cy="6858000"/>
          </a:xfrm>
          <a:prstGeom prst="rect">
            <a:avLst/>
          </a:prstGeom>
        </p:spPr>
      </p:pic>
      <p:sp>
        <p:nvSpPr>
          <p:cNvPr id="4" name="TextBox 3">
            <a:extLst>
              <a:ext uri="{FF2B5EF4-FFF2-40B4-BE49-F238E27FC236}">
                <a16:creationId xmlns:a16="http://schemas.microsoft.com/office/drawing/2014/main" id="{4141F0BF-AF37-4EC4-B3D4-F5DFEA20DC4D}"/>
              </a:ext>
            </a:extLst>
          </p:cNvPr>
          <p:cNvSpPr txBox="1"/>
          <p:nvPr/>
        </p:nvSpPr>
        <p:spPr>
          <a:xfrm>
            <a:off x="1539433" y="5162309"/>
            <a:ext cx="433132" cy="369332"/>
          </a:xfrm>
          <a:prstGeom prst="rect">
            <a:avLst/>
          </a:prstGeom>
          <a:noFill/>
        </p:spPr>
        <p:txBody>
          <a:bodyPr wrap="none" rtlCol="0">
            <a:spAutoFit/>
          </a:bodyPr>
          <a:lstStyle/>
          <a:p>
            <a:r>
              <a:rPr lang="en-US" altLang="zh-CN" dirty="0"/>
              <a:t>SD</a:t>
            </a:r>
            <a:endParaRPr lang="zh-CN" altLang="en-US" dirty="0"/>
          </a:p>
        </p:txBody>
      </p:sp>
      <p:sp>
        <p:nvSpPr>
          <p:cNvPr id="5" name="TextBox 4">
            <a:extLst>
              <a:ext uri="{FF2B5EF4-FFF2-40B4-BE49-F238E27FC236}">
                <a16:creationId xmlns:a16="http://schemas.microsoft.com/office/drawing/2014/main" id="{25C6631A-1C98-4BBD-8AF4-F11BBE5C2947}"/>
              </a:ext>
            </a:extLst>
          </p:cNvPr>
          <p:cNvSpPr txBox="1"/>
          <p:nvPr/>
        </p:nvSpPr>
        <p:spPr>
          <a:xfrm>
            <a:off x="763930" y="2399382"/>
            <a:ext cx="681597" cy="369332"/>
          </a:xfrm>
          <a:prstGeom prst="rect">
            <a:avLst/>
          </a:prstGeom>
          <a:noFill/>
        </p:spPr>
        <p:txBody>
          <a:bodyPr wrap="none" rtlCol="0">
            <a:spAutoFit/>
          </a:bodyPr>
          <a:lstStyle/>
          <a:p>
            <a:r>
              <a:rPr lang="en-US" altLang="zh-CN" dirty="0"/>
              <a:t>DSSD</a:t>
            </a:r>
            <a:endParaRPr lang="zh-CN" altLang="en-US" dirty="0"/>
          </a:p>
        </p:txBody>
      </p:sp>
      <p:sp>
        <p:nvSpPr>
          <p:cNvPr id="6" name="TextBox 5">
            <a:extLst>
              <a:ext uri="{FF2B5EF4-FFF2-40B4-BE49-F238E27FC236}">
                <a16:creationId xmlns:a16="http://schemas.microsoft.com/office/drawing/2014/main" id="{51458FD8-C1E3-4B3F-8F44-DC31E13ED80F}"/>
              </a:ext>
            </a:extLst>
          </p:cNvPr>
          <p:cNvSpPr txBox="1"/>
          <p:nvPr/>
        </p:nvSpPr>
        <p:spPr>
          <a:xfrm>
            <a:off x="763930" y="4089287"/>
            <a:ext cx="681597" cy="369332"/>
          </a:xfrm>
          <a:prstGeom prst="rect">
            <a:avLst/>
          </a:prstGeom>
          <a:noFill/>
        </p:spPr>
        <p:txBody>
          <a:bodyPr wrap="none" rtlCol="0">
            <a:spAutoFit/>
          </a:bodyPr>
          <a:lstStyle/>
          <a:p>
            <a:r>
              <a:rPr lang="en-US" altLang="zh-CN" dirty="0"/>
              <a:t>DSSD</a:t>
            </a:r>
            <a:endParaRPr lang="zh-CN" altLang="en-US" dirty="0"/>
          </a:p>
        </p:txBody>
      </p:sp>
      <p:sp>
        <p:nvSpPr>
          <p:cNvPr id="7" name="TextBox 6">
            <a:extLst>
              <a:ext uri="{FF2B5EF4-FFF2-40B4-BE49-F238E27FC236}">
                <a16:creationId xmlns:a16="http://schemas.microsoft.com/office/drawing/2014/main" id="{08FED27C-50B1-47F2-B12C-52F9A9C6808D}"/>
              </a:ext>
            </a:extLst>
          </p:cNvPr>
          <p:cNvSpPr txBox="1"/>
          <p:nvPr/>
        </p:nvSpPr>
        <p:spPr>
          <a:xfrm>
            <a:off x="1433952" y="1404489"/>
            <a:ext cx="1506566" cy="369332"/>
          </a:xfrm>
          <a:prstGeom prst="rect">
            <a:avLst/>
          </a:prstGeom>
          <a:noFill/>
        </p:spPr>
        <p:txBody>
          <a:bodyPr wrap="none" rtlCol="0">
            <a:spAutoFit/>
          </a:bodyPr>
          <a:lstStyle/>
          <a:p>
            <a:r>
              <a:rPr lang="en-US" altLang="zh-CN" dirty="0"/>
              <a:t>Target current</a:t>
            </a:r>
            <a:endParaRPr lang="zh-CN" altLang="en-US" dirty="0"/>
          </a:p>
        </p:txBody>
      </p:sp>
      <p:sp>
        <p:nvSpPr>
          <p:cNvPr id="8" name="TextBox 7">
            <a:extLst>
              <a:ext uri="{FF2B5EF4-FFF2-40B4-BE49-F238E27FC236}">
                <a16:creationId xmlns:a16="http://schemas.microsoft.com/office/drawing/2014/main" id="{6A642850-19BC-4650-B253-DC86FC2A86D2}"/>
              </a:ext>
            </a:extLst>
          </p:cNvPr>
          <p:cNvSpPr txBox="1"/>
          <p:nvPr/>
        </p:nvSpPr>
        <p:spPr>
          <a:xfrm>
            <a:off x="5357435" y="1925202"/>
            <a:ext cx="1158138" cy="369332"/>
          </a:xfrm>
          <a:prstGeom prst="rect">
            <a:avLst/>
          </a:prstGeom>
          <a:noFill/>
        </p:spPr>
        <p:txBody>
          <a:bodyPr wrap="none" rtlCol="0">
            <a:spAutoFit/>
          </a:bodyPr>
          <a:lstStyle/>
          <a:p>
            <a:r>
              <a:rPr lang="en-US" altLang="zh-CN" dirty="0"/>
              <a:t>Collimator</a:t>
            </a:r>
            <a:endParaRPr lang="zh-CN" altLang="en-US" dirty="0"/>
          </a:p>
        </p:txBody>
      </p:sp>
      <p:sp>
        <p:nvSpPr>
          <p:cNvPr id="9" name="TextBox 8">
            <a:extLst>
              <a:ext uri="{FF2B5EF4-FFF2-40B4-BE49-F238E27FC236}">
                <a16:creationId xmlns:a16="http://schemas.microsoft.com/office/drawing/2014/main" id="{466D7E66-5EC4-4412-B328-DCDE4EF37682}"/>
              </a:ext>
            </a:extLst>
          </p:cNvPr>
          <p:cNvSpPr txBox="1"/>
          <p:nvPr/>
        </p:nvSpPr>
        <p:spPr>
          <a:xfrm>
            <a:off x="3170489" y="4948724"/>
            <a:ext cx="1760610" cy="646331"/>
          </a:xfrm>
          <a:prstGeom prst="rect">
            <a:avLst/>
          </a:prstGeom>
          <a:noFill/>
        </p:spPr>
        <p:txBody>
          <a:bodyPr wrap="none" rtlCol="0">
            <a:spAutoFit/>
          </a:bodyPr>
          <a:lstStyle/>
          <a:p>
            <a:pPr algn="ctr"/>
            <a:r>
              <a:rPr lang="en-US" altLang="zh-CN" dirty="0"/>
              <a:t>PT100 resistance</a:t>
            </a:r>
          </a:p>
          <a:p>
            <a:pPr algn="ctr"/>
            <a:r>
              <a:rPr lang="en-US" altLang="zh-CN" dirty="0"/>
              <a:t>thermometer</a:t>
            </a:r>
            <a:endParaRPr lang="zh-CN" altLang="en-US" dirty="0"/>
          </a:p>
        </p:txBody>
      </p:sp>
      <p:sp>
        <p:nvSpPr>
          <p:cNvPr id="10" name="TextBox 9">
            <a:extLst>
              <a:ext uri="{FF2B5EF4-FFF2-40B4-BE49-F238E27FC236}">
                <a16:creationId xmlns:a16="http://schemas.microsoft.com/office/drawing/2014/main" id="{60EE13D5-104D-46B1-B3EE-E20AC4650379}"/>
              </a:ext>
            </a:extLst>
          </p:cNvPr>
          <p:cNvSpPr txBox="1"/>
          <p:nvPr/>
        </p:nvSpPr>
        <p:spPr>
          <a:xfrm>
            <a:off x="5357435" y="4493344"/>
            <a:ext cx="1158138" cy="369332"/>
          </a:xfrm>
          <a:prstGeom prst="rect">
            <a:avLst/>
          </a:prstGeom>
          <a:noFill/>
        </p:spPr>
        <p:txBody>
          <a:bodyPr wrap="none" rtlCol="0">
            <a:spAutoFit/>
          </a:bodyPr>
          <a:lstStyle/>
          <a:p>
            <a:r>
              <a:rPr lang="en-US" altLang="zh-CN" dirty="0"/>
              <a:t>Collimator</a:t>
            </a:r>
            <a:endParaRPr lang="zh-CN" altLang="en-US" dirty="0"/>
          </a:p>
        </p:txBody>
      </p:sp>
      <p:sp>
        <p:nvSpPr>
          <p:cNvPr id="11" name="TextBox 10">
            <a:extLst>
              <a:ext uri="{FF2B5EF4-FFF2-40B4-BE49-F238E27FC236}">
                <a16:creationId xmlns:a16="http://schemas.microsoft.com/office/drawing/2014/main" id="{06376C69-8468-4222-AA1A-702D5F714770}"/>
              </a:ext>
            </a:extLst>
          </p:cNvPr>
          <p:cNvSpPr txBox="1"/>
          <p:nvPr/>
        </p:nvSpPr>
        <p:spPr>
          <a:xfrm>
            <a:off x="3291059" y="1278871"/>
            <a:ext cx="1760610" cy="646331"/>
          </a:xfrm>
          <a:prstGeom prst="rect">
            <a:avLst/>
          </a:prstGeom>
          <a:noFill/>
        </p:spPr>
        <p:txBody>
          <a:bodyPr wrap="none" rtlCol="0">
            <a:spAutoFit/>
          </a:bodyPr>
          <a:lstStyle/>
          <a:p>
            <a:pPr algn="ctr"/>
            <a:r>
              <a:rPr lang="en-US" altLang="zh-CN" dirty="0"/>
              <a:t>PT100 resistance</a:t>
            </a:r>
          </a:p>
          <a:p>
            <a:pPr algn="ctr"/>
            <a:r>
              <a:rPr lang="en-US" altLang="zh-CN" dirty="0"/>
              <a:t>thermometer</a:t>
            </a:r>
            <a:endParaRPr lang="zh-CN" altLang="en-US" dirty="0"/>
          </a:p>
        </p:txBody>
      </p:sp>
      <p:sp>
        <p:nvSpPr>
          <p:cNvPr id="17" name="TextBox 16">
            <a:extLst>
              <a:ext uri="{FF2B5EF4-FFF2-40B4-BE49-F238E27FC236}">
                <a16:creationId xmlns:a16="http://schemas.microsoft.com/office/drawing/2014/main" id="{76F1C43A-D9B2-4163-9C34-CFDC7D2FDA1E}"/>
              </a:ext>
            </a:extLst>
          </p:cNvPr>
          <p:cNvSpPr txBox="1"/>
          <p:nvPr/>
        </p:nvSpPr>
        <p:spPr>
          <a:xfrm>
            <a:off x="6832153" y="1477328"/>
            <a:ext cx="2311847" cy="4801314"/>
          </a:xfrm>
          <a:prstGeom prst="rect">
            <a:avLst/>
          </a:prstGeom>
          <a:noFill/>
        </p:spPr>
        <p:txBody>
          <a:bodyPr wrap="square">
            <a:spAutoFit/>
          </a:bodyPr>
          <a:lstStyle/>
          <a:p>
            <a:r>
              <a:rPr lang="en-US" altLang="zh-CN" dirty="0">
                <a:solidFill>
                  <a:srgbClr val="0000CC"/>
                </a:solidFill>
                <a:effectLst/>
                <a:latin typeface="Cambria" panose="02040503050406030204" pitchFamily="18" charset="0"/>
                <a:ea typeface="Cambria" panose="02040503050406030204" pitchFamily="18" charset="0"/>
                <a:cs typeface="Times New Roman" panose="02020603050405020304" pitchFamily="18" charset="0"/>
              </a:rPr>
              <a:t>The 10 feedthroughs on the plate </a:t>
            </a:r>
            <a:r>
              <a:rPr lang="en-US" altLang="zh-CN" dirty="0">
                <a:solidFill>
                  <a:srgbClr val="0000CC"/>
                </a:solidFill>
                <a:latin typeface="Cambria" panose="02040503050406030204" pitchFamily="18" charset="0"/>
                <a:ea typeface="Cambria" panose="02040503050406030204" pitchFamily="18" charset="0"/>
                <a:cs typeface="Times New Roman" panose="02020603050405020304" pitchFamily="18" charset="0"/>
              </a:rPr>
              <a:t>a</a:t>
            </a:r>
            <a:r>
              <a:rPr lang="en-US" altLang="zh-CN" dirty="0">
                <a:solidFill>
                  <a:srgbClr val="0000CC"/>
                </a:solidFill>
                <a:effectLst/>
                <a:latin typeface="Cambria" panose="02040503050406030204" pitchFamily="18" charset="0"/>
                <a:ea typeface="Cambria" panose="02040503050406030204" pitchFamily="18" charset="0"/>
                <a:cs typeface="Times New Roman" panose="02020603050405020304" pitchFamily="18" charset="0"/>
              </a:rPr>
              <a:t>re used for the 2 Si detectors (2 </a:t>
            </a:r>
            <a:r>
              <a:rPr lang="en-US" altLang="zh-CN" dirty="0">
                <a:solidFill>
                  <a:srgbClr val="0000CC"/>
                </a:solidFill>
                <a:latin typeface="Cambria" panose="02040503050406030204" pitchFamily="18" charset="0"/>
                <a:ea typeface="Cambria" panose="02040503050406030204" pitchFamily="18" charset="0"/>
                <a:cs typeface="Times New Roman" panose="02020603050405020304" pitchFamily="18" charset="0"/>
              </a:rPr>
              <a:t>big  </a:t>
            </a:r>
            <a:r>
              <a:rPr lang="en-US" altLang="zh-CN"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Lemo</a:t>
            </a:r>
            <a:r>
              <a:rPr lang="en-US" altLang="zh-CN" dirty="0">
                <a:solidFill>
                  <a:srgbClr val="0000CC"/>
                </a:solidFill>
                <a:latin typeface="Cambria" panose="02040503050406030204" pitchFamily="18" charset="0"/>
                <a:ea typeface="Cambria" panose="02040503050406030204" pitchFamily="18" charset="0"/>
                <a:cs typeface="Times New Roman" panose="02020603050405020304" pitchFamily="18" charset="0"/>
              </a:rPr>
              <a:t> + 1 small </a:t>
            </a:r>
            <a:r>
              <a:rPr lang="en-US" altLang="zh-CN"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Lemo</a:t>
            </a:r>
            <a:r>
              <a:rPr lang="en-US" altLang="zh-CN" dirty="0">
                <a:solidFill>
                  <a:srgbClr val="0000CC"/>
                </a:solidFill>
                <a:effectLst/>
                <a:latin typeface="Cambria" panose="02040503050406030204" pitchFamily="18" charset="0"/>
                <a:ea typeface="Cambria" panose="02040503050406030204" pitchFamily="18" charset="0"/>
                <a:cs typeface="Times New Roman" panose="02020603050405020304" pitchFamily="18" charset="0"/>
              </a:rPr>
              <a:t>), 2 apertures and 1 target ladder current, and two PT100 resistance thermometers (4 pins).</a:t>
            </a:r>
          </a:p>
          <a:p>
            <a:r>
              <a:rPr lang="en-US" altLang="zh-CN" dirty="0">
                <a:solidFill>
                  <a:srgbClr val="0000CC"/>
                </a:solidFill>
                <a:effectLst/>
                <a:latin typeface="Cambria" panose="02040503050406030204" pitchFamily="18" charset="0"/>
                <a:ea typeface="Cambria" panose="02040503050406030204" pitchFamily="18" charset="0"/>
                <a:cs typeface="Times New Roman" panose="02020603050405020304" pitchFamily="18" charset="0"/>
              </a:rPr>
              <a:t>You need two feedthroughs for each </a:t>
            </a:r>
            <a:r>
              <a:rPr lang="en-US" altLang="zh-CN" dirty="0">
                <a:solidFill>
                  <a:srgbClr val="0000CC"/>
                </a:solidFill>
                <a:latin typeface="Cambria" panose="02040503050406030204" pitchFamily="18" charset="0"/>
                <a:ea typeface="Cambria" panose="02040503050406030204" pitchFamily="18" charset="0"/>
                <a:cs typeface="Times New Roman" panose="02020603050405020304" pitchFamily="18" charset="0"/>
              </a:rPr>
              <a:t>thermometer.</a:t>
            </a:r>
          </a:p>
          <a:p>
            <a:r>
              <a:rPr lang="en-US" altLang="zh-CN" dirty="0">
                <a:solidFill>
                  <a:srgbClr val="0000CC"/>
                </a:solidFill>
                <a:latin typeface="Cambria" panose="02040503050406030204" pitchFamily="18" charset="0"/>
                <a:ea typeface="Cambria" panose="02040503050406030204" pitchFamily="18" charset="0"/>
                <a:cs typeface="Times New Roman" panose="02020603050405020304" pitchFamily="18" charset="0"/>
              </a:rPr>
              <a:t>Barry has all the current/temperature cables.</a:t>
            </a:r>
            <a:endParaRPr lang="zh-CN" altLang="en-US" dirty="0">
              <a:solidFill>
                <a:srgbClr val="0000CC"/>
              </a:solidFill>
              <a:latin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EA61ADE-36D6-4B9A-97EE-35E46BD7D21B}"/>
              </a:ext>
            </a:extLst>
          </p:cNvPr>
          <p:cNvSpPr/>
          <p:nvPr/>
        </p:nvSpPr>
        <p:spPr>
          <a:xfrm>
            <a:off x="6832152" y="0"/>
            <a:ext cx="2311847" cy="1477328"/>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Do you have a list of what each feedthrough on the detector flange is intended for?</a:t>
            </a:r>
            <a:endParaRPr lang="zh-CN" altLang="zh-CN" sz="1600" dirty="0">
              <a:latin typeface="Calibri" panose="020F0502020204030204" pitchFamily="34" charset="0"/>
            </a:endParaRPr>
          </a:p>
        </p:txBody>
      </p:sp>
    </p:spTree>
    <p:extLst>
      <p:ext uri="{BB962C8B-B14F-4D97-AF65-F5344CB8AC3E}">
        <p14:creationId xmlns:p14="http://schemas.microsoft.com/office/powerpoint/2010/main" val="412981990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C14F79-278F-473B-9C91-AAB76A71BE62}"/>
              </a:ext>
            </a:extLst>
          </p:cNvPr>
          <p:cNvSpPr/>
          <p:nvPr/>
        </p:nvSpPr>
        <p:spPr>
          <a:xfrm>
            <a:off x="0" y="0"/>
            <a:ext cx="9144000" cy="2031325"/>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We don't seem to have a BNC to SMA cable for connecting the MPR-1 preamp to the GRIF-16, while our MPR-16 preamps seem to have all their required cables. Is this a cable we ordered and are missing, or is it something we were expecting to find?</a:t>
            </a:r>
          </a:p>
          <a:p>
            <a:pPr>
              <a:spcAft>
                <a:spcPts val="0"/>
              </a:spcAft>
            </a:pPr>
            <a:r>
              <a:rPr lang="en-US" altLang="zh-CN" dirty="0">
                <a:solidFill>
                  <a:srgbClr val="0000CC"/>
                </a:solidFill>
                <a:latin typeface="Cambria" panose="02040503050406030204" pitchFamily="18" charset="0"/>
                <a:ea typeface="Cambria" panose="02040503050406030204" pitchFamily="18" charset="0"/>
              </a:rPr>
              <a:t>I purchased 36 LEMO-SMA cables. 32 of them are for the 32 W1-DSSD channels. 1 of them is for the 1 MSX-SD channel. The rest are backups.</a:t>
            </a:r>
          </a:p>
          <a:p>
            <a:pPr>
              <a:spcAft>
                <a:spcPts val="0"/>
              </a:spcAft>
            </a:pPr>
            <a:r>
              <a:rPr lang="en-US" altLang="zh-CN" dirty="0">
                <a:solidFill>
                  <a:srgbClr val="0000CC"/>
                </a:solidFill>
                <a:latin typeface="Cambria" panose="02040503050406030204" pitchFamily="18" charset="0"/>
                <a:ea typeface="Cambria" panose="02040503050406030204" pitchFamily="18" charset="0"/>
              </a:rPr>
              <a:t>There are tons of BNC-LEMO adapters (figure below) at NSCL. I always connect one of these to the MPR-1's output/input so that I can use LEMO cables.</a:t>
            </a:r>
            <a:endParaRPr lang="zh-CN" altLang="zh-CN" dirty="0">
              <a:solidFill>
                <a:srgbClr val="0000CC"/>
              </a:solidFill>
              <a:latin typeface="Cambria" panose="02040503050406030204" pitchFamily="18" charset="0"/>
            </a:endParaRPr>
          </a:p>
        </p:txBody>
      </p:sp>
      <p:pic>
        <p:nvPicPr>
          <p:cNvPr id="1026" name="Picture 2" descr="ABA.00.250.NTL">
            <a:extLst>
              <a:ext uri="{FF2B5EF4-FFF2-40B4-BE49-F238E27FC236}">
                <a16:creationId xmlns:a16="http://schemas.microsoft.com/office/drawing/2014/main" id="{12BC270B-63A4-4D2F-86AF-FB753A4F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325"/>
            <a:ext cx="2737104" cy="273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37853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3D37C5-17B6-47F9-BDF9-084C49A17D4E}"/>
              </a:ext>
            </a:extLst>
          </p:cNvPr>
          <p:cNvSpPr/>
          <p:nvPr/>
        </p:nvSpPr>
        <p:spPr>
          <a:xfrm>
            <a:off x="0" y="0"/>
            <a:ext cx="9144000" cy="1446550"/>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rPr>
              <a:t>Yet another question for you! I've attached an image from the manual about connecting the cabling to the detectors. Do you have input about which set of 16 strips should be biased to high voltage via the preamp and which should be the one connecting into the preamp with the 50 ohm terminator?</a:t>
            </a:r>
          </a:p>
          <a:p>
            <a:pPr>
              <a:spcAft>
                <a:spcPts val="0"/>
              </a:spcAft>
            </a:pPr>
            <a:endParaRPr lang="zh-CN" altLang="zh-CN" sz="1600" dirty="0">
              <a:latin typeface="Calibri" panose="020F0502020204030204" pitchFamily="34" charset="0"/>
            </a:endParaRPr>
          </a:p>
        </p:txBody>
      </p:sp>
      <p:pic>
        <p:nvPicPr>
          <p:cNvPr id="6" name="Picture 5">
            <a:extLst>
              <a:ext uri="{FF2B5EF4-FFF2-40B4-BE49-F238E27FC236}">
                <a16:creationId xmlns:a16="http://schemas.microsoft.com/office/drawing/2014/main" id="{5A8C3E25-4BB2-4CDF-9DCB-9D41BE9FCC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9705"/>
            <a:ext cx="3346704" cy="4462271"/>
          </a:xfrm>
          <a:prstGeom prst="rect">
            <a:avLst/>
          </a:prstGeom>
        </p:spPr>
      </p:pic>
      <p:sp>
        <p:nvSpPr>
          <p:cNvPr id="7" name="TextBox 6">
            <a:extLst>
              <a:ext uri="{FF2B5EF4-FFF2-40B4-BE49-F238E27FC236}">
                <a16:creationId xmlns:a16="http://schemas.microsoft.com/office/drawing/2014/main" id="{3A8A7550-0E8F-4E84-80E4-1C1AB975180C}"/>
              </a:ext>
            </a:extLst>
          </p:cNvPr>
          <p:cNvSpPr txBox="1"/>
          <p:nvPr/>
        </p:nvSpPr>
        <p:spPr>
          <a:xfrm>
            <a:off x="3346704" y="1446550"/>
            <a:ext cx="5797296" cy="2862322"/>
          </a:xfrm>
          <a:prstGeom prst="rect">
            <a:avLst/>
          </a:prstGeom>
          <a:noFill/>
        </p:spPr>
        <p:txBody>
          <a:bodyPr wrap="square" rtlCol="0">
            <a:spAutoFit/>
          </a:bodyPr>
          <a:lstStyle/>
          <a:p>
            <a:r>
              <a:rPr lang="en-US" altLang="zh-CN" dirty="0">
                <a:solidFill>
                  <a:srgbClr val="0000CC"/>
                </a:solidFill>
                <a:latin typeface="Cambria" panose="02040503050406030204" pitchFamily="18" charset="0"/>
                <a:ea typeface="Cambria" panose="02040503050406030204" pitchFamily="18" charset="0"/>
              </a:rPr>
              <a:t>When you hold a DSSD like this, you're facing the front side (junction side), which uses the row of pins closer to you. You apply negative high voltage to its preamp, you'll see a negative signal on the oscilloscope.</a:t>
            </a:r>
          </a:p>
          <a:p>
            <a:r>
              <a:rPr lang="en-US" altLang="zh-CN" dirty="0">
                <a:solidFill>
                  <a:srgbClr val="0000CC"/>
                </a:solidFill>
                <a:latin typeface="Cambria" panose="02040503050406030204" pitchFamily="18" charset="0"/>
                <a:ea typeface="Cambria" panose="02040503050406030204" pitchFamily="18" charset="0"/>
              </a:rPr>
              <a:t>The preamp for the back side (ohmic side) should be connected to a 50Ω terminator (equivalent to grounded).</a:t>
            </a:r>
          </a:p>
          <a:p>
            <a:r>
              <a:rPr lang="en-US" altLang="zh-CN" dirty="0">
                <a:solidFill>
                  <a:srgbClr val="0000CC"/>
                </a:solidFill>
                <a:latin typeface="Cambria" panose="02040503050406030204" pitchFamily="18" charset="0"/>
                <a:ea typeface="Cambria" panose="02040503050406030204" pitchFamily="18" charset="0"/>
              </a:rPr>
              <a:t>The two MPR-16 preamps are exactly the same.</a:t>
            </a:r>
          </a:p>
          <a:p>
            <a:r>
              <a:rPr lang="en-US" altLang="zh-CN" dirty="0">
                <a:solidFill>
                  <a:srgbClr val="0000CC"/>
                </a:solidFill>
                <a:latin typeface="Cambria" panose="02040503050406030204" pitchFamily="18" charset="0"/>
                <a:ea typeface="Cambria" panose="02040503050406030204" pitchFamily="18" charset="0"/>
              </a:rPr>
              <a:t>If you applied some voltage to one preamp and the leakage current seems huge, you'd know it's the wrong side.</a:t>
            </a:r>
            <a:endParaRPr lang="zh-CN" altLang="en-US" dirty="0">
              <a:solidFill>
                <a:srgbClr val="0000CC"/>
              </a:solidFill>
              <a:latin typeface="Cambria" panose="02040503050406030204" pitchFamily="18" charset="0"/>
            </a:endParaRPr>
          </a:p>
        </p:txBody>
      </p:sp>
    </p:spTree>
    <p:extLst>
      <p:ext uri="{BB962C8B-B14F-4D97-AF65-F5344CB8AC3E}">
        <p14:creationId xmlns:p14="http://schemas.microsoft.com/office/powerpoint/2010/main" val="210699462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F886F-DD6A-46F9-B2EB-0E8745A041D9}"/>
              </a:ext>
            </a:extLst>
          </p:cNvPr>
          <p:cNvSpPr/>
          <p:nvPr/>
        </p:nvSpPr>
        <p:spPr>
          <a:xfrm>
            <a:off x="0" y="0"/>
            <a:ext cx="9144000" cy="6740307"/>
          </a:xfrm>
          <a:prstGeom prst="rect">
            <a:avLst/>
          </a:prstGeom>
        </p:spPr>
        <p:txBody>
          <a:bodyPr wrap="square">
            <a:spAutoFit/>
          </a:bodyPr>
          <a:lstStyle/>
          <a:p>
            <a:pPr>
              <a:spcAft>
                <a:spcPts val="0"/>
              </a:spcAft>
            </a:pPr>
            <a:r>
              <a:rPr lang="en-US" altLang="zh-CN" dirty="0">
                <a:solidFill>
                  <a:srgbClr val="000000"/>
                </a:solidFill>
                <a:latin typeface="Calibri" panose="020F0502020204030204" pitchFamily="34" charset="0"/>
                <a:cs typeface="宋体" panose="02010600030101010101" pitchFamily="2" charset="-122"/>
              </a:rPr>
              <a:t>Honestly, what sinks us here is the uncertainty in unshifted energy. Given all sorts of thoughts out there about the 4 keV discrepancy and the unclear status of what exactly is happening at 6.4 MeV and how exactly do all those states decay, we're going to have a bad time claiming an unshifted energy uncertainty better than 1 keV, which gives about a fs in systematics.</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One way </a:t>
            </a:r>
            <a:r>
              <a:rPr lang="en-US" altLang="zh-CN" dirty="0" err="1">
                <a:solidFill>
                  <a:srgbClr val="000000"/>
                </a:solidFill>
                <a:latin typeface="Calibri" panose="020F0502020204030204" pitchFamily="34" charset="0"/>
                <a:cs typeface="宋体" panose="02010600030101010101" pitchFamily="2" charset="-122"/>
              </a:rPr>
              <a:t>Frentz</a:t>
            </a:r>
            <a:r>
              <a:rPr lang="en-US" altLang="zh-CN" dirty="0">
                <a:solidFill>
                  <a:srgbClr val="000000"/>
                </a:solidFill>
                <a:latin typeface="Calibri" panose="020F0502020204030204" pitchFamily="34" charset="0"/>
                <a:cs typeface="宋体" panose="02010600030101010101" pitchFamily="2" charset="-122"/>
              </a:rPr>
              <a:t> has an advantage over us is in the use of capture rather than transfer. In that case, you don't have to worry about the angular distribution of the outgoing light charged particle. That starts mattering a good bit somewhere around 3 fs. They also have the statistics to pull a detector quite far back, more </a:t>
            </a:r>
            <a:r>
              <a:rPr lang="en-US" altLang="zh-CN" dirty="0">
                <a:solidFill>
                  <a:srgbClr val="FF0000"/>
                </a:solidFill>
                <a:latin typeface="Calibri" panose="020F0502020204030204" pitchFamily="34" charset="0"/>
                <a:cs typeface="宋体" panose="02010600030101010101" pitchFamily="2" charset="-122"/>
              </a:rPr>
              <a:t>tightly constraining the angular coverage</a:t>
            </a:r>
            <a:r>
              <a:rPr lang="en-US" altLang="zh-CN" dirty="0">
                <a:solidFill>
                  <a:srgbClr val="000000"/>
                </a:solidFill>
                <a:latin typeface="Calibri" panose="020F0502020204030204" pitchFamily="34" charset="0"/>
                <a:cs typeface="宋体" panose="02010600030101010101" pitchFamily="2" charset="-122"/>
              </a:rPr>
              <a:t>. To do this with something like what we're trying to do, you might have a better chance with some angular resolution in your gamma detector as well, using a detector like TIGRESS or GRETINA.</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However, </a:t>
            </a:r>
            <a:r>
              <a:rPr lang="en-US" altLang="zh-CN" dirty="0" err="1">
                <a:solidFill>
                  <a:srgbClr val="000000"/>
                </a:solidFill>
                <a:latin typeface="Calibri" panose="020F0502020204030204" pitchFamily="34" charset="0"/>
                <a:cs typeface="宋体" panose="02010600030101010101" pitchFamily="2" charset="-122"/>
              </a:rPr>
              <a:t>Frentz</a:t>
            </a:r>
            <a:r>
              <a:rPr lang="en-US" altLang="zh-CN" dirty="0">
                <a:solidFill>
                  <a:srgbClr val="000000"/>
                </a:solidFill>
                <a:latin typeface="Calibri" panose="020F0502020204030204" pitchFamily="34" charset="0"/>
                <a:cs typeface="宋体" panose="02010600030101010101" pitchFamily="2" charset="-122"/>
              </a:rPr>
              <a:t> also had a proton beam on a nitrogen target. It's not impossible, but it makes life harder, as the doppler shift is smaller. I can't point to just one thing that sketches me out about a &lt;1 fs lifetime from DSAM, but I'm deeply skeptical.</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All of that said, pushing to even lower lifetimes gets tricky because a popular method involves looking at x-rays before and after proton emission and using that ratio to constrain the lifetime. Given the small proton branches, that makes that method intractable.</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If you're particularly invested and this rant wasn't enough, if I remember correctly, Chris Morse's thesis has a rather nice discussion of different mechanisms.</a:t>
            </a:r>
          </a:p>
          <a:p>
            <a:pPr>
              <a:spcAft>
                <a:spcPts val="0"/>
              </a:spcAft>
            </a:pPr>
            <a:endParaRPr lang="en-US" altLang="zh-CN" dirty="0">
              <a:solidFill>
                <a:srgbClr val="000000"/>
              </a:solidFill>
              <a:latin typeface="Calibri" panose="020F0502020204030204" pitchFamily="34" charset="0"/>
              <a:cs typeface="宋体" panose="02010600030101010101" pitchFamily="2" charset="-122"/>
            </a:endParaRPr>
          </a:p>
          <a:p>
            <a:r>
              <a:rPr lang="en-US" altLang="zh-CN" dirty="0">
                <a:solidFill>
                  <a:srgbClr val="000000"/>
                </a:solidFill>
                <a:latin typeface="Calibri" panose="020F0502020204030204" pitchFamily="34" charset="0"/>
                <a:cs typeface="宋体" panose="02010600030101010101" pitchFamily="2" charset="-122"/>
              </a:rPr>
              <a:t>Cathleen</a:t>
            </a:r>
            <a:endParaRPr lang="zh-CN" altLang="zh-CN" dirty="0">
              <a:latin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89148350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59811D-22CA-40CA-9611-D2AC753C2EB5}"/>
              </a:ext>
            </a:extLst>
          </p:cNvPr>
          <p:cNvSpPr/>
          <p:nvPr/>
        </p:nvSpPr>
        <p:spPr>
          <a:xfrm>
            <a:off x="0" y="0"/>
            <a:ext cx="9144000" cy="6740307"/>
          </a:xfrm>
          <a:prstGeom prst="rect">
            <a:avLst/>
          </a:prstGeom>
        </p:spPr>
        <p:txBody>
          <a:bodyPr wrap="square">
            <a:spAutoFit/>
          </a:bodyPr>
          <a:lstStyle/>
          <a:p>
            <a:r>
              <a:rPr lang="en-US" altLang="zh-CN" dirty="0"/>
              <a:t>Going back to planning my first measurement, our goal was just 3 fs, which I'd estimated for our systematics limit (now, I'd probably up that just a little to 4 or 5 fs as I didn't treat the energy uncertainty well in that estimate).</a:t>
            </a:r>
            <a:endParaRPr lang="zh-CN" altLang="zh-CN" dirty="0"/>
          </a:p>
          <a:p>
            <a:r>
              <a:rPr lang="en-US" altLang="zh-CN" dirty="0"/>
              <a:t> </a:t>
            </a:r>
            <a:endParaRPr lang="zh-CN" altLang="zh-CN" dirty="0"/>
          </a:p>
          <a:p>
            <a:r>
              <a:rPr lang="en-US" altLang="zh-CN" dirty="0"/>
              <a:t>Side note: with the increased statistics in DSL2 from the increased particle solid angle coverage, has anyone gone back through and looked at detector distance again, with some increased rate estimates? We were at 7.5 cm for my measurement because it was close </a:t>
            </a:r>
            <a:r>
              <a:rPr lang="en-US" altLang="zh-CN" dirty="0" err="1"/>
              <a:t>aswe</a:t>
            </a:r>
            <a:r>
              <a:rPr lang="en-US" altLang="zh-CN" dirty="0"/>
              <a:t> could get and we knew we would hurt for statistics. But if the drop in statistics for backing the detector away could be tolerated, the </a:t>
            </a:r>
            <a:r>
              <a:rPr lang="en-US" altLang="zh-CN" dirty="0">
                <a:solidFill>
                  <a:srgbClr val="FF0000"/>
                </a:solidFill>
              </a:rPr>
              <a:t>decrease in gamma angular coverage might buy some sensitivity at short lifetimes (~10 fs)</a:t>
            </a:r>
            <a:r>
              <a:rPr lang="en-US" altLang="zh-CN" dirty="0"/>
              <a:t> as you'd have less broadening from just the fully shifted gamma ray, and could therefore potentially be more sensitive to variations in the low energy tail. If I remember correctly, both of the 19Ne and the 15O measurements used a longer distance from target to crystal face. </a:t>
            </a:r>
            <a:endParaRPr lang="zh-CN" altLang="zh-CN" dirty="0"/>
          </a:p>
          <a:p>
            <a:pPr>
              <a:spcAft>
                <a:spcPts val="0"/>
              </a:spcAft>
            </a:pPr>
            <a:endParaRPr lang="en-US" altLang="zh-CN" dirty="0">
              <a:solidFill>
                <a:srgbClr val="000000"/>
              </a:solidFill>
              <a:latin typeface="Calibri" panose="020F0502020204030204" pitchFamily="34" charset="0"/>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In the limit of infinite statistics and excellent position knowledge, you could deal with the detector geometry just fine, but in a realistic amount of beam time, there is a trade off to decreasing the statistics for better angular resolution. Centroid shifts could extracted either way, but given we have unshifted energy uncertainty, decreasing the angular range tightens up peak shape and could potentially help distinguish a slightly higher energy/longer lifetime from lower energy shorter lifetime from the details of the low energy tail (until you hit your detector resolution limit).</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I'll be slow to respond this week as I've got electron beam for some detector characterization work.</a:t>
            </a:r>
          </a:p>
        </p:txBody>
      </p:sp>
    </p:spTree>
    <p:extLst>
      <p:ext uri="{BB962C8B-B14F-4D97-AF65-F5344CB8AC3E}">
        <p14:creationId xmlns:p14="http://schemas.microsoft.com/office/powerpoint/2010/main" val="775049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2F776-5F79-4D3C-B21F-CA5FAC86C3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876" t="19820" r="7950" b="11831"/>
          <a:stretch/>
        </p:blipFill>
        <p:spPr>
          <a:xfrm rot="16200000">
            <a:off x="5634680" y="-297722"/>
            <a:ext cx="2792627" cy="3388071"/>
          </a:xfrm>
          <a:prstGeom prst="rect">
            <a:avLst/>
          </a:prstGeom>
        </p:spPr>
      </p:pic>
      <p:pic>
        <p:nvPicPr>
          <p:cNvPr id="6" name="Picture 5">
            <a:extLst>
              <a:ext uri="{FF2B5EF4-FFF2-40B4-BE49-F238E27FC236}">
                <a16:creationId xmlns:a16="http://schemas.microsoft.com/office/drawing/2014/main" id="{6FBFA776-E1E4-4B7B-9F36-F455447D2B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72" b="12007"/>
          <a:stretch/>
        </p:blipFill>
        <p:spPr>
          <a:xfrm>
            <a:off x="0" y="4514334"/>
            <a:ext cx="4917989" cy="2026508"/>
          </a:xfrm>
          <a:prstGeom prst="rect">
            <a:avLst/>
          </a:prstGeom>
        </p:spPr>
      </p:pic>
      <p:pic>
        <p:nvPicPr>
          <p:cNvPr id="8" name="Picture 7">
            <a:extLst>
              <a:ext uri="{FF2B5EF4-FFF2-40B4-BE49-F238E27FC236}">
                <a16:creationId xmlns:a16="http://schemas.microsoft.com/office/drawing/2014/main" id="{38C8AAA4-2BF5-4A48-926D-6A09E296F8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08" b="11892"/>
          <a:stretch/>
        </p:blipFill>
        <p:spPr>
          <a:xfrm>
            <a:off x="0" y="0"/>
            <a:ext cx="4917989" cy="2100648"/>
          </a:xfrm>
          <a:prstGeom prst="rect">
            <a:avLst/>
          </a:prstGeom>
        </p:spPr>
      </p:pic>
      <p:pic>
        <p:nvPicPr>
          <p:cNvPr id="10" name="Picture 9">
            <a:extLst>
              <a:ext uri="{FF2B5EF4-FFF2-40B4-BE49-F238E27FC236}">
                <a16:creationId xmlns:a16="http://schemas.microsoft.com/office/drawing/2014/main" id="{1CF6DE5E-9EE7-48B8-B0EB-01759466C2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189045"/>
            <a:ext cx="4917989" cy="2236892"/>
          </a:xfrm>
          <a:prstGeom prst="rect">
            <a:avLst/>
          </a:prstGeom>
        </p:spPr>
      </p:pic>
      <p:cxnSp>
        <p:nvCxnSpPr>
          <p:cNvPr id="12" name="Straight Arrow Connector 11">
            <a:extLst>
              <a:ext uri="{FF2B5EF4-FFF2-40B4-BE49-F238E27FC236}">
                <a16:creationId xmlns:a16="http://schemas.microsoft.com/office/drawing/2014/main" id="{9CCC51E9-2016-49E1-A4BE-4C3B21638C11}"/>
              </a:ext>
            </a:extLst>
          </p:cNvPr>
          <p:cNvCxnSpPr>
            <a:cxnSpLocks/>
          </p:cNvCxnSpPr>
          <p:nvPr/>
        </p:nvCxnSpPr>
        <p:spPr>
          <a:xfrm>
            <a:off x="5692346" y="1935892"/>
            <a:ext cx="527222"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19AB175-94E2-4F5D-94A3-6E73DE2CD82C}"/>
              </a:ext>
            </a:extLst>
          </p:cNvPr>
          <p:cNvSpPr txBox="1"/>
          <p:nvPr/>
        </p:nvSpPr>
        <p:spPr>
          <a:xfrm>
            <a:off x="5805114" y="1935892"/>
            <a:ext cx="301686" cy="369332"/>
          </a:xfrm>
          <a:prstGeom prst="rect">
            <a:avLst/>
          </a:prstGeom>
          <a:noFill/>
        </p:spPr>
        <p:txBody>
          <a:bodyPr wrap="none" rtlCol="0">
            <a:spAutoFit/>
          </a:bodyPr>
          <a:lstStyle/>
          <a:p>
            <a:r>
              <a:rPr lang="en-US" altLang="zh-CN" dirty="0">
                <a:solidFill>
                  <a:srgbClr val="FFFF00"/>
                </a:solidFill>
              </a:rPr>
              <a:t>5</a:t>
            </a:r>
            <a:endParaRPr lang="zh-CN" altLang="en-US" dirty="0">
              <a:solidFill>
                <a:srgbClr val="FFFF00"/>
              </a:solidFill>
            </a:endParaRPr>
          </a:p>
        </p:txBody>
      </p:sp>
      <p:cxnSp>
        <p:nvCxnSpPr>
          <p:cNvPr id="15" name="Straight Arrow Connector 14">
            <a:extLst>
              <a:ext uri="{FF2B5EF4-FFF2-40B4-BE49-F238E27FC236}">
                <a16:creationId xmlns:a16="http://schemas.microsoft.com/office/drawing/2014/main" id="{0FEDF04E-70B9-47CA-847C-19948AB91F7F}"/>
              </a:ext>
            </a:extLst>
          </p:cNvPr>
          <p:cNvCxnSpPr>
            <a:cxnSpLocks/>
          </p:cNvCxnSpPr>
          <p:nvPr/>
        </p:nvCxnSpPr>
        <p:spPr>
          <a:xfrm flipV="1">
            <a:off x="5659395" y="1433385"/>
            <a:ext cx="2809102" cy="82377"/>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5A51741-200A-4B75-9FBB-077C2675E58B}"/>
              </a:ext>
            </a:extLst>
          </p:cNvPr>
          <p:cNvSpPr txBox="1"/>
          <p:nvPr/>
        </p:nvSpPr>
        <p:spPr>
          <a:xfrm>
            <a:off x="6854594" y="1522465"/>
            <a:ext cx="418704" cy="369332"/>
          </a:xfrm>
          <a:prstGeom prst="rect">
            <a:avLst/>
          </a:prstGeom>
          <a:noFill/>
        </p:spPr>
        <p:txBody>
          <a:bodyPr wrap="none" rtlCol="0">
            <a:spAutoFit/>
          </a:bodyPr>
          <a:lstStyle/>
          <a:p>
            <a:r>
              <a:rPr lang="en-US" altLang="zh-CN" dirty="0">
                <a:solidFill>
                  <a:srgbClr val="FFFF00"/>
                </a:solidFill>
              </a:rPr>
              <a:t>25</a:t>
            </a:r>
            <a:endParaRPr lang="zh-CN" altLang="en-US" dirty="0">
              <a:solidFill>
                <a:srgbClr val="FFFF00"/>
              </a:solidFill>
            </a:endParaRPr>
          </a:p>
        </p:txBody>
      </p:sp>
      <p:cxnSp>
        <p:nvCxnSpPr>
          <p:cNvPr id="19" name="Straight Arrow Connector 18">
            <a:extLst>
              <a:ext uri="{FF2B5EF4-FFF2-40B4-BE49-F238E27FC236}">
                <a16:creationId xmlns:a16="http://schemas.microsoft.com/office/drawing/2014/main" id="{9F01913D-2117-4335-B8FA-EAF7B7A34615}"/>
              </a:ext>
            </a:extLst>
          </p:cNvPr>
          <p:cNvCxnSpPr>
            <a:cxnSpLocks/>
          </p:cNvCxnSpPr>
          <p:nvPr/>
        </p:nvCxnSpPr>
        <p:spPr>
          <a:xfrm flipV="1">
            <a:off x="7335794" y="362465"/>
            <a:ext cx="1091514" cy="45309"/>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840A8F5-D0C5-43B4-BD2F-B08FE9C07D52}"/>
              </a:ext>
            </a:extLst>
          </p:cNvPr>
          <p:cNvSpPr txBox="1"/>
          <p:nvPr/>
        </p:nvSpPr>
        <p:spPr>
          <a:xfrm>
            <a:off x="7730708" y="42562"/>
            <a:ext cx="301686" cy="369332"/>
          </a:xfrm>
          <a:prstGeom prst="rect">
            <a:avLst/>
          </a:prstGeom>
          <a:noFill/>
        </p:spPr>
        <p:txBody>
          <a:bodyPr wrap="none" rtlCol="0">
            <a:spAutoFit/>
          </a:bodyPr>
          <a:lstStyle/>
          <a:p>
            <a:r>
              <a:rPr lang="en-US" altLang="zh-CN" dirty="0">
                <a:solidFill>
                  <a:srgbClr val="FFFF00"/>
                </a:solidFill>
              </a:rPr>
              <a:t>9</a:t>
            </a:r>
            <a:endParaRPr lang="zh-CN" altLang="en-US" dirty="0">
              <a:solidFill>
                <a:srgbClr val="FFFF00"/>
              </a:solidFill>
            </a:endParaRPr>
          </a:p>
        </p:txBody>
      </p:sp>
      <p:pic>
        <p:nvPicPr>
          <p:cNvPr id="22" name="Picture 21">
            <a:extLst>
              <a:ext uri="{FF2B5EF4-FFF2-40B4-BE49-F238E27FC236}">
                <a16:creationId xmlns:a16="http://schemas.microsoft.com/office/drawing/2014/main" id="{549251ED-C752-4FC4-9972-5245209394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876" t="19820" r="7950" b="11831"/>
          <a:stretch/>
        </p:blipFill>
        <p:spPr>
          <a:xfrm rot="16200000">
            <a:off x="5634680" y="2581589"/>
            <a:ext cx="2792627" cy="3388071"/>
          </a:xfrm>
          <a:prstGeom prst="rect">
            <a:avLst/>
          </a:prstGeom>
        </p:spPr>
      </p:pic>
      <p:cxnSp>
        <p:nvCxnSpPr>
          <p:cNvPr id="23" name="Straight Arrow Connector 22">
            <a:extLst>
              <a:ext uri="{FF2B5EF4-FFF2-40B4-BE49-F238E27FC236}">
                <a16:creationId xmlns:a16="http://schemas.microsoft.com/office/drawing/2014/main" id="{7759CE45-3127-426B-803A-64869B67C089}"/>
              </a:ext>
            </a:extLst>
          </p:cNvPr>
          <p:cNvCxnSpPr>
            <a:cxnSpLocks/>
          </p:cNvCxnSpPr>
          <p:nvPr/>
        </p:nvCxnSpPr>
        <p:spPr>
          <a:xfrm>
            <a:off x="6106800" y="4487220"/>
            <a:ext cx="32951" cy="708454"/>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1D1AB55-E3EA-472D-87C2-0E1F91CA4A85}"/>
              </a:ext>
            </a:extLst>
          </p:cNvPr>
          <p:cNvSpPr txBox="1"/>
          <p:nvPr/>
        </p:nvSpPr>
        <p:spPr>
          <a:xfrm>
            <a:off x="5838065" y="4664173"/>
            <a:ext cx="301686" cy="369332"/>
          </a:xfrm>
          <a:prstGeom prst="rect">
            <a:avLst/>
          </a:prstGeom>
          <a:noFill/>
        </p:spPr>
        <p:txBody>
          <a:bodyPr wrap="none" rtlCol="0">
            <a:spAutoFit/>
          </a:bodyPr>
          <a:lstStyle/>
          <a:p>
            <a:r>
              <a:rPr lang="en-US" altLang="zh-CN" dirty="0">
                <a:solidFill>
                  <a:srgbClr val="FFFF00"/>
                </a:solidFill>
              </a:rPr>
              <a:t>6</a:t>
            </a:r>
            <a:endParaRPr lang="zh-CN" altLang="en-US" dirty="0">
              <a:solidFill>
                <a:srgbClr val="FFFF00"/>
              </a:solidFill>
            </a:endParaRPr>
          </a:p>
        </p:txBody>
      </p:sp>
      <p:cxnSp>
        <p:nvCxnSpPr>
          <p:cNvPr id="25" name="Straight Arrow Connector 24">
            <a:extLst>
              <a:ext uri="{FF2B5EF4-FFF2-40B4-BE49-F238E27FC236}">
                <a16:creationId xmlns:a16="http://schemas.microsoft.com/office/drawing/2014/main" id="{9FBE2EA5-182C-4BD0-81AE-16D0A0A455DC}"/>
              </a:ext>
            </a:extLst>
          </p:cNvPr>
          <p:cNvCxnSpPr>
            <a:cxnSpLocks/>
          </p:cNvCxnSpPr>
          <p:nvPr/>
        </p:nvCxnSpPr>
        <p:spPr>
          <a:xfrm>
            <a:off x="6631459" y="4275624"/>
            <a:ext cx="0" cy="211596"/>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CAC181-9D9E-43EE-996D-8D5DE8D9AA3C}"/>
              </a:ext>
            </a:extLst>
          </p:cNvPr>
          <p:cNvSpPr txBox="1"/>
          <p:nvPr/>
        </p:nvSpPr>
        <p:spPr>
          <a:xfrm>
            <a:off x="6664990" y="4179356"/>
            <a:ext cx="301686" cy="369332"/>
          </a:xfrm>
          <a:prstGeom prst="rect">
            <a:avLst/>
          </a:prstGeom>
          <a:noFill/>
        </p:spPr>
        <p:txBody>
          <a:bodyPr wrap="none" rtlCol="0">
            <a:spAutoFit/>
          </a:bodyPr>
          <a:lstStyle/>
          <a:p>
            <a:r>
              <a:rPr lang="en-US" altLang="zh-CN" dirty="0">
                <a:solidFill>
                  <a:srgbClr val="FFFF00"/>
                </a:solidFill>
              </a:rPr>
              <a:t>2</a:t>
            </a:r>
            <a:endParaRPr lang="zh-CN" altLang="en-US" dirty="0">
              <a:solidFill>
                <a:srgbClr val="FFFF00"/>
              </a:solidFill>
            </a:endParaRPr>
          </a:p>
        </p:txBody>
      </p:sp>
      <p:cxnSp>
        <p:nvCxnSpPr>
          <p:cNvPr id="27" name="Straight Arrow Connector 26">
            <a:extLst>
              <a:ext uri="{FF2B5EF4-FFF2-40B4-BE49-F238E27FC236}">
                <a16:creationId xmlns:a16="http://schemas.microsoft.com/office/drawing/2014/main" id="{BD06FF86-2C8D-4969-97ED-F423941F206C}"/>
              </a:ext>
            </a:extLst>
          </p:cNvPr>
          <p:cNvCxnSpPr>
            <a:cxnSpLocks/>
          </p:cNvCxnSpPr>
          <p:nvPr/>
        </p:nvCxnSpPr>
        <p:spPr>
          <a:xfrm flipH="1" flipV="1">
            <a:off x="7335794" y="3142924"/>
            <a:ext cx="37071" cy="1114007"/>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B3A0CE-6753-4D6B-8DFA-3945B8BE0F95}"/>
              </a:ext>
            </a:extLst>
          </p:cNvPr>
          <p:cNvSpPr txBox="1"/>
          <p:nvPr/>
        </p:nvSpPr>
        <p:spPr>
          <a:xfrm>
            <a:off x="7354329" y="3523234"/>
            <a:ext cx="301686" cy="369332"/>
          </a:xfrm>
          <a:prstGeom prst="rect">
            <a:avLst/>
          </a:prstGeom>
          <a:noFill/>
        </p:spPr>
        <p:txBody>
          <a:bodyPr wrap="none" rtlCol="0">
            <a:spAutoFit/>
          </a:bodyPr>
          <a:lstStyle/>
          <a:p>
            <a:r>
              <a:rPr lang="en-US" altLang="zh-CN" dirty="0">
                <a:solidFill>
                  <a:srgbClr val="FFFF00"/>
                </a:solidFill>
              </a:rPr>
              <a:t>9</a:t>
            </a:r>
            <a:endParaRPr lang="zh-CN" altLang="en-US" dirty="0">
              <a:solidFill>
                <a:srgbClr val="FFFF00"/>
              </a:solidFill>
            </a:endParaRPr>
          </a:p>
        </p:txBody>
      </p:sp>
      <p:cxnSp>
        <p:nvCxnSpPr>
          <p:cNvPr id="38" name="Straight Arrow Connector 37">
            <a:extLst>
              <a:ext uri="{FF2B5EF4-FFF2-40B4-BE49-F238E27FC236}">
                <a16:creationId xmlns:a16="http://schemas.microsoft.com/office/drawing/2014/main" id="{2DE2CC0E-CB00-4807-B33D-DCC859C297D4}"/>
              </a:ext>
            </a:extLst>
          </p:cNvPr>
          <p:cNvCxnSpPr>
            <a:cxnSpLocks/>
          </p:cNvCxnSpPr>
          <p:nvPr/>
        </p:nvCxnSpPr>
        <p:spPr>
          <a:xfrm>
            <a:off x="107092" y="3929449"/>
            <a:ext cx="4703805" cy="57665"/>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9633C5D-0E0A-4D46-BFD7-752FC0E9B8F8}"/>
              </a:ext>
            </a:extLst>
          </p:cNvPr>
          <p:cNvSpPr txBox="1"/>
          <p:nvPr/>
        </p:nvSpPr>
        <p:spPr>
          <a:xfrm>
            <a:off x="2229893" y="3950728"/>
            <a:ext cx="418704" cy="369332"/>
          </a:xfrm>
          <a:prstGeom prst="rect">
            <a:avLst/>
          </a:prstGeom>
          <a:noFill/>
        </p:spPr>
        <p:txBody>
          <a:bodyPr wrap="none" rtlCol="0">
            <a:spAutoFit/>
          </a:bodyPr>
          <a:lstStyle/>
          <a:p>
            <a:r>
              <a:rPr lang="en-US" altLang="zh-CN" dirty="0">
                <a:solidFill>
                  <a:srgbClr val="FFFF00"/>
                </a:solidFill>
              </a:rPr>
              <a:t>66</a:t>
            </a:r>
            <a:endParaRPr lang="zh-CN" altLang="en-US" dirty="0">
              <a:solidFill>
                <a:srgbClr val="FFFF00"/>
              </a:solidFill>
            </a:endParaRPr>
          </a:p>
        </p:txBody>
      </p:sp>
      <p:cxnSp>
        <p:nvCxnSpPr>
          <p:cNvPr id="43" name="Straight Arrow Connector 42">
            <a:extLst>
              <a:ext uri="{FF2B5EF4-FFF2-40B4-BE49-F238E27FC236}">
                <a16:creationId xmlns:a16="http://schemas.microsoft.com/office/drawing/2014/main" id="{3D0BDADB-95B2-4FC8-A013-5EF58F4CB064}"/>
              </a:ext>
            </a:extLst>
          </p:cNvPr>
          <p:cNvCxnSpPr>
            <a:cxnSpLocks/>
          </p:cNvCxnSpPr>
          <p:nvPr/>
        </p:nvCxnSpPr>
        <p:spPr>
          <a:xfrm flipV="1">
            <a:off x="797382" y="1658285"/>
            <a:ext cx="3230921" cy="51752"/>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49EF6F7-1822-4DD6-8DBD-AD28D554241C}"/>
              </a:ext>
            </a:extLst>
          </p:cNvPr>
          <p:cNvSpPr txBox="1"/>
          <p:nvPr/>
        </p:nvSpPr>
        <p:spPr>
          <a:xfrm>
            <a:off x="2249641" y="1758615"/>
            <a:ext cx="418704" cy="369332"/>
          </a:xfrm>
          <a:prstGeom prst="rect">
            <a:avLst/>
          </a:prstGeom>
          <a:noFill/>
        </p:spPr>
        <p:txBody>
          <a:bodyPr wrap="none" rtlCol="0">
            <a:spAutoFit/>
          </a:bodyPr>
          <a:lstStyle/>
          <a:p>
            <a:r>
              <a:rPr lang="en-US" altLang="zh-CN" dirty="0">
                <a:solidFill>
                  <a:srgbClr val="FFFF00"/>
                </a:solidFill>
              </a:rPr>
              <a:t>43</a:t>
            </a:r>
            <a:endParaRPr lang="zh-CN" altLang="en-US" dirty="0">
              <a:solidFill>
                <a:srgbClr val="FFFF00"/>
              </a:solidFill>
            </a:endParaRPr>
          </a:p>
        </p:txBody>
      </p:sp>
      <p:cxnSp>
        <p:nvCxnSpPr>
          <p:cNvPr id="46" name="Straight Arrow Connector 45">
            <a:extLst>
              <a:ext uri="{FF2B5EF4-FFF2-40B4-BE49-F238E27FC236}">
                <a16:creationId xmlns:a16="http://schemas.microsoft.com/office/drawing/2014/main" id="{962FEB10-584C-4198-B24A-DF35B6ED61D5}"/>
              </a:ext>
            </a:extLst>
          </p:cNvPr>
          <p:cNvCxnSpPr>
            <a:cxnSpLocks/>
          </p:cNvCxnSpPr>
          <p:nvPr/>
        </p:nvCxnSpPr>
        <p:spPr>
          <a:xfrm flipV="1">
            <a:off x="387178" y="328508"/>
            <a:ext cx="4136281" cy="75146"/>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92B00F6-93D5-4985-BA8B-39D8CEB78F1A}"/>
              </a:ext>
            </a:extLst>
          </p:cNvPr>
          <p:cNvSpPr txBox="1"/>
          <p:nvPr/>
        </p:nvSpPr>
        <p:spPr>
          <a:xfrm>
            <a:off x="2249641" y="440192"/>
            <a:ext cx="418704" cy="369332"/>
          </a:xfrm>
          <a:prstGeom prst="rect">
            <a:avLst/>
          </a:prstGeom>
          <a:noFill/>
        </p:spPr>
        <p:txBody>
          <a:bodyPr wrap="none" rtlCol="0">
            <a:spAutoFit/>
          </a:bodyPr>
          <a:lstStyle/>
          <a:p>
            <a:r>
              <a:rPr lang="en-US" altLang="zh-CN" dirty="0">
                <a:solidFill>
                  <a:srgbClr val="FFFF00"/>
                </a:solidFill>
              </a:rPr>
              <a:t>60</a:t>
            </a:r>
            <a:endParaRPr lang="zh-CN" altLang="en-US" dirty="0">
              <a:solidFill>
                <a:srgbClr val="FFFF00"/>
              </a:solidFill>
            </a:endParaRPr>
          </a:p>
        </p:txBody>
      </p:sp>
      <p:sp>
        <p:nvSpPr>
          <p:cNvPr id="51" name="TextBox 50">
            <a:extLst>
              <a:ext uri="{FF2B5EF4-FFF2-40B4-BE49-F238E27FC236}">
                <a16:creationId xmlns:a16="http://schemas.microsoft.com/office/drawing/2014/main" id="{0F90EF84-45C7-488D-B829-03DF354589BB}"/>
              </a:ext>
            </a:extLst>
          </p:cNvPr>
          <p:cNvSpPr txBox="1"/>
          <p:nvPr/>
        </p:nvSpPr>
        <p:spPr>
          <a:xfrm>
            <a:off x="4917988" y="5665115"/>
            <a:ext cx="4226012" cy="1200329"/>
          </a:xfrm>
          <a:prstGeom prst="rect">
            <a:avLst/>
          </a:prstGeom>
          <a:noFill/>
          <a:ln>
            <a:noFill/>
          </a:ln>
        </p:spPr>
        <p:txBody>
          <a:bodyPr wrap="square" rtlCol="0">
            <a:spAutoFit/>
          </a:bodyPr>
          <a:lstStyle/>
          <a:p>
            <a:pPr algn="just"/>
            <a:r>
              <a:rPr lang="en-US" altLang="zh-CN" dirty="0">
                <a:solidFill>
                  <a:srgbClr val="0000FF"/>
                </a:solidFill>
              </a:rPr>
              <a:t>The units are millimeter.</a:t>
            </a:r>
            <a:r>
              <a:rPr lang="zh-CN" altLang="en-US" dirty="0">
                <a:solidFill>
                  <a:srgbClr val="0000FF"/>
                </a:solidFill>
              </a:rPr>
              <a:t> </a:t>
            </a:r>
            <a:r>
              <a:rPr lang="en-US" altLang="zh-CN" dirty="0">
                <a:solidFill>
                  <a:srgbClr val="0000FF"/>
                </a:solidFill>
              </a:rPr>
              <a:t>If</a:t>
            </a:r>
            <a:r>
              <a:rPr lang="zh-CN" altLang="en-US" dirty="0">
                <a:solidFill>
                  <a:srgbClr val="0000FF"/>
                </a:solidFill>
              </a:rPr>
              <a:t> </a:t>
            </a:r>
            <a:r>
              <a:rPr lang="en-US" altLang="zh-CN" dirty="0">
                <a:solidFill>
                  <a:srgbClr val="0000FF"/>
                </a:solidFill>
              </a:rPr>
              <a:t>you</a:t>
            </a:r>
            <a:r>
              <a:rPr lang="zh-CN" altLang="en-US" dirty="0">
                <a:solidFill>
                  <a:srgbClr val="0000FF"/>
                </a:solidFill>
              </a:rPr>
              <a:t> </a:t>
            </a:r>
            <a:r>
              <a:rPr lang="en-US" altLang="zh-CN" dirty="0">
                <a:solidFill>
                  <a:srgbClr val="0000FF"/>
                </a:solidFill>
              </a:rPr>
              <a:t>need</a:t>
            </a:r>
            <a:r>
              <a:rPr lang="zh-CN" altLang="en-US" dirty="0">
                <a:solidFill>
                  <a:srgbClr val="0000FF"/>
                </a:solidFill>
              </a:rPr>
              <a:t> </a:t>
            </a:r>
            <a:r>
              <a:rPr lang="en-US" altLang="zh-CN" dirty="0">
                <a:solidFill>
                  <a:srgbClr val="0000FF"/>
                </a:solidFill>
              </a:rPr>
              <a:t>to</a:t>
            </a:r>
            <a:r>
              <a:rPr lang="zh-CN" altLang="en-US" dirty="0">
                <a:solidFill>
                  <a:srgbClr val="0000FF"/>
                </a:solidFill>
              </a:rPr>
              <a:t> </a:t>
            </a:r>
            <a:r>
              <a:rPr lang="en-US" altLang="zh-CN" dirty="0">
                <a:solidFill>
                  <a:srgbClr val="0000FF"/>
                </a:solidFill>
              </a:rPr>
              <a:t>know</a:t>
            </a:r>
            <a:r>
              <a:rPr lang="zh-CN" altLang="en-US" dirty="0">
                <a:solidFill>
                  <a:srgbClr val="0000FF"/>
                </a:solidFill>
              </a:rPr>
              <a:t> </a:t>
            </a:r>
            <a:r>
              <a:rPr lang="en-US" altLang="zh-CN" dirty="0">
                <a:solidFill>
                  <a:srgbClr val="0000FF"/>
                </a:solidFill>
              </a:rPr>
              <a:t>any</a:t>
            </a:r>
            <a:r>
              <a:rPr lang="zh-CN" altLang="en-US" dirty="0">
                <a:solidFill>
                  <a:srgbClr val="0000FF"/>
                </a:solidFill>
              </a:rPr>
              <a:t> </a:t>
            </a:r>
            <a:r>
              <a:rPr lang="en-US" altLang="zh-CN" dirty="0">
                <a:solidFill>
                  <a:srgbClr val="0000FF"/>
                </a:solidFill>
              </a:rPr>
              <a:t>dimensions that are</a:t>
            </a:r>
            <a:r>
              <a:rPr lang="zh-CN" altLang="en-US" dirty="0">
                <a:solidFill>
                  <a:srgbClr val="0000FF"/>
                </a:solidFill>
              </a:rPr>
              <a:t> </a:t>
            </a:r>
            <a:r>
              <a:rPr lang="en-US" altLang="zh-CN" dirty="0">
                <a:solidFill>
                  <a:srgbClr val="0000FF"/>
                </a:solidFill>
              </a:rPr>
              <a:t>not shown here or not precise enough, I can measure it again.</a:t>
            </a:r>
            <a:endParaRPr lang="zh-CN" altLang="en-US" dirty="0">
              <a:solidFill>
                <a:srgbClr val="0000FF"/>
              </a:solidFill>
            </a:endParaRPr>
          </a:p>
        </p:txBody>
      </p:sp>
    </p:spTree>
    <p:extLst>
      <p:ext uri="{BB962C8B-B14F-4D97-AF65-F5344CB8AC3E}">
        <p14:creationId xmlns:p14="http://schemas.microsoft.com/office/powerpoint/2010/main" val="162838986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67ADA6-43AE-4FB1-89C7-ACB32E2A9014}"/>
              </a:ext>
            </a:extLst>
          </p:cNvPr>
          <p:cNvSpPr/>
          <p:nvPr/>
        </p:nvSpPr>
        <p:spPr>
          <a:xfrm>
            <a:off x="0" y="0"/>
            <a:ext cx="9144000" cy="6186309"/>
          </a:xfrm>
          <a:prstGeom prst="rect">
            <a:avLst/>
          </a:prstGeom>
        </p:spPr>
        <p:txBody>
          <a:bodyPr wrap="square">
            <a:spAutoFit/>
          </a:bodyPr>
          <a:lstStyle/>
          <a:p>
            <a:r>
              <a:rPr lang="en-US" altLang="zh-CN" dirty="0"/>
              <a:t>The distance for the silicon, I'm not so worried about.</a:t>
            </a:r>
            <a:endParaRPr lang="zh-CN" altLang="zh-CN" dirty="0"/>
          </a:p>
          <a:p>
            <a:r>
              <a:rPr lang="en-US" altLang="zh-CN" dirty="0"/>
              <a:t> </a:t>
            </a:r>
            <a:endParaRPr lang="zh-CN" altLang="zh-CN" dirty="0"/>
          </a:p>
          <a:p>
            <a:r>
              <a:rPr lang="en-US" altLang="zh-CN" dirty="0">
                <a:solidFill>
                  <a:srgbClr val="FF0000"/>
                </a:solidFill>
              </a:rPr>
              <a:t>It's worth investigating potentially pulling the detector back</a:t>
            </a:r>
            <a:r>
              <a:rPr lang="en-US" altLang="zh-CN" dirty="0"/>
              <a:t>.  I'll see if I can find slides from when I went through this exercise previously. IIRC, a few cm back would've helped if we had statistics, and diminishing returns was somewhere around 12-14 cm back.</a:t>
            </a:r>
            <a:endParaRPr lang="zh-CN" altLang="zh-CN" dirty="0"/>
          </a:p>
          <a:p>
            <a:pPr>
              <a:spcAft>
                <a:spcPts val="0"/>
              </a:spcAft>
            </a:pPr>
            <a:endParaRPr lang="en-US" altLang="zh-CN" dirty="0">
              <a:solidFill>
                <a:srgbClr val="000000"/>
              </a:solidFill>
              <a:latin typeface="Calibri" panose="020F0502020204030204" pitchFamily="34" charset="0"/>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The decreased distance for the </a:t>
            </a:r>
            <a:r>
              <a:rPr lang="en-US" altLang="zh-CN" dirty="0" err="1">
                <a:solidFill>
                  <a:srgbClr val="000000"/>
                </a:solidFill>
                <a:latin typeface="Calibri" panose="020F0502020204030204" pitchFamily="34" charset="0"/>
                <a:cs typeface="宋体" panose="02010600030101010101" pitchFamily="2" charset="-122"/>
              </a:rPr>
              <a:t>silicons</a:t>
            </a:r>
            <a:r>
              <a:rPr lang="en-US" altLang="zh-CN" dirty="0">
                <a:solidFill>
                  <a:srgbClr val="000000"/>
                </a:solidFill>
                <a:latin typeface="Calibri" panose="020F0502020204030204" pitchFamily="34" charset="0"/>
                <a:cs typeface="宋体" panose="02010600030101010101" pitchFamily="2" charset="-122"/>
              </a:rPr>
              <a:t> will make the angular bins a little larger but that should still be manageable, since any resolution in charged particle angle is better than what we had.</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I can't find my notes for the last time I went through, but basically I repeated the simulation at something like. 1 cm increments pulling back the germanium and assumed the gamma angular distribution was isotropic in the rest frame to estimate the loss in statistics from the solid angle. My intuition says probably something like 10 cm will be your sweet spot.</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Lijie, for the DSL1 vs DSL2 numbers, are you using the first or second run for DSL1? We had the telescope pulled further back for run 2 (accidentally but it </a:t>
            </a:r>
            <a:r>
              <a:rPr lang="en-US" altLang="zh-CN" dirty="0" err="1">
                <a:solidFill>
                  <a:srgbClr val="000000"/>
                </a:solidFill>
                <a:latin typeface="Calibri" panose="020F0502020204030204" pitchFamily="34" charset="0"/>
                <a:cs typeface="宋体" panose="02010600030101010101" pitchFamily="2" charset="-122"/>
              </a:rPr>
              <a:t>kinda</a:t>
            </a:r>
            <a:r>
              <a:rPr lang="en-US" altLang="zh-CN" dirty="0">
                <a:solidFill>
                  <a:srgbClr val="000000"/>
                </a:solidFill>
                <a:latin typeface="Calibri" panose="020F0502020204030204" pitchFamily="34" charset="0"/>
                <a:cs typeface="宋体" panose="02010600030101010101" pitchFamily="2" charset="-122"/>
              </a:rPr>
              <a:t> saved us in my mind, and more clearly demonstrated the need for angular resolution in the charged particles that I've been pushing for since the beginning of 2016).</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 </a:t>
            </a:r>
            <a:endParaRPr lang="zh-CN" altLang="zh-CN" dirty="0">
              <a:latin typeface="宋体" panose="02010600030101010101" pitchFamily="2" charset="-122"/>
              <a:cs typeface="宋体" panose="02010600030101010101" pitchFamily="2" charset="-122"/>
            </a:endParaRPr>
          </a:p>
          <a:p>
            <a:pPr>
              <a:spcAft>
                <a:spcPts val="0"/>
              </a:spcAft>
            </a:pPr>
            <a:r>
              <a:rPr lang="en-US" altLang="zh-CN" dirty="0">
                <a:solidFill>
                  <a:srgbClr val="000000"/>
                </a:solidFill>
                <a:latin typeface="Calibri" panose="020F0502020204030204" pitchFamily="34" charset="0"/>
                <a:cs typeface="宋体" panose="02010600030101010101" pitchFamily="2" charset="-122"/>
              </a:rPr>
              <a:t>Could you remind me of the segment size on the delta E?</a:t>
            </a:r>
          </a:p>
          <a:p>
            <a:pPr>
              <a:spcAft>
                <a:spcPts val="0"/>
              </a:spcAft>
            </a:pPr>
            <a:endParaRPr lang="en-US" altLang="zh-CN" dirty="0">
              <a:solidFill>
                <a:srgbClr val="000000"/>
              </a:solidFill>
              <a:latin typeface="Calibri" panose="020F0502020204030204" pitchFamily="34" charset="0"/>
              <a:cs typeface="宋体" panose="02010600030101010101" pitchFamily="2" charset="-122"/>
            </a:endParaRPr>
          </a:p>
          <a:p>
            <a:r>
              <a:rPr lang="en-US" altLang="zh-CN" dirty="0">
                <a:solidFill>
                  <a:srgbClr val="000000"/>
                </a:solidFill>
                <a:latin typeface="Calibri" panose="020F0502020204030204" pitchFamily="34" charset="0"/>
                <a:cs typeface="宋体" panose="02010600030101010101" pitchFamily="2" charset="-122"/>
              </a:rPr>
              <a:t>Cathleen</a:t>
            </a:r>
            <a:endParaRPr lang="zh-CN" altLang="zh-CN" dirty="0">
              <a:latin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95369121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003DAB-7A09-4B89-8FF6-A64FE9807A07}"/>
              </a:ext>
            </a:extLst>
          </p:cNvPr>
          <p:cNvSpPr txBox="1"/>
          <p:nvPr/>
        </p:nvSpPr>
        <p:spPr>
          <a:xfrm>
            <a:off x="0" y="0"/>
            <a:ext cx="9144000" cy="8494633"/>
          </a:xfrm>
          <a:prstGeom prst="rect">
            <a:avLst/>
          </a:prstGeom>
          <a:noFill/>
        </p:spPr>
        <p:txBody>
          <a:bodyPr wrap="square">
            <a:spAutoFit/>
          </a:bodyPr>
          <a:lstStyle/>
          <a:p>
            <a:r>
              <a:rPr lang="en-US" sz="1600" dirty="0">
                <a:effectLst/>
                <a:latin typeface="Calibri" panose="020F0502020204030204" pitchFamily="34" charset="0"/>
                <a:ea typeface="等线" panose="02010600030101010101" pitchFamily="2" charset="-122"/>
              </a:rPr>
              <a:t>A general update is below the answers to the questions from </a:t>
            </a:r>
            <a:r>
              <a:rPr lang="en-US" sz="1600" dirty="0" err="1">
                <a:effectLst/>
                <a:latin typeface="Calibri" panose="020F0502020204030204" pitchFamily="34" charset="0"/>
                <a:ea typeface="等线" panose="02010600030101010101" pitchFamily="2" charset="-122"/>
              </a:rPr>
              <a:t>Lijie's</a:t>
            </a:r>
            <a:r>
              <a:rPr lang="en-US" sz="1600" dirty="0">
                <a:effectLst/>
                <a:latin typeface="Calibri" panose="020F0502020204030204" pitchFamily="34" charset="0"/>
                <a:ea typeface="等线" panose="02010600030101010101" pitchFamily="2" charset="-122"/>
              </a:rPr>
              <a:t> last email.</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1). The data link between the GRIF-C and MIDAS is only a 1GBit/s link, but it is far more efficient than the GRIF-16 to GRIF-C 4GBit/s data link because it uses different protocols. The events per second equivalent is around 3 million events per second per GRIF-C. (There is an expectation for data Filtering/Triggering in the GRIF-C before data writing to disk).</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2. Probably we can write in a triggerless mode which is a Filter we call "</a:t>
            </a:r>
            <a:r>
              <a:rPr lang="en-US" sz="1600" dirty="0" err="1">
                <a:effectLst/>
                <a:latin typeface="Calibri" panose="020F0502020204030204" pitchFamily="34" charset="0"/>
                <a:ea typeface="等线" panose="02010600030101010101" pitchFamily="2" charset="-122"/>
              </a:rPr>
              <a:t>All_singles</a:t>
            </a:r>
            <a:r>
              <a:rPr lang="en-US" sz="1600" dirty="0">
                <a:effectLst/>
                <a:latin typeface="Calibri" panose="020F0502020204030204" pitchFamily="34" charset="0"/>
                <a:ea typeface="等线" panose="02010600030101010101" pitchFamily="2" charset="-122"/>
              </a:rPr>
              <a:t>". It just accepts everything. Based on your timing plot from 2018 it looks like the </a:t>
            </a:r>
            <a:r>
              <a:rPr lang="en-US" sz="1600" b="1" dirty="0">
                <a:effectLst/>
                <a:latin typeface="Calibri" panose="020F0502020204030204" pitchFamily="34" charset="0"/>
                <a:ea typeface="等线" panose="02010600030101010101" pitchFamily="2" charset="-122"/>
              </a:rPr>
              <a:t>0.5microsecond coincidence window time </a:t>
            </a:r>
            <a:r>
              <a:rPr lang="en-US" sz="1600" dirty="0">
                <a:effectLst/>
                <a:latin typeface="Calibri" panose="020F0502020204030204" pitchFamily="34" charset="0"/>
                <a:ea typeface="等线" panose="02010600030101010101" pitchFamily="2" charset="-122"/>
              </a:rPr>
              <a:t>is appropriate, but this should be checked in the new data.</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Lexie helped me get the Digitizers configured correctly this evening and then I added spectra to the online viewer here:</a:t>
            </a:r>
            <a:br>
              <a:rPr lang="en-US" sz="1600" dirty="0">
                <a:effectLst/>
                <a:latin typeface="Calibri" panose="020F0502020204030204" pitchFamily="34" charset="0"/>
                <a:ea typeface="等线" panose="02010600030101010101" pitchFamily="2" charset="-122"/>
              </a:rPr>
            </a:br>
            <a:r>
              <a:rPr lang="en-US" sz="1600" u="sng" dirty="0">
                <a:solidFill>
                  <a:srgbClr val="0000FF"/>
                </a:solidFill>
                <a:effectLst/>
                <a:latin typeface="Calibri" panose="020F0502020204030204" pitchFamily="34" charset="0"/>
                <a:ea typeface="等线" panose="02010600030101010101" pitchFamily="2" charset="-122"/>
                <a:hlinkClick r:id="rId2"/>
              </a:rPr>
              <a:t>http://kernidon.triumf.ca:8081/?cmd=custom&amp;page=SpectrumViewer</a:t>
            </a: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Attached is a quick snapshot of one DSSD channel before Lexie unbiased the detector for the night. This is before any optimization of the signal processing parameters. A few of the channels are a little </a:t>
            </a:r>
            <a:r>
              <a:rPr lang="en-US" sz="1600" dirty="0" err="1">
                <a:effectLst/>
                <a:latin typeface="Calibri" panose="020F0502020204030204" pitchFamily="34" charset="0"/>
                <a:ea typeface="等线" panose="02010600030101010101" pitchFamily="2" charset="-122"/>
              </a:rPr>
              <a:t>noisey</a:t>
            </a:r>
            <a:r>
              <a:rPr lang="en-US" sz="1600" dirty="0">
                <a:effectLst/>
                <a:latin typeface="Calibri" panose="020F0502020204030204" pitchFamily="34" charset="0"/>
                <a:ea typeface="等线" panose="02010600030101010101" pitchFamily="2" charset="-122"/>
              </a:rPr>
              <a:t> but overall things look very nice.</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I have suggested an investigation of the integration times to find an optimal value.</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The MSX signal is a positive signal so that channel has been renamed MSX01XP00X from MSX01XN00X. We also found that channel 9 of the 173 GRIF-16 is broken, or its channel in the rear-transition card. So we moved it to channel 10 where it is working well.</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Jonathan Williams informed me that he has found at TIGRESS that the functionality for reading the RF signal in the GRIF-16 has broken in our latest firmware revision. I was not aware of that. As such, we will not collect the RF signal. But you </a:t>
            </a:r>
            <a:r>
              <a:rPr lang="en-US" sz="1600" dirty="0" err="1">
                <a:effectLst/>
                <a:latin typeface="Calibri" panose="020F0502020204030204" pitchFamily="34" charset="0"/>
                <a:ea typeface="等线" panose="02010600030101010101" pitchFamily="2" charset="-122"/>
              </a:rPr>
              <a:t>didnt</a:t>
            </a:r>
            <a:r>
              <a:rPr lang="en-US" sz="1600" dirty="0">
                <a:effectLst/>
                <a:latin typeface="Calibri" panose="020F0502020204030204" pitchFamily="34" charset="0"/>
                <a:ea typeface="等线" panose="02010600030101010101" pitchFamily="2" charset="-122"/>
              </a:rPr>
              <a:t> want it anyway and it was just my suggestion.</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The HPGe are in our lab dressed in carriages and ready to go. They will be mounted into the stands and then moved into place tomorrow.</a:t>
            </a:r>
            <a:br>
              <a:rPr lang="en-US" sz="1600" dirty="0">
                <a:effectLst/>
                <a:latin typeface="Calibri" panose="020F0502020204030204" pitchFamily="34" charset="0"/>
                <a:ea typeface="等线" panose="02010600030101010101" pitchFamily="2" charset="-122"/>
              </a:rPr>
            </a:b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Cheers</a:t>
            </a:r>
            <a:br>
              <a:rPr lang="en-US" sz="1600" dirty="0">
                <a:effectLst/>
                <a:latin typeface="Calibri" panose="020F0502020204030204" pitchFamily="34" charset="0"/>
                <a:ea typeface="等线" panose="02010600030101010101" pitchFamily="2" charset="-122"/>
              </a:rPr>
            </a:br>
            <a:r>
              <a:rPr lang="en-US" sz="1600" dirty="0">
                <a:effectLst/>
                <a:latin typeface="Calibri" panose="020F0502020204030204" pitchFamily="34" charset="0"/>
                <a:ea typeface="等线" panose="02010600030101010101" pitchFamily="2" charset="-122"/>
              </a:rPr>
              <a:t>Adam</a:t>
            </a:r>
            <a:endParaRPr lang="en-US" sz="1600" dirty="0"/>
          </a:p>
        </p:txBody>
      </p:sp>
    </p:spTree>
    <p:extLst>
      <p:ext uri="{BB962C8B-B14F-4D97-AF65-F5344CB8AC3E}">
        <p14:creationId xmlns:p14="http://schemas.microsoft.com/office/powerpoint/2010/main" val="403548661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B6B371-E818-4C53-B90C-966ECAC9F038}"/>
              </a:ext>
            </a:extLst>
          </p:cNvPr>
          <p:cNvSpPr txBox="1"/>
          <p:nvPr/>
        </p:nvSpPr>
        <p:spPr>
          <a:xfrm>
            <a:off x="0" y="0"/>
            <a:ext cx="9144000" cy="3693319"/>
          </a:xfrm>
          <a:prstGeom prst="rect">
            <a:avLst/>
          </a:prstGeom>
          <a:noFill/>
        </p:spPr>
        <p:txBody>
          <a:bodyPr wrap="square">
            <a:spAutoFit/>
          </a:bodyPr>
          <a:lstStyle/>
          <a:p>
            <a:r>
              <a:rPr lang="en-US" dirty="0"/>
              <a:t>Hi Adam,</a:t>
            </a:r>
          </a:p>
          <a:p>
            <a:endParaRPr lang="en-US" dirty="0"/>
          </a:p>
          <a:p>
            <a:r>
              <a:rPr lang="en-US" dirty="0"/>
              <a:t>In fact the DSSD is the delta E detector and the MSX-25 is the E detector. We will need both the front and the back strips of the DSSD for the analysis so the </a:t>
            </a:r>
            <a:r>
              <a:rPr lang="en-US" b="1" dirty="0"/>
              <a:t>main delta E-E filter should be  [MSX AND </a:t>
            </a:r>
            <a:r>
              <a:rPr lang="en-US" b="1" dirty="0" err="1"/>
              <a:t>SIn</a:t>
            </a:r>
            <a:r>
              <a:rPr lang="en-US" b="1" dirty="0"/>
              <a:t> AND </a:t>
            </a:r>
            <a:r>
              <a:rPr lang="en-US" b="1" dirty="0" err="1"/>
              <a:t>SIp</a:t>
            </a:r>
            <a:r>
              <a:rPr lang="en-US" b="1" dirty="0"/>
              <a:t>]</a:t>
            </a:r>
            <a:r>
              <a:rPr lang="en-US" dirty="0"/>
              <a:t>. The 500 ns window should be fine. We weren't planning to run with a gamma source this time. There may be some suitable calibration lines from long-lived states populated in reactions on target contaminants. Last time we detected 6878 keV transitions in 28Si from 24Mg on 12C and/or 16O. There are 2 or 3 alphas from these reactions, so they would make it through the </a:t>
            </a:r>
            <a:r>
              <a:rPr lang="en-US" dirty="0" err="1"/>
              <a:t>deltaE</a:t>
            </a:r>
            <a:r>
              <a:rPr lang="en-US" dirty="0"/>
              <a:t>-E filter.</a:t>
            </a:r>
          </a:p>
          <a:p>
            <a:endParaRPr lang="en-US" dirty="0"/>
          </a:p>
          <a:p>
            <a:r>
              <a:rPr lang="en-US" dirty="0"/>
              <a:t>Thanks,</a:t>
            </a:r>
          </a:p>
          <a:p>
            <a:endParaRPr lang="en-US" dirty="0"/>
          </a:p>
          <a:p>
            <a:r>
              <a:rPr lang="en-US" dirty="0"/>
              <a:t>Barry</a:t>
            </a:r>
          </a:p>
        </p:txBody>
      </p:sp>
      <p:cxnSp>
        <p:nvCxnSpPr>
          <p:cNvPr id="6" name="Straight Arrow Connector 5">
            <a:extLst>
              <a:ext uri="{FF2B5EF4-FFF2-40B4-BE49-F238E27FC236}">
                <a16:creationId xmlns:a16="http://schemas.microsoft.com/office/drawing/2014/main" id="{6CCBB606-3E47-40F2-8640-77AF2D2CAC8E}"/>
              </a:ext>
            </a:extLst>
          </p:cNvPr>
          <p:cNvCxnSpPr/>
          <p:nvPr/>
        </p:nvCxnSpPr>
        <p:spPr>
          <a:xfrm>
            <a:off x="228600" y="5267739"/>
            <a:ext cx="8468139" cy="0"/>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DE5127-39D8-4D6F-9BC0-E699187F39E8}"/>
              </a:ext>
            </a:extLst>
          </p:cNvPr>
          <p:cNvCxnSpPr>
            <a:cxnSpLocks/>
          </p:cNvCxnSpPr>
          <p:nvPr/>
        </p:nvCxnSpPr>
        <p:spPr>
          <a:xfrm>
            <a:off x="487017" y="4311625"/>
            <a:ext cx="0" cy="9561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9174D9-D21D-450C-AFAC-5D1614002A1F}"/>
              </a:ext>
            </a:extLst>
          </p:cNvPr>
          <p:cNvCxnSpPr>
            <a:cxnSpLocks/>
          </p:cNvCxnSpPr>
          <p:nvPr/>
        </p:nvCxnSpPr>
        <p:spPr>
          <a:xfrm>
            <a:off x="811959" y="4520956"/>
            <a:ext cx="0" cy="74678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42AE4F-0723-4B97-BECE-E18DF4117FD7}"/>
              </a:ext>
            </a:extLst>
          </p:cNvPr>
          <p:cNvCxnSpPr>
            <a:cxnSpLocks/>
          </p:cNvCxnSpPr>
          <p:nvPr/>
        </p:nvCxnSpPr>
        <p:spPr>
          <a:xfrm>
            <a:off x="1182378" y="4789071"/>
            <a:ext cx="0" cy="478668"/>
          </a:xfrm>
          <a:prstGeom prst="line">
            <a:avLst/>
          </a:prstGeom>
          <a:ln w="12700">
            <a:solidFill>
              <a:srgbClr val="59D45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EDCB9D-B3AF-4B86-8A57-E7992253FFFB}"/>
              </a:ext>
            </a:extLst>
          </p:cNvPr>
          <p:cNvCxnSpPr>
            <a:cxnSpLocks/>
          </p:cNvCxnSpPr>
          <p:nvPr/>
        </p:nvCxnSpPr>
        <p:spPr>
          <a:xfrm>
            <a:off x="1564819" y="5028405"/>
            <a:ext cx="0" cy="23933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328A385-4172-4F51-BA16-017222338051}"/>
              </a:ext>
            </a:extLst>
          </p:cNvPr>
          <p:cNvSpPr txBox="1"/>
          <p:nvPr/>
        </p:nvSpPr>
        <p:spPr>
          <a:xfrm>
            <a:off x="252017" y="3923497"/>
            <a:ext cx="470000" cy="369332"/>
          </a:xfrm>
          <a:prstGeom prst="rect">
            <a:avLst/>
          </a:prstGeom>
          <a:noFill/>
        </p:spPr>
        <p:txBody>
          <a:bodyPr wrap="none" rtlCol="0">
            <a:spAutoFit/>
          </a:bodyPr>
          <a:lstStyle/>
          <a:p>
            <a:r>
              <a:rPr lang="en-US" dirty="0" err="1">
                <a:solidFill>
                  <a:srgbClr val="FF0000"/>
                </a:solidFill>
              </a:rPr>
              <a:t>SIp</a:t>
            </a:r>
            <a:endParaRPr lang="en-US" dirty="0">
              <a:solidFill>
                <a:srgbClr val="FF0000"/>
              </a:solidFill>
            </a:endParaRPr>
          </a:p>
        </p:txBody>
      </p:sp>
      <p:sp>
        <p:nvSpPr>
          <p:cNvPr id="21" name="TextBox 20">
            <a:extLst>
              <a:ext uri="{FF2B5EF4-FFF2-40B4-BE49-F238E27FC236}">
                <a16:creationId xmlns:a16="http://schemas.microsoft.com/office/drawing/2014/main" id="{77C21991-085C-4DFC-807B-45AB57B32C23}"/>
              </a:ext>
            </a:extLst>
          </p:cNvPr>
          <p:cNvSpPr txBox="1"/>
          <p:nvPr/>
        </p:nvSpPr>
        <p:spPr>
          <a:xfrm>
            <a:off x="576959" y="4132828"/>
            <a:ext cx="470000" cy="369332"/>
          </a:xfrm>
          <a:prstGeom prst="rect">
            <a:avLst/>
          </a:prstGeom>
          <a:noFill/>
        </p:spPr>
        <p:txBody>
          <a:bodyPr wrap="none" rtlCol="0">
            <a:spAutoFit/>
          </a:bodyPr>
          <a:lstStyle/>
          <a:p>
            <a:r>
              <a:rPr lang="en-US" dirty="0" err="1">
                <a:solidFill>
                  <a:schemeClr val="accent2"/>
                </a:solidFill>
              </a:rPr>
              <a:t>SIn</a:t>
            </a:r>
            <a:endParaRPr lang="en-US" dirty="0">
              <a:solidFill>
                <a:schemeClr val="accent2"/>
              </a:solidFill>
            </a:endParaRPr>
          </a:p>
        </p:txBody>
      </p:sp>
      <p:sp>
        <p:nvSpPr>
          <p:cNvPr id="22" name="TextBox 21">
            <a:extLst>
              <a:ext uri="{FF2B5EF4-FFF2-40B4-BE49-F238E27FC236}">
                <a16:creationId xmlns:a16="http://schemas.microsoft.com/office/drawing/2014/main" id="{2BCE7E03-DC44-4302-B959-7B26CDF92C8E}"/>
              </a:ext>
            </a:extLst>
          </p:cNvPr>
          <p:cNvSpPr txBox="1"/>
          <p:nvPr/>
        </p:nvSpPr>
        <p:spPr>
          <a:xfrm>
            <a:off x="879186" y="4419739"/>
            <a:ext cx="606384" cy="369332"/>
          </a:xfrm>
          <a:prstGeom prst="rect">
            <a:avLst/>
          </a:prstGeom>
          <a:noFill/>
        </p:spPr>
        <p:txBody>
          <a:bodyPr wrap="none" rtlCol="0">
            <a:spAutoFit/>
          </a:bodyPr>
          <a:lstStyle/>
          <a:p>
            <a:r>
              <a:rPr lang="en-US" dirty="0">
                <a:solidFill>
                  <a:srgbClr val="59D454"/>
                </a:solidFill>
              </a:rPr>
              <a:t>MSX</a:t>
            </a:r>
          </a:p>
        </p:txBody>
      </p:sp>
      <p:sp>
        <p:nvSpPr>
          <p:cNvPr id="23" name="TextBox 22">
            <a:extLst>
              <a:ext uri="{FF2B5EF4-FFF2-40B4-BE49-F238E27FC236}">
                <a16:creationId xmlns:a16="http://schemas.microsoft.com/office/drawing/2014/main" id="{6C72B5ED-5574-4FE9-AB43-1234C1F22803}"/>
              </a:ext>
            </a:extLst>
          </p:cNvPr>
          <p:cNvSpPr txBox="1"/>
          <p:nvPr/>
        </p:nvSpPr>
        <p:spPr>
          <a:xfrm>
            <a:off x="1341841" y="4704343"/>
            <a:ext cx="445956" cy="369332"/>
          </a:xfrm>
          <a:prstGeom prst="rect">
            <a:avLst/>
          </a:prstGeom>
          <a:noFill/>
        </p:spPr>
        <p:txBody>
          <a:bodyPr wrap="none" rtlCol="0">
            <a:spAutoFit/>
          </a:bodyPr>
          <a:lstStyle/>
          <a:p>
            <a:r>
              <a:rPr lang="en-US" dirty="0">
                <a:solidFill>
                  <a:srgbClr val="0000FF"/>
                </a:solidFill>
              </a:rPr>
              <a:t>Ge</a:t>
            </a:r>
          </a:p>
        </p:txBody>
      </p:sp>
      <p:sp>
        <p:nvSpPr>
          <p:cNvPr id="42" name="Right Bracket 41">
            <a:extLst>
              <a:ext uri="{FF2B5EF4-FFF2-40B4-BE49-F238E27FC236}">
                <a16:creationId xmlns:a16="http://schemas.microsoft.com/office/drawing/2014/main" id="{FBC5471B-CC95-422E-BD53-1ACEA6C0AAA1}"/>
              </a:ext>
            </a:extLst>
          </p:cNvPr>
          <p:cNvSpPr/>
          <p:nvPr/>
        </p:nvSpPr>
        <p:spPr>
          <a:xfrm rot="5400000">
            <a:off x="1201825" y="4733586"/>
            <a:ext cx="170642" cy="162002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7095106B-5CCE-4197-9EFF-50959DF1F9A5}"/>
              </a:ext>
            </a:extLst>
          </p:cNvPr>
          <p:cNvCxnSpPr>
            <a:cxnSpLocks/>
          </p:cNvCxnSpPr>
          <p:nvPr/>
        </p:nvCxnSpPr>
        <p:spPr>
          <a:xfrm>
            <a:off x="3635649" y="4311625"/>
            <a:ext cx="0" cy="9561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19A0064-27A5-4B74-8E1E-E91F1A9DB168}"/>
              </a:ext>
            </a:extLst>
          </p:cNvPr>
          <p:cNvCxnSpPr>
            <a:cxnSpLocks/>
          </p:cNvCxnSpPr>
          <p:nvPr/>
        </p:nvCxnSpPr>
        <p:spPr>
          <a:xfrm>
            <a:off x="2907051" y="4520956"/>
            <a:ext cx="0" cy="74678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9AE2B6-F8AD-4E95-B6D9-C1D2423E6482}"/>
              </a:ext>
            </a:extLst>
          </p:cNvPr>
          <p:cNvCxnSpPr>
            <a:cxnSpLocks/>
          </p:cNvCxnSpPr>
          <p:nvPr/>
        </p:nvCxnSpPr>
        <p:spPr>
          <a:xfrm>
            <a:off x="3307285" y="4789071"/>
            <a:ext cx="0" cy="478668"/>
          </a:xfrm>
          <a:prstGeom prst="line">
            <a:avLst/>
          </a:prstGeom>
          <a:ln w="12700">
            <a:solidFill>
              <a:srgbClr val="59D45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ACB6474-88EF-4FF4-B783-938AD02ABE2A}"/>
              </a:ext>
            </a:extLst>
          </p:cNvPr>
          <p:cNvCxnSpPr>
            <a:cxnSpLocks/>
          </p:cNvCxnSpPr>
          <p:nvPr/>
        </p:nvCxnSpPr>
        <p:spPr>
          <a:xfrm>
            <a:off x="4236374" y="5028405"/>
            <a:ext cx="0" cy="23933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D7AA1FD-B4BE-4EF5-9077-74198CD03CA0}"/>
              </a:ext>
            </a:extLst>
          </p:cNvPr>
          <p:cNvSpPr txBox="1"/>
          <p:nvPr/>
        </p:nvSpPr>
        <p:spPr>
          <a:xfrm>
            <a:off x="3400649" y="3923497"/>
            <a:ext cx="470000" cy="369332"/>
          </a:xfrm>
          <a:prstGeom prst="rect">
            <a:avLst/>
          </a:prstGeom>
          <a:noFill/>
        </p:spPr>
        <p:txBody>
          <a:bodyPr wrap="none" rtlCol="0">
            <a:spAutoFit/>
          </a:bodyPr>
          <a:lstStyle/>
          <a:p>
            <a:r>
              <a:rPr lang="en-US" dirty="0" err="1">
                <a:solidFill>
                  <a:srgbClr val="FF0000"/>
                </a:solidFill>
              </a:rPr>
              <a:t>SIp</a:t>
            </a:r>
            <a:endParaRPr lang="en-US" dirty="0">
              <a:solidFill>
                <a:srgbClr val="FF0000"/>
              </a:solidFill>
            </a:endParaRPr>
          </a:p>
        </p:txBody>
      </p:sp>
      <p:sp>
        <p:nvSpPr>
          <p:cNvPr id="48" name="TextBox 47">
            <a:extLst>
              <a:ext uri="{FF2B5EF4-FFF2-40B4-BE49-F238E27FC236}">
                <a16:creationId xmlns:a16="http://schemas.microsoft.com/office/drawing/2014/main" id="{34633474-8567-4FDB-A755-5D8E6840F375}"/>
              </a:ext>
            </a:extLst>
          </p:cNvPr>
          <p:cNvSpPr txBox="1"/>
          <p:nvPr/>
        </p:nvSpPr>
        <p:spPr>
          <a:xfrm>
            <a:off x="2672051" y="4132828"/>
            <a:ext cx="470000" cy="369332"/>
          </a:xfrm>
          <a:prstGeom prst="rect">
            <a:avLst/>
          </a:prstGeom>
          <a:noFill/>
        </p:spPr>
        <p:txBody>
          <a:bodyPr wrap="none" rtlCol="0">
            <a:spAutoFit/>
          </a:bodyPr>
          <a:lstStyle/>
          <a:p>
            <a:r>
              <a:rPr lang="en-US" dirty="0" err="1">
                <a:solidFill>
                  <a:schemeClr val="accent2"/>
                </a:solidFill>
              </a:rPr>
              <a:t>SIn</a:t>
            </a:r>
            <a:endParaRPr lang="en-US" dirty="0">
              <a:solidFill>
                <a:schemeClr val="accent2"/>
              </a:solidFill>
            </a:endParaRPr>
          </a:p>
        </p:txBody>
      </p:sp>
      <p:sp>
        <p:nvSpPr>
          <p:cNvPr id="49" name="TextBox 48">
            <a:extLst>
              <a:ext uri="{FF2B5EF4-FFF2-40B4-BE49-F238E27FC236}">
                <a16:creationId xmlns:a16="http://schemas.microsoft.com/office/drawing/2014/main" id="{24EF5D3D-1F0F-4E42-92C4-751F7D3F2307}"/>
              </a:ext>
            </a:extLst>
          </p:cNvPr>
          <p:cNvSpPr txBox="1"/>
          <p:nvPr/>
        </p:nvSpPr>
        <p:spPr>
          <a:xfrm>
            <a:off x="3004093" y="4419739"/>
            <a:ext cx="606384" cy="369332"/>
          </a:xfrm>
          <a:prstGeom prst="rect">
            <a:avLst/>
          </a:prstGeom>
          <a:noFill/>
        </p:spPr>
        <p:txBody>
          <a:bodyPr wrap="none" rtlCol="0">
            <a:spAutoFit/>
          </a:bodyPr>
          <a:lstStyle/>
          <a:p>
            <a:r>
              <a:rPr lang="en-US" dirty="0">
                <a:solidFill>
                  <a:srgbClr val="59D454"/>
                </a:solidFill>
              </a:rPr>
              <a:t>MSX</a:t>
            </a:r>
          </a:p>
        </p:txBody>
      </p:sp>
      <p:sp>
        <p:nvSpPr>
          <p:cNvPr id="50" name="TextBox 49">
            <a:extLst>
              <a:ext uri="{FF2B5EF4-FFF2-40B4-BE49-F238E27FC236}">
                <a16:creationId xmlns:a16="http://schemas.microsoft.com/office/drawing/2014/main" id="{49BAC630-0E94-4351-A4DB-8D923A54FCE4}"/>
              </a:ext>
            </a:extLst>
          </p:cNvPr>
          <p:cNvSpPr txBox="1"/>
          <p:nvPr/>
        </p:nvSpPr>
        <p:spPr>
          <a:xfrm>
            <a:off x="4013396" y="4704343"/>
            <a:ext cx="445956" cy="369332"/>
          </a:xfrm>
          <a:prstGeom prst="rect">
            <a:avLst/>
          </a:prstGeom>
          <a:noFill/>
        </p:spPr>
        <p:txBody>
          <a:bodyPr wrap="none" rtlCol="0">
            <a:spAutoFit/>
          </a:bodyPr>
          <a:lstStyle/>
          <a:p>
            <a:r>
              <a:rPr lang="en-US" dirty="0">
                <a:solidFill>
                  <a:srgbClr val="0000FF"/>
                </a:solidFill>
              </a:rPr>
              <a:t>Ge</a:t>
            </a:r>
          </a:p>
        </p:txBody>
      </p:sp>
      <p:sp>
        <p:nvSpPr>
          <p:cNvPr id="51" name="Right Bracket 50">
            <a:extLst>
              <a:ext uri="{FF2B5EF4-FFF2-40B4-BE49-F238E27FC236}">
                <a16:creationId xmlns:a16="http://schemas.microsoft.com/office/drawing/2014/main" id="{EA42FEC6-30FC-4127-A96E-A314FBCCD99C}"/>
              </a:ext>
            </a:extLst>
          </p:cNvPr>
          <p:cNvSpPr/>
          <p:nvPr/>
        </p:nvSpPr>
        <p:spPr>
          <a:xfrm rot="5400000">
            <a:off x="3614965" y="4733586"/>
            <a:ext cx="170642" cy="162002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FCE9041A-8CC2-4913-A75E-CB4D880E8103}"/>
              </a:ext>
            </a:extLst>
          </p:cNvPr>
          <p:cNvCxnSpPr>
            <a:cxnSpLocks/>
          </p:cNvCxnSpPr>
          <p:nvPr/>
        </p:nvCxnSpPr>
        <p:spPr>
          <a:xfrm>
            <a:off x="6341869" y="4311626"/>
            <a:ext cx="0" cy="9561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3A7D47E-53D5-4C15-B6D4-B525E48A2B83}"/>
              </a:ext>
            </a:extLst>
          </p:cNvPr>
          <p:cNvCxnSpPr>
            <a:cxnSpLocks/>
          </p:cNvCxnSpPr>
          <p:nvPr/>
        </p:nvCxnSpPr>
        <p:spPr>
          <a:xfrm>
            <a:off x="6637005" y="4520957"/>
            <a:ext cx="0" cy="74678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937070-E014-4060-BB47-B526B55A9C1C}"/>
              </a:ext>
            </a:extLst>
          </p:cNvPr>
          <p:cNvCxnSpPr>
            <a:cxnSpLocks/>
          </p:cNvCxnSpPr>
          <p:nvPr/>
        </p:nvCxnSpPr>
        <p:spPr>
          <a:xfrm>
            <a:off x="6013505" y="4789072"/>
            <a:ext cx="0" cy="478668"/>
          </a:xfrm>
          <a:prstGeom prst="line">
            <a:avLst/>
          </a:prstGeom>
          <a:ln w="12700">
            <a:solidFill>
              <a:srgbClr val="59D45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6443F87-C16B-48DB-A5F5-C1899F08C6B1}"/>
              </a:ext>
            </a:extLst>
          </p:cNvPr>
          <p:cNvCxnSpPr>
            <a:cxnSpLocks/>
          </p:cNvCxnSpPr>
          <p:nvPr/>
        </p:nvCxnSpPr>
        <p:spPr>
          <a:xfrm>
            <a:off x="6942594" y="5028406"/>
            <a:ext cx="0" cy="23933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EB6D5A2-AE67-4A0B-802F-3844D8DE8909}"/>
              </a:ext>
            </a:extLst>
          </p:cNvPr>
          <p:cNvSpPr txBox="1"/>
          <p:nvPr/>
        </p:nvSpPr>
        <p:spPr>
          <a:xfrm>
            <a:off x="6106869" y="3923498"/>
            <a:ext cx="470000" cy="369332"/>
          </a:xfrm>
          <a:prstGeom prst="rect">
            <a:avLst/>
          </a:prstGeom>
          <a:noFill/>
        </p:spPr>
        <p:txBody>
          <a:bodyPr wrap="none" rtlCol="0">
            <a:spAutoFit/>
          </a:bodyPr>
          <a:lstStyle/>
          <a:p>
            <a:r>
              <a:rPr lang="en-US" dirty="0" err="1">
                <a:solidFill>
                  <a:srgbClr val="FF0000"/>
                </a:solidFill>
              </a:rPr>
              <a:t>SIp</a:t>
            </a:r>
            <a:endParaRPr lang="en-US" dirty="0">
              <a:solidFill>
                <a:srgbClr val="FF0000"/>
              </a:solidFill>
            </a:endParaRPr>
          </a:p>
        </p:txBody>
      </p:sp>
      <p:sp>
        <p:nvSpPr>
          <p:cNvPr id="57" name="TextBox 56">
            <a:extLst>
              <a:ext uri="{FF2B5EF4-FFF2-40B4-BE49-F238E27FC236}">
                <a16:creationId xmlns:a16="http://schemas.microsoft.com/office/drawing/2014/main" id="{0A1671F9-C25D-41DF-8522-FBCDCE1B1819}"/>
              </a:ext>
            </a:extLst>
          </p:cNvPr>
          <p:cNvSpPr txBox="1"/>
          <p:nvPr/>
        </p:nvSpPr>
        <p:spPr>
          <a:xfrm>
            <a:off x="6402005" y="4132829"/>
            <a:ext cx="470000" cy="369332"/>
          </a:xfrm>
          <a:prstGeom prst="rect">
            <a:avLst/>
          </a:prstGeom>
          <a:noFill/>
        </p:spPr>
        <p:txBody>
          <a:bodyPr wrap="none" rtlCol="0">
            <a:spAutoFit/>
          </a:bodyPr>
          <a:lstStyle/>
          <a:p>
            <a:r>
              <a:rPr lang="en-US" dirty="0" err="1">
                <a:solidFill>
                  <a:schemeClr val="accent2"/>
                </a:solidFill>
              </a:rPr>
              <a:t>SIn</a:t>
            </a:r>
            <a:endParaRPr lang="en-US" dirty="0">
              <a:solidFill>
                <a:schemeClr val="accent2"/>
              </a:solidFill>
            </a:endParaRPr>
          </a:p>
        </p:txBody>
      </p:sp>
      <p:sp>
        <p:nvSpPr>
          <p:cNvPr id="58" name="TextBox 57">
            <a:extLst>
              <a:ext uri="{FF2B5EF4-FFF2-40B4-BE49-F238E27FC236}">
                <a16:creationId xmlns:a16="http://schemas.microsoft.com/office/drawing/2014/main" id="{C7B7BA7A-42FD-4C25-9DC3-865D07BE7A5B}"/>
              </a:ext>
            </a:extLst>
          </p:cNvPr>
          <p:cNvSpPr txBox="1"/>
          <p:nvPr/>
        </p:nvSpPr>
        <p:spPr>
          <a:xfrm>
            <a:off x="5710313" y="4419740"/>
            <a:ext cx="606384" cy="369332"/>
          </a:xfrm>
          <a:prstGeom prst="rect">
            <a:avLst/>
          </a:prstGeom>
          <a:noFill/>
        </p:spPr>
        <p:txBody>
          <a:bodyPr wrap="none" rtlCol="0">
            <a:spAutoFit/>
          </a:bodyPr>
          <a:lstStyle/>
          <a:p>
            <a:r>
              <a:rPr lang="en-US" dirty="0">
                <a:solidFill>
                  <a:srgbClr val="59D454"/>
                </a:solidFill>
              </a:rPr>
              <a:t>MSX</a:t>
            </a:r>
          </a:p>
        </p:txBody>
      </p:sp>
      <p:sp>
        <p:nvSpPr>
          <p:cNvPr id="59" name="TextBox 58">
            <a:extLst>
              <a:ext uri="{FF2B5EF4-FFF2-40B4-BE49-F238E27FC236}">
                <a16:creationId xmlns:a16="http://schemas.microsoft.com/office/drawing/2014/main" id="{01822CE3-0331-4AC1-A534-20AD7FDD144B}"/>
              </a:ext>
            </a:extLst>
          </p:cNvPr>
          <p:cNvSpPr txBox="1"/>
          <p:nvPr/>
        </p:nvSpPr>
        <p:spPr>
          <a:xfrm>
            <a:off x="6719616" y="4704344"/>
            <a:ext cx="445956" cy="369332"/>
          </a:xfrm>
          <a:prstGeom prst="rect">
            <a:avLst/>
          </a:prstGeom>
          <a:noFill/>
        </p:spPr>
        <p:txBody>
          <a:bodyPr wrap="none" rtlCol="0">
            <a:spAutoFit/>
          </a:bodyPr>
          <a:lstStyle/>
          <a:p>
            <a:r>
              <a:rPr lang="en-US" dirty="0">
                <a:solidFill>
                  <a:srgbClr val="0000FF"/>
                </a:solidFill>
              </a:rPr>
              <a:t>Ge</a:t>
            </a:r>
          </a:p>
        </p:txBody>
      </p:sp>
      <p:sp>
        <p:nvSpPr>
          <p:cNvPr id="60" name="Right Bracket 59">
            <a:extLst>
              <a:ext uri="{FF2B5EF4-FFF2-40B4-BE49-F238E27FC236}">
                <a16:creationId xmlns:a16="http://schemas.microsoft.com/office/drawing/2014/main" id="{87040077-78B1-452E-9BBC-7FC94C81912F}"/>
              </a:ext>
            </a:extLst>
          </p:cNvPr>
          <p:cNvSpPr/>
          <p:nvPr/>
        </p:nvSpPr>
        <p:spPr>
          <a:xfrm rot="5400000">
            <a:off x="6738629" y="4733587"/>
            <a:ext cx="170642" cy="162002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0EC9F6A7-F913-411E-8E7E-27A889E667A0}"/>
              </a:ext>
            </a:extLst>
          </p:cNvPr>
          <p:cNvCxnSpPr>
            <a:cxnSpLocks/>
          </p:cNvCxnSpPr>
          <p:nvPr/>
        </p:nvCxnSpPr>
        <p:spPr>
          <a:xfrm>
            <a:off x="5214134" y="5023736"/>
            <a:ext cx="0" cy="23933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71195EC-510E-46F9-BC21-EA28B502BC8F}"/>
              </a:ext>
            </a:extLst>
          </p:cNvPr>
          <p:cNvSpPr txBox="1"/>
          <p:nvPr/>
        </p:nvSpPr>
        <p:spPr>
          <a:xfrm>
            <a:off x="4991156" y="4699674"/>
            <a:ext cx="445956" cy="369332"/>
          </a:xfrm>
          <a:prstGeom prst="rect">
            <a:avLst/>
          </a:prstGeom>
          <a:noFill/>
        </p:spPr>
        <p:txBody>
          <a:bodyPr wrap="none" rtlCol="0">
            <a:spAutoFit/>
          </a:bodyPr>
          <a:lstStyle/>
          <a:p>
            <a:r>
              <a:rPr lang="en-US" dirty="0">
                <a:solidFill>
                  <a:srgbClr val="0000FF"/>
                </a:solidFill>
              </a:rPr>
              <a:t>Ge</a:t>
            </a:r>
          </a:p>
        </p:txBody>
      </p:sp>
      <p:cxnSp>
        <p:nvCxnSpPr>
          <p:cNvPr id="63" name="Straight Connector 62">
            <a:extLst>
              <a:ext uri="{FF2B5EF4-FFF2-40B4-BE49-F238E27FC236}">
                <a16:creationId xmlns:a16="http://schemas.microsoft.com/office/drawing/2014/main" id="{251C7115-FED9-4ADE-B157-A9D7A777DB97}"/>
              </a:ext>
            </a:extLst>
          </p:cNvPr>
          <p:cNvCxnSpPr>
            <a:cxnSpLocks/>
          </p:cNvCxnSpPr>
          <p:nvPr/>
        </p:nvCxnSpPr>
        <p:spPr>
          <a:xfrm>
            <a:off x="7342828" y="5033744"/>
            <a:ext cx="0" cy="23933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5E87FA2-6763-4643-82ED-5DC87CBC7D7D}"/>
              </a:ext>
            </a:extLst>
          </p:cNvPr>
          <p:cNvSpPr txBox="1"/>
          <p:nvPr/>
        </p:nvSpPr>
        <p:spPr>
          <a:xfrm>
            <a:off x="7119850" y="4709682"/>
            <a:ext cx="445956" cy="369332"/>
          </a:xfrm>
          <a:prstGeom prst="rect">
            <a:avLst/>
          </a:prstGeom>
          <a:noFill/>
        </p:spPr>
        <p:txBody>
          <a:bodyPr wrap="none" rtlCol="0">
            <a:spAutoFit/>
          </a:bodyPr>
          <a:lstStyle/>
          <a:p>
            <a:r>
              <a:rPr lang="en-US" dirty="0">
                <a:solidFill>
                  <a:srgbClr val="0000FF"/>
                </a:solidFill>
              </a:rPr>
              <a:t>Ge</a:t>
            </a:r>
          </a:p>
        </p:txBody>
      </p:sp>
      <p:sp>
        <p:nvSpPr>
          <p:cNvPr id="65" name="TextBox 64">
            <a:extLst>
              <a:ext uri="{FF2B5EF4-FFF2-40B4-BE49-F238E27FC236}">
                <a16:creationId xmlns:a16="http://schemas.microsoft.com/office/drawing/2014/main" id="{9F1BD49C-3A78-4D81-9998-BEC0AAA2E3AA}"/>
              </a:ext>
            </a:extLst>
          </p:cNvPr>
          <p:cNvSpPr txBox="1"/>
          <p:nvPr/>
        </p:nvSpPr>
        <p:spPr>
          <a:xfrm>
            <a:off x="914288" y="5603616"/>
            <a:ext cx="745717" cy="369332"/>
          </a:xfrm>
          <a:prstGeom prst="rect">
            <a:avLst/>
          </a:prstGeom>
          <a:noFill/>
        </p:spPr>
        <p:txBody>
          <a:bodyPr wrap="none" rtlCol="0">
            <a:spAutoFit/>
          </a:bodyPr>
          <a:lstStyle/>
          <a:p>
            <a:r>
              <a:rPr lang="en-US" dirty="0"/>
              <a:t>0.5 </a:t>
            </a:r>
            <a:r>
              <a:rPr lang="en-US" altLang="zh-CN" dirty="0" err="1"/>
              <a:t>μs</a:t>
            </a:r>
            <a:endParaRPr lang="en-US" dirty="0"/>
          </a:p>
        </p:txBody>
      </p:sp>
      <p:sp>
        <p:nvSpPr>
          <p:cNvPr id="66" name="TextBox 65">
            <a:extLst>
              <a:ext uri="{FF2B5EF4-FFF2-40B4-BE49-F238E27FC236}">
                <a16:creationId xmlns:a16="http://schemas.microsoft.com/office/drawing/2014/main" id="{2C3C58CC-447A-432B-B8F4-082188D4D08C}"/>
              </a:ext>
            </a:extLst>
          </p:cNvPr>
          <p:cNvSpPr txBox="1"/>
          <p:nvPr/>
        </p:nvSpPr>
        <p:spPr>
          <a:xfrm>
            <a:off x="3327428" y="5603616"/>
            <a:ext cx="745717" cy="369332"/>
          </a:xfrm>
          <a:prstGeom prst="rect">
            <a:avLst/>
          </a:prstGeom>
          <a:noFill/>
        </p:spPr>
        <p:txBody>
          <a:bodyPr wrap="none" rtlCol="0">
            <a:spAutoFit/>
          </a:bodyPr>
          <a:lstStyle/>
          <a:p>
            <a:r>
              <a:rPr lang="en-US" dirty="0"/>
              <a:t>0.5 </a:t>
            </a:r>
            <a:r>
              <a:rPr lang="en-US" altLang="zh-CN" dirty="0" err="1"/>
              <a:t>μs</a:t>
            </a:r>
            <a:endParaRPr lang="en-US" dirty="0"/>
          </a:p>
        </p:txBody>
      </p:sp>
      <p:sp>
        <p:nvSpPr>
          <p:cNvPr id="67" name="TextBox 66">
            <a:extLst>
              <a:ext uri="{FF2B5EF4-FFF2-40B4-BE49-F238E27FC236}">
                <a16:creationId xmlns:a16="http://schemas.microsoft.com/office/drawing/2014/main" id="{F73F447E-0FE5-48EF-94AE-D47B6D2488A5}"/>
              </a:ext>
            </a:extLst>
          </p:cNvPr>
          <p:cNvSpPr txBox="1"/>
          <p:nvPr/>
        </p:nvSpPr>
        <p:spPr>
          <a:xfrm>
            <a:off x="6451092" y="5603616"/>
            <a:ext cx="745717" cy="369332"/>
          </a:xfrm>
          <a:prstGeom prst="rect">
            <a:avLst/>
          </a:prstGeom>
          <a:noFill/>
        </p:spPr>
        <p:txBody>
          <a:bodyPr wrap="none" rtlCol="0">
            <a:spAutoFit/>
          </a:bodyPr>
          <a:lstStyle/>
          <a:p>
            <a:r>
              <a:rPr lang="en-US" dirty="0"/>
              <a:t>0.5 </a:t>
            </a:r>
            <a:r>
              <a:rPr lang="en-US" altLang="zh-CN" dirty="0" err="1"/>
              <a:t>μs</a:t>
            </a:r>
            <a:endParaRPr lang="en-US" dirty="0"/>
          </a:p>
        </p:txBody>
      </p:sp>
      <p:sp>
        <p:nvSpPr>
          <p:cNvPr id="69" name="TextBox 68">
            <a:extLst>
              <a:ext uri="{FF2B5EF4-FFF2-40B4-BE49-F238E27FC236}">
                <a16:creationId xmlns:a16="http://schemas.microsoft.com/office/drawing/2014/main" id="{E8C9F9BA-B469-44DE-95B4-D834A188CA54}"/>
              </a:ext>
            </a:extLst>
          </p:cNvPr>
          <p:cNvSpPr txBox="1"/>
          <p:nvPr/>
        </p:nvSpPr>
        <p:spPr>
          <a:xfrm>
            <a:off x="4834886" y="5557071"/>
            <a:ext cx="854465" cy="369332"/>
          </a:xfrm>
          <a:prstGeom prst="rect">
            <a:avLst/>
          </a:prstGeom>
          <a:noFill/>
        </p:spPr>
        <p:txBody>
          <a:bodyPr wrap="none" rtlCol="0">
            <a:spAutoFit/>
          </a:bodyPr>
          <a:lstStyle/>
          <a:p>
            <a:r>
              <a:rPr lang="en-US" altLang="zh-CN" dirty="0"/>
              <a:t>discard</a:t>
            </a:r>
            <a:endParaRPr lang="en-US" dirty="0"/>
          </a:p>
        </p:txBody>
      </p:sp>
      <p:cxnSp>
        <p:nvCxnSpPr>
          <p:cNvPr id="71" name="Straight Arrow Connector 70">
            <a:extLst>
              <a:ext uri="{FF2B5EF4-FFF2-40B4-BE49-F238E27FC236}">
                <a16:creationId xmlns:a16="http://schemas.microsoft.com/office/drawing/2014/main" id="{3E0BC939-104B-466C-9335-7D361E9686F7}"/>
              </a:ext>
            </a:extLst>
          </p:cNvPr>
          <p:cNvCxnSpPr/>
          <p:nvPr/>
        </p:nvCxnSpPr>
        <p:spPr>
          <a:xfrm flipV="1">
            <a:off x="5214134" y="5322763"/>
            <a:ext cx="0" cy="3061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B86E10D2-4760-47A7-B01B-5BD18746CF4B}"/>
              </a:ext>
            </a:extLst>
          </p:cNvPr>
          <p:cNvSpPr txBox="1"/>
          <p:nvPr/>
        </p:nvSpPr>
        <p:spPr>
          <a:xfrm>
            <a:off x="8359729" y="5271799"/>
            <a:ext cx="614271" cy="369332"/>
          </a:xfrm>
          <a:prstGeom prst="rect">
            <a:avLst/>
          </a:prstGeom>
          <a:noFill/>
        </p:spPr>
        <p:txBody>
          <a:bodyPr wrap="none" rtlCol="0">
            <a:spAutoFit/>
          </a:bodyPr>
          <a:lstStyle/>
          <a:p>
            <a:r>
              <a:rPr lang="en-US" dirty="0"/>
              <a:t>time</a:t>
            </a:r>
          </a:p>
        </p:txBody>
      </p:sp>
      <p:sp>
        <p:nvSpPr>
          <p:cNvPr id="73" name="TextBox 72">
            <a:extLst>
              <a:ext uri="{FF2B5EF4-FFF2-40B4-BE49-F238E27FC236}">
                <a16:creationId xmlns:a16="http://schemas.microsoft.com/office/drawing/2014/main" id="{80778FA7-0539-428B-8ABB-F94885E683F3}"/>
              </a:ext>
            </a:extLst>
          </p:cNvPr>
          <p:cNvSpPr txBox="1"/>
          <p:nvPr/>
        </p:nvSpPr>
        <p:spPr>
          <a:xfrm>
            <a:off x="782142" y="5923271"/>
            <a:ext cx="990849" cy="369332"/>
          </a:xfrm>
          <a:prstGeom prst="rect">
            <a:avLst/>
          </a:prstGeom>
          <a:noFill/>
        </p:spPr>
        <p:txBody>
          <a:bodyPr wrap="none" rtlCol="0">
            <a:spAutoFit/>
          </a:bodyPr>
          <a:lstStyle/>
          <a:p>
            <a:r>
              <a:rPr lang="en-US" dirty="0"/>
              <a:t>Event #1</a:t>
            </a:r>
          </a:p>
        </p:txBody>
      </p:sp>
      <p:sp>
        <p:nvSpPr>
          <p:cNvPr id="74" name="TextBox 73">
            <a:extLst>
              <a:ext uri="{FF2B5EF4-FFF2-40B4-BE49-F238E27FC236}">
                <a16:creationId xmlns:a16="http://schemas.microsoft.com/office/drawing/2014/main" id="{8831A42B-FD24-490A-A886-11B213EE10C4}"/>
              </a:ext>
            </a:extLst>
          </p:cNvPr>
          <p:cNvSpPr txBox="1"/>
          <p:nvPr/>
        </p:nvSpPr>
        <p:spPr>
          <a:xfrm>
            <a:off x="3215708" y="5923271"/>
            <a:ext cx="990849" cy="369332"/>
          </a:xfrm>
          <a:prstGeom prst="rect">
            <a:avLst/>
          </a:prstGeom>
          <a:noFill/>
        </p:spPr>
        <p:txBody>
          <a:bodyPr wrap="none" rtlCol="0">
            <a:spAutoFit/>
          </a:bodyPr>
          <a:lstStyle/>
          <a:p>
            <a:r>
              <a:rPr lang="en-US" dirty="0"/>
              <a:t>Event #2</a:t>
            </a:r>
          </a:p>
        </p:txBody>
      </p:sp>
      <p:sp>
        <p:nvSpPr>
          <p:cNvPr id="75" name="TextBox 74">
            <a:extLst>
              <a:ext uri="{FF2B5EF4-FFF2-40B4-BE49-F238E27FC236}">
                <a16:creationId xmlns:a16="http://schemas.microsoft.com/office/drawing/2014/main" id="{CE8CBB0B-7D80-41F7-BA96-DF56216B2319}"/>
              </a:ext>
            </a:extLst>
          </p:cNvPr>
          <p:cNvSpPr txBox="1"/>
          <p:nvPr/>
        </p:nvSpPr>
        <p:spPr>
          <a:xfrm>
            <a:off x="6337840" y="5923271"/>
            <a:ext cx="990849" cy="369332"/>
          </a:xfrm>
          <a:prstGeom prst="rect">
            <a:avLst/>
          </a:prstGeom>
          <a:noFill/>
        </p:spPr>
        <p:txBody>
          <a:bodyPr wrap="none" rtlCol="0">
            <a:spAutoFit/>
          </a:bodyPr>
          <a:lstStyle/>
          <a:p>
            <a:r>
              <a:rPr lang="en-US" dirty="0"/>
              <a:t>Event #3</a:t>
            </a:r>
          </a:p>
        </p:txBody>
      </p:sp>
    </p:spTree>
    <p:extLst>
      <p:ext uri="{BB962C8B-B14F-4D97-AF65-F5344CB8AC3E}">
        <p14:creationId xmlns:p14="http://schemas.microsoft.com/office/powerpoint/2010/main" val="28396640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521ADB-CD61-4395-ABBE-2AFD19C30D58}"/>
              </a:ext>
            </a:extLst>
          </p:cNvPr>
          <p:cNvSpPr/>
          <p:nvPr/>
        </p:nvSpPr>
        <p:spPr>
          <a:xfrm>
            <a:off x="0" y="0"/>
            <a:ext cx="9144000" cy="6186309"/>
          </a:xfrm>
          <a:prstGeom prst="rect">
            <a:avLst/>
          </a:prstGeom>
        </p:spPr>
        <p:txBody>
          <a:bodyPr wrap="square">
            <a:spAutoFit/>
          </a:bodyPr>
          <a:lstStyle/>
          <a:p>
            <a:r>
              <a:rPr lang="en-US" dirty="0"/>
              <a:t>Hi Lijie,</a:t>
            </a:r>
          </a:p>
          <a:p>
            <a:r>
              <a:rPr lang="en-US" dirty="0"/>
              <a:t>We have installed the DSL2 detectors in the chamber at the end of the beam line. We have two alpha sources in the chamber (one shining on each detector). We have biased the detectors and we are seeing signals out of all 33 Si channels. However, the signals of the two MPR16 pre-amps have opposite polarities. In principle, I suppose this is to be expected from a DSSD, but I doubt the GRIF-16 digitizers can handle signals of opposite polarities (need to check this). I'm wondering if I might have attached one of the inner ribbon cables the wrong way, but would like to avoid opening up the chamber to try different cabling configurations. Have you though about this?</a:t>
            </a:r>
          </a:p>
          <a:p>
            <a:r>
              <a:rPr lang="en-US" dirty="0"/>
              <a:t>Best,</a:t>
            </a:r>
          </a:p>
          <a:p>
            <a:r>
              <a:rPr lang="en-US" dirty="0"/>
              <a:t>Chris</a:t>
            </a:r>
          </a:p>
          <a:p>
            <a:endParaRPr lang="en-US" dirty="0">
              <a:solidFill>
                <a:srgbClr val="000000"/>
              </a:solidFill>
              <a:latin typeface="Calibri" panose="020F0502020204030204" pitchFamily="34" charset="0"/>
              <a:ea typeface="宋体" panose="02010600030101010101" pitchFamily="2" charset="-122"/>
            </a:endParaRPr>
          </a:p>
          <a:p>
            <a:r>
              <a:rPr lang="en-US" dirty="0">
                <a:solidFill>
                  <a:srgbClr val="000000"/>
                </a:solidFill>
                <a:latin typeface="Calibri" panose="020F0502020204030204" pitchFamily="34" charset="0"/>
                <a:ea typeface="宋体" panose="02010600030101010101" pitchFamily="2" charset="-122"/>
              </a:rPr>
              <a:t>Hi Lijie,</a:t>
            </a:r>
            <a:endParaRPr lang="en-US" sz="1600" dirty="0">
              <a:latin typeface="Calibri" panose="020F0502020204030204" pitchFamily="34" charset="0"/>
              <a:ea typeface="宋体" panose="02010600030101010101" pitchFamily="2" charset="-122"/>
            </a:endParaRPr>
          </a:p>
          <a:p>
            <a:r>
              <a:rPr lang="en-US" dirty="0">
                <a:solidFill>
                  <a:srgbClr val="000000"/>
                </a:solidFill>
                <a:latin typeface="Calibri" panose="020F0502020204030204" pitchFamily="34" charset="0"/>
                <a:ea typeface="宋体" panose="02010600030101010101" pitchFamily="2" charset="-122"/>
              </a:rPr>
              <a:t>Thanks for your quick response, and in the middle of your night!</a:t>
            </a:r>
            <a:endParaRPr lang="en-US" sz="1600" dirty="0">
              <a:latin typeface="Calibri" panose="020F0502020204030204" pitchFamily="34" charset="0"/>
              <a:ea typeface="宋体" panose="02010600030101010101" pitchFamily="2" charset="-122"/>
            </a:endParaRPr>
          </a:p>
          <a:p>
            <a:r>
              <a:rPr lang="en-US" dirty="0">
                <a:solidFill>
                  <a:srgbClr val="000000"/>
                </a:solidFill>
                <a:latin typeface="Calibri" panose="020F0502020204030204" pitchFamily="34" charset="0"/>
                <a:ea typeface="宋体" panose="02010600030101010101" pitchFamily="2" charset="-122"/>
              </a:rPr>
              <a:t>I'm glad to hear that this is to be expected and thanks for reminding me about the GRIF-16 inputs. Jonathan Williams from the GRIFFIN group just confirmed it. Lexie also checked the cabling manual and confirmed that we did set it up correctly, as far as she could tell. Now I won't have to go break things while investigating. </a:t>
            </a:r>
            <a:endParaRPr lang="en-US" sz="1600" dirty="0">
              <a:latin typeface="Calibri" panose="020F0502020204030204" pitchFamily="34" charset="0"/>
              <a:ea typeface="宋体" panose="02010600030101010101" pitchFamily="2" charset="-122"/>
            </a:endParaRPr>
          </a:p>
          <a:p>
            <a:r>
              <a:rPr lang="en-US" dirty="0">
                <a:solidFill>
                  <a:srgbClr val="000000"/>
                </a:solidFill>
                <a:latin typeface="Calibri" panose="020F0502020204030204" pitchFamily="34" charset="0"/>
                <a:ea typeface="宋体" panose="02010600030101010101" pitchFamily="2" charset="-122"/>
              </a:rPr>
              <a:t>Now that we have alpha signals, Lexie will check to ensure that the bigger signals from the experiment will be small enough to be accommodated by the GRIF-16s. </a:t>
            </a:r>
            <a:endParaRPr lang="en-US" sz="1600" dirty="0">
              <a:latin typeface="Calibri" panose="020F0502020204030204" pitchFamily="34" charset="0"/>
              <a:ea typeface="宋体" panose="02010600030101010101" pitchFamily="2" charset="-122"/>
            </a:endParaRPr>
          </a:p>
          <a:p>
            <a:r>
              <a:rPr lang="en-US" dirty="0">
                <a:solidFill>
                  <a:srgbClr val="000000"/>
                </a:solidFill>
                <a:latin typeface="Calibri" panose="020F0502020204030204" pitchFamily="34" charset="0"/>
                <a:ea typeface="宋体" panose="02010600030101010101" pitchFamily="2" charset="-122"/>
              </a:rPr>
              <a:t>Best,</a:t>
            </a:r>
            <a:endParaRPr lang="en-US" sz="1600" dirty="0">
              <a:latin typeface="Calibri" panose="020F0502020204030204" pitchFamily="34" charset="0"/>
              <a:ea typeface="宋体" panose="02010600030101010101" pitchFamily="2" charset="-122"/>
            </a:endParaRPr>
          </a:p>
          <a:p>
            <a:r>
              <a:rPr lang="en-US" dirty="0">
                <a:solidFill>
                  <a:srgbClr val="000000"/>
                </a:solidFill>
                <a:latin typeface="Calibri" panose="020F0502020204030204" pitchFamily="34" charset="0"/>
                <a:ea typeface="宋体" panose="02010600030101010101" pitchFamily="2" charset="-122"/>
              </a:rPr>
              <a:t>Chris</a:t>
            </a:r>
            <a:endParaRPr lang="en-US" sz="1600"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0900494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D7C597-B1B5-4FD9-B32E-BEB636E31CEB}"/>
              </a:ext>
            </a:extLst>
          </p:cNvPr>
          <p:cNvSpPr/>
          <p:nvPr/>
        </p:nvSpPr>
        <p:spPr>
          <a:xfrm>
            <a:off x="0" y="0"/>
            <a:ext cx="9144000" cy="6740307"/>
          </a:xfrm>
          <a:prstGeom prst="rect">
            <a:avLst/>
          </a:prstGeom>
        </p:spPr>
        <p:txBody>
          <a:bodyPr wrap="square">
            <a:spAutoFit/>
          </a:bodyPr>
          <a:lstStyle/>
          <a:p>
            <a:pPr>
              <a:spcAft>
                <a:spcPts val="0"/>
              </a:spcAft>
            </a:pPr>
            <a:r>
              <a:rPr lang="en-US" altLang="zh-CN" dirty="0">
                <a:latin typeface="Arial" panose="020B0604020202020204" pitchFamily="34" charset="0"/>
              </a:rPr>
              <a:t>Hi All,</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 </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Great news, and pretty good timing for the academic calendar! I'm hoping to attend with some SJSU students, if it fits with my class / family schedule.</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 </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I also have good news!  In addition to the 3He targets made at TRIUMF, I just mailed one to Barry that was made at by LLNL+SJSU this summer.  Just to remind </a:t>
            </a:r>
            <a:r>
              <a:rPr lang="en-US" altLang="zh-CN" dirty="0" err="1">
                <a:latin typeface="Arial" panose="020B0604020202020204" pitchFamily="34" charset="0"/>
              </a:rPr>
              <a:t>y'all</a:t>
            </a:r>
            <a:r>
              <a:rPr lang="en-US" altLang="zh-CN" dirty="0">
                <a:latin typeface="Arial" panose="020B0604020202020204" pitchFamily="34" charset="0"/>
              </a:rPr>
              <a:t>, I was working with the CAMS facility to use some of their 3He to try an implantation.  We used their negative ion source, implanting at 30 keV, with a total beam dose of 3.82E17 over a ~1 cm x 0.75cm area for an implantation concentration of 5.11E17 ion / cm^2.  Since this is within the specs of the other targets, we have an additional usable target, if we need!</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 </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This implantation ended up being a much longer development project than initially discussed with CAMS, and the effort was primarily driven by </a:t>
            </a:r>
            <a:r>
              <a:rPr lang="en-US" altLang="zh-CN" b="1" dirty="0">
                <a:latin typeface="Arial" panose="020B0604020202020204" pitchFamily="34" charset="0"/>
              </a:rPr>
              <a:t>CAMS post-doc John Wilkinson</a:t>
            </a:r>
            <a:r>
              <a:rPr lang="en-US" altLang="zh-CN" dirty="0">
                <a:latin typeface="Arial" panose="020B0604020202020204" pitchFamily="34" charset="0"/>
              </a:rPr>
              <a:t> in addition to myself and two SJSU students.  He got quite invested in the making of this target, and has expressed interest in helping out with the beamtime if possible.  I'll defer to spokespersons on this decision, but I would strongly support his inclusion if it's possible.  What do </a:t>
            </a:r>
            <a:r>
              <a:rPr lang="en-US" altLang="zh-CN" dirty="0" err="1">
                <a:latin typeface="Arial" panose="020B0604020202020204" pitchFamily="34" charset="0"/>
              </a:rPr>
              <a:t>y'all</a:t>
            </a:r>
            <a:r>
              <a:rPr lang="en-US" altLang="zh-CN" dirty="0">
                <a:latin typeface="Arial" panose="020B0604020202020204" pitchFamily="34" charset="0"/>
              </a:rPr>
              <a:t> think?</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 </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Thanks! Looking forward to seeing DSL2 in action!</a:t>
            </a:r>
            <a:endParaRPr lang="zh-CN" altLang="zh-CN" dirty="0">
              <a:latin typeface="Times New Roman" panose="02020603050405020304" pitchFamily="18" charset="0"/>
            </a:endParaRPr>
          </a:p>
          <a:p>
            <a:pPr>
              <a:spcAft>
                <a:spcPts val="0"/>
              </a:spcAft>
            </a:pPr>
            <a:r>
              <a:rPr lang="en-US" altLang="zh-CN" dirty="0">
                <a:latin typeface="Arial" panose="020B0604020202020204" pitchFamily="34" charset="0"/>
              </a:rPr>
              <a:t>Best,</a:t>
            </a:r>
            <a:br>
              <a:rPr lang="en-US" altLang="zh-CN" dirty="0">
                <a:latin typeface="Arial" panose="020B0604020202020204" pitchFamily="34" charset="0"/>
              </a:rPr>
            </a:br>
            <a:r>
              <a:rPr lang="en-US" altLang="zh-CN" dirty="0">
                <a:latin typeface="Arial" panose="020B0604020202020204" pitchFamily="34" charset="0"/>
              </a:rPr>
              <a:t>Nick</a:t>
            </a:r>
          </a:p>
          <a:p>
            <a:pPr>
              <a:spcAft>
                <a:spcPts val="0"/>
              </a:spcAft>
            </a:pPr>
            <a:r>
              <a:rPr lang="en-US" altLang="zh-CN" dirty="0">
                <a:latin typeface="Times New Roman" panose="02020603050405020304" pitchFamily="18" charset="0"/>
              </a:rPr>
              <a:t>CAMS Center for Accelerator Mass Spectrometry</a:t>
            </a:r>
          </a:p>
          <a:p>
            <a:pPr>
              <a:spcAft>
                <a:spcPts val="0"/>
              </a:spcAft>
            </a:pPr>
            <a:r>
              <a:rPr lang="en-US" altLang="zh-CN" dirty="0">
                <a:latin typeface="Times New Roman" panose="02020603050405020304" pitchFamily="18" charset="0"/>
              </a:rPr>
              <a:t>CAMS is a signature facility of LLNL</a:t>
            </a:r>
            <a:endParaRPr lang="zh-CN" altLang="zh-CN" dirty="0">
              <a:latin typeface="Times New Roman" panose="02020603050405020304" pitchFamily="18" charset="0"/>
            </a:endParaRPr>
          </a:p>
        </p:txBody>
      </p:sp>
    </p:spTree>
    <p:extLst>
      <p:ext uri="{BB962C8B-B14F-4D97-AF65-F5344CB8AC3E}">
        <p14:creationId xmlns:p14="http://schemas.microsoft.com/office/powerpoint/2010/main" val="79445379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0D7277-EF9F-4661-A491-CA9B5638A0D7}"/>
              </a:ext>
            </a:extLst>
          </p:cNvPr>
          <p:cNvSpPr txBox="1"/>
          <p:nvPr/>
        </p:nvSpPr>
        <p:spPr>
          <a:xfrm>
            <a:off x="0" y="0"/>
            <a:ext cx="9144000" cy="6186309"/>
          </a:xfrm>
          <a:prstGeom prst="rect">
            <a:avLst/>
          </a:prstGeom>
          <a:noFill/>
        </p:spPr>
        <p:txBody>
          <a:bodyPr wrap="square">
            <a:spAutoFit/>
          </a:bodyPr>
          <a:lstStyle/>
          <a:p>
            <a:r>
              <a:rPr lang="en-US" sz="1800" dirty="0">
                <a:effectLst/>
                <a:latin typeface="Calibri" panose="020F0502020204030204" pitchFamily="34" charset="0"/>
                <a:ea typeface="DengXian" panose="02010600030101010101" pitchFamily="2" charset="-122"/>
              </a:rPr>
              <a:t>Hello all,</a:t>
            </a:r>
            <a:br>
              <a:rPr lang="en-US" sz="1800" dirty="0">
                <a:effectLst/>
                <a:latin typeface="Calibri" panose="020F0502020204030204" pitchFamily="34" charset="0"/>
                <a:ea typeface="DengXian" panose="02010600030101010101" pitchFamily="2" charset="-122"/>
              </a:rPr>
            </a:br>
            <a:br>
              <a:rPr lang="en-US" sz="1800" dirty="0">
                <a:effectLst/>
                <a:latin typeface="Calibri" panose="020F0502020204030204" pitchFamily="34" charset="0"/>
                <a:ea typeface="DengXian" panose="02010600030101010101" pitchFamily="2" charset="-122"/>
              </a:rPr>
            </a:br>
            <a:r>
              <a:rPr lang="en-US" sz="1800" dirty="0">
                <a:effectLst/>
                <a:latin typeface="Calibri" panose="020F0502020204030204" pitchFamily="34" charset="0"/>
                <a:ea typeface="DengXian" panose="02010600030101010101" pitchFamily="2" charset="-122"/>
              </a:rPr>
              <a:t>Looks like I will not be able to make it to the meeting. Here are updates on the setup preparations.</a:t>
            </a:r>
            <a:br>
              <a:rPr lang="en-US" sz="1800" dirty="0">
                <a:effectLst/>
                <a:latin typeface="Calibri" panose="020F0502020204030204" pitchFamily="34" charset="0"/>
                <a:ea typeface="DengXian" panose="02010600030101010101" pitchFamily="2" charset="-122"/>
              </a:rPr>
            </a:br>
            <a:br>
              <a:rPr lang="en-US" sz="1800" dirty="0">
                <a:effectLst/>
                <a:latin typeface="Calibri" panose="020F0502020204030204" pitchFamily="34" charset="0"/>
                <a:ea typeface="DengXian" panose="02010600030101010101" pitchFamily="2" charset="-122"/>
              </a:rPr>
            </a:br>
            <a:r>
              <a:rPr lang="en-US" sz="1800" dirty="0">
                <a:effectLst/>
                <a:latin typeface="Calibri" panose="020F0502020204030204" pitchFamily="34" charset="0"/>
                <a:ea typeface="DengXian" panose="02010600030101010101" pitchFamily="2" charset="-122"/>
              </a:rPr>
              <a:t>The </a:t>
            </a:r>
            <a:r>
              <a:rPr lang="en-US" sz="1800" dirty="0" err="1">
                <a:effectLst/>
                <a:latin typeface="Calibri" panose="020F0502020204030204" pitchFamily="34" charset="0"/>
                <a:ea typeface="DengXian" panose="02010600030101010101" pitchFamily="2" charset="-122"/>
              </a:rPr>
              <a:t>miniDAQ</a:t>
            </a:r>
            <a:r>
              <a:rPr lang="en-US" sz="1800" dirty="0">
                <a:effectLst/>
                <a:latin typeface="Calibri" panose="020F0502020204030204" pitchFamily="34" charset="0"/>
                <a:ea typeface="DengXian" panose="02010600030101010101" pitchFamily="2" charset="-122"/>
              </a:rPr>
              <a:t> was moved over to DSL2 location today and all channels were tested as good. This system is ready for signals to be cabled in at any time. 4 digitizers</a:t>
            </a:r>
            <a:br>
              <a:rPr lang="en-US" sz="1800" dirty="0">
                <a:effectLst/>
                <a:latin typeface="Calibri" panose="020F0502020204030204" pitchFamily="34" charset="0"/>
                <a:ea typeface="DengXian" panose="02010600030101010101" pitchFamily="2" charset="-122"/>
              </a:rPr>
            </a:br>
            <a:br>
              <a:rPr lang="en-US" sz="1800" dirty="0">
                <a:effectLst/>
                <a:latin typeface="Calibri" panose="020F0502020204030204" pitchFamily="34" charset="0"/>
                <a:ea typeface="DengXian" panose="02010600030101010101" pitchFamily="2" charset="-122"/>
              </a:rPr>
            </a:br>
            <a:r>
              <a:rPr lang="en-US" sz="1800" dirty="0">
                <a:effectLst/>
                <a:latin typeface="Calibri" panose="020F0502020204030204" pitchFamily="34" charset="0"/>
                <a:ea typeface="DengXian" panose="02010600030101010101" pitchFamily="2" charset="-122"/>
              </a:rPr>
              <a:t>One clover for DSL2 is currently in GRIFFIN and will be craned out on Thursday (1st Dec). The other clover for DSL2 setup is in our detector lab (ISAC-II, room 156). </a:t>
            </a:r>
            <a:br>
              <a:rPr lang="en-US" sz="1800" dirty="0">
                <a:effectLst/>
                <a:latin typeface="Calibri" panose="020F0502020204030204" pitchFamily="34" charset="0"/>
                <a:ea typeface="DengXian" panose="02010600030101010101" pitchFamily="2" charset="-122"/>
              </a:rPr>
            </a:br>
            <a:br>
              <a:rPr lang="en-US" sz="1800" dirty="0">
                <a:effectLst/>
                <a:latin typeface="Calibri" panose="020F0502020204030204" pitchFamily="34" charset="0"/>
                <a:ea typeface="DengXian" panose="02010600030101010101" pitchFamily="2" charset="-122"/>
              </a:rPr>
            </a:br>
            <a:r>
              <a:rPr lang="en-US" sz="1800" dirty="0">
                <a:effectLst/>
                <a:latin typeface="Calibri" panose="020F0502020204030204" pitchFamily="34" charset="0"/>
                <a:ea typeface="DengXian" panose="02010600030101010101" pitchFamily="2" charset="-122"/>
              </a:rPr>
              <a:t>The LN2 filling was tested in that DSL2 location in late October. It requires 65 feet filling lines which is the longest we have done, but the tests were successful. I am not sure when we will move the clovers out there. We need to coordinate this with the TIGRESS beamtime because we will be using the same LN2 filling system and </a:t>
            </a:r>
            <a:r>
              <a:rPr lang="en-US" sz="1800" dirty="0" err="1">
                <a:effectLst/>
                <a:latin typeface="Calibri" panose="020F0502020204030204" pitchFamily="34" charset="0"/>
                <a:ea typeface="DengXian" panose="02010600030101010101" pitchFamily="2" charset="-122"/>
              </a:rPr>
              <a:t>dont</a:t>
            </a:r>
            <a:r>
              <a:rPr lang="en-US" sz="1800" dirty="0">
                <a:effectLst/>
                <a:latin typeface="Calibri" panose="020F0502020204030204" pitchFamily="34" charset="0"/>
                <a:ea typeface="DengXian" panose="02010600030101010101" pitchFamily="2" charset="-122"/>
              </a:rPr>
              <a:t> want to compromise that experiment. Most likely it will be between 5th and 9th Dec. Do you have a strong preference?</a:t>
            </a:r>
            <a:br>
              <a:rPr lang="en-US" sz="1800" dirty="0">
                <a:effectLst/>
                <a:latin typeface="Calibri" panose="020F0502020204030204" pitchFamily="34" charset="0"/>
                <a:ea typeface="DengXian" panose="02010600030101010101" pitchFamily="2" charset="-122"/>
              </a:rPr>
            </a:br>
            <a:br>
              <a:rPr lang="en-US" sz="1800" dirty="0">
                <a:effectLst/>
                <a:latin typeface="Calibri" panose="020F0502020204030204" pitchFamily="34" charset="0"/>
                <a:ea typeface="DengXian" panose="02010600030101010101" pitchFamily="2" charset="-122"/>
              </a:rPr>
            </a:br>
            <a:r>
              <a:rPr lang="en-US" sz="1800" dirty="0">
                <a:effectLst/>
                <a:latin typeface="Calibri" panose="020F0502020204030204" pitchFamily="34" charset="0"/>
                <a:ea typeface="DengXian" panose="02010600030101010101" pitchFamily="2" charset="-122"/>
              </a:rPr>
              <a:t>The RF signal into the DAQ will be useful. We did it before but I </a:t>
            </a:r>
            <a:r>
              <a:rPr lang="en-US" sz="1800" dirty="0" err="1">
                <a:effectLst/>
                <a:latin typeface="Calibri" panose="020F0502020204030204" pitchFamily="34" charset="0"/>
                <a:ea typeface="DengXian" panose="02010600030101010101" pitchFamily="2" charset="-122"/>
              </a:rPr>
              <a:t>dont</a:t>
            </a:r>
            <a:r>
              <a:rPr lang="en-US" sz="1800" dirty="0">
                <a:effectLst/>
                <a:latin typeface="Calibri" panose="020F0502020204030204" pitchFamily="34" charset="0"/>
                <a:ea typeface="DengXian" panose="02010600030101010101" pitchFamily="2" charset="-122"/>
              </a:rPr>
              <a:t> know if the appropriate cable is still in that location.</a:t>
            </a:r>
            <a:br>
              <a:rPr lang="en-US" sz="1800" dirty="0">
                <a:effectLst/>
                <a:latin typeface="Calibri" panose="020F0502020204030204" pitchFamily="34" charset="0"/>
                <a:ea typeface="DengXian" panose="02010600030101010101" pitchFamily="2" charset="-122"/>
              </a:rPr>
            </a:br>
            <a:br>
              <a:rPr lang="en-US" sz="1800" dirty="0">
                <a:effectLst/>
                <a:latin typeface="Calibri" panose="020F0502020204030204" pitchFamily="34" charset="0"/>
                <a:ea typeface="DengXian" panose="02010600030101010101" pitchFamily="2" charset="-122"/>
              </a:rPr>
            </a:br>
            <a:r>
              <a:rPr lang="en-US" sz="1800" dirty="0">
                <a:effectLst/>
                <a:latin typeface="Calibri" panose="020F0502020204030204" pitchFamily="34" charset="0"/>
                <a:ea typeface="DengXian" panose="02010600030101010101" pitchFamily="2" charset="-122"/>
              </a:rPr>
              <a:t>Cheers</a:t>
            </a:r>
            <a:br>
              <a:rPr lang="en-US" sz="1800" dirty="0">
                <a:effectLst/>
                <a:latin typeface="Calibri" panose="020F0502020204030204" pitchFamily="34" charset="0"/>
                <a:ea typeface="DengXian" panose="02010600030101010101" pitchFamily="2" charset="-122"/>
              </a:rPr>
            </a:br>
            <a:r>
              <a:rPr lang="en-US" sz="1800" dirty="0">
                <a:effectLst/>
                <a:latin typeface="Calibri" panose="020F0502020204030204" pitchFamily="34" charset="0"/>
                <a:ea typeface="DengXian" panose="02010600030101010101" pitchFamily="2" charset="-122"/>
              </a:rPr>
              <a:t>Adam</a:t>
            </a:r>
            <a:endParaRPr lang="en-US" dirty="0"/>
          </a:p>
        </p:txBody>
      </p:sp>
    </p:spTree>
    <p:extLst>
      <p:ext uri="{BB962C8B-B14F-4D97-AF65-F5344CB8AC3E}">
        <p14:creationId xmlns:p14="http://schemas.microsoft.com/office/powerpoint/2010/main" val="93577843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B2417-22D8-433E-84E3-3B4E3005299E}"/>
              </a:ext>
            </a:extLst>
          </p:cNvPr>
          <p:cNvSpPr txBox="1"/>
          <p:nvPr/>
        </p:nvSpPr>
        <p:spPr>
          <a:xfrm>
            <a:off x="0" y="0"/>
            <a:ext cx="9144000" cy="6632585"/>
          </a:xfrm>
          <a:prstGeom prst="rect">
            <a:avLst/>
          </a:prstGeom>
          <a:noFill/>
        </p:spPr>
        <p:txBody>
          <a:bodyPr wrap="square">
            <a:spAutoFit/>
          </a:bodyPr>
          <a:lstStyle/>
          <a:p>
            <a:pPr marL="0" marR="0"/>
            <a:r>
              <a:rPr lang="en-US" sz="1700" dirty="0">
                <a:effectLst/>
                <a:latin typeface="Calibri" panose="020F0502020204030204" pitchFamily="34" charset="0"/>
                <a:ea typeface="DengXian" panose="02010600030101010101" pitchFamily="2" charset="-122"/>
              </a:rPr>
              <a:t>Brief list of major points discussed in last night's meeting:</a:t>
            </a: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err="1">
                <a:effectLst/>
                <a:latin typeface="Calibri" panose="020F0502020204030204" pitchFamily="34" charset="0"/>
                <a:ea typeface="Times New Roman" panose="02020603050405020304" pitchFamily="18" charset="0"/>
              </a:rPr>
              <a:t>Mesytec</a:t>
            </a:r>
            <a:r>
              <a:rPr lang="en-US" sz="1700" dirty="0">
                <a:effectLst/>
                <a:latin typeface="Calibri" panose="020F0502020204030204" pitchFamily="34" charset="0"/>
                <a:ea typeface="Times New Roman" panose="02020603050405020304" pitchFamily="18" charset="0"/>
              </a:rPr>
              <a:t> found no issues with the preamp we returned to them. It is in the process of being returned to TRIUMF, but is held up with a sales rep in the US. We'll pay for it to be shipped to TRIUMF.</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Another </a:t>
            </a:r>
            <a:r>
              <a:rPr lang="en-US" sz="1700" dirty="0" err="1">
                <a:effectLst/>
                <a:latin typeface="Calibri" panose="020F0502020204030204" pitchFamily="34" charset="0"/>
                <a:ea typeface="Times New Roman" panose="02020603050405020304" pitchFamily="18" charset="0"/>
              </a:rPr>
              <a:t>mesytec</a:t>
            </a:r>
            <a:r>
              <a:rPr lang="en-US" sz="1700" dirty="0">
                <a:effectLst/>
                <a:latin typeface="Calibri" panose="020F0502020204030204" pitchFamily="34" charset="0"/>
                <a:ea typeface="Times New Roman" panose="02020603050405020304" pitchFamily="18" charset="0"/>
              </a:rPr>
              <a:t> MPR-16 is currently in use in the GADGET II setup at FRIB but will be free before I leave for TRIUMF on Dec. 7th. I'll bring it with me as backup.</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Nick Esker implanted an additional </a:t>
            </a:r>
            <a:r>
              <a:rPr lang="en-US" sz="1700" baseline="30000" dirty="0">
                <a:effectLst/>
                <a:latin typeface="Calibri" panose="020F0502020204030204" pitchFamily="34" charset="0"/>
                <a:ea typeface="Times New Roman" panose="02020603050405020304" pitchFamily="18" charset="0"/>
              </a:rPr>
              <a:t>3</a:t>
            </a:r>
            <a:r>
              <a:rPr lang="en-US" sz="1700" dirty="0">
                <a:effectLst/>
                <a:latin typeface="Calibri" panose="020F0502020204030204" pitchFamily="34" charset="0"/>
                <a:ea typeface="Times New Roman" panose="02020603050405020304" pitchFamily="18" charset="0"/>
              </a:rPr>
              <a:t>He in gold foil target, and it is already at TRIUMF. It should be similar to the intended specs of the targets implanted at TRIUMF and has been determined through optical microscopy to appear even and free of blistering. We will replace the topmost of the three targets already on the ladder in the chamber with this target and will start the experiment on this target.</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The scroll pump still needs to be added to the setup. The goal is to have this done first, hopefully getting it in by or on the 1st.</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The leak in the E detector feedthrough appears to have fixed itself. No more issues when Barry last checked. We'll leave it be.</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Need to look into the coulomb barrier for Mg on Cu. We discussed covering the copper target ladder with a gold foil to prevent activating the copper during beam tuning. Coulomb barrier calculations are attached to this post as images.</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Four GRIF-16 digitizers have been tested with pulser events and deemed to be in good working condition. The </a:t>
            </a:r>
            <a:r>
              <a:rPr lang="en-US" sz="1700" dirty="0" err="1">
                <a:effectLst/>
                <a:latin typeface="Calibri" panose="020F0502020204030204" pitchFamily="34" charset="0"/>
                <a:ea typeface="Times New Roman" panose="02020603050405020304" pitchFamily="18" charset="0"/>
              </a:rPr>
              <a:t>miniDAQ</a:t>
            </a:r>
            <a:r>
              <a:rPr lang="en-US" sz="1700" dirty="0">
                <a:effectLst/>
                <a:latin typeface="Calibri" panose="020F0502020204030204" pitchFamily="34" charset="0"/>
                <a:ea typeface="Times New Roman" panose="02020603050405020304" pitchFamily="18" charset="0"/>
              </a:rPr>
              <a:t> was recently returned to the DSL setup.</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Correspondence with the GRIFFIN collaboration about the online and offline sort codes is underway.</a:t>
            </a:r>
            <a:endParaRPr lang="en-US" sz="17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latin typeface="Calibri" panose="020F0502020204030204" pitchFamily="34" charset="0"/>
                <a:ea typeface="Times New Roman" panose="02020603050405020304" pitchFamily="18" charset="0"/>
              </a:rPr>
              <a:t>The thinner Si detector that Lijie Sun purchased is </a:t>
            </a:r>
            <a:r>
              <a:rPr lang="en-US" sz="1700" dirty="0" err="1">
                <a:effectLst/>
                <a:latin typeface="Calibri" panose="020F0502020204030204" pitchFamily="34" charset="0"/>
                <a:ea typeface="Times New Roman" panose="02020603050405020304" pitchFamily="18" charset="0"/>
              </a:rPr>
              <a:t>en</a:t>
            </a:r>
            <a:r>
              <a:rPr lang="en-US" sz="1700" dirty="0">
                <a:effectLst/>
                <a:latin typeface="Calibri" panose="020F0502020204030204" pitchFamily="34" charset="0"/>
                <a:ea typeface="Times New Roman" panose="02020603050405020304" pitchFamily="18" charset="0"/>
              </a:rPr>
              <a:t> route to TRIUMF, should arrive within the week.</a:t>
            </a:r>
            <a:endParaRPr lang="en-US" sz="1700" dirty="0">
              <a:effectLst/>
              <a:latin typeface="Calibri" panose="020F0502020204030204" pitchFamily="34" charset="0"/>
              <a:ea typeface="DengXian" panose="02010600030101010101" pitchFamily="2" charset="-122"/>
            </a:endParaRPr>
          </a:p>
          <a:p>
            <a:pPr marL="0" marR="0"/>
            <a:r>
              <a:rPr lang="en-US" sz="1700" dirty="0">
                <a:effectLst/>
                <a:latin typeface="Calibri" panose="020F0502020204030204" pitchFamily="34" charset="0"/>
                <a:ea typeface="DengXian" panose="02010600030101010101" pitchFamily="2" charset="-122"/>
              </a:rPr>
              <a:t>Anyone with additional points or changes to the notes I took is welcome to post them in this thread.</a:t>
            </a:r>
          </a:p>
        </p:txBody>
      </p:sp>
    </p:spTree>
    <p:extLst>
      <p:ext uri="{BB962C8B-B14F-4D97-AF65-F5344CB8AC3E}">
        <p14:creationId xmlns:p14="http://schemas.microsoft.com/office/powerpoint/2010/main" val="450175637"/>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C8FB69-8276-4BD8-A8DB-53B109C9473B}"/>
              </a:ext>
            </a:extLst>
          </p:cNvPr>
          <p:cNvPicPr>
            <a:picLocks noChangeAspect="1"/>
          </p:cNvPicPr>
          <p:nvPr/>
        </p:nvPicPr>
        <p:blipFill>
          <a:blip r:embed="rId2"/>
          <a:stretch>
            <a:fillRect/>
          </a:stretch>
        </p:blipFill>
        <p:spPr>
          <a:xfrm>
            <a:off x="-40943" y="0"/>
            <a:ext cx="2945173" cy="6858000"/>
          </a:xfrm>
          <a:prstGeom prst="rect">
            <a:avLst/>
          </a:prstGeom>
        </p:spPr>
      </p:pic>
      <p:pic>
        <p:nvPicPr>
          <p:cNvPr id="6" name="Picture 5">
            <a:extLst>
              <a:ext uri="{FF2B5EF4-FFF2-40B4-BE49-F238E27FC236}">
                <a16:creationId xmlns:a16="http://schemas.microsoft.com/office/drawing/2014/main" id="{1983A193-2AC1-4830-BBE0-D9BFE2CCC395}"/>
              </a:ext>
            </a:extLst>
          </p:cNvPr>
          <p:cNvPicPr>
            <a:picLocks noChangeAspect="1"/>
          </p:cNvPicPr>
          <p:nvPr/>
        </p:nvPicPr>
        <p:blipFill>
          <a:blip r:embed="rId3"/>
          <a:stretch>
            <a:fillRect/>
          </a:stretch>
        </p:blipFill>
        <p:spPr>
          <a:xfrm>
            <a:off x="3274447" y="0"/>
            <a:ext cx="2595106" cy="6858000"/>
          </a:xfrm>
          <a:prstGeom prst="rect">
            <a:avLst/>
          </a:prstGeom>
        </p:spPr>
      </p:pic>
      <p:sp>
        <p:nvSpPr>
          <p:cNvPr id="7" name="TextBox 6">
            <a:extLst>
              <a:ext uri="{FF2B5EF4-FFF2-40B4-BE49-F238E27FC236}">
                <a16:creationId xmlns:a16="http://schemas.microsoft.com/office/drawing/2014/main" id="{2B96B600-2246-4BB3-BB68-5AE73E139D7E}"/>
              </a:ext>
            </a:extLst>
          </p:cNvPr>
          <p:cNvSpPr txBox="1"/>
          <p:nvPr/>
        </p:nvSpPr>
        <p:spPr>
          <a:xfrm>
            <a:off x="3712190" y="2893325"/>
            <a:ext cx="694421" cy="369332"/>
          </a:xfrm>
          <a:prstGeom prst="rect">
            <a:avLst/>
          </a:prstGeom>
          <a:noFill/>
        </p:spPr>
        <p:txBody>
          <a:bodyPr wrap="none" rtlCol="0">
            <a:spAutoFit/>
          </a:bodyPr>
          <a:lstStyle/>
          <a:p>
            <a:r>
              <a:rPr lang="en-US" b="1" dirty="0">
                <a:solidFill>
                  <a:srgbClr val="0000FF"/>
                </a:solidFill>
              </a:rPr>
              <a:t>DSSD</a:t>
            </a:r>
          </a:p>
        </p:txBody>
      </p:sp>
      <p:sp>
        <p:nvSpPr>
          <p:cNvPr id="8" name="TextBox 7">
            <a:extLst>
              <a:ext uri="{FF2B5EF4-FFF2-40B4-BE49-F238E27FC236}">
                <a16:creationId xmlns:a16="http://schemas.microsoft.com/office/drawing/2014/main" id="{D2068292-760B-4ADF-9DED-D23915C18C49}"/>
              </a:ext>
            </a:extLst>
          </p:cNvPr>
          <p:cNvSpPr txBox="1"/>
          <p:nvPr/>
        </p:nvSpPr>
        <p:spPr>
          <a:xfrm>
            <a:off x="825259" y="2210937"/>
            <a:ext cx="606384" cy="369332"/>
          </a:xfrm>
          <a:prstGeom prst="rect">
            <a:avLst/>
          </a:prstGeom>
          <a:noFill/>
        </p:spPr>
        <p:txBody>
          <a:bodyPr wrap="none" rtlCol="0">
            <a:spAutoFit/>
          </a:bodyPr>
          <a:lstStyle/>
          <a:p>
            <a:r>
              <a:rPr lang="en-US" dirty="0">
                <a:solidFill>
                  <a:srgbClr val="0000FF"/>
                </a:solidFill>
              </a:rPr>
              <a:t>MSX</a:t>
            </a:r>
          </a:p>
        </p:txBody>
      </p:sp>
    </p:spTree>
    <p:extLst>
      <p:ext uri="{BB962C8B-B14F-4D97-AF65-F5344CB8AC3E}">
        <p14:creationId xmlns:p14="http://schemas.microsoft.com/office/powerpoint/2010/main" val="126714453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91EE5-D415-45D1-8E62-E7E8F1892DC5}"/>
              </a:ext>
            </a:extLst>
          </p:cNvPr>
          <p:cNvPicPr>
            <a:picLocks noChangeAspect="1"/>
          </p:cNvPicPr>
          <p:nvPr/>
        </p:nvPicPr>
        <p:blipFill rotWithShape="1">
          <a:blip r:embed="rId2">
            <a:extLst>
              <a:ext uri="{28A0092B-C50C-407E-A947-70E740481C1C}">
                <a14:useLocalDpi xmlns:a14="http://schemas.microsoft.com/office/drawing/2010/main" val="0"/>
              </a:ext>
            </a:extLst>
          </a:blip>
          <a:srcRect l="2036" t="20836" r="2693" b="24537"/>
          <a:stretch/>
        </p:blipFill>
        <p:spPr>
          <a:xfrm>
            <a:off x="-1" y="0"/>
            <a:ext cx="9139153" cy="3876261"/>
          </a:xfrm>
          <a:prstGeom prst="rect">
            <a:avLst/>
          </a:prstGeom>
        </p:spPr>
      </p:pic>
      <p:pic>
        <p:nvPicPr>
          <p:cNvPr id="4" name="Picture 3">
            <a:extLst>
              <a:ext uri="{FF2B5EF4-FFF2-40B4-BE49-F238E27FC236}">
                <a16:creationId xmlns:a16="http://schemas.microsoft.com/office/drawing/2014/main" id="{0FBF8E79-98A2-4490-979B-0A946AB28875}"/>
              </a:ext>
            </a:extLst>
          </p:cNvPr>
          <p:cNvPicPr>
            <a:picLocks noChangeAspect="1"/>
          </p:cNvPicPr>
          <p:nvPr/>
        </p:nvPicPr>
        <p:blipFill rotWithShape="1">
          <a:blip r:embed="rId3">
            <a:extLst>
              <a:ext uri="{28A0092B-C50C-407E-A947-70E740481C1C}">
                <a14:useLocalDpi xmlns:a14="http://schemas.microsoft.com/office/drawing/2010/main" val="0"/>
              </a:ext>
            </a:extLst>
          </a:blip>
          <a:srcRect t="12958" b="14816"/>
          <a:stretch/>
        </p:blipFill>
        <p:spPr>
          <a:xfrm>
            <a:off x="1" y="3519704"/>
            <a:ext cx="6248400" cy="3338295"/>
          </a:xfrm>
          <a:prstGeom prst="rect">
            <a:avLst/>
          </a:prstGeom>
        </p:spPr>
      </p:pic>
    </p:spTree>
    <p:extLst>
      <p:ext uri="{BB962C8B-B14F-4D97-AF65-F5344CB8AC3E}">
        <p14:creationId xmlns:p14="http://schemas.microsoft.com/office/powerpoint/2010/main" val="393003755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845EF05-DABD-4C5E-877A-7C4603612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763"/>
            <a:ext cx="9144000" cy="5070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CD93A7-2C5E-476B-A942-6646C670704F}"/>
              </a:ext>
            </a:extLst>
          </p:cNvPr>
          <p:cNvSpPr txBox="1"/>
          <p:nvPr/>
        </p:nvSpPr>
        <p:spPr>
          <a:xfrm>
            <a:off x="0" y="0"/>
            <a:ext cx="4572000" cy="369332"/>
          </a:xfrm>
          <a:prstGeom prst="rect">
            <a:avLst/>
          </a:prstGeom>
          <a:noFill/>
        </p:spPr>
        <p:txBody>
          <a:bodyPr wrap="square">
            <a:spAutoFit/>
          </a:bodyPr>
          <a:lstStyle/>
          <a:p>
            <a:r>
              <a:rPr lang="en-US" b="0" i="0" dirty="0">
                <a:solidFill>
                  <a:srgbClr val="000000"/>
                </a:solidFill>
                <a:effectLst/>
              </a:rPr>
              <a:t>LLNL TARGET PID</a:t>
            </a:r>
            <a:endParaRPr lang="en-US" dirty="0"/>
          </a:p>
        </p:txBody>
      </p:sp>
    </p:spTree>
    <p:extLst>
      <p:ext uri="{BB962C8B-B14F-4D97-AF65-F5344CB8AC3E}">
        <p14:creationId xmlns:p14="http://schemas.microsoft.com/office/powerpoint/2010/main" val="3657671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7B54D-D4F7-4351-BA90-B357E5302480}"/>
              </a:ext>
            </a:extLst>
          </p:cNvPr>
          <p:cNvPicPr>
            <a:picLocks noChangeAspect="1"/>
          </p:cNvPicPr>
          <p:nvPr/>
        </p:nvPicPr>
        <p:blipFill>
          <a:blip r:embed="rId2"/>
          <a:stretch>
            <a:fillRect/>
          </a:stretch>
        </p:blipFill>
        <p:spPr>
          <a:xfrm>
            <a:off x="0" y="0"/>
            <a:ext cx="5896207" cy="6858000"/>
          </a:xfrm>
          <a:prstGeom prst="rect">
            <a:avLst/>
          </a:prstGeom>
        </p:spPr>
      </p:pic>
      <p:sp>
        <p:nvSpPr>
          <p:cNvPr id="2" name="TextBox 1">
            <a:extLst>
              <a:ext uri="{FF2B5EF4-FFF2-40B4-BE49-F238E27FC236}">
                <a16:creationId xmlns:a16="http://schemas.microsoft.com/office/drawing/2014/main" id="{4531FD7A-10EA-436B-9596-872708E4026E}"/>
              </a:ext>
            </a:extLst>
          </p:cNvPr>
          <p:cNvSpPr txBox="1"/>
          <p:nvPr/>
        </p:nvSpPr>
        <p:spPr>
          <a:xfrm>
            <a:off x="5896207" y="429054"/>
            <a:ext cx="3247793" cy="1477328"/>
          </a:xfrm>
          <a:prstGeom prst="rect">
            <a:avLst/>
          </a:prstGeom>
          <a:noFill/>
          <a:ln>
            <a:noFill/>
          </a:ln>
        </p:spPr>
        <p:txBody>
          <a:bodyPr wrap="square" rtlCol="0">
            <a:spAutoFit/>
          </a:bodyPr>
          <a:lstStyle/>
          <a:p>
            <a:r>
              <a:rPr lang="en-US" altLang="zh-CN" dirty="0">
                <a:solidFill>
                  <a:srgbClr val="0000FF"/>
                </a:solidFill>
              </a:rPr>
              <a:t>So, is that possible for you to add this detector adapter to the previous mechanical drawing and modify the detector mount so that they don't overlap?</a:t>
            </a:r>
            <a:endParaRPr lang="zh-CN" altLang="en-US" dirty="0">
              <a:solidFill>
                <a:srgbClr val="0000FF"/>
              </a:solidFill>
            </a:endParaRPr>
          </a:p>
        </p:txBody>
      </p:sp>
    </p:spTree>
    <p:extLst>
      <p:ext uri="{BB962C8B-B14F-4D97-AF65-F5344CB8AC3E}">
        <p14:creationId xmlns:p14="http://schemas.microsoft.com/office/powerpoint/2010/main" val="280574354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8056-8EFE-4C44-9D33-3E4E717C38BE}"/>
              </a:ext>
            </a:extLst>
          </p:cNvPr>
          <p:cNvPicPr>
            <a:picLocks noChangeAspect="1"/>
          </p:cNvPicPr>
          <p:nvPr/>
        </p:nvPicPr>
        <p:blipFill>
          <a:blip r:embed="rId2"/>
          <a:stretch>
            <a:fillRect/>
          </a:stretch>
        </p:blipFill>
        <p:spPr>
          <a:xfrm>
            <a:off x="247650" y="623887"/>
            <a:ext cx="8648700" cy="5610225"/>
          </a:xfrm>
          <a:prstGeom prst="rect">
            <a:avLst/>
          </a:prstGeom>
        </p:spPr>
      </p:pic>
      <p:sp>
        <p:nvSpPr>
          <p:cNvPr id="7" name="TextBox 6">
            <a:extLst>
              <a:ext uri="{FF2B5EF4-FFF2-40B4-BE49-F238E27FC236}">
                <a16:creationId xmlns:a16="http://schemas.microsoft.com/office/drawing/2014/main" id="{01AE1B56-F8F1-4503-8F63-F38D63AFA433}"/>
              </a:ext>
            </a:extLst>
          </p:cNvPr>
          <p:cNvSpPr txBox="1"/>
          <p:nvPr/>
        </p:nvSpPr>
        <p:spPr>
          <a:xfrm>
            <a:off x="0" y="0"/>
            <a:ext cx="4572000" cy="369332"/>
          </a:xfrm>
          <a:prstGeom prst="rect">
            <a:avLst/>
          </a:prstGeom>
          <a:noFill/>
        </p:spPr>
        <p:txBody>
          <a:bodyPr wrap="square">
            <a:spAutoFit/>
          </a:bodyPr>
          <a:lstStyle/>
          <a:p>
            <a:r>
              <a:rPr lang="en-US" dirty="0"/>
              <a:t>TRIUMF Target  PID</a:t>
            </a:r>
          </a:p>
        </p:txBody>
      </p:sp>
    </p:spTree>
    <p:extLst>
      <p:ext uri="{BB962C8B-B14F-4D97-AF65-F5344CB8AC3E}">
        <p14:creationId xmlns:p14="http://schemas.microsoft.com/office/powerpoint/2010/main" val="117306013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E97136-485B-4631-91F5-9F56697EFF7E}"/>
              </a:ext>
            </a:extLst>
          </p:cNvPr>
          <p:cNvSpPr txBox="1"/>
          <p:nvPr/>
        </p:nvSpPr>
        <p:spPr>
          <a:xfrm>
            <a:off x="0" y="0"/>
            <a:ext cx="9144000" cy="3970318"/>
          </a:xfrm>
          <a:prstGeom prst="rect">
            <a:avLst/>
          </a:prstGeom>
          <a:noFill/>
        </p:spPr>
        <p:txBody>
          <a:bodyPr wrap="square">
            <a:spAutoFit/>
          </a:bodyPr>
          <a:lstStyle/>
          <a:p>
            <a:r>
              <a:rPr lang="en-US" dirty="0"/>
              <a:t>Up to yesterday around 5-6pm, we were using the "LLNL target center" target. Since then we have been using the top "TRIUMF target center" target.</a:t>
            </a:r>
          </a:p>
          <a:p>
            <a:endParaRPr lang="en-US" dirty="0"/>
          </a:p>
          <a:p>
            <a:r>
              <a:rPr lang="en-US" dirty="0"/>
              <a:t>The ratio of 3He:all counts that we have focused on so far is a rough measure of the </a:t>
            </a:r>
            <a:r>
              <a:rPr lang="en-US" dirty="0" err="1"/>
              <a:t>signal:background</a:t>
            </a:r>
            <a:r>
              <a:rPr lang="en-US" dirty="0"/>
              <a:t> because the 3He gate represents 3He elastic scattering and "all" represents mainly fusion evaporation from 24Mg beam reactions with 12C and 16O target contaminants. This ratio improved from about 0.004 with the LLNL to about 0.008 when the TRIUMF target was used. This indicates the TRIUMF target is cleaner, which is consistent with its appearance.</a:t>
            </a:r>
          </a:p>
          <a:p>
            <a:endParaRPr lang="en-US" dirty="0"/>
          </a:p>
          <a:p>
            <a:r>
              <a:rPr lang="en-US" dirty="0"/>
              <a:t>Vasil made a table of 3He/second/(nominal beam current) and we estimated that the TRIUMF target has about 30% less 3He than the LLNL target.</a:t>
            </a:r>
          </a:p>
          <a:p>
            <a:endParaRPr lang="en-US" dirty="0"/>
          </a:p>
          <a:p>
            <a:r>
              <a:rPr lang="en-US" dirty="0"/>
              <a:t>Barry stopped by and we decided to stick with the TRIUMF target to optimize </a:t>
            </a:r>
            <a:r>
              <a:rPr lang="en-US" dirty="0" err="1"/>
              <a:t>signal:background</a:t>
            </a:r>
            <a:r>
              <a:rPr lang="en-US" dirty="0"/>
              <a:t> ratio.</a:t>
            </a:r>
          </a:p>
        </p:txBody>
      </p:sp>
    </p:spTree>
    <p:extLst>
      <p:ext uri="{BB962C8B-B14F-4D97-AF65-F5344CB8AC3E}">
        <p14:creationId xmlns:p14="http://schemas.microsoft.com/office/powerpoint/2010/main" val="240163956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6B679F-8191-4BF1-A675-53896F3811B8}"/>
              </a:ext>
            </a:extLst>
          </p:cNvPr>
          <p:cNvSpPr txBox="1"/>
          <p:nvPr/>
        </p:nvSpPr>
        <p:spPr>
          <a:xfrm>
            <a:off x="0" y="0"/>
            <a:ext cx="9144000" cy="1754326"/>
          </a:xfrm>
          <a:prstGeom prst="rect">
            <a:avLst/>
          </a:prstGeom>
          <a:noFill/>
        </p:spPr>
        <p:txBody>
          <a:bodyPr wrap="square">
            <a:spAutoFit/>
          </a:bodyPr>
          <a:lstStyle/>
          <a:p>
            <a:r>
              <a:rPr lang="en-US" dirty="0" err="1"/>
              <a:t>Friedhelm</a:t>
            </a:r>
            <a:r>
              <a:rPr lang="en-US" dirty="0"/>
              <a:t> Ames informed me late this afternoon that despite considerable efforts over the weekend to extract 24Mg5+ from the ECR source, Operations would be unable to provide the beam to our experiment today. After some discussion I told him that as efforts tomorrow would likely be fruitless, and discretion being the better part of </a:t>
            </a:r>
            <a:r>
              <a:rPr lang="en-US" dirty="0" err="1"/>
              <a:t>valour</a:t>
            </a:r>
            <a:r>
              <a:rPr lang="en-US" dirty="0"/>
              <a:t>, I would prefer to wait until offline developments prove that adequate 24Mg5+ beam current can be maintained before using the balance of our shifts. Thus has part one of experiment S2193 ended.</a:t>
            </a:r>
          </a:p>
        </p:txBody>
      </p:sp>
      <p:sp>
        <p:nvSpPr>
          <p:cNvPr id="8" name="TextBox 7">
            <a:extLst>
              <a:ext uri="{FF2B5EF4-FFF2-40B4-BE49-F238E27FC236}">
                <a16:creationId xmlns:a16="http://schemas.microsoft.com/office/drawing/2014/main" id="{156DE3F6-F952-44E6-82B5-68A8E7942C0A}"/>
              </a:ext>
            </a:extLst>
          </p:cNvPr>
          <p:cNvSpPr txBox="1"/>
          <p:nvPr/>
        </p:nvSpPr>
        <p:spPr>
          <a:xfrm>
            <a:off x="-1" y="2938018"/>
            <a:ext cx="9144000" cy="1200329"/>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cs typeface="Times New Roman" panose="02020603050405020304" pitchFamily="18" charset="0"/>
              </a:rPr>
              <a:t>Target ladder temperature shortly before beam was -57 ˚C, corresponding to a measurement of 77.5 Ω. Target ladder temperature shortly into the first run was -71 ˚C, corresponding to a measurement of 71.8 Ω.</a:t>
            </a:r>
          </a:p>
          <a:p>
            <a:r>
              <a:rPr lang="en-US" dirty="0">
                <a:latin typeface="Times New Roman" panose="02020603050405020304" pitchFamily="18" charset="0"/>
                <a:cs typeface="Times New Roman" panose="02020603050405020304" pitchFamily="18" charset="0"/>
              </a:rPr>
              <a:t>Prior to delivery, Spencer measured the energy of the 24Mg5+ beam to be 75.005 ± 0.045 MeV.</a:t>
            </a:r>
          </a:p>
        </p:txBody>
      </p:sp>
    </p:spTree>
    <p:extLst>
      <p:ext uri="{BB962C8B-B14F-4D97-AF65-F5344CB8AC3E}">
        <p14:creationId xmlns:p14="http://schemas.microsoft.com/office/powerpoint/2010/main" val="264762493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B2CA0-B2A7-446E-8BCA-052D57832EDC}"/>
              </a:ext>
            </a:extLst>
          </p:cNvPr>
          <p:cNvSpPr txBox="1"/>
          <p:nvPr/>
        </p:nvSpPr>
        <p:spPr>
          <a:xfrm>
            <a:off x="1" y="0"/>
            <a:ext cx="9143999" cy="3139321"/>
          </a:xfrm>
          <a:prstGeom prst="rect">
            <a:avLst/>
          </a:prstGeom>
          <a:noFill/>
        </p:spPr>
        <p:txBody>
          <a:bodyPr wrap="square">
            <a:spAutoFit/>
          </a:bodyPr>
          <a:lstStyle/>
          <a:p>
            <a:pPr algn="just"/>
            <a:r>
              <a:rPr lang="en-US" altLang="zh-CN" b="0" i="0" dirty="0">
                <a:solidFill>
                  <a:srgbClr val="000000"/>
                </a:solidFill>
                <a:effectLst/>
                <a:latin typeface="Times New Roman" panose="02020603050405020304" pitchFamily="18" charset="0"/>
                <a:cs typeface="Times New Roman" panose="02020603050405020304" pitchFamily="18" charset="0"/>
              </a:rPr>
              <a:t>Louis</a:t>
            </a:r>
            <a:r>
              <a:rPr lang="en-US" b="0" i="0" dirty="0">
                <a:solidFill>
                  <a:srgbClr val="000000"/>
                </a:solidFill>
                <a:effectLst/>
                <a:latin typeface="Times New Roman" panose="02020603050405020304" pitchFamily="18" charset="0"/>
                <a:cs typeface="Times New Roman" panose="02020603050405020304" pitchFamily="18" charset="0"/>
              </a:rPr>
              <a:t> picked up the MPR-16, that came back from the company after they couldn't identify any issue with it and installed it left of the </a:t>
            </a:r>
            <a:r>
              <a:rPr lang="en-US" b="0" i="0" dirty="0" err="1">
                <a:solidFill>
                  <a:srgbClr val="000000"/>
                </a:solidFill>
                <a:effectLst/>
                <a:latin typeface="Times New Roman" panose="02020603050405020304" pitchFamily="18" charset="0"/>
                <a:cs typeface="Times New Roman" panose="02020603050405020304" pitchFamily="18" charset="0"/>
              </a:rPr>
              <a:t>the</a:t>
            </a:r>
            <a:r>
              <a:rPr lang="en-US" b="0" i="0" dirty="0">
                <a:solidFill>
                  <a:srgbClr val="000000"/>
                </a:solidFill>
                <a:effectLst/>
                <a:latin typeface="Times New Roman" panose="02020603050405020304" pitchFamily="18" charset="0"/>
                <a:cs typeface="Times New Roman" panose="02020603050405020304" pitchFamily="18" charset="0"/>
              </a:rPr>
              <a:t> other MPR-16.</a:t>
            </a:r>
          </a:p>
          <a:p>
            <a:pPr algn="just"/>
            <a:r>
              <a:rPr lang="en-US" b="0" i="0" dirty="0">
                <a:solidFill>
                  <a:srgbClr val="000000"/>
                </a:solidFill>
                <a:effectLst/>
                <a:latin typeface="Times New Roman" panose="02020603050405020304" pitchFamily="18" charset="0"/>
                <a:cs typeface="Times New Roman" panose="02020603050405020304" pitchFamily="18" charset="0"/>
              </a:rPr>
              <a:t>Next I tried biasing the other MPR-16, for which I had to change the polarity to pos. of course since the bias is now supplied from the opposite side.</a:t>
            </a:r>
          </a:p>
          <a:p>
            <a:pPr algn="just"/>
            <a:r>
              <a:rPr lang="en-US" b="0" i="0" dirty="0">
                <a:solidFill>
                  <a:srgbClr val="000000"/>
                </a:solidFill>
                <a:effectLst/>
                <a:latin typeface="Times New Roman" panose="02020603050405020304" pitchFamily="18" charset="0"/>
                <a:cs typeface="Times New Roman" panose="02020603050405020304" pitchFamily="18" charset="0"/>
              </a:rPr>
              <a:t>This reduced the noise by almost half to below 50 mV. Leakage current in DSSSD stayed the same. So I think it is better to apply the bias to the right box and </a:t>
            </a:r>
            <a:r>
              <a:rPr lang="en-US" b="0" i="0" dirty="0">
                <a:solidFill>
                  <a:srgbClr val="0000FF"/>
                </a:solidFill>
                <a:effectLst/>
                <a:latin typeface="Times New Roman" panose="02020603050405020304" pitchFamily="18" charset="0"/>
                <a:cs typeface="Times New Roman" panose="02020603050405020304" pitchFamily="18" charset="0"/>
              </a:rPr>
              <a:t>keep the left terminated</a:t>
            </a:r>
            <a:r>
              <a:rPr lang="en-US" b="0" i="0" dirty="0">
                <a:solidFill>
                  <a:srgbClr val="000000"/>
                </a:solidFill>
                <a:effectLst/>
                <a:latin typeface="Times New Roman" panose="02020603050405020304" pitchFamily="18" charset="0"/>
                <a:cs typeface="Times New Roman" panose="02020603050405020304" pitchFamily="18" charset="0"/>
              </a:rPr>
              <a:t>. How?</a:t>
            </a:r>
          </a:p>
          <a:p>
            <a:pPr algn="just"/>
            <a:endParaRPr lang="en-US" b="0" i="0" dirty="0">
              <a:solidFill>
                <a:srgbClr val="000000"/>
              </a:solidFill>
              <a:effectLst/>
              <a:latin typeface="Times New Roman" panose="02020603050405020304" pitchFamily="18" charset="0"/>
              <a:cs typeface="Times New Roman" panose="02020603050405020304" pitchFamily="18" charset="0"/>
            </a:endParaRPr>
          </a:p>
          <a:p>
            <a:pPr algn="just"/>
            <a:r>
              <a:rPr lang="en-US" b="0" i="0" dirty="0">
                <a:solidFill>
                  <a:srgbClr val="000000"/>
                </a:solidFill>
                <a:effectLst/>
                <a:latin typeface="Times New Roman" panose="02020603050405020304" pitchFamily="18" charset="0"/>
                <a:cs typeface="Times New Roman" panose="02020603050405020304" pitchFamily="18" charset="0"/>
              </a:rPr>
              <a:t>Leakage currents at 30 </a:t>
            </a:r>
            <a:r>
              <a:rPr lang="en-US" b="0" i="0" dirty="0" err="1">
                <a:solidFill>
                  <a:srgbClr val="000000"/>
                </a:solidFill>
                <a:effectLst/>
                <a:latin typeface="Times New Roman" panose="02020603050405020304" pitchFamily="18" charset="0"/>
                <a:cs typeface="Times New Roman" panose="02020603050405020304" pitchFamily="18" charset="0"/>
              </a:rPr>
              <a:t>nA</a:t>
            </a:r>
            <a:r>
              <a:rPr lang="en-US" b="0" i="0" dirty="0">
                <a:solidFill>
                  <a:srgbClr val="000000"/>
                </a:solidFill>
                <a:effectLst/>
                <a:latin typeface="Times New Roman" panose="02020603050405020304" pitchFamily="18" charset="0"/>
                <a:cs typeface="Times New Roman" panose="02020603050405020304" pitchFamily="18" charset="0"/>
              </a:rPr>
              <a:t> for the E detector and 5 </a:t>
            </a:r>
            <a:r>
              <a:rPr lang="en-US" b="0" i="0" dirty="0" err="1">
                <a:solidFill>
                  <a:srgbClr val="000000"/>
                </a:solidFill>
                <a:effectLst/>
                <a:latin typeface="Times New Roman" panose="02020603050405020304" pitchFamily="18" charset="0"/>
                <a:cs typeface="Times New Roman" panose="02020603050405020304" pitchFamily="18" charset="0"/>
              </a:rPr>
              <a:t>nA</a:t>
            </a:r>
            <a:r>
              <a:rPr lang="en-US" b="0" i="0" dirty="0">
                <a:solidFill>
                  <a:srgbClr val="000000"/>
                </a:solidFill>
                <a:effectLst/>
                <a:latin typeface="Times New Roman" panose="02020603050405020304" pitchFamily="18" charset="0"/>
                <a:cs typeface="Times New Roman" panose="02020603050405020304" pitchFamily="18" charset="0"/>
              </a:rPr>
              <a:t> for the delta-E.</a:t>
            </a:r>
          </a:p>
          <a:p>
            <a:pPr algn="l"/>
            <a:r>
              <a:rPr lang="pt-BR" b="0" i="0" dirty="0">
                <a:solidFill>
                  <a:srgbClr val="000000"/>
                </a:solidFill>
                <a:effectLst/>
                <a:latin typeface="Times New Roman" panose="02020603050405020304" pitchFamily="18" charset="0"/>
                <a:cs typeface="Times New Roman" panose="02020603050405020304" pitchFamily="18" charset="0"/>
              </a:rPr>
              <a:t>E detector: 140.0 V, 47 nA</a:t>
            </a:r>
          </a:p>
          <a:p>
            <a:pPr algn="l"/>
            <a:r>
              <a:rPr lang="pt-BR" b="0" i="0" dirty="0">
                <a:solidFill>
                  <a:srgbClr val="000000"/>
                </a:solidFill>
                <a:effectLst/>
                <a:latin typeface="Times New Roman" panose="02020603050405020304" pitchFamily="18" charset="0"/>
                <a:cs typeface="Times New Roman" panose="02020603050405020304" pitchFamily="18" charset="0"/>
              </a:rPr>
              <a:t>Delta-E detector: 10.00 V, 16 nA</a:t>
            </a:r>
          </a:p>
          <a:p>
            <a:pPr algn="just"/>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41EDC36-A7E0-4E0C-B182-A8955FB318D1}"/>
              </a:ext>
            </a:extLst>
          </p:cNvPr>
          <p:cNvPicPr>
            <a:picLocks noChangeAspect="1"/>
          </p:cNvPicPr>
          <p:nvPr/>
        </p:nvPicPr>
        <p:blipFill>
          <a:blip r:embed="rId2"/>
          <a:stretch>
            <a:fillRect/>
          </a:stretch>
        </p:blipFill>
        <p:spPr>
          <a:xfrm>
            <a:off x="-1" y="2924973"/>
            <a:ext cx="9144000" cy="2591194"/>
          </a:xfrm>
          <a:prstGeom prst="rect">
            <a:avLst/>
          </a:prstGeom>
        </p:spPr>
      </p:pic>
      <p:sp>
        <p:nvSpPr>
          <p:cNvPr id="6" name="TextBox 5">
            <a:extLst>
              <a:ext uri="{FF2B5EF4-FFF2-40B4-BE49-F238E27FC236}">
                <a16:creationId xmlns:a16="http://schemas.microsoft.com/office/drawing/2014/main" id="{54A32705-0226-428C-A94D-448831A342DD}"/>
              </a:ext>
            </a:extLst>
          </p:cNvPr>
          <p:cNvSpPr txBox="1"/>
          <p:nvPr/>
        </p:nvSpPr>
        <p:spPr>
          <a:xfrm>
            <a:off x="0" y="5589728"/>
            <a:ext cx="9143999" cy="923330"/>
          </a:xfrm>
          <a:prstGeom prst="rect">
            <a:avLst/>
          </a:prstGeom>
          <a:noFill/>
        </p:spPr>
        <p:txBody>
          <a:bodyPr wrap="square">
            <a:spAutoFit/>
          </a:bodyPr>
          <a:lstStyle/>
          <a:p>
            <a:r>
              <a:rPr lang="en-US" dirty="0">
                <a:solidFill>
                  <a:srgbClr val="FF0000"/>
                </a:solidFill>
              </a:rPr>
              <a:t>Positive bias on the back side of the DSSD? </a:t>
            </a:r>
            <a:r>
              <a:rPr lang="en-US" altLang="zh-CN" dirty="0">
                <a:solidFill>
                  <a:srgbClr val="FF0000"/>
                </a:solidFill>
              </a:rPr>
              <a:t>To get rid of the noise.</a:t>
            </a:r>
            <a:endParaRPr lang="en-US" dirty="0">
              <a:solidFill>
                <a:srgbClr val="FF0000"/>
              </a:solidFill>
            </a:endParaRPr>
          </a:p>
          <a:p>
            <a:r>
              <a:rPr lang="en-US" dirty="0">
                <a:solidFill>
                  <a:srgbClr val="FF0000"/>
                </a:solidFill>
              </a:rPr>
              <a:t>The leakage currents of both silicon detectors keep decreasing. Is that due to cooling? Yes.</a:t>
            </a:r>
          </a:p>
          <a:p>
            <a:r>
              <a:rPr lang="en-US" altLang="zh-CN" dirty="0">
                <a:solidFill>
                  <a:srgbClr val="FF0000"/>
                </a:solidFill>
              </a:rPr>
              <a:t>Why did you guys change the Si threshold during the experiment?</a:t>
            </a:r>
            <a:endParaRPr lang="en-US" dirty="0">
              <a:solidFill>
                <a:srgbClr val="FF0000"/>
              </a:solidFill>
            </a:endParaRPr>
          </a:p>
        </p:txBody>
      </p:sp>
    </p:spTree>
    <p:extLst>
      <p:ext uri="{BB962C8B-B14F-4D97-AF65-F5344CB8AC3E}">
        <p14:creationId xmlns:p14="http://schemas.microsoft.com/office/powerpoint/2010/main" val="165043150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2AC2AB-943C-450A-934D-BDD81DC163BE}"/>
              </a:ext>
            </a:extLst>
          </p:cNvPr>
          <p:cNvSpPr txBox="1"/>
          <p:nvPr/>
        </p:nvSpPr>
        <p:spPr>
          <a:xfrm>
            <a:off x="0" y="0"/>
            <a:ext cx="9144000" cy="7017306"/>
          </a:xfrm>
          <a:prstGeom prst="rect">
            <a:avLst/>
          </a:prstGeom>
          <a:noFill/>
        </p:spPr>
        <p:txBody>
          <a:bodyPr wrap="square">
            <a:spAutoFit/>
          </a:bodyPr>
          <a:lstStyle/>
          <a:p>
            <a:pPr algn="l"/>
            <a:r>
              <a:rPr lang="en-US" sz="1500" b="0" i="0" dirty="0">
                <a:solidFill>
                  <a:srgbClr val="000000"/>
                </a:solidFill>
                <a:effectLst/>
                <a:latin typeface="Times New Roman" panose="02020603050405020304" pitchFamily="18" charset="0"/>
                <a:cs typeface="Times New Roman" panose="02020603050405020304" pitchFamily="18" charset="0"/>
              </a:rPr>
              <a:t>1. Ensure target ladder current is stable at all times (roughly 20nA on the </a:t>
            </a:r>
            <a:r>
              <a:rPr lang="en-US" sz="1500" b="0" i="0" dirty="0" err="1">
                <a:solidFill>
                  <a:srgbClr val="000000"/>
                </a:solidFill>
                <a:effectLst/>
                <a:latin typeface="Times New Roman" panose="02020603050405020304" pitchFamily="18" charset="0"/>
                <a:cs typeface="Times New Roman" panose="02020603050405020304" pitchFamily="18" charset="0"/>
              </a:rPr>
              <a:t>striptool</a:t>
            </a:r>
            <a:r>
              <a:rPr lang="en-US" sz="1500" b="0" i="0" dirty="0">
                <a:solidFill>
                  <a:srgbClr val="000000"/>
                </a:solidFill>
                <a:effectLst/>
                <a:latin typeface="Times New Roman" panose="02020603050405020304" pitchFamily="18" charset="0"/>
                <a:cs typeface="Times New Roman" panose="02020603050405020304" pitchFamily="18" charset="0"/>
              </a:rPr>
              <a:t> - SEBT1:FCF1)</a:t>
            </a:r>
          </a:p>
          <a:p>
            <a:pPr algn="l"/>
            <a:r>
              <a:rPr lang="en-US" sz="1500" b="0" i="0" dirty="0">
                <a:solidFill>
                  <a:srgbClr val="000000"/>
                </a:solidFill>
                <a:effectLst/>
                <a:latin typeface="Times New Roman" panose="02020603050405020304" pitchFamily="18" charset="0"/>
                <a:cs typeface="Times New Roman" panose="02020603050405020304" pitchFamily="18" charset="0"/>
              </a:rPr>
              <a:t>    - if this blue line disappears, wait for a minute and if it doesn't come back phone ops (7500) and check we still have beam: If the beam is off, stop the run and make an </a:t>
            </a:r>
            <a:r>
              <a:rPr lang="en-US" sz="1500" b="0" i="0" dirty="0" err="1">
                <a:solidFill>
                  <a:srgbClr val="000000"/>
                </a:solidFill>
                <a:effectLst/>
                <a:latin typeface="Times New Roman" panose="02020603050405020304" pitchFamily="18" charset="0"/>
                <a:cs typeface="Times New Roman" panose="02020603050405020304" pitchFamily="18" charset="0"/>
              </a:rPr>
              <a:t>ELog</a:t>
            </a:r>
            <a:r>
              <a:rPr lang="en-US" sz="1500" b="0" i="0" dirty="0">
                <a:solidFill>
                  <a:srgbClr val="000000"/>
                </a:solidFill>
                <a:effectLst/>
                <a:latin typeface="Times New Roman" panose="02020603050405020304" pitchFamily="18" charset="0"/>
                <a:cs typeface="Times New Roman" panose="02020603050405020304" pitchFamily="18" charset="0"/>
              </a:rPr>
              <a:t> entry. Start it again once beam is back. </a:t>
            </a:r>
          </a:p>
          <a:p>
            <a:pPr algn="l"/>
            <a:r>
              <a:rPr lang="en-US" sz="1500" b="0" i="0" dirty="0">
                <a:solidFill>
                  <a:srgbClr val="000000"/>
                </a:solidFill>
                <a:effectLst/>
                <a:latin typeface="Times New Roman" panose="02020603050405020304" pitchFamily="18" charset="0"/>
                <a:cs typeface="Times New Roman" panose="02020603050405020304" pitchFamily="18" charset="0"/>
              </a:rPr>
              <a:t>2. Start &amp; stop runs once per hour (ensure the "write data" box is ticked)</a:t>
            </a:r>
            <a:br>
              <a:rPr lang="en-US" sz="1500" b="0" i="0" dirty="0">
                <a:solidFill>
                  <a:srgbClr val="000000"/>
                </a:solidFill>
                <a:effectLst/>
                <a:latin typeface="Times New Roman" panose="02020603050405020304" pitchFamily="18" charset="0"/>
                <a:cs typeface="Times New Roman" panose="02020603050405020304" pitchFamily="18" charset="0"/>
              </a:rPr>
            </a:br>
            <a:endParaRPr lang="en-US" sz="1500" b="0" i="0" dirty="0">
              <a:solidFill>
                <a:srgbClr val="000000"/>
              </a:solidFill>
              <a:effectLst/>
              <a:latin typeface="Times New Roman" panose="02020603050405020304" pitchFamily="18" charset="0"/>
              <a:cs typeface="Times New Roman" panose="02020603050405020304" pitchFamily="18" charset="0"/>
            </a:endParaRPr>
          </a:p>
          <a:p>
            <a:pPr algn="l"/>
            <a:r>
              <a:rPr lang="en-US" sz="1500" b="0" i="0" dirty="0">
                <a:solidFill>
                  <a:srgbClr val="000000"/>
                </a:solidFill>
                <a:effectLst/>
                <a:latin typeface="Times New Roman" panose="02020603050405020304" pitchFamily="18" charset="0"/>
                <a:cs typeface="Times New Roman" panose="02020603050405020304" pitchFamily="18" charset="0"/>
              </a:rPr>
              <a:t>        a) Try to record the start &amp; stop times</a:t>
            </a:r>
          </a:p>
          <a:p>
            <a:pPr algn="l"/>
            <a:r>
              <a:rPr lang="en-US" sz="1500" b="0" i="0" dirty="0">
                <a:solidFill>
                  <a:srgbClr val="000000"/>
                </a:solidFill>
                <a:effectLst/>
                <a:latin typeface="Times New Roman" panose="02020603050405020304" pitchFamily="18" charset="0"/>
                <a:cs typeface="Times New Roman" panose="02020603050405020304" pitchFamily="18" charset="0"/>
              </a:rPr>
              <a:t>3. Monitor the HITPATTERN online spectrum, making sure we don't lose peaks at channels: 39, 47, 48, 54</a:t>
            </a:r>
          </a:p>
          <a:p>
            <a:pPr algn="l"/>
            <a:r>
              <a:rPr lang="en-US" sz="1500" b="0" i="0" dirty="0">
                <a:solidFill>
                  <a:srgbClr val="000000"/>
                </a:solidFill>
                <a:effectLst/>
                <a:latin typeface="Times New Roman" panose="02020603050405020304" pitchFamily="18" charset="0"/>
                <a:cs typeface="Times New Roman" panose="02020603050405020304" pitchFamily="18" charset="0"/>
              </a:rPr>
              <a:t>4. Once run is finished and the next one has been started, sort the data from the last run:</a:t>
            </a:r>
            <a:br>
              <a:rPr lang="en-US" sz="1500" b="0" i="0" dirty="0">
                <a:solidFill>
                  <a:srgbClr val="000000"/>
                </a:solidFill>
                <a:effectLst/>
                <a:latin typeface="Times New Roman" panose="02020603050405020304" pitchFamily="18" charset="0"/>
                <a:cs typeface="Times New Roman" panose="02020603050405020304" pitchFamily="18" charset="0"/>
              </a:rPr>
            </a:br>
            <a:endParaRPr lang="en-US" sz="1500" b="0" i="0" dirty="0">
              <a:solidFill>
                <a:srgbClr val="000000"/>
              </a:solidFill>
              <a:effectLst/>
              <a:latin typeface="Times New Roman" panose="02020603050405020304" pitchFamily="18" charset="0"/>
              <a:cs typeface="Times New Roman" panose="02020603050405020304" pitchFamily="18" charset="0"/>
            </a:endParaRPr>
          </a:p>
          <a:p>
            <a:pPr algn="l"/>
            <a:r>
              <a:rPr lang="en-US" sz="1500" b="0" i="0" dirty="0">
                <a:solidFill>
                  <a:srgbClr val="000000"/>
                </a:solidFill>
                <a:effectLst/>
                <a:latin typeface="Times New Roman" panose="02020603050405020304" pitchFamily="18" charset="0"/>
                <a:cs typeface="Times New Roman" panose="02020603050405020304" pitchFamily="18" charset="0"/>
              </a:rPr>
              <a:t>    a) working in the "/tig/pterodon_data3/DSL" directory</a:t>
            </a:r>
          </a:p>
          <a:p>
            <a:pPr algn="l"/>
            <a:r>
              <a:rPr lang="en-US" sz="1500" b="0" i="0" dirty="0">
                <a:solidFill>
                  <a:srgbClr val="000000"/>
                </a:solidFill>
                <a:effectLst/>
                <a:latin typeface="Times New Roman" panose="02020603050405020304" pitchFamily="18" charset="0"/>
                <a:cs typeface="Times New Roman" panose="02020603050405020304" pitchFamily="18" charset="0"/>
              </a:rPr>
              <a:t>    b) run "./MakeAnalysis.sh &lt;run number&gt;"</a:t>
            </a:r>
          </a:p>
          <a:p>
            <a:pPr algn="l"/>
            <a:r>
              <a:rPr lang="en-US" sz="1500" b="0" i="0" dirty="0">
                <a:solidFill>
                  <a:srgbClr val="000000"/>
                </a:solidFill>
                <a:effectLst/>
                <a:latin typeface="Times New Roman" panose="02020603050405020304" pitchFamily="18" charset="0"/>
                <a:cs typeface="Times New Roman" panose="02020603050405020304" pitchFamily="18" charset="0"/>
              </a:rPr>
              <a:t>    c) run "./MakeHistograms.sh &lt;run number&gt;"</a:t>
            </a:r>
          </a:p>
          <a:p>
            <a:pPr algn="l"/>
            <a:r>
              <a:rPr lang="en-US" sz="1500" b="0" i="0" dirty="0">
                <a:solidFill>
                  <a:srgbClr val="000000"/>
                </a:solidFill>
                <a:effectLst/>
                <a:latin typeface="Times New Roman" panose="02020603050405020304" pitchFamily="18" charset="0"/>
                <a:cs typeface="Times New Roman" panose="02020603050405020304" pitchFamily="18" charset="0"/>
              </a:rPr>
              <a:t>    d) run "./SumRunHist.sh &lt;run number&gt;"</a:t>
            </a:r>
          </a:p>
          <a:p>
            <a:pPr algn="l"/>
            <a:r>
              <a:rPr lang="en-US" sz="1500" b="0" i="0" dirty="0">
                <a:solidFill>
                  <a:srgbClr val="000000"/>
                </a:solidFill>
                <a:effectLst/>
                <a:latin typeface="Times New Roman" panose="02020603050405020304" pitchFamily="18" charset="0"/>
                <a:cs typeface="Times New Roman" panose="02020603050405020304" pitchFamily="18" charset="0"/>
              </a:rPr>
              <a:t>5. Now run "root Histograms/Sum_&lt;run number&gt;.root"</a:t>
            </a:r>
          </a:p>
          <a:p>
            <a:pPr algn="l"/>
            <a:r>
              <a:rPr lang="en-US" sz="1500" b="0" i="0" dirty="0">
                <a:solidFill>
                  <a:srgbClr val="000000"/>
                </a:solidFill>
                <a:effectLst/>
                <a:latin typeface="Times New Roman" panose="02020603050405020304" pitchFamily="18" charset="0"/>
                <a:cs typeface="Times New Roman" panose="02020603050405020304" pitchFamily="18" charset="0"/>
              </a:rPr>
              <a:t>    a) run "New </a:t>
            </a:r>
            <a:r>
              <a:rPr lang="en-US" sz="1500" b="0" i="0" dirty="0" err="1">
                <a:solidFill>
                  <a:srgbClr val="000000"/>
                </a:solidFill>
                <a:effectLst/>
                <a:latin typeface="Times New Roman" panose="02020603050405020304" pitchFamily="18" charset="0"/>
                <a:cs typeface="Times New Roman" panose="02020603050405020304" pitchFamily="18" charset="0"/>
              </a:rPr>
              <a:t>TBrowser</a:t>
            </a:r>
            <a:r>
              <a:rPr lang="en-US" sz="1500" b="0" i="0" dirty="0">
                <a:solidFill>
                  <a:srgbClr val="000000"/>
                </a:solidFill>
                <a:effectLst/>
                <a:latin typeface="Times New Roman" panose="02020603050405020304" pitchFamily="18" charset="0"/>
                <a:cs typeface="Times New Roman" panose="02020603050405020304" pitchFamily="18" charset="0"/>
              </a:rPr>
              <a:t> o"</a:t>
            </a:r>
          </a:p>
          <a:p>
            <a:pPr algn="l"/>
            <a:r>
              <a:rPr lang="en-US" sz="1500" b="0" i="0" dirty="0">
                <a:solidFill>
                  <a:srgbClr val="000000"/>
                </a:solidFill>
                <a:effectLst/>
                <a:latin typeface="Times New Roman" panose="02020603050405020304" pitchFamily="18" charset="0"/>
                <a:cs typeface="Times New Roman" panose="02020603050405020304" pitchFamily="18" charset="0"/>
              </a:rPr>
              <a:t>    b) look at histogram "Silicon-DSSD vs. E detector central </a:t>
            </a:r>
            <a:r>
              <a:rPr lang="en-US" sz="1500" b="0" i="0" dirty="0" err="1">
                <a:solidFill>
                  <a:srgbClr val="000000"/>
                </a:solidFill>
                <a:effectLst/>
                <a:latin typeface="Times New Roman" panose="02020603050405020304" pitchFamily="18" charset="0"/>
                <a:cs typeface="Times New Roman" panose="02020603050405020304" pitchFamily="18" charset="0"/>
              </a:rPr>
              <a:t>pixl</a:t>
            </a:r>
            <a:r>
              <a:rPr lang="en-US" sz="1500" b="0" i="0" dirty="0">
                <a:solidFill>
                  <a:srgbClr val="000000"/>
                </a:solidFill>
                <a:effectLst/>
                <a:latin typeface="Times New Roman" panose="02020603050405020304" pitchFamily="18" charset="0"/>
                <a:cs typeface="Times New Roman" panose="02020603050405020304" pitchFamily="18" charset="0"/>
              </a:rPr>
              <a:t>" and note down the total counts from the Entries number</a:t>
            </a:r>
          </a:p>
          <a:p>
            <a:pPr algn="l"/>
            <a:r>
              <a:rPr lang="en-US" sz="1500" b="0" i="0" dirty="0">
                <a:solidFill>
                  <a:srgbClr val="000000"/>
                </a:solidFill>
                <a:effectLst/>
                <a:latin typeface="Times New Roman" panose="02020603050405020304" pitchFamily="18" charset="0"/>
                <a:cs typeface="Times New Roman" panose="02020603050405020304" pitchFamily="18" charset="0"/>
              </a:rPr>
              <a:t>    c) now look at histogram "Silicon-DSSD vs. E detector gated on 3He" and note down the counts of 3He</a:t>
            </a:r>
          </a:p>
          <a:p>
            <a:pPr algn="l"/>
            <a:r>
              <a:rPr lang="en-US" sz="1500" b="0" i="0" dirty="0">
                <a:solidFill>
                  <a:srgbClr val="000000"/>
                </a:solidFill>
                <a:effectLst/>
                <a:latin typeface="Times New Roman" panose="02020603050405020304" pitchFamily="18" charset="0"/>
                <a:cs typeface="Times New Roman" panose="02020603050405020304" pitchFamily="18" charset="0"/>
              </a:rPr>
              <a:t>    d) get the ratio of these two numbers</a:t>
            </a:r>
          </a:p>
          <a:p>
            <a:pPr algn="l"/>
            <a:r>
              <a:rPr lang="en-US" sz="1500" b="0" i="0" dirty="0">
                <a:solidFill>
                  <a:srgbClr val="000000"/>
                </a:solidFill>
                <a:effectLst/>
                <a:latin typeface="Times New Roman" panose="02020603050405020304" pitchFamily="18" charset="0"/>
                <a:cs typeface="Times New Roman" panose="02020603050405020304" pitchFamily="18" charset="0"/>
              </a:rPr>
              <a:t>6. Make an </a:t>
            </a:r>
            <a:r>
              <a:rPr lang="en-US" sz="1500" b="0" i="0" dirty="0" err="1">
                <a:solidFill>
                  <a:srgbClr val="000000"/>
                </a:solidFill>
                <a:effectLst/>
                <a:latin typeface="Times New Roman" panose="02020603050405020304" pitchFamily="18" charset="0"/>
                <a:cs typeface="Times New Roman" panose="02020603050405020304" pitchFamily="18" charset="0"/>
              </a:rPr>
              <a:t>Elog</a:t>
            </a:r>
            <a:r>
              <a:rPr lang="en-US" sz="1500" b="0" i="0" dirty="0">
                <a:solidFill>
                  <a:srgbClr val="000000"/>
                </a:solidFill>
                <a:effectLst/>
                <a:latin typeface="Times New Roman" panose="02020603050405020304" pitchFamily="18" charset="0"/>
                <a:cs typeface="Times New Roman" panose="02020603050405020304" pitchFamily="18" charset="0"/>
              </a:rPr>
              <a:t> entry with all this information (template on previous runs i.e. Run 254)</a:t>
            </a:r>
          </a:p>
          <a:p>
            <a:pPr algn="l"/>
            <a:r>
              <a:rPr lang="en-US" sz="1500" b="0" i="0" dirty="0">
                <a:solidFill>
                  <a:srgbClr val="000000"/>
                </a:solidFill>
                <a:effectLst/>
                <a:latin typeface="Times New Roman" panose="02020603050405020304" pitchFamily="18" charset="0"/>
                <a:cs typeface="Times New Roman" panose="02020603050405020304" pitchFamily="18" charset="0"/>
              </a:rPr>
              <a:t>7. Update the Run Log spreadsheet </a:t>
            </a:r>
          </a:p>
          <a:p>
            <a:pPr algn="l"/>
            <a:r>
              <a:rPr lang="en-US" sz="1500" b="0" i="0" dirty="0">
                <a:solidFill>
                  <a:srgbClr val="000000"/>
                </a:solidFill>
                <a:effectLst/>
                <a:latin typeface="Times New Roman" panose="02020603050405020304" pitchFamily="18" charset="0"/>
                <a:cs typeface="Times New Roman" panose="02020603050405020304" pitchFamily="18" charset="0"/>
              </a:rPr>
              <a:t>8. Periodically check the Griffin ADCs and check the channels are all still alive</a:t>
            </a:r>
          </a:p>
          <a:p>
            <a:pPr algn="l"/>
            <a:r>
              <a:rPr lang="en-US" sz="1500" b="0" i="0" dirty="0">
                <a:solidFill>
                  <a:srgbClr val="000000"/>
                </a:solidFill>
                <a:effectLst/>
                <a:latin typeface="Times New Roman" panose="02020603050405020304" pitchFamily="18" charset="0"/>
                <a:cs typeface="Times New Roman" panose="02020603050405020304" pitchFamily="18" charset="0"/>
              </a:rPr>
              <a:t> </a:t>
            </a:r>
          </a:p>
          <a:p>
            <a:pPr algn="l"/>
            <a:r>
              <a:rPr lang="en-US" sz="1500" b="0" i="0" dirty="0">
                <a:solidFill>
                  <a:srgbClr val="000000"/>
                </a:solidFill>
                <a:effectLst/>
                <a:latin typeface="Times New Roman" panose="02020603050405020304" pitchFamily="18" charset="0"/>
                <a:cs typeface="Times New Roman" panose="02020603050405020304" pitchFamily="18" charset="0"/>
              </a:rPr>
              <a:t> </a:t>
            </a:r>
          </a:p>
          <a:p>
            <a:pPr algn="l"/>
            <a:r>
              <a:rPr lang="en-US" sz="1500" b="0" i="0" dirty="0">
                <a:solidFill>
                  <a:srgbClr val="000000"/>
                </a:solidFill>
                <a:effectLst/>
                <a:latin typeface="Times New Roman" panose="02020603050405020304" pitchFamily="18" charset="0"/>
                <a:cs typeface="Times New Roman" panose="02020603050405020304" pitchFamily="18" charset="0"/>
              </a:rPr>
              <a:t>Panic Instructions:</a:t>
            </a:r>
          </a:p>
          <a:p>
            <a:pPr algn="l"/>
            <a:r>
              <a:rPr lang="en-US" sz="1500" b="0" i="0" dirty="0">
                <a:solidFill>
                  <a:srgbClr val="000000"/>
                </a:solidFill>
                <a:effectLst/>
                <a:latin typeface="Times New Roman" panose="02020603050405020304" pitchFamily="18" charset="0"/>
                <a:cs typeface="Times New Roman" panose="02020603050405020304" pitchFamily="18" charset="0"/>
              </a:rPr>
              <a:t>- Don't panic!</a:t>
            </a:r>
          </a:p>
          <a:p>
            <a:pPr algn="l"/>
            <a:r>
              <a:rPr lang="en-US" sz="1500" b="0" i="0" dirty="0">
                <a:solidFill>
                  <a:srgbClr val="000000"/>
                </a:solidFill>
                <a:effectLst/>
                <a:latin typeface="Times New Roman" panose="02020603050405020304" pitchFamily="18" charset="0"/>
                <a:cs typeface="Times New Roman" panose="02020603050405020304" pitchFamily="18" charset="0"/>
              </a:rPr>
              <a:t>- If the computer screen locks - look to your right for the password (top of the page).</a:t>
            </a:r>
          </a:p>
          <a:p>
            <a:pPr algn="l"/>
            <a:r>
              <a:rPr lang="en-US" sz="1500" b="0" i="0" dirty="0">
                <a:solidFill>
                  <a:srgbClr val="000000"/>
                </a:solidFill>
                <a:effectLst/>
                <a:latin typeface="Times New Roman" panose="02020603050405020304" pitchFamily="18" charset="0"/>
                <a:cs typeface="Times New Roman" panose="02020603050405020304" pitchFamily="18" charset="0"/>
              </a:rPr>
              <a:t>- If one of the strips on the DSSD drops out, try starting a new run. You can also try disabling and then re-enabling the channel if you know how. Call Victoria or Jonathan if this doesn't resolve the issue.</a:t>
            </a:r>
          </a:p>
          <a:p>
            <a:pPr algn="l"/>
            <a:r>
              <a:rPr lang="en-US" sz="1500" b="0" i="0" dirty="0">
                <a:solidFill>
                  <a:srgbClr val="000000"/>
                </a:solidFill>
                <a:effectLst/>
                <a:latin typeface="Times New Roman" panose="02020603050405020304" pitchFamily="18" charset="0"/>
                <a:cs typeface="Times New Roman" panose="02020603050405020304" pitchFamily="18" charset="0"/>
              </a:rPr>
              <a:t>- If the DAQ crashes, phone either Jonathan or Victoria (phone numbers on shift log)</a:t>
            </a:r>
          </a:p>
        </p:txBody>
      </p:sp>
    </p:spTree>
    <p:extLst>
      <p:ext uri="{BB962C8B-B14F-4D97-AF65-F5344CB8AC3E}">
        <p14:creationId xmlns:p14="http://schemas.microsoft.com/office/powerpoint/2010/main" val="357150187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7EF4F8-61FD-4F41-A6D0-760069025C5F}"/>
              </a:ext>
            </a:extLst>
          </p:cNvPr>
          <p:cNvSpPr txBox="1"/>
          <p:nvPr/>
        </p:nvSpPr>
        <p:spPr>
          <a:xfrm>
            <a:off x="0" y="0"/>
            <a:ext cx="9144000" cy="646331"/>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cs typeface="Times New Roman" panose="02020603050405020304" pitchFamily="18" charset="0"/>
              </a:rPr>
              <a:t>The fill on one of the germanium detectors wasn't working, so we will only use one germanium detector (at 0˚) during the experiment.</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838009A-3A95-48B7-987F-0A2A3DBF62B2}"/>
              </a:ext>
            </a:extLst>
          </p:cNvPr>
          <p:cNvPicPr>
            <a:picLocks noChangeAspect="1"/>
          </p:cNvPicPr>
          <p:nvPr/>
        </p:nvPicPr>
        <p:blipFill>
          <a:blip r:embed="rId2"/>
          <a:stretch>
            <a:fillRect/>
          </a:stretch>
        </p:blipFill>
        <p:spPr>
          <a:xfrm>
            <a:off x="0" y="712598"/>
            <a:ext cx="5991367" cy="1368831"/>
          </a:xfrm>
          <a:prstGeom prst="rect">
            <a:avLst/>
          </a:prstGeom>
        </p:spPr>
      </p:pic>
      <p:sp>
        <p:nvSpPr>
          <p:cNvPr id="11" name="TextBox 10">
            <a:extLst>
              <a:ext uri="{FF2B5EF4-FFF2-40B4-BE49-F238E27FC236}">
                <a16:creationId xmlns:a16="http://schemas.microsoft.com/office/drawing/2014/main" id="{E8A90499-8A36-489B-91CB-A7A616F1FF84}"/>
              </a:ext>
            </a:extLst>
          </p:cNvPr>
          <p:cNvSpPr txBox="1"/>
          <p:nvPr/>
        </p:nvSpPr>
        <p:spPr>
          <a:xfrm>
            <a:off x="0" y="2147696"/>
            <a:ext cx="9144000" cy="646331"/>
          </a:xfrm>
          <a:prstGeom prst="rect">
            <a:avLst/>
          </a:prstGeom>
          <a:noFill/>
        </p:spPr>
        <p:txBody>
          <a:bodyPr wrap="square">
            <a:spAutoFit/>
          </a:bodyPr>
          <a:lstStyle/>
          <a:p>
            <a:r>
              <a:rPr lang="en-US" i="0" dirty="0">
                <a:solidFill>
                  <a:srgbClr val="000000"/>
                </a:solidFill>
                <a:effectLst/>
                <a:latin typeface="Times New Roman" panose="02020603050405020304" pitchFamily="18" charset="0"/>
                <a:cs typeface="Times New Roman" panose="02020603050405020304" pitchFamily="18" charset="0"/>
              </a:rPr>
              <a:t>Source R-01206 (combined source R01206-1 + R01206-2) of 56Co with activity of 45.7 </a:t>
            </a:r>
            <a:r>
              <a:rPr lang="en-US" i="0" dirty="0" err="1">
                <a:solidFill>
                  <a:srgbClr val="000000"/>
                </a:solidFill>
                <a:effectLst/>
                <a:latin typeface="Times New Roman" panose="02020603050405020304" pitchFamily="18" charset="0"/>
                <a:cs typeface="Times New Roman" panose="02020603050405020304" pitchFamily="18" charset="0"/>
              </a:rPr>
              <a:t>kBq</a:t>
            </a:r>
            <a:r>
              <a:rPr lang="en-US" i="0" dirty="0">
                <a:solidFill>
                  <a:srgbClr val="000000"/>
                </a:solidFill>
                <a:effectLst/>
                <a:latin typeface="Times New Roman" panose="02020603050405020304" pitchFamily="18" charset="0"/>
                <a:cs typeface="Times New Roman" panose="02020603050405020304" pitchFamily="18" charset="0"/>
              </a:rPr>
              <a:t> at 28-Nov-22.</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9A3FC6A-78F0-45BE-AD6A-6F948CEE54A0}"/>
              </a:ext>
            </a:extLst>
          </p:cNvPr>
          <p:cNvSpPr txBox="1"/>
          <p:nvPr/>
        </p:nvSpPr>
        <p:spPr>
          <a:xfrm>
            <a:off x="0" y="3105834"/>
            <a:ext cx="9144000" cy="1200329"/>
          </a:xfrm>
          <a:prstGeom prst="rect">
            <a:avLst/>
          </a:prstGeom>
          <a:noFill/>
        </p:spPr>
        <p:txBody>
          <a:bodyPr wrap="square" rtlCol="0">
            <a:spAutoFit/>
          </a:bodyPr>
          <a:lstStyle/>
          <a:p>
            <a:r>
              <a:rPr lang="en-US" altLang="zh-CN" dirty="0">
                <a:solidFill>
                  <a:srgbClr val="FF0000"/>
                </a:solidFill>
              </a:rPr>
              <a:t>A lot of the photos uploaded to the </a:t>
            </a:r>
            <a:r>
              <a:rPr lang="en-US" altLang="zh-CN" dirty="0" err="1">
                <a:solidFill>
                  <a:srgbClr val="FF0000"/>
                </a:solidFill>
              </a:rPr>
              <a:t>Elog</a:t>
            </a:r>
            <a:r>
              <a:rPr lang="en-US" altLang="zh-CN" dirty="0">
                <a:solidFill>
                  <a:srgbClr val="FF0000"/>
                </a:solidFill>
              </a:rPr>
              <a:t> are low resolution (432×324). Could you please share the original photos? Google Drive? </a:t>
            </a:r>
            <a:r>
              <a:rPr lang="en-US" altLang="zh-CN" dirty="0"/>
              <a:t>Done.</a:t>
            </a:r>
          </a:p>
          <a:p>
            <a:endParaRPr lang="en-US" altLang="zh-CN" dirty="0"/>
          </a:p>
          <a:p>
            <a:r>
              <a:rPr lang="en-US" altLang="zh-CN" dirty="0"/>
              <a:t>Did we record traces?</a:t>
            </a:r>
          </a:p>
        </p:txBody>
      </p:sp>
    </p:spTree>
    <p:extLst>
      <p:ext uri="{BB962C8B-B14F-4D97-AF65-F5344CB8AC3E}">
        <p14:creationId xmlns:p14="http://schemas.microsoft.com/office/powerpoint/2010/main" val="54084449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18A34-6E3E-44CC-9407-F7D579444DD7}"/>
              </a:ext>
            </a:extLst>
          </p:cNvPr>
          <p:cNvPicPr>
            <a:picLocks noChangeAspect="1"/>
          </p:cNvPicPr>
          <p:nvPr/>
        </p:nvPicPr>
        <p:blipFill>
          <a:blip r:embed="rId2"/>
          <a:stretch>
            <a:fillRect/>
          </a:stretch>
        </p:blipFill>
        <p:spPr>
          <a:xfrm>
            <a:off x="0" y="1577502"/>
            <a:ext cx="9144000" cy="3702996"/>
          </a:xfrm>
          <a:prstGeom prst="rect">
            <a:avLst/>
          </a:prstGeom>
        </p:spPr>
      </p:pic>
    </p:spTree>
    <p:extLst>
      <p:ext uri="{BB962C8B-B14F-4D97-AF65-F5344CB8AC3E}">
        <p14:creationId xmlns:p14="http://schemas.microsoft.com/office/powerpoint/2010/main" val="350312686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2D60D7-CD97-4C54-B521-86BEEED88A96}"/>
              </a:ext>
            </a:extLst>
          </p:cNvPr>
          <p:cNvSpPr txBox="1"/>
          <p:nvPr/>
        </p:nvSpPr>
        <p:spPr>
          <a:xfrm>
            <a:off x="0" y="0"/>
            <a:ext cx="9144000" cy="4247317"/>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Anyone wishing to submit a Proposal or Letter of Intent must contact Allayne McGowan via </a:t>
            </a:r>
            <a:r>
              <a:rPr lang="en-US" sz="1800" u="sng" dirty="0">
                <a:solidFill>
                  <a:srgbClr val="0563C1"/>
                </a:solidFill>
                <a:effectLst/>
                <a:latin typeface="Calibri" panose="020F0502020204030204" pitchFamily="34" charset="0"/>
                <a:ea typeface="等线" panose="02010600030101010101" pitchFamily="2" charset="-122"/>
                <a:cs typeface="Times New Roman" panose="02020603050405020304" pitchFamily="18" charset="0"/>
                <a:hlinkClick r:id="rId2"/>
              </a:rPr>
              <a:t>sciencediv@triumf.ca</a:t>
            </a:r>
            <a:r>
              <a:rPr lang="en-US" sz="1800" dirty="0">
                <a:effectLst/>
                <a:latin typeface="Calibri" panose="020F0502020204030204" pitchFamily="34" charset="0"/>
                <a:ea typeface="等线" panose="02010600030101010101" pitchFamily="2" charset="-122"/>
                <a:cs typeface="Times New Roman" panose="02020603050405020304" pitchFamily="18" charset="0"/>
              </a:rPr>
              <a:t> by Tuesday, June 13th to request an experiment number. Once an experiment number has been assigned, submissions should be made through the Science Applications Portal, accessible via </a:t>
            </a:r>
            <a:r>
              <a:rPr lang="en-US" sz="1800" u="sng" dirty="0">
                <a:solidFill>
                  <a:srgbClr val="0563C1"/>
                </a:solidFill>
                <a:effectLst/>
                <a:latin typeface="Calibri" panose="020F0502020204030204" pitchFamily="34" charset="0"/>
                <a:ea typeface="等线" panose="02010600030101010101" pitchFamily="2" charset="-122"/>
                <a:cs typeface="Times New Roman" panose="02020603050405020304" pitchFamily="18" charset="0"/>
                <a:hlinkClick r:id="rId3"/>
              </a:rPr>
              <a:t>https://mis.triumf.ca/science/index.jsf</a:t>
            </a:r>
            <a:r>
              <a:rPr lang="en-US" sz="1800" dirty="0">
                <a:effectLst/>
                <a:latin typeface="Calibri" panose="020F0502020204030204" pitchFamily="34" charset="0"/>
                <a:ea typeface="等线" panose="02010600030101010101" pitchFamily="2" charset="-122"/>
                <a:cs typeface="Times New Roman" panose="02020603050405020304" pitchFamily="18" charset="0"/>
              </a:rPr>
              <a:t> . The deadline for submission of Progress Reports, Letters of Intent, &amp; Proposals is Friday, </a:t>
            </a:r>
            <a:r>
              <a:rPr lang="en-US" sz="1800" b="1" dirty="0">
                <a:effectLst/>
                <a:latin typeface="Calibri" panose="020F0502020204030204" pitchFamily="34" charset="0"/>
                <a:ea typeface="等线" panose="02010600030101010101" pitchFamily="2" charset="-122"/>
                <a:cs typeface="Times New Roman" panose="02020603050405020304" pitchFamily="18" charset="0"/>
              </a:rPr>
              <a:t>June 16th </a:t>
            </a:r>
            <a:r>
              <a:rPr lang="en-US" sz="1800" dirty="0">
                <a:effectLst/>
                <a:latin typeface="Calibri" panose="020F0502020204030204" pitchFamily="34" charset="0"/>
                <a:ea typeface="等线" panose="02010600030101010101" pitchFamily="2" charset="-122"/>
                <a:cs typeface="Times New Roman" panose="02020603050405020304" pitchFamily="18" charset="0"/>
              </a:rPr>
              <a:t>at 23:59 PDT. </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Please address any questions you may have about this process to me.</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Regards,</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Dr. Barry Davids</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Acting Head,</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Nuclear Physics Department</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TRIUMF</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604-222-7396</a:t>
            </a:r>
          </a:p>
        </p:txBody>
      </p:sp>
    </p:spTree>
    <p:extLst>
      <p:ext uri="{BB962C8B-B14F-4D97-AF65-F5344CB8AC3E}">
        <p14:creationId xmlns:p14="http://schemas.microsoft.com/office/powerpoint/2010/main" val="148129471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CD016-62FF-4B49-A5DB-0A1BA2ADA5F4}"/>
              </a:ext>
            </a:extLst>
          </p:cNvPr>
          <p:cNvPicPr>
            <a:picLocks noChangeAspect="1"/>
          </p:cNvPicPr>
          <p:nvPr/>
        </p:nvPicPr>
        <p:blipFill>
          <a:blip r:embed="rId2"/>
          <a:stretch>
            <a:fillRect/>
          </a:stretch>
        </p:blipFill>
        <p:spPr>
          <a:xfrm>
            <a:off x="0" y="802532"/>
            <a:ext cx="9144000" cy="5252936"/>
          </a:xfrm>
          <a:prstGeom prst="rect">
            <a:avLst/>
          </a:prstGeom>
        </p:spPr>
      </p:pic>
    </p:spTree>
    <p:extLst>
      <p:ext uri="{BB962C8B-B14F-4D97-AF65-F5344CB8AC3E}">
        <p14:creationId xmlns:p14="http://schemas.microsoft.com/office/powerpoint/2010/main" val="423329260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CA886-9761-45AC-967D-63D4B3BFDEBA}"/>
              </a:ext>
            </a:extLst>
          </p:cNvPr>
          <p:cNvPicPr>
            <a:picLocks noChangeAspect="1"/>
          </p:cNvPicPr>
          <p:nvPr/>
        </p:nvPicPr>
        <p:blipFill>
          <a:blip r:embed="rId2"/>
          <a:stretch>
            <a:fillRect/>
          </a:stretch>
        </p:blipFill>
        <p:spPr>
          <a:xfrm>
            <a:off x="-1" y="245781"/>
            <a:ext cx="5520692" cy="3200400"/>
          </a:xfrm>
          <a:prstGeom prst="rect">
            <a:avLst/>
          </a:prstGeom>
        </p:spPr>
      </p:pic>
      <p:pic>
        <p:nvPicPr>
          <p:cNvPr id="5" name="Picture 4">
            <a:extLst>
              <a:ext uri="{FF2B5EF4-FFF2-40B4-BE49-F238E27FC236}">
                <a16:creationId xmlns:a16="http://schemas.microsoft.com/office/drawing/2014/main" id="{CD2E5237-5C22-47C3-94D2-9308BA6D50D0}"/>
              </a:ext>
            </a:extLst>
          </p:cNvPr>
          <p:cNvPicPr>
            <a:picLocks noChangeAspect="1"/>
          </p:cNvPicPr>
          <p:nvPr/>
        </p:nvPicPr>
        <p:blipFill>
          <a:blip r:embed="rId3"/>
          <a:stretch>
            <a:fillRect/>
          </a:stretch>
        </p:blipFill>
        <p:spPr>
          <a:xfrm>
            <a:off x="4124325" y="0"/>
            <a:ext cx="5019675" cy="3762375"/>
          </a:xfrm>
          <a:prstGeom prst="rect">
            <a:avLst/>
          </a:prstGeom>
        </p:spPr>
      </p:pic>
      <p:sp>
        <p:nvSpPr>
          <p:cNvPr id="6" name="TextBox 5">
            <a:extLst>
              <a:ext uri="{FF2B5EF4-FFF2-40B4-BE49-F238E27FC236}">
                <a16:creationId xmlns:a16="http://schemas.microsoft.com/office/drawing/2014/main" id="{BC9222D5-C082-42AC-BC42-E9E3C9ED18C6}"/>
              </a:ext>
            </a:extLst>
          </p:cNvPr>
          <p:cNvSpPr txBox="1"/>
          <p:nvPr/>
        </p:nvSpPr>
        <p:spPr>
          <a:xfrm>
            <a:off x="377952" y="1780032"/>
            <a:ext cx="760144" cy="369332"/>
          </a:xfrm>
          <a:prstGeom prst="rect">
            <a:avLst/>
          </a:prstGeom>
          <a:noFill/>
        </p:spPr>
        <p:txBody>
          <a:bodyPr wrap="none" rtlCol="0">
            <a:spAutoFit/>
          </a:bodyPr>
          <a:lstStyle/>
          <a:p>
            <a:r>
              <a:rPr lang="en-US" altLang="zh-CN" dirty="0">
                <a:solidFill>
                  <a:srgbClr val="FF0000"/>
                </a:solidFill>
              </a:rPr>
              <a:t>Al     </a:t>
            </a:r>
            <a:r>
              <a:rPr lang="en-US" altLang="zh-CN" dirty="0">
                <a:solidFill>
                  <a:srgbClr val="FFFF00"/>
                </a:solidFill>
              </a:rPr>
              <a:t>B</a:t>
            </a:r>
            <a:endParaRPr lang="en-US" dirty="0">
              <a:solidFill>
                <a:srgbClr val="FFFF00"/>
              </a:solidFill>
            </a:endParaRPr>
          </a:p>
        </p:txBody>
      </p:sp>
      <p:sp>
        <p:nvSpPr>
          <p:cNvPr id="7" name="TextBox 6">
            <a:extLst>
              <a:ext uri="{FF2B5EF4-FFF2-40B4-BE49-F238E27FC236}">
                <a16:creationId xmlns:a16="http://schemas.microsoft.com/office/drawing/2014/main" id="{0600FD42-DF2D-4A77-8D3C-738C41D70962}"/>
              </a:ext>
            </a:extLst>
          </p:cNvPr>
          <p:cNvSpPr txBox="1"/>
          <p:nvPr/>
        </p:nvSpPr>
        <p:spPr>
          <a:xfrm>
            <a:off x="7824168" y="1881187"/>
            <a:ext cx="806631" cy="369332"/>
          </a:xfrm>
          <a:prstGeom prst="rect">
            <a:avLst/>
          </a:prstGeom>
          <a:noFill/>
        </p:spPr>
        <p:txBody>
          <a:bodyPr wrap="none" rtlCol="0">
            <a:spAutoFit/>
          </a:bodyPr>
          <a:lstStyle/>
          <a:p>
            <a:r>
              <a:rPr lang="en-US" altLang="zh-CN" dirty="0">
                <a:solidFill>
                  <a:srgbClr val="FF0000"/>
                </a:solidFill>
              </a:rPr>
              <a:t>P      Al</a:t>
            </a:r>
            <a:endParaRPr lang="en-US" dirty="0">
              <a:solidFill>
                <a:srgbClr val="FF0000"/>
              </a:solidFill>
            </a:endParaRPr>
          </a:p>
        </p:txBody>
      </p:sp>
      <p:sp>
        <p:nvSpPr>
          <p:cNvPr id="8" name="TextBox 7">
            <a:extLst>
              <a:ext uri="{FF2B5EF4-FFF2-40B4-BE49-F238E27FC236}">
                <a16:creationId xmlns:a16="http://schemas.microsoft.com/office/drawing/2014/main" id="{E6B48731-2BC8-4D9E-AE52-2711A8EDF7A5}"/>
              </a:ext>
            </a:extLst>
          </p:cNvPr>
          <p:cNvSpPr txBox="1"/>
          <p:nvPr/>
        </p:nvSpPr>
        <p:spPr>
          <a:xfrm>
            <a:off x="4124325" y="2250519"/>
            <a:ext cx="343364" cy="369332"/>
          </a:xfrm>
          <a:prstGeom prst="rect">
            <a:avLst/>
          </a:prstGeom>
          <a:noFill/>
        </p:spPr>
        <p:txBody>
          <a:bodyPr wrap="none" rtlCol="0">
            <a:spAutoFit/>
          </a:bodyPr>
          <a:lstStyle/>
          <a:p>
            <a:r>
              <a:rPr lang="en-US" dirty="0">
                <a:solidFill>
                  <a:srgbClr val="00B0F0"/>
                </a:solidFill>
              </a:rPr>
              <a:t>Si</a:t>
            </a:r>
          </a:p>
        </p:txBody>
      </p:sp>
    </p:spTree>
    <p:extLst>
      <p:ext uri="{BB962C8B-B14F-4D97-AF65-F5344CB8AC3E}">
        <p14:creationId xmlns:p14="http://schemas.microsoft.com/office/powerpoint/2010/main" val="538631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499E5-FC4D-4A1A-A5FB-7CAF41E1DA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13" r="19865"/>
          <a:stretch/>
        </p:blipFill>
        <p:spPr>
          <a:xfrm>
            <a:off x="1" y="0"/>
            <a:ext cx="4572000" cy="4428377"/>
          </a:xfrm>
          <a:prstGeom prst="rect">
            <a:avLst/>
          </a:prstGeom>
        </p:spPr>
      </p:pic>
      <p:pic>
        <p:nvPicPr>
          <p:cNvPr id="9" name="Picture 8">
            <a:extLst>
              <a:ext uri="{FF2B5EF4-FFF2-40B4-BE49-F238E27FC236}">
                <a16:creationId xmlns:a16="http://schemas.microsoft.com/office/drawing/2014/main" id="{59B0B7C9-BAA6-4721-9CA9-9182DB7EAE5F}"/>
              </a:ext>
            </a:extLst>
          </p:cNvPr>
          <p:cNvPicPr>
            <a:picLocks noChangeAspect="1"/>
          </p:cNvPicPr>
          <p:nvPr/>
        </p:nvPicPr>
        <p:blipFill>
          <a:blip r:embed="rId3"/>
          <a:stretch>
            <a:fillRect/>
          </a:stretch>
        </p:blipFill>
        <p:spPr>
          <a:xfrm>
            <a:off x="4739528" y="0"/>
            <a:ext cx="4404472" cy="4428377"/>
          </a:xfrm>
          <a:prstGeom prst="rect">
            <a:avLst/>
          </a:prstGeom>
        </p:spPr>
      </p:pic>
    </p:spTree>
    <p:extLst>
      <p:ext uri="{BB962C8B-B14F-4D97-AF65-F5344CB8AC3E}">
        <p14:creationId xmlns:p14="http://schemas.microsoft.com/office/powerpoint/2010/main" val="166197536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F8F51-0463-411A-82F8-955E2092A02E}"/>
              </a:ext>
            </a:extLst>
          </p:cNvPr>
          <p:cNvPicPr>
            <a:picLocks noChangeAspect="1"/>
          </p:cNvPicPr>
          <p:nvPr/>
        </p:nvPicPr>
        <p:blipFill>
          <a:blip r:embed="rId3"/>
          <a:stretch>
            <a:fillRect/>
          </a:stretch>
        </p:blipFill>
        <p:spPr>
          <a:xfrm>
            <a:off x="0" y="0"/>
            <a:ext cx="9144000" cy="6017079"/>
          </a:xfrm>
          <a:prstGeom prst="rect">
            <a:avLst/>
          </a:prstGeom>
        </p:spPr>
      </p:pic>
    </p:spTree>
    <p:extLst>
      <p:ext uri="{BB962C8B-B14F-4D97-AF65-F5344CB8AC3E}">
        <p14:creationId xmlns:p14="http://schemas.microsoft.com/office/powerpoint/2010/main" val="94224948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3A761-629F-45AC-ADD4-5B82761F2E12}"/>
              </a:ext>
            </a:extLst>
          </p:cNvPr>
          <p:cNvPicPr>
            <a:picLocks noChangeAspect="1"/>
          </p:cNvPicPr>
          <p:nvPr/>
        </p:nvPicPr>
        <p:blipFill>
          <a:blip r:embed="rId2"/>
          <a:stretch>
            <a:fillRect/>
          </a:stretch>
        </p:blipFill>
        <p:spPr>
          <a:xfrm>
            <a:off x="0" y="0"/>
            <a:ext cx="7753350" cy="4762500"/>
          </a:xfrm>
          <a:prstGeom prst="rect">
            <a:avLst/>
          </a:prstGeom>
        </p:spPr>
      </p:pic>
      <p:cxnSp>
        <p:nvCxnSpPr>
          <p:cNvPr id="4" name="Straight Arrow Connector 3">
            <a:extLst>
              <a:ext uri="{FF2B5EF4-FFF2-40B4-BE49-F238E27FC236}">
                <a16:creationId xmlns:a16="http://schemas.microsoft.com/office/drawing/2014/main" id="{A4CC71E1-375E-4C9E-BF30-061896057534}"/>
              </a:ext>
            </a:extLst>
          </p:cNvPr>
          <p:cNvCxnSpPr>
            <a:cxnSpLocks/>
          </p:cNvCxnSpPr>
          <p:nvPr/>
        </p:nvCxnSpPr>
        <p:spPr>
          <a:xfrm>
            <a:off x="2150588" y="2731924"/>
            <a:ext cx="1061607" cy="275382"/>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74729E87-0F05-4E76-81EE-B43276A185E2}"/>
              </a:ext>
            </a:extLst>
          </p:cNvPr>
          <p:cNvSpPr txBox="1"/>
          <p:nvPr/>
        </p:nvSpPr>
        <p:spPr>
          <a:xfrm>
            <a:off x="3212195" y="2824665"/>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1</a:t>
            </a:r>
            <a:endParaRPr lang="zh-CN" altLang="en-US" sz="2000" baseline="-25000" dirty="0">
              <a:solidFill>
                <a:srgbClr val="00FF00"/>
              </a:solidFill>
              <a:latin typeface="Cambria" panose="02040503050406030204" pitchFamily="18" charset="0"/>
            </a:endParaRPr>
          </a:p>
        </p:txBody>
      </p:sp>
      <p:cxnSp>
        <p:nvCxnSpPr>
          <p:cNvPr id="6" name="Straight Arrow Connector 5">
            <a:extLst>
              <a:ext uri="{FF2B5EF4-FFF2-40B4-BE49-F238E27FC236}">
                <a16:creationId xmlns:a16="http://schemas.microsoft.com/office/drawing/2014/main" id="{CD88E8C1-216A-404D-864F-ABAB6DCE1BF3}"/>
              </a:ext>
            </a:extLst>
          </p:cNvPr>
          <p:cNvCxnSpPr>
            <a:cxnSpLocks/>
          </p:cNvCxnSpPr>
          <p:nvPr/>
        </p:nvCxnSpPr>
        <p:spPr>
          <a:xfrm flipV="1">
            <a:off x="2353949" y="1225296"/>
            <a:ext cx="654886" cy="371856"/>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3380D5E4-7202-4DE1-828D-2655E1FD2EA8}"/>
              </a:ext>
            </a:extLst>
          </p:cNvPr>
          <p:cNvSpPr txBox="1"/>
          <p:nvPr/>
        </p:nvSpPr>
        <p:spPr>
          <a:xfrm>
            <a:off x="2952788" y="886831"/>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2</a:t>
            </a:r>
            <a:endParaRPr lang="zh-CN" altLang="en-US" sz="2000" baseline="-25000" dirty="0">
              <a:solidFill>
                <a:srgbClr val="00FF00"/>
              </a:solidFill>
              <a:latin typeface="Cambria" panose="02040503050406030204" pitchFamily="18" charset="0"/>
            </a:endParaRPr>
          </a:p>
        </p:txBody>
      </p:sp>
      <p:cxnSp>
        <p:nvCxnSpPr>
          <p:cNvPr id="8" name="Straight Arrow Connector 7">
            <a:extLst>
              <a:ext uri="{FF2B5EF4-FFF2-40B4-BE49-F238E27FC236}">
                <a16:creationId xmlns:a16="http://schemas.microsoft.com/office/drawing/2014/main" id="{186FEA30-DB5E-4B60-B0FF-8AB643F11C30}"/>
              </a:ext>
            </a:extLst>
          </p:cNvPr>
          <p:cNvCxnSpPr>
            <a:cxnSpLocks/>
          </p:cNvCxnSpPr>
          <p:nvPr/>
        </p:nvCxnSpPr>
        <p:spPr>
          <a:xfrm flipV="1">
            <a:off x="1462277" y="2218944"/>
            <a:ext cx="891672" cy="90150"/>
          </a:xfrm>
          <a:prstGeom prst="straightConnector1">
            <a:avLst/>
          </a:prstGeom>
          <a:ln w="38100">
            <a:solidFill>
              <a:srgbClr val="0099FF"/>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ABCA6C93-3535-4445-8178-2AB87DF60D3D}"/>
              </a:ext>
            </a:extLst>
          </p:cNvPr>
          <p:cNvSpPr txBox="1"/>
          <p:nvPr/>
        </p:nvSpPr>
        <p:spPr>
          <a:xfrm>
            <a:off x="2353949" y="1964483"/>
            <a:ext cx="348172" cy="400110"/>
          </a:xfrm>
          <a:prstGeom prst="rect">
            <a:avLst/>
          </a:prstGeom>
          <a:noFill/>
        </p:spPr>
        <p:txBody>
          <a:bodyPr wrap="none" rtlCol="0">
            <a:spAutoFit/>
          </a:bodyPr>
          <a:lstStyle/>
          <a:p>
            <a:r>
              <a:rPr lang="en-US" altLang="zh-CN" sz="2000" b="1" i="1" dirty="0">
                <a:solidFill>
                  <a:srgbClr val="0099FF"/>
                </a:solidFill>
                <a:latin typeface="Cambria" panose="02040503050406030204" pitchFamily="18" charset="0"/>
                <a:ea typeface="Cambria" panose="02040503050406030204" pitchFamily="18" charset="0"/>
              </a:rPr>
              <a:t>α</a:t>
            </a:r>
            <a:endParaRPr lang="zh-CN" altLang="en-US" sz="2000" b="1" baseline="-25000" dirty="0">
              <a:solidFill>
                <a:srgbClr val="0099FF"/>
              </a:solidFill>
              <a:latin typeface="Cambria" panose="02040503050406030204" pitchFamily="18" charset="0"/>
            </a:endParaRPr>
          </a:p>
        </p:txBody>
      </p:sp>
      <p:sp>
        <p:nvSpPr>
          <p:cNvPr id="10" name="TextBox 9">
            <a:extLst>
              <a:ext uri="{FF2B5EF4-FFF2-40B4-BE49-F238E27FC236}">
                <a16:creationId xmlns:a16="http://schemas.microsoft.com/office/drawing/2014/main" id="{51E4CF94-F3D7-4299-BA52-28F8FAAF9709}"/>
              </a:ext>
            </a:extLst>
          </p:cNvPr>
          <p:cNvSpPr txBox="1"/>
          <p:nvPr/>
        </p:nvSpPr>
        <p:spPr>
          <a:xfrm>
            <a:off x="790026" y="2607196"/>
            <a:ext cx="889090" cy="400110"/>
          </a:xfrm>
          <a:prstGeom prst="rect">
            <a:avLst/>
          </a:prstGeom>
          <a:noFill/>
        </p:spPr>
        <p:txBody>
          <a:bodyPr wrap="none" rtlCol="0">
            <a:spAutoFit/>
          </a:bodyPr>
          <a:lstStyle/>
          <a:p>
            <a:r>
              <a:rPr lang="en-US" altLang="zh-CN" sz="2000" dirty="0">
                <a:solidFill>
                  <a:schemeClr val="accent4"/>
                </a:solidFill>
                <a:latin typeface="Cambria" panose="02040503050406030204" pitchFamily="18" charset="0"/>
                <a:ea typeface="Cambria" panose="02040503050406030204" pitchFamily="18" charset="0"/>
              </a:rPr>
              <a:t>Target</a:t>
            </a:r>
            <a:endParaRPr lang="zh-CN" altLang="en-US" sz="2000" baseline="-25000" dirty="0">
              <a:solidFill>
                <a:schemeClr val="accent4"/>
              </a:solidFill>
              <a:latin typeface="Cambria" panose="02040503050406030204" pitchFamily="18" charset="0"/>
            </a:endParaRPr>
          </a:p>
        </p:txBody>
      </p:sp>
      <p:sp>
        <p:nvSpPr>
          <p:cNvPr id="11" name="TextBox 10">
            <a:extLst>
              <a:ext uri="{FF2B5EF4-FFF2-40B4-BE49-F238E27FC236}">
                <a16:creationId xmlns:a16="http://schemas.microsoft.com/office/drawing/2014/main" id="{B7CB339F-E9D9-4BCF-A3CC-7154D12B10F7}"/>
              </a:ext>
            </a:extLst>
          </p:cNvPr>
          <p:cNvSpPr txBox="1"/>
          <p:nvPr/>
        </p:nvSpPr>
        <p:spPr>
          <a:xfrm>
            <a:off x="49035" y="29085"/>
            <a:ext cx="972639" cy="369332"/>
          </a:xfrm>
          <a:prstGeom prst="rect">
            <a:avLst/>
          </a:prstGeom>
          <a:noFill/>
        </p:spPr>
        <p:txBody>
          <a:bodyPr wrap="none" rtlCol="0">
            <a:spAutoFit/>
          </a:bodyPr>
          <a:lstStyle/>
          <a:p>
            <a:r>
              <a:rPr lang="en-US" altLang="zh-CN" dirty="0">
                <a:solidFill>
                  <a:schemeClr val="bg1"/>
                </a:solidFill>
                <a:latin typeface="Cambria" panose="02040503050406030204" pitchFamily="18" charset="0"/>
                <a:ea typeface="Cambria" panose="02040503050406030204" pitchFamily="18" charset="0"/>
              </a:rPr>
              <a:t>Vacuum</a:t>
            </a:r>
            <a:endParaRPr lang="zh-CN" altLang="en-US" baseline="-25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08141324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03EA3-94BD-4545-825A-D62BE794F334}"/>
              </a:ext>
            </a:extLst>
          </p:cNvPr>
          <p:cNvPicPr>
            <a:picLocks noChangeAspect="1"/>
          </p:cNvPicPr>
          <p:nvPr/>
        </p:nvPicPr>
        <p:blipFill>
          <a:blip r:embed="rId2"/>
          <a:stretch>
            <a:fillRect/>
          </a:stretch>
        </p:blipFill>
        <p:spPr>
          <a:xfrm>
            <a:off x="0" y="0"/>
            <a:ext cx="9144000" cy="4667118"/>
          </a:xfrm>
          <a:prstGeom prst="rect">
            <a:avLst/>
          </a:prstGeom>
        </p:spPr>
      </p:pic>
      <p:cxnSp>
        <p:nvCxnSpPr>
          <p:cNvPr id="4" name="Straight Arrow Connector 3">
            <a:extLst>
              <a:ext uri="{FF2B5EF4-FFF2-40B4-BE49-F238E27FC236}">
                <a16:creationId xmlns:a16="http://schemas.microsoft.com/office/drawing/2014/main" id="{D3798BB6-777D-45BA-80D9-A57186E63511}"/>
              </a:ext>
            </a:extLst>
          </p:cNvPr>
          <p:cNvCxnSpPr>
            <a:cxnSpLocks/>
          </p:cNvCxnSpPr>
          <p:nvPr/>
        </p:nvCxnSpPr>
        <p:spPr>
          <a:xfrm>
            <a:off x="2223740" y="3028359"/>
            <a:ext cx="1061607" cy="275382"/>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F544E75F-03E1-4D38-84CD-0D2254A3525F}"/>
              </a:ext>
            </a:extLst>
          </p:cNvPr>
          <p:cNvSpPr txBox="1"/>
          <p:nvPr/>
        </p:nvSpPr>
        <p:spPr>
          <a:xfrm>
            <a:off x="3285347" y="3121100"/>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1</a:t>
            </a:r>
            <a:endParaRPr lang="zh-CN" altLang="en-US" sz="2000" baseline="-25000" dirty="0">
              <a:solidFill>
                <a:srgbClr val="00FF00"/>
              </a:solidFill>
              <a:latin typeface="Cambria" panose="02040503050406030204" pitchFamily="18" charset="0"/>
            </a:endParaRPr>
          </a:p>
        </p:txBody>
      </p:sp>
      <p:cxnSp>
        <p:nvCxnSpPr>
          <p:cNvPr id="6" name="Straight Arrow Connector 5">
            <a:extLst>
              <a:ext uri="{FF2B5EF4-FFF2-40B4-BE49-F238E27FC236}">
                <a16:creationId xmlns:a16="http://schemas.microsoft.com/office/drawing/2014/main" id="{EE4B9EF4-1236-4855-B893-BC04B110D3FB}"/>
              </a:ext>
            </a:extLst>
          </p:cNvPr>
          <p:cNvCxnSpPr>
            <a:cxnSpLocks/>
          </p:cNvCxnSpPr>
          <p:nvPr/>
        </p:nvCxnSpPr>
        <p:spPr>
          <a:xfrm flipV="1">
            <a:off x="2353949" y="1225296"/>
            <a:ext cx="654886" cy="371856"/>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18AC163F-A09B-40E2-AC1F-6121E22370A7}"/>
              </a:ext>
            </a:extLst>
          </p:cNvPr>
          <p:cNvSpPr txBox="1"/>
          <p:nvPr/>
        </p:nvSpPr>
        <p:spPr>
          <a:xfrm>
            <a:off x="2952788" y="886831"/>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2</a:t>
            </a:r>
            <a:endParaRPr lang="zh-CN" altLang="en-US" sz="2000" baseline="-25000" dirty="0">
              <a:solidFill>
                <a:srgbClr val="00FF00"/>
              </a:solidFill>
              <a:latin typeface="Cambria" panose="02040503050406030204" pitchFamily="18" charset="0"/>
            </a:endParaRPr>
          </a:p>
        </p:txBody>
      </p:sp>
      <p:cxnSp>
        <p:nvCxnSpPr>
          <p:cNvPr id="8" name="Straight Arrow Connector 7">
            <a:extLst>
              <a:ext uri="{FF2B5EF4-FFF2-40B4-BE49-F238E27FC236}">
                <a16:creationId xmlns:a16="http://schemas.microsoft.com/office/drawing/2014/main" id="{F2C6FB38-531C-4657-B9A5-831A1B275464}"/>
              </a:ext>
            </a:extLst>
          </p:cNvPr>
          <p:cNvCxnSpPr>
            <a:cxnSpLocks/>
          </p:cNvCxnSpPr>
          <p:nvPr/>
        </p:nvCxnSpPr>
        <p:spPr>
          <a:xfrm flipV="1">
            <a:off x="2952788" y="2228173"/>
            <a:ext cx="891672" cy="90150"/>
          </a:xfrm>
          <a:prstGeom prst="straightConnector1">
            <a:avLst/>
          </a:prstGeom>
          <a:ln w="38100">
            <a:solidFill>
              <a:srgbClr val="0099FF"/>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01351BF-4366-40B3-8D08-FA6BB3953F6F}"/>
              </a:ext>
            </a:extLst>
          </p:cNvPr>
          <p:cNvSpPr txBox="1"/>
          <p:nvPr/>
        </p:nvSpPr>
        <p:spPr>
          <a:xfrm>
            <a:off x="3844460" y="1933449"/>
            <a:ext cx="348172" cy="400110"/>
          </a:xfrm>
          <a:prstGeom prst="rect">
            <a:avLst/>
          </a:prstGeom>
          <a:noFill/>
        </p:spPr>
        <p:txBody>
          <a:bodyPr wrap="none" rtlCol="0">
            <a:spAutoFit/>
          </a:bodyPr>
          <a:lstStyle/>
          <a:p>
            <a:r>
              <a:rPr lang="en-US" altLang="zh-CN" sz="2000" b="1" i="1" dirty="0">
                <a:solidFill>
                  <a:srgbClr val="0099FF"/>
                </a:solidFill>
                <a:latin typeface="Cambria" panose="02040503050406030204" pitchFamily="18" charset="0"/>
                <a:ea typeface="Cambria" panose="02040503050406030204" pitchFamily="18" charset="0"/>
              </a:rPr>
              <a:t>α</a:t>
            </a:r>
            <a:endParaRPr lang="zh-CN" altLang="en-US" sz="2000" b="1" baseline="-25000" dirty="0">
              <a:solidFill>
                <a:srgbClr val="0099FF"/>
              </a:solidFill>
              <a:latin typeface="Cambria" panose="02040503050406030204" pitchFamily="18" charset="0"/>
            </a:endParaRPr>
          </a:p>
        </p:txBody>
      </p:sp>
      <p:sp>
        <p:nvSpPr>
          <p:cNvPr id="10" name="TextBox 9">
            <a:extLst>
              <a:ext uri="{FF2B5EF4-FFF2-40B4-BE49-F238E27FC236}">
                <a16:creationId xmlns:a16="http://schemas.microsoft.com/office/drawing/2014/main" id="{68FB32F9-77D8-45DC-9B20-295C502E4823}"/>
              </a:ext>
            </a:extLst>
          </p:cNvPr>
          <p:cNvSpPr txBox="1"/>
          <p:nvPr/>
        </p:nvSpPr>
        <p:spPr>
          <a:xfrm>
            <a:off x="630749" y="2807251"/>
            <a:ext cx="889090" cy="400110"/>
          </a:xfrm>
          <a:prstGeom prst="rect">
            <a:avLst/>
          </a:prstGeom>
          <a:noFill/>
        </p:spPr>
        <p:txBody>
          <a:bodyPr wrap="none" rtlCol="0">
            <a:spAutoFit/>
          </a:bodyPr>
          <a:lstStyle/>
          <a:p>
            <a:r>
              <a:rPr lang="en-US" altLang="zh-CN" sz="2000" dirty="0">
                <a:solidFill>
                  <a:schemeClr val="accent4"/>
                </a:solidFill>
                <a:latin typeface="Cambria" panose="02040503050406030204" pitchFamily="18" charset="0"/>
                <a:ea typeface="Cambria" panose="02040503050406030204" pitchFamily="18" charset="0"/>
              </a:rPr>
              <a:t>Target</a:t>
            </a:r>
            <a:endParaRPr lang="zh-CN" altLang="en-US" sz="2000" baseline="-25000" dirty="0">
              <a:solidFill>
                <a:schemeClr val="accent4"/>
              </a:solidFill>
              <a:latin typeface="Cambria" panose="02040503050406030204" pitchFamily="18" charset="0"/>
            </a:endParaRPr>
          </a:p>
        </p:txBody>
      </p:sp>
      <p:sp>
        <p:nvSpPr>
          <p:cNvPr id="11" name="TextBox 10">
            <a:extLst>
              <a:ext uri="{FF2B5EF4-FFF2-40B4-BE49-F238E27FC236}">
                <a16:creationId xmlns:a16="http://schemas.microsoft.com/office/drawing/2014/main" id="{FB13F394-D846-4CFF-8D00-4AB74991BFC4}"/>
              </a:ext>
            </a:extLst>
          </p:cNvPr>
          <p:cNvSpPr txBox="1"/>
          <p:nvPr/>
        </p:nvSpPr>
        <p:spPr>
          <a:xfrm>
            <a:off x="49035" y="29085"/>
            <a:ext cx="972639" cy="369332"/>
          </a:xfrm>
          <a:prstGeom prst="rect">
            <a:avLst/>
          </a:prstGeom>
          <a:noFill/>
        </p:spPr>
        <p:txBody>
          <a:bodyPr wrap="none" rtlCol="0">
            <a:spAutoFit/>
          </a:bodyPr>
          <a:lstStyle/>
          <a:p>
            <a:r>
              <a:rPr lang="en-US" altLang="zh-CN" dirty="0">
                <a:solidFill>
                  <a:schemeClr val="bg1"/>
                </a:solidFill>
                <a:latin typeface="Cambria" panose="02040503050406030204" pitchFamily="18" charset="0"/>
                <a:ea typeface="Cambria" panose="02040503050406030204" pitchFamily="18" charset="0"/>
              </a:rPr>
              <a:t>Vacuum</a:t>
            </a:r>
            <a:endParaRPr lang="zh-CN" altLang="en-US" baseline="-25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59724565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8774AF-0D21-430C-9F86-277EFFD8B1CB}"/>
              </a:ext>
            </a:extLst>
          </p:cNvPr>
          <p:cNvPicPr>
            <a:picLocks noChangeAspect="1"/>
          </p:cNvPicPr>
          <p:nvPr/>
        </p:nvPicPr>
        <p:blipFill>
          <a:blip r:embed="rId2"/>
          <a:stretch>
            <a:fillRect/>
          </a:stretch>
        </p:blipFill>
        <p:spPr>
          <a:xfrm>
            <a:off x="0" y="0"/>
            <a:ext cx="9144000" cy="4516092"/>
          </a:xfrm>
          <a:prstGeom prst="rect">
            <a:avLst/>
          </a:prstGeom>
        </p:spPr>
      </p:pic>
      <p:cxnSp>
        <p:nvCxnSpPr>
          <p:cNvPr id="4" name="Straight Arrow Connector 3">
            <a:extLst>
              <a:ext uri="{FF2B5EF4-FFF2-40B4-BE49-F238E27FC236}">
                <a16:creationId xmlns:a16="http://schemas.microsoft.com/office/drawing/2014/main" id="{2E6AAFF9-6225-4CC3-A740-B2D1E372C846}"/>
              </a:ext>
            </a:extLst>
          </p:cNvPr>
          <p:cNvCxnSpPr>
            <a:cxnSpLocks/>
          </p:cNvCxnSpPr>
          <p:nvPr/>
        </p:nvCxnSpPr>
        <p:spPr>
          <a:xfrm>
            <a:off x="2351124" y="2549283"/>
            <a:ext cx="1061607" cy="275382"/>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4BDBC03B-76C4-4782-AAEE-58C2BA483216}"/>
              </a:ext>
            </a:extLst>
          </p:cNvPr>
          <p:cNvSpPr txBox="1"/>
          <p:nvPr/>
        </p:nvSpPr>
        <p:spPr>
          <a:xfrm>
            <a:off x="3412731" y="2664744"/>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1</a:t>
            </a:r>
            <a:endParaRPr lang="zh-CN" altLang="en-US" sz="2000" baseline="-25000" dirty="0">
              <a:solidFill>
                <a:srgbClr val="00FF00"/>
              </a:solidFill>
              <a:latin typeface="Cambria" panose="02040503050406030204" pitchFamily="18" charset="0"/>
            </a:endParaRPr>
          </a:p>
        </p:txBody>
      </p:sp>
      <p:cxnSp>
        <p:nvCxnSpPr>
          <p:cNvPr id="6" name="Straight Arrow Connector 5">
            <a:extLst>
              <a:ext uri="{FF2B5EF4-FFF2-40B4-BE49-F238E27FC236}">
                <a16:creationId xmlns:a16="http://schemas.microsoft.com/office/drawing/2014/main" id="{3569F41A-3B95-43DC-B130-1E2D62FEC9C5}"/>
              </a:ext>
            </a:extLst>
          </p:cNvPr>
          <p:cNvCxnSpPr>
            <a:cxnSpLocks/>
          </p:cNvCxnSpPr>
          <p:nvPr/>
        </p:nvCxnSpPr>
        <p:spPr>
          <a:xfrm flipV="1">
            <a:off x="7681723" y="2072118"/>
            <a:ext cx="654886" cy="371856"/>
          </a:xfrm>
          <a:prstGeom prst="straightConnector1">
            <a:avLst/>
          </a:prstGeom>
          <a:ln w="38100">
            <a:solidFill>
              <a:srgbClr val="00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A96A5823-27FE-4CED-9D1C-1D7AF01F8D39}"/>
              </a:ext>
            </a:extLst>
          </p:cNvPr>
          <p:cNvSpPr txBox="1"/>
          <p:nvPr/>
        </p:nvSpPr>
        <p:spPr>
          <a:xfrm>
            <a:off x="8336609" y="1672008"/>
            <a:ext cx="401072" cy="400110"/>
          </a:xfrm>
          <a:prstGeom prst="rect">
            <a:avLst/>
          </a:prstGeom>
          <a:noFill/>
        </p:spPr>
        <p:txBody>
          <a:bodyPr wrap="none" rtlCol="0">
            <a:spAutoFit/>
          </a:bodyPr>
          <a:lstStyle/>
          <a:p>
            <a:r>
              <a:rPr lang="el-GR" altLang="zh-CN" sz="2000" i="1" dirty="0">
                <a:solidFill>
                  <a:srgbClr val="00FF00"/>
                </a:solidFill>
                <a:latin typeface="Cambria" panose="02040503050406030204" pitchFamily="18" charset="0"/>
                <a:ea typeface="Cambria" panose="02040503050406030204" pitchFamily="18" charset="0"/>
              </a:rPr>
              <a:t>γ</a:t>
            </a:r>
            <a:r>
              <a:rPr lang="en-US" altLang="zh-CN" sz="2000" baseline="-25000" dirty="0">
                <a:solidFill>
                  <a:srgbClr val="00FF00"/>
                </a:solidFill>
                <a:latin typeface="Cambria" panose="02040503050406030204" pitchFamily="18" charset="0"/>
                <a:ea typeface="Cambria" panose="02040503050406030204" pitchFamily="18" charset="0"/>
              </a:rPr>
              <a:t>2</a:t>
            </a:r>
            <a:endParaRPr lang="zh-CN" altLang="en-US" sz="2000" baseline="-25000" dirty="0">
              <a:solidFill>
                <a:srgbClr val="00FF00"/>
              </a:solidFill>
              <a:latin typeface="Cambria" panose="02040503050406030204" pitchFamily="18" charset="0"/>
            </a:endParaRPr>
          </a:p>
        </p:txBody>
      </p:sp>
      <p:cxnSp>
        <p:nvCxnSpPr>
          <p:cNvPr id="8" name="Straight Arrow Connector 7">
            <a:extLst>
              <a:ext uri="{FF2B5EF4-FFF2-40B4-BE49-F238E27FC236}">
                <a16:creationId xmlns:a16="http://schemas.microsoft.com/office/drawing/2014/main" id="{01146468-559B-4049-8C9D-22179E7F39D7}"/>
              </a:ext>
            </a:extLst>
          </p:cNvPr>
          <p:cNvCxnSpPr>
            <a:cxnSpLocks/>
          </p:cNvCxnSpPr>
          <p:nvPr/>
        </p:nvCxnSpPr>
        <p:spPr>
          <a:xfrm flipV="1">
            <a:off x="1990255" y="1666914"/>
            <a:ext cx="891672" cy="90150"/>
          </a:xfrm>
          <a:prstGeom prst="straightConnector1">
            <a:avLst/>
          </a:prstGeom>
          <a:ln w="38100">
            <a:solidFill>
              <a:srgbClr val="0099FF"/>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B807119-8422-4896-9F21-FFACD26F73BC}"/>
              </a:ext>
            </a:extLst>
          </p:cNvPr>
          <p:cNvSpPr txBox="1"/>
          <p:nvPr/>
        </p:nvSpPr>
        <p:spPr>
          <a:xfrm>
            <a:off x="2911000" y="1425711"/>
            <a:ext cx="348172" cy="400110"/>
          </a:xfrm>
          <a:prstGeom prst="rect">
            <a:avLst/>
          </a:prstGeom>
          <a:noFill/>
        </p:spPr>
        <p:txBody>
          <a:bodyPr wrap="none" rtlCol="0">
            <a:spAutoFit/>
          </a:bodyPr>
          <a:lstStyle/>
          <a:p>
            <a:r>
              <a:rPr lang="en-US" altLang="zh-CN" sz="2000" b="1" i="1" dirty="0">
                <a:solidFill>
                  <a:srgbClr val="0099FF"/>
                </a:solidFill>
                <a:latin typeface="Cambria" panose="02040503050406030204" pitchFamily="18" charset="0"/>
                <a:ea typeface="Cambria" panose="02040503050406030204" pitchFamily="18" charset="0"/>
              </a:rPr>
              <a:t>α</a:t>
            </a:r>
            <a:endParaRPr lang="zh-CN" altLang="en-US" sz="2000" b="1" baseline="-25000" dirty="0">
              <a:solidFill>
                <a:srgbClr val="0099FF"/>
              </a:solidFill>
              <a:latin typeface="Cambria" panose="02040503050406030204" pitchFamily="18" charset="0"/>
            </a:endParaRPr>
          </a:p>
        </p:txBody>
      </p:sp>
      <p:sp>
        <p:nvSpPr>
          <p:cNvPr id="10" name="TextBox 9">
            <a:extLst>
              <a:ext uri="{FF2B5EF4-FFF2-40B4-BE49-F238E27FC236}">
                <a16:creationId xmlns:a16="http://schemas.microsoft.com/office/drawing/2014/main" id="{1DDC8096-BD6B-40E4-835E-D6019E2CD80D}"/>
              </a:ext>
            </a:extLst>
          </p:cNvPr>
          <p:cNvSpPr txBox="1"/>
          <p:nvPr/>
        </p:nvSpPr>
        <p:spPr>
          <a:xfrm>
            <a:off x="1178646" y="74805"/>
            <a:ext cx="889090" cy="400110"/>
          </a:xfrm>
          <a:prstGeom prst="rect">
            <a:avLst/>
          </a:prstGeom>
          <a:noFill/>
        </p:spPr>
        <p:txBody>
          <a:bodyPr wrap="none" rtlCol="0">
            <a:spAutoFit/>
          </a:bodyPr>
          <a:lstStyle/>
          <a:p>
            <a:r>
              <a:rPr lang="en-US" altLang="zh-CN" sz="2000" dirty="0">
                <a:solidFill>
                  <a:schemeClr val="accent4"/>
                </a:solidFill>
                <a:latin typeface="Cambria" panose="02040503050406030204" pitchFamily="18" charset="0"/>
                <a:ea typeface="Cambria" panose="02040503050406030204" pitchFamily="18" charset="0"/>
              </a:rPr>
              <a:t>Target</a:t>
            </a:r>
            <a:endParaRPr lang="zh-CN" altLang="en-US" sz="2000" baseline="-25000" dirty="0">
              <a:solidFill>
                <a:schemeClr val="accent4"/>
              </a:solidFill>
              <a:latin typeface="Cambria" panose="02040503050406030204" pitchFamily="18" charset="0"/>
            </a:endParaRPr>
          </a:p>
        </p:txBody>
      </p:sp>
      <p:sp>
        <p:nvSpPr>
          <p:cNvPr id="11" name="TextBox 10">
            <a:extLst>
              <a:ext uri="{FF2B5EF4-FFF2-40B4-BE49-F238E27FC236}">
                <a16:creationId xmlns:a16="http://schemas.microsoft.com/office/drawing/2014/main" id="{B5888922-4435-4E93-ABCC-E7F80E77D310}"/>
              </a:ext>
            </a:extLst>
          </p:cNvPr>
          <p:cNvSpPr txBox="1"/>
          <p:nvPr/>
        </p:nvSpPr>
        <p:spPr>
          <a:xfrm>
            <a:off x="55536" y="74805"/>
            <a:ext cx="972639" cy="369332"/>
          </a:xfrm>
          <a:prstGeom prst="rect">
            <a:avLst/>
          </a:prstGeom>
          <a:noFill/>
        </p:spPr>
        <p:txBody>
          <a:bodyPr wrap="none" rtlCol="0">
            <a:spAutoFit/>
          </a:bodyPr>
          <a:lstStyle/>
          <a:p>
            <a:r>
              <a:rPr lang="en-US" altLang="zh-CN" dirty="0">
                <a:solidFill>
                  <a:schemeClr val="bg1"/>
                </a:solidFill>
                <a:latin typeface="Cambria" panose="02040503050406030204" pitchFamily="18" charset="0"/>
                <a:ea typeface="Cambria" panose="02040503050406030204" pitchFamily="18" charset="0"/>
              </a:rPr>
              <a:t>Vacuum</a:t>
            </a:r>
            <a:endParaRPr lang="zh-CN" altLang="en-US" baseline="-25000" dirty="0">
              <a:solidFill>
                <a:schemeClr val="bg1"/>
              </a:solidFill>
              <a:latin typeface="Cambria" panose="02040503050406030204" pitchFamily="18" charset="0"/>
            </a:endParaRPr>
          </a:p>
        </p:txBody>
      </p:sp>
      <p:sp>
        <p:nvSpPr>
          <p:cNvPr id="14" name="TextBox 13">
            <a:extLst>
              <a:ext uri="{FF2B5EF4-FFF2-40B4-BE49-F238E27FC236}">
                <a16:creationId xmlns:a16="http://schemas.microsoft.com/office/drawing/2014/main" id="{65872D27-A117-4512-8DB9-624F66DDA798}"/>
              </a:ext>
            </a:extLst>
          </p:cNvPr>
          <p:cNvSpPr txBox="1"/>
          <p:nvPr/>
        </p:nvSpPr>
        <p:spPr>
          <a:xfrm>
            <a:off x="5257043" y="2196145"/>
            <a:ext cx="784830" cy="369332"/>
          </a:xfrm>
          <a:prstGeom prst="rect">
            <a:avLst/>
          </a:prstGeom>
          <a:noFill/>
        </p:spPr>
        <p:txBody>
          <a:bodyPr wrap="none" rtlCol="0">
            <a:spAutoFit/>
          </a:bodyPr>
          <a:lstStyle/>
          <a:p>
            <a:r>
              <a:rPr lang="en-US" dirty="0">
                <a:solidFill>
                  <a:srgbClr val="FFFF00"/>
                </a:solidFill>
                <a:latin typeface="Cambria" panose="02040503050406030204" pitchFamily="18" charset="0"/>
                <a:ea typeface="Cambria" panose="02040503050406030204" pitchFamily="18" charset="0"/>
              </a:rPr>
              <a:t>Recoil</a:t>
            </a:r>
          </a:p>
        </p:txBody>
      </p:sp>
      <p:cxnSp>
        <p:nvCxnSpPr>
          <p:cNvPr id="15" name="Straight Arrow Connector 14">
            <a:extLst>
              <a:ext uri="{FF2B5EF4-FFF2-40B4-BE49-F238E27FC236}">
                <a16:creationId xmlns:a16="http://schemas.microsoft.com/office/drawing/2014/main" id="{B005BF72-0AA6-483E-8B14-A49015322F21}"/>
              </a:ext>
            </a:extLst>
          </p:cNvPr>
          <p:cNvCxnSpPr>
            <a:cxnSpLocks/>
          </p:cNvCxnSpPr>
          <p:nvPr/>
        </p:nvCxnSpPr>
        <p:spPr>
          <a:xfrm>
            <a:off x="3649223" y="2196145"/>
            <a:ext cx="1607820" cy="123801"/>
          </a:xfrm>
          <a:prstGeom prst="straightConnector1">
            <a:avLst/>
          </a:prstGeom>
          <a:ln w="38100">
            <a:solidFill>
              <a:srgbClr val="FFFF00"/>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4025143D-83B0-4EAD-ABD3-A67C5B83E70D}"/>
              </a:ext>
            </a:extLst>
          </p:cNvPr>
          <p:cNvSpPr txBox="1"/>
          <p:nvPr/>
        </p:nvSpPr>
        <p:spPr>
          <a:xfrm>
            <a:off x="454153" y="2579731"/>
            <a:ext cx="1613583" cy="369332"/>
          </a:xfrm>
          <a:prstGeom prst="rect">
            <a:avLst/>
          </a:prstGeom>
          <a:noFill/>
        </p:spPr>
        <p:txBody>
          <a:bodyPr wrap="none" rtlCol="0">
            <a:spAutoFit/>
          </a:bodyPr>
          <a:lstStyle/>
          <a:p>
            <a:r>
              <a:rPr lang="en-US" dirty="0">
                <a:solidFill>
                  <a:srgbClr val="FF9999"/>
                </a:solidFill>
                <a:latin typeface="Cambria" panose="02040503050406030204" pitchFamily="18" charset="0"/>
                <a:ea typeface="Cambria" panose="02040503050406030204" pitchFamily="18" charset="0"/>
              </a:rPr>
              <a:t>Reaction point</a:t>
            </a:r>
          </a:p>
        </p:txBody>
      </p:sp>
      <p:cxnSp>
        <p:nvCxnSpPr>
          <p:cNvPr id="20" name="Straight Connector 19">
            <a:extLst>
              <a:ext uri="{FF2B5EF4-FFF2-40B4-BE49-F238E27FC236}">
                <a16:creationId xmlns:a16="http://schemas.microsoft.com/office/drawing/2014/main" id="{8438C523-B9E1-4DA2-B58F-6AF688FEB86C}"/>
              </a:ext>
            </a:extLst>
          </p:cNvPr>
          <p:cNvCxnSpPr>
            <a:endCxn id="18" idx="0"/>
          </p:cNvCxnSpPr>
          <p:nvPr/>
        </p:nvCxnSpPr>
        <p:spPr>
          <a:xfrm>
            <a:off x="1178646" y="2125980"/>
            <a:ext cx="82299" cy="453751"/>
          </a:xfrm>
          <a:prstGeom prst="line">
            <a:avLst/>
          </a:prstGeom>
          <a:ln>
            <a:solidFill>
              <a:srgbClr val="FF9999"/>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2380414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C68449-6721-4CA8-B153-14D92E60C5CF}"/>
              </a:ext>
            </a:extLst>
          </p:cNvPr>
          <p:cNvPicPr>
            <a:picLocks noChangeAspect="1"/>
          </p:cNvPicPr>
          <p:nvPr/>
        </p:nvPicPr>
        <p:blipFill>
          <a:blip r:embed="rId3"/>
          <a:stretch>
            <a:fillRect/>
          </a:stretch>
        </p:blipFill>
        <p:spPr>
          <a:xfrm>
            <a:off x="0" y="3884406"/>
            <a:ext cx="7120128" cy="2973593"/>
          </a:xfrm>
          <a:prstGeom prst="rect">
            <a:avLst/>
          </a:prstGeom>
        </p:spPr>
      </p:pic>
      <p:pic>
        <p:nvPicPr>
          <p:cNvPr id="5" name="Picture 4">
            <a:extLst>
              <a:ext uri="{FF2B5EF4-FFF2-40B4-BE49-F238E27FC236}">
                <a16:creationId xmlns:a16="http://schemas.microsoft.com/office/drawing/2014/main" id="{3178B685-E88D-4B60-982D-26CC47B6F59A}"/>
              </a:ext>
            </a:extLst>
          </p:cNvPr>
          <p:cNvPicPr>
            <a:picLocks noChangeAspect="1"/>
          </p:cNvPicPr>
          <p:nvPr/>
        </p:nvPicPr>
        <p:blipFill>
          <a:blip r:embed="rId4"/>
          <a:stretch>
            <a:fillRect/>
          </a:stretch>
        </p:blipFill>
        <p:spPr>
          <a:xfrm>
            <a:off x="0" y="0"/>
            <a:ext cx="9144000" cy="3809037"/>
          </a:xfrm>
          <a:prstGeom prst="rect">
            <a:avLst/>
          </a:prstGeom>
        </p:spPr>
      </p:pic>
      <p:sp>
        <p:nvSpPr>
          <p:cNvPr id="6" name="TextBox 5">
            <a:extLst>
              <a:ext uri="{FF2B5EF4-FFF2-40B4-BE49-F238E27FC236}">
                <a16:creationId xmlns:a16="http://schemas.microsoft.com/office/drawing/2014/main" id="{5B10E89F-FCF4-4DE6-89BB-374A4826E7E8}"/>
              </a:ext>
            </a:extLst>
          </p:cNvPr>
          <p:cNvSpPr txBox="1"/>
          <p:nvPr/>
        </p:nvSpPr>
        <p:spPr>
          <a:xfrm>
            <a:off x="1182624" y="365760"/>
            <a:ext cx="619850" cy="1569660"/>
          </a:xfrm>
          <a:prstGeom prst="rect">
            <a:avLst/>
          </a:prstGeom>
          <a:noFill/>
        </p:spPr>
        <p:txBody>
          <a:bodyPr wrap="none" rtlCol="0">
            <a:spAutoFit/>
          </a:bodyPr>
          <a:lstStyle/>
          <a:p>
            <a:r>
              <a:rPr lang="en-US" sz="2400" dirty="0">
                <a:solidFill>
                  <a:srgbClr val="FF0000"/>
                </a:solidFill>
              </a:rPr>
              <a:t>0 </a:t>
            </a:r>
            <a:r>
              <a:rPr lang="en-US" altLang="zh-CN" sz="2400" dirty="0">
                <a:solidFill>
                  <a:srgbClr val="FF0000"/>
                </a:solidFill>
              </a:rPr>
              <a:t>fs</a:t>
            </a:r>
          </a:p>
          <a:p>
            <a:r>
              <a:rPr lang="en-US" sz="2400" dirty="0"/>
              <a:t>2 </a:t>
            </a:r>
            <a:r>
              <a:rPr lang="en-US" altLang="zh-CN" sz="2400" dirty="0"/>
              <a:t>fs</a:t>
            </a:r>
          </a:p>
          <a:p>
            <a:r>
              <a:rPr lang="en-US" sz="2400" dirty="0">
                <a:solidFill>
                  <a:srgbClr val="0000FF"/>
                </a:solidFill>
              </a:rPr>
              <a:t>4 </a:t>
            </a:r>
            <a:r>
              <a:rPr lang="en-US" altLang="zh-CN" sz="2400" dirty="0">
                <a:solidFill>
                  <a:srgbClr val="0000FF"/>
                </a:solidFill>
              </a:rPr>
              <a:t>fs</a:t>
            </a:r>
          </a:p>
          <a:p>
            <a:r>
              <a:rPr lang="en-US" sz="2400" dirty="0">
                <a:solidFill>
                  <a:srgbClr val="03BA03"/>
                </a:solidFill>
              </a:rPr>
              <a:t>6 </a:t>
            </a:r>
            <a:r>
              <a:rPr lang="en-US" altLang="zh-CN" sz="2400" dirty="0">
                <a:solidFill>
                  <a:srgbClr val="03BA03"/>
                </a:solidFill>
              </a:rPr>
              <a:t>fs</a:t>
            </a:r>
            <a:endParaRPr lang="en-US" sz="2400" dirty="0">
              <a:solidFill>
                <a:srgbClr val="03BA03"/>
              </a:solidFill>
            </a:endParaRPr>
          </a:p>
        </p:txBody>
      </p:sp>
      <p:sp>
        <p:nvSpPr>
          <p:cNvPr id="9" name="TextBox 8">
            <a:extLst>
              <a:ext uri="{FF2B5EF4-FFF2-40B4-BE49-F238E27FC236}">
                <a16:creationId xmlns:a16="http://schemas.microsoft.com/office/drawing/2014/main" id="{4C15F557-8135-4459-BAE1-F466DE954C33}"/>
              </a:ext>
            </a:extLst>
          </p:cNvPr>
          <p:cNvSpPr txBox="1"/>
          <p:nvPr/>
        </p:nvSpPr>
        <p:spPr>
          <a:xfrm>
            <a:off x="872699" y="4303776"/>
            <a:ext cx="619850" cy="1569660"/>
          </a:xfrm>
          <a:prstGeom prst="rect">
            <a:avLst/>
          </a:prstGeom>
          <a:noFill/>
        </p:spPr>
        <p:txBody>
          <a:bodyPr wrap="none" rtlCol="0">
            <a:spAutoFit/>
          </a:bodyPr>
          <a:lstStyle/>
          <a:p>
            <a:r>
              <a:rPr lang="en-US" sz="2400" dirty="0">
                <a:solidFill>
                  <a:srgbClr val="FF0000"/>
                </a:solidFill>
              </a:rPr>
              <a:t>0 </a:t>
            </a:r>
            <a:r>
              <a:rPr lang="en-US" altLang="zh-CN" sz="2400" dirty="0">
                <a:solidFill>
                  <a:srgbClr val="FF0000"/>
                </a:solidFill>
              </a:rPr>
              <a:t>fs</a:t>
            </a:r>
          </a:p>
          <a:p>
            <a:r>
              <a:rPr lang="en-US" sz="2400" dirty="0"/>
              <a:t>2 </a:t>
            </a:r>
            <a:r>
              <a:rPr lang="en-US" altLang="zh-CN" sz="2400" dirty="0"/>
              <a:t>fs</a:t>
            </a:r>
          </a:p>
          <a:p>
            <a:r>
              <a:rPr lang="en-US" sz="2400" dirty="0">
                <a:solidFill>
                  <a:srgbClr val="0000FF"/>
                </a:solidFill>
              </a:rPr>
              <a:t>4 </a:t>
            </a:r>
            <a:r>
              <a:rPr lang="en-US" altLang="zh-CN" sz="2400" dirty="0">
                <a:solidFill>
                  <a:srgbClr val="0000FF"/>
                </a:solidFill>
              </a:rPr>
              <a:t>fs</a:t>
            </a:r>
          </a:p>
          <a:p>
            <a:r>
              <a:rPr lang="en-US" sz="2400" dirty="0">
                <a:solidFill>
                  <a:srgbClr val="03BA03"/>
                </a:solidFill>
              </a:rPr>
              <a:t>6 </a:t>
            </a:r>
            <a:r>
              <a:rPr lang="en-US" altLang="zh-CN" sz="2400" dirty="0">
                <a:solidFill>
                  <a:srgbClr val="03BA03"/>
                </a:solidFill>
              </a:rPr>
              <a:t>fs</a:t>
            </a:r>
            <a:endParaRPr lang="en-US" sz="2400" dirty="0">
              <a:solidFill>
                <a:srgbClr val="03BA03"/>
              </a:solidFill>
            </a:endParaRPr>
          </a:p>
        </p:txBody>
      </p:sp>
    </p:spTree>
    <p:extLst>
      <p:ext uri="{BB962C8B-B14F-4D97-AF65-F5344CB8AC3E}">
        <p14:creationId xmlns:p14="http://schemas.microsoft.com/office/powerpoint/2010/main" val="236726225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D5D9B-50E1-4A4B-9750-D11F6B2E3AFC}"/>
              </a:ext>
            </a:extLst>
          </p:cNvPr>
          <p:cNvPicPr>
            <a:picLocks noChangeAspect="1"/>
          </p:cNvPicPr>
          <p:nvPr/>
        </p:nvPicPr>
        <p:blipFill>
          <a:blip r:embed="rId3"/>
          <a:stretch>
            <a:fillRect/>
          </a:stretch>
        </p:blipFill>
        <p:spPr>
          <a:xfrm>
            <a:off x="0" y="706095"/>
            <a:ext cx="9144000" cy="5445810"/>
          </a:xfrm>
          <a:prstGeom prst="rect">
            <a:avLst/>
          </a:prstGeom>
        </p:spPr>
      </p:pic>
      <p:sp>
        <p:nvSpPr>
          <p:cNvPr id="4" name="TextBox 3">
            <a:extLst>
              <a:ext uri="{FF2B5EF4-FFF2-40B4-BE49-F238E27FC236}">
                <a16:creationId xmlns:a16="http://schemas.microsoft.com/office/drawing/2014/main" id="{9840275D-8747-420E-B420-0F769FED8B8E}"/>
              </a:ext>
            </a:extLst>
          </p:cNvPr>
          <p:cNvSpPr txBox="1"/>
          <p:nvPr/>
        </p:nvSpPr>
        <p:spPr>
          <a:xfrm>
            <a:off x="1487424" y="1100051"/>
            <a:ext cx="775340" cy="1938992"/>
          </a:xfrm>
          <a:prstGeom prst="rect">
            <a:avLst/>
          </a:prstGeom>
          <a:noFill/>
        </p:spPr>
        <p:txBody>
          <a:bodyPr wrap="none" rtlCol="0">
            <a:spAutoFit/>
          </a:bodyPr>
          <a:lstStyle/>
          <a:p>
            <a:r>
              <a:rPr lang="en-US" sz="2400" dirty="0">
                <a:solidFill>
                  <a:srgbClr val="FF0000"/>
                </a:solidFill>
              </a:rPr>
              <a:t>0 </a:t>
            </a:r>
            <a:r>
              <a:rPr lang="en-US" altLang="zh-CN" sz="2400" dirty="0">
                <a:solidFill>
                  <a:srgbClr val="FF0000"/>
                </a:solidFill>
              </a:rPr>
              <a:t>fs</a:t>
            </a:r>
          </a:p>
          <a:p>
            <a:r>
              <a:rPr lang="en-US" sz="2400" dirty="0"/>
              <a:t>2 </a:t>
            </a:r>
            <a:r>
              <a:rPr lang="en-US" altLang="zh-CN" sz="2400" dirty="0"/>
              <a:t>fs</a:t>
            </a:r>
          </a:p>
          <a:p>
            <a:r>
              <a:rPr lang="en-US" sz="2400" dirty="0">
                <a:solidFill>
                  <a:srgbClr val="0000FF"/>
                </a:solidFill>
              </a:rPr>
              <a:t>4 </a:t>
            </a:r>
            <a:r>
              <a:rPr lang="en-US" altLang="zh-CN" sz="2400" dirty="0">
                <a:solidFill>
                  <a:srgbClr val="0000FF"/>
                </a:solidFill>
              </a:rPr>
              <a:t>fs</a:t>
            </a:r>
          </a:p>
          <a:p>
            <a:r>
              <a:rPr lang="en-US" sz="2400" dirty="0">
                <a:solidFill>
                  <a:srgbClr val="03BA03"/>
                </a:solidFill>
              </a:rPr>
              <a:t>6 </a:t>
            </a:r>
            <a:r>
              <a:rPr lang="en-US" altLang="zh-CN" sz="2400" dirty="0">
                <a:solidFill>
                  <a:srgbClr val="03BA03"/>
                </a:solidFill>
              </a:rPr>
              <a:t>fs</a:t>
            </a:r>
          </a:p>
          <a:p>
            <a:r>
              <a:rPr lang="en-US" sz="2400" dirty="0">
                <a:solidFill>
                  <a:srgbClr val="D52BFF"/>
                </a:solidFill>
              </a:rPr>
              <a:t>18 fs</a:t>
            </a:r>
          </a:p>
        </p:txBody>
      </p:sp>
    </p:spTree>
    <p:extLst>
      <p:ext uri="{BB962C8B-B14F-4D97-AF65-F5344CB8AC3E}">
        <p14:creationId xmlns:p14="http://schemas.microsoft.com/office/powerpoint/2010/main" val="97207683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20497-9453-4136-A88C-B2E1E654FA07}"/>
              </a:ext>
            </a:extLst>
          </p:cNvPr>
          <p:cNvPicPr>
            <a:picLocks noChangeAspect="1"/>
          </p:cNvPicPr>
          <p:nvPr/>
        </p:nvPicPr>
        <p:blipFill>
          <a:blip r:embed="rId3"/>
          <a:stretch>
            <a:fillRect/>
          </a:stretch>
        </p:blipFill>
        <p:spPr>
          <a:xfrm>
            <a:off x="1" y="2286000"/>
            <a:ext cx="8841861" cy="2286000"/>
          </a:xfrm>
          <a:prstGeom prst="rect">
            <a:avLst/>
          </a:prstGeom>
        </p:spPr>
      </p:pic>
      <p:pic>
        <p:nvPicPr>
          <p:cNvPr id="5" name="Picture 4">
            <a:extLst>
              <a:ext uri="{FF2B5EF4-FFF2-40B4-BE49-F238E27FC236}">
                <a16:creationId xmlns:a16="http://schemas.microsoft.com/office/drawing/2014/main" id="{9D3762E5-5680-4332-9992-F980FC4E9A71}"/>
              </a:ext>
            </a:extLst>
          </p:cNvPr>
          <p:cNvPicPr>
            <a:picLocks noChangeAspect="1"/>
          </p:cNvPicPr>
          <p:nvPr/>
        </p:nvPicPr>
        <p:blipFill>
          <a:blip r:embed="rId4"/>
          <a:stretch>
            <a:fillRect/>
          </a:stretch>
        </p:blipFill>
        <p:spPr>
          <a:xfrm>
            <a:off x="1" y="4572000"/>
            <a:ext cx="8841861" cy="2286000"/>
          </a:xfrm>
          <a:prstGeom prst="rect">
            <a:avLst/>
          </a:prstGeom>
        </p:spPr>
      </p:pic>
      <p:pic>
        <p:nvPicPr>
          <p:cNvPr id="8" name="Picture 7">
            <a:extLst>
              <a:ext uri="{FF2B5EF4-FFF2-40B4-BE49-F238E27FC236}">
                <a16:creationId xmlns:a16="http://schemas.microsoft.com/office/drawing/2014/main" id="{9B49650F-B8E5-4DB9-B857-021F71F89A19}"/>
              </a:ext>
            </a:extLst>
          </p:cNvPr>
          <p:cNvPicPr>
            <a:picLocks noChangeAspect="1"/>
          </p:cNvPicPr>
          <p:nvPr/>
        </p:nvPicPr>
        <p:blipFill>
          <a:blip r:embed="rId5"/>
          <a:stretch>
            <a:fillRect/>
          </a:stretch>
        </p:blipFill>
        <p:spPr>
          <a:xfrm>
            <a:off x="1" y="0"/>
            <a:ext cx="8841861" cy="2286000"/>
          </a:xfrm>
          <a:prstGeom prst="rect">
            <a:avLst/>
          </a:prstGeom>
        </p:spPr>
      </p:pic>
    </p:spTree>
    <p:extLst>
      <p:ext uri="{BB962C8B-B14F-4D97-AF65-F5344CB8AC3E}">
        <p14:creationId xmlns:p14="http://schemas.microsoft.com/office/powerpoint/2010/main" val="420129846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09393D-D259-4F37-88FE-014A352824F4}"/>
              </a:ext>
            </a:extLst>
          </p:cNvPr>
          <p:cNvPicPr>
            <a:picLocks noChangeAspect="1"/>
          </p:cNvPicPr>
          <p:nvPr/>
        </p:nvPicPr>
        <p:blipFill>
          <a:blip r:embed="rId3"/>
          <a:stretch>
            <a:fillRect/>
          </a:stretch>
        </p:blipFill>
        <p:spPr>
          <a:xfrm>
            <a:off x="0" y="0"/>
            <a:ext cx="9144000" cy="4669682"/>
          </a:xfrm>
          <a:prstGeom prst="rect">
            <a:avLst/>
          </a:prstGeom>
        </p:spPr>
      </p:pic>
      <p:sp>
        <p:nvSpPr>
          <p:cNvPr id="4" name="TextBox 3">
            <a:extLst>
              <a:ext uri="{FF2B5EF4-FFF2-40B4-BE49-F238E27FC236}">
                <a16:creationId xmlns:a16="http://schemas.microsoft.com/office/drawing/2014/main" id="{E94AB397-46E5-4426-BD63-5752891B8CB5}"/>
              </a:ext>
            </a:extLst>
          </p:cNvPr>
          <p:cNvSpPr txBox="1"/>
          <p:nvPr/>
        </p:nvSpPr>
        <p:spPr>
          <a:xfrm>
            <a:off x="1501279" y="213360"/>
            <a:ext cx="775340" cy="1200329"/>
          </a:xfrm>
          <a:prstGeom prst="rect">
            <a:avLst/>
          </a:prstGeom>
          <a:noFill/>
        </p:spPr>
        <p:txBody>
          <a:bodyPr wrap="none" rtlCol="0">
            <a:spAutoFit/>
          </a:bodyPr>
          <a:lstStyle/>
          <a:p>
            <a:pPr algn="r"/>
            <a:r>
              <a:rPr lang="en-US" sz="2400" dirty="0"/>
              <a:t>0 </a:t>
            </a:r>
            <a:r>
              <a:rPr lang="en-US" altLang="zh-CN" sz="2400" dirty="0"/>
              <a:t>fs</a:t>
            </a:r>
          </a:p>
          <a:p>
            <a:pPr algn="r"/>
            <a:r>
              <a:rPr lang="en-US" sz="2400" dirty="0">
                <a:solidFill>
                  <a:srgbClr val="FF0000"/>
                </a:solidFill>
              </a:rPr>
              <a:t>5 </a:t>
            </a:r>
            <a:r>
              <a:rPr lang="en-US" altLang="zh-CN" sz="2400" dirty="0">
                <a:solidFill>
                  <a:srgbClr val="FF0000"/>
                </a:solidFill>
              </a:rPr>
              <a:t>fs</a:t>
            </a:r>
          </a:p>
          <a:p>
            <a:pPr algn="r"/>
            <a:r>
              <a:rPr lang="en-US" sz="2400" dirty="0">
                <a:solidFill>
                  <a:srgbClr val="0000FF"/>
                </a:solidFill>
              </a:rPr>
              <a:t>10 </a:t>
            </a:r>
            <a:r>
              <a:rPr lang="en-US" altLang="zh-CN" sz="2400" dirty="0">
                <a:solidFill>
                  <a:srgbClr val="0000FF"/>
                </a:solidFill>
              </a:rPr>
              <a:t>fs</a:t>
            </a:r>
          </a:p>
        </p:txBody>
      </p:sp>
    </p:spTree>
    <p:extLst>
      <p:ext uri="{BB962C8B-B14F-4D97-AF65-F5344CB8AC3E}">
        <p14:creationId xmlns:p14="http://schemas.microsoft.com/office/powerpoint/2010/main" val="365618824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D4C3B-3250-4D55-BE48-82AB63D7B9E8}"/>
              </a:ext>
            </a:extLst>
          </p:cNvPr>
          <p:cNvPicPr>
            <a:picLocks noChangeAspect="1"/>
          </p:cNvPicPr>
          <p:nvPr/>
        </p:nvPicPr>
        <p:blipFill>
          <a:blip r:embed="rId2"/>
          <a:stretch>
            <a:fillRect/>
          </a:stretch>
        </p:blipFill>
        <p:spPr>
          <a:xfrm>
            <a:off x="0" y="0"/>
            <a:ext cx="9144000" cy="4669682"/>
          </a:xfrm>
          <a:prstGeom prst="rect">
            <a:avLst/>
          </a:prstGeom>
        </p:spPr>
      </p:pic>
      <p:sp>
        <p:nvSpPr>
          <p:cNvPr id="4" name="TextBox 3">
            <a:extLst>
              <a:ext uri="{FF2B5EF4-FFF2-40B4-BE49-F238E27FC236}">
                <a16:creationId xmlns:a16="http://schemas.microsoft.com/office/drawing/2014/main" id="{0153D809-D019-46E1-B4B5-BE21977C3EF0}"/>
              </a:ext>
            </a:extLst>
          </p:cNvPr>
          <p:cNvSpPr txBox="1"/>
          <p:nvPr/>
        </p:nvSpPr>
        <p:spPr>
          <a:xfrm>
            <a:off x="1501279" y="213360"/>
            <a:ext cx="775340" cy="1200329"/>
          </a:xfrm>
          <a:prstGeom prst="rect">
            <a:avLst/>
          </a:prstGeom>
          <a:noFill/>
        </p:spPr>
        <p:txBody>
          <a:bodyPr wrap="none" rtlCol="0">
            <a:spAutoFit/>
          </a:bodyPr>
          <a:lstStyle/>
          <a:p>
            <a:pPr algn="r"/>
            <a:r>
              <a:rPr lang="en-US" sz="2400" dirty="0"/>
              <a:t>0 </a:t>
            </a:r>
            <a:r>
              <a:rPr lang="en-US" altLang="zh-CN" sz="2400" dirty="0"/>
              <a:t>fs</a:t>
            </a:r>
          </a:p>
          <a:p>
            <a:pPr algn="r"/>
            <a:r>
              <a:rPr lang="en-US" sz="2400" dirty="0">
                <a:solidFill>
                  <a:srgbClr val="FF0000"/>
                </a:solidFill>
              </a:rPr>
              <a:t>5 </a:t>
            </a:r>
            <a:r>
              <a:rPr lang="en-US" altLang="zh-CN" sz="2400" dirty="0">
                <a:solidFill>
                  <a:srgbClr val="FF0000"/>
                </a:solidFill>
              </a:rPr>
              <a:t>fs</a:t>
            </a:r>
          </a:p>
          <a:p>
            <a:pPr algn="r"/>
            <a:r>
              <a:rPr lang="en-US" sz="2400" dirty="0">
                <a:solidFill>
                  <a:srgbClr val="0000FF"/>
                </a:solidFill>
              </a:rPr>
              <a:t>10 </a:t>
            </a:r>
            <a:r>
              <a:rPr lang="en-US" altLang="zh-CN" sz="2400" dirty="0">
                <a:solidFill>
                  <a:srgbClr val="0000FF"/>
                </a:solidFill>
              </a:rPr>
              <a:t>fs</a:t>
            </a:r>
          </a:p>
        </p:txBody>
      </p:sp>
    </p:spTree>
    <p:extLst>
      <p:ext uri="{BB962C8B-B14F-4D97-AF65-F5344CB8AC3E}">
        <p14:creationId xmlns:p14="http://schemas.microsoft.com/office/powerpoint/2010/main" val="425209294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8770D-F6E5-4F42-B28A-CBE76C58151F}"/>
              </a:ext>
            </a:extLst>
          </p:cNvPr>
          <p:cNvPicPr>
            <a:picLocks noChangeAspect="1"/>
          </p:cNvPicPr>
          <p:nvPr/>
        </p:nvPicPr>
        <p:blipFill>
          <a:blip r:embed="rId3"/>
          <a:stretch>
            <a:fillRect/>
          </a:stretch>
        </p:blipFill>
        <p:spPr>
          <a:xfrm>
            <a:off x="0" y="622508"/>
            <a:ext cx="9144000" cy="5612984"/>
          </a:xfrm>
          <a:prstGeom prst="rect">
            <a:avLst/>
          </a:prstGeom>
        </p:spPr>
      </p:pic>
      <p:sp>
        <p:nvSpPr>
          <p:cNvPr id="4" name="TextBox 3">
            <a:extLst>
              <a:ext uri="{FF2B5EF4-FFF2-40B4-BE49-F238E27FC236}">
                <a16:creationId xmlns:a16="http://schemas.microsoft.com/office/drawing/2014/main" id="{A795ADF4-CD3A-457D-A207-88D4FE7E4096}"/>
              </a:ext>
            </a:extLst>
          </p:cNvPr>
          <p:cNvSpPr txBox="1"/>
          <p:nvPr/>
        </p:nvSpPr>
        <p:spPr>
          <a:xfrm>
            <a:off x="0" y="6488668"/>
            <a:ext cx="7134389" cy="369332"/>
          </a:xfrm>
          <a:prstGeom prst="rect">
            <a:avLst/>
          </a:prstGeom>
          <a:noFill/>
        </p:spPr>
        <p:txBody>
          <a:bodyPr wrap="none" rtlCol="0">
            <a:spAutoFit/>
          </a:bodyPr>
          <a:lstStyle/>
          <a:p>
            <a:r>
              <a:rPr lang="en-US" altLang="zh-CN" dirty="0"/>
              <a:t>Please note that the comparison program needs to be executed in ROOT 5.</a:t>
            </a:r>
            <a:endParaRPr lang="en-US" dirty="0"/>
          </a:p>
        </p:txBody>
      </p:sp>
    </p:spTree>
    <p:extLst>
      <p:ext uri="{BB962C8B-B14F-4D97-AF65-F5344CB8AC3E}">
        <p14:creationId xmlns:p14="http://schemas.microsoft.com/office/powerpoint/2010/main" val="165500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3E24E-64EB-4ACF-9158-B969218C50C6}"/>
              </a:ext>
            </a:extLst>
          </p:cNvPr>
          <p:cNvPicPr>
            <a:picLocks noChangeAspect="1"/>
          </p:cNvPicPr>
          <p:nvPr/>
        </p:nvPicPr>
        <p:blipFill>
          <a:blip r:embed="rId2"/>
          <a:stretch>
            <a:fillRect/>
          </a:stretch>
        </p:blipFill>
        <p:spPr>
          <a:xfrm>
            <a:off x="4572000" y="2426590"/>
            <a:ext cx="4572000" cy="4431410"/>
          </a:xfrm>
          <a:prstGeom prst="rect">
            <a:avLst/>
          </a:prstGeom>
        </p:spPr>
      </p:pic>
      <p:pic>
        <p:nvPicPr>
          <p:cNvPr id="5" name="Picture 4">
            <a:extLst>
              <a:ext uri="{FF2B5EF4-FFF2-40B4-BE49-F238E27FC236}">
                <a16:creationId xmlns:a16="http://schemas.microsoft.com/office/drawing/2014/main" id="{14231D0E-C6FC-4210-AE67-F87E3FEC61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74" b="16216"/>
          <a:stretch/>
        </p:blipFill>
        <p:spPr>
          <a:xfrm rot="16200000">
            <a:off x="682710" y="-682712"/>
            <a:ext cx="3429000" cy="4794422"/>
          </a:xfrm>
          <a:prstGeom prst="rect">
            <a:avLst/>
          </a:prstGeom>
        </p:spPr>
      </p:pic>
      <p:pic>
        <p:nvPicPr>
          <p:cNvPr id="7" name="Picture 6">
            <a:extLst>
              <a:ext uri="{FF2B5EF4-FFF2-40B4-BE49-F238E27FC236}">
                <a16:creationId xmlns:a16="http://schemas.microsoft.com/office/drawing/2014/main" id="{7E8ACE3A-EE03-4103-BFEE-D2FCCD52C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40" b="25766"/>
          <a:stretch/>
        </p:blipFill>
        <p:spPr>
          <a:xfrm rot="16200000">
            <a:off x="157551" y="3271448"/>
            <a:ext cx="3429000" cy="3744101"/>
          </a:xfrm>
          <a:prstGeom prst="rect">
            <a:avLst/>
          </a:prstGeom>
        </p:spPr>
      </p:pic>
    </p:spTree>
    <p:extLst>
      <p:ext uri="{BB962C8B-B14F-4D97-AF65-F5344CB8AC3E}">
        <p14:creationId xmlns:p14="http://schemas.microsoft.com/office/powerpoint/2010/main" val="246153429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F1E6D-5356-4BC4-BE6E-D3A60D384C59}"/>
              </a:ext>
            </a:extLst>
          </p:cNvPr>
          <p:cNvPicPr>
            <a:picLocks noChangeAspect="1"/>
          </p:cNvPicPr>
          <p:nvPr/>
        </p:nvPicPr>
        <p:blipFill>
          <a:blip r:embed="rId2"/>
          <a:stretch>
            <a:fillRect/>
          </a:stretch>
        </p:blipFill>
        <p:spPr>
          <a:xfrm>
            <a:off x="0" y="622508"/>
            <a:ext cx="9144000" cy="5612984"/>
          </a:xfrm>
          <a:prstGeom prst="rect">
            <a:avLst/>
          </a:prstGeom>
        </p:spPr>
      </p:pic>
    </p:spTree>
    <p:extLst>
      <p:ext uri="{BB962C8B-B14F-4D97-AF65-F5344CB8AC3E}">
        <p14:creationId xmlns:p14="http://schemas.microsoft.com/office/powerpoint/2010/main" val="15880934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8BEB9-A244-4C5B-BF40-F79FBC6373D2}"/>
              </a:ext>
            </a:extLst>
          </p:cNvPr>
          <p:cNvPicPr>
            <a:picLocks noChangeAspect="1"/>
          </p:cNvPicPr>
          <p:nvPr/>
        </p:nvPicPr>
        <p:blipFill>
          <a:blip r:embed="rId2"/>
          <a:stretch>
            <a:fillRect/>
          </a:stretch>
        </p:blipFill>
        <p:spPr>
          <a:xfrm>
            <a:off x="0" y="614435"/>
            <a:ext cx="9144000" cy="5629129"/>
          </a:xfrm>
          <a:prstGeom prst="rect">
            <a:avLst/>
          </a:prstGeom>
        </p:spPr>
      </p:pic>
    </p:spTree>
    <p:extLst>
      <p:ext uri="{BB962C8B-B14F-4D97-AF65-F5344CB8AC3E}">
        <p14:creationId xmlns:p14="http://schemas.microsoft.com/office/powerpoint/2010/main" val="347651487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BF58A-265F-42EB-9D2F-9FB33350869F}"/>
              </a:ext>
            </a:extLst>
          </p:cNvPr>
          <p:cNvPicPr>
            <a:picLocks noChangeAspect="1"/>
          </p:cNvPicPr>
          <p:nvPr/>
        </p:nvPicPr>
        <p:blipFill>
          <a:blip r:embed="rId2"/>
          <a:stretch>
            <a:fillRect/>
          </a:stretch>
        </p:blipFill>
        <p:spPr>
          <a:xfrm>
            <a:off x="0" y="630563"/>
            <a:ext cx="9144000" cy="5596873"/>
          </a:xfrm>
          <a:prstGeom prst="rect">
            <a:avLst/>
          </a:prstGeom>
        </p:spPr>
      </p:pic>
    </p:spTree>
    <p:extLst>
      <p:ext uri="{BB962C8B-B14F-4D97-AF65-F5344CB8AC3E}">
        <p14:creationId xmlns:p14="http://schemas.microsoft.com/office/powerpoint/2010/main" val="340620299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0E1C6-3776-43DF-A847-5B71BD22A1BC}"/>
              </a:ext>
            </a:extLst>
          </p:cNvPr>
          <p:cNvPicPr>
            <a:picLocks noChangeAspect="1"/>
          </p:cNvPicPr>
          <p:nvPr/>
        </p:nvPicPr>
        <p:blipFill>
          <a:blip r:embed="rId3"/>
          <a:stretch>
            <a:fillRect/>
          </a:stretch>
        </p:blipFill>
        <p:spPr>
          <a:xfrm>
            <a:off x="0" y="622508"/>
            <a:ext cx="9144000" cy="5612984"/>
          </a:xfrm>
          <a:prstGeom prst="rect">
            <a:avLst/>
          </a:prstGeom>
        </p:spPr>
      </p:pic>
    </p:spTree>
    <p:extLst>
      <p:ext uri="{BB962C8B-B14F-4D97-AF65-F5344CB8AC3E}">
        <p14:creationId xmlns:p14="http://schemas.microsoft.com/office/powerpoint/2010/main" val="98961283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2DA203-E290-48EA-A60F-DED65EA85A82}"/>
              </a:ext>
            </a:extLst>
          </p:cNvPr>
          <p:cNvPicPr>
            <a:picLocks noChangeAspect="1"/>
          </p:cNvPicPr>
          <p:nvPr/>
        </p:nvPicPr>
        <p:blipFill>
          <a:blip r:embed="rId3"/>
          <a:stretch>
            <a:fillRect/>
          </a:stretch>
        </p:blipFill>
        <p:spPr>
          <a:xfrm>
            <a:off x="0" y="2495"/>
            <a:ext cx="9144000" cy="4042076"/>
          </a:xfrm>
          <a:prstGeom prst="rect">
            <a:avLst/>
          </a:prstGeom>
        </p:spPr>
      </p:pic>
      <p:sp>
        <p:nvSpPr>
          <p:cNvPr id="4" name="TextBox 3">
            <a:extLst>
              <a:ext uri="{FF2B5EF4-FFF2-40B4-BE49-F238E27FC236}">
                <a16:creationId xmlns:a16="http://schemas.microsoft.com/office/drawing/2014/main" id="{87E81DB1-F855-4BD5-B7D2-51BBC46BD8FE}"/>
              </a:ext>
            </a:extLst>
          </p:cNvPr>
          <p:cNvSpPr txBox="1"/>
          <p:nvPr/>
        </p:nvSpPr>
        <p:spPr>
          <a:xfrm>
            <a:off x="3412067" y="1086303"/>
            <a:ext cx="2319866" cy="1569660"/>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DSL1 85775</a:t>
            </a:r>
          </a:p>
          <a:p>
            <a:r>
              <a:rPr lang="en-US" sz="2400" dirty="0">
                <a:solidFill>
                  <a:srgbClr val="0000FF"/>
                </a:solidFill>
                <a:latin typeface="Times New Roman" panose="02020603050405020304" pitchFamily="18" charset="0"/>
                <a:cs typeface="Times New Roman" panose="02020603050405020304" pitchFamily="18" charset="0"/>
              </a:rPr>
              <a:t>DSL2 943099</a:t>
            </a:r>
          </a:p>
          <a:p>
            <a:r>
              <a:rPr lang="en-US" altLang="zh-CN" sz="2400" dirty="0">
                <a:solidFill>
                  <a:srgbClr val="00C900"/>
                </a:solidFill>
                <a:latin typeface="Times New Roman" panose="02020603050405020304" pitchFamily="18" charset="0"/>
                <a:cs typeface="Times New Roman" panose="02020603050405020304" pitchFamily="18" charset="0"/>
              </a:rPr>
              <a:t>DSL2 inner pixel</a:t>
            </a:r>
          </a:p>
          <a:p>
            <a:r>
              <a:rPr lang="en-US" altLang="zh-CN" sz="2400" dirty="0">
                <a:solidFill>
                  <a:srgbClr val="CC03FF"/>
                </a:solidFill>
                <a:latin typeface="Times New Roman" panose="02020603050405020304" pitchFamily="18" charset="0"/>
                <a:cs typeface="Times New Roman" panose="02020603050405020304" pitchFamily="18" charset="0"/>
              </a:rPr>
              <a:t>DSL2 outer pixel</a:t>
            </a:r>
          </a:p>
        </p:txBody>
      </p:sp>
      <p:sp>
        <p:nvSpPr>
          <p:cNvPr id="11" name="TextBox 10">
            <a:extLst>
              <a:ext uri="{FF2B5EF4-FFF2-40B4-BE49-F238E27FC236}">
                <a16:creationId xmlns:a16="http://schemas.microsoft.com/office/drawing/2014/main" id="{F3C08461-7128-4687-97EB-74B875003FE1}"/>
              </a:ext>
            </a:extLst>
          </p:cNvPr>
          <p:cNvSpPr txBox="1"/>
          <p:nvPr/>
        </p:nvSpPr>
        <p:spPr>
          <a:xfrm>
            <a:off x="0" y="6027003"/>
            <a:ext cx="4408579" cy="830997"/>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DSL1 612/85775=0.007135 γ/α</a:t>
            </a:r>
          </a:p>
          <a:p>
            <a:r>
              <a:rPr lang="en-US" sz="2400" dirty="0">
                <a:solidFill>
                  <a:srgbClr val="0000FF"/>
                </a:solidFill>
                <a:latin typeface="Times New Roman" panose="02020603050405020304" pitchFamily="18" charset="0"/>
                <a:cs typeface="Times New Roman" panose="02020603050405020304" pitchFamily="18" charset="0"/>
              </a:rPr>
              <a:t>DSL2 </a:t>
            </a:r>
            <a:r>
              <a:rPr lang="en-US" altLang="zh-CN" sz="2400" dirty="0">
                <a:solidFill>
                  <a:srgbClr val="0000FF"/>
                </a:solidFill>
                <a:latin typeface="Times New Roman" panose="02020603050405020304" pitchFamily="18" charset="0"/>
                <a:cs typeface="Times New Roman" panose="02020603050405020304" pitchFamily="18" charset="0"/>
              </a:rPr>
              <a:t>8719/943099=0.009245 </a:t>
            </a:r>
            <a:r>
              <a:rPr lang="el-GR" altLang="zh-CN" sz="2400" dirty="0">
                <a:solidFill>
                  <a:srgbClr val="0000FF"/>
                </a:solidFill>
                <a:latin typeface="Times New Roman" panose="02020603050405020304" pitchFamily="18" charset="0"/>
                <a:cs typeface="Times New Roman" panose="02020603050405020304" pitchFamily="18" charset="0"/>
              </a:rPr>
              <a:t>γ/α</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591243"/>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15F43F-FA31-461E-AF60-B5B42AC72A5D}"/>
              </a:ext>
            </a:extLst>
          </p:cNvPr>
          <p:cNvPicPr>
            <a:picLocks noChangeAspect="1"/>
          </p:cNvPicPr>
          <p:nvPr/>
        </p:nvPicPr>
        <p:blipFill>
          <a:blip r:embed="rId3"/>
          <a:stretch>
            <a:fillRect/>
          </a:stretch>
        </p:blipFill>
        <p:spPr>
          <a:xfrm>
            <a:off x="0" y="0"/>
            <a:ext cx="9144000" cy="4053351"/>
          </a:xfrm>
          <a:prstGeom prst="rect">
            <a:avLst/>
          </a:prstGeom>
        </p:spPr>
      </p:pic>
      <p:sp>
        <p:nvSpPr>
          <p:cNvPr id="4" name="TextBox 3">
            <a:extLst>
              <a:ext uri="{FF2B5EF4-FFF2-40B4-BE49-F238E27FC236}">
                <a16:creationId xmlns:a16="http://schemas.microsoft.com/office/drawing/2014/main" id="{89D9C99F-051F-42F0-964D-796CADE61C9A}"/>
              </a:ext>
            </a:extLst>
          </p:cNvPr>
          <p:cNvSpPr txBox="1"/>
          <p:nvPr/>
        </p:nvSpPr>
        <p:spPr>
          <a:xfrm>
            <a:off x="1418167" y="288254"/>
            <a:ext cx="2319866" cy="1569660"/>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DSL1 612</a:t>
            </a:r>
          </a:p>
          <a:p>
            <a:r>
              <a:rPr lang="en-US" sz="2400" dirty="0">
                <a:solidFill>
                  <a:srgbClr val="0000FF"/>
                </a:solidFill>
                <a:latin typeface="Times New Roman" panose="02020603050405020304" pitchFamily="18" charset="0"/>
                <a:cs typeface="Times New Roman" panose="02020603050405020304" pitchFamily="18" charset="0"/>
              </a:rPr>
              <a:t>DSL2 8719</a:t>
            </a:r>
          </a:p>
          <a:p>
            <a:r>
              <a:rPr lang="en-US" altLang="zh-CN" sz="2400" dirty="0">
                <a:solidFill>
                  <a:srgbClr val="00C900"/>
                </a:solidFill>
                <a:latin typeface="Times New Roman" panose="02020603050405020304" pitchFamily="18" charset="0"/>
                <a:cs typeface="Times New Roman" panose="02020603050405020304" pitchFamily="18" charset="0"/>
              </a:rPr>
              <a:t>DSL2 inner pixel</a:t>
            </a:r>
          </a:p>
          <a:p>
            <a:r>
              <a:rPr lang="en-US" altLang="zh-CN" sz="2400" dirty="0">
                <a:solidFill>
                  <a:srgbClr val="CC03FF"/>
                </a:solidFill>
                <a:latin typeface="Times New Roman" panose="02020603050405020304" pitchFamily="18" charset="0"/>
                <a:cs typeface="Times New Roman" panose="02020603050405020304" pitchFamily="18" charset="0"/>
              </a:rPr>
              <a:t>DSL2 outer pixel</a:t>
            </a:r>
          </a:p>
        </p:txBody>
      </p:sp>
    </p:spTree>
    <p:extLst>
      <p:ext uri="{BB962C8B-B14F-4D97-AF65-F5344CB8AC3E}">
        <p14:creationId xmlns:p14="http://schemas.microsoft.com/office/powerpoint/2010/main" val="417294797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0BAA5-4ED6-41B0-9479-E0E73D3C7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446987"/>
          </a:xfrm>
          <a:prstGeom prst="rect">
            <a:avLst/>
          </a:prstGeom>
        </p:spPr>
      </p:pic>
      <p:sp>
        <p:nvSpPr>
          <p:cNvPr id="4" name="TextBox 3">
            <a:extLst>
              <a:ext uri="{FF2B5EF4-FFF2-40B4-BE49-F238E27FC236}">
                <a16:creationId xmlns:a16="http://schemas.microsoft.com/office/drawing/2014/main" id="{89D9C99F-051F-42F0-964D-796CADE61C9A}"/>
              </a:ext>
            </a:extLst>
          </p:cNvPr>
          <p:cNvSpPr txBox="1"/>
          <p:nvPr/>
        </p:nvSpPr>
        <p:spPr>
          <a:xfrm>
            <a:off x="1164167" y="298903"/>
            <a:ext cx="2319866" cy="1569660"/>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DSL1 509</a:t>
            </a:r>
          </a:p>
          <a:p>
            <a:r>
              <a:rPr lang="en-US" sz="2400" dirty="0">
                <a:solidFill>
                  <a:srgbClr val="0000FF"/>
                </a:solidFill>
                <a:latin typeface="Times New Roman" panose="02020603050405020304" pitchFamily="18" charset="0"/>
                <a:cs typeface="Times New Roman" panose="02020603050405020304" pitchFamily="18" charset="0"/>
              </a:rPr>
              <a:t>DSL2 7456</a:t>
            </a:r>
          </a:p>
          <a:p>
            <a:r>
              <a:rPr lang="en-US" altLang="zh-CN" sz="2400" dirty="0">
                <a:solidFill>
                  <a:srgbClr val="00C900"/>
                </a:solidFill>
                <a:latin typeface="Times New Roman" panose="02020603050405020304" pitchFamily="18" charset="0"/>
                <a:cs typeface="Times New Roman" panose="02020603050405020304" pitchFamily="18" charset="0"/>
              </a:rPr>
              <a:t>DSL2 inner pixel</a:t>
            </a:r>
          </a:p>
          <a:p>
            <a:r>
              <a:rPr lang="en-US" altLang="zh-CN" sz="2400" dirty="0">
                <a:solidFill>
                  <a:srgbClr val="CC03FF"/>
                </a:solidFill>
                <a:latin typeface="Times New Roman" panose="02020603050405020304" pitchFamily="18" charset="0"/>
                <a:cs typeface="Times New Roman" panose="02020603050405020304" pitchFamily="18" charset="0"/>
              </a:rPr>
              <a:t>DSL2 outer pixel</a:t>
            </a:r>
          </a:p>
        </p:txBody>
      </p:sp>
      <p:sp>
        <p:nvSpPr>
          <p:cNvPr id="7" name="TextBox 6">
            <a:extLst>
              <a:ext uri="{FF2B5EF4-FFF2-40B4-BE49-F238E27FC236}">
                <a16:creationId xmlns:a16="http://schemas.microsoft.com/office/drawing/2014/main" id="{E460F4C8-93F3-4D7E-9387-AE1CB47B5299}"/>
              </a:ext>
            </a:extLst>
          </p:cNvPr>
          <p:cNvSpPr txBox="1"/>
          <p:nvPr/>
        </p:nvSpPr>
        <p:spPr>
          <a:xfrm>
            <a:off x="139700" y="5448300"/>
            <a:ext cx="3771097" cy="1200329"/>
          </a:xfrm>
          <a:prstGeom prst="rect">
            <a:avLst/>
          </a:prstGeom>
          <a:noFill/>
        </p:spPr>
        <p:txBody>
          <a:bodyPr wrap="none" rtlCol="0">
            <a:spAutoFit/>
          </a:bodyPr>
          <a:lstStyle/>
          <a:p>
            <a:r>
              <a:rPr lang="en-US" altLang="zh-CN" dirty="0"/>
              <a:t>0.46 γ per hour DSL1</a:t>
            </a:r>
          </a:p>
          <a:p>
            <a:r>
              <a:rPr lang="en-US" altLang="zh-CN" dirty="0"/>
              <a:t>6.61 γ per hour DSL2</a:t>
            </a:r>
          </a:p>
          <a:p>
            <a:r>
              <a:rPr lang="en-US" altLang="zh-CN" dirty="0"/>
              <a:t>51/110/612*8719*152=1004 gammas</a:t>
            </a:r>
          </a:p>
          <a:p>
            <a:r>
              <a:rPr lang="en-US" altLang="zh-CN" dirty="0"/>
              <a:t>8*19=152</a:t>
            </a:r>
            <a:endParaRPr lang="en-US" dirty="0"/>
          </a:p>
        </p:txBody>
      </p:sp>
    </p:spTree>
    <p:extLst>
      <p:ext uri="{BB962C8B-B14F-4D97-AF65-F5344CB8AC3E}">
        <p14:creationId xmlns:p14="http://schemas.microsoft.com/office/powerpoint/2010/main" val="181903548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21930-723C-4139-9A28-AA8491AA32CB}"/>
              </a:ext>
            </a:extLst>
          </p:cNvPr>
          <p:cNvSpPr txBox="1"/>
          <p:nvPr/>
        </p:nvSpPr>
        <p:spPr>
          <a:xfrm>
            <a:off x="139700" y="4617303"/>
            <a:ext cx="1766830" cy="830997"/>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DSL1 2978</a:t>
            </a:r>
          </a:p>
          <a:p>
            <a:r>
              <a:rPr lang="en-US" sz="2400" dirty="0">
                <a:solidFill>
                  <a:srgbClr val="0000FF"/>
                </a:solidFill>
                <a:latin typeface="Times New Roman" panose="02020603050405020304" pitchFamily="18" charset="0"/>
                <a:cs typeface="Times New Roman" panose="02020603050405020304" pitchFamily="18" charset="0"/>
              </a:rPr>
              <a:t>DSL2 43083</a:t>
            </a:r>
          </a:p>
        </p:txBody>
      </p:sp>
      <p:sp>
        <p:nvSpPr>
          <p:cNvPr id="3" name="TextBox 2">
            <a:extLst>
              <a:ext uri="{FF2B5EF4-FFF2-40B4-BE49-F238E27FC236}">
                <a16:creationId xmlns:a16="http://schemas.microsoft.com/office/drawing/2014/main" id="{23816144-99F8-4CDC-8E39-7F5F27D39796}"/>
              </a:ext>
            </a:extLst>
          </p:cNvPr>
          <p:cNvSpPr txBox="1"/>
          <p:nvPr/>
        </p:nvSpPr>
        <p:spPr>
          <a:xfrm>
            <a:off x="139700" y="5448300"/>
            <a:ext cx="4915898" cy="1200329"/>
          </a:xfrm>
          <a:prstGeom prst="rect">
            <a:avLst/>
          </a:prstGeom>
          <a:noFill/>
        </p:spPr>
        <p:txBody>
          <a:bodyPr wrap="none" rtlCol="0">
            <a:spAutoFit/>
          </a:bodyPr>
          <a:lstStyle/>
          <a:p>
            <a:r>
              <a:rPr lang="en-US" altLang="zh-CN" dirty="0"/>
              <a:t>0.46 γ counts per hour in DSL1</a:t>
            </a:r>
          </a:p>
          <a:p>
            <a:r>
              <a:rPr lang="en-US" altLang="zh-CN" dirty="0"/>
              <a:t>6.61 γ counts per hour in DSL2</a:t>
            </a:r>
          </a:p>
          <a:p>
            <a:r>
              <a:rPr lang="en-US" altLang="zh-CN" dirty="0"/>
              <a:t>51/110/2978*43083*152=1020 counts in 19 shifts</a:t>
            </a:r>
          </a:p>
          <a:p>
            <a:r>
              <a:rPr lang="en-US" altLang="zh-CN" dirty="0"/>
              <a:t>8*19=152</a:t>
            </a:r>
            <a:endParaRPr lang="en-US" dirty="0"/>
          </a:p>
        </p:txBody>
      </p:sp>
      <p:pic>
        <p:nvPicPr>
          <p:cNvPr id="5" name="Picture 4">
            <a:extLst>
              <a:ext uri="{FF2B5EF4-FFF2-40B4-BE49-F238E27FC236}">
                <a16:creationId xmlns:a16="http://schemas.microsoft.com/office/drawing/2014/main" id="{BE5FDF99-2996-4979-A7CB-498871AC4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463222"/>
          </a:xfrm>
          <a:prstGeom prst="rect">
            <a:avLst/>
          </a:prstGeom>
        </p:spPr>
      </p:pic>
    </p:spTree>
    <p:extLst>
      <p:ext uri="{BB962C8B-B14F-4D97-AF65-F5344CB8AC3E}">
        <p14:creationId xmlns:p14="http://schemas.microsoft.com/office/powerpoint/2010/main" val="59481082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60634-0B61-4386-A4A6-744C19ACA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4778"/>
            <a:ext cx="9144000" cy="3463222"/>
          </a:xfrm>
          <a:prstGeom prst="rect">
            <a:avLst/>
          </a:prstGeom>
        </p:spPr>
      </p:pic>
      <p:pic>
        <p:nvPicPr>
          <p:cNvPr id="6" name="Picture 5">
            <a:extLst>
              <a:ext uri="{FF2B5EF4-FFF2-40B4-BE49-F238E27FC236}">
                <a16:creationId xmlns:a16="http://schemas.microsoft.com/office/drawing/2014/main" id="{D995D251-D738-4B79-913D-D569890BC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3463222"/>
          </a:xfrm>
          <a:prstGeom prst="rect">
            <a:avLst/>
          </a:prstGeom>
        </p:spPr>
      </p:pic>
    </p:spTree>
    <p:extLst>
      <p:ext uri="{BB962C8B-B14F-4D97-AF65-F5344CB8AC3E}">
        <p14:creationId xmlns:p14="http://schemas.microsoft.com/office/powerpoint/2010/main" val="3726261248"/>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28C00-480F-41C8-8E04-48D6E20E9878}"/>
              </a:ext>
            </a:extLst>
          </p:cNvPr>
          <p:cNvPicPr>
            <a:picLocks noChangeAspect="1"/>
          </p:cNvPicPr>
          <p:nvPr/>
        </p:nvPicPr>
        <p:blipFill>
          <a:blip r:embed="rId3"/>
          <a:stretch>
            <a:fillRect/>
          </a:stretch>
        </p:blipFill>
        <p:spPr>
          <a:xfrm>
            <a:off x="0" y="0"/>
            <a:ext cx="9144000" cy="4042076"/>
          </a:xfrm>
          <a:prstGeom prst="rect">
            <a:avLst/>
          </a:prstGeom>
        </p:spPr>
      </p:pic>
      <p:sp>
        <p:nvSpPr>
          <p:cNvPr id="4" name="TextBox 3">
            <a:extLst>
              <a:ext uri="{FF2B5EF4-FFF2-40B4-BE49-F238E27FC236}">
                <a16:creationId xmlns:a16="http://schemas.microsoft.com/office/drawing/2014/main" id="{6AC0C948-7E4F-4D20-8CD8-9A67ED986430}"/>
              </a:ext>
            </a:extLst>
          </p:cNvPr>
          <p:cNvSpPr txBox="1"/>
          <p:nvPr/>
        </p:nvSpPr>
        <p:spPr>
          <a:xfrm>
            <a:off x="1443567" y="451378"/>
            <a:ext cx="2319866" cy="1569660"/>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DSL1 612</a:t>
            </a:r>
          </a:p>
          <a:p>
            <a:r>
              <a:rPr lang="en-US" sz="2400" dirty="0">
                <a:solidFill>
                  <a:srgbClr val="0000FF"/>
                </a:solidFill>
                <a:latin typeface="Times New Roman" panose="02020603050405020304" pitchFamily="18" charset="0"/>
                <a:cs typeface="Times New Roman" panose="02020603050405020304" pitchFamily="18" charset="0"/>
              </a:rPr>
              <a:t>DSL2 8719</a:t>
            </a:r>
          </a:p>
          <a:p>
            <a:r>
              <a:rPr lang="en-US" altLang="zh-CN" sz="2400" dirty="0">
                <a:solidFill>
                  <a:srgbClr val="00C900"/>
                </a:solidFill>
                <a:latin typeface="Times New Roman" panose="02020603050405020304" pitchFamily="18" charset="0"/>
                <a:cs typeface="Times New Roman" panose="02020603050405020304" pitchFamily="18" charset="0"/>
              </a:rPr>
              <a:t>DSL2 inner pixel</a:t>
            </a:r>
          </a:p>
          <a:p>
            <a:r>
              <a:rPr lang="en-US" altLang="zh-CN" sz="2400" dirty="0">
                <a:solidFill>
                  <a:srgbClr val="CC03FF"/>
                </a:solidFill>
                <a:latin typeface="Times New Roman" panose="02020603050405020304" pitchFamily="18" charset="0"/>
                <a:cs typeface="Times New Roman" panose="02020603050405020304" pitchFamily="18" charset="0"/>
              </a:rPr>
              <a:t>DSL2 outer pixel</a:t>
            </a:r>
          </a:p>
        </p:txBody>
      </p:sp>
    </p:spTree>
    <p:extLst>
      <p:ext uri="{BB962C8B-B14F-4D97-AF65-F5344CB8AC3E}">
        <p14:creationId xmlns:p14="http://schemas.microsoft.com/office/powerpoint/2010/main" val="870021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BA334-8280-40C1-B0BA-C4297DFE12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950" b="5571"/>
          <a:stretch/>
        </p:blipFill>
        <p:spPr>
          <a:xfrm>
            <a:off x="-1" y="-1"/>
            <a:ext cx="4011490" cy="6858001"/>
          </a:xfrm>
          <a:prstGeom prst="rect">
            <a:avLst/>
          </a:prstGeom>
        </p:spPr>
      </p:pic>
    </p:spTree>
    <p:extLst>
      <p:ext uri="{BB962C8B-B14F-4D97-AF65-F5344CB8AC3E}">
        <p14:creationId xmlns:p14="http://schemas.microsoft.com/office/powerpoint/2010/main" val="393581658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28E16-98F2-4AA8-827B-FC6C2C558550}"/>
              </a:ext>
            </a:extLst>
          </p:cNvPr>
          <p:cNvPicPr>
            <a:picLocks noChangeAspect="1"/>
          </p:cNvPicPr>
          <p:nvPr/>
        </p:nvPicPr>
        <p:blipFill>
          <a:blip r:embed="rId2"/>
          <a:stretch>
            <a:fillRect/>
          </a:stretch>
        </p:blipFill>
        <p:spPr>
          <a:xfrm>
            <a:off x="4721225" y="1728355"/>
            <a:ext cx="4419600" cy="5067300"/>
          </a:xfrm>
          <a:prstGeom prst="rect">
            <a:avLst/>
          </a:prstGeom>
        </p:spPr>
      </p:pic>
      <p:pic>
        <p:nvPicPr>
          <p:cNvPr id="1026" name="Picture 1">
            <a:extLst>
              <a:ext uri="{FF2B5EF4-FFF2-40B4-BE49-F238E27FC236}">
                <a16:creationId xmlns:a16="http://schemas.microsoft.com/office/drawing/2014/main" id="{94468CC8-1DA7-491B-BD30-D7F33D790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85317"/>
            <a:ext cx="9140825" cy="368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29170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FF0785-05E5-4977-91D4-AF342509F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135740"/>
          </a:xfrm>
          <a:prstGeom prst="rect">
            <a:avLst/>
          </a:prstGeom>
        </p:spPr>
      </p:pic>
      <p:sp>
        <p:nvSpPr>
          <p:cNvPr id="3" name="TextBox 2">
            <a:extLst>
              <a:ext uri="{FF2B5EF4-FFF2-40B4-BE49-F238E27FC236}">
                <a16:creationId xmlns:a16="http://schemas.microsoft.com/office/drawing/2014/main" id="{8D747DDB-D4AB-4FF6-822C-9DDEF9FC4DFE}"/>
              </a:ext>
            </a:extLst>
          </p:cNvPr>
          <p:cNvSpPr txBox="1"/>
          <p:nvPr/>
        </p:nvSpPr>
        <p:spPr>
          <a:xfrm>
            <a:off x="3561583" y="173228"/>
            <a:ext cx="1540806" cy="400110"/>
          </a:xfrm>
          <a:prstGeom prst="rect">
            <a:avLst/>
          </a:prstGeom>
          <a:noFill/>
        </p:spPr>
        <p:txBody>
          <a:bodyPr wrap="none" rtlCol="0">
            <a:spAutoFit/>
          </a:bodyPr>
          <a:lstStyle/>
          <a:p>
            <a:r>
              <a:rPr lang="en-US" sz="2000" dirty="0">
                <a:solidFill>
                  <a:srgbClr val="0000FF"/>
                </a:solidFill>
                <a:latin typeface="Cambria" panose="02040503050406030204" pitchFamily="18" charset="0"/>
                <a:ea typeface="Cambria" panose="02040503050406030204" pitchFamily="18" charset="0"/>
              </a:rPr>
              <a:t>6390</a:t>
            </a:r>
            <a:r>
              <a:rPr lang="zh-CN" altLang="en-US" sz="2000" dirty="0">
                <a:solidFill>
                  <a:srgbClr val="0000FF"/>
                </a:solidFill>
                <a:latin typeface="Cambria" panose="02040503050406030204" pitchFamily="18" charset="0"/>
              </a:rPr>
              <a:t>→</a:t>
            </a:r>
            <a:r>
              <a:rPr lang="en-US" altLang="zh-CN" sz="2000" dirty="0">
                <a:solidFill>
                  <a:srgbClr val="0000FF"/>
                </a:solidFill>
                <a:latin typeface="Cambria" panose="02040503050406030204" pitchFamily="18" charset="0"/>
                <a:ea typeface="Cambria" panose="02040503050406030204" pitchFamily="18" charset="0"/>
              </a:rPr>
              <a:t>2234</a:t>
            </a:r>
            <a:endParaRPr lang="en-US" sz="2000" dirty="0">
              <a:solidFill>
                <a:srgbClr val="0000FF"/>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BC0579B6-D97E-4236-BBE9-2F0EAA868B4C}"/>
              </a:ext>
            </a:extLst>
          </p:cNvPr>
          <p:cNvCxnSpPr/>
          <p:nvPr/>
        </p:nvCxnSpPr>
        <p:spPr>
          <a:xfrm>
            <a:off x="5102389" y="456213"/>
            <a:ext cx="228600" cy="234249"/>
          </a:xfrm>
          <a:prstGeom prst="line">
            <a:avLst/>
          </a:prstGeom>
          <a:ln w="15875">
            <a:solidFill>
              <a:srgbClr val="0000FF"/>
            </a:solidFill>
          </a:ln>
          <a:effectLst/>
        </p:spPr>
        <p:style>
          <a:lnRef idx="2">
            <a:schemeClr val="accent3"/>
          </a:lnRef>
          <a:fillRef idx="0">
            <a:schemeClr val="accent3"/>
          </a:fillRef>
          <a:effectRef idx="1">
            <a:schemeClr val="accent3"/>
          </a:effectRef>
          <a:fontRef idx="minor">
            <a:schemeClr val="tx1"/>
          </a:fontRef>
        </p:style>
      </p:cxnSp>
      <p:sp>
        <p:nvSpPr>
          <p:cNvPr id="6" name="TextBox 5">
            <a:extLst>
              <a:ext uri="{FF2B5EF4-FFF2-40B4-BE49-F238E27FC236}">
                <a16:creationId xmlns:a16="http://schemas.microsoft.com/office/drawing/2014/main" id="{B0781EE7-FB70-4E33-8995-58222E27CF08}"/>
              </a:ext>
            </a:extLst>
          </p:cNvPr>
          <p:cNvSpPr txBox="1"/>
          <p:nvPr/>
        </p:nvSpPr>
        <p:spPr>
          <a:xfrm>
            <a:off x="6234464" y="173228"/>
            <a:ext cx="1439818" cy="400110"/>
          </a:xfrm>
          <a:prstGeom prst="rect">
            <a:avLst/>
          </a:prstGeom>
          <a:noFill/>
        </p:spPr>
        <p:txBody>
          <a:bodyPr wrap="none" rtlCol="0">
            <a:spAutoFit/>
          </a:bodyPr>
          <a:lstStyle/>
          <a:p>
            <a:r>
              <a:rPr lang="en-US" sz="2000" dirty="0">
                <a:solidFill>
                  <a:srgbClr val="0000FF"/>
                </a:solidFill>
                <a:latin typeface="Cambria" panose="02040503050406030204" pitchFamily="18" charset="0"/>
                <a:ea typeface="Cambria" panose="02040503050406030204" pitchFamily="18" charset="0"/>
              </a:rPr>
              <a:t>~50 counts</a:t>
            </a:r>
          </a:p>
        </p:txBody>
      </p:sp>
    </p:spTree>
    <p:extLst>
      <p:ext uri="{BB962C8B-B14F-4D97-AF65-F5344CB8AC3E}">
        <p14:creationId xmlns:p14="http://schemas.microsoft.com/office/powerpoint/2010/main" val="3666096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2F4C8-9FE5-42C4-85BD-D2DBAF7AA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pic>
        <p:nvPicPr>
          <p:cNvPr id="4" name="Picture 3">
            <a:extLst>
              <a:ext uri="{FF2B5EF4-FFF2-40B4-BE49-F238E27FC236}">
                <a16:creationId xmlns:a16="http://schemas.microsoft.com/office/drawing/2014/main" id="{BD7B581B-5B8E-43BF-B7F8-33F535D4EE11}"/>
              </a:ext>
            </a:extLst>
          </p:cNvPr>
          <p:cNvPicPr>
            <a:picLocks noChangeAspect="1"/>
          </p:cNvPicPr>
          <p:nvPr/>
        </p:nvPicPr>
        <p:blipFill>
          <a:blip r:embed="rId3"/>
          <a:stretch>
            <a:fillRect/>
          </a:stretch>
        </p:blipFill>
        <p:spPr>
          <a:xfrm>
            <a:off x="0" y="4985359"/>
            <a:ext cx="4572000" cy="1259633"/>
          </a:xfrm>
          <a:prstGeom prst="rect">
            <a:avLst/>
          </a:prstGeom>
        </p:spPr>
      </p:pic>
      <p:cxnSp>
        <p:nvCxnSpPr>
          <p:cNvPr id="6" name="Straight Arrow Connector 5">
            <a:extLst>
              <a:ext uri="{FF2B5EF4-FFF2-40B4-BE49-F238E27FC236}">
                <a16:creationId xmlns:a16="http://schemas.microsoft.com/office/drawing/2014/main" id="{7F92A33A-A38F-4269-B6F5-96DA4CFDA92C}"/>
              </a:ext>
            </a:extLst>
          </p:cNvPr>
          <p:cNvCxnSpPr/>
          <p:nvPr/>
        </p:nvCxnSpPr>
        <p:spPr>
          <a:xfrm flipV="1">
            <a:off x="1127342" y="3883068"/>
            <a:ext cx="175365" cy="1177447"/>
          </a:xfrm>
          <a:prstGeom prst="straightConnector1">
            <a:avLst/>
          </a:pr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735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7A8B3-770F-45B8-B3C8-6806E0314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5" name="TextBox 4">
            <a:extLst>
              <a:ext uri="{FF2B5EF4-FFF2-40B4-BE49-F238E27FC236}">
                <a16:creationId xmlns:a16="http://schemas.microsoft.com/office/drawing/2014/main" id="{0824942E-0E73-4987-973D-ECDFAAE11458}"/>
              </a:ext>
            </a:extLst>
          </p:cNvPr>
          <p:cNvSpPr txBox="1"/>
          <p:nvPr/>
        </p:nvSpPr>
        <p:spPr>
          <a:xfrm>
            <a:off x="0" y="5127785"/>
            <a:ext cx="9144000" cy="1200329"/>
          </a:xfrm>
          <a:prstGeom prst="rect">
            <a:avLst/>
          </a:prstGeom>
          <a:noFill/>
        </p:spPr>
        <p:txBody>
          <a:bodyPr wrap="square">
            <a:spAutoFit/>
          </a:bodyPr>
          <a:lstStyle/>
          <a:p>
            <a:r>
              <a:rPr lang="en-US" altLang="zh-CN" sz="1800" dirty="0">
                <a:solidFill>
                  <a:srgbClr val="0000FF"/>
                </a:solidFill>
                <a:effectLst/>
                <a:latin typeface="Calibri" panose="020F0502020204030204" pitchFamily="34" charset="0"/>
                <a:ea typeface="MS PGothic" panose="020B0600070205080204" pitchFamily="34" charset="-128"/>
              </a:rPr>
              <a:t>Hi Craig,</a:t>
            </a:r>
          </a:p>
          <a:p>
            <a:pPr algn="just"/>
            <a:r>
              <a:rPr lang="en-US" altLang="zh-CN" dirty="0">
                <a:solidFill>
                  <a:srgbClr val="0000FF"/>
                </a:solidFill>
                <a:latin typeface="Calibri" panose="020F0502020204030204" pitchFamily="34" charset="0"/>
                <a:ea typeface="MS PGothic" panose="020B0600070205080204" pitchFamily="34" charset="-128"/>
              </a:rPr>
              <a:t>I didn't expect the preamp plus connector to be this long. Either arranging them on top of each other or side by side, the preamp support plate seems not long enough. </a:t>
            </a:r>
            <a:r>
              <a:rPr lang="en-US" altLang="zh-CN" dirty="0">
                <a:solidFill>
                  <a:srgbClr val="0000FF"/>
                </a:solidFill>
              </a:rPr>
              <a:t>Could you please design a longer one?</a:t>
            </a:r>
            <a:endParaRPr lang="zh-CN" altLang="en-US" dirty="0">
              <a:solidFill>
                <a:srgbClr val="0000FF"/>
              </a:solidFill>
            </a:endParaRPr>
          </a:p>
        </p:txBody>
      </p:sp>
    </p:spTree>
    <p:extLst>
      <p:ext uri="{BB962C8B-B14F-4D97-AF65-F5344CB8AC3E}">
        <p14:creationId xmlns:p14="http://schemas.microsoft.com/office/powerpoint/2010/main" val="122104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77391-97C9-44D8-88D6-5B6C4AC8CE51}"/>
              </a:ext>
            </a:extLst>
          </p:cNvPr>
          <p:cNvPicPr>
            <a:picLocks noChangeAspect="1"/>
          </p:cNvPicPr>
          <p:nvPr/>
        </p:nvPicPr>
        <p:blipFill>
          <a:blip r:embed="rId2"/>
          <a:stretch>
            <a:fillRect/>
          </a:stretch>
        </p:blipFill>
        <p:spPr>
          <a:xfrm>
            <a:off x="0" y="0"/>
            <a:ext cx="9144000" cy="2082049"/>
          </a:xfrm>
          <a:prstGeom prst="rect">
            <a:avLst/>
          </a:prstGeom>
        </p:spPr>
      </p:pic>
    </p:spTree>
    <p:extLst>
      <p:ext uri="{BB962C8B-B14F-4D97-AF65-F5344CB8AC3E}">
        <p14:creationId xmlns:p14="http://schemas.microsoft.com/office/powerpoint/2010/main" val="243699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A9186-47E0-4DE2-91C9-DA47AD6E7A85}"/>
              </a:ext>
            </a:extLst>
          </p:cNvPr>
          <p:cNvPicPr>
            <a:picLocks noChangeAspect="1"/>
          </p:cNvPicPr>
          <p:nvPr/>
        </p:nvPicPr>
        <p:blipFill>
          <a:blip r:embed="rId2"/>
          <a:stretch>
            <a:fillRect/>
          </a:stretch>
        </p:blipFill>
        <p:spPr>
          <a:xfrm>
            <a:off x="0" y="0"/>
            <a:ext cx="9144000" cy="4847698"/>
          </a:xfrm>
          <a:prstGeom prst="rect">
            <a:avLst/>
          </a:prstGeom>
        </p:spPr>
      </p:pic>
      <p:sp>
        <p:nvSpPr>
          <p:cNvPr id="7" name="TextBox 6">
            <a:extLst>
              <a:ext uri="{FF2B5EF4-FFF2-40B4-BE49-F238E27FC236}">
                <a16:creationId xmlns:a16="http://schemas.microsoft.com/office/drawing/2014/main" id="{D762444B-53A6-47A2-A7E7-07296AECB34A}"/>
              </a:ext>
            </a:extLst>
          </p:cNvPr>
          <p:cNvSpPr txBox="1"/>
          <p:nvPr/>
        </p:nvSpPr>
        <p:spPr>
          <a:xfrm>
            <a:off x="0" y="5127785"/>
            <a:ext cx="9144000" cy="1200329"/>
          </a:xfrm>
          <a:prstGeom prst="rect">
            <a:avLst/>
          </a:prstGeom>
          <a:noFill/>
        </p:spPr>
        <p:txBody>
          <a:bodyPr wrap="square">
            <a:spAutoFit/>
          </a:bodyPr>
          <a:lstStyle/>
          <a:p>
            <a:r>
              <a:rPr lang="en-US" altLang="zh-CN" sz="1800" dirty="0">
                <a:solidFill>
                  <a:srgbClr val="0000FF"/>
                </a:solidFill>
                <a:effectLst/>
                <a:latin typeface="Calibri" panose="020F0502020204030204" pitchFamily="34" charset="0"/>
                <a:ea typeface="MS PGothic" panose="020B0600070205080204" pitchFamily="34" charset="-128"/>
              </a:rPr>
              <a:t>Hi Craig,</a:t>
            </a:r>
          </a:p>
          <a:p>
            <a:r>
              <a:rPr lang="en-US" altLang="zh-CN" dirty="0">
                <a:solidFill>
                  <a:srgbClr val="0000FF"/>
                </a:solidFill>
                <a:latin typeface="Calibri" panose="020F0502020204030204" pitchFamily="34" charset="0"/>
                <a:ea typeface="MS PGothic" panose="020B0600070205080204" pitchFamily="34" charset="-128"/>
              </a:rPr>
              <a:t>Thanks for ordering these small parts for us.</a:t>
            </a:r>
          </a:p>
          <a:p>
            <a:r>
              <a:rPr lang="en-US" altLang="zh-CN" dirty="0">
                <a:solidFill>
                  <a:srgbClr val="0000FF"/>
                </a:solidFill>
                <a:latin typeface="Calibri" panose="020F0502020204030204" pitchFamily="34" charset="0"/>
                <a:ea typeface="MS PGothic" panose="020B0600070205080204" pitchFamily="34" charset="-128"/>
              </a:rPr>
              <a:t>One of them is the O-ring #260 (see the pictures on the next two slides). It seems much smaller than our flange. I didn't open the packing. Is it possible to return it and get a new one?</a:t>
            </a:r>
            <a:endParaRPr lang="zh-CN" altLang="en-US" dirty="0">
              <a:solidFill>
                <a:srgbClr val="0000FF"/>
              </a:solidFill>
            </a:endParaRPr>
          </a:p>
        </p:txBody>
      </p:sp>
    </p:spTree>
    <p:extLst>
      <p:ext uri="{BB962C8B-B14F-4D97-AF65-F5344CB8AC3E}">
        <p14:creationId xmlns:p14="http://schemas.microsoft.com/office/powerpoint/2010/main" val="1249385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052F0-03F7-4670-900D-5F8C57625E5E}"/>
              </a:ext>
            </a:extLst>
          </p:cNvPr>
          <p:cNvPicPr>
            <a:picLocks noChangeAspect="1"/>
          </p:cNvPicPr>
          <p:nvPr/>
        </p:nvPicPr>
        <p:blipFill>
          <a:blip r:embed="rId2"/>
          <a:stretch>
            <a:fillRect/>
          </a:stretch>
        </p:blipFill>
        <p:spPr>
          <a:xfrm>
            <a:off x="0" y="0"/>
            <a:ext cx="9144000" cy="5790708"/>
          </a:xfrm>
          <a:prstGeom prst="rect">
            <a:avLst/>
          </a:prstGeom>
        </p:spPr>
      </p:pic>
      <p:sp>
        <p:nvSpPr>
          <p:cNvPr id="5" name="TextBox 4">
            <a:extLst>
              <a:ext uri="{FF2B5EF4-FFF2-40B4-BE49-F238E27FC236}">
                <a16:creationId xmlns:a16="http://schemas.microsoft.com/office/drawing/2014/main" id="{CFC855EC-F5AE-45E2-9AE1-204FBC16FDB5}"/>
              </a:ext>
            </a:extLst>
          </p:cNvPr>
          <p:cNvSpPr txBox="1"/>
          <p:nvPr/>
        </p:nvSpPr>
        <p:spPr>
          <a:xfrm>
            <a:off x="7418848" y="4983730"/>
            <a:ext cx="1725152" cy="461665"/>
          </a:xfrm>
          <a:prstGeom prst="rect">
            <a:avLst/>
          </a:prstGeom>
          <a:noFill/>
        </p:spPr>
        <p:txBody>
          <a:bodyPr wrap="none">
            <a:spAutoFit/>
          </a:bodyPr>
          <a:lstStyle/>
          <a:p>
            <a:r>
              <a:rPr lang="en-US" altLang="zh-CN" sz="2400" dirty="0">
                <a:solidFill>
                  <a:srgbClr val="FF0000"/>
                </a:solidFill>
                <a:latin typeface="Calibri" panose="020F0502020204030204" pitchFamily="34" charset="0"/>
                <a:ea typeface="MS PGothic" panose="020B0600070205080204" pitchFamily="34" charset="-128"/>
              </a:rPr>
              <a:t>O-ring #260 </a:t>
            </a:r>
            <a:endParaRPr lang="zh-CN" altLang="en-US" sz="2400" dirty="0">
              <a:solidFill>
                <a:srgbClr val="FF0000"/>
              </a:solidFill>
            </a:endParaRPr>
          </a:p>
        </p:txBody>
      </p:sp>
      <p:cxnSp>
        <p:nvCxnSpPr>
          <p:cNvPr id="7" name="Straight Arrow Connector 6">
            <a:extLst>
              <a:ext uri="{FF2B5EF4-FFF2-40B4-BE49-F238E27FC236}">
                <a16:creationId xmlns:a16="http://schemas.microsoft.com/office/drawing/2014/main" id="{713C4059-0BA2-4648-B7D1-564DEF12E48E}"/>
              </a:ext>
            </a:extLst>
          </p:cNvPr>
          <p:cNvCxnSpPr>
            <a:cxnSpLocks/>
            <a:endCxn id="5" idx="0"/>
          </p:cNvCxnSpPr>
          <p:nvPr/>
        </p:nvCxnSpPr>
        <p:spPr>
          <a:xfrm>
            <a:off x="6466703" y="3632886"/>
            <a:ext cx="1814721" cy="1350844"/>
          </a:xfrm>
          <a:prstGeom prst="straightConnector1">
            <a:avLst/>
          </a:prstGeom>
          <a:ln>
            <a:solidFill>
              <a:srgbClr val="0000FF"/>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81102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69CAF-0DD7-4E34-AF37-B6263ED78654}"/>
              </a:ext>
            </a:extLst>
          </p:cNvPr>
          <p:cNvPicPr>
            <a:picLocks noChangeAspect="1"/>
          </p:cNvPicPr>
          <p:nvPr/>
        </p:nvPicPr>
        <p:blipFill rotWithShape="1">
          <a:blip r:embed="rId2"/>
          <a:srcRect t="841"/>
          <a:stretch/>
        </p:blipFill>
        <p:spPr>
          <a:xfrm>
            <a:off x="-1" y="0"/>
            <a:ext cx="6505573" cy="6857999"/>
          </a:xfrm>
          <a:prstGeom prst="rect">
            <a:avLst/>
          </a:prstGeom>
        </p:spPr>
      </p:pic>
      <p:sp>
        <p:nvSpPr>
          <p:cNvPr id="4" name="TextBox 3">
            <a:extLst>
              <a:ext uri="{FF2B5EF4-FFF2-40B4-BE49-F238E27FC236}">
                <a16:creationId xmlns:a16="http://schemas.microsoft.com/office/drawing/2014/main" id="{56CA7CE5-EA61-41E1-B2D2-6C0017D80157}"/>
              </a:ext>
            </a:extLst>
          </p:cNvPr>
          <p:cNvSpPr txBox="1"/>
          <p:nvPr/>
        </p:nvSpPr>
        <p:spPr>
          <a:xfrm>
            <a:off x="6702156" y="5791038"/>
            <a:ext cx="1725152" cy="461665"/>
          </a:xfrm>
          <a:prstGeom prst="rect">
            <a:avLst/>
          </a:prstGeom>
          <a:noFill/>
        </p:spPr>
        <p:txBody>
          <a:bodyPr wrap="none">
            <a:spAutoFit/>
          </a:bodyPr>
          <a:lstStyle/>
          <a:p>
            <a:r>
              <a:rPr lang="en-US" altLang="zh-CN" sz="2400" dirty="0">
                <a:solidFill>
                  <a:srgbClr val="FF0000"/>
                </a:solidFill>
                <a:latin typeface="Calibri" panose="020F0502020204030204" pitchFamily="34" charset="0"/>
                <a:ea typeface="MS PGothic" panose="020B0600070205080204" pitchFamily="34" charset="-128"/>
              </a:rPr>
              <a:t>O-ring #260 </a:t>
            </a:r>
            <a:endParaRPr lang="zh-CN" altLang="en-US" sz="2400" dirty="0">
              <a:solidFill>
                <a:srgbClr val="FF0000"/>
              </a:solidFill>
            </a:endParaRPr>
          </a:p>
        </p:txBody>
      </p:sp>
      <p:cxnSp>
        <p:nvCxnSpPr>
          <p:cNvPr id="5" name="Straight Arrow Connector 4">
            <a:extLst>
              <a:ext uri="{FF2B5EF4-FFF2-40B4-BE49-F238E27FC236}">
                <a16:creationId xmlns:a16="http://schemas.microsoft.com/office/drawing/2014/main" id="{3A389C24-DC55-4369-AE77-1693E05F63F0}"/>
              </a:ext>
            </a:extLst>
          </p:cNvPr>
          <p:cNvCxnSpPr>
            <a:cxnSpLocks/>
            <a:endCxn id="4" idx="0"/>
          </p:cNvCxnSpPr>
          <p:nvPr/>
        </p:nvCxnSpPr>
        <p:spPr>
          <a:xfrm>
            <a:off x="5750011" y="4440194"/>
            <a:ext cx="1814721" cy="1350844"/>
          </a:xfrm>
          <a:prstGeom prst="straightConnector1">
            <a:avLst/>
          </a:prstGeom>
          <a:ln>
            <a:solidFill>
              <a:srgbClr val="0000FF"/>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445431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5472DA-0FEB-4C7B-AF7E-23D80D539B00}"/>
              </a:ext>
            </a:extLst>
          </p:cNvPr>
          <p:cNvPicPr>
            <a:picLocks noChangeAspect="1"/>
          </p:cNvPicPr>
          <p:nvPr/>
        </p:nvPicPr>
        <p:blipFill>
          <a:blip r:embed="rId2"/>
          <a:stretch>
            <a:fillRect/>
          </a:stretch>
        </p:blipFill>
        <p:spPr>
          <a:xfrm>
            <a:off x="0" y="0"/>
            <a:ext cx="9144000" cy="5988570"/>
          </a:xfrm>
          <a:prstGeom prst="rect">
            <a:avLst/>
          </a:prstGeom>
        </p:spPr>
      </p:pic>
      <p:pic>
        <p:nvPicPr>
          <p:cNvPr id="7" name="Picture 6">
            <a:extLst>
              <a:ext uri="{FF2B5EF4-FFF2-40B4-BE49-F238E27FC236}">
                <a16:creationId xmlns:a16="http://schemas.microsoft.com/office/drawing/2014/main" id="{1D2B6B53-48E1-467C-A8F5-6B20C5B92299}"/>
              </a:ext>
            </a:extLst>
          </p:cNvPr>
          <p:cNvPicPr>
            <a:picLocks noChangeAspect="1"/>
          </p:cNvPicPr>
          <p:nvPr/>
        </p:nvPicPr>
        <p:blipFill>
          <a:blip r:embed="rId3"/>
          <a:stretch>
            <a:fillRect/>
          </a:stretch>
        </p:blipFill>
        <p:spPr>
          <a:xfrm>
            <a:off x="6186618" y="2235738"/>
            <a:ext cx="2890132" cy="1003623"/>
          </a:xfrm>
          <a:prstGeom prst="rect">
            <a:avLst/>
          </a:prstGeom>
        </p:spPr>
      </p:pic>
      <p:sp>
        <p:nvSpPr>
          <p:cNvPr id="8" name="TextBox 7">
            <a:extLst>
              <a:ext uri="{FF2B5EF4-FFF2-40B4-BE49-F238E27FC236}">
                <a16:creationId xmlns:a16="http://schemas.microsoft.com/office/drawing/2014/main" id="{BACC0256-8ADF-4C58-BC58-D25BC2FA6165}"/>
              </a:ext>
            </a:extLst>
          </p:cNvPr>
          <p:cNvSpPr txBox="1"/>
          <p:nvPr/>
        </p:nvSpPr>
        <p:spPr>
          <a:xfrm>
            <a:off x="0" y="5988570"/>
            <a:ext cx="9144000" cy="830997"/>
          </a:xfrm>
          <a:prstGeom prst="rect">
            <a:avLst/>
          </a:prstGeom>
          <a:noFill/>
        </p:spPr>
        <p:txBody>
          <a:bodyPr wrap="square">
            <a:spAutoFit/>
          </a:bodyPr>
          <a:lstStyle/>
          <a:p>
            <a:r>
              <a:rPr lang="en-US" altLang="zh-CN" sz="1600" dirty="0">
                <a:solidFill>
                  <a:srgbClr val="0000FF"/>
                </a:solidFill>
                <a:effectLst/>
                <a:latin typeface="Calibri" panose="020F0502020204030204" pitchFamily="34" charset="0"/>
                <a:ea typeface="MS PGothic" panose="020B0600070205080204" pitchFamily="34" charset="-128"/>
              </a:rPr>
              <a:t>Hi Craig,</a:t>
            </a:r>
          </a:p>
          <a:p>
            <a:r>
              <a:rPr lang="en-US" altLang="zh-CN" sz="1600" dirty="0">
                <a:solidFill>
                  <a:srgbClr val="0000FF"/>
                </a:solidFill>
                <a:latin typeface="Calibri" panose="020F0502020204030204" pitchFamily="34" charset="0"/>
                <a:ea typeface="MS PGothic" panose="020B0600070205080204" pitchFamily="34" charset="-128"/>
              </a:rPr>
              <a:t>We didn't receive the one LEMO Signal Feedthrough and seven Amphenol BNC Bulkhead Solder Jacks. Should we try to order them ourselves? Do you have any advice on which vendor we should contact?</a:t>
            </a:r>
            <a:endParaRPr lang="zh-CN" altLang="en-US" sz="1600" dirty="0">
              <a:solidFill>
                <a:srgbClr val="0000FF"/>
              </a:solidFill>
            </a:endParaRPr>
          </a:p>
        </p:txBody>
      </p:sp>
    </p:spTree>
    <p:extLst>
      <p:ext uri="{BB962C8B-B14F-4D97-AF65-F5344CB8AC3E}">
        <p14:creationId xmlns:p14="http://schemas.microsoft.com/office/powerpoint/2010/main" val="2372418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99366-78A7-47D6-A153-9C82992122A3}"/>
              </a:ext>
            </a:extLst>
          </p:cNvPr>
          <p:cNvSpPr txBox="1"/>
          <p:nvPr/>
        </p:nvSpPr>
        <p:spPr>
          <a:xfrm>
            <a:off x="0" y="0"/>
            <a:ext cx="9144000" cy="6694140"/>
          </a:xfrm>
          <a:prstGeom prst="rect">
            <a:avLst/>
          </a:prstGeom>
          <a:noFill/>
        </p:spPr>
        <p:txBody>
          <a:bodyPr wrap="square">
            <a:spAutoFit/>
          </a:bodyPr>
          <a:lstStyle/>
          <a:p>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Dear Craig,</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As the requestor, you are receiving this message to inform you that purchase requisition: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90569 </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A portion of purchase order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C155996</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with vendor: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MCMASTER-CARR SUPPLY CO</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has arrived, see details below: :</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1 Release No: 1 Receipt No: 1 Part: P/N 91251A658, 5/16-18 x 4 3/4" Lg. Steel SHCS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4</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11 Release No: 1 Receipt No: 1 Part: P/N 92196A624, Pkg of 10, 3/8-16 x 1" Lg. SS SHCS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2 Release No: 1 Receipt No: 1 Part: P/N 92141A030, Pkg of 100, 5/16 SS </a:t>
            </a:r>
            <a:r>
              <a:rPr lang="en-US" altLang="zh-CN" sz="1300" dirty="0" err="1">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Flatwasher</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3 Release No: 1 Receipt No: 1 Part: P/N 91792A144, Pkg of 100, 6-32 x 1/4" Lg. SS Slotted PHMS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4 Release No: 1 Receipt No: 1 Part: P/N 91792A146, Pkg of 100, 6-32 x 3/8" Lg. SS Slotted PHMS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5 Release No: 1 Receipt No: 1 Part: P/N 9464K558, Pkg of 2, O-ring #260, 1/8W x 6 1/2" ID Viton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6 Release No: 1 Receipt No: 1 Part: P/N 92196A269, Pkg of 100, 10-32 x 1/2" Lg. SS SHCS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7 Release No: 1 Receipt No: 1 Part: P/N 92141A011, Pkg of 100, #10 SS </a:t>
            </a:r>
            <a:r>
              <a:rPr lang="en-US" altLang="zh-CN" sz="1300" dirty="0" err="1">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Flatwasher</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8 Release No: 1 Receipt No: 1 Part: P/N 91221A221, Pkg of 25, 4-40 x 1" Lg. Glass-filled Nylon SHCS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PO No. C155996 Line No: 9 Release No: 1 Receipt No: 1 Part: P/N 91221A218, Pkg of 25, 4-40 x 5/8" Lg. Glass-filled Nylon SHCS Qty arrived: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1</a:t>
            </a: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 Project ID: </a:t>
            </a:r>
            <a:r>
              <a:rPr lang="en-US" altLang="zh-CN" sz="1300" b="1"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RC110270-N32225E</a:t>
            </a:r>
            <a:endParaRPr lang="zh-CN" altLang="zh-CN" sz="1300" dirty="0">
              <a:effectLst/>
              <a:latin typeface="MS PGothic" panose="020B0600070205080204" pitchFamily="34" charset="-128"/>
              <a:ea typeface="MS PGothic" panose="020B0600070205080204" pitchFamily="34" charset="-128"/>
              <a:cs typeface="MS PGothic" panose="020B0600070205080204" pitchFamily="34" charset="-128"/>
            </a:endParaRPr>
          </a:p>
          <a:p>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Please pick your item(s) at your earliest convenience in the Receiving Office. </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If you have any questions regarding this message, please contact:</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Christopher Giddings </a:t>
            </a:r>
            <a:b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br>
            <a:r>
              <a:rPr lang="en-US" altLang="zh-CN" sz="1300" dirty="0">
                <a:solidFill>
                  <a:srgbClr val="000000"/>
                </a:solidFill>
                <a:effectLst/>
                <a:latin typeface="Arial" panose="020B0604020202020204" pitchFamily="34" charset="0"/>
                <a:ea typeface="MS PGothic" panose="020B0600070205080204" pitchFamily="34" charset="-128"/>
                <a:cs typeface="MS PGothic" panose="020B0600070205080204" pitchFamily="34" charset="-128"/>
              </a:rPr>
              <a:t>Phone Ext.: 7-7695</a:t>
            </a:r>
            <a:endParaRPr lang="zh-CN" altLang="zh-CN" sz="1300" dirty="0">
              <a:effectLst/>
              <a:latin typeface="MS PGothic" panose="020B0600070205080204" pitchFamily="34" charset="-128"/>
              <a:ea typeface="MS PGothic" panose="020B0600070205080204" pitchFamily="34" charset="-128"/>
              <a:cs typeface="MS PGothic" panose="020B0600070205080204" pitchFamily="34" charset="-128"/>
            </a:endParaRPr>
          </a:p>
        </p:txBody>
      </p:sp>
    </p:spTree>
    <p:extLst>
      <p:ext uri="{BB962C8B-B14F-4D97-AF65-F5344CB8AC3E}">
        <p14:creationId xmlns:p14="http://schemas.microsoft.com/office/powerpoint/2010/main" val="1475834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E92B4-6165-4509-A9FE-82FEBD0EA073}"/>
              </a:ext>
            </a:extLst>
          </p:cNvPr>
          <p:cNvSpPr txBox="1"/>
          <p:nvPr/>
        </p:nvSpPr>
        <p:spPr>
          <a:xfrm>
            <a:off x="0" y="0"/>
            <a:ext cx="9144000" cy="6463308"/>
          </a:xfrm>
          <a:prstGeom prst="rect">
            <a:avLst/>
          </a:prstGeom>
          <a:noFill/>
        </p:spPr>
        <p:txBody>
          <a:bodyPr wrap="square">
            <a:spAutoFit/>
          </a:bodyPr>
          <a:lstStyle/>
          <a:p>
            <a:r>
              <a:rPr lang="en-US" altLang="zh-CN" sz="1800" dirty="0">
                <a:solidFill>
                  <a:srgbClr val="000000"/>
                </a:solidFill>
                <a:effectLst/>
                <a:latin typeface="Calibri" panose="020F0502020204030204" pitchFamily="34" charset="0"/>
                <a:ea typeface="宋体" panose="02010600030101010101" pitchFamily="2" charset="-122"/>
              </a:rPr>
              <a:t>Hi Ben,</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OK, thanks for the advice -- sounds great. Here is the information you requested: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Asset Name: Doppler Shift Lifetime 2 (DSL2)</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Account that will fund asset purchases: RC110270-N32225E</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Total Estimated cost of items to procure: $26,000</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Estimated date of completion: 12/31/2020</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Estimated useful life of asset after completion: 10 years</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Thanks for your help,</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Chris</a:t>
            </a:r>
          </a:p>
          <a:p>
            <a:endParaRPr lang="en-US" altLang="zh-CN" dirty="0">
              <a:solidFill>
                <a:srgbClr val="000000"/>
              </a:solidFill>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Hi Lijie,</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FYI -- the "Asset ID" mentioned below defines DSL2 as a single piece of equipment. This is valuable because equipment purchases at the lab do not incur overhead expenses. The Asset ID is also used for inventory purposes, which means that MSU may ask us to verify its location and condition periodically in the future.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8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Chris</a:t>
            </a:r>
            <a:endParaRPr lang="zh-CN" altLang="zh-CN" sz="1800" dirty="0">
              <a:effectLst/>
              <a:latin typeface="Calibri" panose="020F0502020204030204" pitchFamily="34" charset="0"/>
              <a:ea typeface="宋体" panose="02010600030101010101" pitchFamily="2" charset="-122"/>
            </a:endParaRPr>
          </a:p>
          <a:p>
            <a:endParaRPr lang="zh-CN" altLang="zh-CN" sz="1800"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49875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7751BF-31D1-47FF-BD2D-FBE13429C97E}"/>
              </a:ext>
            </a:extLst>
          </p:cNvPr>
          <p:cNvSpPr txBox="1"/>
          <p:nvPr/>
        </p:nvSpPr>
        <p:spPr>
          <a:xfrm>
            <a:off x="0" y="0"/>
            <a:ext cx="9144000" cy="3693319"/>
          </a:xfrm>
          <a:prstGeom prst="rect">
            <a:avLst/>
          </a:prstGeom>
          <a:noFill/>
        </p:spPr>
        <p:txBody>
          <a:bodyPr wrap="square">
            <a:spAutoFit/>
          </a:bodyPr>
          <a:lstStyle/>
          <a:p>
            <a:r>
              <a:rPr lang="en-US" altLang="zh-CN" sz="1800" dirty="0">
                <a:solidFill>
                  <a:srgbClr val="000000"/>
                </a:solidFill>
                <a:effectLst/>
                <a:latin typeface="Calibri" panose="020F0502020204030204" pitchFamily="34" charset="0"/>
                <a:ea typeface="宋体" panose="02010600030101010101" pitchFamily="2" charset="-122"/>
              </a:rPr>
              <a:t>Hi Cody,</a:t>
            </a:r>
            <a:endParaRPr lang="zh-CN" altLang="zh-CN" sz="16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6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Thanks for doing this. The purchases should go on RC110270-N32225E. The financial folks have classified DSL2 as "Equipment" so there should be no overhead charged. In case it comes up, the Asset ID for DSL2 is 536413. Lijie has quotes for the detectors, electronics, and cables, which will also go on this account, but we have not yet filled the account with funds because we don't know how much the other parts and materials will be. Could you provide an estimate for the other parts and materials? I believe we are also waiting for an estimate of hours from the shop to determine how much is needed in the Labor account for fabrication. </a:t>
            </a:r>
            <a:endParaRPr lang="zh-CN" altLang="zh-CN" sz="16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6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Best,</a:t>
            </a:r>
            <a:endParaRPr lang="zh-CN" altLang="zh-CN" sz="16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 </a:t>
            </a:r>
            <a:endParaRPr lang="zh-CN" altLang="zh-CN" sz="1600" dirty="0">
              <a:effectLst/>
              <a:latin typeface="Calibri" panose="020F0502020204030204" pitchFamily="34" charset="0"/>
              <a:ea typeface="宋体" panose="02010600030101010101" pitchFamily="2" charset="-122"/>
            </a:endParaRPr>
          </a:p>
          <a:p>
            <a:r>
              <a:rPr lang="en-US" altLang="zh-CN" sz="1800" dirty="0">
                <a:solidFill>
                  <a:srgbClr val="000000"/>
                </a:solidFill>
                <a:effectLst/>
                <a:latin typeface="Calibri" panose="020F0502020204030204" pitchFamily="34" charset="0"/>
                <a:ea typeface="宋体" panose="02010600030101010101" pitchFamily="2" charset="-122"/>
              </a:rPr>
              <a:t>Chris</a:t>
            </a:r>
            <a:endParaRPr lang="zh-CN" altLang="zh-CN" sz="1600" dirty="0">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30652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CFE91-1644-4B2C-9098-024BD443A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44" t="24889" r="41111" b="37955"/>
          <a:stretch/>
        </p:blipFill>
        <p:spPr>
          <a:xfrm>
            <a:off x="0" y="0"/>
            <a:ext cx="4692316" cy="6858000"/>
          </a:xfrm>
          <a:prstGeom prst="rect">
            <a:avLst/>
          </a:prstGeom>
        </p:spPr>
      </p:pic>
      <p:sp>
        <p:nvSpPr>
          <p:cNvPr id="2" name="TextBox 1">
            <a:extLst>
              <a:ext uri="{FF2B5EF4-FFF2-40B4-BE49-F238E27FC236}">
                <a16:creationId xmlns:a16="http://schemas.microsoft.com/office/drawing/2014/main" id="{135910C7-897D-4F85-8DC3-4C28F6A5328C}"/>
              </a:ext>
            </a:extLst>
          </p:cNvPr>
          <p:cNvSpPr txBox="1"/>
          <p:nvPr/>
        </p:nvSpPr>
        <p:spPr>
          <a:xfrm>
            <a:off x="4897677" y="375781"/>
            <a:ext cx="3020763" cy="369332"/>
          </a:xfrm>
          <a:prstGeom prst="rect">
            <a:avLst/>
          </a:prstGeom>
          <a:noFill/>
        </p:spPr>
        <p:txBody>
          <a:bodyPr wrap="none" rtlCol="0">
            <a:spAutoFit/>
          </a:bodyPr>
          <a:lstStyle/>
          <a:p>
            <a:r>
              <a:rPr lang="en-US" altLang="zh-CN" dirty="0"/>
              <a:t>Cable for the backing detector</a:t>
            </a:r>
            <a:endParaRPr lang="zh-CN" altLang="en-US" dirty="0"/>
          </a:p>
        </p:txBody>
      </p:sp>
    </p:spTree>
    <p:extLst>
      <p:ext uri="{BB962C8B-B14F-4D97-AF65-F5344CB8AC3E}">
        <p14:creationId xmlns:p14="http://schemas.microsoft.com/office/powerpoint/2010/main" val="3247797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4081B6-BC30-464B-AA32-559C7A5F48E8}"/>
              </a:ext>
            </a:extLst>
          </p:cNvPr>
          <p:cNvSpPr txBox="1"/>
          <p:nvPr/>
        </p:nvSpPr>
        <p:spPr>
          <a:xfrm>
            <a:off x="0" y="0"/>
            <a:ext cx="9144000" cy="923330"/>
          </a:xfrm>
          <a:prstGeom prst="rect">
            <a:avLst/>
          </a:prstGeom>
          <a:noFill/>
        </p:spPr>
        <p:txBody>
          <a:bodyPr wrap="square">
            <a:spAutoFit/>
          </a:bodyPr>
          <a:lstStyle/>
          <a:p>
            <a:pPr algn="l"/>
            <a:r>
              <a:rPr lang="en-US" altLang="zh-CN" b="0" i="0" dirty="0" err="1">
                <a:solidFill>
                  <a:srgbClr val="0F1111"/>
                </a:solidFill>
                <a:effectLst/>
                <a:latin typeface="Amazon Ember"/>
              </a:rPr>
              <a:t>Glarks</a:t>
            </a:r>
            <a:r>
              <a:rPr lang="en-US" altLang="zh-CN" b="0" i="0" dirty="0">
                <a:solidFill>
                  <a:srgbClr val="0F1111"/>
                </a:solidFill>
                <a:effectLst/>
                <a:latin typeface="Amazon Ember"/>
              </a:rPr>
              <a:t> 112Pcs 2.54mm Male and Female Pin Header Connector Assortment Kit, 100pcs Stackable Shield Header and 12pcs Breakaway PCB Board Pin Header for Arduino Prototype Shield</a:t>
            </a:r>
          </a:p>
        </p:txBody>
      </p:sp>
      <p:sp>
        <p:nvSpPr>
          <p:cNvPr id="5" name="TextBox 4">
            <a:extLst>
              <a:ext uri="{FF2B5EF4-FFF2-40B4-BE49-F238E27FC236}">
                <a16:creationId xmlns:a16="http://schemas.microsoft.com/office/drawing/2014/main" id="{3D2CD257-74B8-419C-90AC-3B86B5D5B9D9}"/>
              </a:ext>
            </a:extLst>
          </p:cNvPr>
          <p:cNvSpPr txBox="1"/>
          <p:nvPr/>
        </p:nvSpPr>
        <p:spPr>
          <a:xfrm>
            <a:off x="0" y="923330"/>
            <a:ext cx="4496728" cy="5078313"/>
          </a:xfrm>
          <a:prstGeom prst="rect">
            <a:avLst/>
          </a:prstGeom>
          <a:noFill/>
        </p:spPr>
        <p:txBody>
          <a:bodyPr wrap="square">
            <a:spAutoFit/>
          </a:bodyPr>
          <a:lstStyle/>
          <a:p>
            <a:pPr algn="l">
              <a:buFont typeface="Arial" panose="020B0604020202020204" pitchFamily="34" charset="0"/>
              <a:buChar char="•"/>
            </a:pPr>
            <a:r>
              <a:rPr lang="en-US" altLang="zh-CN" b="0" i="0" dirty="0">
                <a:solidFill>
                  <a:srgbClr val="111111"/>
                </a:solidFill>
                <a:effectLst/>
                <a:latin typeface="Amazon Ember"/>
              </a:rPr>
              <a:t>1. What you get: This kit includes all types of pin headers you need, including 50pcs long needle female pin headers, 40pcs short needle female pin headers, 10 double pin headers, 12pcs breakaway male and female pin headers, stored in a transparent plastic box to meets all your needs in one kit</a:t>
            </a:r>
          </a:p>
          <a:p>
            <a:pPr algn="l">
              <a:buFont typeface="Arial" panose="020B0604020202020204" pitchFamily="34" charset="0"/>
              <a:buChar char="•"/>
            </a:pPr>
            <a:r>
              <a:rPr lang="en-US" altLang="zh-CN" b="0" i="0" dirty="0">
                <a:solidFill>
                  <a:srgbClr val="111111"/>
                </a:solidFill>
                <a:effectLst/>
                <a:latin typeface="Amazon Ember"/>
              </a:rPr>
              <a:t>2. Material: Insulated plastic, hard metal pin</a:t>
            </a:r>
          </a:p>
          <a:p>
            <a:pPr algn="l">
              <a:buFont typeface="Arial" panose="020B0604020202020204" pitchFamily="34" charset="0"/>
              <a:buChar char="•"/>
            </a:pPr>
            <a:r>
              <a:rPr lang="en-US" altLang="zh-CN" b="0" i="0" dirty="0">
                <a:solidFill>
                  <a:srgbClr val="111111"/>
                </a:solidFill>
                <a:effectLst/>
                <a:latin typeface="Amazon Ember"/>
              </a:rPr>
              <a:t>3. All Products Spacing: 2.54mm/0.1 inches; Number of Pins: 4/6/8/10/40; Row Type: Single row and double row</a:t>
            </a:r>
          </a:p>
          <a:p>
            <a:pPr algn="l">
              <a:buFont typeface="Arial" panose="020B0604020202020204" pitchFamily="34" charset="0"/>
              <a:buChar char="•"/>
            </a:pPr>
            <a:r>
              <a:rPr lang="en-US" altLang="zh-CN" b="0" i="0" dirty="0">
                <a:solidFill>
                  <a:srgbClr val="111111"/>
                </a:solidFill>
                <a:effectLst/>
                <a:latin typeface="Amazon Ember"/>
              </a:rPr>
              <a:t>4. Feature: They are the perfect height for clearing the USB-B connector and great for stacking multiple shields</a:t>
            </a:r>
          </a:p>
          <a:p>
            <a:pPr algn="l">
              <a:buFont typeface="Arial" panose="020B0604020202020204" pitchFamily="34" charset="0"/>
              <a:buChar char="•"/>
            </a:pPr>
            <a:r>
              <a:rPr lang="en-US" altLang="zh-CN" b="0" i="0" dirty="0">
                <a:solidFill>
                  <a:srgbClr val="111111"/>
                </a:solidFill>
                <a:effectLst/>
                <a:latin typeface="Amazon Ember"/>
              </a:rPr>
              <a:t>5. Application: Perfect used for wire connecting in the field of Automotive, electrical appliances and Internet, especially for the computer and breadboard</a:t>
            </a:r>
          </a:p>
        </p:txBody>
      </p:sp>
      <p:pic>
        <p:nvPicPr>
          <p:cNvPr id="7" name="Picture 6">
            <a:extLst>
              <a:ext uri="{FF2B5EF4-FFF2-40B4-BE49-F238E27FC236}">
                <a16:creationId xmlns:a16="http://schemas.microsoft.com/office/drawing/2014/main" id="{6F93BDC4-D20D-4060-9F78-15824A843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728" y="1180928"/>
            <a:ext cx="4647272" cy="4563116"/>
          </a:xfrm>
          <a:prstGeom prst="rect">
            <a:avLst/>
          </a:prstGeom>
        </p:spPr>
      </p:pic>
    </p:spTree>
    <p:extLst>
      <p:ext uri="{BB962C8B-B14F-4D97-AF65-F5344CB8AC3E}">
        <p14:creationId xmlns:p14="http://schemas.microsoft.com/office/powerpoint/2010/main" val="996556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64EC1-AB65-4348-A81F-66841DD4A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36000" cy="4536000"/>
          </a:xfrm>
          <a:prstGeom prst="rect">
            <a:avLst/>
          </a:prstGeom>
        </p:spPr>
      </p:pic>
      <p:pic>
        <p:nvPicPr>
          <p:cNvPr id="5" name="Picture 4">
            <a:extLst>
              <a:ext uri="{FF2B5EF4-FFF2-40B4-BE49-F238E27FC236}">
                <a16:creationId xmlns:a16="http://schemas.microsoft.com/office/drawing/2014/main" id="{294BC020-05F2-42F3-A814-C371920FB4AF}"/>
              </a:ext>
            </a:extLst>
          </p:cNvPr>
          <p:cNvPicPr>
            <a:picLocks noChangeAspect="1"/>
          </p:cNvPicPr>
          <p:nvPr/>
        </p:nvPicPr>
        <p:blipFill>
          <a:blip r:embed="rId3"/>
          <a:stretch>
            <a:fillRect/>
          </a:stretch>
        </p:blipFill>
        <p:spPr>
          <a:xfrm>
            <a:off x="120112" y="4838700"/>
            <a:ext cx="4295775" cy="2019300"/>
          </a:xfrm>
          <a:prstGeom prst="rect">
            <a:avLst/>
          </a:prstGeom>
        </p:spPr>
      </p:pic>
      <p:pic>
        <p:nvPicPr>
          <p:cNvPr id="7" name="Picture 6">
            <a:extLst>
              <a:ext uri="{FF2B5EF4-FFF2-40B4-BE49-F238E27FC236}">
                <a16:creationId xmlns:a16="http://schemas.microsoft.com/office/drawing/2014/main" id="{429D63BF-4B48-49D8-BA37-C88BC029E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02" y="0"/>
            <a:ext cx="4536000" cy="4536000"/>
          </a:xfrm>
          <a:prstGeom prst="rect">
            <a:avLst/>
          </a:prstGeom>
        </p:spPr>
      </p:pic>
      <p:pic>
        <p:nvPicPr>
          <p:cNvPr id="9" name="Picture 8">
            <a:extLst>
              <a:ext uri="{FF2B5EF4-FFF2-40B4-BE49-F238E27FC236}">
                <a16:creationId xmlns:a16="http://schemas.microsoft.com/office/drawing/2014/main" id="{75A88F57-7D15-44AA-8B2D-B03DA6D5D39D}"/>
              </a:ext>
            </a:extLst>
          </p:cNvPr>
          <p:cNvPicPr>
            <a:picLocks noChangeAspect="1"/>
          </p:cNvPicPr>
          <p:nvPr/>
        </p:nvPicPr>
        <p:blipFill>
          <a:blip r:embed="rId5"/>
          <a:stretch>
            <a:fillRect/>
          </a:stretch>
        </p:blipFill>
        <p:spPr>
          <a:xfrm>
            <a:off x="1830899" y="3586924"/>
            <a:ext cx="2705100" cy="1190625"/>
          </a:xfrm>
          <a:prstGeom prst="rect">
            <a:avLst/>
          </a:prstGeom>
        </p:spPr>
      </p:pic>
      <p:pic>
        <p:nvPicPr>
          <p:cNvPr id="11" name="Picture 10">
            <a:extLst>
              <a:ext uri="{FF2B5EF4-FFF2-40B4-BE49-F238E27FC236}">
                <a16:creationId xmlns:a16="http://schemas.microsoft.com/office/drawing/2014/main" id="{93BBD372-0000-4096-ABE1-3FFBDD1850D2}"/>
              </a:ext>
            </a:extLst>
          </p:cNvPr>
          <p:cNvPicPr>
            <a:picLocks noChangeAspect="1"/>
          </p:cNvPicPr>
          <p:nvPr/>
        </p:nvPicPr>
        <p:blipFill>
          <a:blip r:embed="rId6"/>
          <a:stretch>
            <a:fillRect/>
          </a:stretch>
        </p:blipFill>
        <p:spPr>
          <a:xfrm>
            <a:off x="6468424" y="3586924"/>
            <a:ext cx="2638425" cy="1171575"/>
          </a:xfrm>
          <a:prstGeom prst="rect">
            <a:avLst/>
          </a:prstGeom>
        </p:spPr>
      </p:pic>
      <p:sp>
        <p:nvSpPr>
          <p:cNvPr id="12" name="TextBox 11">
            <a:extLst>
              <a:ext uri="{FF2B5EF4-FFF2-40B4-BE49-F238E27FC236}">
                <a16:creationId xmlns:a16="http://schemas.microsoft.com/office/drawing/2014/main" id="{C0484A4C-66A3-49F3-92CC-D4B6582C8E9C}"/>
              </a:ext>
            </a:extLst>
          </p:cNvPr>
          <p:cNvSpPr txBox="1"/>
          <p:nvPr/>
        </p:nvSpPr>
        <p:spPr>
          <a:xfrm>
            <a:off x="4535999" y="6396334"/>
            <a:ext cx="2356735" cy="461665"/>
          </a:xfrm>
          <a:prstGeom prst="rect">
            <a:avLst/>
          </a:prstGeom>
          <a:noFill/>
        </p:spPr>
        <p:txBody>
          <a:bodyPr wrap="none" rtlCol="0">
            <a:spAutoFit/>
          </a:bodyPr>
          <a:lstStyle/>
          <a:p>
            <a:r>
              <a:rPr lang="en-US" altLang="zh-CN" sz="2400" dirty="0"/>
              <a:t>25.02*36=900.72</a:t>
            </a:r>
            <a:endParaRPr lang="zh-CN" altLang="en-US" sz="2400" dirty="0"/>
          </a:p>
        </p:txBody>
      </p:sp>
      <p:pic>
        <p:nvPicPr>
          <p:cNvPr id="14" name="Picture 13">
            <a:extLst>
              <a:ext uri="{FF2B5EF4-FFF2-40B4-BE49-F238E27FC236}">
                <a16:creationId xmlns:a16="http://schemas.microsoft.com/office/drawing/2014/main" id="{76A453DA-ED59-465E-BEED-FFB6CCD8C952}"/>
              </a:ext>
            </a:extLst>
          </p:cNvPr>
          <p:cNvPicPr>
            <a:picLocks noChangeAspect="1"/>
          </p:cNvPicPr>
          <p:nvPr/>
        </p:nvPicPr>
        <p:blipFill>
          <a:blip r:embed="rId7"/>
          <a:stretch>
            <a:fillRect/>
          </a:stretch>
        </p:blipFill>
        <p:spPr>
          <a:xfrm>
            <a:off x="4535999" y="4865369"/>
            <a:ext cx="4429125" cy="1495425"/>
          </a:xfrm>
          <a:prstGeom prst="rect">
            <a:avLst/>
          </a:prstGeom>
        </p:spPr>
      </p:pic>
    </p:spTree>
    <p:extLst>
      <p:ext uri="{BB962C8B-B14F-4D97-AF65-F5344CB8AC3E}">
        <p14:creationId xmlns:p14="http://schemas.microsoft.com/office/powerpoint/2010/main" val="565579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31922"/>
            <a:ext cx="9144000" cy="6791353"/>
          </a:xfrm>
          <a:prstGeom prst="rect">
            <a:avLst/>
          </a:prstGeom>
        </p:spPr>
      </p:pic>
    </p:spTree>
    <p:extLst>
      <p:ext uri="{BB962C8B-B14F-4D97-AF65-F5344CB8AC3E}">
        <p14:creationId xmlns:p14="http://schemas.microsoft.com/office/powerpoint/2010/main" val="974916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2A3E972-E748-452A-8267-5EC322A7C0B3}"/>
              </a:ext>
            </a:extLst>
          </p:cNvPr>
          <p:cNvPicPr>
            <a:picLocks noChangeAspect="1"/>
          </p:cNvPicPr>
          <p:nvPr/>
        </p:nvPicPr>
        <p:blipFill>
          <a:blip r:embed="rId3"/>
          <a:stretch>
            <a:fillRect/>
          </a:stretch>
        </p:blipFill>
        <p:spPr>
          <a:xfrm>
            <a:off x="395287" y="0"/>
            <a:ext cx="8353425" cy="5629275"/>
          </a:xfrm>
          <a:prstGeom prst="rect">
            <a:avLst/>
          </a:prstGeom>
        </p:spPr>
      </p:pic>
      <p:sp>
        <p:nvSpPr>
          <p:cNvPr id="20" name="TextBox 19">
            <a:extLst>
              <a:ext uri="{FF2B5EF4-FFF2-40B4-BE49-F238E27FC236}">
                <a16:creationId xmlns:a16="http://schemas.microsoft.com/office/drawing/2014/main" id="{D9C9A11C-6D03-4549-96B9-6748587B0E34}"/>
              </a:ext>
            </a:extLst>
          </p:cNvPr>
          <p:cNvSpPr txBox="1"/>
          <p:nvPr/>
        </p:nvSpPr>
        <p:spPr>
          <a:xfrm>
            <a:off x="520147" y="1750151"/>
            <a:ext cx="921026" cy="400110"/>
          </a:xfrm>
          <a:prstGeom prst="rect">
            <a:avLst/>
          </a:prstGeom>
          <a:noFill/>
        </p:spPr>
        <p:txBody>
          <a:bodyPr wrap="square">
            <a:spAutoFit/>
          </a:bodyPr>
          <a:lstStyle/>
          <a:p>
            <a:r>
              <a:rPr lang="en-US" altLang="zh-CN" sz="2000" dirty="0"/>
              <a:t>$31.42</a:t>
            </a:r>
            <a:endParaRPr lang="zh-CN" altLang="en-US" sz="2000" dirty="0"/>
          </a:p>
        </p:txBody>
      </p:sp>
      <p:sp>
        <p:nvSpPr>
          <p:cNvPr id="26" name="TextBox 25">
            <a:extLst>
              <a:ext uri="{FF2B5EF4-FFF2-40B4-BE49-F238E27FC236}">
                <a16:creationId xmlns:a16="http://schemas.microsoft.com/office/drawing/2014/main" id="{839EDED4-1164-4DE4-8259-36760D7D510D}"/>
              </a:ext>
            </a:extLst>
          </p:cNvPr>
          <p:cNvSpPr txBox="1"/>
          <p:nvPr/>
        </p:nvSpPr>
        <p:spPr>
          <a:xfrm>
            <a:off x="520147" y="3228945"/>
            <a:ext cx="921026" cy="400110"/>
          </a:xfrm>
          <a:prstGeom prst="rect">
            <a:avLst/>
          </a:prstGeom>
          <a:noFill/>
        </p:spPr>
        <p:txBody>
          <a:bodyPr wrap="square">
            <a:spAutoFit/>
          </a:bodyPr>
          <a:lstStyle/>
          <a:p>
            <a:r>
              <a:rPr lang="en-US" altLang="zh-CN" sz="2000" dirty="0"/>
              <a:t>$46.29</a:t>
            </a:r>
            <a:endParaRPr lang="zh-CN" altLang="en-US" sz="2000" dirty="0"/>
          </a:p>
        </p:txBody>
      </p:sp>
      <p:sp>
        <p:nvSpPr>
          <p:cNvPr id="27" name="TextBox 26">
            <a:extLst>
              <a:ext uri="{FF2B5EF4-FFF2-40B4-BE49-F238E27FC236}">
                <a16:creationId xmlns:a16="http://schemas.microsoft.com/office/drawing/2014/main" id="{CCF86B37-591F-4142-8190-135895048E4F}"/>
              </a:ext>
            </a:extLst>
          </p:cNvPr>
          <p:cNvSpPr txBox="1"/>
          <p:nvPr/>
        </p:nvSpPr>
        <p:spPr>
          <a:xfrm>
            <a:off x="520147" y="4943925"/>
            <a:ext cx="921026" cy="400110"/>
          </a:xfrm>
          <a:prstGeom prst="rect">
            <a:avLst/>
          </a:prstGeom>
          <a:noFill/>
        </p:spPr>
        <p:txBody>
          <a:bodyPr wrap="square">
            <a:spAutoFit/>
          </a:bodyPr>
          <a:lstStyle/>
          <a:p>
            <a:r>
              <a:rPr lang="en-US" altLang="zh-CN" sz="2000" dirty="0"/>
              <a:t>$49.27</a:t>
            </a:r>
            <a:endParaRPr lang="zh-CN" altLang="en-US" sz="2000" dirty="0"/>
          </a:p>
        </p:txBody>
      </p:sp>
      <p:sp>
        <p:nvSpPr>
          <p:cNvPr id="28" name="TextBox 27">
            <a:extLst>
              <a:ext uri="{FF2B5EF4-FFF2-40B4-BE49-F238E27FC236}">
                <a16:creationId xmlns:a16="http://schemas.microsoft.com/office/drawing/2014/main" id="{162C911B-720A-4C40-ACA1-4CA70C688C85}"/>
              </a:ext>
            </a:extLst>
          </p:cNvPr>
          <p:cNvSpPr txBox="1"/>
          <p:nvPr/>
        </p:nvSpPr>
        <p:spPr>
          <a:xfrm>
            <a:off x="3250095" y="1750151"/>
            <a:ext cx="921026" cy="400110"/>
          </a:xfrm>
          <a:prstGeom prst="rect">
            <a:avLst/>
          </a:prstGeom>
          <a:noFill/>
        </p:spPr>
        <p:txBody>
          <a:bodyPr wrap="square">
            <a:spAutoFit/>
          </a:bodyPr>
          <a:lstStyle/>
          <a:p>
            <a:r>
              <a:rPr lang="en-US" altLang="zh-CN" sz="2000" dirty="0"/>
              <a:t>$34.39</a:t>
            </a:r>
            <a:endParaRPr lang="zh-CN" altLang="en-US" sz="2000" dirty="0"/>
          </a:p>
        </p:txBody>
      </p:sp>
      <p:sp>
        <p:nvSpPr>
          <p:cNvPr id="29" name="TextBox 28">
            <a:extLst>
              <a:ext uri="{FF2B5EF4-FFF2-40B4-BE49-F238E27FC236}">
                <a16:creationId xmlns:a16="http://schemas.microsoft.com/office/drawing/2014/main" id="{DD8528B3-2670-4E04-BF60-8D968EF570B5}"/>
              </a:ext>
            </a:extLst>
          </p:cNvPr>
          <p:cNvSpPr txBox="1"/>
          <p:nvPr/>
        </p:nvSpPr>
        <p:spPr>
          <a:xfrm>
            <a:off x="3250095" y="3228945"/>
            <a:ext cx="921026" cy="400110"/>
          </a:xfrm>
          <a:prstGeom prst="rect">
            <a:avLst/>
          </a:prstGeom>
          <a:noFill/>
        </p:spPr>
        <p:txBody>
          <a:bodyPr wrap="square">
            <a:spAutoFit/>
          </a:bodyPr>
          <a:lstStyle/>
          <a:p>
            <a:r>
              <a:rPr lang="en-US" altLang="zh-CN" sz="2000" dirty="0"/>
              <a:t>$48.67</a:t>
            </a:r>
            <a:endParaRPr lang="zh-CN" altLang="en-US" sz="2000" dirty="0"/>
          </a:p>
        </p:txBody>
      </p:sp>
      <p:sp>
        <p:nvSpPr>
          <p:cNvPr id="30" name="TextBox 29">
            <a:extLst>
              <a:ext uri="{FF2B5EF4-FFF2-40B4-BE49-F238E27FC236}">
                <a16:creationId xmlns:a16="http://schemas.microsoft.com/office/drawing/2014/main" id="{B8FF8FFD-D73E-486B-8AA3-4193A5CA9E95}"/>
              </a:ext>
            </a:extLst>
          </p:cNvPr>
          <p:cNvSpPr txBox="1"/>
          <p:nvPr/>
        </p:nvSpPr>
        <p:spPr>
          <a:xfrm>
            <a:off x="3250095" y="4743870"/>
            <a:ext cx="921026" cy="400110"/>
          </a:xfrm>
          <a:prstGeom prst="rect">
            <a:avLst/>
          </a:prstGeom>
          <a:noFill/>
        </p:spPr>
        <p:txBody>
          <a:bodyPr wrap="square">
            <a:spAutoFit/>
          </a:bodyPr>
          <a:lstStyle/>
          <a:p>
            <a:r>
              <a:rPr lang="en-US" altLang="zh-CN" sz="2000" dirty="0"/>
              <a:t>$37.37</a:t>
            </a:r>
            <a:endParaRPr lang="zh-CN" altLang="en-US" sz="2000" dirty="0"/>
          </a:p>
        </p:txBody>
      </p:sp>
      <p:sp>
        <p:nvSpPr>
          <p:cNvPr id="31" name="TextBox 30">
            <a:extLst>
              <a:ext uri="{FF2B5EF4-FFF2-40B4-BE49-F238E27FC236}">
                <a16:creationId xmlns:a16="http://schemas.microsoft.com/office/drawing/2014/main" id="{623ECEF3-0A60-4D8C-842A-D48832AE0FE4}"/>
              </a:ext>
            </a:extLst>
          </p:cNvPr>
          <p:cNvSpPr txBox="1"/>
          <p:nvPr/>
        </p:nvSpPr>
        <p:spPr>
          <a:xfrm>
            <a:off x="5980043" y="1750151"/>
            <a:ext cx="921026" cy="400110"/>
          </a:xfrm>
          <a:prstGeom prst="rect">
            <a:avLst/>
          </a:prstGeom>
          <a:noFill/>
        </p:spPr>
        <p:txBody>
          <a:bodyPr wrap="square">
            <a:spAutoFit/>
          </a:bodyPr>
          <a:lstStyle/>
          <a:p>
            <a:r>
              <a:rPr lang="en-US" altLang="zh-CN" sz="2000" dirty="0"/>
              <a:t>$47.48</a:t>
            </a:r>
            <a:endParaRPr lang="zh-CN" altLang="en-US" sz="2000" dirty="0"/>
          </a:p>
        </p:txBody>
      </p:sp>
      <p:sp>
        <p:nvSpPr>
          <p:cNvPr id="32" name="TextBox 31">
            <a:extLst>
              <a:ext uri="{FF2B5EF4-FFF2-40B4-BE49-F238E27FC236}">
                <a16:creationId xmlns:a16="http://schemas.microsoft.com/office/drawing/2014/main" id="{F024E3E6-50C1-4BA5-97DA-45D3D9225ECD}"/>
              </a:ext>
            </a:extLst>
          </p:cNvPr>
          <p:cNvSpPr txBox="1"/>
          <p:nvPr/>
        </p:nvSpPr>
        <p:spPr>
          <a:xfrm>
            <a:off x="5980043" y="3228945"/>
            <a:ext cx="921026" cy="400110"/>
          </a:xfrm>
          <a:prstGeom prst="rect">
            <a:avLst/>
          </a:prstGeom>
          <a:noFill/>
        </p:spPr>
        <p:txBody>
          <a:bodyPr wrap="square">
            <a:spAutoFit/>
          </a:bodyPr>
          <a:lstStyle/>
          <a:p>
            <a:r>
              <a:rPr lang="en-US" altLang="zh-CN" sz="2000" dirty="0"/>
              <a:t>$60.21</a:t>
            </a:r>
            <a:endParaRPr lang="zh-CN" altLang="en-US" sz="2000" dirty="0"/>
          </a:p>
        </p:txBody>
      </p:sp>
      <p:sp>
        <p:nvSpPr>
          <p:cNvPr id="33" name="TextBox 32">
            <a:extLst>
              <a:ext uri="{FF2B5EF4-FFF2-40B4-BE49-F238E27FC236}">
                <a16:creationId xmlns:a16="http://schemas.microsoft.com/office/drawing/2014/main" id="{0EF75521-7D28-4D4B-81F4-FAC143672BEA}"/>
              </a:ext>
            </a:extLst>
          </p:cNvPr>
          <p:cNvSpPr txBox="1"/>
          <p:nvPr/>
        </p:nvSpPr>
        <p:spPr>
          <a:xfrm>
            <a:off x="5980043" y="4560476"/>
            <a:ext cx="921026" cy="400110"/>
          </a:xfrm>
          <a:prstGeom prst="rect">
            <a:avLst/>
          </a:prstGeom>
          <a:noFill/>
        </p:spPr>
        <p:txBody>
          <a:bodyPr wrap="square">
            <a:spAutoFit/>
          </a:bodyPr>
          <a:lstStyle/>
          <a:p>
            <a:r>
              <a:rPr lang="en-US" altLang="zh-CN" sz="2000" dirty="0"/>
              <a:t>$48.67</a:t>
            </a:r>
            <a:endParaRPr lang="zh-CN" altLang="en-US" sz="2000" dirty="0"/>
          </a:p>
        </p:txBody>
      </p:sp>
      <p:sp>
        <p:nvSpPr>
          <p:cNvPr id="37" name="TextBox 36">
            <a:extLst>
              <a:ext uri="{FF2B5EF4-FFF2-40B4-BE49-F238E27FC236}">
                <a16:creationId xmlns:a16="http://schemas.microsoft.com/office/drawing/2014/main" id="{6A5D0942-3B94-4B63-953A-B7810C8E31AB}"/>
              </a:ext>
            </a:extLst>
          </p:cNvPr>
          <p:cNvSpPr txBox="1"/>
          <p:nvPr/>
        </p:nvSpPr>
        <p:spPr>
          <a:xfrm>
            <a:off x="-3314" y="5902098"/>
            <a:ext cx="9147313" cy="923330"/>
          </a:xfrm>
          <a:prstGeom prst="rect">
            <a:avLst/>
          </a:prstGeom>
          <a:noFill/>
        </p:spPr>
        <p:txBody>
          <a:bodyPr wrap="square">
            <a:spAutoFit/>
          </a:bodyPr>
          <a:lstStyle/>
          <a:p>
            <a:r>
              <a:rPr lang="en-US" altLang="zh-CN" dirty="0"/>
              <a:t>The long signal cables are broken out at both ends into 16 short individual RG174 cables with SMA plugs for connection to the clover or GRIF-16 digitizer module.</a:t>
            </a:r>
          </a:p>
          <a:p>
            <a:r>
              <a:rPr lang="en-US" altLang="zh-CN" sz="1800" i="0" dirty="0">
                <a:solidFill>
                  <a:srgbClr val="000000"/>
                </a:solidFill>
                <a:effectLst/>
                <a:latin typeface="CharisSIL"/>
              </a:rPr>
              <a:t>A. B. Garnsworthy </a:t>
            </a:r>
            <a:r>
              <a:rPr lang="en-US" altLang="zh-CN" sz="1800" i="1" dirty="0">
                <a:solidFill>
                  <a:srgbClr val="000000"/>
                </a:solidFill>
                <a:effectLst/>
                <a:latin typeface="CharisSIL"/>
              </a:rPr>
              <a:t>et al</a:t>
            </a:r>
            <a:r>
              <a:rPr lang="en-US" altLang="zh-CN" sz="1800" i="0" dirty="0">
                <a:solidFill>
                  <a:srgbClr val="000000"/>
                </a:solidFill>
                <a:effectLst/>
                <a:latin typeface="CharisSIL"/>
              </a:rPr>
              <a:t>., Nucl. </a:t>
            </a:r>
            <a:r>
              <a:rPr lang="en-US" altLang="zh-CN" sz="1800" i="0" dirty="0" err="1">
                <a:solidFill>
                  <a:srgbClr val="000000"/>
                </a:solidFill>
                <a:effectLst/>
                <a:latin typeface="CharisSIL"/>
              </a:rPr>
              <a:t>Instrum</a:t>
            </a:r>
            <a:r>
              <a:rPr lang="en-US" altLang="zh-CN" sz="1800" i="0" dirty="0">
                <a:solidFill>
                  <a:srgbClr val="000000"/>
                </a:solidFill>
                <a:effectLst/>
                <a:latin typeface="CharisSIL"/>
              </a:rPr>
              <a:t>. Methods Phys. Res. A 918, 9 (2019).</a:t>
            </a:r>
            <a:endParaRPr lang="zh-CN" altLang="en-US" dirty="0"/>
          </a:p>
        </p:txBody>
      </p:sp>
    </p:spTree>
    <p:extLst>
      <p:ext uri="{BB962C8B-B14F-4D97-AF65-F5344CB8AC3E}">
        <p14:creationId xmlns:p14="http://schemas.microsoft.com/office/powerpoint/2010/main" val="1755477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14E0D3-498D-4E07-A854-CF660020F748}"/>
              </a:ext>
            </a:extLst>
          </p:cNvPr>
          <p:cNvSpPr txBox="1"/>
          <p:nvPr/>
        </p:nvSpPr>
        <p:spPr>
          <a:xfrm>
            <a:off x="0" y="0"/>
            <a:ext cx="9144000" cy="6740307"/>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Coaxial Cable, L00 (</a:t>
            </a:r>
            <a:r>
              <a:rPr lang="en-US" altLang="zh-CN" b="1" dirty="0" err="1">
                <a:latin typeface="Times New Roman" panose="02020603050405020304" pitchFamily="18" charset="0"/>
                <a:cs typeface="Times New Roman" panose="02020603050405020304" pitchFamily="18" charset="0"/>
              </a:rPr>
              <a:t>Lemo</a:t>
            </a:r>
            <a:r>
              <a:rPr lang="en-US" altLang="zh-CN" b="1" dirty="0">
                <a:latin typeface="Times New Roman" panose="02020603050405020304" pitchFamily="18" charset="0"/>
                <a:cs typeface="Times New Roman" panose="02020603050405020304" pitchFamily="18" charset="0"/>
              </a:rPr>
              <a:t> 00 compatible) to SMA, RG174, 10 foot, 50 ohm $31.42</a:t>
            </a:r>
          </a:p>
          <a:p>
            <a:r>
              <a:rPr lang="en-US" altLang="zh-CN" b="0" i="0" dirty="0">
                <a:effectLst/>
                <a:latin typeface="Times New Roman" panose="02020603050405020304" pitchFamily="18" charset="0"/>
                <a:cs typeface="Times New Roman" panose="02020603050405020304" pitchFamily="18" charset="0"/>
              </a:rPr>
              <a:t>L00SA-174-10 is a RG174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endParaRPr lang="en-US" altLang="zh-CN" dirty="0">
              <a:latin typeface="Times New Roman" panose="02020603050405020304" pitchFamily="18" charset="0"/>
              <a:cs typeface="Times New Roman" panose="02020603050405020304" pitchFamily="18" charset="0"/>
            </a:endParaRPr>
          </a:p>
          <a:p>
            <a:endParaRPr lang="en-US" altLang="zh-CN" b="1"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Coaxial Cable, L00 (</a:t>
            </a:r>
            <a:r>
              <a:rPr lang="en-US" altLang="zh-CN" b="1" dirty="0" err="1">
                <a:latin typeface="Times New Roman" panose="02020603050405020304" pitchFamily="18" charset="0"/>
                <a:cs typeface="Times New Roman" panose="02020603050405020304" pitchFamily="18" charset="0"/>
              </a:rPr>
              <a:t>Lemo</a:t>
            </a:r>
            <a:r>
              <a:rPr lang="en-US" altLang="zh-CN" b="1" dirty="0">
                <a:latin typeface="Times New Roman" panose="02020603050405020304" pitchFamily="18" charset="0"/>
                <a:cs typeface="Times New Roman" panose="02020603050405020304" pitchFamily="18" charset="0"/>
              </a:rPr>
              <a:t> 00 compatible) to SMA, RG188, 10 foot, 50 ohm </a:t>
            </a:r>
            <a:r>
              <a:rPr lang="en-US" altLang="zh-CN" b="1" i="0" dirty="0">
                <a:effectLst/>
                <a:latin typeface="Times New Roman" panose="02020603050405020304" pitchFamily="18" charset="0"/>
                <a:cs typeface="Times New Roman" panose="02020603050405020304" pitchFamily="18" charset="0"/>
              </a:rPr>
              <a:t>$48.67</a:t>
            </a:r>
            <a:endParaRPr lang="en-US" altLang="zh-CN" dirty="0">
              <a:latin typeface="Times New Roman" panose="02020603050405020304" pitchFamily="18" charset="0"/>
              <a:cs typeface="Times New Roman" panose="02020603050405020304" pitchFamily="18" charset="0"/>
            </a:endParaRPr>
          </a:p>
          <a:p>
            <a:r>
              <a:rPr lang="en-US" altLang="zh-CN" b="0" i="0" dirty="0">
                <a:effectLst/>
                <a:latin typeface="Times New Roman" panose="02020603050405020304" pitchFamily="18" charset="0"/>
                <a:cs typeface="Times New Roman" panose="02020603050405020304" pitchFamily="18" charset="0"/>
              </a:rPr>
              <a:t>L00SA-188-10 is a RG188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p>
          <a:p>
            <a:endParaRPr lang="en-US" altLang="zh-CN"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Coaxial Cable, L00 (</a:t>
            </a:r>
            <a:r>
              <a:rPr lang="en-US" altLang="zh-CN" b="1" dirty="0" err="1">
                <a:latin typeface="Times New Roman" panose="02020603050405020304" pitchFamily="18" charset="0"/>
                <a:cs typeface="Times New Roman" panose="02020603050405020304" pitchFamily="18" charset="0"/>
              </a:rPr>
              <a:t>Lemo</a:t>
            </a:r>
            <a:r>
              <a:rPr lang="en-US" altLang="zh-CN" b="1" dirty="0">
                <a:latin typeface="Times New Roman" panose="02020603050405020304" pitchFamily="18" charset="0"/>
                <a:cs typeface="Times New Roman" panose="02020603050405020304" pitchFamily="18" charset="0"/>
              </a:rPr>
              <a:t> 00 compatible) to SMA, RG188 low noise, 10 foot, 50 ohm </a:t>
            </a:r>
            <a:r>
              <a:rPr lang="en-US" altLang="zh-CN" b="1" i="0" dirty="0">
                <a:effectLst/>
                <a:latin typeface="Times New Roman" panose="02020603050405020304" pitchFamily="18" charset="0"/>
                <a:cs typeface="Times New Roman" panose="02020603050405020304" pitchFamily="18" charset="0"/>
              </a:rPr>
              <a:t>$60.21</a:t>
            </a:r>
          </a:p>
          <a:p>
            <a:r>
              <a:rPr lang="en-US" altLang="zh-CN" b="0" i="0" dirty="0">
                <a:effectLst/>
                <a:latin typeface="Times New Roman" panose="02020603050405020304" pitchFamily="18" charset="0"/>
                <a:cs typeface="Times New Roman" panose="02020603050405020304" pitchFamily="18" charset="0"/>
              </a:rPr>
              <a:t>L00SA-188LN-10 is a RG188 low noise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endParaRPr lang="en-US" altLang="zh-CN" b="1" dirty="0">
              <a:latin typeface="Times New Roman" panose="02020603050405020304" pitchFamily="18" charset="0"/>
              <a:cs typeface="Times New Roman" panose="02020603050405020304" pitchFamily="18" charset="0"/>
            </a:endParaRPr>
          </a:p>
          <a:p>
            <a:endParaRPr lang="en-US" altLang="zh-CN" b="1" dirty="0">
              <a:latin typeface="Times New Roman" panose="02020603050405020304" pitchFamily="18" charset="0"/>
              <a:cs typeface="Times New Roman" panose="02020603050405020304" pitchFamily="18" charset="0"/>
            </a:endParaRPr>
          </a:p>
          <a:p>
            <a:r>
              <a:rPr lang="en-US" altLang="zh-CN" b="1" i="0" dirty="0">
                <a:effectLst/>
                <a:latin typeface="Times New Roman" panose="02020603050405020304" pitchFamily="18" charset="0"/>
                <a:cs typeface="Times New Roman" panose="02020603050405020304" pitchFamily="18" charset="0"/>
              </a:rPr>
              <a:t>Coaxial Cable, L00 (</a:t>
            </a:r>
            <a:r>
              <a:rPr lang="en-US" altLang="zh-CN" b="1" i="0" dirty="0" err="1">
                <a:effectLst/>
                <a:latin typeface="Times New Roman" panose="02020603050405020304" pitchFamily="18" charset="0"/>
                <a:cs typeface="Times New Roman" panose="02020603050405020304" pitchFamily="18" charset="0"/>
              </a:rPr>
              <a:t>Lemo</a:t>
            </a:r>
            <a:r>
              <a:rPr lang="en-US" altLang="zh-CN" b="1" i="0" dirty="0">
                <a:effectLst/>
                <a:latin typeface="Times New Roman" panose="02020603050405020304" pitchFamily="18" charset="0"/>
                <a:cs typeface="Times New Roman" panose="02020603050405020304" pitchFamily="18" charset="0"/>
              </a:rPr>
              <a:t> 00 compatible) to SMA, RG196 low noise, 10 foot, 50 ohm $49.27</a:t>
            </a:r>
          </a:p>
          <a:p>
            <a:r>
              <a:rPr lang="en-US" altLang="zh-CN" b="0" i="0" dirty="0">
                <a:effectLst/>
                <a:latin typeface="Times New Roman" panose="02020603050405020304" pitchFamily="18" charset="0"/>
                <a:cs typeface="Times New Roman" panose="02020603050405020304" pitchFamily="18" charset="0"/>
              </a:rPr>
              <a:t>L00SA-196LN-10 is a RG196 low noise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endParaRPr lang="en-US" altLang="zh-CN" b="1" dirty="0">
              <a:latin typeface="Times New Roman" panose="02020603050405020304" pitchFamily="18" charset="0"/>
              <a:cs typeface="Times New Roman" panose="02020603050405020304" pitchFamily="18" charset="0"/>
            </a:endParaRPr>
          </a:p>
          <a:p>
            <a:endParaRPr lang="en-US" altLang="zh-CN" b="1" dirty="0">
              <a:latin typeface="Times New Roman" panose="02020603050405020304" pitchFamily="18" charset="0"/>
              <a:cs typeface="Times New Roman" panose="02020603050405020304" pitchFamily="18" charset="0"/>
            </a:endParaRPr>
          </a:p>
          <a:p>
            <a:r>
              <a:rPr lang="en-US" altLang="zh-CN" b="1" i="0" dirty="0">
                <a:effectLst/>
                <a:latin typeface="Times New Roman" panose="02020603050405020304" pitchFamily="18" charset="0"/>
                <a:cs typeface="Times New Roman" panose="02020603050405020304" pitchFamily="18" charset="0"/>
              </a:rPr>
              <a:t>Coaxial Cable, L00 (</a:t>
            </a:r>
            <a:r>
              <a:rPr lang="en-US" altLang="zh-CN" b="1" i="0" dirty="0" err="1">
                <a:effectLst/>
                <a:latin typeface="Times New Roman" panose="02020603050405020304" pitchFamily="18" charset="0"/>
                <a:cs typeface="Times New Roman" panose="02020603050405020304" pitchFamily="18" charset="0"/>
              </a:rPr>
              <a:t>Lemo</a:t>
            </a:r>
            <a:r>
              <a:rPr lang="en-US" altLang="zh-CN" b="1" i="0" dirty="0">
                <a:effectLst/>
                <a:latin typeface="Times New Roman" panose="02020603050405020304" pitchFamily="18" charset="0"/>
                <a:cs typeface="Times New Roman" panose="02020603050405020304" pitchFamily="18" charset="0"/>
              </a:rPr>
              <a:t> 00 compatible) to SMA, RG316, 10 foot, 50 ohm $37.37</a:t>
            </a:r>
          </a:p>
          <a:p>
            <a:r>
              <a:rPr lang="en-US" altLang="zh-CN" b="0" i="0" dirty="0">
                <a:effectLst/>
                <a:latin typeface="Times New Roman" panose="02020603050405020304" pitchFamily="18" charset="0"/>
                <a:cs typeface="Times New Roman" panose="02020603050405020304" pitchFamily="18" charset="0"/>
              </a:rPr>
              <a:t>L00SA-316-10 is a RG316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p>
          <a:p>
            <a:endParaRPr lang="en-US" altLang="zh-CN" dirty="0">
              <a:latin typeface="Times New Roman" panose="02020603050405020304" pitchFamily="18" charset="0"/>
              <a:cs typeface="Times New Roman" panose="02020603050405020304" pitchFamily="18" charset="0"/>
            </a:endParaRPr>
          </a:p>
          <a:p>
            <a:r>
              <a:rPr lang="en-US" altLang="zh-CN" b="1" i="0" dirty="0">
                <a:effectLst/>
                <a:latin typeface="Times New Roman" panose="02020603050405020304" pitchFamily="18" charset="0"/>
                <a:cs typeface="Times New Roman" panose="02020603050405020304" pitchFamily="18" charset="0"/>
              </a:rPr>
              <a:t>Coaxial Cable, L00 (</a:t>
            </a:r>
            <a:r>
              <a:rPr lang="en-US" altLang="zh-CN" b="1" i="0" dirty="0" err="1">
                <a:effectLst/>
                <a:latin typeface="Times New Roman" panose="02020603050405020304" pitchFamily="18" charset="0"/>
                <a:cs typeface="Times New Roman" panose="02020603050405020304" pitchFamily="18" charset="0"/>
              </a:rPr>
              <a:t>Lemo</a:t>
            </a:r>
            <a:r>
              <a:rPr lang="en-US" altLang="zh-CN" b="1" i="0" dirty="0">
                <a:effectLst/>
                <a:latin typeface="Times New Roman" panose="02020603050405020304" pitchFamily="18" charset="0"/>
                <a:cs typeface="Times New Roman" panose="02020603050405020304" pitchFamily="18" charset="0"/>
              </a:rPr>
              <a:t> 00 compatible) to SMA, RG316 double shielded, 10 foot, 50 ohm $48.67</a:t>
            </a:r>
          </a:p>
          <a:p>
            <a:r>
              <a:rPr lang="en-US" altLang="zh-CN" b="0" i="0" dirty="0">
                <a:effectLst/>
                <a:latin typeface="Times New Roman" panose="02020603050405020304" pitchFamily="18" charset="0"/>
                <a:cs typeface="Times New Roman" panose="02020603050405020304" pitchFamily="18" charset="0"/>
              </a:rPr>
              <a:t>L00SA-316DS-10 is a RG316 double shielded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0333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5F3A43-F042-4AA4-84F7-C3295913B640}"/>
              </a:ext>
            </a:extLst>
          </p:cNvPr>
          <p:cNvSpPr txBox="1"/>
          <p:nvPr/>
        </p:nvSpPr>
        <p:spPr>
          <a:xfrm>
            <a:off x="0" y="0"/>
            <a:ext cx="9144000" cy="4247317"/>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Coaxial Cable, L00 (</a:t>
            </a:r>
            <a:r>
              <a:rPr lang="en-US" altLang="zh-CN" b="1" dirty="0" err="1">
                <a:latin typeface="Times New Roman" panose="02020603050405020304" pitchFamily="18" charset="0"/>
                <a:cs typeface="Times New Roman" panose="02020603050405020304" pitchFamily="18" charset="0"/>
              </a:rPr>
              <a:t>Lemo</a:t>
            </a:r>
            <a:r>
              <a:rPr lang="en-US" altLang="zh-CN" b="1" dirty="0">
                <a:latin typeface="Times New Roman" panose="02020603050405020304" pitchFamily="18" charset="0"/>
                <a:cs typeface="Times New Roman" panose="02020603050405020304" pitchFamily="18" charset="0"/>
              </a:rPr>
              <a:t> 00 compatible) to SMA, RG174 low noise, 10 foot, 50 ohm $46.29</a:t>
            </a:r>
          </a:p>
          <a:p>
            <a:pPr algn="l"/>
            <a:r>
              <a:rPr lang="en-US" altLang="zh-CN" b="0" i="0" dirty="0">
                <a:solidFill>
                  <a:srgbClr val="000000"/>
                </a:solidFill>
                <a:effectLst/>
                <a:latin typeface="Times New Roman" panose="02020603050405020304" pitchFamily="18" charset="0"/>
                <a:cs typeface="Times New Roman" panose="02020603050405020304" pitchFamily="18" charset="0"/>
              </a:rPr>
              <a:t>L00SA-174LN-10 is a RG174 low noise 10 foot 50 ohm (3.05 meter) coax cable assembly with a L00 (</a:t>
            </a:r>
            <a:r>
              <a:rPr lang="en-US" altLang="zh-CN" b="0" i="0" dirty="0" err="1">
                <a:solidFill>
                  <a:srgbClr val="000000"/>
                </a:solidFill>
                <a:effectLst/>
                <a:latin typeface="Times New Roman" panose="02020603050405020304" pitchFamily="18" charset="0"/>
                <a:cs typeface="Times New Roman" panose="02020603050405020304" pitchFamily="18" charset="0"/>
              </a:rPr>
              <a:t>Lemo</a:t>
            </a:r>
            <a:r>
              <a:rPr lang="en-US" altLang="zh-CN" b="0" i="0" dirty="0">
                <a:solidFill>
                  <a:srgbClr val="000000"/>
                </a:solidFill>
                <a:effectLst/>
                <a:latin typeface="Times New Roman" panose="02020603050405020304" pitchFamily="18" charset="0"/>
                <a:cs typeface="Times New Roman" panose="02020603050405020304" pitchFamily="18" charset="0"/>
              </a:rPr>
              <a:t> 00 compatible) connector on one end and a SMA connector on the other end.</a:t>
            </a:r>
          </a:p>
          <a:p>
            <a:r>
              <a:rPr lang="en-US" altLang="zh-CN" b="0" i="0" dirty="0">
                <a:solidFill>
                  <a:srgbClr val="000000"/>
                </a:solidFill>
                <a:effectLst/>
                <a:latin typeface="Times New Roman" panose="02020603050405020304" pitchFamily="18" charset="0"/>
                <a:cs typeface="Times New Roman" panose="02020603050405020304" pitchFamily="18" charset="0"/>
              </a:rPr>
              <a:t>This is a "low noise" cable, with a carbon-impregnated conductive PVC layer added around the polyethylene dielectric; this layer helps to increase shielding, dissipate static charge, and reduce mechanically-generated electrical noise as the cable is flexed. This extra protection is useful for long cable runs, low-voltage signals, high-vibration environments, in applications including aerospace, automotive, NDT, strain gauges and accelerometers, and extremely high fidelity professional audio production. Low noise cable is generally not recommended for RF use. In our own testing, we see characteristics which differ from ordinary cable, including phase delay and impedance variations with frequency. In the field, we've seen mixed results in the GHz range; low noise cables seem to provide the best results at signal frequencies in the low MHz or lower. Ultrasonic NDT, for example, uses low-noise cable with signals as high as 100 MHz, but in transient pulse trains, where phase delay is less critical. The results you get will depend on the application, and as always you will want to do your own testing before ordering large quantities.</a:t>
            </a:r>
          </a:p>
        </p:txBody>
      </p:sp>
      <p:sp>
        <p:nvSpPr>
          <p:cNvPr id="4" name="TextBox 3">
            <a:extLst>
              <a:ext uri="{FF2B5EF4-FFF2-40B4-BE49-F238E27FC236}">
                <a16:creationId xmlns:a16="http://schemas.microsoft.com/office/drawing/2014/main" id="{A5AE9F1E-142C-4923-8D10-3B9E75FD3160}"/>
              </a:ext>
            </a:extLst>
          </p:cNvPr>
          <p:cNvSpPr txBox="1"/>
          <p:nvPr/>
        </p:nvSpPr>
        <p:spPr>
          <a:xfrm>
            <a:off x="-1" y="4773997"/>
            <a:ext cx="5857103" cy="369332"/>
          </a:xfrm>
          <a:prstGeom prst="rect">
            <a:avLst/>
          </a:prstGeom>
          <a:noFill/>
        </p:spPr>
        <p:txBody>
          <a:bodyPr wrap="square">
            <a:spAutoFit/>
          </a:bodyPr>
          <a:lstStyle/>
          <a:p>
            <a:r>
              <a:rPr lang="zh-CN" altLang="en-US" dirty="0"/>
              <a:t>https://www.cdint.com/catalog/model/L00SA-174LN-6</a:t>
            </a:r>
          </a:p>
        </p:txBody>
      </p:sp>
    </p:spTree>
    <p:extLst>
      <p:ext uri="{BB962C8B-B14F-4D97-AF65-F5344CB8AC3E}">
        <p14:creationId xmlns:p14="http://schemas.microsoft.com/office/powerpoint/2010/main" val="826899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A322CF-BB8D-40DE-8B5B-23DB42A0FDDF}"/>
              </a:ext>
            </a:extLst>
          </p:cNvPr>
          <p:cNvSpPr txBox="1"/>
          <p:nvPr/>
        </p:nvSpPr>
        <p:spPr>
          <a:xfrm>
            <a:off x="0" y="0"/>
            <a:ext cx="9144000" cy="6740307"/>
          </a:xfrm>
          <a:prstGeom prst="rect">
            <a:avLst/>
          </a:prstGeom>
          <a:noFill/>
        </p:spPr>
        <p:txBody>
          <a:bodyPr wrap="square">
            <a:spAutoFit/>
          </a:bodyPr>
          <a:lstStyle/>
          <a:p>
            <a:pPr algn="l"/>
            <a:r>
              <a:rPr lang="en-US" altLang="zh-CN" b="1" i="0" dirty="0">
                <a:effectLst/>
                <a:latin typeface="Times New Roman" panose="02020603050405020304" pitchFamily="18" charset="0"/>
                <a:cs typeface="Times New Roman" panose="02020603050405020304" pitchFamily="18" charset="0"/>
              </a:rPr>
              <a:t>Coaxial Cable, L00 (</a:t>
            </a:r>
            <a:r>
              <a:rPr lang="en-US" altLang="zh-CN" b="1" i="0" dirty="0" err="1">
                <a:effectLst/>
                <a:latin typeface="Times New Roman" panose="02020603050405020304" pitchFamily="18" charset="0"/>
                <a:cs typeface="Times New Roman" panose="02020603050405020304" pitchFamily="18" charset="0"/>
              </a:rPr>
              <a:t>Lemo</a:t>
            </a:r>
            <a:r>
              <a:rPr lang="en-US" altLang="zh-CN" b="1" i="0" dirty="0">
                <a:effectLst/>
                <a:latin typeface="Times New Roman" panose="02020603050405020304" pitchFamily="18" charset="0"/>
                <a:cs typeface="Times New Roman" panose="02020603050405020304" pitchFamily="18" charset="0"/>
              </a:rPr>
              <a:t> 00 compatible) to SMA, RG174 flexible (TPR jacket), 10 foot, 50 ohm $34.39</a:t>
            </a:r>
          </a:p>
          <a:p>
            <a:pPr algn="l"/>
            <a:r>
              <a:rPr lang="en-US" altLang="zh-CN" b="0" i="0" dirty="0">
                <a:effectLst/>
                <a:latin typeface="Times New Roman" panose="02020603050405020304" pitchFamily="18" charset="0"/>
                <a:cs typeface="Times New Roman" panose="02020603050405020304" pitchFamily="18" charset="0"/>
              </a:rPr>
              <a:t>L00SA-174TPR-10 is a RG174 flexible (TPR jacket)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p>
          <a:p>
            <a:pPr algn="l"/>
            <a:r>
              <a:rPr lang="en-US" altLang="zh-CN" b="0" i="0" dirty="0">
                <a:effectLst/>
                <a:latin typeface="Times New Roman" panose="02020603050405020304" pitchFamily="18" charset="0"/>
                <a:cs typeface="Times New Roman" panose="02020603050405020304" pitchFamily="18" charset="0"/>
              </a:rPr>
              <a:t>This cable assembly has a </a:t>
            </a:r>
            <a:r>
              <a:rPr lang="en-US" altLang="zh-CN" b="0" i="0" u="none" strike="noStrike" dirty="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characteristic impedance</a:t>
            </a:r>
            <a:r>
              <a:rPr lang="en-US" altLang="zh-CN" b="0" i="0" dirty="0">
                <a:effectLst/>
                <a:latin typeface="Times New Roman" panose="02020603050405020304" pitchFamily="18" charset="0"/>
                <a:cs typeface="Times New Roman" panose="02020603050405020304" pitchFamily="18" charset="0"/>
              </a:rPr>
              <a:t> of 50 ohms. 50 ohm coax cable, connectors, and adapters are commonly used in GPS and </a:t>
            </a:r>
            <a:r>
              <a:rPr lang="en-US" altLang="zh-CN" b="0" i="0" dirty="0" err="1">
                <a:effectLst/>
                <a:latin typeface="Times New Roman" panose="02020603050405020304" pitchFamily="18" charset="0"/>
                <a:cs typeface="Times New Roman" panose="02020603050405020304" pitchFamily="18" charset="0"/>
              </a:rPr>
              <a:t>wifi</a:t>
            </a:r>
            <a:r>
              <a:rPr lang="en-US" altLang="zh-CN" b="0" i="0" dirty="0">
                <a:effectLst/>
                <a:latin typeface="Times New Roman" panose="02020603050405020304" pitchFamily="18" charset="0"/>
                <a:cs typeface="Times New Roman" panose="02020603050405020304" pitchFamily="18" charset="0"/>
              </a:rPr>
              <a:t> (802.11 wireless LAN) antennas, ham transceivers, and other radio frequency (RF) analog and digital signaling, microwave, radar, hi-fidelity professional audio, non-destructive testing (NDT), oil and petroleum production, ultrasonic transducers, accelerometers, strain gauges, and some professional video applications. This cable has a thermoplastic rubber (TPR) jacket (also known as thermoplastic elastomer or TPE). This material is softer and more flexible than a standard PVC cable jacket, even at low temperatures. TPR is resistant to petroleum oils, many chemicals, ozone, and other environmental contamination sources. TPR-jacketed cables weather well and are abrasion-resistant. They are not cut-resistant or built to withstand longitudinal tension, so should not be buried or used in umbilical tether applications without additional protection.</a:t>
            </a:r>
          </a:p>
          <a:p>
            <a:pPr algn="l"/>
            <a:r>
              <a:rPr lang="en-US" altLang="zh-CN" b="0" i="0" dirty="0">
                <a:effectLst/>
                <a:latin typeface="Times New Roman" panose="02020603050405020304" pitchFamily="18" charset="0"/>
                <a:cs typeface="Times New Roman" panose="02020603050405020304" pitchFamily="18" charset="0"/>
              </a:rPr>
              <a:t>You've likely seen TPR before -- it's the high-friction, rubbery material used as the jacket for many test bench leads and patch cables. The flexibility makes TPR-jacketed cables popular for use with handheld sensors and probes; we see them used a lot with ultrasonic contact transducers and eddy current probes. The flexibility and small bend radius of these cables makes them ideal for use with microphones, DF antennas, and other handheld or wearable devices, in robotic or mechatronic remote control and telemetry, automated or CNC machines, and precision motion control. Popular outdoor uses include </a:t>
            </a:r>
            <a:r>
              <a:rPr lang="en-US" altLang="zh-CN" b="0" i="0" dirty="0" err="1">
                <a:effectLst/>
                <a:latin typeface="Times New Roman" panose="02020603050405020304" pitchFamily="18" charset="0"/>
                <a:cs typeface="Times New Roman" panose="02020603050405020304" pitchFamily="18" charset="0"/>
              </a:rPr>
              <a:t>flightline</a:t>
            </a:r>
            <a:r>
              <a:rPr lang="en-US" altLang="zh-CN" b="0" i="0" dirty="0">
                <a:effectLst/>
                <a:latin typeface="Times New Roman" panose="02020603050405020304" pitchFamily="18" charset="0"/>
                <a:cs typeface="Times New Roman" panose="02020603050405020304" pitchFamily="18" charset="0"/>
              </a:rPr>
              <a:t>, oil rig, pipeline inspection, arctic, and other extreme environment applications where flexibility at low temperature is important.</a:t>
            </a:r>
          </a:p>
        </p:txBody>
      </p:sp>
    </p:spTree>
    <p:extLst>
      <p:ext uri="{BB962C8B-B14F-4D97-AF65-F5344CB8AC3E}">
        <p14:creationId xmlns:p14="http://schemas.microsoft.com/office/powerpoint/2010/main" val="220201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AD99CB-4BD2-41E7-B98C-178D6E34BF7A}"/>
              </a:ext>
            </a:extLst>
          </p:cNvPr>
          <p:cNvSpPr txBox="1"/>
          <p:nvPr/>
        </p:nvSpPr>
        <p:spPr>
          <a:xfrm>
            <a:off x="0" y="0"/>
            <a:ext cx="9144000" cy="6186309"/>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Coaxial Cable, L00 (</a:t>
            </a:r>
            <a:r>
              <a:rPr lang="en-US" altLang="zh-CN" b="1" dirty="0" err="1">
                <a:latin typeface="Times New Roman" panose="02020603050405020304" pitchFamily="18" charset="0"/>
                <a:cs typeface="Times New Roman" panose="02020603050405020304" pitchFamily="18" charset="0"/>
              </a:rPr>
              <a:t>Lemo</a:t>
            </a:r>
            <a:r>
              <a:rPr lang="en-US" altLang="zh-CN" b="1" dirty="0">
                <a:latin typeface="Times New Roman" panose="02020603050405020304" pitchFamily="18" charset="0"/>
                <a:cs typeface="Times New Roman" panose="02020603050405020304" pitchFamily="18" charset="0"/>
              </a:rPr>
              <a:t> 00 compatible) to SMA, RG174 low loss, 10 foot, 50 ohm </a:t>
            </a:r>
            <a:r>
              <a:rPr lang="en-US" altLang="zh-CN" b="1" i="0" dirty="0">
                <a:effectLst/>
                <a:latin typeface="Times New Roman" panose="02020603050405020304" pitchFamily="18" charset="0"/>
                <a:cs typeface="Times New Roman" panose="02020603050405020304" pitchFamily="18" charset="0"/>
              </a:rPr>
              <a:t>$47.48</a:t>
            </a:r>
            <a:endParaRPr lang="en-US" altLang="zh-CN" b="1" dirty="0">
              <a:latin typeface="Times New Roman" panose="02020603050405020304" pitchFamily="18" charset="0"/>
              <a:cs typeface="Times New Roman" panose="02020603050405020304" pitchFamily="18" charset="0"/>
            </a:endParaRPr>
          </a:p>
          <a:p>
            <a:pPr algn="l"/>
            <a:r>
              <a:rPr lang="en-US" altLang="zh-CN" b="0" i="0" dirty="0">
                <a:effectLst/>
                <a:latin typeface="Times New Roman" panose="02020603050405020304" pitchFamily="18" charset="0"/>
                <a:cs typeface="Times New Roman" panose="02020603050405020304" pitchFamily="18" charset="0"/>
              </a:rPr>
              <a:t>L00SA-174LL-10 is a RG174 low loss 10 foot 50 ohm (3.05 meter) coax cable assembly with a L00 (</a:t>
            </a:r>
            <a:r>
              <a:rPr lang="en-US" altLang="zh-CN" b="0" i="0" dirty="0" err="1">
                <a:effectLst/>
                <a:latin typeface="Times New Roman" panose="02020603050405020304" pitchFamily="18" charset="0"/>
                <a:cs typeface="Times New Roman" panose="02020603050405020304" pitchFamily="18" charset="0"/>
              </a:rPr>
              <a:t>Lemo</a:t>
            </a:r>
            <a:r>
              <a:rPr lang="en-US" altLang="zh-CN" b="0" i="0" dirty="0">
                <a:effectLst/>
                <a:latin typeface="Times New Roman" panose="02020603050405020304" pitchFamily="18" charset="0"/>
                <a:cs typeface="Times New Roman" panose="02020603050405020304" pitchFamily="18" charset="0"/>
              </a:rPr>
              <a:t> 00 compatible) connector on one end and a SMA connector on the other end.</a:t>
            </a:r>
          </a:p>
          <a:p>
            <a:pPr algn="l"/>
            <a:r>
              <a:rPr lang="en-US" altLang="zh-CN" b="0" i="0" dirty="0">
                <a:effectLst/>
                <a:latin typeface="Times New Roman" panose="02020603050405020304" pitchFamily="18" charset="0"/>
                <a:cs typeface="Times New Roman" panose="02020603050405020304" pitchFamily="18" charset="0"/>
              </a:rPr>
              <a:t>This is Belden's 7805 "low loss" cable. It's similar to RG174, but with a solid copper core and a layer of foil added under the braid. This combination causes less attenuation, providing roughly 50% more signal as measured in decibels. 7805 also works better at higher frequencies, and is rated up to 6 GHz. The foil layer also provides for better EMF shielding versus braid alone. </a:t>
            </a:r>
            <a:r>
              <a:rPr lang="en-US" altLang="zh-CN" b="0" i="0" u="none" strike="noStrike" dirty="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Belden 7805 data sheet</a:t>
            </a:r>
            <a:r>
              <a:rPr lang="en-US" altLang="zh-CN" b="0" i="0" dirty="0">
                <a:effectLst/>
                <a:latin typeface="Times New Roman" panose="02020603050405020304" pitchFamily="18" charset="0"/>
                <a:cs typeface="Times New Roman" panose="02020603050405020304" pitchFamily="18" charset="0"/>
              </a:rPr>
              <a:t>.</a:t>
            </a:r>
          </a:p>
          <a:p>
            <a:pPr algn="l"/>
            <a:r>
              <a:rPr lang="en-US" altLang="zh-CN" b="0"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Belden 8216 data sheet</a:t>
            </a:r>
            <a:r>
              <a:rPr lang="en-US" altLang="zh-CN" b="0" i="0" dirty="0">
                <a:effectLst/>
                <a:latin typeface="Times New Roman" panose="02020603050405020304" pitchFamily="18" charset="0"/>
                <a:cs typeface="Times New Roman" panose="02020603050405020304" pitchFamily="18" charset="0"/>
              </a:rPr>
              <a:t> (an example RG174/U, for comparison)</a:t>
            </a:r>
          </a:p>
          <a:p>
            <a:pPr algn="l"/>
            <a:r>
              <a:rPr lang="en-US" altLang="zh-CN" b="0" i="0" dirty="0">
                <a:effectLst/>
                <a:latin typeface="Times New Roman" panose="02020603050405020304" pitchFamily="18" charset="0"/>
                <a:cs typeface="Times New Roman" panose="02020603050405020304" pitchFamily="18" charset="0"/>
              </a:rPr>
              <a:t>We see this cable used in fixed-place permanent installations such as </a:t>
            </a:r>
            <a:r>
              <a:rPr lang="en-US" altLang="zh-CN" b="0" i="0" dirty="0" err="1">
                <a:effectLst/>
                <a:latin typeface="Times New Roman" panose="02020603050405020304" pitchFamily="18" charset="0"/>
                <a:cs typeface="Times New Roman" panose="02020603050405020304" pitchFamily="18" charset="0"/>
              </a:rPr>
              <a:t>wifi</a:t>
            </a:r>
            <a:r>
              <a:rPr lang="en-US" altLang="zh-CN" b="0" i="0" dirty="0">
                <a:effectLst/>
                <a:latin typeface="Times New Roman" panose="02020603050405020304" pitchFamily="18" charset="0"/>
                <a:cs typeface="Times New Roman" panose="02020603050405020304" pitchFamily="18" charset="0"/>
              </a:rPr>
              <a:t> and GPS antenna extensions, other RF applications, low-voltage signal sources including radiation detectors and strain gauges, high-frequency or fast-rise transient signals, and other low-vibration applications in aerospace, nuclear physics, petroleum refining and chemical processing. This cable is </a:t>
            </a:r>
            <a:r>
              <a:rPr lang="en-US" altLang="zh-CN" b="1" i="0" dirty="0">
                <a:effectLst/>
                <a:latin typeface="Times New Roman" panose="02020603050405020304" pitchFamily="18" charset="0"/>
                <a:cs typeface="Times New Roman" panose="02020603050405020304" pitchFamily="18" charset="0"/>
              </a:rPr>
              <a:t>not</a:t>
            </a:r>
            <a:r>
              <a:rPr lang="en-US" altLang="zh-CN" b="0" i="0" dirty="0">
                <a:effectLst/>
                <a:latin typeface="Times New Roman" panose="02020603050405020304" pitchFamily="18" charset="0"/>
                <a:cs typeface="Times New Roman" panose="02020603050405020304" pitchFamily="18" charset="0"/>
              </a:rPr>
              <a:t> recommended for use in applications where it will undergo repeated cycles of flexing or vibration -- the solid core will eventually break under those conditions. You may instead want one of these stranded-core RG174 variants:</a:t>
            </a:r>
          </a:p>
          <a:p>
            <a:pPr algn="l"/>
            <a:r>
              <a:rPr lang="en-US" altLang="zh-CN" b="0" i="0" u="none"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RG174 standard</a:t>
            </a:r>
            <a:r>
              <a:rPr lang="en-US" altLang="zh-CN" b="0" i="0" dirty="0">
                <a:effectLst/>
                <a:latin typeface="Times New Roman" panose="02020603050405020304" pitchFamily="18" charset="0"/>
                <a:cs typeface="Times New Roman" panose="02020603050405020304" pitchFamily="18" charset="0"/>
              </a:rPr>
              <a:t> has a stranded core and PVC jacket.</a:t>
            </a:r>
          </a:p>
          <a:p>
            <a:pPr algn="l"/>
            <a:r>
              <a:rPr lang="en-US" altLang="zh-CN" b="0" i="0" u="none"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RG174 TPR</a:t>
            </a:r>
            <a:r>
              <a:rPr lang="en-US" altLang="zh-CN" b="0" i="0" dirty="0">
                <a:effectLst/>
                <a:latin typeface="Times New Roman" panose="02020603050405020304" pitchFamily="18" charset="0"/>
                <a:cs typeface="Times New Roman" panose="02020603050405020304" pitchFamily="18" charset="0"/>
              </a:rPr>
              <a:t> has a stranded core and TPR jacket. The TPR jacket provides for more flexibility, most useful in bench and handheld applications.</a:t>
            </a:r>
          </a:p>
          <a:p>
            <a:pPr algn="l"/>
            <a:r>
              <a:rPr lang="en-US" altLang="zh-CN" b="0" i="0" u="none" strike="noStrike" dirty="0">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RG174 low noise</a:t>
            </a:r>
            <a:r>
              <a:rPr lang="en-US" altLang="zh-CN" b="0" i="0" dirty="0">
                <a:effectLst/>
                <a:latin typeface="Times New Roman" panose="02020603050405020304" pitchFamily="18" charset="0"/>
                <a:cs typeface="Times New Roman" panose="02020603050405020304" pitchFamily="18" charset="0"/>
              </a:rPr>
              <a:t> has a stranded core, PVC jacket, and a carbon layer under the braid. The carbon layer reduces flexing-induced static and provides some additional shielding. It's best at lower frequencies -- see the notes on that page.</a:t>
            </a:r>
          </a:p>
        </p:txBody>
      </p:sp>
    </p:spTree>
    <p:extLst>
      <p:ext uri="{BB962C8B-B14F-4D97-AF65-F5344CB8AC3E}">
        <p14:creationId xmlns:p14="http://schemas.microsoft.com/office/powerpoint/2010/main" val="229113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FDCCE0-FDAB-47B1-946C-0B0E65674A92}"/>
              </a:ext>
            </a:extLst>
          </p:cNvPr>
          <p:cNvGraphicFramePr>
            <a:graphicFrameLocks noGrp="1"/>
          </p:cNvGraphicFramePr>
          <p:nvPr>
            <p:extLst>
              <p:ext uri="{D42A27DB-BD31-4B8C-83A1-F6EECF244321}">
                <p14:modId xmlns:p14="http://schemas.microsoft.com/office/powerpoint/2010/main" val="3945282168"/>
              </p:ext>
            </p:extLst>
          </p:nvPr>
        </p:nvGraphicFramePr>
        <p:xfrm>
          <a:off x="0" y="0"/>
          <a:ext cx="9144000" cy="4785360"/>
        </p:xfrm>
        <a:graphic>
          <a:graphicData uri="http://schemas.openxmlformats.org/drawingml/2006/table">
            <a:tbl>
              <a:tblPr/>
              <a:tblGrid>
                <a:gridCol w="2286000">
                  <a:extLst>
                    <a:ext uri="{9D8B030D-6E8A-4147-A177-3AD203B41FA5}">
                      <a16:colId xmlns:a16="http://schemas.microsoft.com/office/drawing/2014/main" val="1690446485"/>
                    </a:ext>
                  </a:extLst>
                </a:gridCol>
                <a:gridCol w="2286000">
                  <a:extLst>
                    <a:ext uri="{9D8B030D-6E8A-4147-A177-3AD203B41FA5}">
                      <a16:colId xmlns:a16="http://schemas.microsoft.com/office/drawing/2014/main" val="433862443"/>
                    </a:ext>
                  </a:extLst>
                </a:gridCol>
                <a:gridCol w="2286000">
                  <a:extLst>
                    <a:ext uri="{9D8B030D-6E8A-4147-A177-3AD203B41FA5}">
                      <a16:colId xmlns:a16="http://schemas.microsoft.com/office/drawing/2014/main" val="2321590258"/>
                    </a:ext>
                  </a:extLst>
                </a:gridCol>
                <a:gridCol w="2286000">
                  <a:extLst>
                    <a:ext uri="{9D8B030D-6E8A-4147-A177-3AD203B41FA5}">
                      <a16:colId xmlns:a16="http://schemas.microsoft.com/office/drawing/2014/main" val="29414013"/>
                    </a:ext>
                  </a:extLst>
                </a:gridCol>
              </a:tblGrid>
              <a:tr h="0">
                <a:tc>
                  <a:txBody>
                    <a:bodyPr/>
                    <a:lstStyle/>
                    <a:p>
                      <a:pPr algn="ctr"/>
                      <a:r>
                        <a:rPr lang="en-US" sz="1600"/>
                        <a:t>Impedance</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50 ohms</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50 ohms</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50 ohms</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06196114"/>
                  </a:ext>
                </a:extLst>
              </a:tr>
              <a:tr h="0">
                <a:tc>
                  <a:txBody>
                    <a:bodyPr/>
                    <a:lstStyle/>
                    <a:p>
                      <a:pPr algn="ctr"/>
                      <a:r>
                        <a:rPr lang="en-US" sz="1600"/>
                        <a:t>Inner Conductor Diameter</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0.812 mm</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0.48 mm</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60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89673506"/>
                  </a:ext>
                </a:extLst>
              </a:tr>
              <a:tr h="0">
                <a:tc>
                  <a:txBody>
                    <a:bodyPr/>
                    <a:lstStyle/>
                    <a:p>
                      <a:pPr algn="ctr"/>
                      <a:r>
                        <a:rPr lang="en-US" sz="1600"/>
                        <a:t>Dielectric Diameter</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2.95 mm</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b="0" i="0" kern="1200" dirty="0">
                          <a:solidFill>
                            <a:schemeClr val="tx1"/>
                          </a:solidFill>
                          <a:effectLst/>
                          <a:latin typeface="+mn-lt"/>
                          <a:ea typeface="+mn-ea"/>
                          <a:cs typeface="+mn-cs"/>
                        </a:rPr>
                        <a:t>1.52 mm</a:t>
                      </a: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60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96945812"/>
                  </a:ext>
                </a:extLst>
              </a:tr>
              <a:tr h="0">
                <a:tc>
                  <a:txBody>
                    <a:bodyPr/>
                    <a:lstStyle/>
                    <a:p>
                      <a:pPr algn="ctr"/>
                      <a:r>
                        <a:rPr lang="en-US" sz="1600"/>
                        <a:t>Shield Diameter</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3.53 mm</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2.23 mm</a:t>
                      </a: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6045154"/>
                  </a:ext>
                </a:extLst>
              </a:tr>
              <a:tr h="0">
                <a:tc>
                  <a:txBody>
                    <a:bodyPr/>
                    <a:lstStyle/>
                    <a:p>
                      <a:pPr algn="ctr"/>
                      <a:r>
                        <a:rPr lang="en-US" sz="1600"/>
                        <a:t>Capacitance</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de-DE" sz="1600"/>
                        <a:t>93.5 pF/meter (28.5 pF/foot)</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de-DE" sz="1600" dirty="0"/>
                        <a:t>124.6 pF/meter (38.0 pF/foot)</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de-DE" sz="1600" b="0" i="0" kern="1200" dirty="0">
                          <a:solidFill>
                            <a:schemeClr val="tx1"/>
                          </a:solidFill>
                          <a:effectLst/>
                          <a:latin typeface="+mn-lt"/>
                          <a:ea typeface="+mn-ea"/>
                          <a:cs typeface="+mn-cs"/>
                        </a:rPr>
                        <a:t>101.7 pF/meter (31.0 pF/foot)</a:t>
                      </a:r>
                      <a:endParaRPr lang="de-DE"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40980074"/>
                  </a:ext>
                </a:extLst>
              </a:tr>
              <a:tr h="0">
                <a:tc>
                  <a:txBody>
                    <a:bodyPr/>
                    <a:lstStyle/>
                    <a:p>
                      <a:pPr algn="ctr"/>
                      <a:r>
                        <a:rPr lang="en-US" sz="1600"/>
                        <a:t>Minimum Operating Temperature</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-40 C (-40.0 F)</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-40 C (-40.0 F)</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b="0" i="0" kern="1200" dirty="0">
                          <a:solidFill>
                            <a:schemeClr val="tx1"/>
                          </a:solidFill>
                          <a:effectLst/>
                          <a:latin typeface="+mn-lt"/>
                          <a:ea typeface="+mn-ea"/>
                          <a:cs typeface="+mn-cs"/>
                        </a:rPr>
                        <a:t>-55 C (-67.0 F)</a:t>
                      </a: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3823316"/>
                  </a:ext>
                </a:extLst>
              </a:tr>
              <a:tr h="0">
                <a:tc>
                  <a:txBody>
                    <a:bodyPr/>
                    <a:lstStyle/>
                    <a:p>
                      <a:pPr algn="ctr"/>
                      <a:r>
                        <a:rPr lang="en-US" sz="1600"/>
                        <a:t>Maximum Operating Temperature</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75 C (167.0 F)</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75 C (167.0 F)</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b="0" i="0" kern="1200" dirty="0">
                          <a:solidFill>
                            <a:schemeClr val="tx1"/>
                          </a:solidFill>
                          <a:effectLst/>
                          <a:latin typeface="+mn-lt"/>
                          <a:ea typeface="+mn-ea"/>
                          <a:cs typeface="+mn-cs"/>
                        </a:rPr>
                        <a:t>200 C (392.0 F)</a:t>
                      </a: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2406690"/>
                  </a:ext>
                </a:extLst>
              </a:tr>
              <a:tr h="0">
                <a:tc>
                  <a:txBody>
                    <a:bodyPr/>
                    <a:lstStyle/>
                    <a:p>
                      <a:pPr algn="ctr"/>
                      <a:r>
                        <a:rPr lang="en-US" sz="1600"/>
                        <a:t>Jacket Diameter</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4.95 mm</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2.79 mm</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b="0" i="0" kern="1200" dirty="0">
                          <a:solidFill>
                            <a:schemeClr val="tx1"/>
                          </a:solidFill>
                          <a:effectLst/>
                          <a:latin typeface="+mn-lt"/>
                          <a:ea typeface="+mn-ea"/>
                          <a:cs typeface="+mn-cs"/>
                        </a:rPr>
                        <a:t>2.48 mm</a:t>
                      </a: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0567188"/>
                  </a:ext>
                </a:extLst>
              </a:tr>
              <a:tr h="0">
                <a:tc>
                  <a:txBody>
                    <a:bodyPr/>
                    <a:lstStyle/>
                    <a:p>
                      <a:pPr algn="ctr"/>
                      <a:r>
                        <a:rPr lang="en-US" sz="1600"/>
                        <a:t>Jacket Material</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PVC</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PVC</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FEP</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07466041"/>
                  </a:ext>
                </a:extLst>
              </a:tr>
              <a:tr h="0">
                <a:tc>
                  <a:txBody>
                    <a:bodyPr/>
                    <a:lstStyle/>
                    <a:p>
                      <a:pPr algn="ctr"/>
                      <a:r>
                        <a:rPr lang="en-US" sz="1600"/>
                        <a:t>Velocity Ratio</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80%</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66%</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60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464098"/>
                  </a:ext>
                </a:extLst>
              </a:tr>
              <a:tr h="0">
                <a:tc>
                  <a:txBody>
                    <a:bodyPr/>
                    <a:lstStyle/>
                    <a:p>
                      <a:pPr algn="ctr"/>
                      <a:r>
                        <a:rPr lang="en-US" sz="1600"/>
                        <a:t>Core</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t>stranded</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stranded</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b="0" i="0" kern="1200" dirty="0">
                          <a:solidFill>
                            <a:schemeClr val="tx1"/>
                          </a:solidFill>
                          <a:effectLst/>
                          <a:latin typeface="+mn-lt"/>
                          <a:ea typeface="+mn-ea"/>
                          <a:cs typeface="+mn-cs"/>
                        </a:rPr>
                        <a:t>Stranded</a:t>
                      </a: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27392381"/>
                  </a:ext>
                </a:extLst>
              </a:tr>
              <a:tr h="0">
                <a:tc>
                  <a:txBody>
                    <a:bodyPr/>
                    <a:lstStyle/>
                    <a:p>
                      <a:pPr algn="ctr"/>
                      <a:r>
                        <a:rPr lang="en-US" sz="1600" dirty="0"/>
                        <a:t>Related</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pl-PL" sz="1600" dirty="0"/>
                        <a:t>RG-58 RG58A/U RG-58A/U</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pl-PL" sz="1600" dirty="0"/>
                        <a:t>RG-174 RG174A/U RG-174A/U</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b="0" i="0" kern="1200" dirty="0">
                          <a:solidFill>
                            <a:schemeClr val="tx1"/>
                          </a:solidFill>
                          <a:effectLst/>
                          <a:latin typeface="+mn-lt"/>
                          <a:ea typeface="+mn-ea"/>
                          <a:cs typeface="+mn-cs"/>
                        </a:rPr>
                        <a:t>RG-316</a:t>
                      </a:r>
                      <a:endParaRPr lang="pl-PL"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16974395"/>
                  </a:ext>
                </a:extLst>
              </a:tr>
              <a:tr h="0">
                <a:tc>
                  <a:txBody>
                    <a:bodyPr/>
                    <a:lstStyle/>
                    <a:p>
                      <a:pPr algn="ctr"/>
                      <a:r>
                        <a:rPr lang="en-US" altLang="zh-CN" sz="1600" dirty="0"/>
                        <a:t>Price for 6 ft</a:t>
                      </a:r>
                      <a:endParaRPr lang="en-US"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$24.64</a:t>
                      </a:r>
                      <a:endParaRPr lang="pl-PL"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$23.72</a:t>
                      </a:r>
                    </a:p>
                    <a:p>
                      <a:pPr algn="ctr"/>
                      <a:r>
                        <a:rPr lang="en-US" sz="1600" dirty="0"/>
                        <a:t>$35.27 for low noise</a:t>
                      </a:r>
                      <a:endParaRPr lang="pl-PL"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t>$28.34</a:t>
                      </a:r>
                      <a:endParaRPr lang="pl-PL" sz="1600" dirty="0"/>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23756361"/>
                  </a:ext>
                </a:extLst>
              </a:tr>
            </a:tbl>
          </a:graphicData>
        </a:graphic>
      </p:graphicFrame>
    </p:spTree>
    <p:extLst>
      <p:ext uri="{BB962C8B-B14F-4D97-AF65-F5344CB8AC3E}">
        <p14:creationId xmlns:p14="http://schemas.microsoft.com/office/powerpoint/2010/main" val="103098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4A4C9-E05A-4841-8494-24943B0D2770}"/>
              </a:ext>
            </a:extLst>
          </p:cNvPr>
          <p:cNvPicPr>
            <a:picLocks noChangeAspect="1"/>
          </p:cNvPicPr>
          <p:nvPr/>
        </p:nvPicPr>
        <p:blipFill>
          <a:blip r:embed="rId2"/>
          <a:stretch>
            <a:fillRect/>
          </a:stretch>
        </p:blipFill>
        <p:spPr>
          <a:xfrm>
            <a:off x="0" y="1709286"/>
            <a:ext cx="9144000" cy="3439427"/>
          </a:xfrm>
          <a:prstGeom prst="rect">
            <a:avLst/>
          </a:prstGeom>
        </p:spPr>
      </p:pic>
    </p:spTree>
    <p:extLst>
      <p:ext uri="{BB962C8B-B14F-4D97-AF65-F5344CB8AC3E}">
        <p14:creationId xmlns:p14="http://schemas.microsoft.com/office/powerpoint/2010/main" val="3989460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3B6D9-E334-4491-A1DF-AABBD149831B}"/>
              </a:ext>
            </a:extLst>
          </p:cNvPr>
          <p:cNvSpPr txBox="1"/>
          <p:nvPr/>
        </p:nvSpPr>
        <p:spPr>
          <a:xfrm>
            <a:off x="0" y="0"/>
            <a:ext cx="9144000" cy="5909310"/>
          </a:xfrm>
          <a:prstGeom prst="rect">
            <a:avLst/>
          </a:prstGeom>
          <a:noFill/>
        </p:spPr>
        <p:txBody>
          <a:bodyPr wrap="square">
            <a:spAutoFit/>
          </a:bodyPr>
          <a:lstStyle/>
          <a:p>
            <a:pPr algn="l"/>
            <a:r>
              <a:rPr lang="en-US" b="1" i="0" dirty="0">
                <a:solidFill>
                  <a:srgbClr val="000000"/>
                </a:solidFill>
                <a:effectLst/>
                <a:latin typeface="Open Sans" panose="020B0606030504020204" pitchFamily="34" charset="0"/>
              </a:rPr>
              <a:t>About Low Loss Cable</a:t>
            </a:r>
          </a:p>
          <a:p>
            <a:pPr algn="l">
              <a:buFont typeface="Arial" panose="020B0604020202020204" pitchFamily="34" charset="0"/>
              <a:buChar char="•"/>
            </a:pPr>
            <a:r>
              <a:rPr lang="en-US" b="0" i="0" dirty="0">
                <a:solidFill>
                  <a:srgbClr val="000000"/>
                </a:solidFill>
                <a:effectLst/>
                <a:latin typeface="Open Sans" panose="020B0606030504020204" pitchFamily="34" charset="0"/>
              </a:rPr>
              <a:t>This is Belden's 7805 "low loss" cable. It's similar to RG174, but with a solid copper core and a layer of foil added under the braid. This combination causes less attenuation, providing roughly 50% more signal as measured in decibels. 7805 also works better at higher frequencies, and is rated up to 6 GHz. The foil layer also provides for better EMF shielding versus braid </a:t>
            </a:r>
            <a:r>
              <a:rPr lang="en-US" b="0" i="0" dirty="0" err="1">
                <a:solidFill>
                  <a:srgbClr val="000000"/>
                </a:solidFill>
                <a:effectLst/>
                <a:latin typeface="Open Sans" panose="020B0606030504020204" pitchFamily="34" charset="0"/>
              </a:rPr>
              <a:t>alone.</a:t>
            </a:r>
            <a:r>
              <a:rPr lang="en-US" b="0" i="0" u="none" strike="noStrike" dirty="0" err="1">
                <a:solidFill>
                  <a:srgbClr val="3333AA"/>
                </a:solidFill>
                <a:effectLst/>
                <a:latin typeface="Open Sans" panose="020B0606030504020204" pitchFamily="34" charset="0"/>
                <a:hlinkClick r:id="rId2"/>
              </a:rPr>
              <a:t>Belden</a:t>
            </a:r>
            <a:r>
              <a:rPr lang="en-US" b="0" i="0" u="none" strike="noStrike" dirty="0">
                <a:solidFill>
                  <a:srgbClr val="3333AA"/>
                </a:solidFill>
                <a:effectLst/>
                <a:latin typeface="Open Sans" panose="020B0606030504020204" pitchFamily="34" charset="0"/>
                <a:hlinkClick r:id="rId2"/>
              </a:rPr>
              <a:t> 7805 data sheet</a:t>
            </a:r>
            <a:r>
              <a:rPr lang="en-US" b="0" i="0" dirty="0">
                <a:solidFill>
                  <a:srgbClr val="000000"/>
                </a:solidFill>
                <a:effectLst/>
                <a:latin typeface="Open Sans" panose="020B0606030504020204" pitchFamily="34" charset="0"/>
              </a:rPr>
              <a:t>.</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3"/>
              </a:rPr>
              <a:t>Belden 8216 data sheet</a:t>
            </a:r>
            <a:r>
              <a:rPr lang="en-US" b="0" i="0" dirty="0">
                <a:solidFill>
                  <a:srgbClr val="000000"/>
                </a:solidFill>
                <a:effectLst/>
                <a:latin typeface="Open Sans" panose="020B0606030504020204" pitchFamily="34" charset="0"/>
              </a:rPr>
              <a:t> (an example RG174/U, for comparison)</a:t>
            </a:r>
          </a:p>
          <a:p>
            <a:pPr algn="l"/>
            <a:r>
              <a:rPr lang="en-US" b="0" i="0" dirty="0">
                <a:solidFill>
                  <a:srgbClr val="000000"/>
                </a:solidFill>
                <a:effectLst/>
                <a:latin typeface="Open Sans" panose="020B0606030504020204" pitchFamily="34" charset="0"/>
              </a:rPr>
              <a:t>We see this cable used in fixed-place permanent installations such as </a:t>
            </a:r>
            <a:r>
              <a:rPr lang="en-US" b="0" i="0" dirty="0" err="1">
                <a:solidFill>
                  <a:srgbClr val="000000"/>
                </a:solidFill>
                <a:effectLst/>
                <a:latin typeface="Open Sans" panose="020B0606030504020204" pitchFamily="34" charset="0"/>
              </a:rPr>
              <a:t>wifi</a:t>
            </a:r>
            <a:r>
              <a:rPr lang="en-US" b="0" i="0" dirty="0">
                <a:solidFill>
                  <a:srgbClr val="000000"/>
                </a:solidFill>
                <a:effectLst/>
                <a:latin typeface="Open Sans" panose="020B0606030504020204" pitchFamily="34" charset="0"/>
              </a:rPr>
              <a:t> and GPS antenna extensions, other RF applications, low-voltage signal sources including radiation detectors and strain gauges, high-frequency or fast-rise transient signals, and other low-vibration applications in aerospace, nuclear physics, petroleum refining and chemical processing. This cable is </a:t>
            </a:r>
            <a:r>
              <a:rPr lang="en-US" b="1" i="0" dirty="0">
                <a:solidFill>
                  <a:srgbClr val="000000"/>
                </a:solidFill>
                <a:effectLst/>
                <a:latin typeface="Open Sans" panose="020B0606030504020204" pitchFamily="34" charset="0"/>
              </a:rPr>
              <a:t>not</a:t>
            </a:r>
            <a:r>
              <a:rPr lang="en-US" b="0" i="0" dirty="0">
                <a:solidFill>
                  <a:srgbClr val="000000"/>
                </a:solidFill>
                <a:effectLst/>
                <a:latin typeface="Open Sans" panose="020B0606030504020204" pitchFamily="34" charset="0"/>
              </a:rPr>
              <a:t> recommended for use in applications where it will undergo repeated cycles of flexing or vibration -- the solid core will eventually break under those conditions. You may instead want one of these stranded-core RG174 variants:</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4"/>
              </a:rPr>
              <a:t>RG174 standard</a:t>
            </a:r>
            <a:r>
              <a:rPr lang="en-US" b="0" i="0" dirty="0">
                <a:solidFill>
                  <a:srgbClr val="000000"/>
                </a:solidFill>
                <a:effectLst/>
                <a:latin typeface="Open Sans" panose="020B0606030504020204" pitchFamily="34" charset="0"/>
              </a:rPr>
              <a:t> has a stranded core and PVC jacket.</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4"/>
              </a:rPr>
              <a:t>RG174 TPR</a:t>
            </a:r>
            <a:r>
              <a:rPr lang="en-US" b="0" i="0" dirty="0">
                <a:solidFill>
                  <a:srgbClr val="000000"/>
                </a:solidFill>
                <a:effectLst/>
                <a:latin typeface="Open Sans" panose="020B0606030504020204" pitchFamily="34" charset="0"/>
              </a:rPr>
              <a:t> has a stranded core and TPR jacket. The TPR jacket provides for more flexibility, most useful in bench and handheld applications.</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5"/>
              </a:rPr>
              <a:t>RG174 low noise</a:t>
            </a:r>
            <a:r>
              <a:rPr lang="en-US" b="0" i="0" dirty="0">
                <a:solidFill>
                  <a:srgbClr val="000000"/>
                </a:solidFill>
                <a:effectLst/>
                <a:latin typeface="Open Sans" panose="020B0606030504020204" pitchFamily="34" charset="0"/>
              </a:rPr>
              <a:t> has a stranded core, PVC jacket, and a carbon layer under the braid. The carbon layer reduces flexing-induced static and provides some additional shielding. It's best at lower frequencies -- see the notes on that page.</a:t>
            </a:r>
          </a:p>
        </p:txBody>
      </p:sp>
    </p:spTree>
    <p:extLst>
      <p:ext uri="{BB962C8B-B14F-4D97-AF65-F5344CB8AC3E}">
        <p14:creationId xmlns:p14="http://schemas.microsoft.com/office/powerpoint/2010/main" val="1844193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3EDD4D-104A-41D3-B342-1AD1E5F010D8}"/>
              </a:ext>
            </a:extLst>
          </p:cNvPr>
          <p:cNvSpPr txBox="1"/>
          <p:nvPr/>
        </p:nvSpPr>
        <p:spPr>
          <a:xfrm>
            <a:off x="0" y="0"/>
            <a:ext cx="9144000" cy="4247317"/>
          </a:xfrm>
          <a:prstGeom prst="rect">
            <a:avLst/>
          </a:prstGeom>
          <a:noFill/>
        </p:spPr>
        <p:txBody>
          <a:bodyPr wrap="square">
            <a:spAutoFit/>
          </a:bodyPr>
          <a:lstStyle/>
          <a:p>
            <a:pPr algn="l"/>
            <a:r>
              <a:rPr lang="en-US" b="1" i="0" dirty="0">
                <a:solidFill>
                  <a:srgbClr val="000000"/>
                </a:solidFill>
                <a:effectLst/>
                <a:latin typeface="Open Sans" panose="020B0606030504020204" pitchFamily="34" charset="0"/>
              </a:rPr>
              <a:t>About Low Noise Cable</a:t>
            </a:r>
          </a:p>
          <a:p>
            <a:pPr algn="l"/>
            <a:r>
              <a:rPr lang="en-US" b="0" i="0" dirty="0">
                <a:solidFill>
                  <a:srgbClr val="000000"/>
                </a:solidFill>
                <a:effectLst/>
                <a:latin typeface="Open Sans" panose="020B0606030504020204" pitchFamily="34" charset="0"/>
              </a:rPr>
              <a:t>This is a "low noise" cable, with a carbon-impregnated conductive PVC layer added around the polyethylene dielectric; this layer helps to increase shielding, dissipate static charge, and reduce mechanically-generated electrical noise as the cable is flexed. This extra protection is useful for long cable runs, low-voltage signals, high-vibration environments, in applications including aerospace, automotive, NDT, strain gauges and accelerometers, and extremely high fidelity professional audio production. Low noise cable is generally not recommended for RF use. In our own testing, we see characteristics which differ from ordinary cable, including phase delay and impedance variations with frequency. In the field, we've seen mixed results in the GHz range; low noise cables seem to provide the best results at signal frequencies in the low MHz or lower. Ultrasonic NDT, for example, uses low-noise cable with signals as high as 100 MHz, but in transient pulse trains, where phase delay is less critical. The results you get will depend on the application, and as always you will want to do your own testing before ordering large quantities.</a:t>
            </a:r>
          </a:p>
        </p:txBody>
      </p:sp>
    </p:spTree>
    <p:extLst>
      <p:ext uri="{BB962C8B-B14F-4D97-AF65-F5344CB8AC3E}">
        <p14:creationId xmlns:p14="http://schemas.microsoft.com/office/powerpoint/2010/main" val="891918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5844E-4CA5-4154-A27E-19C8192E13D5}"/>
              </a:ext>
            </a:extLst>
          </p:cNvPr>
          <p:cNvPicPr>
            <a:picLocks noChangeAspect="1"/>
          </p:cNvPicPr>
          <p:nvPr/>
        </p:nvPicPr>
        <p:blipFill>
          <a:blip r:embed="rId2"/>
          <a:stretch>
            <a:fillRect/>
          </a:stretch>
        </p:blipFill>
        <p:spPr>
          <a:xfrm>
            <a:off x="797800" y="670561"/>
            <a:ext cx="7548399" cy="5181600"/>
          </a:xfrm>
          <a:prstGeom prst="rect">
            <a:avLst/>
          </a:prstGeom>
        </p:spPr>
      </p:pic>
    </p:spTree>
    <p:extLst>
      <p:ext uri="{BB962C8B-B14F-4D97-AF65-F5344CB8AC3E}">
        <p14:creationId xmlns:p14="http://schemas.microsoft.com/office/powerpoint/2010/main" val="116271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39558"/>
            <a:ext cx="9144000" cy="2063166"/>
          </a:xfrm>
          <a:prstGeom prst="rect">
            <a:avLst/>
          </a:prstGeom>
        </p:spPr>
      </p:pic>
      <p:pic>
        <p:nvPicPr>
          <p:cNvPr id="3" name="图片 2"/>
          <p:cNvPicPr>
            <a:picLocks noChangeAspect="1"/>
          </p:cNvPicPr>
          <p:nvPr/>
        </p:nvPicPr>
        <p:blipFill>
          <a:blip r:embed="rId3"/>
          <a:stretch>
            <a:fillRect/>
          </a:stretch>
        </p:blipFill>
        <p:spPr>
          <a:xfrm>
            <a:off x="604837" y="2803485"/>
            <a:ext cx="7934325" cy="2362200"/>
          </a:xfrm>
          <a:prstGeom prst="rect">
            <a:avLst/>
          </a:prstGeom>
        </p:spPr>
      </p:pic>
    </p:spTree>
    <p:extLst>
      <p:ext uri="{BB962C8B-B14F-4D97-AF65-F5344CB8AC3E}">
        <p14:creationId xmlns:p14="http://schemas.microsoft.com/office/powerpoint/2010/main" val="3621061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5844E-4CA5-4154-A27E-19C8192E13D5}"/>
              </a:ext>
            </a:extLst>
          </p:cNvPr>
          <p:cNvPicPr>
            <a:picLocks noChangeAspect="1"/>
          </p:cNvPicPr>
          <p:nvPr/>
        </p:nvPicPr>
        <p:blipFill>
          <a:blip r:embed="rId2"/>
          <a:stretch>
            <a:fillRect/>
          </a:stretch>
        </p:blipFill>
        <p:spPr>
          <a:xfrm>
            <a:off x="797800" y="670561"/>
            <a:ext cx="7548399" cy="5181600"/>
          </a:xfrm>
          <a:prstGeom prst="rect">
            <a:avLst/>
          </a:prstGeom>
        </p:spPr>
      </p:pic>
      <p:sp>
        <p:nvSpPr>
          <p:cNvPr id="4" name="Arrow: Right 3">
            <a:extLst>
              <a:ext uri="{FF2B5EF4-FFF2-40B4-BE49-F238E27FC236}">
                <a16:creationId xmlns:a16="http://schemas.microsoft.com/office/drawing/2014/main" id="{0C32F0AF-BF2D-4A0E-9EF3-0BADA035E20E}"/>
              </a:ext>
            </a:extLst>
          </p:cNvPr>
          <p:cNvSpPr/>
          <p:nvPr/>
        </p:nvSpPr>
        <p:spPr>
          <a:xfrm rot="10800000">
            <a:off x="3889248" y="3041905"/>
            <a:ext cx="4108704" cy="43891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TextBox 5">
            <a:extLst>
              <a:ext uri="{FF2B5EF4-FFF2-40B4-BE49-F238E27FC236}">
                <a16:creationId xmlns:a16="http://schemas.microsoft.com/office/drawing/2014/main" id="{8C3B1004-503C-4C62-9A82-6A6B8AF2693F}"/>
              </a:ext>
            </a:extLst>
          </p:cNvPr>
          <p:cNvSpPr txBox="1"/>
          <p:nvPr/>
        </p:nvSpPr>
        <p:spPr>
          <a:xfrm>
            <a:off x="6573887" y="3696117"/>
            <a:ext cx="1742785" cy="400110"/>
          </a:xfrm>
          <a:prstGeom prst="rect">
            <a:avLst/>
          </a:prstGeom>
          <a:noFill/>
        </p:spPr>
        <p:txBody>
          <a:bodyPr wrap="none" rtlCol="0">
            <a:spAutoFit/>
          </a:bodyPr>
          <a:lstStyle/>
          <a:p>
            <a:r>
              <a:rPr lang="en-US" altLang="zh-CN" sz="2000" baseline="30000" dirty="0">
                <a:solidFill>
                  <a:srgbClr val="0000FF"/>
                </a:solidFill>
              </a:rPr>
              <a:t>32</a:t>
            </a:r>
            <a:r>
              <a:rPr lang="en-US" altLang="zh-CN" sz="2000" dirty="0">
                <a:solidFill>
                  <a:srgbClr val="0000FF"/>
                </a:solidFill>
              </a:rPr>
              <a:t>S/</a:t>
            </a:r>
            <a:r>
              <a:rPr lang="en-US" altLang="zh-CN" sz="2000" baseline="30000" dirty="0">
                <a:solidFill>
                  <a:srgbClr val="0000FF"/>
                </a:solidFill>
              </a:rPr>
              <a:t>24</a:t>
            </a:r>
            <a:r>
              <a:rPr lang="en-US" altLang="zh-CN" sz="2000" dirty="0">
                <a:solidFill>
                  <a:srgbClr val="0000FF"/>
                </a:solidFill>
              </a:rPr>
              <a:t>Mg Beam</a:t>
            </a:r>
            <a:endParaRPr lang="zh-CN" altLang="en-US" sz="2000" dirty="0">
              <a:solidFill>
                <a:srgbClr val="0000FF"/>
              </a:solidFill>
            </a:endParaRPr>
          </a:p>
        </p:txBody>
      </p:sp>
    </p:spTree>
    <p:extLst>
      <p:ext uri="{BB962C8B-B14F-4D97-AF65-F5344CB8AC3E}">
        <p14:creationId xmlns:p14="http://schemas.microsoft.com/office/powerpoint/2010/main" val="359452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5844E-4CA5-4154-A27E-19C8192E13D5}"/>
              </a:ext>
            </a:extLst>
          </p:cNvPr>
          <p:cNvPicPr>
            <a:picLocks noChangeAspect="1"/>
          </p:cNvPicPr>
          <p:nvPr/>
        </p:nvPicPr>
        <p:blipFill>
          <a:blip r:embed="rId2"/>
          <a:stretch>
            <a:fillRect/>
          </a:stretch>
        </p:blipFill>
        <p:spPr>
          <a:xfrm>
            <a:off x="797800" y="670561"/>
            <a:ext cx="7548399" cy="5181600"/>
          </a:xfrm>
          <a:prstGeom prst="rect">
            <a:avLst/>
          </a:prstGeom>
        </p:spPr>
      </p:pic>
      <p:sp>
        <p:nvSpPr>
          <p:cNvPr id="4" name="Arrow: Right 3">
            <a:extLst>
              <a:ext uri="{FF2B5EF4-FFF2-40B4-BE49-F238E27FC236}">
                <a16:creationId xmlns:a16="http://schemas.microsoft.com/office/drawing/2014/main" id="{0C32F0AF-BF2D-4A0E-9EF3-0BADA035E20E}"/>
              </a:ext>
            </a:extLst>
          </p:cNvPr>
          <p:cNvSpPr/>
          <p:nvPr/>
        </p:nvSpPr>
        <p:spPr>
          <a:xfrm rot="11437602">
            <a:off x="1194516" y="2636918"/>
            <a:ext cx="7110406" cy="43891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TextBox 5">
            <a:extLst>
              <a:ext uri="{FF2B5EF4-FFF2-40B4-BE49-F238E27FC236}">
                <a16:creationId xmlns:a16="http://schemas.microsoft.com/office/drawing/2014/main" id="{77659781-2DC5-4FC9-A744-B16E4AE38D48}"/>
              </a:ext>
            </a:extLst>
          </p:cNvPr>
          <p:cNvSpPr txBox="1"/>
          <p:nvPr/>
        </p:nvSpPr>
        <p:spPr>
          <a:xfrm>
            <a:off x="6573887" y="3696117"/>
            <a:ext cx="1742785" cy="400110"/>
          </a:xfrm>
          <a:prstGeom prst="rect">
            <a:avLst/>
          </a:prstGeom>
          <a:noFill/>
        </p:spPr>
        <p:txBody>
          <a:bodyPr wrap="none" rtlCol="0">
            <a:spAutoFit/>
          </a:bodyPr>
          <a:lstStyle/>
          <a:p>
            <a:r>
              <a:rPr lang="en-US" altLang="zh-CN" sz="2000" baseline="30000" dirty="0">
                <a:solidFill>
                  <a:srgbClr val="0000FF"/>
                </a:solidFill>
              </a:rPr>
              <a:t>32</a:t>
            </a:r>
            <a:r>
              <a:rPr lang="en-US" altLang="zh-CN" sz="2000" dirty="0">
                <a:solidFill>
                  <a:srgbClr val="0000FF"/>
                </a:solidFill>
              </a:rPr>
              <a:t>S/</a:t>
            </a:r>
            <a:r>
              <a:rPr lang="en-US" altLang="zh-CN" sz="2000" baseline="30000" dirty="0">
                <a:solidFill>
                  <a:srgbClr val="0000FF"/>
                </a:solidFill>
              </a:rPr>
              <a:t>24</a:t>
            </a:r>
            <a:r>
              <a:rPr lang="en-US" altLang="zh-CN" sz="2000" dirty="0">
                <a:solidFill>
                  <a:srgbClr val="0000FF"/>
                </a:solidFill>
              </a:rPr>
              <a:t>Mg Beam</a:t>
            </a:r>
            <a:endParaRPr lang="zh-CN" altLang="en-US" sz="2000" dirty="0">
              <a:solidFill>
                <a:srgbClr val="0000FF"/>
              </a:solidFill>
            </a:endParaRPr>
          </a:p>
        </p:txBody>
      </p:sp>
    </p:spTree>
    <p:extLst>
      <p:ext uri="{BB962C8B-B14F-4D97-AF65-F5344CB8AC3E}">
        <p14:creationId xmlns:p14="http://schemas.microsoft.com/office/powerpoint/2010/main" val="3166040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5844E-4CA5-4154-A27E-19C8192E13D5}"/>
              </a:ext>
            </a:extLst>
          </p:cNvPr>
          <p:cNvPicPr>
            <a:picLocks noChangeAspect="1"/>
          </p:cNvPicPr>
          <p:nvPr/>
        </p:nvPicPr>
        <p:blipFill>
          <a:blip r:embed="rId3"/>
          <a:stretch>
            <a:fillRect/>
          </a:stretch>
        </p:blipFill>
        <p:spPr>
          <a:xfrm>
            <a:off x="797800" y="670561"/>
            <a:ext cx="7548399" cy="5181600"/>
          </a:xfrm>
          <a:prstGeom prst="rect">
            <a:avLst/>
          </a:prstGeom>
        </p:spPr>
      </p:pic>
      <p:sp>
        <p:nvSpPr>
          <p:cNvPr id="4" name="Arrow: Right 3">
            <a:extLst>
              <a:ext uri="{FF2B5EF4-FFF2-40B4-BE49-F238E27FC236}">
                <a16:creationId xmlns:a16="http://schemas.microsoft.com/office/drawing/2014/main" id="{0C32F0AF-BF2D-4A0E-9EF3-0BADA035E20E}"/>
              </a:ext>
            </a:extLst>
          </p:cNvPr>
          <p:cNvSpPr/>
          <p:nvPr/>
        </p:nvSpPr>
        <p:spPr>
          <a:xfrm rot="11437602">
            <a:off x="2596081" y="2767267"/>
            <a:ext cx="5696718" cy="43891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a:extLst>
              <a:ext uri="{FF2B5EF4-FFF2-40B4-BE49-F238E27FC236}">
                <a16:creationId xmlns:a16="http://schemas.microsoft.com/office/drawing/2014/main" id="{B8F7157C-67A3-4E60-B3EC-863476507E36}"/>
              </a:ext>
            </a:extLst>
          </p:cNvPr>
          <p:cNvSpPr txBox="1"/>
          <p:nvPr/>
        </p:nvSpPr>
        <p:spPr>
          <a:xfrm>
            <a:off x="6573887" y="3696117"/>
            <a:ext cx="1742785" cy="400110"/>
          </a:xfrm>
          <a:prstGeom prst="rect">
            <a:avLst/>
          </a:prstGeom>
          <a:noFill/>
        </p:spPr>
        <p:txBody>
          <a:bodyPr wrap="none" rtlCol="0">
            <a:spAutoFit/>
          </a:bodyPr>
          <a:lstStyle/>
          <a:p>
            <a:r>
              <a:rPr lang="en-US" altLang="zh-CN" sz="2000" baseline="30000" dirty="0">
                <a:solidFill>
                  <a:srgbClr val="0000FF"/>
                </a:solidFill>
              </a:rPr>
              <a:t>32</a:t>
            </a:r>
            <a:r>
              <a:rPr lang="en-US" altLang="zh-CN" sz="2000" dirty="0">
                <a:solidFill>
                  <a:srgbClr val="0000FF"/>
                </a:solidFill>
              </a:rPr>
              <a:t>S/</a:t>
            </a:r>
            <a:r>
              <a:rPr lang="en-US" altLang="zh-CN" sz="2000" baseline="30000" dirty="0">
                <a:solidFill>
                  <a:srgbClr val="0000FF"/>
                </a:solidFill>
              </a:rPr>
              <a:t>24</a:t>
            </a:r>
            <a:r>
              <a:rPr lang="en-US" altLang="zh-CN" sz="2000" dirty="0">
                <a:solidFill>
                  <a:srgbClr val="0000FF"/>
                </a:solidFill>
              </a:rPr>
              <a:t>Mg Beam</a:t>
            </a:r>
            <a:endParaRPr lang="zh-CN" altLang="en-US" sz="2000" dirty="0">
              <a:solidFill>
                <a:srgbClr val="0000FF"/>
              </a:solidFill>
            </a:endParaRPr>
          </a:p>
        </p:txBody>
      </p:sp>
      <p:sp>
        <p:nvSpPr>
          <p:cNvPr id="7" name="Rectangle 6">
            <a:extLst>
              <a:ext uri="{FF2B5EF4-FFF2-40B4-BE49-F238E27FC236}">
                <a16:creationId xmlns:a16="http://schemas.microsoft.com/office/drawing/2014/main" id="{7C73F18A-B88C-4802-B9C1-0F33EE355D47}"/>
              </a:ext>
            </a:extLst>
          </p:cNvPr>
          <p:cNvSpPr/>
          <p:nvPr/>
        </p:nvSpPr>
        <p:spPr>
          <a:xfrm>
            <a:off x="1380365" y="1292352"/>
            <a:ext cx="1255776" cy="731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a:extLst>
              <a:ext uri="{FF2B5EF4-FFF2-40B4-BE49-F238E27FC236}">
                <a16:creationId xmlns:a16="http://schemas.microsoft.com/office/drawing/2014/main" id="{19109316-5385-45DA-91D5-C81BFE0612F5}"/>
              </a:ext>
            </a:extLst>
          </p:cNvPr>
          <p:cNvSpPr/>
          <p:nvPr/>
        </p:nvSpPr>
        <p:spPr>
          <a:xfrm rot="5400000">
            <a:off x="787256" y="3142218"/>
            <a:ext cx="3645408" cy="755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a:extLst>
              <a:ext uri="{FF2B5EF4-FFF2-40B4-BE49-F238E27FC236}">
                <a16:creationId xmlns:a16="http://schemas.microsoft.com/office/drawing/2014/main" id="{D02C1663-84B7-4336-911D-C0EBC4494E70}"/>
              </a:ext>
            </a:extLst>
          </p:cNvPr>
          <p:cNvSpPr/>
          <p:nvPr/>
        </p:nvSpPr>
        <p:spPr>
          <a:xfrm rot="5400000">
            <a:off x="1156565" y="1510467"/>
            <a:ext cx="511734" cy="7550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5C0EF7E6-FF52-41E8-8F54-10631B89B2F5}"/>
              </a:ext>
            </a:extLst>
          </p:cNvPr>
          <p:cNvSpPr txBox="1"/>
          <p:nvPr/>
        </p:nvSpPr>
        <p:spPr>
          <a:xfrm>
            <a:off x="4416565" y="4715337"/>
            <a:ext cx="3867854" cy="707886"/>
          </a:xfrm>
          <a:prstGeom prst="rect">
            <a:avLst/>
          </a:prstGeom>
          <a:noFill/>
        </p:spPr>
        <p:txBody>
          <a:bodyPr wrap="none" rtlCol="0">
            <a:spAutoFit/>
          </a:bodyPr>
          <a:lstStyle/>
          <a:p>
            <a:r>
              <a:rPr lang="en-US" altLang="zh-CN" sz="2000" dirty="0">
                <a:solidFill>
                  <a:srgbClr val="0000FF"/>
                </a:solidFill>
              </a:rPr>
              <a:t>Range of 75-MeV </a:t>
            </a:r>
            <a:r>
              <a:rPr lang="en-US" altLang="zh-CN" sz="2000" baseline="30000" dirty="0">
                <a:solidFill>
                  <a:srgbClr val="0000FF"/>
                </a:solidFill>
              </a:rPr>
              <a:t>24</a:t>
            </a:r>
            <a:r>
              <a:rPr lang="en-US" altLang="zh-CN" sz="2000" dirty="0">
                <a:solidFill>
                  <a:srgbClr val="0000FF"/>
                </a:solidFill>
              </a:rPr>
              <a:t>Mg in Al: 29 μm</a:t>
            </a:r>
          </a:p>
          <a:p>
            <a:r>
              <a:rPr lang="en-US" altLang="zh-CN" sz="2000" dirty="0">
                <a:solidFill>
                  <a:srgbClr val="0000FF"/>
                </a:solidFill>
              </a:rPr>
              <a:t>Range of 128-MeV </a:t>
            </a:r>
            <a:r>
              <a:rPr lang="en-US" altLang="zh-CN" sz="2000" baseline="30000" dirty="0">
                <a:solidFill>
                  <a:srgbClr val="0000FF"/>
                </a:solidFill>
              </a:rPr>
              <a:t>32</a:t>
            </a:r>
            <a:r>
              <a:rPr lang="en-US" altLang="zh-CN" sz="2000" dirty="0">
                <a:solidFill>
                  <a:srgbClr val="0000FF"/>
                </a:solidFill>
              </a:rPr>
              <a:t>S in Al: 34 μm</a:t>
            </a:r>
            <a:endParaRPr lang="zh-CN" altLang="en-US" sz="2000" dirty="0">
              <a:solidFill>
                <a:srgbClr val="0000FF"/>
              </a:solidFill>
            </a:endParaRPr>
          </a:p>
        </p:txBody>
      </p:sp>
      <p:sp>
        <p:nvSpPr>
          <p:cNvPr id="13" name="TextBox 12">
            <a:extLst>
              <a:ext uri="{FF2B5EF4-FFF2-40B4-BE49-F238E27FC236}">
                <a16:creationId xmlns:a16="http://schemas.microsoft.com/office/drawing/2014/main" id="{C1B62961-8A43-4949-A007-7162A72DA7F0}"/>
              </a:ext>
            </a:extLst>
          </p:cNvPr>
          <p:cNvSpPr txBox="1"/>
          <p:nvPr/>
        </p:nvSpPr>
        <p:spPr>
          <a:xfrm>
            <a:off x="1533090" y="830499"/>
            <a:ext cx="950325" cy="400110"/>
          </a:xfrm>
          <a:prstGeom prst="rect">
            <a:avLst/>
          </a:prstGeom>
          <a:noFill/>
        </p:spPr>
        <p:txBody>
          <a:bodyPr wrap="none" rtlCol="0">
            <a:spAutoFit/>
          </a:bodyPr>
          <a:lstStyle/>
          <a:p>
            <a:r>
              <a:rPr lang="en-US" altLang="zh-CN" sz="2000" baseline="30000" dirty="0">
                <a:solidFill>
                  <a:srgbClr val="FFFF00"/>
                </a:solidFill>
              </a:rPr>
              <a:t>23</a:t>
            </a:r>
            <a:r>
              <a:rPr lang="en-US" altLang="zh-CN" sz="2000" dirty="0">
                <a:solidFill>
                  <a:srgbClr val="FFFF00"/>
                </a:solidFill>
              </a:rPr>
              <a:t>Al foil</a:t>
            </a:r>
            <a:endParaRPr lang="zh-CN" altLang="en-US" sz="2000" dirty="0">
              <a:solidFill>
                <a:srgbClr val="FFFF00"/>
              </a:solidFill>
            </a:endParaRPr>
          </a:p>
        </p:txBody>
      </p:sp>
    </p:spTree>
    <p:extLst>
      <p:ext uri="{BB962C8B-B14F-4D97-AF65-F5344CB8AC3E}">
        <p14:creationId xmlns:p14="http://schemas.microsoft.com/office/powerpoint/2010/main" val="4100111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FB4890-34E2-4D08-9666-748D4EDA9037}"/>
              </a:ext>
            </a:extLst>
          </p:cNvPr>
          <p:cNvSpPr txBox="1"/>
          <p:nvPr/>
        </p:nvSpPr>
        <p:spPr>
          <a:xfrm>
            <a:off x="0" y="0"/>
            <a:ext cx="9144000" cy="6863417"/>
          </a:xfrm>
          <a:prstGeom prst="rect">
            <a:avLst/>
          </a:prstGeom>
          <a:noFill/>
        </p:spPr>
        <p:txBody>
          <a:bodyPr wrap="square">
            <a:spAutoFit/>
          </a:bodyPr>
          <a:lstStyle/>
          <a:p>
            <a:pPr>
              <a:spcAft>
                <a:spcPts val="0"/>
              </a:spcAft>
            </a:pPr>
            <a:r>
              <a:rPr lang="en-US" altLang="zh-CN" sz="2000" dirty="0">
                <a:solidFill>
                  <a:srgbClr val="000000"/>
                </a:solidFill>
                <a:effectLst/>
                <a:latin typeface="Calibri" panose="020F0502020204030204" pitchFamily="34" charset="0"/>
                <a:ea typeface="宋体" panose="02010600030101010101" pitchFamily="2" charset="-122"/>
              </a:rPr>
              <a:t>Hi Lijie,</a:t>
            </a:r>
            <a:endParaRPr lang="zh-CN" altLang="zh-CN" sz="2000" dirty="0">
              <a:effectLst/>
              <a:latin typeface="Calibri" panose="020F0502020204030204" pitchFamily="34" charset="0"/>
              <a:ea typeface="宋体" panose="02010600030101010101" pitchFamily="2" charset="-122"/>
            </a:endParaRPr>
          </a:p>
          <a:p>
            <a:pPr>
              <a:spcAft>
                <a:spcPts val="0"/>
              </a:spcAft>
            </a:pPr>
            <a:r>
              <a:rPr lang="en-US" altLang="zh-CN" sz="2000" dirty="0">
                <a:solidFill>
                  <a:srgbClr val="000000"/>
                </a:solidFill>
                <a:effectLst/>
                <a:latin typeface="Calibri" panose="020F0502020204030204" pitchFamily="34" charset="0"/>
                <a:ea typeface="宋体" panose="02010600030101010101" pitchFamily="2" charset="-122"/>
              </a:rPr>
              <a:t> </a:t>
            </a:r>
            <a:endParaRPr lang="zh-CN" altLang="zh-CN" sz="2000" dirty="0">
              <a:effectLst/>
              <a:latin typeface="Calibri" panose="020F0502020204030204" pitchFamily="34" charset="0"/>
              <a:ea typeface="宋体" panose="02010600030101010101" pitchFamily="2" charset="-122"/>
            </a:endParaRPr>
          </a:p>
          <a:p>
            <a:pPr>
              <a:spcAft>
                <a:spcPts val="0"/>
              </a:spcAft>
            </a:pPr>
            <a:r>
              <a:rPr lang="en-US" altLang="zh-CN" sz="2000" dirty="0">
                <a:solidFill>
                  <a:srgbClr val="000000"/>
                </a:solidFill>
                <a:effectLst/>
                <a:latin typeface="Calibri" panose="020F0502020204030204" pitchFamily="34" charset="0"/>
                <a:ea typeface="宋体" panose="02010600030101010101" pitchFamily="2" charset="-122"/>
              </a:rPr>
              <a:t>This morning I started worrying about damaging the Si detectors with direct or scattered beam. I'm not sure if we ever considered this in detail. In the original DSL, it was not an issue because the target foil completely stopped the beam from reaching the small Si aperture. But now the surface area is huge and it seems like there might be other ways for the beam to reach it, especially during beam tuning. Could you please check this?</a:t>
            </a:r>
            <a:endParaRPr lang="zh-CN" altLang="zh-CN" sz="2000" dirty="0">
              <a:effectLst/>
              <a:latin typeface="Calibri" panose="020F0502020204030204" pitchFamily="34" charset="0"/>
              <a:ea typeface="宋体" panose="02010600030101010101" pitchFamily="2" charset="-122"/>
            </a:endParaRPr>
          </a:p>
          <a:p>
            <a:pPr>
              <a:spcAft>
                <a:spcPts val="0"/>
              </a:spcAft>
            </a:pPr>
            <a:r>
              <a:rPr lang="en-US" altLang="zh-CN" sz="2000" dirty="0">
                <a:solidFill>
                  <a:srgbClr val="000000"/>
                </a:solidFill>
                <a:effectLst/>
                <a:latin typeface="Calibri" panose="020F0502020204030204" pitchFamily="34" charset="0"/>
                <a:ea typeface="宋体" panose="02010600030101010101" pitchFamily="2" charset="-122"/>
              </a:rPr>
              <a:t> </a:t>
            </a:r>
            <a:endParaRPr lang="zh-CN" altLang="zh-CN" sz="2000" dirty="0">
              <a:effectLst/>
              <a:latin typeface="Calibri" panose="020F0502020204030204" pitchFamily="34" charset="0"/>
              <a:ea typeface="宋体" panose="02010600030101010101" pitchFamily="2" charset="-122"/>
            </a:endParaRPr>
          </a:p>
          <a:p>
            <a:pPr>
              <a:spcAft>
                <a:spcPts val="0"/>
              </a:spcAft>
            </a:pPr>
            <a:r>
              <a:rPr lang="en-US" altLang="zh-CN" sz="2000" dirty="0">
                <a:solidFill>
                  <a:srgbClr val="000000"/>
                </a:solidFill>
                <a:effectLst/>
                <a:latin typeface="Calibri" panose="020F0502020204030204" pitchFamily="34" charset="0"/>
                <a:ea typeface="宋体" panose="02010600030101010101" pitchFamily="2" charset="-122"/>
              </a:rPr>
              <a:t>Thanks,</a:t>
            </a:r>
            <a:endParaRPr lang="zh-CN" altLang="zh-CN" sz="2000" dirty="0">
              <a:effectLst/>
              <a:latin typeface="Calibri" panose="020F0502020204030204" pitchFamily="34" charset="0"/>
              <a:ea typeface="宋体" panose="02010600030101010101" pitchFamily="2" charset="-122"/>
            </a:endParaRPr>
          </a:p>
          <a:p>
            <a:pPr>
              <a:spcAft>
                <a:spcPts val="0"/>
              </a:spcAft>
            </a:pPr>
            <a:r>
              <a:rPr lang="en-US" altLang="zh-CN" sz="2000" dirty="0">
                <a:solidFill>
                  <a:srgbClr val="000000"/>
                </a:solidFill>
                <a:effectLst/>
                <a:latin typeface="Calibri" panose="020F0502020204030204" pitchFamily="34" charset="0"/>
                <a:ea typeface="宋体" panose="02010600030101010101" pitchFamily="2" charset="-122"/>
              </a:rPr>
              <a:t> </a:t>
            </a:r>
            <a:endParaRPr lang="zh-CN" altLang="zh-CN" sz="2000" dirty="0">
              <a:effectLst/>
              <a:latin typeface="Calibri" panose="020F0502020204030204" pitchFamily="34" charset="0"/>
              <a:ea typeface="宋体" panose="02010600030101010101" pitchFamily="2" charset="-122"/>
            </a:endParaRPr>
          </a:p>
          <a:p>
            <a:pPr>
              <a:spcAft>
                <a:spcPts val="0"/>
              </a:spcAft>
            </a:pPr>
            <a:r>
              <a:rPr lang="en-US" altLang="zh-CN" sz="2000" dirty="0">
                <a:solidFill>
                  <a:srgbClr val="000000"/>
                </a:solidFill>
                <a:effectLst/>
                <a:latin typeface="Calibri" panose="020F0502020204030204" pitchFamily="34" charset="0"/>
                <a:ea typeface="宋体" panose="02010600030101010101" pitchFamily="2" charset="-122"/>
              </a:rPr>
              <a:t>Chris</a:t>
            </a:r>
            <a:endParaRPr lang="en-US" altLang="zh-CN" sz="2000" dirty="0">
              <a:solidFill>
                <a:srgbClr val="000000"/>
              </a:solidFill>
              <a:latin typeface="Calibri" panose="020F0502020204030204" pitchFamily="34" charset="0"/>
              <a:ea typeface="宋体" panose="02010600030101010101" pitchFamily="2" charset="-122"/>
            </a:endParaRPr>
          </a:p>
          <a:p>
            <a:pPr>
              <a:spcAft>
                <a:spcPts val="0"/>
              </a:spcAft>
            </a:pPr>
            <a:endParaRPr lang="en-US" altLang="zh-CN" sz="2000" dirty="0">
              <a:solidFill>
                <a:srgbClr val="000000"/>
              </a:solidFill>
              <a:latin typeface="Calibri" panose="020F0502020204030204" pitchFamily="34" charset="0"/>
              <a:ea typeface="宋体" panose="02010600030101010101" pitchFamily="2" charset="-122"/>
            </a:endParaRPr>
          </a:p>
          <a:p>
            <a:pPr>
              <a:spcAft>
                <a:spcPts val="0"/>
              </a:spcAft>
            </a:pPr>
            <a:r>
              <a:rPr lang="en-US" altLang="zh-CN" sz="2000" dirty="0">
                <a:effectLst/>
                <a:latin typeface="Calibri" panose="020F0502020204030204" pitchFamily="34" charset="0"/>
                <a:ea typeface="宋体" panose="02010600030101010101" pitchFamily="2" charset="-122"/>
              </a:rPr>
              <a:t>The idea during beam tuning is that when the target ladder is in the “target out” position, a solid, cooled piece of Ta much larger than the beam spot is in between the Si detector and the beam, which will be completely stopped therein. There should be no danger to the Si detector as long as this design feature of the target ladder was not changed.</a:t>
            </a:r>
          </a:p>
          <a:p>
            <a:pPr>
              <a:spcAft>
                <a:spcPts val="0"/>
              </a:spcAft>
            </a:pPr>
            <a:endParaRPr lang="en-US" altLang="zh-CN" sz="2000" dirty="0">
              <a:latin typeface="Calibri" panose="020F0502020204030204" pitchFamily="34" charset="0"/>
              <a:ea typeface="宋体" panose="02010600030101010101" pitchFamily="2" charset="-122"/>
            </a:endParaRPr>
          </a:p>
          <a:p>
            <a:pPr>
              <a:spcAft>
                <a:spcPts val="0"/>
              </a:spcAft>
            </a:pPr>
            <a:r>
              <a:rPr lang="en-US" altLang="zh-CN" sz="2000" dirty="0">
                <a:effectLst/>
                <a:latin typeface="Calibri" panose="020F0502020204030204" pitchFamily="34" charset="0"/>
                <a:ea typeface="宋体" panose="02010600030101010101" pitchFamily="2" charset="-122"/>
              </a:rPr>
              <a:t>Cheers,</a:t>
            </a:r>
          </a:p>
          <a:p>
            <a:pPr>
              <a:spcAft>
                <a:spcPts val="0"/>
              </a:spcAft>
            </a:pPr>
            <a:endParaRPr lang="en-US" altLang="zh-CN" sz="2000" dirty="0">
              <a:effectLst/>
              <a:latin typeface="Calibri" panose="020F0502020204030204" pitchFamily="34" charset="0"/>
              <a:ea typeface="宋体" panose="02010600030101010101" pitchFamily="2" charset="-122"/>
            </a:endParaRPr>
          </a:p>
          <a:p>
            <a:pPr>
              <a:spcAft>
                <a:spcPts val="0"/>
              </a:spcAft>
            </a:pPr>
            <a:r>
              <a:rPr lang="en-US" altLang="zh-CN" sz="2000" dirty="0">
                <a:effectLst/>
                <a:latin typeface="Calibri" panose="020F0502020204030204" pitchFamily="34" charset="0"/>
                <a:ea typeface="宋体" panose="02010600030101010101" pitchFamily="2" charset="-122"/>
              </a:rPr>
              <a:t>Barry</a:t>
            </a:r>
          </a:p>
        </p:txBody>
      </p:sp>
    </p:spTree>
    <p:extLst>
      <p:ext uri="{BB962C8B-B14F-4D97-AF65-F5344CB8AC3E}">
        <p14:creationId xmlns:p14="http://schemas.microsoft.com/office/powerpoint/2010/main" val="1157107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A0D04-C3ED-48FE-AC31-677F48B4B1A0}"/>
              </a:ext>
            </a:extLst>
          </p:cNvPr>
          <p:cNvPicPr>
            <a:picLocks noChangeAspect="1"/>
          </p:cNvPicPr>
          <p:nvPr/>
        </p:nvPicPr>
        <p:blipFill>
          <a:blip r:embed="rId2"/>
          <a:stretch>
            <a:fillRect/>
          </a:stretch>
        </p:blipFill>
        <p:spPr>
          <a:xfrm>
            <a:off x="0" y="0"/>
            <a:ext cx="7603787" cy="6858000"/>
          </a:xfrm>
          <a:prstGeom prst="rect">
            <a:avLst/>
          </a:prstGeom>
        </p:spPr>
      </p:pic>
    </p:spTree>
    <p:extLst>
      <p:ext uri="{BB962C8B-B14F-4D97-AF65-F5344CB8AC3E}">
        <p14:creationId xmlns:p14="http://schemas.microsoft.com/office/powerpoint/2010/main" val="3937554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7D8EC-BFA6-4575-88EF-B6D85A5DA44C}"/>
              </a:ext>
            </a:extLst>
          </p:cNvPr>
          <p:cNvPicPr>
            <a:picLocks noChangeAspect="1"/>
          </p:cNvPicPr>
          <p:nvPr/>
        </p:nvPicPr>
        <p:blipFill>
          <a:blip r:embed="rId2"/>
          <a:stretch>
            <a:fillRect/>
          </a:stretch>
        </p:blipFill>
        <p:spPr>
          <a:xfrm>
            <a:off x="0" y="560685"/>
            <a:ext cx="9144000" cy="5736629"/>
          </a:xfrm>
          <a:prstGeom prst="rect">
            <a:avLst/>
          </a:prstGeom>
        </p:spPr>
      </p:pic>
    </p:spTree>
    <p:extLst>
      <p:ext uri="{BB962C8B-B14F-4D97-AF65-F5344CB8AC3E}">
        <p14:creationId xmlns:p14="http://schemas.microsoft.com/office/powerpoint/2010/main" val="4286740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F10DA-ABC9-49B8-A4E0-FC164E64D9F1}"/>
              </a:ext>
            </a:extLst>
          </p:cNvPr>
          <p:cNvPicPr>
            <a:picLocks noChangeAspect="1"/>
          </p:cNvPicPr>
          <p:nvPr/>
        </p:nvPicPr>
        <p:blipFill>
          <a:blip r:embed="rId2"/>
          <a:stretch>
            <a:fillRect/>
          </a:stretch>
        </p:blipFill>
        <p:spPr>
          <a:xfrm>
            <a:off x="0" y="361902"/>
            <a:ext cx="9144000" cy="6134195"/>
          </a:xfrm>
          <a:prstGeom prst="rect">
            <a:avLst/>
          </a:prstGeom>
        </p:spPr>
      </p:pic>
    </p:spTree>
    <p:extLst>
      <p:ext uri="{BB962C8B-B14F-4D97-AF65-F5344CB8AC3E}">
        <p14:creationId xmlns:p14="http://schemas.microsoft.com/office/powerpoint/2010/main" val="3782235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DDAC3-E1C2-495E-99B2-C2CB8C23D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5" name="Picture 4">
            <a:extLst>
              <a:ext uri="{FF2B5EF4-FFF2-40B4-BE49-F238E27FC236}">
                <a16:creationId xmlns:a16="http://schemas.microsoft.com/office/drawing/2014/main" id="{29EE7F60-5F76-46C0-9E6D-A69555500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4575"/>
            <a:ext cx="4572000" cy="2228850"/>
          </a:xfrm>
          <a:prstGeom prst="rect">
            <a:avLst/>
          </a:prstGeom>
        </p:spPr>
      </p:pic>
      <p:pic>
        <p:nvPicPr>
          <p:cNvPr id="7" name="Picture 6">
            <a:extLst>
              <a:ext uri="{FF2B5EF4-FFF2-40B4-BE49-F238E27FC236}">
                <a16:creationId xmlns:a16="http://schemas.microsoft.com/office/drawing/2014/main" id="{7404EF8C-5A6B-4339-BAEA-703392FF6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29150"/>
            <a:ext cx="4572000" cy="2228850"/>
          </a:xfrm>
          <a:prstGeom prst="rect">
            <a:avLst/>
          </a:prstGeom>
        </p:spPr>
      </p:pic>
      <p:pic>
        <p:nvPicPr>
          <p:cNvPr id="9" name="Picture 8">
            <a:extLst>
              <a:ext uri="{FF2B5EF4-FFF2-40B4-BE49-F238E27FC236}">
                <a16:creationId xmlns:a16="http://schemas.microsoft.com/office/drawing/2014/main" id="{16995E1B-658F-44A6-916C-83E69A312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pic>
        <p:nvPicPr>
          <p:cNvPr id="11" name="Picture 10">
            <a:extLst>
              <a:ext uri="{FF2B5EF4-FFF2-40B4-BE49-F238E27FC236}">
                <a16:creationId xmlns:a16="http://schemas.microsoft.com/office/drawing/2014/main" id="{3795F43A-BEC4-401E-BE00-0C3A0CC1B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314575"/>
            <a:ext cx="4572000" cy="2228850"/>
          </a:xfrm>
          <a:prstGeom prst="rect">
            <a:avLst/>
          </a:prstGeom>
        </p:spPr>
      </p:pic>
      <p:sp>
        <p:nvSpPr>
          <p:cNvPr id="12" name="TextBox 11">
            <a:extLst>
              <a:ext uri="{FF2B5EF4-FFF2-40B4-BE49-F238E27FC236}">
                <a16:creationId xmlns:a16="http://schemas.microsoft.com/office/drawing/2014/main" id="{6A3B096D-E037-45CD-8B2C-994C5A17B565}"/>
              </a:ext>
            </a:extLst>
          </p:cNvPr>
          <p:cNvSpPr txBox="1"/>
          <p:nvPr/>
        </p:nvSpPr>
        <p:spPr>
          <a:xfrm>
            <a:off x="5094493" y="6487188"/>
            <a:ext cx="4049507" cy="369332"/>
          </a:xfrm>
          <a:prstGeom prst="rect">
            <a:avLst/>
          </a:prstGeom>
          <a:noFill/>
        </p:spPr>
        <p:txBody>
          <a:bodyPr wrap="none" rtlCol="0">
            <a:spAutoFit/>
          </a:bodyPr>
          <a:lstStyle/>
          <a:p>
            <a:r>
              <a:rPr lang="en-US" altLang="zh-CN" dirty="0">
                <a:solidFill>
                  <a:srgbClr val="FF0000"/>
                </a:solidFill>
              </a:rPr>
              <a:t>MPR-16L High sensitivity: 20 MeV </a:t>
            </a:r>
            <a:r>
              <a:rPr lang="zh-CN" altLang="en-US" dirty="0">
                <a:solidFill>
                  <a:srgbClr val="FF0000"/>
                </a:solidFill>
              </a:rPr>
              <a:t>↔ </a:t>
            </a:r>
            <a:r>
              <a:rPr lang="en-US" altLang="zh-CN" dirty="0">
                <a:solidFill>
                  <a:srgbClr val="FF0000"/>
                </a:solidFill>
              </a:rPr>
              <a:t>4 V</a:t>
            </a:r>
          </a:p>
        </p:txBody>
      </p:sp>
      <p:sp>
        <p:nvSpPr>
          <p:cNvPr id="13" name="TextBox 12">
            <a:extLst>
              <a:ext uri="{FF2B5EF4-FFF2-40B4-BE49-F238E27FC236}">
                <a16:creationId xmlns:a16="http://schemas.microsoft.com/office/drawing/2014/main" id="{E9D2F78C-FE38-46B9-B044-CFC7E1ACE149}"/>
              </a:ext>
            </a:extLst>
          </p:cNvPr>
          <p:cNvSpPr txBox="1"/>
          <p:nvPr/>
        </p:nvSpPr>
        <p:spPr>
          <a:xfrm>
            <a:off x="261257" y="182880"/>
            <a:ext cx="1027845" cy="369332"/>
          </a:xfrm>
          <a:prstGeom prst="rect">
            <a:avLst/>
          </a:prstGeom>
          <a:noFill/>
        </p:spPr>
        <p:txBody>
          <a:bodyPr wrap="none" rtlCol="0">
            <a:spAutoFit/>
          </a:bodyPr>
          <a:lstStyle/>
          <a:p>
            <a:r>
              <a:rPr lang="en-US" altLang="zh-CN" dirty="0">
                <a:solidFill>
                  <a:srgbClr val="FF5050"/>
                </a:solidFill>
              </a:rPr>
              <a:t>MPR-16L</a:t>
            </a:r>
            <a:endParaRPr lang="zh-CN" altLang="en-US" dirty="0">
              <a:solidFill>
                <a:srgbClr val="FF5050"/>
              </a:solidFill>
            </a:endParaRPr>
          </a:p>
        </p:txBody>
      </p:sp>
      <p:sp>
        <p:nvSpPr>
          <p:cNvPr id="14" name="TextBox 13">
            <a:extLst>
              <a:ext uri="{FF2B5EF4-FFF2-40B4-BE49-F238E27FC236}">
                <a16:creationId xmlns:a16="http://schemas.microsoft.com/office/drawing/2014/main" id="{FCD8DF56-2144-43FA-9BD3-6783E5C49D65}"/>
              </a:ext>
            </a:extLst>
          </p:cNvPr>
          <p:cNvSpPr txBox="1"/>
          <p:nvPr/>
        </p:nvSpPr>
        <p:spPr>
          <a:xfrm>
            <a:off x="261256" y="2513171"/>
            <a:ext cx="2622513" cy="369332"/>
          </a:xfrm>
          <a:prstGeom prst="rect">
            <a:avLst/>
          </a:prstGeom>
          <a:noFill/>
        </p:spPr>
        <p:txBody>
          <a:bodyPr wrap="none" rtlCol="0">
            <a:spAutoFit/>
          </a:bodyPr>
          <a:lstStyle/>
          <a:p>
            <a:r>
              <a:rPr lang="en-US" altLang="zh-CN" dirty="0">
                <a:solidFill>
                  <a:srgbClr val="FF5050"/>
                </a:solidFill>
              </a:rPr>
              <a:t>Outside cable </a:t>
            </a:r>
            <a:r>
              <a:rPr lang="zh-CN" altLang="en-US" dirty="0">
                <a:solidFill>
                  <a:srgbClr val="FF5050"/>
                </a:solidFill>
              </a:rPr>
              <a:t>→ </a:t>
            </a:r>
            <a:r>
              <a:rPr lang="en-US" altLang="zh-CN" dirty="0">
                <a:solidFill>
                  <a:srgbClr val="FF5050"/>
                </a:solidFill>
              </a:rPr>
              <a:t>MPR-16L</a:t>
            </a:r>
            <a:endParaRPr lang="zh-CN" altLang="en-US" dirty="0">
              <a:solidFill>
                <a:srgbClr val="FF5050"/>
              </a:solidFill>
            </a:endParaRPr>
          </a:p>
        </p:txBody>
      </p:sp>
      <p:sp>
        <p:nvSpPr>
          <p:cNvPr id="15" name="TextBox 14">
            <a:extLst>
              <a:ext uri="{FF2B5EF4-FFF2-40B4-BE49-F238E27FC236}">
                <a16:creationId xmlns:a16="http://schemas.microsoft.com/office/drawing/2014/main" id="{5DCCB36A-F474-477D-AF24-6262B1E2DDB3}"/>
              </a:ext>
            </a:extLst>
          </p:cNvPr>
          <p:cNvSpPr txBox="1"/>
          <p:nvPr/>
        </p:nvSpPr>
        <p:spPr>
          <a:xfrm>
            <a:off x="261256" y="4820704"/>
            <a:ext cx="4141455" cy="369332"/>
          </a:xfrm>
          <a:prstGeom prst="rect">
            <a:avLst/>
          </a:prstGeom>
          <a:noFill/>
        </p:spPr>
        <p:txBody>
          <a:bodyPr wrap="none" rtlCol="0">
            <a:spAutoFit/>
          </a:bodyPr>
          <a:lstStyle/>
          <a:p>
            <a:r>
              <a:rPr lang="en-US" altLang="zh-CN" dirty="0">
                <a:solidFill>
                  <a:srgbClr val="FF5050"/>
                </a:solidFill>
              </a:rPr>
              <a:t>Feedthrough </a:t>
            </a:r>
            <a:r>
              <a:rPr lang="zh-CN" altLang="en-US" dirty="0">
                <a:solidFill>
                  <a:srgbClr val="FF5050"/>
                </a:solidFill>
              </a:rPr>
              <a:t>→ </a:t>
            </a:r>
            <a:r>
              <a:rPr lang="en-US" altLang="zh-CN" dirty="0">
                <a:solidFill>
                  <a:srgbClr val="FF5050"/>
                </a:solidFill>
              </a:rPr>
              <a:t>Outside cable </a:t>
            </a:r>
            <a:r>
              <a:rPr lang="zh-CN" altLang="en-US" dirty="0">
                <a:solidFill>
                  <a:srgbClr val="FF5050"/>
                </a:solidFill>
              </a:rPr>
              <a:t>→ </a:t>
            </a:r>
            <a:r>
              <a:rPr lang="en-US" altLang="zh-CN" dirty="0">
                <a:solidFill>
                  <a:srgbClr val="FF5050"/>
                </a:solidFill>
              </a:rPr>
              <a:t>MPR-16L</a:t>
            </a:r>
            <a:endParaRPr lang="zh-CN" altLang="en-US" dirty="0">
              <a:solidFill>
                <a:srgbClr val="FF5050"/>
              </a:solidFill>
            </a:endParaRPr>
          </a:p>
        </p:txBody>
      </p:sp>
      <p:sp>
        <p:nvSpPr>
          <p:cNvPr id="16" name="TextBox 15">
            <a:extLst>
              <a:ext uri="{FF2B5EF4-FFF2-40B4-BE49-F238E27FC236}">
                <a16:creationId xmlns:a16="http://schemas.microsoft.com/office/drawing/2014/main" id="{09B3A017-9835-4B8E-8DA7-F6653B2F8BCF}"/>
              </a:ext>
            </a:extLst>
          </p:cNvPr>
          <p:cNvSpPr txBox="1"/>
          <p:nvPr/>
        </p:nvSpPr>
        <p:spPr>
          <a:xfrm>
            <a:off x="4833257" y="186146"/>
            <a:ext cx="4206240" cy="646331"/>
          </a:xfrm>
          <a:prstGeom prst="rect">
            <a:avLst/>
          </a:prstGeom>
          <a:noFill/>
        </p:spPr>
        <p:txBody>
          <a:bodyPr wrap="square" rtlCol="0">
            <a:spAutoFit/>
          </a:bodyPr>
          <a:lstStyle/>
          <a:p>
            <a:r>
              <a:rPr lang="en-US" altLang="zh-CN" dirty="0">
                <a:solidFill>
                  <a:srgbClr val="FF5050"/>
                </a:solidFill>
              </a:rPr>
              <a:t>Inside cable </a:t>
            </a:r>
            <a:r>
              <a:rPr lang="zh-CN" altLang="en-US" dirty="0">
                <a:solidFill>
                  <a:srgbClr val="FF5050"/>
                </a:solidFill>
              </a:rPr>
              <a:t>→ </a:t>
            </a:r>
            <a:r>
              <a:rPr lang="en-US" altLang="zh-CN" dirty="0">
                <a:solidFill>
                  <a:srgbClr val="FF5050"/>
                </a:solidFill>
              </a:rPr>
              <a:t>Feedthrough </a:t>
            </a:r>
            <a:r>
              <a:rPr lang="zh-CN" altLang="en-US" dirty="0">
                <a:solidFill>
                  <a:srgbClr val="FF5050"/>
                </a:solidFill>
              </a:rPr>
              <a:t>→ </a:t>
            </a:r>
            <a:r>
              <a:rPr lang="en-US" altLang="zh-CN" dirty="0">
                <a:solidFill>
                  <a:srgbClr val="FF5050"/>
                </a:solidFill>
              </a:rPr>
              <a:t>Outside cable </a:t>
            </a:r>
            <a:r>
              <a:rPr lang="zh-CN" altLang="en-US" dirty="0">
                <a:solidFill>
                  <a:srgbClr val="FF5050"/>
                </a:solidFill>
              </a:rPr>
              <a:t>→ </a:t>
            </a:r>
            <a:r>
              <a:rPr lang="en-US" altLang="zh-CN" dirty="0">
                <a:solidFill>
                  <a:srgbClr val="FF5050"/>
                </a:solidFill>
              </a:rPr>
              <a:t>MPR-16L</a:t>
            </a:r>
            <a:endParaRPr lang="zh-CN" altLang="en-US" dirty="0">
              <a:solidFill>
                <a:srgbClr val="FF5050"/>
              </a:solidFill>
            </a:endParaRPr>
          </a:p>
        </p:txBody>
      </p:sp>
      <p:sp>
        <p:nvSpPr>
          <p:cNvPr id="17" name="TextBox 16">
            <a:extLst>
              <a:ext uri="{FF2B5EF4-FFF2-40B4-BE49-F238E27FC236}">
                <a16:creationId xmlns:a16="http://schemas.microsoft.com/office/drawing/2014/main" id="{0E82B639-C900-4357-85E9-7833B48F1D90}"/>
              </a:ext>
            </a:extLst>
          </p:cNvPr>
          <p:cNvSpPr txBox="1"/>
          <p:nvPr/>
        </p:nvSpPr>
        <p:spPr>
          <a:xfrm>
            <a:off x="4833256" y="2513171"/>
            <a:ext cx="4206240" cy="646331"/>
          </a:xfrm>
          <a:prstGeom prst="rect">
            <a:avLst/>
          </a:prstGeom>
          <a:noFill/>
        </p:spPr>
        <p:txBody>
          <a:bodyPr wrap="square" rtlCol="0">
            <a:spAutoFit/>
          </a:bodyPr>
          <a:lstStyle/>
          <a:p>
            <a:r>
              <a:rPr lang="en-US" altLang="zh-CN" dirty="0">
                <a:solidFill>
                  <a:srgbClr val="FF5050"/>
                </a:solidFill>
              </a:rPr>
              <a:t>Adapter for Detector </a:t>
            </a:r>
            <a:r>
              <a:rPr lang="zh-CN" altLang="en-US" dirty="0">
                <a:solidFill>
                  <a:srgbClr val="FF5050"/>
                </a:solidFill>
              </a:rPr>
              <a:t>→ </a:t>
            </a:r>
            <a:r>
              <a:rPr lang="en-US" altLang="zh-CN" dirty="0">
                <a:solidFill>
                  <a:srgbClr val="FF5050"/>
                </a:solidFill>
              </a:rPr>
              <a:t>Inside cable </a:t>
            </a:r>
            <a:r>
              <a:rPr lang="zh-CN" altLang="en-US" dirty="0">
                <a:solidFill>
                  <a:srgbClr val="FF5050"/>
                </a:solidFill>
              </a:rPr>
              <a:t>→ </a:t>
            </a:r>
            <a:r>
              <a:rPr lang="en-US" altLang="zh-CN" dirty="0">
                <a:solidFill>
                  <a:srgbClr val="FF5050"/>
                </a:solidFill>
              </a:rPr>
              <a:t>Feedthrough </a:t>
            </a:r>
            <a:r>
              <a:rPr lang="zh-CN" altLang="en-US" dirty="0">
                <a:solidFill>
                  <a:srgbClr val="FF5050"/>
                </a:solidFill>
              </a:rPr>
              <a:t>→ </a:t>
            </a:r>
            <a:r>
              <a:rPr lang="en-US" altLang="zh-CN" dirty="0">
                <a:solidFill>
                  <a:srgbClr val="FF5050"/>
                </a:solidFill>
              </a:rPr>
              <a:t>Outside cable </a:t>
            </a:r>
            <a:r>
              <a:rPr lang="zh-CN" altLang="en-US" dirty="0">
                <a:solidFill>
                  <a:srgbClr val="FF5050"/>
                </a:solidFill>
              </a:rPr>
              <a:t>→ </a:t>
            </a:r>
            <a:r>
              <a:rPr lang="en-US" altLang="zh-CN" dirty="0">
                <a:solidFill>
                  <a:srgbClr val="FF5050"/>
                </a:solidFill>
              </a:rPr>
              <a:t>MPR-16L</a:t>
            </a:r>
            <a:endParaRPr lang="zh-CN" altLang="en-US" dirty="0">
              <a:solidFill>
                <a:srgbClr val="FF5050"/>
              </a:solidFill>
            </a:endParaRPr>
          </a:p>
        </p:txBody>
      </p:sp>
    </p:spTree>
    <p:extLst>
      <p:ext uri="{BB962C8B-B14F-4D97-AF65-F5344CB8AC3E}">
        <p14:creationId xmlns:p14="http://schemas.microsoft.com/office/powerpoint/2010/main" val="3848042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C904B-C03D-40D4-A69D-40F74859C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pic>
        <p:nvPicPr>
          <p:cNvPr id="5" name="Picture 4">
            <a:extLst>
              <a:ext uri="{FF2B5EF4-FFF2-40B4-BE49-F238E27FC236}">
                <a16:creationId xmlns:a16="http://schemas.microsoft.com/office/drawing/2014/main" id="{CA28FFB0-D37A-49B0-BDC6-97E440740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7" name="Picture 6">
            <a:extLst>
              <a:ext uri="{FF2B5EF4-FFF2-40B4-BE49-F238E27FC236}">
                <a16:creationId xmlns:a16="http://schemas.microsoft.com/office/drawing/2014/main" id="{80DEC322-DA6E-427B-96D7-B7C38B9F4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28850"/>
            <a:ext cx="4572000" cy="2228850"/>
          </a:xfrm>
          <a:prstGeom prst="rect">
            <a:avLst/>
          </a:prstGeom>
        </p:spPr>
      </p:pic>
      <p:pic>
        <p:nvPicPr>
          <p:cNvPr id="9" name="Picture 8">
            <a:extLst>
              <a:ext uri="{FF2B5EF4-FFF2-40B4-BE49-F238E27FC236}">
                <a16:creationId xmlns:a16="http://schemas.microsoft.com/office/drawing/2014/main" id="{A42499A4-9D96-4643-B048-6DA1AA1CE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57700"/>
            <a:ext cx="4572000" cy="2228850"/>
          </a:xfrm>
          <a:prstGeom prst="rect">
            <a:avLst/>
          </a:prstGeom>
        </p:spPr>
      </p:pic>
      <p:sp>
        <p:nvSpPr>
          <p:cNvPr id="2" name="TextBox 1">
            <a:extLst>
              <a:ext uri="{FF2B5EF4-FFF2-40B4-BE49-F238E27FC236}">
                <a16:creationId xmlns:a16="http://schemas.microsoft.com/office/drawing/2014/main" id="{E3C218A4-BEFF-4326-937E-58A5D7CA6E32}"/>
              </a:ext>
            </a:extLst>
          </p:cNvPr>
          <p:cNvSpPr txBox="1"/>
          <p:nvPr/>
        </p:nvSpPr>
        <p:spPr>
          <a:xfrm>
            <a:off x="4572000" y="2228850"/>
            <a:ext cx="4572000" cy="646331"/>
          </a:xfrm>
          <a:prstGeom prst="rect">
            <a:avLst/>
          </a:prstGeom>
          <a:noFill/>
        </p:spPr>
        <p:txBody>
          <a:bodyPr wrap="square" rtlCol="0">
            <a:spAutoFit/>
          </a:bodyPr>
          <a:lstStyle/>
          <a:p>
            <a:r>
              <a:rPr lang="en-US" altLang="zh-CN" dirty="0"/>
              <a:t>Cable set picking up noise depends on its location.</a:t>
            </a:r>
            <a:endParaRPr lang="zh-CN" altLang="en-US" dirty="0"/>
          </a:p>
        </p:txBody>
      </p:sp>
    </p:spTree>
    <p:extLst>
      <p:ext uri="{BB962C8B-B14F-4D97-AF65-F5344CB8AC3E}">
        <p14:creationId xmlns:p14="http://schemas.microsoft.com/office/powerpoint/2010/main" val="2424675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3BC93-26B7-4EA8-863E-33436FE7C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228850"/>
            <a:ext cx="4572000" cy="2228850"/>
          </a:xfrm>
          <a:prstGeom prst="rect">
            <a:avLst/>
          </a:prstGeom>
        </p:spPr>
      </p:pic>
      <p:pic>
        <p:nvPicPr>
          <p:cNvPr id="5" name="Picture 4">
            <a:extLst>
              <a:ext uri="{FF2B5EF4-FFF2-40B4-BE49-F238E27FC236}">
                <a16:creationId xmlns:a16="http://schemas.microsoft.com/office/drawing/2014/main" id="{43F41CFC-00E0-4B88-858C-5BFC2B967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8850"/>
            <a:ext cx="4572000" cy="2228850"/>
          </a:xfrm>
          <a:prstGeom prst="rect">
            <a:avLst/>
          </a:prstGeom>
        </p:spPr>
      </p:pic>
      <p:pic>
        <p:nvPicPr>
          <p:cNvPr id="7" name="Picture 6">
            <a:extLst>
              <a:ext uri="{FF2B5EF4-FFF2-40B4-BE49-F238E27FC236}">
                <a16:creationId xmlns:a16="http://schemas.microsoft.com/office/drawing/2014/main" id="{D2129183-CEFB-49EA-9207-E0672939C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pic>
        <p:nvPicPr>
          <p:cNvPr id="9" name="Picture 8">
            <a:extLst>
              <a:ext uri="{FF2B5EF4-FFF2-40B4-BE49-F238E27FC236}">
                <a16:creationId xmlns:a16="http://schemas.microsoft.com/office/drawing/2014/main" id="{6C9AB24C-0E02-46B1-8313-4B2003A11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11" name="Picture 10">
            <a:extLst>
              <a:ext uri="{FF2B5EF4-FFF2-40B4-BE49-F238E27FC236}">
                <a16:creationId xmlns:a16="http://schemas.microsoft.com/office/drawing/2014/main" id="{9BB2783A-BA59-4B5F-936B-7E1727D5D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57700"/>
            <a:ext cx="4572000" cy="2228850"/>
          </a:xfrm>
          <a:prstGeom prst="rect">
            <a:avLst/>
          </a:prstGeom>
        </p:spPr>
      </p:pic>
      <p:pic>
        <p:nvPicPr>
          <p:cNvPr id="13" name="Picture 12">
            <a:extLst>
              <a:ext uri="{FF2B5EF4-FFF2-40B4-BE49-F238E27FC236}">
                <a16:creationId xmlns:a16="http://schemas.microsoft.com/office/drawing/2014/main" id="{519E22FD-23ED-4321-A10E-A3F63B2AC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4457700"/>
            <a:ext cx="4572000" cy="2228850"/>
          </a:xfrm>
          <a:prstGeom prst="rect">
            <a:avLst/>
          </a:prstGeom>
        </p:spPr>
      </p:pic>
      <p:sp>
        <p:nvSpPr>
          <p:cNvPr id="14" name="TextBox 13">
            <a:extLst>
              <a:ext uri="{FF2B5EF4-FFF2-40B4-BE49-F238E27FC236}">
                <a16:creationId xmlns:a16="http://schemas.microsoft.com/office/drawing/2014/main" id="{AD2ACB52-7A5D-41EC-9B99-AD4B187E73A5}"/>
              </a:ext>
            </a:extLst>
          </p:cNvPr>
          <p:cNvSpPr txBox="1"/>
          <p:nvPr/>
        </p:nvSpPr>
        <p:spPr>
          <a:xfrm>
            <a:off x="247135" y="171450"/>
            <a:ext cx="1452642" cy="369332"/>
          </a:xfrm>
          <a:prstGeom prst="rect">
            <a:avLst/>
          </a:prstGeom>
          <a:noFill/>
        </p:spPr>
        <p:txBody>
          <a:bodyPr wrap="none" rtlCol="0">
            <a:spAutoFit/>
          </a:bodyPr>
          <a:lstStyle/>
          <a:p>
            <a:r>
              <a:rPr lang="en-US" altLang="zh-CN" dirty="0">
                <a:solidFill>
                  <a:srgbClr val="FF0000"/>
                </a:solidFill>
              </a:rPr>
              <a:t>Noise is small</a:t>
            </a:r>
            <a:endParaRPr lang="zh-CN" altLang="en-US" dirty="0">
              <a:solidFill>
                <a:srgbClr val="FF0000"/>
              </a:solidFill>
            </a:endParaRPr>
          </a:p>
        </p:txBody>
      </p:sp>
    </p:spTree>
    <p:extLst>
      <p:ext uri="{BB962C8B-B14F-4D97-AF65-F5344CB8AC3E}">
        <p14:creationId xmlns:p14="http://schemas.microsoft.com/office/powerpoint/2010/main" val="149959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85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8DFEC4-A2DB-4574-A6E4-A1C08FE84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5" name="Picture 4">
            <a:extLst>
              <a:ext uri="{FF2B5EF4-FFF2-40B4-BE49-F238E27FC236}">
                <a16:creationId xmlns:a16="http://schemas.microsoft.com/office/drawing/2014/main" id="{FCA844EB-20B9-4D9D-93EC-CA8668A39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6" name="TextBox 5">
            <a:extLst>
              <a:ext uri="{FF2B5EF4-FFF2-40B4-BE49-F238E27FC236}">
                <a16:creationId xmlns:a16="http://schemas.microsoft.com/office/drawing/2014/main" id="{384C030E-B587-402B-ABDA-C0FD120E6F71}"/>
              </a:ext>
            </a:extLst>
          </p:cNvPr>
          <p:cNvSpPr txBox="1"/>
          <p:nvPr/>
        </p:nvSpPr>
        <p:spPr>
          <a:xfrm>
            <a:off x="0" y="2234704"/>
            <a:ext cx="4455259" cy="646331"/>
          </a:xfrm>
          <a:prstGeom prst="rect">
            <a:avLst/>
          </a:prstGeom>
          <a:noFill/>
        </p:spPr>
        <p:txBody>
          <a:bodyPr wrap="none" rtlCol="0">
            <a:spAutoFit/>
          </a:bodyPr>
          <a:lstStyle/>
          <a:p>
            <a:r>
              <a:rPr lang="en-US" altLang="zh-CN" dirty="0">
                <a:solidFill>
                  <a:srgbClr val="00B050"/>
                </a:solidFill>
              </a:rPr>
              <a:t>Pulse generator</a:t>
            </a:r>
          </a:p>
          <a:p>
            <a:r>
              <a:rPr lang="en-US" altLang="zh-CN" dirty="0">
                <a:solidFill>
                  <a:srgbClr val="00B050"/>
                </a:solidFill>
              </a:rPr>
              <a:t>Amplitude 1 V, Rise time 145 ns, Fall time 9 </a:t>
            </a:r>
            <a:r>
              <a:rPr lang="en-US" altLang="zh-CN" dirty="0" err="1">
                <a:solidFill>
                  <a:srgbClr val="00B050"/>
                </a:solidFill>
              </a:rPr>
              <a:t>μs</a:t>
            </a:r>
            <a:endParaRPr lang="zh-CN" altLang="en-US" dirty="0">
              <a:solidFill>
                <a:srgbClr val="00B050"/>
              </a:solidFill>
            </a:endParaRPr>
          </a:p>
        </p:txBody>
      </p:sp>
      <p:pic>
        <p:nvPicPr>
          <p:cNvPr id="4" name="Picture 3">
            <a:extLst>
              <a:ext uri="{FF2B5EF4-FFF2-40B4-BE49-F238E27FC236}">
                <a16:creationId xmlns:a16="http://schemas.microsoft.com/office/drawing/2014/main" id="{7221690C-3FC1-4D6C-8679-D6CCD0D3C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sp>
        <p:nvSpPr>
          <p:cNvPr id="8" name="TextBox 7">
            <a:extLst>
              <a:ext uri="{FF2B5EF4-FFF2-40B4-BE49-F238E27FC236}">
                <a16:creationId xmlns:a16="http://schemas.microsoft.com/office/drawing/2014/main" id="{32E03E42-53A4-4837-9593-967EC37AF7E6}"/>
              </a:ext>
            </a:extLst>
          </p:cNvPr>
          <p:cNvSpPr txBox="1"/>
          <p:nvPr/>
        </p:nvSpPr>
        <p:spPr>
          <a:xfrm>
            <a:off x="0" y="5657850"/>
            <a:ext cx="4785990" cy="646331"/>
          </a:xfrm>
          <a:prstGeom prst="rect">
            <a:avLst/>
          </a:prstGeom>
          <a:noFill/>
        </p:spPr>
        <p:txBody>
          <a:bodyPr wrap="none" rtlCol="0">
            <a:spAutoFit/>
          </a:bodyPr>
          <a:lstStyle/>
          <a:p>
            <a:r>
              <a:rPr lang="en-US" altLang="zh-CN" dirty="0">
                <a:solidFill>
                  <a:srgbClr val="FF0000"/>
                </a:solidFill>
              </a:rPr>
              <a:t>3.5 V pulse </a:t>
            </a:r>
            <a:r>
              <a:rPr lang="zh-CN" altLang="en-US" dirty="0">
                <a:solidFill>
                  <a:srgbClr val="FF0000"/>
                </a:solidFill>
              </a:rPr>
              <a:t>→ </a:t>
            </a:r>
            <a:r>
              <a:rPr lang="en-US" altLang="zh-CN" dirty="0">
                <a:solidFill>
                  <a:srgbClr val="FF0000"/>
                </a:solidFill>
              </a:rPr>
              <a:t>MPR-16L</a:t>
            </a:r>
          </a:p>
          <a:p>
            <a:r>
              <a:rPr lang="en-US" altLang="zh-CN" dirty="0">
                <a:solidFill>
                  <a:srgbClr val="FF0000"/>
                </a:solidFill>
              </a:rPr>
              <a:t>Amplitude 0.84 V, Rise time 109 ns, Fall time 8 </a:t>
            </a:r>
            <a:r>
              <a:rPr lang="en-US" altLang="zh-CN" dirty="0" err="1">
                <a:solidFill>
                  <a:srgbClr val="FF0000"/>
                </a:solidFill>
              </a:rPr>
              <a:t>μs</a:t>
            </a:r>
            <a:endParaRPr lang="zh-CN" altLang="en-US" dirty="0">
              <a:solidFill>
                <a:srgbClr val="FF0000"/>
              </a:solidFill>
            </a:endParaRPr>
          </a:p>
        </p:txBody>
      </p:sp>
      <p:sp>
        <p:nvSpPr>
          <p:cNvPr id="10" name="TextBox 9">
            <a:extLst>
              <a:ext uri="{FF2B5EF4-FFF2-40B4-BE49-F238E27FC236}">
                <a16:creationId xmlns:a16="http://schemas.microsoft.com/office/drawing/2014/main" id="{0080D582-A312-47D2-AA4F-6FE0B4C02D22}"/>
              </a:ext>
            </a:extLst>
          </p:cNvPr>
          <p:cNvSpPr txBox="1"/>
          <p:nvPr/>
        </p:nvSpPr>
        <p:spPr>
          <a:xfrm>
            <a:off x="0" y="6304181"/>
            <a:ext cx="3242298" cy="369332"/>
          </a:xfrm>
          <a:prstGeom prst="rect">
            <a:avLst/>
          </a:prstGeom>
          <a:noFill/>
        </p:spPr>
        <p:txBody>
          <a:bodyPr wrap="none" rtlCol="0">
            <a:spAutoFit/>
          </a:bodyPr>
          <a:lstStyle/>
          <a:p>
            <a:r>
              <a:rPr lang="en-US" altLang="zh-CN" dirty="0">
                <a:solidFill>
                  <a:srgbClr val="FF0000"/>
                </a:solidFill>
              </a:rPr>
              <a:t>Low Sensitivity: 100 MeV </a:t>
            </a:r>
            <a:r>
              <a:rPr lang="zh-CN" altLang="en-US" dirty="0">
                <a:solidFill>
                  <a:srgbClr val="FF0000"/>
                </a:solidFill>
              </a:rPr>
              <a:t>↔ </a:t>
            </a:r>
            <a:r>
              <a:rPr lang="en-US" altLang="zh-CN" dirty="0">
                <a:solidFill>
                  <a:srgbClr val="FF0000"/>
                </a:solidFill>
              </a:rPr>
              <a:t>4 V</a:t>
            </a:r>
          </a:p>
        </p:txBody>
      </p:sp>
    </p:spTree>
    <p:extLst>
      <p:ext uri="{BB962C8B-B14F-4D97-AF65-F5344CB8AC3E}">
        <p14:creationId xmlns:p14="http://schemas.microsoft.com/office/powerpoint/2010/main" val="2139324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CF81B-15B3-4CD8-9DAD-31E8E42AF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5" name="Picture 4">
            <a:extLst>
              <a:ext uri="{FF2B5EF4-FFF2-40B4-BE49-F238E27FC236}">
                <a16:creationId xmlns:a16="http://schemas.microsoft.com/office/drawing/2014/main" id="{CE8B5BF2-3E79-4AE8-A2ED-28422C1FF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7" name="TextBox 6">
            <a:extLst>
              <a:ext uri="{FF2B5EF4-FFF2-40B4-BE49-F238E27FC236}">
                <a16:creationId xmlns:a16="http://schemas.microsoft.com/office/drawing/2014/main" id="{29629E5C-9028-4FF0-BE26-9706AAACBD1E}"/>
              </a:ext>
            </a:extLst>
          </p:cNvPr>
          <p:cNvSpPr txBox="1"/>
          <p:nvPr/>
        </p:nvSpPr>
        <p:spPr>
          <a:xfrm>
            <a:off x="0" y="2234704"/>
            <a:ext cx="6844759" cy="646331"/>
          </a:xfrm>
          <a:prstGeom prst="rect">
            <a:avLst/>
          </a:prstGeom>
          <a:noFill/>
        </p:spPr>
        <p:txBody>
          <a:bodyPr wrap="none" rtlCol="0">
            <a:spAutoFit/>
          </a:bodyPr>
          <a:lstStyle/>
          <a:p>
            <a:r>
              <a:rPr lang="en-US" altLang="zh-CN" dirty="0">
                <a:solidFill>
                  <a:srgbClr val="00B050"/>
                </a:solidFill>
              </a:rPr>
              <a:t>Pulse generator</a:t>
            </a:r>
          </a:p>
          <a:p>
            <a:r>
              <a:rPr lang="en-US" altLang="zh-CN" dirty="0">
                <a:solidFill>
                  <a:srgbClr val="00B050"/>
                </a:solidFill>
              </a:rPr>
              <a:t>Amplitude 11 V (Maximum for pulser), Rise time 150 ns, Fall time 10 </a:t>
            </a:r>
            <a:r>
              <a:rPr lang="en-US" altLang="zh-CN" dirty="0" err="1">
                <a:solidFill>
                  <a:srgbClr val="00B050"/>
                </a:solidFill>
              </a:rPr>
              <a:t>μs</a:t>
            </a:r>
            <a:endParaRPr lang="zh-CN" altLang="en-US" dirty="0">
              <a:solidFill>
                <a:srgbClr val="00B050"/>
              </a:solidFill>
            </a:endParaRPr>
          </a:p>
        </p:txBody>
      </p:sp>
      <p:pic>
        <p:nvPicPr>
          <p:cNvPr id="9" name="Picture 8">
            <a:extLst>
              <a:ext uri="{FF2B5EF4-FFF2-40B4-BE49-F238E27FC236}">
                <a16:creationId xmlns:a16="http://schemas.microsoft.com/office/drawing/2014/main" id="{5FB4C38D-FD9F-42D6-A376-BBDCBD318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sp>
        <p:nvSpPr>
          <p:cNvPr id="11" name="TextBox 10">
            <a:extLst>
              <a:ext uri="{FF2B5EF4-FFF2-40B4-BE49-F238E27FC236}">
                <a16:creationId xmlns:a16="http://schemas.microsoft.com/office/drawing/2014/main" id="{AEED23CC-2560-4C23-BAFF-316471CEEB22}"/>
              </a:ext>
            </a:extLst>
          </p:cNvPr>
          <p:cNvSpPr txBox="1"/>
          <p:nvPr/>
        </p:nvSpPr>
        <p:spPr>
          <a:xfrm>
            <a:off x="0" y="5657850"/>
            <a:ext cx="6680290" cy="646331"/>
          </a:xfrm>
          <a:prstGeom prst="rect">
            <a:avLst/>
          </a:prstGeom>
          <a:noFill/>
        </p:spPr>
        <p:txBody>
          <a:bodyPr wrap="none" rtlCol="0">
            <a:spAutoFit/>
          </a:bodyPr>
          <a:lstStyle/>
          <a:p>
            <a:r>
              <a:rPr lang="en-US" altLang="zh-CN" dirty="0">
                <a:solidFill>
                  <a:srgbClr val="FF0000"/>
                </a:solidFill>
              </a:rPr>
              <a:t>11 V pulse </a:t>
            </a:r>
            <a:r>
              <a:rPr lang="zh-CN" altLang="en-US" dirty="0">
                <a:solidFill>
                  <a:srgbClr val="FF0000"/>
                </a:solidFill>
              </a:rPr>
              <a:t>→ </a:t>
            </a:r>
            <a:r>
              <a:rPr lang="en-US" altLang="zh-CN" dirty="0">
                <a:solidFill>
                  <a:srgbClr val="FF0000"/>
                </a:solidFill>
              </a:rPr>
              <a:t>MPR-16L</a:t>
            </a:r>
          </a:p>
          <a:p>
            <a:r>
              <a:rPr lang="en-US" altLang="zh-CN" dirty="0">
                <a:solidFill>
                  <a:srgbClr val="FF0000"/>
                </a:solidFill>
              </a:rPr>
              <a:t>Amplitude - V (overflow,</a:t>
            </a:r>
            <a:r>
              <a:rPr lang="zh-CN" altLang="en-US" dirty="0">
                <a:solidFill>
                  <a:srgbClr val="FF0000"/>
                </a:solidFill>
              </a:rPr>
              <a:t> </a:t>
            </a:r>
            <a:r>
              <a:rPr lang="en-US" altLang="zh-CN" dirty="0">
                <a:solidFill>
                  <a:srgbClr val="FF0000"/>
                </a:solidFill>
              </a:rPr>
              <a:t>should</a:t>
            </a:r>
            <a:r>
              <a:rPr lang="zh-CN" altLang="en-US" dirty="0">
                <a:solidFill>
                  <a:srgbClr val="FF0000"/>
                </a:solidFill>
              </a:rPr>
              <a:t> </a:t>
            </a:r>
            <a:r>
              <a:rPr lang="en-US" altLang="zh-CN" dirty="0">
                <a:solidFill>
                  <a:srgbClr val="FF0000"/>
                </a:solidFill>
              </a:rPr>
              <a:t>be</a:t>
            </a:r>
            <a:r>
              <a:rPr lang="zh-CN" altLang="en-US" dirty="0">
                <a:solidFill>
                  <a:srgbClr val="FF0000"/>
                </a:solidFill>
              </a:rPr>
              <a:t> </a:t>
            </a:r>
            <a:r>
              <a:rPr lang="en-US" altLang="zh-CN" dirty="0">
                <a:solidFill>
                  <a:srgbClr val="FF0000"/>
                </a:solidFill>
              </a:rPr>
              <a:t>13 V), Rise time - ns, Fall time - </a:t>
            </a:r>
            <a:r>
              <a:rPr lang="en-US" altLang="zh-CN" dirty="0" err="1">
                <a:solidFill>
                  <a:srgbClr val="FF0000"/>
                </a:solidFill>
              </a:rPr>
              <a:t>μs</a:t>
            </a:r>
            <a:endParaRPr lang="zh-CN" altLang="en-US" dirty="0">
              <a:solidFill>
                <a:srgbClr val="FF0000"/>
              </a:solidFill>
            </a:endParaRPr>
          </a:p>
        </p:txBody>
      </p:sp>
      <p:sp>
        <p:nvSpPr>
          <p:cNvPr id="13" name="TextBox 12">
            <a:extLst>
              <a:ext uri="{FF2B5EF4-FFF2-40B4-BE49-F238E27FC236}">
                <a16:creationId xmlns:a16="http://schemas.microsoft.com/office/drawing/2014/main" id="{55A3ED4E-7522-4873-8EFB-3FDF80D5A753}"/>
              </a:ext>
            </a:extLst>
          </p:cNvPr>
          <p:cNvSpPr txBox="1"/>
          <p:nvPr/>
        </p:nvSpPr>
        <p:spPr>
          <a:xfrm>
            <a:off x="0" y="6304181"/>
            <a:ext cx="3154133" cy="369332"/>
          </a:xfrm>
          <a:prstGeom prst="rect">
            <a:avLst/>
          </a:prstGeom>
          <a:noFill/>
        </p:spPr>
        <p:txBody>
          <a:bodyPr wrap="none" rtlCol="0">
            <a:spAutoFit/>
          </a:bodyPr>
          <a:lstStyle/>
          <a:p>
            <a:r>
              <a:rPr lang="en-US" altLang="zh-CN" dirty="0">
                <a:solidFill>
                  <a:srgbClr val="FF0000"/>
                </a:solidFill>
              </a:rPr>
              <a:t>High sensitivity: 20 MeV </a:t>
            </a:r>
            <a:r>
              <a:rPr lang="zh-CN" altLang="en-US" dirty="0">
                <a:solidFill>
                  <a:srgbClr val="FF0000"/>
                </a:solidFill>
              </a:rPr>
              <a:t>→ </a:t>
            </a:r>
            <a:r>
              <a:rPr lang="en-US" altLang="zh-CN" dirty="0">
                <a:solidFill>
                  <a:srgbClr val="FF0000"/>
                </a:solidFill>
              </a:rPr>
              <a:t>4 V</a:t>
            </a:r>
          </a:p>
        </p:txBody>
      </p:sp>
    </p:spTree>
    <p:extLst>
      <p:ext uri="{BB962C8B-B14F-4D97-AF65-F5344CB8AC3E}">
        <p14:creationId xmlns:p14="http://schemas.microsoft.com/office/powerpoint/2010/main" val="1561377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CF81B-15B3-4CD8-9DAD-31E8E42AF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5" name="Picture 4">
            <a:extLst>
              <a:ext uri="{FF2B5EF4-FFF2-40B4-BE49-F238E27FC236}">
                <a16:creationId xmlns:a16="http://schemas.microsoft.com/office/drawing/2014/main" id="{CE8B5BF2-3E79-4AE8-A2ED-28422C1FF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7" name="TextBox 6">
            <a:extLst>
              <a:ext uri="{FF2B5EF4-FFF2-40B4-BE49-F238E27FC236}">
                <a16:creationId xmlns:a16="http://schemas.microsoft.com/office/drawing/2014/main" id="{29629E5C-9028-4FF0-BE26-9706AAACBD1E}"/>
              </a:ext>
            </a:extLst>
          </p:cNvPr>
          <p:cNvSpPr txBox="1"/>
          <p:nvPr/>
        </p:nvSpPr>
        <p:spPr>
          <a:xfrm>
            <a:off x="0" y="2234704"/>
            <a:ext cx="6844759" cy="646331"/>
          </a:xfrm>
          <a:prstGeom prst="rect">
            <a:avLst/>
          </a:prstGeom>
          <a:noFill/>
        </p:spPr>
        <p:txBody>
          <a:bodyPr wrap="none" rtlCol="0">
            <a:spAutoFit/>
          </a:bodyPr>
          <a:lstStyle/>
          <a:p>
            <a:r>
              <a:rPr lang="en-US" altLang="zh-CN" dirty="0">
                <a:solidFill>
                  <a:srgbClr val="00B050"/>
                </a:solidFill>
              </a:rPr>
              <a:t>Pulse generator</a:t>
            </a:r>
          </a:p>
          <a:p>
            <a:r>
              <a:rPr lang="en-US" altLang="zh-CN" dirty="0">
                <a:solidFill>
                  <a:srgbClr val="00B050"/>
                </a:solidFill>
              </a:rPr>
              <a:t>Amplitude 11 V (Maximum for pulser), Rise time 150 ns, Fall time 10 </a:t>
            </a:r>
            <a:r>
              <a:rPr lang="en-US" altLang="zh-CN" dirty="0" err="1">
                <a:solidFill>
                  <a:srgbClr val="00B050"/>
                </a:solidFill>
              </a:rPr>
              <a:t>μs</a:t>
            </a:r>
            <a:endParaRPr lang="zh-CN" altLang="en-US" dirty="0">
              <a:solidFill>
                <a:srgbClr val="00B050"/>
              </a:solidFill>
            </a:endParaRPr>
          </a:p>
        </p:txBody>
      </p:sp>
      <p:pic>
        <p:nvPicPr>
          <p:cNvPr id="4" name="Picture 3">
            <a:extLst>
              <a:ext uri="{FF2B5EF4-FFF2-40B4-BE49-F238E27FC236}">
                <a16:creationId xmlns:a16="http://schemas.microsoft.com/office/drawing/2014/main" id="{D5650431-E0B9-4060-BA53-655CB596C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pic>
        <p:nvPicPr>
          <p:cNvPr id="8" name="Picture 7">
            <a:extLst>
              <a:ext uri="{FF2B5EF4-FFF2-40B4-BE49-F238E27FC236}">
                <a16:creationId xmlns:a16="http://schemas.microsoft.com/office/drawing/2014/main" id="{7678C275-7B7A-4B6E-AC25-1A927AC61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4572000" cy="2228850"/>
          </a:xfrm>
          <a:prstGeom prst="rect">
            <a:avLst/>
          </a:prstGeom>
        </p:spPr>
      </p:pic>
      <p:sp>
        <p:nvSpPr>
          <p:cNvPr id="10" name="TextBox 9">
            <a:extLst>
              <a:ext uri="{FF2B5EF4-FFF2-40B4-BE49-F238E27FC236}">
                <a16:creationId xmlns:a16="http://schemas.microsoft.com/office/drawing/2014/main" id="{CAF73BCD-FC2E-4BA6-95A3-987238D02632}"/>
              </a:ext>
            </a:extLst>
          </p:cNvPr>
          <p:cNvSpPr txBox="1"/>
          <p:nvPr/>
        </p:nvSpPr>
        <p:spPr>
          <a:xfrm>
            <a:off x="0" y="5657850"/>
            <a:ext cx="4668970" cy="646331"/>
          </a:xfrm>
          <a:prstGeom prst="rect">
            <a:avLst/>
          </a:prstGeom>
          <a:noFill/>
        </p:spPr>
        <p:txBody>
          <a:bodyPr wrap="none" rtlCol="0">
            <a:spAutoFit/>
          </a:bodyPr>
          <a:lstStyle/>
          <a:p>
            <a:r>
              <a:rPr lang="en-US" altLang="zh-CN" dirty="0">
                <a:solidFill>
                  <a:srgbClr val="FF0000"/>
                </a:solidFill>
              </a:rPr>
              <a:t>11 V pulse </a:t>
            </a:r>
            <a:r>
              <a:rPr lang="zh-CN" altLang="en-US" dirty="0">
                <a:solidFill>
                  <a:srgbClr val="FF0000"/>
                </a:solidFill>
              </a:rPr>
              <a:t>→ </a:t>
            </a:r>
            <a:r>
              <a:rPr lang="en-US" altLang="zh-CN" dirty="0">
                <a:solidFill>
                  <a:srgbClr val="FF0000"/>
                </a:solidFill>
              </a:rPr>
              <a:t>MPR-16L</a:t>
            </a:r>
          </a:p>
          <a:p>
            <a:r>
              <a:rPr lang="en-US" altLang="zh-CN" dirty="0">
                <a:solidFill>
                  <a:srgbClr val="FF0000"/>
                </a:solidFill>
              </a:rPr>
              <a:t>Amplitude 2.6 V, Rise time 110 ns, Fall time 8 </a:t>
            </a:r>
            <a:r>
              <a:rPr lang="en-US" altLang="zh-CN" dirty="0" err="1">
                <a:solidFill>
                  <a:srgbClr val="FF0000"/>
                </a:solidFill>
              </a:rPr>
              <a:t>μs</a:t>
            </a:r>
            <a:endParaRPr lang="zh-CN" altLang="en-US" dirty="0">
              <a:solidFill>
                <a:srgbClr val="FF0000"/>
              </a:solidFill>
            </a:endParaRPr>
          </a:p>
        </p:txBody>
      </p:sp>
      <p:sp>
        <p:nvSpPr>
          <p:cNvPr id="15" name="TextBox 14">
            <a:extLst>
              <a:ext uri="{FF2B5EF4-FFF2-40B4-BE49-F238E27FC236}">
                <a16:creationId xmlns:a16="http://schemas.microsoft.com/office/drawing/2014/main" id="{8A803CE8-58B2-4BB4-89D8-FE9B5B4F4648}"/>
              </a:ext>
            </a:extLst>
          </p:cNvPr>
          <p:cNvSpPr txBox="1"/>
          <p:nvPr/>
        </p:nvSpPr>
        <p:spPr>
          <a:xfrm>
            <a:off x="0" y="6304181"/>
            <a:ext cx="3138103" cy="369332"/>
          </a:xfrm>
          <a:prstGeom prst="rect">
            <a:avLst/>
          </a:prstGeom>
          <a:noFill/>
        </p:spPr>
        <p:txBody>
          <a:bodyPr wrap="none" rtlCol="0">
            <a:spAutoFit/>
          </a:bodyPr>
          <a:lstStyle/>
          <a:p>
            <a:r>
              <a:rPr lang="en-US" altLang="zh-CN" dirty="0">
                <a:solidFill>
                  <a:srgbClr val="FF0000"/>
                </a:solidFill>
              </a:rPr>
              <a:t>Low sensitivity: 100 MeV </a:t>
            </a:r>
            <a:r>
              <a:rPr lang="zh-CN" altLang="en-US" dirty="0">
                <a:solidFill>
                  <a:srgbClr val="FF0000"/>
                </a:solidFill>
              </a:rPr>
              <a:t>→ </a:t>
            </a:r>
            <a:r>
              <a:rPr lang="en-US" altLang="zh-CN" dirty="0">
                <a:solidFill>
                  <a:srgbClr val="FF0000"/>
                </a:solidFill>
              </a:rPr>
              <a:t>4 V</a:t>
            </a:r>
          </a:p>
        </p:txBody>
      </p:sp>
    </p:spTree>
    <p:extLst>
      <p:ext uri="{BB962C8B-B14F-4D97-AF65-F5344CB8AC3E}">
        <p14:creationId xmlns:p14="http://schemas.microsoft.com/office/powerpoint/2010/main" val="681247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953C9-2762-4256-A345-B5C2BC588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5138"/>
            <a:ext cx="4572000" cy="2228850"/>
          </a:xfrm>
          <a:prstGeom prst="rect">
            <a:avLst/>
          </a:prstGeom>
        </p:spPr>
      </p:pic>
      <p:pic>
        <p:nvPicPr>
          <p:cNvPr id="5" name="Picture 4">
            <a:extLst>
              <a:ext uri="{FF2B5EF4-FFF2-40B4-BE49-F238E27FC236}">
                <a16:creationId xmlns:a16="http://schemas.microsoft.com/office/drawing/2014/main" id="{04ABB85A-4E2F-4BA2-8D6C-9E3FD25DD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425138"/>
            <a:ext cx="4572000" cy="2228850"/>
          </a:xfrm>
          <a:prstGeom prst="rect">
            <a:avLst/>
          </a:prstGeom>
        </p:spPr>
      </p:pic>
      <p:sp>
        <p:nvSpPr>
          <p:cNvPr id="7" name="TextBox 6">
            <a:extLst>
              <a:ext uri="{FF2B5EF4-FFF2-40B4-BE49-F238E27FC236}">
                <a16:creationId xmlns:a16="http://schemas.microsoft.com/office/drawing/2014/main" id="{B1C85165-AB80-46AA-9FCD-B18862B30FEC}"/>
              </a:ext>
            </a:extLst>
          </p:cNvPr>
          <p:cNvSpPr txBox="1"/>
          <p:nvPr/>
        </p:nvSpPr>
        <p:spPr>
          <a:xfrm>
            <a:off x="0" y="2234704"/>
            <a:ext cx="4785990" cy="646331"/>
          </a:xfrm>
          <a:prstGeom prst="rect">
            <a:avLst/>
          </a:prstGeom>
          <a:noFill/>
        </p:spPr>
        <p:txBody>
          <a:bodyPr wrap="none" rtlCol="0">
            <a:spAutoFit/>
          </a:bodyPr>
          <a:lstStyle/>
          <a:p>
            <a:r>
              <a:rPr lang="en-US" altLang="zh-CN" dirty="0">
                <a:solidFill>
                  <a:srgbClr val="00B050"/>
                </a:solidFill>
              </a:rPr>
              <a:t>Pulse generator</a:t>
            </a:r>
          </a:p>
          <a:p>
            <a:r>
              <a:rPr lang="en-US" altLang="zh-CN" dirty="0">
                <a:solidFill>
                  <a:srgbClr val="00B050"/>
                </a:solidFill>
              </a:rPr>
              <a:t>Amplitude 4.2 V, Rise time 150 ns, Fall time 10 </a:t>
            </a:r>
            <a:r>
              <a:rPr lang="en-US" altLang="zh-CN" dirty="0" err="1">
                <a:solidFill>
                  <a:srgbClr val="00B050"/>
                </a:solidFill>
              </a:rPr>
              <a:t>μs</a:t>
            </a:r>
            <a:endParaRPr lang="zh-CN" altLang="en-US" dirty="0">
              <a:solidFill>
                <a:srgbClr val="00B050"/>
              </a:solidFill>
            </a:endParaRPr>
          </a:p>
        </p:txBody>
      </p:sp>
      <p:sp>
        <p:nvSpPr>
          <p:cNvPr id="9" name="TextBox 8">
            <a:extLst>
              <a:ext uri="{FF2B5EF4-FFF2-40B4-BE49-F238E27FC236}">
                <a16:creationId xmlns:a16="http://schemas.microsoft.com/office/drawing/2014/main" id="{8A4A0948-53BF-4CF3-9BF1-5E8E9AF7E70C}"/>
              </a:ext>
            </a:extLst>
          </p:cNvPr>
          <p:cNvSpPr txBox="1"/>
          <p:nvPr/>
        </p:nvSpPr>
        <p:spPr>
          <a:xfrm>
            <a:off x="0" y="5657850"/>
            <a:ext cx="7313541" cy="646331"/>
          </a:xfrm>
          <a:prstGeom prst="rect">
            <a:avLst/>
          </a:prstGeom>
          <a:noFill/>
        </p:spPr>
        <p:txBody>
          <a:bodyPr wrap="none" rtlCol="0">
            <a:spAutoFit/>
          </a:bodyPr>
          <a:lstStyle/>
          <a:p>
            <a:r>
              <a:rPr lang="en-US" altLang="zh-CN" dirty="0">
                <a:solidFill>
                  <a:srgbClr val="FF0000"/>
                </a:solidFill>
              </a:rPr>
              <a:t>4.2 V pulse </a:t>
            </a:r>
            <a:r>
              <a:rPr lang="zh-CN" altLang="en-US" dirty="0">
                <a:solidFill>
                  <a:srgbClr val="FF0000"/>
                </a:solidFill>
              </a:rPr>
              <a:t>→ </a:t>
            </a:r>
            <a:r>
              <a:rPr lang="en-US" altLang="zh-CN" dirty="0">
                <a:solidFill>
                  <a:srgbClr val="FF0000"/>
                </a:solidFill>
              </a:rPr>
              <a:t>MPR-16L</a:t>
            </a:r>
          </a:p>
          <a:p>
            <a:r>
              <a:rPr lang="en-US" altLang="zh-CN" dirty="0">
                <a:solidFill>
                  <a:srgbClr val="FF0000"/>
                </a:solidFill>
              </a:rPr>
              <a:t>Amplitude 5 V (maximum without overflow), Rise time 108 ns, Fall time 8 </a:t>
            </a:r>
            <a:r>
              <a:rPr lang="en-US" altLang="zh-CN" dirty="0" err="1">
                <a:solidFill>
                  <a:srgbClr val="FF0000"/>
                </a:solidFill>
              </a:rPr>
              <a:t>μs</a:t>
            </a:r>
            <a:endParaRPr lang="zh-CN" altLang="en-US" dirty="0">
              <a:solidFill>
                <a:srgbClr val="FF0000"/>
              </a:solidFill>
            </a:endParaRPr>
          </a:p>
        </p:txBody>
      </p:sp>
      <p:sp>
        <p:nvSpPr>
          <p:cNvPr id="11" name="TextBox 10">
            <a:extLst>
              <a:ext uri="{FF2B5EF4-FFF2-40B4-BE49-F238E27FC236}">
                <a16:creationId xmlns:a16="http://schemas.microsoft.com/office/drawing/2014/main" id="{B99DFF91-072E-4415-BEA8-28452BA8D388}"/>
              </a:ext>
            </a:extLst>
          </p:cNvPr>
          <p:cNvSpPr txBox="1"/>
          <p:nvPr/>
        </p:nvSpPr>
        <p:spPr>
          <a:xfrm>
            <a:off x="0" y="6304181"/>
            <a:ext cx="3153427" cy="369332"/>
          </a:xfrm>
          <a:prstGeom prst="rect">
            <a:avLst/>
          </a:prstGeom>
          <a:noFill/>
        </p:spPr>
        <p:txBody>
          <a:bodyPr wrap="none" rtlCol="0">
            <a:spAutoFit/>
          </a:bodyPr>
          <a:lstStyle/>
          <a:p>
            <a:r>
              <a:rPr lang="en-US" altLang="zh-CN" dirty="0">
                <a:solidFill>
                  <a:srgbClr val="FF0000"/>
                </a:solidFill>
              </a:rPr>
              <a:t>High sensitivity: 20 MeV </a:t>
            </a:r>
            <a:r>
              <a:rPr lang="zh-CN" altLang="en-US" dirty="0">
                <a:solidFill>
                  <a:srgbClr val="FF0000"/>
                </a:solidFill>
              </a:rPr>
              <a:t>↔ </a:t>
            </a:r>
            <a:r>
              <a:rPr lang="en-US" altLang="zh-CN" dirty="0">
                <a:solidFill>
                  <a:srgbClr val="FF0000"/>
                </a:solidFill>
              </a:rPr>
              <a:t>4 V</a:t>
            </a:r>
          </a:p>
        </p:txBody>
      </p:sp>
      <p:pic>
        <p:nvPicPr>
          <p:cNvPr id="13" name="Picture 12">
            <a:extLst>
              <a:ext uri="{FF2B5EF4-FFF2-40B4-BE49-F238E27FC236}">
                <a16:creationId xmlns:a16="http://schemas.microsoft.com/office/drawing/2014/main" id="{39C2CD60-2F0E-4BAA-8D15-A1D631162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83"/>
            <a:ext cx="4572000" cy="2228850"/>
          </a:xfrm>
          <a:prstGeom prst="rect">
            <a:avLst/>
          </a:prstGeom>
        </p:spPr>
      </p:pic>
      <p:pic>
        <p:nvPicPr>
          <p:cNvPr id="15" name="Picture 14">
            <a:extLst>
              <a:ext uri="{FF2B5EF4-FFF2-40B4-BE49-F238E27FC236}">
                <a16:creationId xmlns:a16="http://schemas.microsoft.com/office/drawing/2014/main" id="{241C6EC5-71E1-455E-B81B-86F5197E3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992"/>
            <a:ext cx="4572000" cy="2228850"/>
          </a:xfrm>
          <a:prstGeom prst="rect">
            <a:avLst/>
          </a:prstGeom>
        </p:spPr>
      </p:pic>
      <p:sp>
        <p:nvSpPr>
          <p:cNvPr id="16" name="TextBox 15">
            <a:extLst>
              <a:ext uri="{FF2B5EF4-FFF2-40B4-BE49-F238E27FC236}">
                <a16:creationId xmlns:a16="http://schemas.microsoft.com/office/drawing/2014/main" id="{6B32094D-C9C1-4F20-B840-F1A6F0D40892}"/>
              </a:ext>
            </a:extLst>
          </p:cNvPr>
          <p:cNvSpPr txBox="1"/>
          <p:nvPr/>
        </p:nvSpPr>
        <p:spPr>
          <a:xfrm>
            <a:off x="4572000" y="2217707"/>
            <a:ext cx="4494244" cy="646331"/>
          </a:xfrm>
          <a:prstGeom prst="rect">
            <a:avLst/>
          </a:prstGeom>
          <a:noFill/>
        </p:spPr>
        <p:txBody>
          <a:bodyPr wrap="none" rtlCol="0">
            <a:spAutoFit/>
          </a:bodyPr>
          <a:lstStyle/>
          <a:p>
            <a:r>
              <a:rPr lang="en-US" altLang="zh-CN" dirty="0">
                <a:solidFill>
                  <a:srgbClr val="FF0000"/>
                </a:solidFill>
              </a:rPr>
              <a:t>4.2 V pulse </a:t>
            </a:r>
            <a:r>
              <a:rPr lang="zh-CN" altLang="en-US" dirty="0">
                <a:solidFill>
                  <a:srgbClr val="FF0000"/>
                </a:solidFill>
              </a:rPr>
              <a:t>→ </a:t>
            </a:r>
            <a:r>
              <a:rPr lang="en-US" altLang="zh-CN" dirty="0">
                <a:solidFill>
                  <a:srgbClr val="FF0000"/>
                </a:solidFill>
              </a:rPr>
              <a:t>MPR-16L</a:t>
            </a:r>
          </a:p>
          <a:p>
            <a:r>
              <a:rPr lang="en-US" altLang="zh-CN" dirty="0">
                <a:solidFill>
                  <a:srgbClr val="FF0000"/>
                </a:solidFill>
              </a:rPr>
              <a:t>Amplitude 1 V, Rise time 109 ns, Fall time 8 </a:t>
            </a:r>
            <a:r>
              <a:rPr lang="en-US" altLang="zh-CN" dirty="0" err="1">
                <a:solidFill>
                  <a:srgbClr val="FF0000"/>
                </a:solidFill>
              </a:rPr>
              <a:t>μs</a:t>
            </a:r>
            <a:endParaRPr lang="zh-CN" altLang="en-US" dirty="0">
              <a:solidFill>
                <a:srgbClr val="FF0000"/>
              </a:solidFill>
            </a:endParaRPr>
          </a:p>
        </p:txBody>
      </p:sp>
      <p:sp>
        <p:nvSpPr>
          <p:cNvPr id="17" name="TextBox 16">
            <a:extLst>
              <a:ext uri="{FF2B5EF4-FFF2-40B4-BE49-F238E27FC236}">
                <a16:creationId xmlns:a16="http://schemas.microsoft.com/office/drawing/2014/main" id="{7ADCF025-BEBB-4827-925E-736B1930A3EB}"/>
              </a:ext>
            </a:extLst>
          </p:cNvPr>
          <p:cNvSpPr txBox="1"/>
          <p:nvPr/>
        </p:nvSpPr>
        <p:spPr>
          <a:xfrm>
            <a:off x="4572000" y="2864038"/>
            <a:ext cx="3270447" cy="369332"/>
          </a:xfrm>
          <a:prstGeom prst="rect">
            <a:avLst/>
          </a:prstGeom>
          <a:noFill/>
        </p:spPr>
        <p:txBody>
          <a:bodyPr wrap="none" rtlCol="0">
            <a:spAutoFit/>
          </a:bodyPr>
          <a:lstStyle/>
          <a:p>
            <a:r>
              <a:rPr lang="en-US" altLang="zh-CN" dirty="0">
                <a:solidFill>
                  <a:srgbClr val="FF0000"/>
                </a:solidFill>
              </a:rPr>
              <a:t>High sensitivity: 100 MeV </a:t>
            </a:r>
            <a:r>
              <a:rPr lang="zh-CN" altLang="en-US" dirty="0">
                <a:solidFill>
                  <a:srgbClr val="FF0000"/>
                </a:solidFill>
              </a:rPr>
              <a:t>↔ </a:t>
            </a:r>
            <a:r>
              <a:rPr lang="en-US" altLang="zh-CN" dirty="0">
                <a:solidFill>
                  <a:srgbClr val="FF0000"/>
                </a:solidFill>
              </a:rPr>
              <a:t>4 V</a:t>
            </a:r>
          </a:p>
        </p:txBody>
      </p:sp>
    </p:spTree>
    <p:extLst>
      <p:ext uri="{BB962C8B-B14F-4D97-AF65-F5344CB8AC3E}">
        <p14:creationId xmlns:p14="http://schemas.microsoft.com/office/powerpoint/2010/main" val="1461392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C1776-41D2-4A68-A610-5DBC61385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7" name="Picture 6">
            <a:extLst>
              <a:ext uri="{FF2B5EF4-FFF2-40B4-BE49-F238E27FC236}">
                <a16:creationId xmlns:a16="http://schemas.microsoft.com/office/drawing/2014/main" id="{91AF9B55-2238-486A-AAAD-44DEC6D48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sp>
        <p:nvSpPr>
          <p:cNvPr id="9" name="TextBox 8">
            <a:extLst>
              <a:ext uri="{FF2B5EF4-FFF2-40B4-BE49-F238E27FC236}">
                <a16:creationId xmlns:a16="http://schemas.microsoft.com/office/drawing/2014/main" id="{FD2E0964-826C-474E-AE54-780C2EA93475}"/>
              </a:ext>
            </a:extLst>
          </p:cNvPr>
          <p:cNvSpPr txBox="1"/>
          <p:nvPr/>
        </p:nvSpPr>
        <p:spPr>
          <a:xfrm>
            <a:off x="0" y="2228850"/>
            <a:ext cx="4785990" cy="646331"/>
          </a:xfrm>
          <a:prstGeom prst="rect">
            <a:avLst/>
          </a:prstGeom>
          <a:noFill/>
        </p:spPr>
        <p:txBody>
          <a:bodyPr wrap="none" rtlCol="0">
            <a:spAutoFit/>
          </a:bodyPr>
          <a:lstStyle/>
          <a:p>
            <a:r>
              <a:rPr lang="en-US" altLang="zh-CN" dirty="0">
                <a:solidFill>
                  <a:srgbClr val="FF0000"/>
                </a:solidFill>
              </a:rPr>
              <a:t>1 V pulse </a:t>
            </a:r>
            <a:r>
              <a:rPr lang="zh-CN" altLang="en-US" dirty="0">
                <a:solidFill>
                  <a:srgbClr val="FF0000"/>
                </a:solidFill>
              </a:rPr>
              <a:t>→ </a:t>
            </a:r>
            <a:r>
              <a:rPr lang="en-US" altLang="zh-CN" dirty="0">
                <a:solidFill>
                  <a:srgbClr val="FF0000"/>
                </a:solidFill>
              </a:rPr>
              <a:t>MPR-16L</a:t>
            </a:r>
          </a:p>
          <a:p>
            <a:r>
              <a:rPr lang="en-US" altLang="zh-CN" dirty="0">
                <a:solidFill>
                  <a:srgbClr val="FF0000"/>
                </a:solidFill>
              </a:rPr>
              <a:t>Amplitude 1.2 V, Rise time 100 ns, Fall time 8 </a:t>
            </a:r>
            <a:r>
              <a:rPr lang="en-US" altLang="zh-CN" dirty="0" err="1">
                <a:solidFill>
                  <a:srgbClr val="FF0000"/>
                </a:solidFill>
              </a:rPr>
              <a:t>μs</a:t>
            </a:r>
            <a:endParaRPr lang="zh-CN" altLang="en-US" dirty="0">
              <a:solidFill>
                <a:srgbClr val="FF0000"/>
              </a:solidFill>
            </a:endParaRPr>
          </a:p>
        </p:txBody>
      </p:sp>
      <p:sp>
        <p:nvSpPr>
          <p:cNvPr id="10" name="TextBox 9">
            <a:extLst>
              <a:ext uri="{FF2B5EF4-FFF2-40B4-BE49-F238E27FC236}">
                <a16:creationId xmlns:a16="http://schemas.microsoft.com/office/drawing/2014/main" id="{BB8E9455-8BCD-4419-9C96-0C38D515BCF0}"/>
              </a:ext>
            </a:extLst>
          </p:cNvPr>
          <p:cNvSpPr txBox="1"/>
          <p:nvPr/>
        </p:nvSpPr>
        <p:spPr>
          <a:xfrm>
            <a:off x="0" y="5657850"/>
            <a:ext cx="4785990" cy="646331"/>
          </a:xfrm>
          <a:prstGeom prst="rect">
            <a:avLst/>
          </a:prstGeom>
          <a:noFill/>
        </p:spPr>
        <p:txBody>
          <a:bodyPr wrap="none" rtlCol="0">
            <a:spAutoFit/>
          </a:bodyPr>
          <a:lstStyle/>
          <a:p>
            <a:r>
              <a:rPr lang="en-US" altLang="zh-CN" dirty="0">
                <a:solidFill>
                  <a:srgbClr val="FF0000"/>
                </a:solidFill>
              </a:rPr>
              <a:t>1 V pulse </a:t>
            </a:r>
            <a:r>
              <a:rPr lang="zh-CN" altLang="en-US" dirty="0">
                <a:solidFill>
                  <a:srgbClr val="FF0000"/>
                </a:solidFill>
              </a:rPr>
              <a:t>→ </a:t>
            </a:r>
            <a:r>
              <a:rPr lang="en-US" altLang="zh-CN" dirty="0">
                <a:solidFill>
                  <a:srgbClr val="FF0000"/>
                </a:solidFill>
              </a:rPr>
              <a:t>MPR-16L</a:t>
            </a:r>
          </a:p>
          <a:p>
            <a:r>
              <a:rPr lang="en-US" altLang="zh-CN" dirty="0">
                <a:solidFill>
                  <a:srgbClr val="FF0000"/>
                </a:solidFill>
              </a:rPr>
              <a:t>Amplitude 0.24 V, Rise time 100 ns, Fall time 8 </a:t>
            </a:r>
            <a:r>
              <a:rPr lang="en-US" altLang="zh-CN" dirty="0" err="1">
                <a:solidFill>
                  <a:srgbClr val="FF0000"/>
                </a:solidFill>
              </a:rPr>
              <a:t>μs</a:t>
            </a:r>
            <a:endParaRPr lang="zh-CN" altLang="en-US" dirty="0">
              <a:solidFill>
                <a:srgbClr val="FF0000"/>
              </a:solidFill>
            </a:endParaRPr>
          </a:p>
        </p:txBody>
      </p:sp>
      <p:pic>
        <p:nvPicPr>
          <p:cNvPr id="12" name="Picture 11">
            <a:extLst>
              <a:ext uri="{FF2B5EF4-FFF2-40B4-BE49-F238E27FC236}">
                <a16:creationId xmlns:a16="http://schemas.microsoft.com/office/drawing/2014/main" id="{CA3946CC-58A7-4372-9B0A-201287A81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14" name="TextBox 13">
            <a:extLst>
              <a:ext uri="{FF2B5EF4-FFF2-40B4-BE49-F238E27FC236}">
                <a16:creationId xmlns:a16="http://schemas.microsoft.com/office/drawing/2014/main" id="{4B60D93A-3F89-4A15-9E7B-10A6AFB75EBA}"/>
              </a:ext>
            </a:extLst>
          </p:cNvPr>
          <p:cNvSpPr txBox="1"/>
          <p:nvPr/>
        </p:nvSpPr>
        <p:spPr>
          <a:xfrm>
            <a:off x="5901702" y="6211669"/>
            <a:ext cx="3242298" cy="646331"/>
          </a:xfrm>
          <a:prstGeom prst="rect">
            <a:avLst/>
          </a:prstGeom>
          <a:noFill/>
        </p:spPr>
        <p:txBody>
          <a:bodyPr wrap="none" rtlCol="0">
            <a:spAutoFit/>
          </a:bodyPr>
          <a:lstStyle/>
          <a:p>
            <a:r>
              <a:rPr lang="en-US" altLang="zh-CN" dirty="0">
                <a:solidFill>
                  <a:srgbClr val="FF0000"/>
                </a:solidFill>
              </a:rPr>
              <a:t>Low Sensitivity: 100 MeV </a:t>
            </a:r>
            <a:r>
              <a:rPr lang="zh-CN" altLang="en-US" dirty="0">
                <a:solidFill>
                  <a:srgbClr val="FF0000"/>
                </a:solidFill>
              </a:rPr>
              <a:t>↔ </a:t>
            </a:r>
            <a:r>
              <a:rPr lang="en-US" altLang="zh-CN" dirty="0">
                <a:solidFill>
                  <a:srgbClr val="FF0000"/>
                </a:solidFill>
              </a:rPr>
              <a:t>4 V</a:t>
            </a:r>
          </a:p>
          <a:p>
            <a:r>
              <a:rPr lang="en-US" altLang="zh-CN" dirty="0">
                <a:solidFill>
                  <a:srgbClr val="FF0000"/>
                </a:solidFill>
              </a:rPr>
              <a:t>High sensitivity: 20 MeV </a:t>
            </a:r>
            <a:r>
              <a:rPr lang="zh-CN" altLang="en-US" dirty="0">
                <a:solidFill>
                  <a:srgbClr val="FF0000"/>
                </a:solidFill>
              </a:rPr>
              <a:t>↔ </a:t>
            </a:r>
            <a:r>
              <a:rPr lang="en-US" altLang="zh-CN" dirty="0">
                <a:solidFill>
                  <a:srgbClr val="FF0000"/>
                </a:solidFill>
              </a:rPr>
              <a:t>4 V</a:t>
            </a:r>
          </a:p>
        </p:txBody>
      </p:sp>
      <p:sp>
        <p:nvSpPr>
          <p:cNvPr id="17" name="TextBox 16">
            <a:extLst>
              <a:ext uri="{FF2B5EF4-FFF2-40B4-BE49-F238E27FC236}">
                <a16:creationId xmlns:a16="http://schemas.microsoft.com/office/drawing/2014/main" id="{F1E0A7FF-2783-44BA-B94E-5A317E7FF39B}"/>
              </a:ext>
            </a:extLst>
          </p:cNvPr>
          <p:cNvSpPr txBox="1"/>
          <p:nvPr/>
        </p:nvSpPr>
        <p:spPr>
          <a:xfrm>
            <a:off x="0" y="6304181"/>
            <a:ext cx="3242298" cy="369332"/>
          </a:xfrm>
          <a:prstGeom prst="rect">
            <a:avLst/>
          </a:prstGeom>
          <a:noFill/>
        </p:spPr>
        <p:txBody>
          <a:bodyPr wrap="none" rtlCol="0">
            <a:spAutoFit/>
          </a:bodyPr>
          <a:lstStyle/>
          <a:p>
            <a:r>
              <a:rPr lang="en-US" altLang="zh-CN" dirty="0">
                <a:solidFill>
                  <a:srgbClr val="FF0000"/>
                </a:solidFill>
              </a:rPr>
              <a:t>Low Sensitivity: 100 MeV </a:t>
            </a:r>
            <a:r>
              <a:rPr lang="zh-CN" altLang="en-US" dirty="0">
                <a:solidFill>
                  <a:srgbClr val="FF0000"/>
                </a:solidFill>
              </a:rPr>
              <a:t>↔ </a:t>
            </a:r>
            <a:r>
              <a:rPr lang="en-US" altLang="zh-CN" dirty="0">
                <a:solidFill>
                  <a:srgbClr val="FF0000"/>
                </a:solidFill>
              </a:rPr>
              <a:t>4 V</a:t>
            </a:r>
          </a:p>
        </p:txBody>
      </p:sp>
      <p:sp>
        <p:nvSpPr>
          <p:cNvPr id="18" name="TextBox 17">
            <a:extLst>
              <a:ext uri="{FF2B5EF4-FFF2-40B4-BE49-F238E27FC236}">
                <a16:creationId xmlns:a16="http://schemas.microsoft.com/office/drawing/2014/main" id="{12F25790-127A-4EAA-A9D0-99B99AE86036}"/>
              </a:ext>
            </a:extLst>
          </p:cNvPr>
          <p:cNvSpPr txBox="1"/>
          <p:nvPr/>
        </p:nvSpPr>
        <p:spPr>
          <a:xfrm>
            <a:off x="0" y="2871608"/>
            <a:ext cx="3154133" cy="369332"/>
          </a:xfrm>
          <a:prstGeom prst="rect">
            <a:avLst/>
          </a:prstGeom>
          <a:noFill/>
        </p:spPr>
        <p:txBody>
          <a:bodyPr wrap="none" rtlCol="0">
            <a:spAutoFit/>
          </a:bodyPr>
          <a:lstStyle/>
          <a:p>
            <a:r>
              <a:rPr lang="en-US" altLang="zh-CN" dirty="0">
                <a:solidFill>
                  <a:srgbClr val="FF0000"/>
                </a:solidFill>
              </a:rPr>
              <a:t>High sensitivity: 20 MeV </a:t>
            </a:r>
            <a:r>
              <a:rPr lang="zh-CN" altLang="en-US" dirty="0">
                <a:solidFill>
                  <a:srgbClr val="FF0000"/>
                </a:solidFill>
              </a:rPr>
              <a:t>↔ </a:t>
            </a:r>
            <a:r>
              <a:rPr lang="en-US" altLang="zh-CN" dirty="0">
                <a:solidFill>
                  <a:srgbClr val="FF0000"/>
                </a:solidFill>
              </a:rPr>
              <a:t>4 V</a:t>
            </a:r>
          </a:p>
        </p:txBody>
      </p:sp>
      <p:sp>
        <p:nvSpPr>
          <p:cNvPr id="19" name="TextBox 18">
            <a:extLst>
              <a:ext uri="{FF2B5EF4-FFF2-40B4-BE49-F238E27FC236}">
                <a16:creationId xmlns:a16="http://schemas.microsoft.com/office/drawing/2014/main" id="{000F097B-600D-4BB4-8A3C-EB48DB7A7FE8}"/>
              </a:ext>
            </a:extLst>
          </p:cNvPr>
          <p:cNvSpPr txBox="1"/>
          <p:nvPr/>
        </p:nvSpPr>
        <p:spPr>
          <a:xfrm>
            <a:off x="4572000" y="2871608"/>
            <a:ext cx="3154133" cy="369332"/>
          </a:xfrm>
          <a:prstGeom prst="rect">
            <a:avLst/>
          </a:prstGeom>
          <a:noFill/>
        </p:spPr>
        <p:txBody>
          <a:bodyPr wrap="none" rtlCol="0">
            <a:spAutoFit/>
          </a:bodyPr>
          <a:lstStyle/>
          <a:p>
            <a:r>
              <a:rPr lang="en-US" altLang="zh-CN" dirty="0">
                <a:solidFill>
                  <a:srgbClr val="FF0000"/>
                </a:solidFill>
              </a:rPr>
              <a:t>High sensitivity: 20 MeV </a:t>
            </a:r>
            <a:r>
              <a:rPr lang="zh-CN" altLang="en-US" dirty="0">
                <a:solidFill>
                  <a:srgbClr val="FF0000"/>
                </a:solidFill>
              </a:rPr>
              <a:t>↔ </a:t>
            </a:r>
            <a:r>
              <a:rPr lang="en-US" altLang="zh-CN" dirty="0">
                <a:solidFill>
                  <a:srgbClr val="FF0000"/>
                </a:solidFill>
              </a:rPr>
              <a:t>4 V</a:t>
            </a:r>
          </a:p>
        </p:txBody>
      </p:sp>
      <p:sp>
        <p:nvSpPr>
          <p:cNvPr id="20" name="TextBox 19">
            <a:extLst>
              <a:ext uri="{FF2B5EF4-FFF2-40B4-BE49-F238E27FC236}">
                <a16:creationId xmlns:a16="http://schemas.microsoft.com/office/drawing/2014/main" id="{B4DBE673-2D74-45AD-8DEF-43FA02853ADA}"/>
              </a:ext>
            </a:extLst>
          </p:cNvPr>
          <p:cNvSpPr txBox="1"/>
          <p:nvPr/>
        </p:nvSpPr>
        <p:spPr>
          <a:xfrm>
            <a:off x="4572000" y="2232244"/>
            <a:ext cx="2315057" cy="369332"/>
          </a:xfrm>
          <a:prstGeom prst="rect">
            <a:avLst/>
          </a:prstGeom>
          <a:noFill/>
        </p:spPr>
        <p:txBody>
          <a:bodyPr wrap="none" rtlCol="0">
            <a:spAutoFit/>
          </a:bodyPr>
          <a:lstStyle/>
          <a:p>
            <a:r>
              <a:rPr lang="en-US" altLang="zh-CN" dirty="0">
                <a:solidFill>
                  <a:srgbClr val="FF0000"/>
                </a:solidFill>
              </a:rPr>
              <a:t>11 V pulse </a:t>
            </a:r>
            <a:r>
              <a:rPr lang="zh-CN" altLang="en-US" dirty="0">
                <a:solidFill>
                  <a:srgbClr val="FF0000"/>
                </a:solidFill>
              </a:rPr>
              <a:t>→ </a:t>
            </a:r>
            <a:r>
              <a:rPr lang="en-US" altLang="zh-CN" dirty="0">
                <a:solidFill>
                  <a:srgbClr val="FF0000"/>
                </a:solidFill>
              </a:rPr>
              <a:t>MPR-16L</a:t>
            </a:r>
          </a:p>
        </p:txBody>
      </p:sp>
      <p:graphicFrame>
        <p:nvGraphicFramePr>
          <p:cNvPr id="2" name="Table 3">
            <a:extLst>
              <a:ext uri="{FF2B5EF4-FFF2-40B4-BE49-F238E27FC236}">
                <a16:creationId xmlns:a16="http://schemas.microsoft.com/office/drawing/2014/main" id="{59372D17-7EBC-4C9A-BE18-BE2ED912B8FB}"/>
              </a:ext>
            </a:extLst>
          </p:cNvPr>
          <p:cNvGraphicFramePr>
            <a:graphicFrameLocks noGrp="1"/>
          </p:cNvGraphicFramePr>
          <p:nvPr/>
        </p:nvGraphicFramePr>
        <p:xfrm>
          <a:off x="4728519" y="3429000"/>
          <a:ext cx="4258962" cy="2560320"/>
        </p:xfrm>
        <a:graphic>
          <a:graphicData uri="http://schemas.openxmlformats.org/drawingml/2006/table">
            <a:tbl>
              <a:tblPr firstRow="1" bandRow="1">
                <a:tableStyleId>{2D5ABB26-0587-4C30-8999-92F81FD0307C}</a:tableStyleId>
              </a:tblPr>
              <a:tblGrid>
                <a:gridCol w="1419654">
                  <a:extLst>
                    <a:ext uri="{9D8B030D-6E8A-4147-A177-3AD203B41FA5}">
                      <a16:colId xmlns:a16="http://schemas.microsoft.com/office/drawing/2014/main" val="213872581"/>
                    </a:ext>
                  </a:extLst>
                </a:gridCol>
                <a:gridCol w="1419654">
                  <a:extLst>
                    <a:ext uri="{9D8B030D-6E8A-4147-A177-3AD203B41FA5}">
                      <a16:colId xmlns:a16="http://schemas.microsoft.com/office/drawing/2014/main" val="653272328"/>
                    </a:ext>
                  </a:extLst>
                </a:gridCol>
                <a:gridCol w="1419654">
                  <a:extLst>
                    <a:ext uri="{9D8B030D-6E8A-4147-A177-3AD203B41FA5}">
                      <a16:colId xmlns:a16="http://schemas.microsoft.com/office/drawing/2014/main" val="103638545"/>
                    </a:ext>
                  </a:extLst>
                </a:gridCol>
              </a:tblGrid>
              <a:tr h="30992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dirty="0">
                          <a:solidFill>
                            <a:srgbClr val="FF0000"/>
                          </a:solidFill>
                        </a:rPr>
                        <a:t>Pulser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CN" sz="2200" dirty="0">
                          <a:solidFill>
                            <a:srgbClr val="FF0000"/>
                          </a:solidFill>
                        </a:rPr>
                        <a:t>Sensitivity</a:t>
                      </a:r>
                      <a:endParaRPr lang="zh-CN" altLang="en-US" sz="2200" dirty="0">
                        <a:solidFill>
                          <a:srgbClr val="FF0000"/>
                        </a:solidFill>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5038249"/>
                  </a:ext>
                </a:extLst>
              </a:tr>
              <a:tr h="309920">
                <a:tc vMerge="1">
                  <a:txBody>
                    <a:bodyPr/>
                    <a:lstStyle/>
                    <a:p>
                      <a:pPr algn="ctr"/>
                      <a:endParaRPr lang="zh-CN" altLang="en-US"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200" dirty="0">
                          <a:solidFill>
                            <a:srgbClr val="FF0000"/>
                          </a:solidFill>
                        </a:rPr>
                        <a:t>20 MeV</a:t>
                      </a:r>
                      <a:endParaRPr lang="zh-CN" altLang="en-US" sz="2200" dirty="0">
                        <a:solidFill>
                          <a:srgbClr val="FF0000"/>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200" dirty="0">
                          <a:solidFill>
                            <a:srgbClr val="FF0000"/>
                          </a:solidFill>
                        </a:rPr>
                        <a:t>100 MeV</a:t>
                      </a:r>
                      <a:endParaRPr lang="zh-CN" altLang="en-US" sz="2200" dirty="0">
                        <a:solidFill>
                          <a:srgbClr val="FF0000"/>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102660"/>
                  </a:ext>
                </a:extLst>
              </a:tr>
              <a:tr h="309920">
                <a:tc>
                  <a:txBody>
                    <a:bodyPr/>
                    <a:lstStyle/>
                    <a:p>
                      <a:pPr algn="ctr"/>
                      <a:r>
                        <a:rPr lang="en-US" altLang="zh-CN" sz="2200" dirty="0">
                          <a:solidFill>
                            <a:srgbClr val="FF0000"/>
                          </a:solidFill>
                        </a:rPr>
                        <a:t>1 V</a:t>
                      </a:r>
                      <a:endParaRPr lang="zh-CN" altLang="en-US" sz="2200" dirty="0">
                        <a:solidFill>
                          <a:srgbClr val="FF000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sz="2200" dirty="0">
                          <a:solidFill>
                            <a:srgbClr val="FF0000"/>
                          </a:solidFill>
                        </a:rPr>
                        <a:t>1.2 V</a:t>
                      </a:r>
                      <a:endParaRPr lang="zh-CN" altLang="en-US" sz="2200" dirty="0">
                        <a:solidFill>
                          <a:srgbClr val="FF000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sz="2200" dirty="0">
                          <a:solidFill>
                            <a:srgbClr val="FF0000"/>
                          </a:solidFill>
                        </a:rPr>
                        <a:t>0.24 V</a:t>
                      </a:r>
                      <a:endParaRPr lang="zh-CN" altLang="en-US" sz="2200" dirty="0">
                        <a:solidFill>
                          <a:srgbClr val="FF0000"/>
                        </a:solidFill>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3095636"/>
                  </a:ext>
                </a:extLst>
              </a:tr>
              <a:tr h="309920">
                <a:tc>
                  <a:txBody>
                    <a:bodyPr/>
                    <a:lstStyle/>
                    <a:p>
                      <a:pPr algn="ctr"/>
                      <a:r>
                        <a:rPr lang="en-US" altLang="zh-CN" sz="2200" dirty="0">
                          <a:solidFill>
                            <a:srgbClr val="FF0000"/>
                          </a:solidFill>
                        </a:rPr>
                        <a:t>3.5 V</a:t>
                      </a:r>
                      <a:endParaRPr lang="zh-CN" altLang="en-US" sz="2200" dirty="0">
                        <a:solidFill>
                          <a:srgbClr val="FF0000"/>
                        </a:solidFill>
                      </a:endParaRPr>
                    </a:p>
                  </a:txBody>
                  <a:tcPr anchor="ctr"/>
                </a:tc>
                <a:tc>
                  <a:txBody>
                    <a:bodyPr/>
                    <a:lstStyle/>
                    <a:p>
                      <a:pPr algn="ctr"/>
                      <a:endParaRPr lang="zh-CN" altLang="en-US" sz="2200" dirty="0">
                        <a:solidFill>
                          <a:srgbClr val="FF0000"/>
                        </a:solidFill>
                      </a:endParaRPr>
                    </a:p>
                  </a:txBody>
                  <a:tcPr anchor="ctr"/>
                </a:tc>
                <a:tc>
                  <a:txBody>
                    <a:bodyPr/>
                    <a:lstStyle/>
                    <a:p>
                      <a:pPr algn="ctr"/>
                      <a:r>
                        <a:rPr lang="en-US" altLang="zh-CN" sz="2200" dirty="0">
                          <a:solidFill>
                            <a:srgbClr val="FF0000"/>
                          </a:solidFill>
                        </a:rPr>
                        <a:t>0.84 V</a:t>
                      </a:r>
                      <a:endParaRPr lang="zh-CN" altLang="en-US" sz="2200" dirty="0">
                        <a:solidFill>
                          <a:srgbClr val="FF0000"/>
                        </a:solidFill>
                      </a:endParaRPr>
                    </a:p>
                  </a:txBody>
                  <a:tcPr anchor="ctr"/>
                </a:tc>
                <a:extLst>
                  <a:ext uri="{0D108BD9-81ED-4DB2-BD59-A6C34878D82A}">
                    <a16:rowId xmlns:a16="http://schemas.microsoft.com/office/drawing/2014/main" val="3450471878"/>
                  </a:ext>
                </a:extLst>
              </a:tr>
              <a:tr h="309920">
                <a:tc>
                  <a:txBody>
                    <a:bodyPr/>
                    <a:lstStyle/>
                    <a:p>
                      <a:pPr algn="ctr"/>
                      <a:r>
                        <a:rPr lang="en-US" altLang="zh-CN" sz="2200" dirty="0">
                          <a:solidFill>
                            <a:srgbClr val="FF0000"/>
                          </a:solidFill>
                        </a:rPr>
                        <a:t>4.2 V</a:t>
                      </a:r>
                      <a:endParaRPr lang="zh-CN" altLang="en-US" sz="2200" dirty="0">
                        <a:solidFill>
                          <a:srgbClr val="FF0000"/>
                        </a:solidFill>
                      </a:endParaRPr>
                    </a:p>
                  </a:txBody>
                  <a:tcPr anchor="ctr"/>
                </a:tc>
                <a:tc>
                  <a:txBody>
                    <a:bodyPr/>
                    <a:lstStyle/>
                    <a:p>
                      <a:pPr algn="ctr"/>
                      <a:r>
                        <a:rPr lang="en-US" altLang="zh-CN" sz="2200" dirty="0">
                          <a:solidFill>
                            <a:srgbClr val="FF0000"/>
                          </a:solidFill>
                        </a:rPr>
                        <a:t>5 V</a:t>
                      </a:r>
                      <a:endParaRPr lang="zh-CN" altLang="en-US" sz="2200" dirty="0">
                        <a:solidFill>
                          <a:srgbClr val="FF0000"/>
                        </a:solidFill>
                      </a:endParaRPr>
                    </a:p>
                  </a:txBody>
                  <a:tcPr anchor="ctr"/>
                </a:tc>
                <a:tc>
                  <a:txBody>
                    <a:bodyPr/>
                    <a:lstStyle/>
                    <a:p>
                      <a:pPr algn="ctr"/>
                      <a:r>
                        <a:rPr lang="en-US" altLang="zh-CN" sz="2200" dirty="0">
                          <a:solidFill>
                            <a:srgbClr val="FF0000"/>
                          </a:solidFill>
                        </a:rPr>
                        <a:t>1 V</a:t>
                      </a:r>
                      <a:endParaRPr lang="zh-CN" altLang="en-US" sz="2200" dirty="0">
                        <a:solidFill>
                          <a:srgbClr val="FF0000"/>
                        </a:solidFill>
                      </a:endParaRPr>
                    </a:p>
                  </a:txBody>
                  <a:tcPr anchor="ctr"/>
                </a:tc>
                <a:extLst>
                  <a:ext uri="{0D108BD9-81ED-4DB2-BD59-A6C34878D82A}">
                    <a16:rowId xmlns:a16="http://schemas.microsoft.com/office/drawing/2014/main" val="1840580282"/>
                  </a:ext>
                </a:extLst>
              </a:tr>
              <a:tr h="309920">
                <a:tc>
                  <a:txBody>
                    <a:bodyPr/>
                    <a:lstStyle/>
                    <a:p>
                      <a:pPr algn="ctr"/>
                      <a:r>
                        <a:rPr lang="en-US" altLang="zh-CN" sz="2200" dirty="0">
                          <a:solidFill>
                            <a:srgbClr val="FF0000"/>
                          </a:solidFill>
                        </a:rPr>
                        <a:t>11 V</a:t>
                      </a:r>
                      <a:endParaRPr lang="zh-CN" altLang="en-US" sz="2200" dirty="0">
                        <a:solidFill>
                          <a:srgbClr val="FF0000"/>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2200" dirty="0">
                          <a:solidFill>
                            <a:srgbClr val="FF0000"/>
                          </a:solidFill>
                        </a:rPr>
                        <a:t>13 V</a:t>
                      </a:r>
                      <a:endParaRPr lang="zh-CN" altLang="en-US" sz="2200" dirty="0">
                        <a:solidFill>
                          <a:srgbClr val="FF0000"/>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2200" dirty="0">
                          <a:solidFill>
                            <a:srgbClr val="FF0000"/>
                          </a:solidFill>
                        </a:rPr>
                        <a:t>2.6 V</a:t>
                      </a:r>
                      <a:endParaRPr lang="zh-CN" altLang="en-US" sz="2200" dirty="0">
                        <a:solidFill>
                          <a:srgbClr val="FF0000"/>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1441023"/>
                  </a:ext>
                </a:extLst>
              </a:tr>
            </a:tbl>
          </a:graphicData>
        </a:graphic>
      </p:graphicFrame>
    </p:spTree>
    <p:extLst>
      <p:ext uri="{BB962C8B-B14F-4D97-AF65-F5344CB8AC3E}">
        <p14:creationId xmlns:p14="http://schemas.microsoft.com/office/powerpoint/2010/main" val="1237447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F4D56-E37C-4337-BBB3-24058C8B9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sp>
        <p:nvSpPr>
          <p:cNvPr id="9" name="TextBox 8">
            <a:extLst>
              <a:ext uri="{FF2B5EF4-FFF2-40B4-BE49-F238E27FC236}">
                <a16:creationId xmlns:a16="http://schemas.microsoft.com/office/drawing/2014/main" id="{9298FB7E-DFA4-402A-9201-07CB5FBA5F6D}"/>
              </a:ext>
            </a:extLst>
          </p:cNvPr>
          <p:cNvSpPr txBox="1"/>
          <p:nvPr/>
        </p:nvSpPr>
        <p:spPr>
          <a:xfrm>
            <a:off x="0" y="2234704"/>
            <a:ext cx="4551952" cy="646331"/>
          </a:xfrm>
          <a:prstGeom prst="rect">
            <a:avLst/>
          </a:prstGeom>
          <a:noFill/>
        </p:spPr>
        <p:txBody>
          <a:bodyPr wrap="none" rtlCol="0">
            <a:spAutoFit/>
          </a:bodyPr>
          <a:lstStyle/>
          <a:p>
            <a:r>
              <a:rPr lang="en-US" altLang="zh-CN" dirty="0">
                <a:solidFill>
                  <a:srgbClr val="00B050"/>
                </a:solidFill>
              </a:rPr>
              <a:t>Pulse generator</a:t>
            </a:r>
          </a:p>
          <a:p>
            <a:r>
              <a:rPr lang="en-US" altLang="zh-CN" dirty="0">
                <a:solidFill>
                  <a:srgbClr val="00B050"/>
                </a:solidFill>
              </a:rPr>
              <a:t>Amplitude 4 V, Rise time 118 ns, Fall time 9 </a:t>
            </a:r>
            <a:r>
              <a:rPr lang="en-US" altLang="zh-CN" dirty="0" err="1">
                <a:solidFill>
                  <a:srgbClr val="00B050"/>
                </a:solidFill>
              </a:rPr>
              <a:t>μs</a:t>
            </a:r>
            <a:endParaRPr lang="zh-CN" altLang="en-US" dirty="0">
              <a:solidFill>
                <a:srgbClr val="00B050"/>
              </a:solidFill>
            </a:endParaRPr>
          </a:p>
        </p:txBody>
      </p:sp>
      <p:pic>
        <p:nvPicPr>
          <p:cNvPr id="4" name="Picture 3">
            <a:extLst>
              <a:ext uri="{FF2B5EF4-FFF2-40B4-BE49-F238E27FC236}">
                <a16:creationId xmlns:a16="http://schemas.microsoft.com/office/drawing/2014/main" id="{D091EC65-D88A-4FB4-A426-5FD249BD7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6" name="TextBox 5">
            <a:extLst>
              <a:ext uri="{FF2B5EF4-FFF2-40B4-BE49-F238E27FC236}">
                <a16:creationId xmlns:a16="http://schemas.microsoft.com/office/drawing/2014/main" id="{6EA263D7-FAD8-418C-86F0-49CB86815E97}"/>
              </a:ext>
            </a:extLst>
          </p:cNvPr>
          <p:cNvSpPr txBox="1"/>
          <p:nvPr/>
        </p:nvSpPr>
        <p:spPr>
          <a:xfrm>
            <a:off x="4551952" y="2228850"/>
            <a:ext cx="4611262" cy="646331"/>
          </a:xfrm>
          <a:prstGeom prst="rect">
            <a:avLst/>
          </a:prstGeom>
          <a:noFill/>
        </p:spPr>
        <p:txBody>
          <a:bodyPr wrap="none" rtlCol="0">
            <a:spAutoFit/>
          </a:bodyPr>
          <a:lstStyle/>
          <a:p>
            <a:r>
              <a:rPr lang="en-US" altLang="zh-CN" dirty="0">
                <a:solidFill>
                  <a:srgbClr val="00B050"/>
                </a:solidFill>
              </a:rPr>
              <a:t>Pulse generator</a:t>
            </a:r>
          </a:p>
          <a:p>
            <a:r>
              <a:rPr lang="en-US" altLang="zh-CN" dirty="0">
                <a:solidFill>
                  <a:srgbClr val="00B050"/>
                </a:solidFill>
              </a:rPr>
              <a:t>Amplitude 1 V, Rise time 102 ns, Fall time 10 </a:t>
            </a:r>
            <a:r>
              <a:rPr lang="en-US" altLang="zh-CN" dirty="0" err="1">
                <a:solidFill>
                  <a:srgbClr val="00B050"/>
                </a:solidFill>
              </a:rPr>
              <a:t>μs</a:t>
            </a:r>
            <a:endParaRPr lang="zh-CN" altLang="en-US" dirty="0">
              <a:solidFill>
                <a:srgbClr val="00B050"/>
              </a:solidFill>
            </a:endParaRPr>
          </a:p>
        </p:txBody>
      </p:sp>
      <p:pic>
        <p:nvPicPr>
          <p:cNvPr id="5" name="Picture 4">
            <a:extLst>
              <a:ext uri="{FF2B5EF4-FFF2-40B4-BE49-F238E27FC236}">
                <a16:creationId xmlns:a16="http://schemas.microsoft.com/office/drawing/2014/main" id="{025AA473-DEB8-4A07-BB63-F8A896575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sp>
        <p:nvSpPr>
          <p:cNvPr id="8" name="TextBox 7">
            <a:extLst>
              <a:ext uri="{FF2B5EF4-FFF2-40B4-BE49-F238E27FC236}">
                <a16:creationId xmlns:a16="http://schemas.microsoft.com/office/drawing/2014/main" id="{6D883F69-8DD6-4C75-873B-3BA5271B2685}"/>
              </a:ext>
            </a:extLst>
          </p:cNvPr>
          <p:cNvSpPr txBox="1"/>
          <p:nvPr/>
        </p:nvSpPr>
        <p:spPr>
          <a:xfrm>
            <a:off x="0" y="5657850"/>
            <a:ext cx="4668970" cy="646331"/>
          </a:xfrm>
          <a:prstGeom prst="rect">
            <a:avLst/>
          </a:prstGeom>
          <a:noFill/>
        </p:spPr>
        <p:txBody>
          <a:bodyPr wrap="none" rtlCol="0">
            <a:spAutoFit/>
          </a:bodyPr>
          <a:lstStyle/>
          <a:p>
            <a:r>
              <a:rPr lang="en-US" altLang="zh-CN" dirty="0">
                <a:solidFill>
                  <a:srgbClr val="0000FF"/>
                </a:solidFill>
              </a:rPr>
              <a:t>4 V pulse </a:t>
            </a:r>
            <a:r>
              <a:rPr lang="zh-CN" altLang="en-US" dirty="0">
                <a:solidFill>
                  <a:srgbClr val="0000FF"/>
                </a:solidFill>
              </a:rPr>
              <a:t>→ </a:t>
            </a:r>
            <a:r>
              <a:rPr lang="en-US" altLang="zh-CN" dirty="0">
                <a:solidFill>
                  <a:srgbClr val="0000FF"/>
                </a:solidFill>
              </a:rPr>
              <a:t>MPR-1</a:t>
            </a:r>
          </a:p>
          <a:p>
            <a:r>
              <a:rPr lang="en-US" altLang="zh-CN" dirty="0">
                <a:solidFill>
                  <a:srgbClr val="0000FF"/>
                </a:solidFill>
              </a:rPr>
              <a:t>Amplitude 2 V, Rise time 100 ns, Fall time 9 </a:t>
            </a:r>
            <a:r>
              <a:rPr lang="en-US" altLang="zh-CN" dirty="0" err="1">
                <a:solidFill>
                  <a:srgbClr val="0000FF"/>
                </a:solidFill>
              </a:rPr>
              <a:t>μs</a:t>
            </a:r>
            <a:endParaRPr lang="zh-CN" altLang="en-US" dirty="0">
              <a:solidFill>
                <a:srgbClr val="0000FF"/>
              </a:solidFill>
            </a:endParaRPr>
          </a:p>
        </p:txBody>
      </p:sp>
      <p:sp>
        <p:nvSpPr>
          <p:cNvPr id="12" name="TextBox 11">
            <a:extLst>
              <a:ext uri="{FF2B5EF4-FFF2-40B4-BE49-F238E27FC236}">
                <a16:creationId xmlns:a16="http://schemas.microsoft.com/office/drawing/2014/main" id="{DE823234-1040-4667-86FF-15B113207D7F}"/>
              </a:ext>
            </a:extLst>
          </p:cNvPr>
          <p:cNvSpPr txBox="1"/>
          <p:nvPr/>
        </p:nvSpPr>
        <p:spPr>
          <a:xfrm>
            <a:off x="0" y="6304181"/>
            <a:ext cx="3040379" cy="369332"/>
          </a:xfrm>
          <a:prstGeom prst="rect">
            <a:avLst/>
          </a:prstGeom>
          <a:noFill/>
        </p:spPr>
        <p:txBody>
          <a:bodyPr wrap="square">
            <a:spAutoFit/>
          </a:bodyPr>
          <a:lstStyle/>
          <a:p>
            <a:r>
              <a:rPr lang="en-US" altLang="zh-CN" dirty="0">
                <a:solidFill>
                  <a:srgbClr val="0000FF"/>
                </a:solidFill>
              </a:rPr>
              <a:t>Low Sensitivity: 1 GeV </a:t>
            </a:r>
            <a:r>
              <a:rPr lang="zh-CN" altLang="en-US" dirty="0">
                <a:solidFill>
                  <a:srgbClr val="0000FF"/>
                </a:solidFill>
              </a:rPr>
              <a:t>↔ </a:t>
            </a:r>
            <a:r>
              <a:rPr lang="en-US" altLang="zh-CN" dirty="0">
                <a:solidFill>
                  <a:srgbClr val="0000FF"/>
                </a:solidFill>
              </a:rPr>
              <a:t>8 V</a:t>
            </a:r>
          </a:p>
        </p:txBody>
      </p:sp>
      <p:pic>
        <p:nvPicPr>
          <p:cNvPr id="14" name="Picture 13">
            <a:extLst>
              <a:ext uri="{FF2B5EF4-FFF2-40B4-BE49-F238E27FC236}">
                <a16:creationId xmlns:a16="http://schemas.microsoft.com/office/drawing/2014/main" id="{1D4D2583-950A-41A1-8898-A8C9BE96B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952" y="3423146"/>
            <a:ext cx="4572000" cy="2228850"/>
          </a:xfrm>
          <a:prstGeom prst="rect">
            <a:avLst/>
          </a:prstGeom>
        </p:spPr>
      </p:pic>
      <p:sp>
        <p:nvSpPr>
          <p:cNvPr id="15" name="TextBox 14">
            <a:extLst>
              <a:ext uri="{FF2B5EF4-FFF2-40B4-BE49-F238E27FC236}">
                <a16:creationId xmlns:a16="http://schemas.microsoft.com/office/drawing/2014/main" id="{79A63D8C-FC76-4384-BA2D-0BFA50F96E69}"/>
              </a:ext>
            </a:extLst>
          </p:cNvPr>
          <p:cNvSpPr txBox="1"/>
          <p:nvPr/>
        </p:nvSpPr>
        <p:spPr>
          <a:xfrm>
            <a:off x="4532321" y="5663704"/>
            <a:ext cx="4611262" cy="646331"/>
          </a:xfrm>
          <a:prstGeom prst="rect">
            <a:avLst/>
          </a:prstGeom>
          <a:noFill/>
        </p:spPr>
        <p:txBody>
          <a:bodyPr wrap="none" rtlCol="0">
            <a:spAutoFit/>
          </a:bodyPr>
          <a:lstStyle/>
          <a:p>
            <a:r>
              <a:rPr lang="en-US" altLang="zh-CN" dirty="0">
                <a:solidFill>
                  <a:srgbClr val="00B050"/>
                </a:solidFill>
              </a:rPr>
              <a:t>Pulse generator</a:t>
            </a:r>
          </a:p>
          <a:p>
            <a:r>
              <a:rPr lang="en-US" altLang="zh-CN" dirty="0">
                <a:solidFill>
                  <a:srgbClr val="00B050"/>
                </a:solidFill>
              </a:rPr>
              <a:t>Amplitude 10 V, Rise time 146 ns, Fall time 9 </a:t>
            </a:r>
            <a:r>
              <a:rPr lang="en-US" altLang="zh-CN" dirty="0" err="1">
                <a:solidFill>
                  <a:srgbClr val="00B050"/>
                </a:solidFill>
              </a:rPr>
              <a:t>μs</a:t>
            </a:r>
            <a:endParaRPr lang="zh-CN" altLang="en-US" dirty="0">
              <a:solidFill>
                <a:srgbClr val="00B050"/>
              </a:solidFill>
            </a:endParaRPr>
          </a:p>
        </p:txBody>
      </p:sp>
    </p:spTree>
    <p:extLst>
      <p:ext uri="{BB962C8B-B14F-4D97-AF65-F5344CB8AC3E}">
        <p14:creationId xmlns:p14="http://schemas.microsoft.com/office/powerpoint/2010/main" val="28459993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19B1BC-2C24-4EAB-8CCC-B118E0177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425139"/>
            <a:ext cx="4572000" cy="2228850"/>
          </a:xfrm>
          <a:prstGeom prst="rect">
            <a:avLst/>
          </a:prstGeom>
        </p:spPr>
      </p:pic>
      <p:pic>
        <p:nvPicPr>
          <p:cNvPr id="11" name="Picture 10">
            <a:extLst>
              <a:ext uri="{FF2B5EF4-FFF2-40B4-BE49-F238E27FC236}">
                <a16:creationId xmlns:a16="http://schemas.microsoft.com/office/drawing/2014/main" id="{1E8D3F4D-5B1B-4FE2-A38A-FD13F737A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sp>
        <p:nvSpPr>
          <p:cNvPr id="13" name="TextBox 12">
            <a:extLst>
              <a:ext uri="{FF2B5EF4-FFF2-40B4-BE49-F238E27FC236}">
                <a16:creationId xmlns:a16="http://schemas.microsoft.com/office/drawing/2014/main" id="{0125725E-AC98-40B5-8D4B-FF4C1A0933C6}"/>
              </a:ext>
            </a:extLst>
          </p:cNvPr>
          <p:cNvSpPr txBox="1"/>
          <p:nvPr/>
        </p:nvSpPr>
        <p:spPr>
          <a:xfrm>
            <a:off x="0" y="5657850"/>
            <a:ext cx="7430560" cy="646331"/>
          </a:xfrm>
          <a:prstGeom prst="rect">
            <a:avLst/>
          </a:prstGeom>
          <a:noFill/>
        </p:spPr>
        <p:txBody>
          <a:bodyPr wrap="none" rtlCol="0">
            <a:spAutoFit/>
          </a:bodyPr>
          <a:lstStyle/>
          <a:p>
            <a:r>
              <a:rPr lang="en-US" altLang="zh-CN" dirty="0">
                <a:solidFill>
                  <a:srgbClr val="0000FF"/>
                </a:solidFill>
              </a:rPr>
              <a:t>4 V pulse </a:t>
            </a:r>
            <a:r>
              <a:rPr lang="zh-CN" altLang="en-US" dirty="0">
                <a:solidFill>
                  <a:srgbClr val="0000FF"/>
                </a:solidFill>
              </a:rPr>
              <a:t>→ </a:t>
            </a:r>
            <a:r>
              <a:rPr lang="en-US" altLang="zh-CN" dirty="0">
                <a:solidFill>
                  <a:srgbClr val="0000FF"/>
                </a:solidFill>
              </a:rPr>
              <a:t>MPR-1</a:t>
            </a:r>
          </a:p>
          <a:p>
            <a:r>
              <a:rPr lang="en-US" altLang="zh-CN" dirty="0">
                <a:solidFill>
                  <a:srgbClr val="0000FF"/>
                </a:solidFill>
              </a:rPr>
              <a:t>Amplitude 10 V (maximum without overflow), Rise time 109 ns, Fall time 9 </a:t>
            </a:r>
            <a:r>
              <a:rPr lang="en-US" altLang="zh-CN" dirty="0" err="1">
                <a:solidFill>
                  <a:srgbClr val="0000FF"/>
                </a:solidFill>
              </a:rPr>
              <a:t>μs</a:t>
            </a:r>
            <a:endParaRPr lang="zh-CN" altLang="en-US" dirty="0">
              <a:solidFill>
                <a:srgbClr val="0000FF"/>
              </a:solidFill>
            </a:endParaRPr>
          </a:p>
        </p:txBody>
      </p:sp>
      <p:sp>
        <p:nvSpPr>
          <p:cNvPr id="15" name="TextBox 14">
            <a:extLst>
              <a:ext uri="{FF2B5EF4-FFF2-40B4-BE49-F238E27FC236}">
                <a16:creationId xmlns:a16="http://schemas.microsoft.com/office/drawing/2014/main" id="{F65A43DB-7585-428A-9B00-11D4D2E3B9B2}"/>
              </a:ext>
            </a:extLst>
          </p:cNvPr>
          <p:cNvSpPr txBox="1"/>
          <p:nvPr/>
        </p:nvSpPr>
        <p:spPr>
          <a:xfrm>
            <a:off x="0" y="6304181"/>
            <a:ext cx="3286477" cy="369332"/>
          </a:xfrm>
          <a:prstGeom prst="rect">
            <a:avLst/>
          </a:prstGeom>
          <a:noFill/>
        </p:spPr>
        <p:txBody>
          <a:bodyPr wrap="none" rtlCol="0">
            <a:spAutoFit/>
          </a:bodyPr>
          <a:lstStyle/>
          <a:p>
            <a:r>
              <a:rPr lang="en-US" altLang="zh-CN" dirty="0">
                <a:solidFill>
                  <a:srgbClr val="0000FF"/>
                </a:solidFill>
              </a:rPr>
              <a:t>High Sensitivity: 200 MeV </a:t>
            </a:r>
            <a:r>
              <a:rPr lang="zh-CN" altLang="en-US" dirty="0">
                <a:solidFill>
                  <a:srgbClr val="0000FF"/>
                </a:solidFill>
              </a:rPr>
              <a:t>↔ </a:t>
            </a:r>
            <a:r>
              <a:rPr lang="en-US" altLang="zh-CN" dirty="0">
                <a:solidFill>
                  <a:srgbClr val="0000FF"/>
                </a:solidFill>
              </a:rPr>
              <a:t>8 V</a:t>
            </a:r>
          </a:p>
        </p:txBody>
      </p:sp>
      <p:pic>
        <p:nvPicPr>
          <p:cNvPr id="4" name="Picture 3">
            <a:extLst>
              <a:ext uri="{FF2B5EF4-FFF2-40B4-BE49-F238E27FC236}">
                <a16:creationId xmlns:a16="http://schemas.microsoft.com/office/drawing/2014/main" id="{206A20D1-7353-4C98-926D-3F413CE80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12" name="TextBox 11">
            <a:extLst>
              <a:ext uri="{FF2B5EF4-FFF2-40B4-BE49-F238E27FC236}">
                <a16:creationId xmlns:a16="http://schemas.microsoft.com/office/drawing/2014/main" id="{0B5E1643-929E-454A-87AA-3F2E1C75FFBC}"/>
              </a:ext>
            </a:extLst>
          </p:cNvPr>
          <p:cNvSpPr txBox="1"/>
          <p:nvPr/>
        </p:nvSpPr>
        <p:spPr>
          <a:xfrm>
            <a:off x="0" y="2224810"/>
            <a:ext cx="4551952" cy="646331"/>
          </a:xfrm>
          <a:prstGeom prst="rect">
            <a:avLst/>
          </a:prstGeom>
          <a:noFill/>
        </p:spPr>
        <p:txBody>
          <a:bodyPr wrap="none" rtlCol="0">
            <a:spAutoFit/>
          </a:bodyPr>
          <a:lstStyle/>
          <a:p>
            <a:r>
              <a:rPr lang="en-US" altLang="zh-CN" dirty="0">
                <a:solidFill>
                  <a:srgbClr val="0000FF"/>
                </a:solidFill>
              </a:rPr>
              <a:t>1 V pulse </a:t>
            </a:r>
            <a:r>
              <a:rPr lang="zh-CN" altLang="en-US" dirty="0">
                <a:solidFill>
                  <a:srgbClr val="0000FF"/>
                </a:solidFill>
              </a:rPr>
              <a:t>→ </a:t>
            </a:r>
            <a:r>
              <a:rPr lang="en-US" altLang="zh-CN" dirty="0">
                <a:solidFill>
                  <a:srgbClr val="0000FF"/>
                </a:solidFill>
              </a:rPr>
              <a:t>MPR-1</a:t>
            </a:r>
          </a:p>
          <a:p>
            <a:r>
              <a:rPr lang="en-US" altLang="zh-CN" dirty="0">
                <a:solidFill>
                  <a:srgbClr val="0000FF"/>
                </a:solidFill>
              </a:rPr>
              <a:t>Amplitude 2.5 V, Rise time 98 ns, Fall time 9 </a:t>
            </a:r>
            <a:r>
              <a:rPr lang="en-US" altLang="zh-CN" dirty="0" err="1">
                <a:solidFill>
                  <a:srgbClr val="0000FF"/>
                </a:solidFill>
              </a:rPr>
              <a:t>μs</a:t>
            </a:r>
            <a:endParaRPr lang="zh-CN" altLang="en-US" dirty="0">
              <a:solidFill>
                <a:srgbClr val="0000FF"/>
              </a:solidFill>
            </a:endParaRPr>
          </a:p>
        </p:txBody>
      </p:sp>
      <p:sp>
        <p:nvSpPr>
          <p:cNvPr id="14" name="TextBox 13">
            <a:extLst>
              <a:ext uri="{FF2B5EF4-FFF2-40B4-BE49-F238E27FC236}">
                <a16:creationId xmlns:a16="http://schemas.microsoft.com/office/drawing/2014/main" id="{73B3BF03-6CBA-4FDB-814B-58E5926B6050}"/>
              </a:ext>
            </a:extLst>
          </p:cNvPr>
          <p:cNvSpPr txBox="1"/>
          <p:nvPr/>
        </p:nvSpPr>
        <p:spPr>
          <a:xfrm>
            <a:off x="0" y="2871141"/>
            <a:ext cx="3286477" cy="369332"/>
          </a:xfrm>
          <a:prstGeom prst="rect">
            <a:avLst/>
          </a:prstGeom>
          <a:noFill/>
        </p:spPr>
        <p:txBody>
          <a:bodyPr wrap="none" rtlCol="0">
            <a:spAutoFit/>
          </a:bodyPr>
          <a:lstStyle/>
          <a:p>
            <a:r>
              <a:rPr lang="en-US" altLang="zh-CN" dirty="0">
                <a:solidFill>
                  <a:srgbClr val="0000FF"/>
                </a:solidFill>
              </a:rPr>
              <a:t>High Sensitivity: 200 MeV </a:t>
            </a:r>
            <a:r>
              <a:rPr lang="zh-CN" altLang="en-US" dirty="0">
                <a:solidFill>
                  <a:srgbClr val="0000FF"/>
                </a:solidFill>
              </a:rPr>
              <a:t>↔ </a:t>
            </a:r>
            <a:r>
              <a:rPr lang="en-US" altLang="zh-CN" dirty="0">
                <a:solidFill>
                  <a:srgbClr val="0000FF"/>
                </a:solidFill>
              </a:rPr>
              <a:t>8 V</a:t>
            </a:r>
          </a:p>
        </p:txBody>
      </p:sp>
      <p:pic>
        <p:nvPicPr>
          <p:cNvPr id="8" name="Picture 7">
            <a:extLst>
              <a:ext uri="{FF2B5EF4-FFF2-40B4-BE49-F238E27FC236}">
                <a16:creationId xmlns:a16="http://schemas.microsoft.com/office/drawing/2014/main" id="{B9151E53-D744-401F-936D-0E1CC73D85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70"/>
            <a:ext cx="4572000" cy="2228850"/>
          </a:xfrm>
          <a:prstGeom prst="rect">
            <a:avLst/>
          </a:prstGeom>
        </p:spPr>
      </p:pic>
      <p:sp>
        <p:nvSpPr>
          <p:cNvPr id="16" name="TextBox 15">
            <a:extLst>
              <a:ext uri="{FF2B5EF4-FFF2-40B4-BE49-F238E27FC236}">
                <a16:creationId xmlns:a16="http://schemas.microsoft.com/office/drawing/2014/main" id="{2F6540AC-ED42-41D0-8A66-3904A67F416F}"/>
              </a:ext>
            </a:extLst>
          </p:cNvPr>
          <p:cNvSpPr txBox="1"/>
          <p:nvPr/>
        </p:nvSpPr>
        <p:spPr>
          <a:xfrm>
            <a:off x="4551952" y="2222880"/>
            <a:ext cx="3490699" cy="646331"/>
          </a:xfrm>
          <a:prstGeom prst="rect">
            <a:avLst/>
          </a:prstGeom>
          <a:noFill/>
        </p:spPr>
        <p:txBody>
          <a:bodyPr wrap="none" rtlCol="0">
            <a:spAutoFit/>
          </a:bodyPr>
          <a:lstStyle/>
          <a:p>
            <a:r>
              <a:rPr lang="en-US" altLang="zh-CN" dirty="0">
                <a:solidFill>
                  <a:srgbClr val="0000FF"/>
                </a:solidFill>
              </a:rPr>
              <a:t>10 V pulse </a:t>
            </a:r>
            <a:r>
              <a:rPr lang="zh-CN" altLang="en-US" dirty="0">
                <a:solidFill>
                  <a:srgbClr val="0000FF"/>
                </a:solidFill>
              </a:rPr>
              <a:t>→ </a:t>
            </a:r>
            <a:r>
              <a:rPr lang="en-US" altLang="zh-CN" dirty="0">
                <a:solidFill>
                  <a:srgbClr val="0000FF"/>
                </a:solidFill>
              </a:rPr>
              <a:t>MPR-1</a:t>
            </a:r>
          </a:p>
          <a:p>
            <a:r>
              <a:rPr lang="en-US" altLang="zh-CN" dirty="0">
                <a:solidFill>
                  <a:srgbClr val="0000FF"/>
                </a:solidFill>
              </a:rPr>
              <a:t>Amplitude overflow should be 25 V</a:t>
            </a:r>
            <a:endParaRPr lang="zh-CN" altLang="en-US" dirty="0">
              <a:solidFill>
                <a:srgbClr val="0000FF"/>
              </a:solidFill>
            </a:endParaRPr>
          </a:p>
        </p:txBody>
      </p:sp>
      <p:sp>
        <p:nvSpPr>
          <p:cNvPr id="17" name="TextBox 16">
            <a:extLst>
              <a:ext uri="{FF2B5EF4-FFF2-40B4-BE49-F238E27FC236}">
                <a16:creationId xmlns:a16="http://schemas.microsoft.com/office/drawing/2014/main" id="{6D0BFF15-55FB-4826-BC32-80230107023C}"/>
              </a:ext>
            </a:extLst>
          </p:cNvPr>
          <p:cNvSpPr txBox="1"/>
          <p:nvPr/>
        </p:nvSpPr>
        <p:spPr>
          <a:xfrm>
            <a:off x="4551952" y="2869211"/>
            <a:ext cx="3286477" cy="369332"/>
          </a:xfrm>
          <a:prstGeom prst="rect">
            <a:avLst/>
          </a:prstGeom>
          <a:noFill/>
        </p:spPr>
        <p:txBody>
          <a:bodyPr wrap="none" rtlCol="0">
            <a:spAutoFit/>
          </a:bodyPr>
          <a:lstStyle/>
          <a:p>
            <a:r>
              <a:rPr lang="en-US" altLang="zh-CN" dirty="0">
                <a:solidFill>
                  <a:srgbClr val="0000FF"/>
                </a:solidFill>
              </a:rPr>
              <a:t>High Sensitivity: 200 MeV </a:t>
            </a:r>
            <a:r>
              <a:rPr lang="zh-CN" altLang="en-US" dirty="0">
                <a:solidFill>
                  <a:srgbClr val="0000FF"/>
                </a:solidFill>
              </a:rPr>
              <a:t>↔ </a:t>
            </a:r>
            <a:r>
              <a:rPr lang="en-US" altLang="zh-CN" dirty="0">
                <a:solidFill>
                  <a:srgbClr val="0000FF"/>
                </a:solidFill>
              </a:rPr>
              <a:t>8 V</a:t>
            </a:r>
          </a:p>
        </p:txBody>
      </p:sp>
    </p:spTree>
    <p:extLst>
      <p:ext uri="{BB962C8B-B14F-4D97-AF65-F5344CB8AC3E}">
        <p14:creationId xmlns:p14="http://schemas.microsoft.com/office/powerpoint/2010/main" val="3654095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7E6B2-0107-433E-9311-782C3D817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5" name="Picture 4">
            <a:extLst>
              <a:ext uri="{FF2B5EF4-FFF2-40B4-BE49-F238E27FC236}">
                <a16:creationId xmlns:a16="http://schemas.microsoft.com/office/drawing/2014/main" id="{2AF15658-E0F2-4541-A293-4ADFBDC7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7" name="TextBox 6">
            <a:extLst>
              <a:ext uri="{FF2B5EF4-FFF2-40B4-BE49-F238E27FC236}">
                <a16:creationId xmlns:a16="http://schemas.microsoft.com/office/drawing/2014/main" id="{B2D8D588-C940-416F-A1AB-AABB0E17A7B8}"/>
              </a:ext>
            </a:extLst>
          </p:cNvPr>
          <p:cNvSpPr txBox="1"/>
          <p:nvPr/>
        </p:nvSpPr>
        <p:spPr>
          <a:xfrm>
            <a:off x="0" y="2228850"/>
            <a:ext cx="5016823" cy="646331"/>
          </a:xfrm>
          <a:prstGeom prst="rect">
            <a:avLst/>
          </a:prstGeom>
          <a:noFill/>
        </p:spPr>
        <p:txBody>
          <a:bodyPr wrap="none" rtlCol="0">
            <a:spAutoFit/>
          </a:bodyPr>
          <a:lstStyle/>
          <a:p>
            <a:r>
              <a:rPr lang="en-US" altLang="zh-CN" dirty="0">
                <a:solidFill>
                  <a:srgbClr val="0000FF"/>
                </a:solidFill>
              </a:rPr>
              <a:t>1 V pulse </a:t>
            </a:r>
            <a:r>
              <a:rPr lang="zh-CN" altLang="en-US" dirty="0">
                <a:solidFill>
                  <a:srgbClr val="0000FF"/>
                </a:solidFill>
              </a:rPr>
              <a:t>→ </a:t>
            </a:r>
            <a:r>
              <a:rPr lang="en-US" altLang="zh-CN" dirty="0">
                <a:solidFill>
                  <a:srgbClr val="0000FF"/>
                </a:solidFill>
              </a:rPr>
              <a:t>MPR-1</a:t>
            </a:r>
          </a:p>
          <a:p>
            <a:r>
              <a:rPr lang="en-US" altLang="zh-CN" dirty="0">
                <a:solidFill>
                  <a:srgbClr val="0000FF"/>
                </a:solidFill>
              </a:rPr>
              <a:t>Amplitude 500 mV, Rise time 100 ns, Fall time 9 </a:t>
            </a:r>
            <a:r>
              <a:rPr lang="en-US" altLang="zh-CN" dirty="0" err="1">
                <a:solidFill>
                  <a:srgbClr val="0000FF"/>
                </a:solidFill>
              </a:rPr>
              <a:t>μs</a:t>
            </a:r>
            <a:endParaRPr lang="zh-CN" altLang="en-US" dirty="0">
              <a:solidFill>
                <a:srgbClr val="0000FF"/>
              </a:solidFill>
            </a:endParaRPr>
          </a:p>
        </p:txBody>
      </p:sp>
      <p:pic>
        <p:nvPicPr>
          <p:cNvPr id="9" name="Picture 8">
            <a:extLst>
              <a:ext uri="{FF2B5EF4-FFF2-40B4-BE49-F238E27FC236}">
                <a16:creationId xmlns:a16="http://schemas.microsoft.com/office/drawing/2014/main" id="{05B1F656-6D17-4DCA-ABD8-F52638140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sp>
        <p:nvSpPr>
          <p:cNvPr id="10" name="TextBox 9">
            <a:extLst>
              <a:ext uri="{FF2B5EF4-FFF2-40B4-BE49-F238E27FC236}">
                <a16:creationId xmlns:a16="http://schemas.microsoft.com/office/drawing/2014/main" id="{7BF9FB50-5F52-4929-AF62-9D8FE0112A4B}"/>
              </a:ext>
            </a:extLst>
          </p:cNvPr>
          <p:cNvSpPr txBox="1"/>
          <p:nvPr/>
        </p:nvSpPr>
        <p:spPr>
          <a:xfrm>
            <a:off x="0" y="5657850"/>
            <a:ext cx="4611262" cy="646331"/>
          </a:xfrm>
          <a:prstGeom prst="rect">
            <a:avLst/>
          </a:prstGeom>
          <a:noFill/>
        </p:spPr>
        <p:txBody>
          <a:bodyPr wrap="none" rtlCol="0">
            <a:spAutoFit/>
          </a:bodyPr>
          <a:lstStyle/>
          <a:p>
            <a:r>
              <a:rPr lang="en-US" altLang="zh-CN" dirty="0">
                <a:solidFill>
                  <a:srgbClr val="0000FF"/>
                </a:solidFill>
              </a:rPr>
              <a:t>10 V pulse </a:t>
            </a:r>
            <a:r>
              <a:rPr lang="zh-CN" altLang="en-US" dirty="0">
                <a:solidFill>
                  <a:srgbClr val="0000FF"/>
                </a:solidFill>
              </a:rPr>
              <a:t>→ </a:t>
            </a:r>
            <a:r>
              <a:rPr lang="en-US" altLang="zh-CN" dirty="0">
                <a:solidFill>
                  <a:srgbClr val="0000FF"/>
                </a:solidFill>
              </a:rPr>
              <a:t>MPR-1</a:t>
            </a:r>
          </a:p>
          <a:p>
            <a:r>
              <a:rPr lang="en-US" altLang="zh-CN" dirty="0">
                <a:solidFill>
                  <a:srgbClr val="0000FF"/>
                </a:solidFill>
              </a:rPr>
              <a:t>Amplitude 5 V, Rise time 100 ns, Fall time 9 </a:t>
            </a:r>
            <a:r>
              <a:rPr lang="en-US" altLang="zh-CN" dirty="0" err="1">
                <a:solidFill>
                  <a:srgbClr val="0000FF"/>
                </a:solidFill>
              </a:rPr>
              <a:t>μs</a:t>
            </a:r>
            <a:endParaRPr lang="zh-CN" altLang="en-US" dirty="0">
              <a:solidFill>
                <a:srgbClr val="0000FF"/>
              </a:solidFill>
            </a:endParaRPr>
          </a:p>
        </p:txBody>
      </p:sp>
      <p:sp>
        <p:nvSpPr>
          <p:cNvPr id="11" name="TextBox 10">
            <a:extLst>
              <a:ext uri="{FF2B5EF4-FFF2-40B4-BE49-F238E27FC236}">
                <a16:creationId xmlns:a16="http://schemas.microsoft.com/office/drawing/2014/main" id="{23359F04-4330-499F-AD8D-CDAC5A25D0E0}"/>
              </a:ext>
            </a:extLst>
          </p:cNvPr>
          <p:cNvSpPr txBox="1"/>
          <p:nvPr/>
        </p:nvSpPr>
        <p:spPr>
          <a:xfrm>
            <a:off x="5873553" y="6211669"/>
            <a:ext cx="3270447" cy="646331"/>
          </a:xfrm>
          <a:prstGeom prst="rect">
            <a:avLst/>
          </a:prstGeom>
          <a:noFill/>
        </p:spPr>
        <p:txBody>
          <a:bodyPr wrap="none" rtlCol="0">
            <a:spAutoFit/>
          </a:bodyPr>
          <a:lstStyle/>
          <a:p>
            <a:r>
              <a:rPr lang="en-US" altLang="zh-CN" dirty="0">
                <a:solidFill>
                  <a:srgbClr val="0000FF"/>
                </a:solidFill>
              </a:rPr>
              <a:t>Low Sensitivity: 1 GeV </a:t>
            </a:r>
            <a:r>
              <a:rPr lang="zh-CN" altLang="en-US" dirty="0">
                <a:solidFill>
                  <a:srgbClr val="0000FF"/>
                </a:solidFill>
              </a:rPr>
              <a:t>↔ </a:t>
            </a:r>
            <a:r>
              <a:rPr lang="en-US" altLang="zh-CN" dirty="0">
                <a:solidFill>
                  <a:srgbClr val="0000FF"/>
                </a:solidFill>
              </a:rPr>
              <a:t>8 V</a:t>
            </a:r>
          </a:p>
          <a:p>
            <a:r>
              <a:rPr lang="en-US" altLang="zh-CN" dirty="0">
                <a:solidFill>
                  <a:srgbClr val="0000FF"/>
                </a:solidFill>
              </a:rPr>
              <a:t>High sensitivity: 200 MeV </a:t>
            </a:r>
            <a:r>
              <a:rPr lang="zh-CN" altLang="en-US" dirty="0">
                <a:solidFill>
                  <a:srgbClr val="0000FF"/>
                </a:solidFill>
              </a:rPr>
              <a:t>↔ </a:t>
            </a:r>
            <a:r>
              <a:rPr lang="en-US" altLang="zh-CN" dirty="0">
                <a:solidFill>
                  <a:srgbClr val="0000FF"/>
                </a:solidFill>
              </a:rPr>
              <a:t>8 V</a:t>
            </a:r>
          </a:p>
        </p:txBody>
      </p:sp>
      <p:sp>
        <p:nvSpPr>
          <p:cNvPr id="13" name="TextBox 12">
            <a:extLst>
              <a:ext uri="{FF2B5EF4-FFF2-40B4-BE49-F238E27FC236}">
                <a16:creationId xmlns:a16="http://schemas.microsoft.com/office/drawing/2014/main" id="{E58BF661-0F27-454F-89EF-C7C9CF3BC1A5}"/>
              </a:ext>
            </a:extLst>
          </p:cNvPr>
          <p:cNvSpPr txBox="1"/>
          <p:nvPr/>
        </p:nvSpPr>
        <p:spPr>
          <a:xfrm>
            <a:off x="0" y="6304181"/>
            <a:ext cx="3040379" cy="369332"/>
          </a:xfrm>
          <a:prstGeom prst="rect">
            <a:avLst/>
          </a:prstGeom>
          <a:noFill/>
        </p:spPr>
        <p:txBody>
          <a:bodyPr wrap="square">
            <a:spAutoFit/>
          </a:bodyPr>
          <a:lstStyle/>
          <a:p>
            <a:r>
              <a:rPr lang="en-US" altLang="zh-CN" dirty="0">
                <a:solidFill>
                  <a:srgbClr val="0000FF"/>
                </a:solidFill>
              </a:rPr>
              <a:t>Low Sensitivity: 1 GeV </a:t>
            </a:r>
            <a:r>
              <a:rPr lang="zh-CN" altLang="en-US" dirty="0">
                <a:solidFill>
                  <a:srgbClr val="0000FF"/>
                </a:solidFill>
              </a:rPr>
              <a:t>↔ </a:t>
            </a:r>
            <a:r>
              <a:rPr lang="en-US" altLang="zh-CN" dirty="0">
                <a:solidFill>
                  <a:srgbClr val="0000FF"/>
                </a:solidFill>
              </a:rPr>
              <a:t>8 V</a:t>
            </a:r>
          </a:p>
        </p:txBody>
      </p:sp>
      <p:sp>
        <p:nvSpPr>
          <p:cNvPr id="14" name="TextBox 13">
            <a:extLst>
              <a:ext uri="{FF2B5EF4-FFF2-40B4-BE49-F238E27FC236}">
                <a16:creationId xmlns:a16="http://schemas.microsoft.com/office/drawing/2014/main" id="{082EF091-2A41-4DED-9375-56FDC050E507}"/>
              </a:ext>
            </a:extLst>
          </p:cNvPr>
          <p:cNvSpPr txBox="1"/>
          <p:nvPr/>
        </p:nvSpPr>
        <p:spPr>
          <a:xfrm>
            <a:off x="0" y="2875181"/>
            <a:ext cx="3040379" cy="369332"/>
          </a:xfrm>
          <a:prstGeom prst="rect">
            <a:avLst/>
          </a:prstGeom>
          <a:noFill/>
        </p:spPr>
        <p:txBody>
          <a:bodyPr wrap="square">
            <a:spAutoFit/>
          </a:bodyPr>
          <a:lstStyle/>
          <a:p>
            <a:r>
              <a:rPr lang="en-US" altLang="zh-CN" dirty="0">
                <a:solidFill>
                  <a:srgbClr val="0000FF"/>
                </a:solidFill>
              </a:rPr>
              <a:t>Low Sensitivity: 1 GeV </a:t>
            </a:r>
            <a:r>
              <a:rPr lang="zh-CN" altLang="en-US" dirty="0">
                <a:solidFill>
                  <a:srgbClr val="0000FF"/>
                </a:solidFill>
              </a:rPr>
              <a:t>↔ </a:t>
            </a:r>
            <a:r>
              <a:rPr lang="en-US" altLang="zh-CN" dirty="0">
                <a:solidFill>
                  <a:srgbClr val="0000FF"/>
                </a:solidFill>
              </a:rPr>
              <a:t>8 V</a:t>
            </a:r>
          </a:p>
        </p:txBody>
      </p:sp>
      <p:graphicFrame>
        <p:nvGraphicFramePr>
          <p:cNvPr id="2" name="Table 3">
            <a:extLst>
              <a:ext uri="{FF2B5EF4-FFF2-40B4-BE49-F238E27FC236}">
                <a16:creationId xmlns:a16="http://schemas.microsoft.com/office/drawing/2014/main" id="{D91C0F4B-2B99-46C1-9E2F-8D98EA00AE8C}"/>
              </a:ext>
            </a:extLst>
          </p:cNvPr>
          <p:cNvGraphicFramePr>
            <a:graphicFrameLocks noGrp="1"/>
          </p:cNvGraphicFramePr>
          <p:nvPr/>
        </p:nvGraphicFramePr>
        <p:xfrm>
          <a:off x="4728519" y="3429000"/>
          <a:ext cx="4258962" cy="2133600"/>
        </p:xfrm>
        <a:graphic>
          <a:graphicData uri="http://schemas.openxmlformats.org/drawingml/2006/table">
            <a:tbl>
              <a:tblPr firstRow="1" bandRow="1">
                <a:tableStyleId>{2D5ABB26-0587-4C30-8999-92F81FD0307C}</a:tableStyleId>
              </a:tblPr>
              <a:tblGrid>
                <a:gridCol w="1419654">
                  <a:extLst>
                    <a:ext uri="{9D8B030D-6E8A-4147-A177-3AD203B41FA5}">
                      <a16:colId xmlns:a16="http://schemas.microsoft.com/office/drawing/2014/main" val="213872581"/>
                    </a:ext>
                  </a:extLst>
                </a:gridCol>
                <a:gridCol w="1419654">
                  <a:extLst>
                    <a:ext uri="{9D8B030D-6E8A-4147-A177-3AD203B41FA5}">
                      <a16:colId xmlns:a16="http://schemas.microsoft.com/office/drawing/2014/main" val="653272328"/>
                    </a:ext>
                  </a:extLst>
                </a:gridCol>
                <a:gridCol w="1419654">
                  <a:extLst>
                    <a:ext uri="{9D8B030D-6E8A-4147-A177-3AD203B41FA5}">
                      <a16:colId xmlns:a16="http://schemas.microsoft.com/office/drawing/2014/main" val="103638545"/>
                    </a:ext>
                  </a:extLst>
                </a:gridCol>
              </a:tblGrid>
              <a:tr h="30992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dirty="0">
                          <a:solidFill>
                            <a:srgbClr val="FF0000"/>
                          </a:solidFill>
                        </a:rPr>
                        <a:t>Pulser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CN" sz="2200" dirty="0">
                          <a:solidFill>
                            <a:srgbClr val="FF0000"/>
                          </a:solidFill>
                        </a:rPr>
                        <a:t>Sensitivity</a:t>
                      </a:r>
                      <a:endParaRPr lang="zh-CN" altLang="en-US" sz="2200" dirty="0">
                        <a:solidFill>
                          <a:srgbClr val="FF0000"/>
                        </a:solidFill>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5038249"/>
                  </a:ext>
                </a:extLst>
              </a:tr>
              <a:tr h="309920">
                <a:tc vMerge="1">
                  <a:txBody>
                    <a:bodyPr/>
                    <a:lstStyle/>
                    <a:p>
                      <a:pPr algn="ctr"/>
                      <a:endParaRPr lang="zh-CN" altLang="en-US"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200" dirty="0">
                          <a:solidFill>
                            <a:srgbClr val="FF0000"/>
                          </a:solidFill>
                        </a:rPr>
                        <a:t>200 MeV</a:t>
                      </a:r>
                      <a:endParaRPr lang="zh-CN" altLang="en-US" sz="2200" dirty="0">
                        <a:solidFill>
                          <a:srgbClr val="FF0000"/>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200" dirty="0">
                          <a:solidFill>
                            <a:srgbClr val="FF0000"/>
                          </a:solidFill>
                        </a:rPr>
                        <a:t>1 GeV</a:t>
                      </a:r>
                      <a:endParaRPr lang="zh-CN" altLang="en-US" sz="2200" dirty="0">
                        <a:solidFill>
                          <a:srgbClr val="FF0000"/>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102660"/>
                  </a:ext>
                </a:extLst>
              </a:tr>
              <a:tr h="309920">
                <a:tc>
                  <a:txBody>
                    <a:bodyPr/>
                    <a:lstStyle/>
                    <a:p>
                      <a:pPr algn="ctr"/>
                      <a:r>
                        <a:rPr lang="en-US" altLang="zh-CN" sz="2200" dirty="0">
                          <a:solidFill>
                            <a:srgbClr val="FF0000"/>
                          </a:solidFill>
                        </a:rPr>
                        <a:t>1 V</a:t>
                      </a:r>
                      <a:endParaRPr lang="zh-CN" altLang="en-US" sz="2200" dirty="0">
                        <a:solidFill>
                          <a:srgbClr val="FF000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sz="2200" i="0" dirty="0">
                          <a:solidFill>
                            <a:srgbClr val="FF0000"/>
                          </a:solidFill>
                        </a:rPr>
                        <a:t>2.5 V</a:t>
                      </a:r>
                      <a:endParaRPr lang="zh-CN" altLang="en-US" sz="2200" i="0" dirty="0">
                        <a:solidFill>
                          <a:srgbClr val="FF000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sz="2200" dirty="0">
                          <a:solidFill>
                            <a:srgbClr val="FF0000"/>
                          </a:solidFill>
                        </a:rPr>
                        <a:t>0.5 V</a:t>
                      </a:r>
                      <a:endParaRPr lang="zh-CN" altLang="en-US" sz="2200" dirty="0">
                        <a:solidFill>
                          <a:srgbClr val="FF0000"/>
                        </a:solidFill>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3095636"/>
                  </a:ext>
                </a:extLst>
              </a:tr>
              <a:tr h="309920">
                <a:tc>
                  <a:txBody>
                    <a:bodyPr/>
                    <a:lstStyle/>
                    <a:p>
                      <a:pPr algn="ctr"/>
                      <a:r>
                        <a:rPr lang="en-US" altLang="zh-CN" sz="2200" dirty="0">
                          <a:solidFill>
                            <a:srgbClr val="FF0000"/>
                          </a:solidFill>
                        </a:rPr>
                        <a:t>4 V</a:t>
                      </a:r>
                      <a:endParaRPr lang="zh-CN" altLang="en-US" sz="2200" dirty="0">
                        <a:solidFill>
                          <a:srgbClr val="FF0000"/>
                        </a:solidFill>
                      </a:endParaRPr>
                    </a:p>
                  </a:txBody>
                  <a:tcPr anchor="ctr"/>
                </a:tc>
                <a:tc>
                  <a:txBody>
                    <a:bodyPr/>
                    <a:lstStyle/>
                    <a:p>
                      <a:pPr algn="ctr"/>
                      <a:r>
                        <a:rPr lang="en-US" altLang="zh-CN" sz="2200" i="0" dirty="0">
                          <a:solidFill>
                            <a:srgbClr val="FF0000"/>
                          </a:solidFill>
                        </a:rPr>
                        <a:t>10 V</a:t>
                      </a:r>
                      <a:endParaRPr lang="zh-CN" altLang="en-US" sz="2200" i="0" dirty="0">
                        <a:solidFill>
                          <a:srgbClr val="FF0000"/>
                        </a:solidFill>
                      </a:endParaRPr>
                    </a:p>
                  </a:txBody>
                  <a:tcPr anchor="ctr"/>
                </a:tc>
                <a:tc>
                  <a:txBody>
                    <a:bodyPr/>
                    <a:lstStyle/>
                    <a:p>
                      <a:pPr algn="ctr"/>
                      <a:r>
                        <a:rPr lang="en-US" altLang="zh-CN" sz="2200" dirty="0">
                          <a:solidFill>
                            <a:srgbClr val="FF0000"/>
                          </a:solidFill>
                        </a:rPr>
                        <a:t>2 V</a:t>
                      </a:r>
                      <a:endParaRPr lang="zh-CN" altLang="en-US" sz="2200" dirty="0">
                        <a:solidFill>
                          <a:srgbClr val="FF0000"/>
                        </a:solidFill>
                      </a:endParaRPr>
                    </a:p>
                  </a:txBody>
                  <a:tcPr anchor="ctr"/>
                </a:tc>
                <a:extLst>
                  <a:ext uri="{0D108BD9-81ED-4DB2-BD59-A6C34878D82A}">
                    <a16:rowId xmlns:a16="http://schemas.microsoft.com/office/drawing/2014/main" val="3450471878"/>
                  </a:ext>
                </a:extLst>
              </a:tr>
              <a:tr h="309920">
                <a:tc>
                  <a:txBody>
                    <a:bodyPr/>
                    <a:lstStyle/>
                    <a:p>
                      <a:pPr algn="ctr"/>
                      <a:r>
                        <a:rPr lang="en-US" altLang="zh-CN" sz="2200" dirty="0">
                          <a:solidFill>
                            <a:srgbClr val="FF0000"/>
                          </a:solidFill>
                        </a:rPr>
                        <a:t>10 V</a:t>
                      </a:r>
                      <a:endParaRPr lang="zh-CN" altLang="en-US" sz="2200" dirty="0">
                        <a:solidFill>
                          <a:srgbClr val="FF0000"/>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2200" i="0" dirty="0">
                          <a:solidFill>
                            <a:srgbClr val="FF0000"/>
                          </a:solidFill>
                        </a:rPr>
                        <a:t>25 V</a:t>
                      </a:r>
                      <a:endParaRPr lang="zh-CN" altLang="en-US" sz="2200" i="0" dirty="0">
                        <a:solidFill>
                          <a:srgbClr val="FF0000"/>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2200" dirty="0">
                          <a:solidFill>
                            <a:srgbClr val="FF0000"/>
                          </a:solidFill>
                        </a:rPr>
                        <a:t>5 V</a:t>
                      </a:r>
                      <a:endParaRPr lang="zh-CN" altLang="en-US" sz="2200" dirty="0">
                        <a:solidFill>
                          <a:srgbClr val="FF0000"/>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0580282"/>
                  </a:ext>
                </a:extLst>
              </a:tr>
            </a:tbl>
          </a:graphicData>
        </a:graphic>
      </p:graphicFrame>
    </p:spTree>
    <p:extLst>
      <p:ext uri="{BB962C8B-B14F-4D97-AF65-F5344CB8AC3E}">
        <p14:creationId xmlns:p14="http://schemas.microsoft.com/office/powerpoint/2010/main" val="25269723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79B673-627E-4294-B9D3-9050065E4223}"/>
              </a:ext>
            </a:extLst>
          </p:cNvPr>
          <p:cNvSpPr/>
          <p:nvPr/>
        </p:nvSpPr>
        <p:spPr>
          <a:xfrm>
            <a:off x="209005"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DSSD</a:t>
            </a:r>
            <a:endParaRPr lang="zh-CN" altLang="en-US" sz="2400" dirty="0"/>
          </a:p>
        </p:txBody>
      </p:sp>
      <p:sp>
        <p:nvSpPr>
          <p:cNvPr id="3" name="Rectangle 2">
            <a:extLst>
              <a:ext uri="{FF2B5EF4-FFF2-40B4-BE49-F238E27FC236}">
                <a16:creationId xmlns:a16="http://schemas.microsoft.com/office/drawing/2014/main" id="{6DC802B4-F1C5-4CBF-9290-45350BC13F2B}"/>
              </a:ext>
            </a:extLst>
          </p:cNvPr>
          <p:cNvSpPr/>
          <p:nvPr/>
        </p:nvSpPr>
        <p:spPr>
          <a:xfrm>
            <a:off x="1907175"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SD</a:t>
            </a:r>
            <a:endParaRPr lang="zh-CN" altLang="en-US" sz="2400" dirty="0"/>
          </a:p>
        </p:txBody>
      </p:sp>
      <p:sp>
        <p:nvSpPr>
          <p:cNvPr id="4" name="TextBox 3">
            <a:extLst>
              <a:ext uri="{FF2B5EF4-FFF2-40B4-BE49-F238E27FC236}">
                <a16:creationId xmlns:a16="http://schemas.microsoft.com/office/drawing/2014/main" id="{EEC4555A-CBB6-4676-8560-B60AFB5C8347}"/>
              </a:ext>
            </a:extLst>
          </p:cNvPr>
          <p:cNvSpPr txBox="1"/>
          <p:nvPr/>
        </p:nvSpPr>
        <p:spPr>
          <a:xfrm>
            <a:off x="3942262" y="409247"/>
            <a:ext cx="1059906" cy="461665"/>
          </a:xfrm>
          <a:prstGeom prst="rect">
            <a:avLst/>
          </a:prstGeom>
          <a:noFill/>
        </p:spPr>
        <p:txBody>
          <a:bodyPr wrap="none" rtlCol="0">
            <a:spAutoFit/>
          </a:bodyPr>
          <a:lstStyle/>
          <a:p>
            <a:r>
              <a:rPr lang="en-US" altLang="zh-CN" sz="2400" dirty="0">
                <a:latin typeface="+mj-lt"/>
                <a:cs typeface="Times New Roman" panose="02020603050405020304" pitchFamily="18" charset="0"/>
              </a:rPr>
              <a:t>(</a:t>
            </a:r>
            <a:r>
              <a:rPr lang="en-US" altLang="zh-CN" sz="2400" baseline="30000" dirty="0">
                <a:latin typeface="+mj-lt"/>
                <a:cs typeface="Times New Roman" panose="02020603050405020304" pitchFamily="18" charset="0"/>
              </a:rPr>
              <a:t>3</a:t>
            </a:r>
            <a:r>
              <a:rPr lang="en-US" altLang="zh-CN" sz="2400" dirty="0">
                <a:latin typeface="+mj-lt"/>
                <a:cs typeface="Times New Roman" panose="02020603050405020304" pitchFamily="18" charset="0"/>
              </a:rPr>
              <a:t>He,</a:t>
            </a:r>
            <a:r>
              <a:rPr lang="en-US" altLang="zh-CN" sz="2400" i="1" dirty="0">
                <a:latin typeface="+mj-lt"/>
                <a:cs typeface="Times New Roman" panose="02020603050405020304" pitchFamily="18" charset="0"/>
              </a:rPr>
              <a:t>α</a:t>
            </a:r>
            <a:r>
              <a:rPr lang="en-US" altLang="zh-CN" sz="2400" dirty="0">
                <a:latin typeface="+mj-lt"/>
                <a:cs typeface="Times New Roman" panose="02020603050405020304" pitchFamily="18" charset="0"/>
              </a:rPr>
              <a:t>)</a:t>
            </a:r>
            <a:endParaRPr lang="zh-CN" altLang="en-US" sz="2400" dirty="0">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54ABDCA9-7A3A-4F3C-9774-392D80778C41}"/>
              </a:ext>
            </a:extLst>
          </p:cNvPr>
          <p:cNvSpPr/>
          <p:nvPr/>
        </p:nvSpPr>
        <p:spPr>
          <a:xfrm>
            <a:off x="209005"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MPR-16</a:t>
            </a:r>
            <a:endParaRPr lang="zh-CN" altLang="en-US" sz="2400" dirty="0"/>
          </a:p>
        </p:txBody>
      </p:sp>
      <p:sp>
        <p:nvSpPr>
          <p:cNvPr id="6" name="Rectangle 5">
            <a:extLst>
              <a:ext uri="{FF2B5EF4-FFF2-40B4-BE49-F238E27FC236}">
                <a16:creationId xmlns:a16="http://schemas.microsoft.com/office/drawing/2014/main" id="{21C790DB-77C3-4050-A36C-B68DCA5ED5D2}"/>
              </a:ext>
            </a:extLst>
          </p:cNvPr>
          <p:cNvSpPr/>
          <p:nvPr/>
        </p:nvSpPr>
        <p:spPr>
          <a:xfrm>
            <a:off x="1907175"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a:t>
            </a:r>
            <a:endParaRPr lang="zh-CN" altLang="en-US" sz="2400" dirty="0"/>
          </a:p>
        </p:txBody>
      </p:sp>
      <p:sp>
        <p:nvSpPr>
          <p:cNvPr id="7" name="Rectangle 6">
            <a:extLst>
              <a:ext uri="{FF2B5EF4-FFF2-40B4-BE49-F238E27FC236}">
                <a16:creationId xmlns:a16="http://schemas.microsoft.com/office/drawing/2014/main" id="{1A236CDF-0AF9-4FE2-A44C-A798E121C5AC}"/>
              </a:ext>
            </a:extLst>
          </p:cNvPr>
          <p:cNvSpPr/>
          <p:nvPr/>
        </p:nvSpPr>
        <p:spPr>
          <a:xfrm>
            <a:off x="209005"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GRIF-16</a:t>
            </a:r>
            <a:endParaRPr lang="zh-CN" altLang="en-US" sz="2400" dirty="0"/>
          </a:p>
        </p:txBody>
      </p:sp>
      <p:sp>
        <p:nvSpPr>
          <p:cNvPr id="8" name="Rectangle 7">
            <a:extLst>
              <a:ext uri="{FF2B5EF4-FFF2-40B4-BE49-F238E27FC236}">
                <a16:creationId xmlns:a16="http://schemas.microsoft.com/office/drawing/2014/main" id="{F79892FB-923B-4253-810D-8480A48B7711}"/>
              </a:ext>
            </a:extLst>
          </p:cNvPr>
          <p:cNvSpPr/>
          <p:nvPr/>
        </p:nvSpPr>
        <p:spPr>
          <a:xfrm>
            <a:off x="1907175"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GRIF-16</a:t>
            </a:r>
            <a:endParaRPr lang="zh-CN" altLang="en-US" sz="2400" dirty="0"/>
          </a:p>
        </p:txBody>
      </p:sp>
      <p:sp>
        <p:nvSpPr>
          <p:cNvPr id="9" name="Rectangle 8">
            <a:extLst>
              <a:ext uri="{FF2B5EF4-FFF2-40B4-BE49-F238E27FC236}">
                <a16:creationId xmlns:a16="http://schemas.microsoft.com/office/drawing/2014/main" id="{507FF591-A4D0-437C-A3A9-0E71F37E3E7E}"/>
              </a:ext>
            </a:extLst>
          </p:cNvPr>
          <p:cNvSpPr/>
          <p:nvPr/>
        </p:nvSpPr>
        <p:spPr>
          <a:xfrm>
            <a:off x="5695406"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Oscilloscope</a:t>
            </a:r>
            <a:endParaRPr lang="zh-CN" altLang="en-US" dirty="0"/>
          </a:p>
        </p:txBody>
      </p:sp>
      <p:sp>
        <p:nvSpPr>
          <p:cNvPr id="10" name="Rectangle 9">
            <a:extLst>
              <a:ext uri="{FF2B5EF4-FFF2-40B4-BE49-F238E27FC236}">
                <a16:creationId xmlns:a16="http://schemas.microsoft.com/office/drawing/2014/main" id="{C15F3225-1BF3-4508-A13A-D4F48AF9EA84}"/>
              </a:ext>
            </a:extLst>
          </p:cNvPr>
          <p:cNvSpPr/>
          <p:nvPr/>
        </p:nvSpPr>
        <p:spPr>
          <a:xfrm>
            <a:off x="7393577"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Oscilloscope</a:t>
            </a:r>
            <a:endParaRPr lang="zh-CN" altLang="en-US" dirty="0"/>
          </a:p>
        </p:txBody>
      </p:sp>
      <p:sp>
        <p:nvSpPr>
          <p:cNvPr id="11" name="Rectangle 10">
            <a:extLst>
              <a:ext uri="{FF2B5EF4-FFF2-40B4-BE49-F238E27FC236}">
                <a16:creationId xmlns:a16="http://schemas.microsoft.com/office/drawing/2014/main" id="{F5F86DDD-CFA5-4B99-8942-988A81742AC8}"/>
              </a:ext>
            </a:extLst>
          </p:cNvPr>
          <p:cNvSpPr/>
          <p:nvPr/>
        </p:nvSpPr>
        <p:spPr>
          <a:xfrm>
            <a:off x="5695406"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DSSD</a:t>
            </a:r>
            <a:endParaRPr lang="zh-CN" altLang="en-US" sz="2400" dirty="0"/>
          </a:p>
        </p:txBody>
      </p:sp>
      <p:sp>
        <p:nvSpPr>
          <p:cNvPr id="12" name="Rectangle 11">
            <a:extLst>
              <a:ext uri="{FF2B5EF4-FFF2-40B4-BE49-F238E27FC236}">
                <a16:creationId xmlns:a16="http://schemas.microsoft.com/office/drawing/2014/main" id="{728EC56F-2681-4796-9B34-84357586B4C2}"/>
              </a:ext>
            </a:extLst>
          </p:cNvPr>
          <p:cNvSpPr/>
          <p:nvPr/>
        </p:nvSpPr>
        <p:spPr>
          <a:xfrm>
            <a:off x="7393577"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SD</a:t>
            </a:r>
            <a:endParaRPr lang="zh-CN" altLang="en-US" sz="2400" dirty="0"/>
          </a:p>
        </p:txBody>
      </p:sp>
      <p:sp>
        <p:nvSpPr>
          <p:cNvPr id="13" name="Rectangle 12">
            <a:extLst>
              <a:ext uri="{FF2B5EF4-FFF2-40B4-BE49-F238E27FC236}">
                <a16:creationId xmlns:a16="http://schemas.microsoft.com/office/drawing/2014/main" id="{B83776DA-E720-4E6B-A964-7ED775E943AB}"/>
              </a:ext>
            </a:extLst>
          </p:cNvPr>
          <p:cNvSpPr/>
          <p:nvPr/>
        </p:nvSpPr>
        <p:spPr>
          <a:xfrm>
            <a:off x="5695406"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MPR-16</a:t>
            </a:r>
            <a:endParaRPr lang="zh-CN" altLang="en-US" sz="2400" dirty="0"/>
          </a:p>
        </p:txBody>
      </p:sp>
      <p:sp>
        <p:nvSpPr>
          <p:cNvPr id="14" name="Rectangle 13">
            <a:extLst>
              <a:ext uri="{FF2B5EF4-FFF2-40B4-BE49-F238E27FC236}">
                <a16:creationId xmlns:a16="http://schemas.microsoft.com/office/drawing/2014/main" id="{FA15B54D-B91A-40F5-852C-6507A5CBA7EB}"/>
              </a:ext>
            </a:extLst>
          </p:cNvPr>
          <p:cNvSpPr/>
          <p:nvPr/>
        </p:nvSpPr>
        <p:spPr>
          <a:xfrm>
            <a:off x="7393577"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a:t>
            </a:r>
            <a:endParaRPr lang="zh-CN" altLang="en-US" sz="2400" dirty="0"/>
          </a:p>
        </p:txBody>
      </p:sp>
      <p:sp>
        <p:nvSpPr>
          <p:cNvPr id="15" name="TextBox 14">
            <a:extLst>
              <a:ext uri="{FF2B5EF4-FFF2-40B4-BE49-F238E27FC236}">
                <a16:creationId xmlns:a16="http://schemas.microsoft.com/office/drawing/2014/main" id="{0039516E-6513-4726-92BB-5BC0CF7B03C3}"/>
              </a:ext>
            </a:extLst>
          </p:cNvPr>
          <p:cNvSpPr txBox="1"/>
          <p:nvPr/>
        </p:nvSpPr>
        <p:spPr>
          <a:xfrm>
            <a:off x="582059" y="2246811"/>
            <a:ext cx="625492" cy="369332"/>
          </a:xfrm>
          <a:prstGeom prst="rect">
            <a:avLst/>
          </a:prstGeom>
          <a:noFill/>
        </p:spPr>
        <p:txBody>
          <a:bodyPr wrap="none" rtlCol="0">
            <a:spAutoFit/>
          </a:bodyPr>
          <a:lstStyle/>
          <a:p>
            <a:r>
              <a:rPr lang="en-US" altLang="zh-CN" dirty="0"/>
              <a:t>50 Ω</a:t>
            </a:r>
            <a:endParaRPr lang="zh-CN" altLang="en-US" dirty="0"/>
          </a:p>
        </p:txBody>
      </p:sp>
      <p:sp>
        <p:nvSpPr>
          <p:cNvPr id="16" name="TextBox 15">
            <a:extLst>
              <a:ext uri="{FF2B5EF4-FFF2-40B4-BE49-F238E27FC236}">
                <a16:creationId xmlns:a16="http://schemas.microsoft.com/office/drawing/2014/main" id="{6A628076-502E-4023-9283-C874FFDBACF4}"/>
              </a:ext>
            </a:extLst>
          </p:cNvPr>
          <p:cNvSpPr txBox="1"/>
          <p:nvPr/>
        </p:nvSpPr>
        <p:spPr>
          <a:xfrm>
            <a:off x="582059" y="4243043"/>
            <a:ext cx="625492" cy="369332"/>
          </a:xfrm>
          <a:prstGeom prst="rect">
            <a:avLst/>
          </a:prstGeom>
          <a:noFill/>
        </p:spPr>
        <p:txBody>
          <a:bodyPr wrap="none" rtlCol="0">
            <a:spAutoFit/>
          </a:bodyPr>
          <a:lstStyle/>
          <a:p>
            <a:r>
              <a:rPr lang="en-US" altLang="zh-CN" dirty="0"/>
              <a:t>50 Ω</a:t>
            </a:r>
            <a:endParaRPr lang="zh-CN" altLang="en-US" dirty="0"/>
          </a:p>
        </p:txBody>
      </p:sp>
      <p:sp>
        <p:nvSpPr>
          <p:cNvPr id="17" name="TextBox 16">
            <a:extLst>
              <a:ext uri="{FF2B5EF4-FFF2-40B4-BE49-F238E27FC236}">
                <a16:creationId xmlns:a16="http://schemas.microsoft.com/office/drawing/2014/main" id="{B37764DE-819B-4875-9FDC-8399BE0B1E62}"/>
              </a:ext>
            </a:extLst>
          </p:cNvPr>
          <p:cNvSpPr txBox="1"/>
          <p:nvPr/>
        </p:nvSpPr>
        <p:spPr>
          <a:xfrm>
            <a:off x="2280229" y="2246811"/>
            <a:ext cx="625492" cy="369332"/>
          </a:xfrm>
          <a:prstGeom prst="rect">
            <a:avLst/>
          </a:prstGeom>
          <a:noFill/>
        </p:spPr>
        <p:txBody>
          <a:bodyPr wrap="none" rtlCol="0">
            <a:spAutoFit/>
          </a:bodyPr>
          <a:lstStyle/>
          <a:p>
            <a:r>
              <a:rPr lang="en-US" altLang="zh-CN" dirty="0"/>
              <a:t>50 Ω</a:t>
            </a:r>
            <a:endParaRPr lang="zh-CN" altLang="en-US" dirty="0"/>
          </a:p>
        </p:txBody>
      </p:sp>
      <p:sp>
        <p:nvSpPr>
          <p:cNvPr id="18" name="TextBox 17">
            <a:extLst>
              <a:ext uri="{FF2B5EF4-FFF2-40B4-BE49-F238E27FC236}">
                <a16:creationId xmlns:a16="http://schemas.microsoft.com/office/drawing/2014/main" id="{6C16CB39-FF14-428F-A69B-61B7A9490A1E}"/>
              </a:ext>
            </a:extLst>
          </p:cNvPr>
          <p:cNvSpPr txBox="1"/>
          <p:nvPr/>
        </p:nvSpPr>
        <p:spPr>
          <a:xfrm>
            <a:off x="2280229" y="4243043"/>
            <a:ext cx="625492" cy="369332"/>
          </a:xfrm>
          <a:prstGeom prst="rect">
            <a:avLst/>
          </a:prstGeom>
          <a:noFill/>
        </p:spPr>
        <p:txBody>
          <a:bodyPr wrap="none" rtlCol="0">
            <a:spAutoFit/>
          </a:bodyPr>
          <a:lstStyle/>
          <a:p>
            <a:r>
              <a:rPr lang="en-US" altLang="zh-CN" dirty="0"/>
              <a:t>50 Ω</a:t>
            </a:r>
            <a:endParaRPr lang="zh-CN" altLang="en-US" dirty="0"/>
          </a:p>
        </p:txBody>
      </p:sp>
      <p:sp>
        <p:nvSpPr>
          <p:cNvPr id="19" name="TextBox 18">
            <a:extLst>
              <a:ext uri="{FF2B5EF4-FFF2-40B4-BE49-F238E27FC236}">
                <a16:creationId xmlns:a16="http://schemas.microsoft.com/office/drawing/2014/main" id="{16E26C09-CDA4-403C-A5E5-CFDFB3365BF5}"/>
              </a:ext>
            </a:extLst>
          </p:cNvPr>
          <p:cNvSpPr txBox="1"/>
          <p:nvPr/>
        </p:nvSpPr>
        <p:spPr>
          <a:xfrm>
            <a:off x="6068460" y="2246811"/>
            <a:ext cx="625492" cy="369332"/>
          </a:xfrm>
          <a:prstGeom prst="rect">
            <a:avLst/>
          </a:prstGeom>
          <a:noFill/>
        </p:spPr>
        <p:txBody>
          <a:bodyPr wrap="none" rtlCol="0">
            <a:spAutoFit/>
          </a:bodyPr>
          <a:lstStyle/>
          <a:p>
            <a:r>
              <a:rPr lang="en-US" altLang="zh-CN" dirty="0"/>
              <a:t>50 Ω</a:t>
            </a:r>
            <a:endParaRPr lang="zh-CN" altLang="en-US" dirty="0"/>
          </a:p>
        </p:txBody>
      </p:sp>
      <p:sp>
        <p:nvSpPr>
          <p:cNvPr id="20" name="TextBox 19">
            <a:extLst>
              <a:ext uri="{FF2B5EF4-FFF2-40B4-BE49-F238E27FC236}">
                <a16:creationId xmlns:a16="http://schemas.microsoft.com/office/drawing/2014/main" id="{47C27D7A-FF44-4616-8DAD-AEBCAB75CDFF}"/>
              </a:ext>
            </a:extLst>
          </p:cNvPr>
          <p:cNvSpPr txBox="1"/>
          <p:nvPr/>
        </p:nvSpPr>
        <p:spPr>
          <a:xfrm>
            <a:off x="6068460" y="4243043"/>
            <a:ext cx="705642" cy="369332"/>
          </a:xfrm>
          <a:prstGeom prst="rect">
            <a:avLst/>
          </a:prstGeom>
          <a:noFill/>
        </p:spPr>
        <p:txBody>
          <a:bodyPr wrap="none" rtlCol="0">
            <a:spAutoFit/>
          </a:bodyPr>
          <a:lstStyle/>
          <a:p>
            <a:r>
              <a:rPr lang="en-US" altLang="zh-CN" dirty="0"/>
              <a:t>1 MΩ</a:t>
            </a:r>
            <a:endParaRPr lang="zh-CN" altLang="en-US" dirty="0"/>
          </a:p>
        </p:txBody>
      </p:sp>
      <p:sp>
        <p:nvSpPr>
          <p:cNvPr id="21" name="TextBox 20">
            <a:extLst>
              <a:ext uri="{FF2B5EF4-FFF2-40B4-BE49-F238E27FC236}">
                <a16:creationId xmlns:a16="http://schemas.microsoft.com/office/drawing/2014/main" id="{05541F39-1D84-4FC4-AEBC-579A878C8387}"/>
              </a:ext>
            </a:extLst>
          </p:cNvPr>
          <p:cNvSpPr txBox="1"/>
          <p:nvPr/>
        </p:nvSpPr>
        <p:spPr>
          <a:xfrm>
            <a:off x="7766631" y="2246811"/>
            <a:ext cx="625492" cy="369332"/>
          </a:xfrm>
          <a:prstGeom prst="rect">
            <a:avLst/>
          </a:prstGeom>
          <a:noFill/>
        </p:spPr>
        <p:txBody>
          <a:bodyPr wrap="none" rtlCol="0">
            <a:spAutoFit/>
          </a:bodyPr>
          <a:lstStyle/>
          <a:p>
            <a:r>
              <a:rPr lang="en-US" altLang="zh-CN" dirty="0"/>
              <a:t>50 Ω</a:t>
            </a:r>
            <a:endParaRPr lang="zh-CN" altLang="en-US" dirty="0"/>
          </a:p>
        </p:txBody>
      </p:sp>
      <p:sp>
        <p:nvSpPr>
          <p:cNvPr id="22" name="TextBox 21">
            <a:extLst>
              <a:ext uri="{FF2B5EF4-FFF2-40B4-BE49-F238E27FC236}">
                <a16:creationId xmlns:a16="http://schemas.microsoft.com/office/drawing/2014/main" id="{FC8801AA-B7DE-4A4B-A99D-ED3CA1003B49}"/>
              </a:ext>
            </a:extLst>
          </p:cNvPr>
          <p:cNvSpPr txBox="1"/>
          <p:nvPr/>
        </p:nvSpPr>
        <p:spPr>
          <a:xfrm>
            <a:off x="7766631" y="4243043"/>
            <a:ext cx="705642" cy="369332"/>
          </a:xfrm>
          <a:prstGeom prst="rect">
            <a:avLst/>
          </a:prstGeom>
          <a:noFill/>
        </p:spPr>
        <p:txBody>
          <a:bodyPr wrap="none" rtlCol="0">
            <a:spAutoFit/>
          </a:bodyPr>
          <a:lstStyle/>
          <a:p>
            <a:r>
              <a:rPr lang="en-US" altLang="zh-CN" dirty="0"/>
              <a:t>1 MΩ</a:t>
            </a:r>
            <a:endParaRPr lang="zh-CN" altLang="en-US" dirty="0"/>
          </a:p>
        </p:txBody>
      </p:sp>
      <p:sp>
        <p:nvSpPr>
          <p:cNvPr id="23" name="TextBox 22">
            <a:extLst>
              <a:ext uri="{FF2B5EF4-FFF2-40B4-BE49-F238E27FC236}">
                <a16:creationId xmlns:a16="http://schemas.microsoft.com/office/drawing/2014/main" id="{8BB2B931-F675-4DFD-9FB2-69425DEFBB5C}"/>
              </a:ext>
            </a:extLst>
          </p:cNvPr>
          <p:cNvSpPr txBox="1"/>
          <p:nvPr/>
        </p:nvSpPr>
        <p:spPr>
          <a:xfrm>
            <a:off x="1688721" y="2620912"/>
            <a:ext cx="1808508" cy="369332"/>
          </a:xfrm>
          <a:prstGeom prst="rect">
            <a:avLst/>
          </a:prstGeom>
          <a:noFill/>
        </p:spPr>
        <p:txBody>
          <a:bodyPr wrap="none" rtlCol="0">
            <a:spAutoFit/>
          </a:bodyPr>
          <a:lstStyle/>
          <a:p>
            <a:r>
              <a:rPr lang="en-US" altLang="zh-CN" dirty="0"/>
              <a:t>200 or 1000 MeV</a:t>
            </a:r>
            <a:endParaRPr lang="zh-CN" altLang="en-US" dirty="0"/>
          </a:p>
        </p:txBody>
      </p:sp>
      <p:sp>
        <p:nvSpPr>
          <p:cNvPr id="24" name="TextBox 23">
            <a:extLst>
              <a:ext uri="{FF2B5EF4-FFF2-40B4-BE49-F238E27FC236}">
                <a16:creationId xmlns:a16="http://schemas.microsoft.com/office/drawing/2014/main" id="{AE964AA3-F4B0-494D-B6E8-12C1C965AE8C}"/>
              </a:ext>
            </a:extLst>
          </p:cNvPr>
          <p:cNvSpPr txBox="1"/>
          <p:nvPr/>
        </p:nvSpPr>
        <p:spPr>
          <a:xfrm>
            <a:off x="651790" y="5317769"/>
            <a:ext cx="486030" cy="369332"/>
          </a:xfrm>
          <a:prstGeom prst="rect">
            <a:avLst/>
          </a:prstGeom>
          <a:noFill/>
        </p:spPr>
        <p:txBody>
          <a:bodyPr wrap="none" rtlCol="0">
            <a:spAutoFit/>
          </a:bodyPr>
          <a:lstStyle/>
          <a:p>
            <a:r>
              <a:rPr lang="en-US" altLang="zh-CN" dirty="0"/>
              <a:t>1 V</a:t>
            </a:r>
            <a:endParaRPr lang="zh-CN" altLang="en-US" dirty="0"/>
          </a:p>
        </p:txBody>
      </p:sp>
      <p:sp>
        <p:nvSpPr>
          <p:cNvPr id="25" name="TextBox 24">
            <a:extLst>
              <a:ext uri="{FF2B5EF4-FFF2-40B4-BE49-F238E27FC236}">
                <a16:creationId xmlns:a16="http://schemas.microsoft.com/office/drawing/2014/main" id="{6C184C2E-EC7C-4B52-ABCF-B7056E6E54FC}"/>
              </a:ext>
            </a:extLst>
          </p:cNvPr>
          <p:cNvSpPr txBox="1"/>
          <p:nvPr/>
        </p:nvSpPr>
        <p:spPr>
          <a:xfrm>
            <a:off x="2349960" y="5317769"/>
            <a:ext cx="486030" cy="369332"/>
          </a:xfrm>
          <a:prstGeom prst="rect">
            <a:avLst/>
          </a:prstGeom>
          <a:noFill/>
        </p:spPr>
        <p:txBody>
          <a:bodyPr wrap="none" rtlCol="0">
            <a:spAutoFit/>
          </a:bodyPr>
          <a:lstStyle/>
          <a:p>
            <a:r>
              <a:rPr lang="en-US" altLang="zh-CN" dirty="0"/>
              <a:t>1 V</a:t>
            </a:r>
            <a:endParaRPr lang="zh-CN" altLang="en-US" dirty="0"/>
          </a:p>
        </p:txBody>
      </p:sp>
      <p:sp>
        <p:nvSpPr>
          <p:cNvPr id="26" name="TextBox 25">
            <a:extLst>
              <a:ext uri="{FF2B5EF4-FFF2-40B4-BE49-F238E27FC236}">
                <a16:creationId xmlns:a16="http://schemas.microsoft.com/office/drawing/2014/main" id="{9EEB81D3-5FCA-4B86-B5B6-49C6B57F6AA1}"/>
              </a:ext>
            </a:extLst>
          </p:cNvPr>
          <p:cNvSpPr txBox="1"/>
          <p:nvPr/>
        </p:nvSpPr>
        <p:spPr>
          <a:xfrm>
            <a:off x="107570" y="2620276"/>
            <a:ext cx="1574470" cy="369332"/>
          </a:xfrm>
          <a:prstGeom prst="rect">
            <a:avLst/>
          </a:prstGeom>
          <a:noFill/>
        </p:spPr>
        <p:txBody>
          <a:bodyPr wrap="none" rtlCol="0">
            <a:spAutoFit/>
          </a:bodyPr>
          <a:lstStyle/>
          <a:p>
            <a:r>
              <a:rPr lang="en-US" altLang="zh-CN" dirty="0"/>
              <a:t>20 or 100 MeV</a:t>
            </a:r>
            <a:endParaRPr lang="zh-CN" altLang="en-US" dirty="0"/>
          </a:p>
        </p:txBody>
      </p:sp>
      <p:sp>
        <p:nvSpPr>
          <p:cNvPr id="27" name="TextBox 26">
            <a:extLst>
              <a:ext uri="{FF2B5EF4-FFF2-40B4-BE49-F238E27FC236}">
                <a16:creationId xmlns:a16="http://schemas.microsoft.com/office/drawing/2014/main" id="{4E50C287-E7F7-49AA-967C-E7810F27FB2A}"/>
              </a:ext>
            </a:extLst>
          </p:cNvPr>
          <p:cNvSpPr txBox="1"/>
          <p:nvPr/>
        </p:nvSpPr>
        <p:spPr>
          <a:xfrm>
            <a:off x="436988" y="1005812"/>
            <a:ext cx="915635" cy="369332"/>
          </a:xfrm>
          <a:prstGeom prst="rect">
            <a:avLst/>
          </a:prstGeom>
          <a:noFill/>
        </p:spPr>
        <p:txBody>
          <a:bodyPr wrap="none" rtlCol="0">
            <a:spAutoFit/>
          </a:bodyPr>
          <a:lstStyle/>
          <a:p>
            <a:r>
              <a:rPr lang="en-US" altLang="zh-CN" dirty="0"/>
              <a:t>15 MeV</a:t>
            </a:r>
            <a:endParaRPr lang="zh-CN" altLang="en-US" dirty="0"/>
          </a:p>
        </p:txBody>
      </p:sp>
      <p:sp>
        <p:nvSpPr>
          <p:cNvPr id="28" name="TextBox 27">
            <a:extLst>
              <a:ext uri="{FF2B5EF4-FFF2-40B4-BE49-F238E27FC236}">
                <a16:creationId xmlns:a16="http://schemas.microsoft.com/office/drawing/2014/main" id="{CC506778-270D-45AC-AE4F-7335561A5E6E}"/>
              </a:ext>
            </a:extLst>
          </p:cNvPr>
          <p:cNvSpPr txBox="1"/>
          <p:nvPr/>
        </p:nvSpPr>
        <p:spPr>
          <a:xfrm>
            <a:off x="2135158" y="1003446"/>
            <a:ext cx="915635" cy="369332"/>
          </a:xfrm>
          <a:prstGeom prst="rect">
            <a:avLst/>
          </a:prstGeom>
          <a:noFill/>
        </p:spPr>
        <p:txBody>
          <a:bodyPr wrap="none" rtlCol="0">
            <a:spAutoFit/>
          </a:bodyPr>
          <a:lstStyle/>
          <a:p>
            <a:r>
              <a:rPr lang="en-US" altLang="zh-CN" dirty="0"/>
              <a:t>48 MeV</a:t>
            </a:r>
            <a:endParaRPr lang="zh-CN" altLang="en-US" dirty="0"/>
          </a:p>
        </p:txBody>
      </p:sp>
      <p:sp>
        <p:nvSpPr>
          <p:cNvPr id="29" name="TextBox 28">
            <a:extLst>
              <a:ext uri="{FF2B5EF4-FFF2-40B4-BE49-F238E27FC236}">
                <a16:creationId xmlns:a16="http://schemas.microsoft.com/office/drawing/2014/main" id="{5E624B56-7EDF-4948-96B0-CF0A348D474D}"/>
              </a:ext>
            </a:extLst>
          </p:cNvPr>
          <p:cNvSpPr txBox="1"/>
          <p:nvPr/>
        </p:nvSpPr>
        <p:spPr>
          <a:xfrm>
            <a:off x="352028" y="3002643"/>
            <a:ext cx="1085554" cy="369332"/>
          </a:xfrm>
          <a:prstGeom prst="rect">
            <a:avLst/>
          </a:prstGeom>
          <a:noFill/>
        </p:spPr>
        <p:txBody>
          <a:bodyPr wrap="none" rtlCol="0">
            <a:spAutoFit/>
          </a:bodyPr>
          <a:lstStyle/>
          <a:p>
            <a:r>
              <a:rPr lang="en-US" altLang="zh-CN" dirty="0"/>
              <a:t>3 or 0.6 V</a:t>
            </a:r>
            <a:endParaRPr lang="zh-CN" altLang="en-US" dirty="0"/>
          </a:p>
        </p:txBody>
      </p:sp>
      <p:sp>
        <p:nvSpPr>
          <p:cNvPr id="30" name="TextBox 29">
            <a:extLst>
              <a:ext uri="{FF2B5EF4-FFF2-40B4-BE49-F238E27FC236}">
                <a16:creationId xmlns:a16="http://schemas.microsoft.com/office/drawing/2014/main" id="{A4159808-D2BC-4251-8A06-94F1AA4D4DAA}"/>
              </a:ext>
            </a:extLst>
          </p:cNvPr>
          <p:cNvSpPr txBox="1"/>
          <p:nvPr/>
        </p:nvSpPr>
        <p:spPr>
          <a:xfrm>
            <a:off x="1904325" y="3002643"/>
            <a:ext cx="1377300" cy="369332"/>
          </a:xfrm>
          <a:prstGeom prst="rect">
            <a:avLst/>
          </a:prstGeom>
          <a:noFill/>
        </p:spPr>
        <p:txBody>
          <a:bodyPr wrap="none" rtlCol="0">
            <a:spAutoFit/>
          </a:bodyPr>
          <a:lstStyle/>
          <a:p>
            <a:r>
              <a:rPr lang="en-US" altLang="zh-CN" dirty="0"/>
              <a:t>1.9 or 0.38 V</a:t>
            </a:r>
            <a:endParaRPr lang="zh-CN" altLang="en-US" dirty="0"/>
          </a:p>
        </p:txBody>
      </p:sp>
      <p:sp>
        <p:nvSpPr>
          <p:cNvPr id="31" name="TextBox 30">
            <a:extLst>
              <a:ext uri="{FF2B5EF4-FFF2-40B4-BE49-F238E27FC236}">
                <a16:creationId xmlns:a16="http://schemas.microsoft.com/office/drawing/2014/main" id="{2D71EDC9-6DC1-42E2-AFF0-FC5D1747A3DD}"/>
              </a:ext>
            </a:extLst>
          </p:cNvPr>
          <p:cNvSpPr txBox="1"/>
          <p:nvPr/>
        </p:nvSpPr>
        <p:spPr>
          <a:xfrm>
            <a:off x="2000216" y="6416245"/>
            <a:ext cx="1185517" cy="369332"/>
          </a:xfrm>
          <a:prstGeom prst="rect">
            <a:avLst/>
          </a:prstGeom>
          <a:noFill/>
        </p:spPr>
        <p:txBody>
          <a:bodyPr wrap="none" rtlCol="0">
            <a:spAutoFit/>
          </a:bodyPr>
          <a:lstStyle/>
          <a:p>
            <a:r>
              <a:rPr lang="en-US" altLang="zh-CN" dirty="0"/>
              <a:t>attenuator</a:t>
            </a:r>
            <a:endParaRPr lang="zh-CN" altLang="en-US" dirty="0"/>
          </a:p>
        </p:txBody>
      </p:sp>
      <p:sp>
        <p:nvSpPr>
          <p:cNvPr id="32" name="TextBox 31">
            <a:extLst>
              <a:ext uri="{FF2B5EF4-FFF2-40B4-BE49-F238E27FC236}">
                <a16:creationId xmlns:a16="http://schemas.microsoft.com/office/drawing/2014/main" id="{B66D11D4-560C-4AA4-82D7-5F8F36C5BD4B}"/>
              </a:ext>
            </a:extLst>
          </p:cNvPr>
          <p:cNvSpPr txBox="1"/>
          <p:nvPr/>
        </p:nvSpPr>
        <p:spPr>
          <a:xfrm>
            <a:off x="6068460" y="5317769"/>
            <a:ext cx="486030" cy="369332"/>
          </a:xfrm>
          <a:prstGeom prst="rect">
            <a:avLst/>
          </a:prstGeom>
          <a:noFill/>
        </p:spPr>
        <p:txBody>
          <a:bodyPr wrap="none" rtlCol="0">
            <a:spAutoFit/>
          </a:bodyPr>
          <a:lstStyle/>
          <a:p>
            <a:r>
              <a:rPr lang="en-US" altLang="zh-CN" dirty="0"/>
              <a:t>5 V</a:t>
            </a:r>
            <a:endParaRPr lang="zh-CN" altLang="en-US" dirty="0"/>
          </a:p>
        </p:txBody>
      </p:sp>
      <p:sp>
        <p:nvSpPr>
          <p:cNvPr id="33" name="TextBox 32">
            <a:extLst>
              <a:ext uri="{FF2B5EF4-FFF2-40B4-BE49-F238E27FC236}">
                <a16:creationId xmlns:a16="http://schemas.microsoft.com/office/drawing/2014/main" id="{9D258D00-1148-4092-A6EA-3571E0DB71D6}"/>
              </a:ext>
            </a:extLst>
          </p:cNvPr>
          <p:cNvSpPr txBox="1"/>
          <p:nvPr/>
        </p:nvSpPr>
        <p:spPr>
          <a:xfrm>
            <a:off x="7749714" y="5317769"/>
            <a:ext cx="603050" cy="369332"/>
          </a:xfrm>
          <a:prstGeom prst="rect">
            <a:avLst/>
          </a:prstGeom>
          <a:noFill/>
        </p:spPr>
        <p:txBody>
          <a:bodyPr wrap="none" rtlCol="0">
            <a:spAutoFit/>
          </a:bodyPr>
          <a:lstStyle/>
          <a:p>
            <a:r>
              <a:rPr lang="en-US" altLang="zh-CN" dirty="0"/>
              <a:t>10 V</a:t>
            </a:r>
            <a:endParaRPr lang="zh-CN" altLang="en-US" dirty="0"/>
          </a:p>
        </p:txBody>
      </p:sp>
      <p:sp>
        <p:nvSpPr>
          <p:cNvPr id="35" name="TextBox 34">
            <a:extLst>
              <a:ext uri="{FF2B5EF4-FFF2-40B4-BE49-F238E27FC236}">
                <a16:creationId xmlns:a16="http://schemas.microsoft.com/office/drawing/2014/main" id="{D813B11C-79C2-43BB-8F42-37A2B1361C32}"/>
              </a:ext>
            </a:extLst>
          </p:cNvPr>
          <p:cNvSpPr txBox="1"/>
          <p:nvPr/>
        </p:nvSpPr>
        <p:spPr>
          <a:xfrm>
            <a:off x="6088140" y="2610785"/>
            <a:ext cx="486030" cy="369332"/>
          </a:xfrm>
          <a:prstGeom prst="rect">
            <a:avLst/>
          </a:prstGeom>
          <a:noFill/>
        </p:spPr>
        <p:txBody>
          <a:bodyPr wrap="none" rtlCol="0">
            <a:spAutoFit/>
          </a:bodyPr>
          <a:lstStyle/>
          <a:p>
            <a:r>
              <a:rPr lang="en-US" altLang="zh-CN" dirty="0"/>
              <a:t>4 V</a:t>
            </a:r>
            <a:endParaRPr lang="zh-CN" altLang="en-US" dirty="0"/>
          </a:p>
        </p:txBody>
      </p:sp>
      <p:sp>
        <p:nvSpPr>
          <p:cNvPr id="37" name="TextBox 36">
            <a:extLst>
              <a:ext uri="{FF2B5EF4-FFF2-40B4-BE49-F238E27FC236}">
                <a16:creationId xmlns:a16="http://schemas.microsoft.com/office/drawing/2014/main" id="{7EFEBB33-BFDF-4EB5-BC44-6CD9E349C343}"/>
              </a:ext>
            </a:extLst>
          </p:cNvPr>
          <p:cNvSpPr txBox="1"/>
          <p:nvPr/>
        </p:nvSpPr>
        <p:spPr>
          <a:xfrm>
            <a:off x="7849605" y="2610785"/>
            <a:ext cx="486030" cy="369332"/>
          </a:xfrm>
          <a:prstGeom prst="rect">
            <a:avLst/>
          </a:prstGeom>
          <a:noFill/>
        </p:spPr>
        <p:txBody>
          <a:bodyPr wrap="none" rtlCol="0">
            <a:spAutoFit/>
          </a:bodyPr>
          <a:lstStyle/>
          <a:p>
            <a:r>
              <a:rPr lang="en-US" altLang="zh-CN" dirty="0"/>
              <a:t>8 V</a:t>
            </a:r>
            <a:endParaRPr lang="zh-CN" altLang="en-US" dirty="0"/>
          </a:p>
        </p:txBody>
      </p:sp>
    </p:spTree>
    <p:extLst>
      <p:ext uri="{BB962C8B-B14F-4D97-AF65-F5344CB8AC3E}">
        <p14:creationId xmlns:p14="http://schemas.microsoft.com/office/powerpoint/2010/main" val="3457007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79B673-627E-4294-B9D3-9050065E4223}"/>
              </a:ext>
            </a:extLst>
          </p:cNvPr>
          <p:cNvSpPr/>
          <p:nvPr/>
        </p:nvSpPr>
        <p:spPr>
          <a:xfrm>
            <a:off x="209005"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DSSD</a:t>
            </a:r>
            <a:endParaRPr lang="zh-CN" altLang="en-US" sz="2400" dirty="0"/>
          </a:p>
        </p:txBody>
      </p:sp>
      <p:sp>
        <p:nvSpPr>
          <p:cNvPr id="3" name="Rectangle 2">
            <a:extLst>
              <a:ext uri="{FF2B5EF4-FFF2-40B4-BE49-F238E27FC236}">
                <a16:creationId xmlns:a16="http://schemas.microsoft.com/office/drawing/2014/main" id="{6DC802B4-F1C5-4CBF-9290-45350BC13F2B}"/>
              </a:ext>
            </a:extLst>
          </p:cNvPr>
          <p:cNvSpPr/>
          <p:nvPr/>
        </p:nvSpPr>
        <p:spPr>
          <a:xfrm>
            <a:off x="1907175"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SD</a:t>
            </a:r>
            <a:endParaRPr lang="zh-CN" altLang="en-US" sz="2400" dirty="0"/>
          </a:p>
        </p:txBody>
      </p:sp>
      <p:sp>
        <p:nvSpPr>
          <p:cNvPr id="4" name="TextBox 3">
            <a:extLst>
              <a:ext uri="{FF2B5EF4-FFF2-40B4-BE49-F238E27FC236}">
                <a16:creationId xmlns:a16="http://schemas.microsoft.com/office/drawing/2014/main" id="{EEC4555A-CBB6-4676-8560-B60AFB5C8347}"/>
              </a:ext>
            </a:extLst>
          </p:cNvPr>
          <p:cNvSpPr txBox="1"/>
          <p:nvPr/>
        </p:nvSpPr>
        <p:spPr>
          <a:xfrm>
            <a:off x="3942262" y="409247"/>
            <a:ext cx="1059906" cy="461665"/>
          </a:xfrm>
          <a:prstGeom prst="rect">
            <a:avLst/>
          </a:prstGeom>
          <a:noFill/>
        </p:spPr>
        <p:txBody>
          <a:bodyPr wrap="none" rtlCol="0">
            <a:spAutoFit/>
          </a:bodyPr>
          <a:lstStyle/>
          <a:p>
            <a:r>
              <a:rPr lang="en-US" altLang="zh-CN" sz="2400" dirty="0">
                <a:latin typeface="+mj-lt"/>
                <a:cs typeface="Times New Roman" panose="02020603050405020304" pitchFamily="18" charset="0"/>
              </a:rPr>
              <a:t>(</a:t>
            </a:r>
            <a:r>
              <a:rPr lang="en-US" altLang="zh-CN" sz="2400" baseline="30000" dirty="0">
                <a:latin typeface="+mj-lt"/>
                <a:cs typeface="Times New Roman" panose="02020603050405020304" pitchFamily="18" charset="0"/>
              </a:rPr>
              <a:t>3</a:t>
            </a:r>
            <a:r>
              <a:rPr lang="en-US" altLang="zh-CN" sz="2400" dirty="0">
                <a:latin typeface="+mj-lt"/>
                <a:cs typeface="Times New Roman" panose="02020603050405020304" pitchFamily="18" charset="0"/>
              </a:rPr>
              <a:t>He,</a:t>
            </a:r>
            <a:r>
              <a:rPr lang="en-US" altLang="zh-CN" sz="2400" i="1" dirty="0">
                <a:latin typeface="+mj-lt"/>
                <a:cs typeface="Times New Roman" panose="02020603050405020304" pitchFamily="18" charset="0"/>
              </a:rPr>
              <a:t>α</a:t>
            </a:r>
            <a:r>
              <a:rPr lang="en-US" altLang="zh-CN" sz="2400" dirty="0">
                <a:latin typeface="+mj-lt"/>
                <a:cs typeface="Times New Roman" panose="02020603050405020304" pitchFamily="18" charset="0"/>
              </a:rPr>
              <a:t>)</a:t>
            </a:r>
            <a:endParaRPr lang="zh-CN" altLang="en-US" sz="2400" dirty="0">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54ABDCA9-7A3A-4F3C-9774-392D80778C41}"/>
              </a:ext>
            </a:extLst>
          </p:cNvPr>
          <p:cNvSpPr/>
          <p:nvPr/>
        </p:nvSpPr>
        <p:spPr>
          <a:xfrm>
            <a:off x="209005"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MPR-16</a:t>
            </a:r>
            <a:endParaRPr lang="zh-CN" altLang="en-US" sz="2400" dirty="0"/>
          </a:p>
        </p:txBody>
      </p:sp>
      <p:sp>
        <p:nvSpPr>
          <p:cNvPr id="6" name="Rectangle 5">
            <a:extLst>
              <a:ext uri="{FF2B5EF4-FFF2-40B4-BE49-F238E27FC236}">
                <a16:creationId xmlns:a16="http://schemas.microsoft.com/office/drawing/2014/main" id="{21C790DB-77C3-4050-A36C-B68DCA5ED5D2}"/>
              </a:ext>
            </a:extLst>
          </p:cNvPr>
          <p:cNvSpPr/>
          <p:nvPr/>
        </p:nvSpPr>
        <p:spPr>
          <a:xfrm>
            <a:off x="1907175"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a:t>
            </a:r>
            <a:endParaRPr lang="zh-CN" altLang="en-US" sz="2400" dirty="0"/>
          </a:p>
        </p:txBody>
      </p:sp>
      <p:sp>
        <p:nvSpPr>
          <p:cNvPr id="7" name="Rectangle 6">
            <a:extLst>
              <a:ext uri="{FF2B5EF4-FFF2-40B4-BE49-F238E27FC236}">
                <a16:creationId xmlns:a16="http://schemas.microsoft.com/office/drawing/2014/main" id="{1A236CDF-0AF9-4FE2-A44C-A798E121C5AC}"/>
              </a:ext>
            </a:extLst>
          </p:cNvPr>
          <p:cNvSpPr/>
          <p:nvPr/>
        </p:nvSpPr>
        <p:spPr>
          <a:xfrm>
            <a:off x="209005"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GRIF-16</a:t>
            </a:r>
            <a:endParaRPr lang="zh-CN" altLang="en-US" sz="2400" dirty="0"/>
          </a:p>
        </p:txBody>
      </p:sp>
      <p:sp>
        <p:nvSpPr>
          <p:cNvPr id="8" name="Rectangle 7">
            <a:extLst>
              <a:ext uri="{FF2B5EF4-FFF2-40B4-BE49-F238E27FC236}">
                <a16:creationId xmlns:a16="http://schemas.microsoft.com/office/drawing/2014/main" id="{F79892FB-923B-4253-810D-8480A48B7711}"/>
              </a:ext>
            </a:extLst>
          </p:cNvPr>
          <p:cNvSpPr/>
          <p:nvPr/>
        </p:nvSpPr>
        <p:spPr>
          <a:xfrm>
            <a:off x="1907175"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GRIF-16</a:t>
            </a:r>
            <a:endParaRPr lang="zh-CN" altLang="en-US" sz="2400" dirty="0"/>
          </a:p>
        </p:txBody>
      </p:sp>
      <p:sp>
        <p:nvSpPr>
          <p:cNvPr id="9" name="Rectangle 8">
            <a:extLst>
              <a:ext uri="{FF2B5EF4-FFF2-40B4-BE49-F238E27FC236}">
                <a16:creationId xmlns:a16="http://schemas.microsoft.com/office/drawing/2014/main" id="{507FF591-A4D0-437C-A3A9-0E71F37E3E7E}"/>
              </a:ext>
            </a:extLst>
          </p:cNvPr>
          <p:cNvSpPr/>
          <p:nvPr/>
        </p:nvSpPr>
        <p:spPr>
          <a:xfrm>
            <a:off x="5695406"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Oscilloscope</a:t>
            </a:r>
            <a:endParaRPr lang="zh-CN" altLang="en-US" dirty="0"/>
          </a:p>
        </p:txBody>
      </p:sp>
      <p:sp>
        <p:nvSpPr>
          <p:cNvPr id="10" name="Rectangle 9">
            <a:extLst>
              <a:ext uri="{FF2B5EF4-FFF2-40B4-BE49-F238E27FC236}">
                <a16:creationId xmlns:a16="http://schemas.microsoft.com/office/drawing/2014/main" id="{C15F3225-1BF3-4508-A13A-D4F48AF9EA84}"/>
              </a:ext>
            </a:extLst>
          </p:cNvPr>
          <p:cNvSpPr/>
          <p:nvPr/>
        </p:nvSpPr>
        <p:spPr>
          <a:xfrm>
            <a:off x="7393577" y="4612375"/>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Oscilloscope</a:t>
            </a:r>
            <a:endParaRPr lang="zh-CN" altLang="en-US" dirty="0"/>
          </a:p>
        </p:txBody>
      </p:sp>
      <p:sp>
        <p:nvSpPr>
          <p:cNvPr id="11" name="Rectangle 10">
            <a:extLst>
              <a:ext uri="{FF2B5EF4-FFF2-40B4-BE49-F238E27FC236}">
                <a16:creationId xmlns:a16="http://schemas.microsoft.com/office/drawing/2014/main" id="{F5F86DDD-CFA5-4B99-8942-988A81742AC8}"/>
              </a:ext>
            </a:extLst>
          </p:cNvPr>
          <p:cNvSpPr/>
          <p:nvPr/>
        </p:nvSpPr>
        <p:spPr>
          <a:xfrm>
            <a:off x="5695406"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DSSD</a:t>
            </a:r>
            <a:endParaRPr lang="zh-CN" altLang="en-US" sz="2400" dirty="0"/>
          </a:p>
        </p:txBody>
      </p:sp>
      <p:sp>
        <p:nvSpPr>
          <p:cNvPr id="12" name="Rectangle 11">
            <a:extLst>
              <a:ext uri="{FF2B5EF4-FFF2-40B4-BE49-F238E27FC236}">
                <a16:creationId xmlns:a16="http://schemas.microsoft.com/office/drawing/2014/main" id="{728EC56F-2681-4796-9B34-84357586B4C2}"/>
              </a:ext>
            </a:extLst>
          </p:cNvPr>
          <p:cNvSpPr/>
          <p:nvPr/>
        </p:nvSpPr>
        <p:spPr>
          <a:xfrm>
            <a:off x="7393577" y="287383"/>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SD</a:t>
            </a:r>
            <a:endParaRPr lang="zh-CN" altLang="en-US" sz="2400" dirty="0"/>
          </a:p>
        </p:txBody>
      </p:sp>
      <p:sp>
        <p:nvSpPr>
          <p:cNvPr id="13" name="Rectangle 12">
            <a:extLst>
              <a:ext uri="{FF2B5EF4-FFF2-40B4-BE49-F238E27FC236}">
                <a16:creationId xmlns:a16="http://schemas.microsoft.com/office/drawing/2014/main" id="{B83776DA-E720-4E6B-A964-7ED775E943AB}"/>
              </a:ext>
            </a:extLst>
          </p:cNvPr>
          <p:cNvSpPr/>
          <p:nvPr/>
        </p:nvSpPr>
        <p:spPr>
          <a:xfrm>
            <a:off x="5695406"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MPR-16</a:t>
            </a:r>
            <a:endParaRPr lang="zh-CN" altLang="en-US" sz="2400" dirty="0"/>
          </a:p>
        </p:txBody>
      </p:sp>
      <p:sp>
        <p:nvSpPr>
          <p:cNvPr id="14" name="Rectangle 13">
            <a:extLst>
              <a:ext uri="{FF2B5EF4-FFF2-40B4-BE49-F238E27FC236}">
                <a16:creationId xmlns:a16="http://schemas.microsoft.com/office/drawing/2014/main" id="{FA15B54D-B91A-40F5-852C-6507A5CBA7EB}"/>
              </a:ext>
            </a:extLst>
          </p:cNvPr>
          <p:cNvSpPr/>
          <p:nvPr/>
        </p:nvSpPr>
        <p:spPr>
          <a:xfrm>
            <a:off x="7393577" y="1541417"/>
            <a:ext cx="1371600" cy="705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MPR-1</a:t>
            </a:r>
            <a:endParaRPr lang="zh-CN" altLang="en-US" sz="2400" dirty="0"/>
          </a:p>
        </p:txBody>
      </p:sp>
      <p:sp>
        <p:nvSpPr>
          <p:cNvPr id="15" name="TextBox 14">
            <a:extLst>
              <a:ext uri="{FF2B5EF4-FFF2-40B4-BE49-F238E27FC236}">
                <a16:creationId xmlns:a16="http://schemas.microsoft.com/office/drawing/2014/main" id="{0039516E-6513-4726-92BB-5BC0CF7B03C3}"/>
              </a:ext>
            </a:extLst>
          </p:cNvPr>
          <p:cNvSpPr txBox="1"/>
          <p:nvPr/>
        </p:nvSpPr>
        <p:spPr>
          <a:xfrm>
            <a:off x="582059" y="2246811"/>
            <a:ext cx="625492" cy="369332"/>
          </a:xfrm>
          <a:prstGeom prst="rect">
            <a:avLst/>
          </a:prstGeom>
          <a:noFill/>
        </p:spPr>
        <p:txBody>
          <a:bodyPr wrap="none" rtlCol="0">
            <a:spAutoFit/>
          </a:bodyPr>
          <a:lstStyle/>
          <a:p>
            <a:r>
              <a:rPr lang="en-US" altLang="zh-CN" dirty="0"/>
              <a:t>50 Ω</a:t>
            </a:r>
            <a:endParaRPr lang="zh-CN" altLang="en-US" dirty="0"/>
          </a:p>
        </p:txBody>
      </p:sp>
      <p:sp>
        <p:nvSpPr>
          <p:cNvPr id="16" name="TextBox 15">
            <a:extLst>
              <a:ext uri="{FF2B5EF4-FFF2-40B4-BE49-F238E27FC236}">
                <a16:creationId xmlns:a16="http://schemas.microsoft.com/office/drawing/2014/main" id="{6A628076-502E-4023-9283-C874FFDBACF4}"/>
              </a:ext>
            </a:extLst>
          </p:cNvPr>
          <p:cNvSpPr txBox="1"/>
          <p:nvPr/>
        </p:nvSpPr>
        <p:spPr>
          <a:xfrm>
            <a:off x="582059" y="4243043"/>
            <a:ext cx="625492" cy="369332"/>
          </a:xfrm>
          <a:prstGeom prst="rect">
            <a:avLst/>
          </a:prstGeom>
          <a:noFill/>
        </p:spPr>
        <p:txBody>
          <a:bodyPr wrap="none" rtlCol="0">
            <a:spAutoFit/>
          </a:bodyPr>
          <a:lstStyle/>
          <a:p>
            <a:r>
              <a:rPr lang="en-US" altLang="zh-CN" dirty="0"/>
              <a:t>50 Ω</a:t>
            </a:r>
            <a:endParaRPr lang="zh-CN" altLang="en-US" dirty="0"/>
          </a:p>
        </p:txBody>
      </p:sp>
      <p:sp>
        <p:nvSpPr>
          <p:cNvPr id="17" name="TextBox 16">
            <a:extLst>
              <a:ext uri="{FF2B5EF4-FFF2-40B4-BE49-F238E27FC236}">
                <a16:creationId xmlns:a16="http://schemas.microsoft.com/office/drawing/2014/main" id="{B37764DE-819B-4875-9FDC-8399BE0B1E62}"/>
              </a:ext>
            </a:extLst>
          </p:cNvPr>
          <p:cNvSpPr txBox="1"/>
          <p:nvPr/>
        </p:nvSpPr>
        <p:spPr>
          <a:xfrm>
            <a:off x="2280229" y="2246811"/>
            <a:ext cx="625492" cy="369332"/>
          </a:xfrm>
          <a:prstGeom prst="rect">
            <a:avLst/>
          </a:prstGeom>
          <a:noFill/>
        </p:spPr>
        <p:txBody>
          <a:bodyPr wrap="none" rtlCol="0">
            <a:spAutoFit/>
          </a:bodyPr>
          <a:lstStyle/>
          <a:p>
            <a:r>
              <a:rPr lang="en-US" altLang="zh-CN" dirty="0"/>
              <a:t>50 Ω</a:t>
            </a:r>
            <a:endParaRPr lang="zh-CN" altLang="en-US" dirty="0"/>
          </a:p>
        </p:txBody>
      </p:sp>
      <p:sp>
        <p:nvSpPr>
          <p:cNvPr id="18" name="TextBox 17">
            <a:extLst>
              <a:ext uri="{FF2B5EF4-FFF2-40B4-BE49-F238E27FC236}">
                <a16:creationId xmlns:a16="http://schemas.microsoft.com/office/drawing/2014/main" id="{6C16CB39-FF14-428F-A69B-61B7A9490A1E}"/>
              </a:ext>
            </a:extLst>
          </p:cNvPr>
          <p:cNvSpPr txBox="1"/>
          <p:nvPr/>
        </p:nvSpPr>
        <p:spPr>
          <a:xfrm>
            <a:off x="2280229" y="4243043"/>
            <a:ext cx="625492" cy="369332"/>
          </a:xfrm>
          <a:prstGeom prst="rect">
            <a:avLst/>
          </a:prstGeom>
          <a:noFill/>
        </p:spPr>
        <p:txBody>
          <a:bodyPr wrap="none" rtlCol="0">
            <a:spAutoFit/>
          </a:bodyPr>
          <a:lstStyle/>
          <a:p>
            <a:r>
              <a:rPr lang="en-US" altLang="zh-CN" dirty="0"/>
              <a:t>50 Ω</a:t>
            </a:r>
            <a:endParaRPr lang="zh-CN" altLang="en-US" dirty="0"/>
          </a:p>
        </p:txBody>
      </p:sp>
      <p:sp>
        <p:nvSpPr>
          <p:cNvPr id="19" name="TextBox 18">
            <a:extLst>
              <a:ext uri="{FF2B5EF4-FFF2-40B4-BE49-F238E27FC236}">
                <a16:creationId xmlns:a16="http://schemas.microsoft.com/office/drawing/2014/main" id="{16E26C09-CDA4-403C-A5E5-CFDFB3365BF5}"/>
              </a:ext>
            </a:extLst>
          </p:cNvPr>
          <p:cNvSpPr txBox="1"/>
          <p:nvPr/>
        </p:nvSpPr>
        <p:spPr>
          <a:xfrm>
            <a:off x="6068460" y="2246811"/>
            <a:ext cx="625492" cy="369332"/>
          </a:xfrm>
          <a:prstGeom prst="rect">
            <a:avLst/>
          </a:prstGeom>
          <a:noFill/>
        </p:spPr>
        <p:txBody>
          <a:bodyPr wrap="none" rtlCol="0">
            <a:spAutoFit/>
          </a:bodyPr>
          <a:lstStyle/>
          <a:p>
            <a:r>
              <a:rPr lang="en-US" altLang="zh-CN" dirty="0"/>
              <a:t>50 Ω</a:t>
            </a:r>
            <a:endParaRPr lang="zh-CN" altLang="en-US" dirty="0"/>
          </a:p>
        </p:txBody>
      </p:sp>
      <p:sp>
        <p:nvSpPr>
          <p:cNvPr id="20" name="TextBox 19">
            <a:extLst>
              <a:ext uri="{FF2B5EF4-FFF2-40B4-BE49-F238E27FC236}">
                <a16:creationId xmlns:a16="http://schemas.microsoft.com/office/drawing/2014/main" id="{47C27D7A-FF44-4616-8DAD-AEBCAB75CDFF}"/>
              </a:ext>
            </a:extLst>
          </p:cNvPr>
          <p:cNvSpPr txBox="1"/>
          <p:nvPr/>
        </p:nvSpPr>
        <p:spPr>
          <a:xfrm>
            <a:off x="6068460" y="4243043"/>
            <a:ext cx="705642" cy="369332"/>
          </a:xfrm>
          <a:prstGeom prst="rect">
            <a:avLst/>
          </a:prstGeom>
          <a:noFill/>
        </p:spPr>
        <p:txBody>
          <a:bodyPr wrap="none" rtlCol="0">
            <a:spAutoFit/>
          </a:bodyPr>
          <a:lstStyle/>
          <a:p>
            <a:r>
              <a:rPr lang="en-US" altLang="zh-CN" dirty="0"/>
              <a:t>1 MΩ</a:t>
            </a:r>
            <a:endParaRPr lang="zh-CN" altLang="en-US" dirty="0"/>
          </a:p>
        </p:txBody>
      </p:sp>
      <p:sp>
        <p:nvSpPr>
          <p:cNvPr id="21" name="TextBox 20">
            <a:extLst>
              <a:ext uri="{FF2B5EF4-FFF2-40B4-BE49-F238E27FC236}">
                <a16:creationId xmlns:a16="http://schemas.microsoft.com/office/drawing/2014/main" id="{05541F39-1D84-4FC4-AEBC-579A878C8387}"/>
              </a:ext>
            </a:extLst>
          </p:cNvPr>
          <p:cNvSpPr txBox="1"/>
          <p:nvPr/>
        </p:nvSpPr>
        <p:spPr>
          <a:xfrm>
            <a:off x="7766631" y="2246811"/>
            <a:ext cx="625492" cy="369332"/>
          </a:xfrm>
          <a:prstGeom prst="rect">
            <a:avLst/>
          </a:prstGeom>
          <a:noFill/>
        </p:spPr>
        <p:txBody>
          <a:bodyPr wrap="none" rtlCol="0">
            <a:spAutoFit/>
          </a:bodyPr>
          <a:lstStyle/>
          <a:p>
            <a:r>
              <a:rPr lang="en-US" altLang="zh-CN" dirty="0"/>
              <a:t>50 Ω</a:t>
            </a:r>
            <a:endParaRPr lang="zh-CN" altLang="en-US" dirty="0"/>
          </a:p>
        </p:txBody>
      </p:sp>
      <p:sp>
        <p:nvSpPr>
          <p:cNvPr id="22" name="TextBox 21">
            <a:extLst>
              <a:ext uri="{FF2B5EF4-FFF2-40B4-BE49-F238E27FC236}">
                <a16:creationId xmlns:a16="http://schemas.microsoft.com/office/drawing/2014/main" id="{FC8801AA-B7DE-4A4B-A99D-ED3CA1003B49}"/>
              </a:ext>
            </a:extLst>
          </p:cNvPr>
          <p:cNvSpPr txBox="1"/>
          <p:nvPr/>
        </p:nvSpPr>
        <p:spPr>
          <a:xfrm>
            <a:off x="7766631" y="4243043"/>
            <a:ext cx="705642" cy="369332"/>
          </a:xfrm>
          <a:prstGeom prst="rect">
            <a:avLst/>
          </a:prstGeom>
          <a:noFill/>
        </p:spPr>
        <p:txBody>
          <a:bodyPr wrap="none" rtlCol="0">
            <a:spAutoFit/>
          </a:bodyPr>
          <a:lstStyle/>
          <a:p>
            <a:r>
              <a:rPr lang="en-US" altLang="zh-CN" dirty="0"/>
              <a:t>1 MΩ</a:t>
            </a:r>
            <a:endParaRPr lang="zh-CN" altLang="en-US" dirty="0"/>
          </a:p>
        </p:txBody>
      </p:sp>
      <p:sp>
        <p:nvSpPr>
          <p:cNvPr id="23" name="TextBox 22">
            <a:extLst>
              <a:ext uri="{FF2B5EF4-FFF2-40B4-BE49-F238E27FC236}">
                <a16:creationId xmlns:a16="http://schemas.microsoft.com/office/drawing/2014/main" id="{8BB2B931-F675-4DFD-9FB2-69425DEFBB5C}"/>
              </a:ext>
            </a:extLst>
          </p:cNvPr>
          <p:cNvSpPr txBox="1"/>
          <p:nvPr/>
        </p:nvSpPr>
        <p:spPr>
          <a:xfrm>
            <a:off x="1688721" y="2620912"/>
            <a:ext cx="1808508" cy="369332"/>
          </a:xfrm>
          <a:prstGeom prst="rect">
            <a:avLst/>
          </a:prstGeom>
          <a:noFill/>
        </p:spPr>
        <p:txBody>
          <a:bodyPr wrap="none" rtlCol="0">
            <a:spAutoFit/>
          </a:bodyPr>
          <a:lstStyle/>
          <a:p>
            <a:r>
              <a:rPr lang="en-US" altLang="zh-CN" dirty="0"/>
              <a:t>200 or 1000 MeV</a:t>
            </a:r>
            <a:endParaRPr lang="zh-CN" altLang="en-US" dirty="0"/>
          </a:p>
        </p:txBody>
      </p:sp>
      <p:sp>
        <p:nvSpPr>
          <p:cNvPr id="24" name="TextBox 23">
            <a:extLst>
              <a:ext uri="{FF2B5EF4-FFF2-40B4-BE49-F238E27FC236}">
                <a16:creationId xmlns:a16="http://schemas.microsoft.com/office/drawing/2014/main" id="{AE964AA3-F4B0-494D-B6E8-12C1C965AE8C}"/>
              </a:ext>
            </a:extLst>
          </p:cNvPr>
          <p:cNvSpPr txBox="1"/>
          <p:nvPr/>
        </p:nvSpPr>
        <p:spPr>
          <a:xfrm>
            <a:off x="651790" y="5317769"/>
            <a:ext cx="486030" cy="369332"/>
          </a:xfrm>
          <a:prstGeom prst="rect">
            <a:avLst/>
          </a:prstGeom>
          <a:noFill/>
        </p:spPr>
        <p:txBody>
          <a:bodyPr wrap="none" rtlCol="0">
            <a:spAutoFit/>
          </a:bodyPr>
          <a:lstStyle/>
          <a:p>
            <a:r>
              <a:rPr lang="en-US" altLang="zh-CN" dirty="0"/>
              <a:t>1 V</a:t>
            </a:r>
            <a:endParaRPr lang="zh-CN" altLang="en-US" dirty="0"/>
          </a:p>
        </p:txBody>
      </p:sp>
      <p:sp>
        <p:nvSpPr>
          <p:cNvPr id="25" name="TextBox 24">
            <a:extLst>
              <a:ext uri="{FF2B5EF4-FFF2-40B4-BE49-F238E27FC236}">
                <a16:creationId xmlns:a16="http://schemas.microsoft.com/office/drawing/2014/main" id="{6C184C2E-EC7C-4B52-ABCF-B7056E6E54FC}"/>
              </a:ext>
            </a:extLst>
          </p:cNvPr>
          <p:cNvSpPr txBox="1"/>
          <p:nvPr/>
        </p:nvSpPr>
        <p:spPr>
          <a:xfrm>
            <a:off x="2349960" y="5317769"/>
            <a:ext cx="486030" cy="369332"/>
          </a:xfrm>
          <a:prstGeom prst="rect">
            <a:avLst/>
          </a:prstGeom>
          <a:noFill/>
        </p:spPr>
        <p:txBody>
          <a:bodyPr wrap="none" rtlCol="0">
            <a:spAutoFit/>
          </a:bodyPr>
          <a:lstStyle/>
          <a:p>
            <a:r>
              <a:rPr lang="en-US" altLang="zh-CN" dirty="0"/>
              <a:t>1 V</a:t>
            </a:r>
            <a:endParaRPr lang="zh-CN" altLang="en-US" dirty="0"/>
          </a:p>
        </p:txBody>
      </p:sp>
      <p:sp>
        <p:nvSpPr>
          <p:cNvPr id="26" name="TextBox 25">
            <a:extLst>
              <a:ext uri="{FF2B5EF4-FFF2-40B4-BE49-F238E27FC236}">
                <a16:creationId xmlns:a16="http://schemas.microsoft.com/office/drawing/2014/main" id="{9EEB81D3-5FCA-4B86-B5B6-49C6B57F6AA1}"/>
              </a:ext>
            </a:extLst>
          </p:cNvPr>
          <p:cNvSpPr txBox="1"/>
          <p:nvPr/>
        </p:nvSpPr>
        <p:spPr>
          <a:xfrm>
            <a:off x="107570" y="2620276"/>
            <a:ext cx="1691489" cy="369332"/>
          </a:xfrm>
          <a:prstGeom prst="rect">
            <a:avLst/>
          </a:prstGeom>
          <a:noFill/>
        </p:spPr>
        <p:txBody>
          <a:bodyPr wrap="none" rtlCol="0">
            <a:spAutoFit/>
          </a:bodyPr>
          <a:lstStyle/>
          <a:p>
            <a:r>
              <a:rPr lang="en-US" altLang="zh-CN" dirty="0"/>
              <a:t>100 or 500 MeV</a:t>
            </a:r>
            <a:endParaRPr lang="zh-CN" altLang="en-US" dirty="0"/>
          </a:p>
        </p:txBody>
      </p:sp>
      <p:sp>
        <p:nvSpPr>
          <p:cNvPr id="27" name="TextBox 26">
            <a:extLst>
              <a:ext uri="{FF2B5EF4-FFF2-40B4-BE49-F238E27FC236}">
                <a16:creationId xmlns:a16="http://schemas.microsoft.com/office/drawing/2014/main" id="{4E50C287-E7F7-49AA-967C-E7810F27FB2A}"/>
              </a:ext>
            </a:extLst>
          </p:cNvPr>
          <p:cNvSpPr txBox="1"/>
          <p:nvPr/>
        </p:nvSpPr>
        <p:spPr>
          <a:xfrm>
            <a:off x="436988" y="1005812"/>
            <a:ext cx="915635" cy="369332"/>
          </a:xfrm>
          <a:prstGeom prst="rect">
            <a:avLst/>
          </a:prstGeom>
          <a:noFill/>
        </p:spPr>
        <p:txBody>
          <a:bodyPr wrap="none" rtlCol="0">
            <a:spAutoFit/>
          </a:bodyPr>
          <a:lstStyle/>
          <a:p>
            <a:r>
              <a:rPr lang="en-US" altLang="zh-CN" dirty="0"/>
              <a:t>15 MeV</a:t>
            </a:r>
            <a:endParaRPr lang="zh-CN" altLang="en-US" dirty="0"/>
          </a:p>
        </p:txBody>
      </p:sp>
      <p:sp>
        <p:nvSpPr>
          <p:cNvPr id="28" name="TextBox 27">
            <a:extLst>
              <a:ext uri="{FF2B5EF4-FFF2-40B4-BE49-F238E27FC236}">
                <a16:creationId xmlns:a16="http://schemas.microsoft.com/office/drawing/2014/main" id="{CC506778-270D-45AC-AE4F-7335561A5E6E}"/>
              </a:ext>
            </a:extLst>
          </p:cNvPr>
          <p:cNvSpPr txBox="1"/>
          <p:nvPr/>
        </p:nvSpPr>
        <p:spPr>
          <a:xfrm>
            <a:off x="2135158" y="1003446"/>
            <a:ext cx="915635" cy="369332"/>
          </a:xfrm>
          <a:prstGeom prst="rect">
            <a:avLst/>
          </a:prstGeom>
          <a:noFill/>
        </p:spPr>
        <p:txBody>
          <a:bodyPr wrap="none" rtlCol="0">
            <a:spAutoFit/>
          </a:bodyPr>
          <a:lstStyle/>
          <a:p>
            <a:r>
              <a:rPr lang="en-US" altLang="zh-CN" dirty="0"/>
              <a:t>48 MeV</a:t>
            </a:r>
            <a:endParaRPr lang="zh-CN" altLang="en-US" dirty="0"/>
          </a:p>
        </p:txBody>
      </p:sp>
      <p:sp>
        <p:nvSpPr>
          <p:cNvPr id="29" name="TextBox 28">
            <a:extLst>
              <a:ext uri="{FF2B5EF4-FFF2-40B4-BE49-F238E27FC236}">
                <a16:creationId xmlns:a16="http://schemas.microsoft.com/office/drawing/2014/main" id="{5E624B56-7EDF-4948-96B0-CF0A348D474D}"/>
              </a:ext>
            </a:extLst>
          </p:cNvPr>
          <p:cNvSpPr txBox="1"/>
          <p:nvPr/>
        </p:nvSpPr>
        <p:spPr>
          <a:xfrm>
            <a:off x="264664" y="3002643"/>
            <a:ext cx="1377300" cy="369332"/>
          </a:xfrm>
          <a:prstGeom prst="rect">
            <a:avLst/>
          </a:prstGeom>
          <a:noFill/>
        </p:spPr>
        <p:txBody>
          <a:bodyPr wrap="none" rtlCol="0">
            <a:spAutoFit/>
          </a:bodyPr>
          <a:lstStyle/>
          <a:p>
            <a:r>
              <a:rPr lang="en-US" altLang="zh-CN" dirty="0"/>
              <a:t>0.6 or 0.12 V</a:t>
            </a:r>
            <a:endParaRPr lang="zh-CN" altLang="en-US" dirty="0"/>
          </a:p>
        </p:txBody>
      </p:sp>
      <p:sp>
        <p:nvSpPr>
          <p:cNvPr id="30" name="TextBox 29">
            <a:extLst>
              <a:ext uri="{FF2B5EF4-FFF2-40B4-BE49-F238E27FC236}">
                <a16:creationId xmlns:a16="http://schemas.microsoft.com/office/drawing/2014/main" id="{A4159808-D2BC-4251-8A06-94F1AA4D4DAA}"/>
              </a:ext>
            </a:extLst>
          </p:cNvPr>
          <p:cNvSpPr txBox="1"/>
          <p:nvPr/>
        </p:nvSpPr>
        <p:spPr>
          <a:xfrm>
            <a:off x="1904325" y="3002643"/>
            <a:ext cx="1377300" cy="369332"/>
          </a:xfrm>
          <a:prstGeom prst="rect">
            <a:avLst/>
          </a:prstGeom>
          <a:noFill/>
        </p:spPr>
        <p:txBody>
          <a:bodyPr wrap="none" rtlCol="0">
            <a:spAutoFit/>
          </a:bodyPr>
          <a:lstStyle/>
          <a:p>
            <a:r>
              <a:rPr lang="en-US" altLang="zh-CN" dirty="0"/>
              <a:t>1.9 or 0.38 V</a:t>
            </a:r>
            <a:endParaRPr lang="zh-CN" altLang="en-US" dirty="0"/>
          </a:p>
        </p:txBody>
      </p:sp>
      <p:sp>
        <p:nvSpPr>
          <p:cNvPr id="31" name="TextBox 30">
            <a:extLst>
              <a:ext uri="{FF2B5EF4-FFF2-40B4-BE49-F238E27FC236}">
                <a16:creationId xmlns:a16="http://schemas.microsoft.com/office/drawing/2014/main" id="{2D71EDC9-6DC1-42E2-AFF0-FC5D1747A3DD}"/>
              </a:ext>
            </a:extLst>
          </p:cNvPr>
          <p:cNvSpPr txBox="1"/>
          <p:nvPr/>
        </p:nvSpPr>
        <p:spPr>
          <a:xfrm>
            <a:off x="2000216" y="6416245"/>
            <a:ext cx="1185517" cy="369332"/>
          </a:xfrm>
          <a:prstGeom prst="rect">
            <a:avLst/>
          </a:prstGeom>
          <a:noFill/>
        </p:spPr>
        <p:txBody>
          <a:bodyPr wrap="none" rtlCol="0">
            <a:spAutoFit/>
          </a:bodyPr>
          <a:lstStyle/>
          <a:p>
            <a:r>
              <a:rPr lang="en-US" altLang="zh-CN" dirty="0"/>
              <a:t>attenuator</a:t>
            </a:r>
            <a:endParaRPr lang="zh-CN" altLang="en-US" dirty="0"/>
          </a:p>
        </p:txBody>
      </p:sp>
      <p:sp>
        <p:nvSpPr>
          <p:cNvPr id="32" name="TextBox 31">
            <a:extLst>
              <a:ext uri="{FF2B5EF4-FFF2-40B4-BE49-F238E27FC236}">
                <a16:creationId xmlns:a16="http://schemas.microsoft.com/office/drawing/2014/main" id="{B66D11D4-560C-4AA4-82D7-5F8F36C5BD4B}"/>
              </a:ext>
            </a:extLst>
          </p:cNvPr>
          <p:cNvSpPr txBox="1"/>
          <p:nvPr/>
        </p:nvSpPr>
        <p:spPr>
          <a:xfrm>
            <a:off x="6068460" y="5317769"/>
            <a:ext cx="486030" cy="369332"/>
          </a:xfrm>
          <a:prstGeom prst="rect">
            <a:avLst/>
          </a:prstGeom>
          <a:noFill/>
        </p:spPr>
        <p:txBody>
          <a:bodyPr wrap="none" rtlCol="0">
            <a:spAutoFit/>
          </a:bodyPr>
          <a:lstStyle/>
          <a:p>
            <a:r>
              <a:rPr lang="en-US" altLang="zh-CN" dirty="0"/>
              <a:t>5 V</a:t>
            </a:r>
            <a:endParaRPr lang="zh-CN" altLang="en-US" dirty="0"/>
          </a:p>
        </p:txBody>
      </p:sp>
      <p:sp>
        <p:nvSpPr>
          <p:cNvPr id="33" name="TextBox 32">
            <a:extLst>
              <a:ext uri="{FF2B5EF4-FFF2-40B4-BE49-F238E27FC236}">
                <a16:creationId xmlns:a16="http://schemas.microsoft.com/office/drawing/2014/main" id="{9D258D00-1148-4092-A6EA-3571E0DB71D6}"/>
              </a:ext>
            </a:extLst>
          </p:cNvPr>
          <p:cNvSpPr txBox="1"/>
          <p:nvPr/>
        </p:nvSpPr>
        <p:spPr>
          <a:xfrm>
            <a:off x="7749714" y="5317769"/>
            <a:ext cx="603050" cy="369332"/>
          </a:xfrm>
          <a:prstGeom prst="rect">
            <a:avLst/>
          </a:prstGeom>
          <a:noFill/>
        </p:spPr>
        <p:txBody>
          <a:bodyPr wrap="none" rtlCol="0">
            <a:spAutoFit/>
          </a:bodyPr>
          <a:lstStyle/>
          <a:p>
            <a:r>
              <a:rPr lang="en-US" altLang="zh-CN" dirty="0"/>
              <a:t>10 V</a:t>
            </a:r>
            <a:endParaRPr lang="zh-CN" altLang="en-US" dirty="0"/>
          </a:p>
        </p:txBody>
      </p:sp>
      <p:sp>
        <p:nvSpPr>
          <p:cNvPr id="35" name="TextBox 34">
            <a:extLst>
              <a:ext uri="{FF2B5EF4-FFF2-40B4-BE49-F238E27FC236}">
                <a16:creationId xmlns:a16="http://schemas.microsoft.com/office/drawing/2014/main" id="{D813B11C-79C2-43BB-8F42-37A2B1361C32}"/>
              </a:ext>
            </a:extLst>
          </p:cNvPr>
          <p:cNvSpPr txBox="1"/>
          <p:nvPr/>
        </p:nvSpPr>
        <p:spPr>
          <a:xfrm>
            <a:off x="6088140" y="2610785"/>
            <a:ext cx="486030" cy="369332"/>
          </a:xfrm>
          <a:prstGeom prst="rect">
            <a:avLst/>
          </a:prstGeom>
          <a:noFill/>
        </p:spPr>
        <p:txBody>
          <a:bodyPr wrap="none" rtlCol="0">
            <a:spAutoFit/>
          </a:bodyPr>
          <a:lstStyle/>
          <a:p>
            <a:r>
              <a:rPr lang="en-US" altLang="zh-CN" dirty="0"/>
              <a:t>4 V</a:t>
            </a:r>
            <a:endParaRPr lang="zh-CN" altLang="en-US" dirty="0"/>
          </a:p>
        </p:txBody>
      </p:sp>
      <p:sp>
        <p:nvSpPr>
          <p:cNvPr id="37" name="TextBox 36">
            <a:extLst>
              <a:ext uri="{FF2B5EF4-FFF2-40B4-BE49-F238E27FC236}">
                <a16:creationId xmlns:a16="http://schemas.microsoft.com/office/drawing/2014/main" id="{7EFEBB33-BFDF-4EB5-BC44-6CD9E349C343}"/>
              </a:ext>
            </a:extLst>
          </p:cNvPr>
          <p:cNvSpPr txBox="1"/>
          <p:nvPr/>
        </p:nvSpPr>
        <p:spPr>
          <a:xfrm>
            <a:off x="7849605" y="2610785"/>
            <a:ext cx="486030" cy="369332"/>
          </a:xfrm>
          <a:prstGeom prst="rect">
            <a:avLst/>
          </a:prstGeom>
          <a:noFill/>
        </p:spPr>
        <p:txBody>
          <a:bodyPr wrap="none" rtlCol="0">
            <a:spAutoFit/>
          </a:bodyPr>
          <a:lstStyle/>
          <a:p>
            <a:r>
              <a:rPr lang="en-US" altLang="zh-CN" dirty="0"/>
              <a:t>8 V</a:t>
            </a:r>
            <a:endParaRPr lang="zh-CN" altLang="en-US" dirty="0"/>
          </a:p>
        </p:txBody>
      </p:sp>
    </p:spTree>
    <p:extLst>
      <p:ext uri="{BB962C8B-B14F-4D97-AF65-F5344CB8AC3E}">
        <p14:creationId xmlns:p14="http://schemas.microsoft.com/office/powerpoint/2010/main" val="2425962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esytec.com/products/nuclear-physics/images/300dpi-MPR16_output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46209" cy="2829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mesytec.com/products/nuclear-physics/images/300dpi-MPR16_Lemo_Output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 y="3022346"/>
            <a:ext cx="4846343" cy="30770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MPR-16 inpu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4865" y="0"/>
            <a:ext cx="4299135" cy="416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185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25FEAFD-B984-4AD8-893E-5880F13EEB82}"/>
              </a:ext>
            </a:extLst>
          </p:cNvPr>
          <p:cNvSpPr txBox="1"/>
          <p:nvPr/>
        </p:nvSpPr>
        <p:spPr>
          <a:xfrm>
            <a:off x="0" y="5278944"/>
            <a:ext cx="4572000" cy="1200329"/>
          </a:xfrm>
          <a:prstGeom prst="rect">
            <a:avLst/>
          </a:prstGeom>
          <a:noFill/>
        </p:spPr>
        <p:txBody>
          <a:bodyPr wrap="square" rtlCol="0">
            <a:spAutoFit/>
          </a:bodyPr>
          <a:lstStyle/>
          <a:p>
            <a:r>
              <a:rPr lang="en-US" altLang="zh-CN" dirty="0">
                <a:solidFill>
                  <a:srgbClr val="FF0000"/>
                </a:solidFill>
              </a:rPr>
              <a:t>Max Amplitude: 2 V (50Ω input impedance) blue and yellow</a:t>
            </a:r>
          </a:p>
          <a:p>
            <a:r>
              <a:rPr lang="en-US" altLang="zh-CN" dirty="0">
                <a:solidFill>
                  <a:srgbClr val="FF0000"/>
                </a:solidFill>
              </a:rPr>
              <a:t>Max Amplitude: 4 V (1MΩ input impedance) purple</a:t>
            </a:r>
          </a:p>
        </p:txBody>
      </p:sp>
      <p:sp>
        <p:nvSpPr>
          <p:cNvPr id="12" name="TextBox 11">
            <a:extLst>
              <a:ext uri="{FF2B5EF4-FFF2-40B4-BE49-F238E27FC236}">
                <a16:creationId xmlns:a16="http://schemas.microsoft.com/office/drawing/2014/main" id="{9ABF5907-56D2-4E20-8070-ACCC140E12A4}"/>
              </a:ext>
            </a:extLst>
          </p:cNvPr>
          <p:cNvSpPr txBox="1"/>
          <p:nvPr/>
        </p:nvSpPr>
        <p:spPr>
          <a:xfrm>
            <a:off x="0" y="6479273"/>
            <a:ext cx="3301609" cy="369332"/>
          </a:xfrm>
          <a:prstGeom prst="rect">
            <a:avLst/>
          </a:prstGeom>
          <a:noFill/>
        </p:spPr>
        <p:txBody>
          <a:bodyPr wrap="none" rtlCol="0">
            <a:spAutoFit/>
          </a:bodyPr>
          <a:lstStyle/>
          <a:p>
            <a:r>
              <a:rPr lang="en-US" altLang="zh-CN" dirty="0">
                <a:solidFill>
                  <a:srgbClr val="FF0000"/>
                </a:solidFill>
              </a:rPr>
              <a:t>Low sensitivity: 20 MeV MPR-16L</a:t>
            </a:r>
          </a:p>
        </p:txBody>
      </p:sp>
      <p:pic>
        <p:nvPicPr>
          <p:cNvPr id="6" name="Picture 5">
            <a:extLst>
              <a:ext uri="{FF2B5EF4-FFF2-40B4-BE49-F238E27FC236}">
                <a16:creationId xmlns:a16="http://schemas.microsoft.com/office/drawing/2014/main" id="{350486C8-A056-4EDB-B2A6-C5D682511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5"/>
            <a:ext cx="4572000" cy="2228850"/>
          </a:xfrm>
          <a:prstGeom prst="rect">
            <a:avLst/>
          </a:prstGeom>
        </p:spPr>
      </p:pic>
      <p:pic>
        <p:nvPicPr>
          <p:cNvPr id="8" name="Picture 7">
            <a:extLst>
              <a:ext uri="{FF2B5EF4-FFF2-40B4-BE49-F238E27FC236}">
                <a16:creationId xmlns:a16="http://schemas.microsoft.com/office/drawing/2014/main" id="{FD5D11D3-742B-4E19-8DBF-C79E6B950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1556"/>
            <a:ext cx="4572000" cy="2228850"/>
          </a:xfrm>
          <a:prstGeom prst="rect">
            <a:avLst/>
          </a:prstGeom>
        </p:spPr>
      </p:pic>
      <p:pic>
        <p:nvPicPr>
          <p:cNvPr id="14" name="Picture 13">
            <a:extLst>
              <a:ext uri="{FF2B5EF4-FFF2-40B4-BE49-F238E27FC236}">
                <a16:creationId xmlns:a16="http://schemas.microsoft.com/office/drawing/2014/main" id="{3216D3E3-0BFB-4944-8AF8-3D8C6D928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435089"/>
            <a:ext cx="4572000" cy="2228850"/>
          </a:xfrm>
          <a:prstGeom prst="rect">
            <a:avLst/>
          </a:prstGeom>
        </p:spPr>
      </p:pic>
      <p:pic>
        <p:nvPicPr>
          <p:cNvPr id="18" name="Picture 17">
            <a:extLst>
              <a:ext uri="{FF2B5EF4-FFF2-40B4-BE49-F238E27FC236}">
                <a16:creationId xmlns:a16="http://schemas.microsoft.com/office/drawing/2014/main" id="{8F0E9C60-CF16-4459-97B4-E29D485E7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227119"/>
            <a:ext cx="4572000" cy="2228850"/>
          </a:xfrm>
          <a:prstGeom prst="rect">
            <a:avLst/>
          </a:prstGeom>
        </p:spPr>
      </p:pic>
      <p:pic>
        <p:nvPicPr>
          <p:cNvPr id="22" name="Picture 21">
            <a:extLst>
              <a:ext uri="{FF2B5EF4-FFF2-40B4-BE49-F238E27FC236}">
                <a16:creationId xmlns:a16="http://schemas.microsoft.com/office/drawing/2014/main" id="{3D1168A6-BF94-4F4C-8796-20FB25E78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731"/>
            <a:ext cx="4572000" cy="2228850"/>
          </a:xfrm>
          <a:prstGeom prst="rect">
            <a:avLst/>
          </a:prstGeom>
        </p:spPr>
      </p:pic>
    </p:spTree>
    <p:extLst>
      <p:ext uri="{BB962C8B-B14F-4D97-AF65-F5344CB8AC3E}">
        <p14:creationId xmlns:p14="http://schemas.microsoft.com/office/powerpoint/2010/main" val="2350402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125C-234E-4EE6-8B03-83A59DD8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13" name="Picture 12">
            <a:extLst>
              <a:ext uri="{FF2B5EF4-FFF2-40B4-BE49-F238E27FC236}">
                <a16:creationId xmlns:a16="http://schemas.microsoft.com/office/drawing/2014/main" id="{0D9BCB5A-A4CC-4DE0-BDB1-251C38EF9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6894"/>
            <a:ext cx="4572000" cy="2228850"/>
          </a:xfrm>
          <a:prstGeom prst="rect">
            <a:avLst/>
          </a:prstGeom>
        </p:spPr>
      </p:pic>
      <p:pic>
        <p:nvPicPr>
          <p:cNvPr id="15" name="Picture 14">
            <a:extLst>
              <a:ext uri="{FF2B5EF4-FFF2-40B4-BE49-F238E27FC236}">
                <a16:creationId xmlns:a16="http://schemas.microsoft.com/office/drawing/2014/main" id="{3BEEBD15-CE52-401D-8E1A-1815D4994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006894"/>
            <a:ext cx="4572000" cy="2228850"/>
          </a:xfrm>
          <a:prstGeom prst="rect">
            <a:avLst/>
          </a:prstGeom>
        </p:spPr>
      </p:pic>
      <p:sp>
        <p:nvSpPr>
          <p:cNvPr id="16" name="TextBox 15">
            <a:extLst>
              <a:ext uri="{FF2B5EF4-FFF2-40B4-BE49-F238E27FC236}">
                <a16:creationId xmlns:a16="http://schemas.microsoft.com/office/drawing/2014/main" id="{12A2E9AE-8E7C-4EB0-BE14-A516BFAD89C0}"/>
              </a:ext>
            </a:extLst>
          </p:cNvPr>
          <p:cNvSpPr txBox="1"/>
          <p:nvPr/>
        </p:nvSpPr>
        <p:spPr>
          <a:xfrm>
            <a:off x="4572000" y="5288339"/>
            <a:ext cx="4572000" cy="1200329"/>
          </a:xfrm>
          <a:prstGeom prst="rect">
            <a:avLst/>
          </a:prstGeom>
          <a:noFill/>
        </p:spPr>
        <p:txBody>
          <a:bodyPr wrap="square" rtlCol="0">
            <a:spAutoFit/>
          </a:bodyPr>
          <a:lstStyle/>
          <a:p>
            <a:r>
              <a:rPr lang="en-US" altLang="zh-CN" dirty="0">
                <a:solidFill>
                  <a:srgbClr val="FF0000"/>
                </a:solidFill>
              </a:rPr>
              <a:t>Max Amplitude: 2 V (50Ω input impedance) blue and yellow</a:t>
            </a:r>
          </a:p>
          <a:p>
            <a:r>
              <a:rPr lang="en-US" altLang="zh-CN" dirty="0">
                <a:solidFill>
                  <a:srgbClr val="FF0000"/>
                </a:solidFill>
              </a:rPr>
              <a:t>Max Amplitude: 4 V (1MΩ input impedance) purple</a:t>
            </a:r>
          </a:p>
        </p:txBody>
      </p:sp>
      <p:sp>
        <p:nvSpPr>
          <p:cNvPr id="17" name="TextBox 16">
            <a:extLst>
              <a:ext uri="{FF2B5EF4-FFF2-40B4-BE49-F238E27FC236}">
                <a16:creationId xmlns:a16="http://schemas.microsoft.com/office/drawing/2014/main" id="{AB588538-6207-4494-825D-A81C7AF3BD0E}"/>
              </a:ext>
            </a:extLst>
          </p:cNvPr>
          <p:cNvSpPr txBox="1"/>
          <p:nvPr/>
        </p:nvSpPr>
        <p:spPr>
          <a:xfrm>
            <a:off x="4572000" y="6488668"/>
            <a:ext cx="3345788" cy="369332"/>
          </a:xfrm>
          <a:prstGeom prst="rect">
            <a:avLst/>
          </a:prstGeom>
          <a:noFill/>
        </p:spPr>
        <p:txBody>
          <a:bodyPr wrap="none" rtlCol="0">
            <a:spAutoFit/>
          </a:bodyPr>
          <a:lstStyle/>
          <a:p>
            <a:r>
              <a:rPr lang="en-US" altLang="zh-CN" dirty="0">
                <a:solidFill>
                  <a:srgbClr val="FF0000"/>
                </a:solidFill>
              </a:rPr>
              <a:t>High sensitivity: 20 MeV MPR-16L</a:t>
            </a:r>
          </a:p>
        </p:txBody>
      </p:sp>
      <p:sp>
        <p:nvSpPr>
          <p:cNvPr id="18" name="TextBox 17">
            <a:extLst>
              <a:ext uri="{FF2B5EF4-FFF2-40B4-BE49-F238E27FC236}">
                <a16:creationId xmlns:a16="http://schemas.microsoft.com/office/drawing/2014/main" id="{CBDE5B8C-C416-4F7C-9D52-13A46208722A}"/>
              </a:ext>
            </a:extLst>
          </p:cNvPr>
          <p:cNvSpPr txBox="1"/>
          <p:nvPr/>
        </p:nvSpPr>
        <p:spPr>
          <a:xfrm>
            <a:off x="0" y="5294602"/>
            <a:ext cx="4572000" cy="923330"/>
          </a:xfrm>
          <a:prstGeom prst="rect">
            <a:avLst/>
          </a:prstGeom>
          <a:noFill/>
        </p:spPr>
        <p:txBody>
          <a:bodyPr wrap="square" rtlCol="0">
            <a:spAutoFit/>
          </a:bodyPr>
          <a:lstStyle/>
          <a:p>
            <a:r>
              <a:rPr lang="en-US" altLang="zh-CN" dirty="0">
                <a:solidFill>
                  <a:srgbClr val="FF0000"/>
                </a:solidFill>
              </a:rPr>
              <a:t>Amplitude: 1 V (50Ω input impedance) blue and yellow</a:t>
            </a:r>
          </a:p>
          <a:p>
            <a:r>
              <a:rPr lang="en-US" altLang="zh-CN" dirty="0">
                <a:solidFill>
                  <a:srgbClr val="FF0000"/>
                </a:solidFill>
              </a:rPr>
              <a:t>Amplitude: 2 V (1MΩ input impedance) purple</a:t>
            </a:r>
          </a:p>
        </p:txBody>
      </p:sp>
      <p:sp>
        <p:nvSpPr>
          <p:cNvPr id="19" name="TextBox 18">
            <a:extLst>
              <a:ext uri="{FF2B5EF4-FFF2-40B4-BE49-F238E27FC236}">
                <a16:creationId xmlns:a16="http://schemas.microsoft.com/office/drawing/2014/main" id="{9A96816D-95B8-45B6-91A4-A0636BEE1FCB}"/>
              </a:ext>
            </a:extLst>
          </p:cNvPr>
          <p:cNvSpPr txBox="1"/>
          <p:nvPr/>
        </p:nvSpPr>
        <p:spPr>
          <a:xfrm>
            <a:off x="0" y="6494931"/>
            <a:ext cx="3418628" cy="369332"/>
          </a:xfrm>
          <a:prstGeom prst="rect">
            <a:avLst/>
          </a:prstGeom>
          <a:noFill/>
        </p:spPr>
        <p:txBody>
          <a:bodyPr wrap="none" rtlCol="0">
            <a:spAutoFit/>
          </a:bodyPr>
          <a:lstStyle/>
          <a:p>
            <a:r>
              <a:rPr lang="en-US" altLang="zh-CN" dirty="0">
                <a:solidFill>
                  <a:srgbClr val="FF0000"/>
                </a:solidFill>
              </a:rPr>
              <a:t>Low sensitivity: 100 MeV MPR-16L</a:t>
            </a:r>
          </a:p>
        </p:txBody>
      </p:sp>
      <p:sp>
        <p:nvSpPr>
          <p:cNvPr id="20" name="TextBox 19">
            <a:extLst>
              <a:ext uri="{FF2B5EF4-FFF2-40B4-BE49-F238E27FC236}">
                <a16:creationId xmlns:a16="http://schemas.microsoft.com/office/drawing/2014/main" id="{AF82D523-3A5E-46C6-A3B4-CF2E495F7F53}"/>
              </a:ext>
            </a:extLst>
          </p:cNvPr>
          <p:cNvSpPr txBox="1"/>
          <p:nvPr/>
        </p:nvSpPr>
        <p:spPr>
          <a:xfrm>
            <a:off x="0" y="2228850"/>
            <a:ext cx="1557927" cy="369332"/>
          </a:xfrm>
          <a:prstGeom prst="rect">
            <a:avLst/>
          </a:prstGeom>
          <a:noFill/>
        </p:spPr>
        <p:txBody>
          <a:bodyPr wrap="none" rtlCol="0">
            <a:spAutoFit/>
          </a:bodyPr>
          <a:lstStyle/>
          <a:p>
            <a:r>
              <a:rPr lang="en-US" altLang="zh-CN" dirty="0">
                <a:solidFill>
                  <a:srgbClr val="00B050"/>
                </a:solidFill>
              </a:rPr>
              <a:t>Max Pulse: 5 V</a:t>
            </a:r>
          </a:p>
        </p:txBody>
      </p:sp>
    </p:spTree>
    <p:extLst>
      <p:ext uri="{BB962C8B-B14F-4D97-AF65-F5344CB8AC3E}">
        <p14:creationId xmlns:p14="http://schemas.microsoft.com/office/powerpoint/2010/main" val="963173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10272-F886-465D-84F4-CD925FCE5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4" y="0"/>
            <a:ext cx="4572000" cy="2228850"/>
          </a:xfrm>
          <a:prstGeom prst="rect">
            <a:avLst/>
          </a:prstGeom>
        </p:spPr>
      </p:pic>
      <p:pic>
        <p:nvPicPr>
          <p:cNvPr id="5" name="Picture 4">
            <a:extLst>
              <a:ext uri="{FF2B5EF4-FFF2-40B4-BE49-F238E27FC236}">
                <a16:creationId xmlns:a16="http://schemas.microsoft.com/office/drawing/2014/main" id="{D7873C45-B61F-4576-9D57-92CBFB24D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4572000" cy="2228850"/>
          </a:xfrm>
          <a:prstGeom prst="rect">
            <a:avLst/>
          </a:prstGeom>
        </p:spPr>
      </p:pic>
      <p:pic>
        <p:nvPicPr>
          <p:cNvPr id="7" name="Picture 6">
            <a:extLst>
              <a:ext uri="{FF2B5EF4-FFF2-40B4-BE49-F238E27FC236}">
                <a16:creationId xmlns:a16="http://schemas.microsoft.com/office/drawing/2014/main" id="{0DB387BD-88A0-44F8-B023-FE07D97E5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4572000" cy="2228850"/>
          </a:xfrm>
          <a:prstGeom prst="rect">
            <a:avLst/>
          </a:prstGeom>
        </p:spPr>
      </p:pic>
      <p:pic>
        <p:nvPicPr>
          <p:cNvPr id="9" name="Picture 8">
            <a:extLst>
              <a:ext uri="{FF2B5EF4-FFF2-40B4-BE49-F238E27FC236}">
                <a16:creationId xmlns:a16="http://schemas.microsoft.com/office/drawing/2014/main" id="{F4AE91F7-AE76-419B-90B5-FE92921C8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sp>
        <p:nvSpPr>
          <p:cNvPr id="10" name="TextBox 9">
            <a:extLst>
              <a:ext uri="{FF2B5EF4-FFF2-40B4-BE49-F238E27FC236}">
                <a16:creationId xmlns:a16="http://schemas.microsoft.com/office/drawing/2014/main" id="{18F4E3D1-E726-4597-8C7F-037C63A83A25}"/>
              </a:ext>
            </a:extLst>
          </p:cNvPr>
          <p:cNvSpPr txBox="1"/>
          <p:nvPr/>
        </p:nvSpPr>
        <p:spPr>
          <a:xfrm>
            <a:off x="-13504" y="5657850"/>
            <a:ext cx="4572000" cy="369332"/>
          </a:xfrm>
          <a:prstGeom prst="rect">
            <a:avLst/>
          </a:prstGeom>
          <a:noFill/>
        </p:spPr>
        <p:txBody>
          <a:bodyPr wrap="square" rtlCol="0">
            <a:spAutoFit/>
          </a:bodyPr>
          <a:lstStyle/>
          <a:p>
            <a:r>
              <a:rPr lang="en-US" altLang="zh-CN" dirty="0">
                <a:solidFill>
                  <a:srgbClr val="0000FF"/>
                </a:solidFill>
              </a:rPr>
              <a:t>Amplitude: 8 V (1MΩ input impedance)</a:t>
            </a:r>
          </a:p>
        </p:txBody>
      </p:sp>
      <p:sp>
        <p:nvSpPr>
          <p:cNvPr id="11" name="TextBox 10">
            <a:extLst>
              <a:ext uri="{FF2B5EF4-FFF2-40B4-BE49-F238E27FC236}">
                <a16:creationId xmlns:a16="http://schemas.microsoft.com/office/drawing/2014/main" id="{72B062A6-DCD0-4312-9351-9E192FFDF4EB}"/>
              </a:ext>
            </a:extLst>
          </p:cNvPr>
          <p:cNvSpPr txBox="1"/>
          <p:nvPr/>
        </p:nvSpPr>
        <p:spPr>
          <a:xfrm>
            <a:off x="-13504" y="6027182"/>
            <a:ext cx="3248005" cy="369332"/>
          </a:xfrm>
          <a:prstGeom prst="rect">
            <a:avLst/>
          </a:prstGeom>
          <a:noFill/>
        </p:spPr>
        <p:txBody>
          <a:bodyPr wrap="none" rtlCol="0">
            <a:spAutoFit/>
          </a:bodyPr>
          <a:lstStyle/>
          <a:p>
            <a:r>
              <a:rPr lang="en-US" altLang="zh-CN" dirty="0">
                <a:solidFill>
                  <a:srgbClr val="0000FF"/>
                </a:solidFill>
              </a:rPr>
              <a:t>High sensitivity: 200 MeV MPR-1</a:t>
            </a:r>
          </a:p>
        </p:txBody>
      </p:sp>
      <p:sp>
        <p:nvSpPr>
          <p:cNvPr id="14" name="TextBox 13">
            <a:extLst>
              <a:ext uri="{FF2B5EF4-FFF2-40B4-BE49-F238E27FC236}">
                <a16:creationId xmlns:a16="http://schemas.microsoft.com/office/drawing/2014/main" id="{67D20AEB-8404-4F74-9F0E-F57AE6BE08CC}"/>
              </a:ext>
            </a:extLst>
          </p:cNvPr>
          <p:cNvSpPr txBox="1"/>
          <p:nvPr/>
        </p:nvSpPr>
        <p:spPr>
          <a:xfrm>
            <a:off x="4558496" y="5666090"/>
            <a:ext cx="4572000" cy="369332"/>
          </a:xfrm>
          <a:prstGeom prst="rect">
            <a:avLst/>
          </a:prstGeom>
          <a:noFill/>
        </p:spPr>
        <p:txBody>
          <a:bodyPr wrap="square" rtlCol="0">
            <a:spAutoFit/>
          </a:bodyPr>
          <a:lstStyle/>
          <a:p>
            <a:r>
              <a:rPr lang="en-US" altLang="zh-CN" dirty="0">
                <a:solidFill>
                  <a:srgbClr val="0000FF"/>
                </a:solidFill>
              </a:rPr>
              <a:t>Amplitude: 4 V (50Ω input impedance)</a:t>
            </a:r>
          </a:p>
        </p:txBody>
      </p:sp>
      <p:sp>
        <p:nvSpPr>
          <p:cNvPr id="15" name="TextBox 14">
            <a:extLst>
              <a:ext uri="{FF2B5EF4-FFF2-40B4-BE49-F238E27FC236}">
                <a16:creationId xmlns:a16="http://schemas.microsoft.com/office/drawing/2014/main" id="{D87F09F7-40B3-4A14-AEF1-808EFD8CBC60}"/>
              </a:ext>
            </a:extLst>
          </p:cNvPr>
          <p:cNvSpPr txBox="1"/>
          <p:nvPr/>
        </p:nvSpPr>
        <p:spPr>
          <a:xfrm>
            <a:off x="4558496" y="6035422"/>
            <a:ext cx="3248005" cy="369332"/>
          </a:xfrm>
          <a:prstGeom prst="rect">
            <a:avLst/>
          </a:prstGeom>
          <a:noFill/>
        </p:spPr>
        <p:txBody>
          <a:bodyPr wrap="none" rtlCol="0">
            <a:spAutoFit/>
          </a:bodyPr>
          <a:lstStyle/>
          <a:p>
            <a:r>
              <a:rPr lang="en-US" altLang="zh-CN" dirty="0">
                <a:solidFill>
                  <a:srgbClr val="0000FF"/>
                </a:solidFill>
              </a:rPr>
              <a:t>High sensitivity: 200 MeV MPR-1</a:t>
            </a:r>
          </a:p>
        </p:txBody>
      </p:sp>
      <p:sp>
        <p:nvSpPr>
          <p:cNvPr id="16" name="TextBox 15">
            <a:extLst>
              <a:ext uri="{FF2B5EF4-FFF2-40B4-BE49-F238E27FC236}">
                <a16:creationId xmlns:a16="http://schemas.microsoft.com/office/drawing/2014/main" id="{C995E826-BF81-46E6-98E2-C67D820F6169}"/>
              </a:ext>
            </a:extLst>
          </p:cNvPr>
          <p:cNvSpPr txBox="1"/>
          <p:nvPr/>
        </p:nvSpPr>
        <p:spPr>
          <a:xfrm>
            <a:off x="0" y="2220610"/>
            <a:ext cx="4572000" cy="369332"/>
          </a:xfrm>
          <a:prstGeom prst="rect">
            <a:avLst/>
          </a:prstGeom>
          <a:noFill/>
        </p:spPr>
        <p:txBody>
          <a:bodyPr wrap="square" rtlCol="0">
            <a:spAutoFit/>
          </a:bodyPr>
          <a:lstStyle/>
          <a:p>
            <a:r>
              <a:rPr lang="en-US" altLang="zh-CN" dirty="0">
                <a:solidFill>
                  <a:srgbClr val="0000FF"/>
                </a:solidFill>
              </a:rPr>
              <a:t>Amplitude: 4 V (1MΩ input impedance)</a:t>
            </a:r>
          </a:p>
        </p:txBody>
      </p:sp>
      <p:sp>
        <p:nvSpPr>
          <p:cNvPr id="17" name="TextBox 16">
            <a:extLst>
              <a:ext uri="{FF2B5EF4-FFF2-40B4-BE49-F238E27FC236}">
                <a16:creationId xmlns:a16="http://schemas.microsoft.com/office/drawing/2014/main" id="{ABF80C5C-C24E-4C1F-8E1F-936B35ACFDCF}"/>
              </a:ext>
            </a:extLst>
          </p:cNvPr>
          <p:cNvSpPr txBox="1"/>
          <p:nvPr/>
        </p:nvSpPr>
        <p:spPr>
          <a:xfrm>
            <a:off x="0" y="2589942"/>
            <a:ext cx="2969787" cy="369332"/>
          </a:xfrm>
          <a:prstGeom prst="rect">
            <a:avLst/>
          </a:prstGeom>
          <a:noFill/>
        </p:spPr>
        <p:txBody>
          <a:bodyPr wrap="none" rtlCol="0">
            <a:spAutoFit/>
          </a:bodyPr>
          <a:lstStyle/>
          <a:p>
            <a:r>
              <a:rPr lang="en-US" altLang="zh-CN" dirty="0">
                <a:solidFill>
                  <a:srgbClr val="0000FF"/>
                </a:solidFill>
              </a:rPr>
              <a:t>Low sensitivity: 1 GeV MPR-1</a:t>
            </a:r>
          </a:p>
        </p:txBody>
      </p:sp>
      <p:sp>
        <p:nvSpPr>
          <p:cNvPr id="18" name="TextBox 17">
            <a:extLst>
              <a:ext uri="{FF2B5EF4-FFF2-40B4-BE49-F238E27FC236}">
                <a16:creationId xmlns:a16="http://schemas.microsoft.com/office/drawing/2014/main" id="{2ECD2368-57CB-494D-8D85-43DFCB429250}"/>
              </a:ext>
            </a:extLst>
          </p:cNvPr>
          <p:cNvSpPr txBox="1"/>
          <p:nvPr/>
        </p:nvSpPr>
        <p:spPr>
          <a:xfrm>
            <a:off x="4572000" y="2228850"/>
            <a:ext cx="4572000" cy="369332"/>
          </a:xfrm>
          <a:prstGeom prst="rect">
            <a:avLst/>
          </a:prstGeom>
          <a:noFill/>
        </p:spPr>
        <p:txBody>
          <a:bodyPr wrap="square" rtlCol="0">
            <a:spAutoFit/>
          </a:bodyPr>
          <a:lstStyle/>
          <a:p>
            <a:r>
              <a:rPr lang="en-US" altLang="zh-CN" dirty="0">
                <a:solidFill>
                  <a:srgbClr val="0000FF"/>
                </a:solidFill>
              </a:rPr>
              <a:t>Amplitude: 2 V (50Ω input impedance)</a:t>
            </a:r>
          </a:p>
        </p:txBody>
      </p:sp>
      <p:sp>
        <p:nvSpPr>
          <p:cNvPr id="19" name="TextBox 18">
            <a:extLst>
              <a:ext uri="{FF2B5EF4-FFF2-40B4-BE49-F238E27FC236}">
                <a16:creationId xmlns:a16="http://schemas.microsoft.com/office/drawing/2014/main" id="{64E8E3D1-502A-4047-BA90-2EB0103A05D7}"/>
              </a:ext>
            </a:extLst>
          </p:cNvPr>
          <p:cNvSpPr txBox="1"/>
          <p:nvPr/>
        </p:nvSpPr>
        <p:spPr>
          <a:xfrm>
            <a:off x="4572000" y="2598182"/>
            <a:ext cx="2969787" cy="369332"/>
          </a:xfrm>
          <a:prstGeom prst="rect">
            <a:avLst/>
          </a:prstGeom>
          <a:noFill/>
        </p:spPr>
        <p:txBody>
          <a:bodyPr wrap="none" rtlCol="0">
            <a:spAutoFit/>
          </a:bodyPr>
          <a:lstStyle/>
          <a:p>
            <a:r>
              <a:rPr lang="en-US" altLang="zh-CN" dirty="0">
                <a:solidFill>
                  <a:srgbClr val="0000FF"/>
                </a:solidFill>
              </a:rPr>
              <a:t>Low sensitivity: 1 GeV MPR-1</a:t>
            </a:r>
          </a:p>
        </p:txBody>
      </p:sp>
    </p:spTree>
    <p:extLst>
      <p:ext uri="{BB962C8B-B14F-4D97-AF65-F5344CB8AC3E}">
        <p14:creationId xmlns:p14="http://schemas.microsoft.com/office/powerpoint/2010/main" val="34283641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1CE920-03B0-4C87-880F-68A0DB34FDCA}"/>
              </a:ext>
            </a:extLst>
          </p:cNvPr>
          <p:cNvPicPr>
            <a:picLocks noChangeAspect="1"/>
          </p:cNvPicPr>
          <p:nvPr/>
        </p:nvPicPr>
        <p:blipFill>
          <a:blip r:embed="rId2"/>
          <a:stretch>
            <a:fillRect/>
          </a:stretch>
        </p:blipFill>
        <p:spPr>
          <a:xfrm>
            <a:off x="0" y="4962525"/>
            <a:ext cx="7229475" cy="1895475"/>
          </a:xfrm>
          <a:prstGeom prst="rect">
            <a:avLst/>
          </a:prstGeom>
        </p:spPr>
      </p:pic>
      <p:pic>
        <p:nvPicPr>
          <p:cNvPr id="3" name="Picture 2">
            <a:extLst>
              <a:ext uri="{FF2B5EF4-FFF2-40B4-BE49-F238E27FC236}">
                <a16:creationId xmlns:a16="http://schemas.microsoft.com/office/drawing/2014/main" id="{844489E1-9BCB-4324-B4D4-226ED70E5F3A}"/>
              </a:ext>
            </a:extLst>
          </p:cNvPr>
          <p:cNvPicPr>
            <a:picLocks noChangeAspect="1"/>
          </p:cNvPicPr>
          <p:nvPr/>
        </p:nvPicPr>
        <p:blipFill>
          <a:blip r:embed="rId3"/>
          <a:stretch>
            <a:fillRect/>
          </a:stretch>
        </p:blipFill>
        <p:spPr>
          <a:xfrm>
            <a:off x="0" y="0"/>
            <a:ext cx="7191375" cy="1952625"/>
          </a:xfrm>
          <a:prstGeom prst="rect">
            <a:avLst/>
          </a:prstGeom>
        </p:spPr>
      </p:pic>
      <p:pic>
        <p:nvPicPr>
          <p:cNvPr id="5" name="Picture 4">
            <a:extLst>
              <a:ext uri="{FF2B5EF4-FFF2-40B4-BE49-F238E27FC236}">
                <a16:creationId xmlns:a16="http://schemas.microsoft.com/office/drawing/2014/main" id="{B0C36C93-53ED-4604-992B-AC2CC9F25F2A}"/>
              </a:ext>
            </a:extLst>
          </p:cNvPr>
          <p:cNvPicPr>
            <a:picLocks noChangeAspect="1"/>
          </p:cNvPicPr>
          <p:nvPr/>
        </p:nvPicPr>
        <p:blipFill>
          <a:blip r:embed="rId4"/>
          <a:stretch>
            <a:fillRect/>
          </a:stretch>
        </p:blipFill>
        <p:spPr>
          <a:xfrm>
            <a:off x="0" y="1952625"/>
            <a:ext cx="3369276" cy="2315993"/>
          </a:xfrm>
          <a:prstGeom prst="rect">
            <a:avLst/>
          </a:prstGeom>
        </p:spPr>
      </p:pic>
      <p:pic>
        <p:nvPicPr>
          <p:cNvPr id="7" name="Picture 6">
            <a:extLst>
              <a:ext uri="{FF2B5EF4-FFF2-40B4-BE49-F238E27FC236}">
                <a16:creationId xmlns:a16="http://schemas.microsoft.com/office/drawing/2014/main" id="{FEC41FE1-F0FA-4888-8EF1-418EEB912FD9}"/>
              </a:ext>
            </a:extLst>
          </p:cNvPr>
          <p:cNvPicPr>
            <a:picLocks noChangeAspect="1"/>
          </p:cNvPicPr>
          <p:nvPr/>
        </p:nvPicPr>
        <p:blipFill>
          <a:blip r:embed="rId5"/>
          <a:stretch>
            <a:fillRect/>
          </a:stretch>
        </p:blipFill>
        <p:spPr>
          <a:xfrm>
            <a:off x="3962402" y="2073023"/>
            <a:ext cx="5099220" cy="2703201"/>
          </a:xfrm>
          <a:prstGeom prst="rect">
            <a:avLst/>
          </a:prstGeom>
        </p:spPr>
      </p:pic>
      <p:pic>
        <p:nvPicPr>
          <p:cNvPr id="9" name="Picture 8">
            <a:extLst>
              <a:ext uri="{FF2B5EF4-FFF2-40B4-BE49-F238E27FC236}">
                <a16:creationId xmlns:a16="http://schemas.microsoft.com/office/drawing/2014/main" id="{A816EBE8-6B9E-4104-B519-4B4238619416}"/>
              </a:ext>
            </a:extLst>
          </p:cNvPr>
          <p:cNvPicPr>
            <a:picLocks noChangeAspect="1"/>
          </p:cNvPicPr>
          <p:nvPr/>
        </p:nvPicPr>
        <p:blipFill>
          <a:blip r:embed="rId6"/>
          <a:stretch>
            <a:fillRect/>
          </a:stretch>
        </p:blipFill>
        <p:spPr>
          <a:xfrm>
            <a:off x="4130248" y="4776225"/>
            <a:ext cx="3407375" cy="656190"/>
          </a:xfrm>
          <a:prstGeom prst="rect">
            <a:avLst/>
          </a:prstGeom>
        </p:spPr>
      </p:pic>
      <p:sp>
        <p:nvSpPr>
          <p:cNvPr id="2" name="TextBox 1">
            <a:extLst>
              <a:ext uri="{FF2B5EF4-FFF2-40B4-BE49-F238E27FC236}">
                <a16:creationId xmlns:a16="http://schemas.microsoft.com/office/drawing/2014/main" id="{899A019B-E084-476C-9353-E1B8F538EF92}"/>
              </a:ext>
            </a:extLst>
          </p:cNvPr>
          <p:cNvSpPr txBox="1"/>
          <p:nvPr/>
        </p:nvSpPr>
        <p:spPr>
          <a:xfrm>
            <a:off x="7794272" y="0"/>
            <a:ext cx="1349728" cy="369332"/>
          </a:xfrm>
          <a:prstGeom prst="rect">
            <a:avLst/>
          </a:prstGeom>
          <a:noFill/>
        </p:spPr>
        <p:txBody>
          <a:bodyPr wrap="none" rtlCol="0">
            <a:spAutoFit/>
          </a:bodyPr>
          <a:lstStyle/>
          <a:p>
            <a:r>
              <a:rPr lang="en-US" altLang="zh-CN" dirty="0"/>
              <a:t>Oscilloscope</a:t>
            </a:r>
            <a:endParaRPr lang="zh-CN" altLang="en-US" dirty="0"/>
          </a:p>
        </p:txBody>
      </p:sp>
    </p:spTree>
    <p:extLst>
      <p:ext uri="{BB962C8B-B14F-4D97-AF65-F5344CB8AC3E}">
        <p14:creationId xmlns:p14="http://schemas.microsoft.com/office/powerpoint/2010/main" val="1050129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E5BA35-5CAF-4BD0-B812-E3CB978513C1}"/>
              </a:ext>
            </a:extLst>
          </p:cNvPr>
          <p:cNvSpPr txBox="1"/>
          <p:nvPr/>
        </p:nvSpPr>
        <p:spPr>
          <a:xfrm>
            <a:off x="0" y="0"/>
            <a:ext cx="9144000" cy="6555641"/>
          </a:xfrm>
          <a:prstGeom prst="rect">
            <a:avLst/>
          </a:prstGeom>
          <a:noFill/>
        </p:spPr>
        <p:txBody>
          <a:bodyPr wrap="square">
            <a:spAutoFit/>
          </a:bodyPr>
          <a:lstStyle/>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The digitizers accept ±1 V inputs with a variable offset, so the dynamic range is 2 V.</a:t>
            </a:r>
          </a:p>
          <a:p>
            <a:pPr>
              <a:spcAft>
                <a:spcPts val="0"/>
              </a:spcAft>
            </a:pPr>
            <a:endPar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Cheers,</a:t>
            </a:r>
          </a:p>
          <a:p>
            <a:pPr>
              <a:spcAft>
                <a:spcPts val="0"/>
              </a:spcAft>
            </a:pPr>
            <a:endPar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Barry</a:t>
            </a:r>
          </a:p>
          <a:p>
            <a:pPr>
              <a:spcAft>
                <a:spcPts val="0"/>
              </a:spcAft>
            </a:pPr>
            <a:endPar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endPar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endParaRPr lang="en-US" altLang="zh-CN" sz="2000" kern="100" dirty="0">
              <a:solidFill>
                <a:srgbClr val="000000"/>
              </a:solidFill>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endPar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endParaRPr lang="en-US" altLang="zh-CN" sz="2000" kern="100" dirty="0">
              <a:solidFill>
                <a:srgbClr val="000000"/>
              </a:solidFill>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Good news! The shipped MPR-16L are correct. Based on all the communication we had MESYTEC built these as MPR-16-L-2-100 which have 2V max output signal or about 1V at max. range of 100MeV for 50 Ohm. With this the energy range stated on the module is matching you requirements and the expected 55MeV signals.</a:t>
            </a:r>
            <a:endParaRPr lang="zh-CN"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 </a:t>
            </a:r>
            <a:endParaRPr lang="zh-CN"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For the cable adapter there are unfortunately no 3D drawings available. There is always the possibility to add a small cable piece in between.</a:t>
            </a:r>
            <a:endParaRPr lang="zh-CN"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 </a:t>
            </a:r>
            <a:endParaRPr lang="zh-CN"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Best regards,</a:t>
            </a:r>
            <a:endParaRPr lang="zh-CN"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 </a:t>
            </a:r>
            <a:endParaRPr lang="zh-CN"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a:p>
            <a:pPr>
              <a:spcAft>
                <a:spcPts val="0"/>
              </a:spcAft>
            </a:pPr>
            <a:r>
              <a:rPr lang="en-US"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rPr>
              <a:t>Andreas</a:t>
            </a:r>
            <a:endParaRPr lang="zh-CN" altLang="zh-CN" sz="2000" kern="100" dirty="0">
              <a:solidFill>
                <a:srgbClr val="000000"/>
              </a:solidFill>
              <a:effectLst/>
              <a:latin typeface="Times New Roman" panose="02020603050405020304" pitchFamily="18" charset="0"/>
              <a:ea typeface="DengXian"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22200811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CE4D6C-9C1E-4A1E-86B5-C9B4298B1B64}"/>
              </a:ext>
            </a:extLst>
          </p:cNvPr>
          <p:cNvSpPr txBox="1"/>
          <p:nvPr/>
        </p:nvSpPr>
        <p:spPr>
          <a:xfrm>
            <a:off x="0" y="0"/>
            <a:ext cx="9144000" cy="4524315"/>
          </a:xfrm>
          <a:prstGeom prst="rect">
            <a:avLst/>
          </a:prstGeom>
          <a:noFill/>
        </p:spPr>
        <p:txBody>
          <a:bodyPr wrap="square">
            <a:spAutoFit/>
          </a:bodyPr>
          <a:lstStyle/>
          <a:p>
            <a:r>
              <a:rPr lang="en-US" altLang="zh-CN" sz="1800" dirty="0">
                <a:solidFill>
                  <a:srgbClr val="000000"/>
                </a:solidFill>
                <a:effectLst/>
                <a:latin typeface="+mj-lt"/>
                <a:ea typeface="宋体" panose="02010600030101010101" pitchFamily="2" charset="-122"/>
                <a:cs typeface="Times New Roman" panose="02020603050405020304" pitchFamily="18" charset="0"/>
              </a:rPr>
              <a:t>From: Robert Schneider &lt;</a:t>
            </a:r>
            <a:r>
              <a:rPr lang="en-US" altLang="zh-CN" sz="1800" u="sng" dirty="0">
                <a:solidFill>
                  <a:srgbClr val="000000"/>
                </a:solidFill>
                <a:effectLst/>
                <a:latin typeface="+mj-lt"/>
                <a:ea typeface="宋体" panose="02010600030101010101" pitchFamily="2" charset="-122"/>
                <a:cs typeface="Times New Roman" panose="02020603050405020304" pitchFamily="18" charset="0"/>
                <a:hlinkClick r:id="rId2"/>
              </a:rPr>
              <a:t>r.schneider@mesytec.com</a:t>
            </a:r>
            <a:r>
              <a:rPr lang="en-US" altLang="zh-CN" sz="1800" dirty="0">
                <a:solidFill>
                  <a:srgbClr val="000000"/>
                </a:solidFill>
                <a:effectLst/>
                <a:latin typeface="+mj-lt"/>
                <a:ea typeface="宋体" panose="02010600030101010101" pitchFamily="2" charset="-122"/>
                <a:cs typeface="Times New Roman" panose="02020603050405020304" pitchFamily="18" charset="0"/>
              </a:rPr>
              <a:t>&gt;</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 </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 </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&gt; Sensitivity: 100 MeV / 20 MeV, Max output: 2V, Impedance: 50</a:t>
            </a:r>
            <a:r>
              <a:rPr lang="en-US" altLang="zh-CN" dirty="0">
                <a:solidFill>
                  <a:srgbClr val="000000"/>
                </a:solidFill>
                <a:latin typeface="+mj-lt"/>
                <a:ea typeface="宋体" panose="02010600030101010101" pitchFamily="2" charset="-122"/>
                <a:cs typeface="Times New Roman" panose="02020603050405020304" pitchFamily="18" charset="0"/>
              </a:rPr>
              <a:t>Ω</a:t>
            </a:r>
            <a:r>
              <a:rPr lang="en-US" altLang="zh-CN" sz="1800" dirty="0">
                <a:solidFill>
                  <a:srgbClr val="000000"/>
                </a:solidFill>
                <a:effectLst/>
                <a:latin typeface="+mj-lt"/>
                <a:ea typeface="宋体" panose="02010600030101010101" pitchFamily="2" charset="-122"/>
                <a:cs typeface="Times New Roman" panose="02020603050405020304" pitchFamily="18" charset="0"/>
              </a:rPr>
              <a:t>.</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 </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MPR-16-100MeV outputs 2V high ohmic, 1V at 50Ohms termination.</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 </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&gt; MPR-1, Sensitivity: 1 GeV / 200 MeV, Max output: 8V, Impedance: 50</a:t>
            </a:r>
            <a:r>
              <a:rPr lang="en-US" altLang="zh-CN" dirty="0">
                <a:solidFill>
                  <a:srgbClr val="000000"/>
                </a:solidFill>
                <a:latin typeface="+mj-lt"/>
                <a:ea typeface="宋体" panose="02010600030101010101" pitchFamily="2" charset="-122"/>
                <a:cs typeface="Times New Roman" panose="02020603050405020304" pitchFamily="18" charset="0"/>
              </a:rPr>
              <a:t>Ω</a:t>
            </a:r>
            <a:r>
              <a:rPr lang="en-US" altLang="zh-CN" sz="1800" dirty="0">
                <a:solidFill>
                  <a:srgbClr val="000000"/>
                </a:solidFill>
                <a:effectLst/>
                <a:latin typeface="+mj-lt"/>
                <a:ea typeface="宋体" panose="02010600030101010101" pitchFamily="2" charset="-122"/>
                <a:cs typeface="Times New Roman" panose="02020603050405020304" pitchFamily="18" charset="0"/>
              </a:rPr>
              <a:t>.</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MPR1 outputs 8V high ohmic, 4V at 50Ohms termination.</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 </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Regards,</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a:p>
            <a:r>
              <a:rPr lang="en-US" altLang="zh-CN" sz="1800" dirty="0">
                <a:solidFill>
                  <a:srgbClr val="000000"/>
                </a:solidFill>
                <a:effectLst/>
                <a:latin typeface="+mj-lt"/>
                <a:ea typeface="宋体" panose="02010600030101010101" pitchFamily="2" charset="-122"/>
                <a:cs typeface="Times New Roman" panose="02020603050405020304" pitchFamily="18" charset="0"/>
              </a:rPr>
              <a:t>Andreas</a:t>
            </a:r>
            <a:endParaRPr lang="zh-CN" altLang="zh-CN" sz="1800" dirty="0">
              <a:solidFill>
                <a:srgbClr val="000000"/>
              </a:solidFill>
              <a:effectLst/>
              <a:latin typeface="+mj-lt"/>
              <a:ea typeface="宋体"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DAB0DF0C-1716-4D54-95F9-53E18A7B0A67}"/>
              </a:ext>
            </a:extLst>
          </p:cNvPr>
          <p:cNvSpPr txBox="1"/>
          <p:nvPr/>
        </p:nvSpPr>
        <p:spPr>
          <a:xfrm>
            <a:off x="0" y="5115866"/>
            <a:ext cx="9144000" cy="923330"/>
          </a:xfrm>
          <a:prstGeom prst="rect">
            <a:avLst/>
          </a:prstGeom>
          <a:noFill/>
        </p:spPr>
        <p:txBody>
          <a:bodyPr wrap="square">
            <a:spAutoFit/>
          </a:bodyPr>
          <a:lstStyle/>
          <a:p>
            <a:pPr>
              <a:spcAft>
                <a:spcPts val="0"/>
              </a:spcAft>
            </a:pPr>
            <a:r>
              <a:rPr lang="en-US" altLang="zh-CN" sz="1800" dirty="0">
                <a:solidFill>
                  <a:srgbClr val="C00000"/>
                </a:solidFill>
                <a:effectLst/>
                <a:latin typeface="Calibri" panose="020F0502020204030204" pitchFamily="34" charset="0"/>
                <a:ea typeface="SimSun" panose="02010600030101010101" pitchFamily="2" charset="-122"/>
                <a:cs typeface="SimSun" panose="02010600030101010101" pitchFamily="2" charset="-122"/>
              </a:rPr>
              <a:t>“MPR1 outputs 8V high ohmic, 4V at 50Ohms termination.” Confirmed!</a:t>
            </a:r>
            <a:endParaRPr lang="zh-CN" altLang="zh-CN" sz="1600" dirty="0">
              <a:solidFill>
                <a:srgbClr val="000000"/>
              </a:solidFill>
              <a:effectLst/>
              <a:latin typeface="SimSun" panose="02010600030101010101" pitchFamily="2" charset="-122"/>
              <a:ea typeface="SimSun" panose="02010600030101010101" pitchFamily="2" charset="-122"/>
              <a:cs typeface="SimSun" panose="02010600030101010101" pitchFamily="2" charset="-122"/>
            </a:endParaRPr>
          </a:p>
          <a:p>
            <a:pPr>
              <a:spcAft>
                <a:spcPts val="0"/>
              </a:spcAft>
            </a:pPr>
            <a:r>
              <a:rPr lang="en-US" altLang="zh-CN" sz="1800" dirty="0">
                <a:solidFill>
                  <a:srgbClr val="C00000"/>
                </a:solidFill>
                <a:effectLst/>
                <a:latin typeface="Calibri" panose="020F0502020204030204" pitchFamily="34" charset="0"/>
                <a:ea typeface="SimSun" panose="02010600030101010101" pitchFamily="2" charset="-122"/>
                <a:cs typeface="SimSun" panose="02010600030101010101" pitchFamily="2" charset="-122"/>
              </a:rPr>
              <a:t>“MPR-16-100MeV outputs 2V high ohmic, 1V at 50Ohms termination.” It might be “MPR-16-100MeV outputs 4V high ohmic, 2V at 50Ohms termination.”</a:t>
            </a:r>
            <a:endParaRPr lang="zh-CN" altLang="zh-CN" sz="1600" dirty="0">
              <a:solidFill>
                <a:srgbClr val="000000"/>
              </a:solidFill>
              <a:effectLst/>
              <a:latin typeface="SimSun" panose="02010600030101010101" pitchFamily="2" charset="-122"/>
              <a:ea typeface="SimSun" panose="02010600030101010101" pitchFamily="2" charset="-122"/>
              <a:cs typeface="SimSun" panose="02010600030101010101" pitchFamily="2" charset="-122"/>
            </a:endParaRPr>
          </a:p>
        </p:txBody>
      </p:sp>
    </p:spTree>
    <p:extLst>
      <p:ext uri="{BB962C8B-B14F-4D97-AF65-F5344CB8AC3E}">
        <p14:creationId xmlns:p14="http://schemas.microsoft.com/office/powerpoint/2010/main" val="3557852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4649C-A783-4D60-ABE9-65BB24C0A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930731" cy="3562383"/>
          </a:xfrm>
          <a:prstGeom prst="rect">
            <a:avLst/>
          </a:prstGeom>
        </p:spPr>
      </p:pic>
      <p:pic>
        <p:nvPicPr>
          <p:cNvPr id="6" name="Picture 5">
            <a:extLst>
              <a:ext uri="{FF2B5EF4-FFF2-40B4-BE49-F238E27FC236}">
                <a16:creationId xmlns:a16="http://schemas.microsoft.com/office/drawing/2014/main" id="{F4FA8EA8-DD3D-4B76-8B3C-31C168486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1123" y="0"/>
            <a:ext cx="4852876" cy="3562382"/>
          </a:xfrm>
          <a:prstGeom prst="rect">
            <a:avLst/>
          </a:prstGeom>
        </p:spPr>
      </p:pic>
      <p:sp>
        <p:nvSpPr>
          <p:cNvPr id="9" name="TextBox 8">
            <a:extLst>
              <a:ext uri="{FF2B5EF4-FFF2-40B4-BE49-F238E27FC236}">
                <a16:creationId xmlns:a16="http://schemas.microsoft.com/office/drawing/2014/main" id="{54BA00AE-B614-4ABA-9BD4-4F9F7A5A6ED6}"/>
              </a:ext>
            </a:extLst>
          </p:cNvPr>
          <p:cNvSpPr txBox="1"/>
          <p:nvPr/>
        </p:nvSpPr>
        <p:spPr>
          <a:xfrm>
            <a:off x="5866410" y="5534561"/>
            <a:ext cx="3277589" cy="1323439"/>
          </a:xfrm>
          <a:prstGeom prst="rect">
            <a:avLst/>
          </a:prstGeom>
          <a:noFill/>
        </p:spPr>
        <p:txBody>
          <a:bodyPr wrap="square" rtlCol="0">
            <a:spAutoFit/>
          </a:bodyPr>
          <a:lstStyle/>
          <a:p>
            <a:r>
              <a:rPr lang="en-US" altLang="zh-CN" sz="2000" dirty="0">
                <a:solidFill>
                  <a:srgbClr val="000000"/>
                </a:solidFill>
                <a:effectLst/>
                <a:latin typeface="+mj-lt"/>
                <a:ea typeface="宋体" panose="02010600030101010101" pitchFamily="2" charset="-122"/>
                <a:cs typeface="Times New Roman" panose="02020603050405020304" pitchFamily="18" charset="0"/>
              </a:rPr>
              <a:t>MPR-1</a:t>
            </a:r>
          </a:p>
          <a:p>
            <a:r>
              <a:rPr lang="en-US" altLang="zh-CN" sz="2000" dirty="0">
                <a:solidFill>
                  <a:srgbClr val="000000"/>
                </a:solidFill>
                <a:effectLst/>
                <a:latin typeface="+mj-lt"/>
                <a:ea typeface="宋体" panose="02010600030101010101" pitchFamily="2" charset="-122"/>
                <a:cs typeface="Times New Roman" panose="02020603050405020304" pitchFamily="18" charset="0"/>
              </a:rPr>
              <a:t>Sensitivity: 1 GeV / 200 MeV</a:t>
            </a:r>
          </a:p>
          <a:p>
            <a:r>
              <a:rPr lang="en-US" altLang="zh-CN" sz="2000" dirty="0">
                <a:solidFill>
                  <a:srgbClr val="000000"/>
                </a:solidFill>
                <a:effectLst/>
                <a:latin typeface="+mj-lt"/>
                <a:ea typeface="宋体" panose="02010600030101010101" pitchFamily="2" charset="-122"/>
                <a:cs typeface="Times New Roman" panose="02020603050405020304" pitchFamily="18" charset="0"/>
              </a:rPr>
              <a:t>Max output: 4 V</a:t>
            </a:r>
          </a:p>
          <a:p>
            <a:r>
              <a:rPr lang="en-US" altLang="zh-CN" sz="2000" dirty="0">
                <a:solidFill>
                  <a:srgbClr val="000000"/>
                </a:solidFill>
                <a:effectLst/>
                <a:latin typeface="+mj-lt"/>
                <a:ea typeface="宋体" panose="02010600030101010101" pitchFamily="2" charset="-122"/>
                <a:cs typeface="Times New Roman" panose="02020603050405020304" pitchFamily="18" charset="0"/>
              </a:rPr>
              <a:t>Impedance: 50 </a:t>
            </a:r>
            <a:r>
              <a:rPr lang="en-US" altLang="zh-CN" sz="2000" dirty="0">
                <a:solidFill>
                  <a:srgbClr val="000000"/>
                </a:solidFill>
                <a:latin typeface="+mj-lt"/>
                <a:ea typeface="宋体" panose="02010600030101010101" pitchFamily="2" charset="-122"/>
                <a:cs typeface="Times New Roman" panose="02020603050405020304" pitchFamily="18" charset="0"/>
              </a:rPr>
              <a:t>Ω</a:t>
            </a:r>
            <a:endParaRPr lang="zh-CN" altLang="zh-CN" sz="2000" dirty="0">
              <a:solidFill>
                <a:srgbClr val="000000"/>
              </a:solidFill>
              <a:effectLst/>
              <a:latin typeface="+mj-lt"/>
              <a:ea typeface="宋体"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8E0BA58D-F1F2-4ED0-A286-BF4F56045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369046" y="2360636"/>
            <a:ext cx="3128318" cy="5866410"/>
          </a:xfrm>
          <a:prstGeom prst="rect">
            <a:avLst/>
          </a:prstGeom>
        </p:spPr>
      </p:pic>
    </p:spTree>
    <p:extLst>
      <p:ext uri="{BB962C8B-B14F-4D97-AF65-F5344CB8AC3E}">
        <p14:creationId xmlns:p14="http://schemas.microsoft.com/office/powerpoint/2010/main" val="3154008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01D10-3CCE-4536-88BA-87EC5CECC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966060" cy="3983030"/>
          </a:xfrm>
          <a:prstGeom prst="rect">
            <a:avLst/>
          </a:prstGeom>
        </p:spPr>
      </p:pic>
      <p:pic>
        <p:nvPicPr>
          <p:cNvPr id="5" name="Picture 4">
            <a:extLst>
              <a:ext uri="{FF2B5EF4-FFF2-40B4-BE49-F238E27FC236}">
                <a16:creationId xmlns:a16="http://schemas.microsoft.com/office/drawing/2014/main" id="{BCBD5FA4-8385-44FA-9644-02B9D508F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83030"/>
            <a:ext cx="4572000" cy="2874970"/>
          </a:xfrm>
          <a:prstGeom prst="rect">
            <a:avLst/>
          </a:prstGeom>
        </p:spPr>
      </p:pic>
      <p:sp>
        <p:nvSpPr>
          <p:cNvPr id="6" name="TextBox 5">
            <a:extLst>
              <a:ext uri="{FF2B5EF4-FFF2-40B4-BE49-F238E27FC236}">
                <a16:creationId xmlns:a16="http://schemas.microsoft.com/office/drawing/2014/main" id="{46CA20B5-751D-46B7-B4C6-848A1901819E}"/>
              </a:ext>
            </a:extLst>
          </p:cNvPr>
          <p:cNvSpPr txBox="1"/>
          <p:nvPr/>
        </p:nvSpPr>
        <p:spPr>
          <a:xfrm>
            <a:off x="4928260" y="4543352"/>
            <a:ext cx="4215740" cy="1323439"/>
          </a:xfrm>
          <a:prstGeom prst="rect">
            <a:avLst/>
          </a:prstGeom>
          <a:noFill/>
        </p:spPr>
        <p:txBody>
          <a:bodyPr wrap="square" rtlCol="0">
            <a:spAutoFit/>
          </a:bodyPr>
          <a:lstStyle/>
          <a:p>
            <a:r>
              <a:rPr lang="en-US" altLang="zh-CN" sz="2000" dirty="0">
                <a:solidFill>
                  <a:srgbClr val="000000"/>
                </a:solidFill>
                <a:effectLst/>
                <a:latin typeface="+mj-lt"/>
                <a:ea typeface="宋体" panose="02010600030101010101" pitchFamily="2" charset="-122"/>
                <a:cs typeface="Times New Roman" panose="02020603050405020304" pitchFamily="18" charset="0"/>
              </a:rPr>
              <a:t>MPR-16L×2</a:t>
            </a:r>
          </a:p>
          <a:p>
            <a:r>
              <a:rPr lang="en-US" altLang="zh-CN" sz="2000" dirty="0">
                <a:solidFill>
                  <a:srgbClr val="000000"/>
                </a:solidFill>
                <a:effectLst/>
                <a:latin typeface="+mj-lt"/>
                <a:ea typeface="宋体" panose="02010600030101010101" pitchFamily="2" charset="-122"/>
                <a:cs typeface="Times New Roman" panose="02020603050405020304" pitchFamily="18" charset="0"/>
              </a:rPr>
              <a:t>Sensitivity: 100 MeV / 20 MeV</a:t>
            </a:r>
          </a:p>
          <a:p>
            <a:r>
              <a:rPr lang="en-US" altLang="zh-CN" sz="2000" dirty="0">
                <a:solidFill>
                  <a:srgbClr val="000000"/>
                </a:solidFill>
                <a:effectLst/>
                <a:latin typeface="+mj-lt"/>
                <a:ea typeface="宋体" panose="02010600030101010101" pitchFamily="2" charset="-122"/>
                <a:cs typeface="Times New Roman" panose="02020603050405020304" pitchFamily="18" charset="0"/>
              </a:rPr>
              <a:t>Max output: 2V</a:t>
            </a:r>
          </a:p>
          <a:p>
            <a:r>
              <a:rPr lang="en-US" altLang="zh-CN" sz="2000" dirty="0">
                <a:solidFill>
                  <a:srgbClr val="000000"/>
                </a:solidFill>
                <a:effectLst/>
                <a:latin typeface="+mj-lt"/>
                <a:ea typeface="宋体" panose="02010600030101010101" pitchFamily="2" charset="-122"/>
                <a:cs typeface="Times New Roman" panose="02020603050405020304" pitchFamily="18" charset="0"/>
              </a:rPr>
              <a:t>Impedance: 50</a:t>
            </a:r>
            <a:r>
              <a:rPr lang="en-US" altLang="zh-CN" sz="2000" dirty="0">
                <a:solidFill>
                  <a:srgbClr val="000000"/>
                </a:solidFill>
                <a:latin typeface="+mj-lt"/>
                <a:ea typeface="宋体" panose="02010600030101010101" pitchFamily="2" charset="-122"/>
                <a:cs typeface="Times New Roman" panose="02020603050405020304" pitchFamily="18" charset="0"/>
              </a:rPr>
              <a:t>Ω</a:t>
            </a:r>
          </a:p>
        </p:txBody>
      </p:sp>
    </p:spTree>
    <p:extLst>
      <p:ext uri="{BB962C8B-B14F-4D97-AF65-F5344CB8AC3E}">
        <p14:creationId xmlns:p14="http://schemas.microsoft.com/office/powerpoint/2010/main" val="34385941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92F30-FFB4-4B62-AA7D-976DE45CE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429000" cy="6858000"/>
          </a:xfrm>
          <a:prstGeom prst="rect">
            <a:avLst/>
          </a:prstGeom>
        </p:spPr>
      </p:pic>
      <p:pic>
        <p:nvPicPr>
          <p:cNvPr id="5" name="Picture 4">
            <a:extLst>
              <a:ext uri="{FF2B5EF4-FFF2-40B4-BE49-F238E27FC236}">
                <a16:creationId xmlns:a16="http://schemas.microsoft.com/office/drawing/2014/main" id="{6655AB54-8CF0-49A9-BB90-5360851263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64" r="2987"/>
          <a:stretch/>
        </p:blipFill>
        <p:spPr>
          <a:xfrm>
            <a:off x="3455040" y="0"/>
            <a:ext cx="5688959" cy="3526971"/>
          </a:xfrm>
          <a:prstGeom prst="rect">
            <a:avLst/>
          </a:prstGeom>
        </p:spPr>
      </p:pic>
      <p:sp>
        <p:nvSpPr>
          <p:cNvPr id="6" name="TextBox 5">
            <a:extLst>
              <a:ext uri="{FF2B5EF4-FFF2-40B4-BE49-F238E27FC236}">
                <a16:creationId xmlns:a16="http://schemas.microsoft.com/office/drawing/2014/main" id="{08E978D5-6DD7-4658-BC90-FDE7FD99ADCC}"/>
              </a:ext>
            </a:extLst>
          </p:cNvPr>
          <p:cNvSpPr txBox="1"/>
          <p:nvPr/>
        </p:nvSpPr>
        <p:spPr>
          <a:xfrm>
            <a:off x="4310742" y="4406405"/>
            <a:ext cx="4548250" cy="1015663"/>
          </a:xfrm>
          <a:prstGeom prst="rect">
            <a:avLst/>
          </a:prstGeom>
          <a:noFill/>
        </p:spPr>
        <p:txBody>
          <a:bodyPr wrap="square" rtlCol="0">
            <a:spAutoFit/>
          </a:bodyPr>
          <a:lstStyle/>
          <a:p>
            <a:r>
              <a:rPr lang="en-US" altLang="zh-CN" sz="2000" dirty="0">
                <a:solidFill>
                  <a:srgbClr val="000000"/>
                </a:solidFill>
                <a:effectLst/>
                <a:latin typeface="+mj-lt"/>
                <a:ea typeface="宋体" panose="02010600030101010101" pitchFamily="2" charset="-122"/>
                <a:cs typeface="Times New Roman" panose="02020603050405020304" pitchFamily="18" charset="0"/>
              </a:rPr>
              <a:t>I looked at the old preamp we used for our GADGET I. It's the same MPR-16L type.</a:t>
            </a:r>
          </a:p>
          <a:p>
            <a:r>
              <a:rPr lang="en-US" altLang="zh-CN" sz="2000" dirty="0">
                <a:solidFill>
                  <a:srgbClr val="000000"/>
                </a:solidFill>
                <a:effectLst/>
                <a:latin typeface="+mj-lt"/>
                <a:ea typeface="宋体" panose="02010600030101010101" pitchFamily="2" charset="-122"/>
                <a:cs typeface="Times New Roman" panose="02020603050405020304" pitchFamily="18" charset="0"/>
              </a:rPr>
              <a:t>Sensitivity: 100 MeV / 20 MeV</a:t>
            </a:r>
          </a:p>
        </p:txBody>
      </p:sp>
    </p:spTree>
    <p:extLst>
      <p:ext uri="{BB962C8B-B14F-4D97-AF65-F5344CB8AC3E}">
        <p14:creationId xmlns:p14="http://schemas.microsoft.com/office/powerpoint/2010/main" val="42705947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EAA72-35BF-461A-9F8F-8908274BA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3" y="296883"/>
            <a:ext cx="7837714" cy="3918857"/>
          </a:xfrm>
          <a:prstGeom prst="rect">
            <a:avLst/>
          </a:prstGeom>
        </p:spPr>
      </p:pic>
      <p:sp>
        <p:nvSpPr>
          <p:cNvPr id="4" name="TextBox 3">
            <a:extLst>
              <a:ext uri="{FF2B5EF4-FFF2-40B4-BE49-F238E27FC236}">
                <a16:creationId xmlns:a16="http://schemas.microsoft.com/office/drawing/2014/main" id="{32C9F8FA-3463-4A3A-87A7-05D29A38C1B7}"/>
              </a:ext>
            </a:extLst>
          </p:cNvPr>
          <p:cNvSpPr txBox="1"/>
          <p:nvPr/>
        </p:nvSpPr>
        <p:spPr>
          <a:xfrm>
            <a:off x="1472540" y="4424598"/>
            <a:ext cx="6056415" cy="923330"/>
          </a:xfrm>
          <a:prstGeom prst="rect">
            <a:avLst/>
          </a:prstGeom>
          <a:noFill/>
        </p:spPr>
        <p:txBody>
          <a:bodyPr wrap="square" rtlCol="0">
            <a:spAutoFit/>
          </a:bodyPr>
          <a:lstStyle/>
          <a:p>
            <a:pPr algn="just"/>
            <a:r>
              <a:rPr lang="en-US" altLang="zh-CN" sz="1800" dirty="0">
                <a:solidFill>
                  <a:srgbClr val="000000"/>
                </a:solidFill>
                <a:effectLst/>
                <a:latin typeface="+mj-lt"/>
                <a:ea typeface="宋体" panose="02010600030101010101" pitchFamily="2" charset="-122"/>
                <a:cs typeface="Times New Roman" panose="02020603050405020304" pitchFamily="18" charset="0"/>
              </a:rPr>
              <a:t>During our last NSCL experiment in S2 Vault, we borrowed a similar MPR-16L from Andrea Richard.</a:t>
            </a:r>
          </a:p>
          <a:p>
            <a:pPr algn="just"/>
            <a:r>
              <a:rPr lang="en-US" altLang="zh-CN" sz="1800" dirty="0">
                <a:solidFill>
                  <a:srgbClr val="000000"/>
                </a:solidFill>
                <a:effectLst/>
                <a:latin typeface="+mj-lt"/>
                <a:ea typeface="宋体" panose="02010600030101010101" pitchFamily="2" charset="-122"/>
                <a:cs typeface="Times New Roman" panose="02020603050405020304" pitchFamily="18" charset="0"/>
              </a:rPr>
              <a:t>Sensitivity: 1500 MeV / 300 MeV</a:t>
            </a:r>
          </a:p>
        </p:txBody>
      </p:sp>
    </p:spTree>
    <p:extLst>
      <p:ext uri="{BB962C8B-B14F-4D97-AF65-F5344CB8AC3E}">
        <p14:creationId xmlns:p14="http://schemas.microsoft.com/office/powerpoint/2010/main" val="284844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www.mesytec.com/products/nuclear-physics/images/300dpi-MPR16_Lemo_Output_10.jpg"/>
          <p:cNvPicPr/>
          <p:nvPr/>
        </p:nvPicPr>
        <p:blipFill>
          <a:blip r:embed="rId2">
            <a:extLst>
              <a:ext uri="{28A0092B-C50C-407E-A947-70E740481C1C}">
                <a14:useLocalDpi xmlns:a14="http://schemas.microsoft.com/office/drawing/2010/main" val="0"/>
              </a:ext>
            </a:extLst>
          </a:blip>
          <a:srcRect/>
          <a:stretch>
            <a:fillRect/>
          </a:stretch>
        </p:blipFill>
        <p:spPr bwMode="auto">
          <a:xfrm>
            <a:off x="4931092" y="244157"/>
            <a:ext cx="4031615" cy="2559685"/>
          </a:xfrm>
          <a:prstGeom prst="rect">
            <a:avLst/>
          </a:prstGeom>
          <a:noFill/>
        </p:spPr>
      </p:pic>
      <p:pic>
        <p:nvPicPr>
          <p:cNvPr id="5" name="图片 4" descr="Image result for MPR-1">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37161" y="2957830"/>
            <a:ext cx="3419475" cy="3228340"/>
          </a:xfrm>
          <a:prstGeom prst="rect">
            <a:avLst/>
          </a:prstGeom>
          <a:noFill/>
          <a:ln>
            <a:noFill/>
          </a:ln>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0" y="2506"/>
            <a:ext cx="2503599" cy="6840434"/>
          </a:xfrm>
          <a:prstGeom prst="rect">
            <a:avLst/>
          </a:prstGeom>
        </p:spPr>
      </p:pic>
      <p:pic>
        <p:nvPicPr>
          <p:cNvPr id="1026" name="Picture 2" descr="https://www.mesytec.com/products/nuclear-physics/images/300dpi-MNV4_10_beleucht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5498" y="0"/>
            <a:ext cx="2383231" cy="684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67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7395BC-1B8D-43F6-9C53-E32249B3D0BC}"/>
              </a:ext>
            </a:extLst>
          </p:cNvPr>
          <p:cNvPicPr>
            <a:picLocks noChangeAspect="1"/>
          </p:cNvPicPr>
          <p:nvPr/>
        </p:nvPicPr>
        <p:blipFill>
          <a:blip r:embed="rId2"/>
          <a:stretch>
            <a:fillRect/>
          </a:stretch>
        </p:blipFill>
        <p:spPr>
          <a:xfrm>
            <a:off x="-1" y="-1"/>
            <a:ext cx="7718237" cy="4219303"/>
          </a:xfrm>
          <a:prstGeom prst="rect">
            <a:avLst/>
          </a:prstGeom>
        </p:spPr>
      </p:pic>
      <p:sp>
        <p:nvSpPr>
          <p:cNvPr id="2" name="Rectangle 1">
            <a:extLst>
              <a:ext uri="{FF2B5EF4-FFF2-40B4-BE49-F238E27FC236}">
                <a16:creationId xmlns:a16="http://schemas.microsoft.com/office/drawing/2014/main" id="{78FACFEE-C229-4909-9300-99E0882A93D4}"/>
              </a:ext>
            </a:extLst>
          </p:cNvPr>
          <p:cNvSpPr/>
          <p:nvPr/>
        </p:nvSpPr>
        <p:spPr>
          <a:xfrm>
            <a:off x="57665" y="576649"/>
            <a:ext cx="3624649" cy="247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299501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3AE7F-B0C1-4246-ABF1-37E0900077EC}"/>
              </a:ext>
            </a:extLst>
          </p:cNvPr>
          <p:cNvPicPr>
            <a:picLocks noChangeAspect="1"/>
          </p:cNvPicPr>
          <p:nvPr/>
        </p:nvPicPr>
        <p:blipFill>
          <a:blip r:embed="rId2"/>
          <a:stretch>
            <a:fillRect/>
          </a:stretch>
        </p:blipFill>
        <p:spPr>
          <a:xfrm>
            <a:off x="0" y="0"/>
            <a:ext cx="3860800" cy="2461959"/>
          </a:xfrm>
          <a:prstGeom prst="rect">
            <a:avLst/>
          </a:prstGeom>
        </p:spPr>
      </p:pic>
    </p:spTree>
    <p:extLst>
      <p:ext uri="{BB962C8B-B14F-4D97-AF65-F5344CB8AC3E}">
        <p14:creationId xmlns:p14="http://schemas.microsoft.com/office/powerpoint/2010/main" val="35016459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85C0E2-789C-4D54-9A4D-13C730B5B512}"/>
              </a:ext>
            </a:extLst>
          </p:cNvPr>
          <p:cNvSpPr txBox="1"/>
          <p:nvPr/>
        </p:nvSpPr>
        <p:spPr>
          <a:xfrm>
            <a:off x="0" y="0"/>
            <a:ext cx="9144000" cy="5283498"/>
          </a:xfrm>
          <a:prstGeom prst="rect">
            <a:avLst/>
          </a:prstGeom>
          <a:noFill/>
        </p:spPr>
        <p:txBody>
          <a:bodyPr wrap="square">
            <a:spAutoFit/>
          </a:bodyPr>
          <a:lstStyle/>
          <a:p>
            <a:pPr marL="266700" indent="266700" algn="ctr"/>
            <a:r>
              <a:rPr lang="en-US" altLang="zh-CN" sz="1600" b="1" kern="100" dirty="0">
                <a:effectLst/>
                <a:latin typeface="Arial" panose="020B0604020202020204" pitchFamily="34" charset="0"/>
                <a:ea typeface="等线" panose="02010600030101010101" pitchFamily="2" charset="-122"/>
                <a:cs typeface="Times New Roman" panose="02020603050405020304" pitchFamily="18" charset="0"/>
              </a:rPr>
              <a:t>DSL2 Test Plan November 2020</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spcBef>
                <a:spcPts val="780"/>
              </a:spcBef>
              <a:spcAft>
                <a:spcPts val="0"/>
              </a:spcAft>
              <a:buFont typeface="+mj-lt"/>
              <a:buAutoNum type="arabicParenR"/>
            </a:pPr>
            <a:r>
              <a:rPr lang="en-US" altLang="zh-CN" sz="1600" kern="100" dirty="0">
                <a:effectLst/>
                <a:latin typeface="Arial" panose="020B0604020202020204" pitchFamily="34" charset="0"/>
                <a:ea typeface="等线" panose="02010600030101010101" pitchFamily="2" charset="-122"/>
                <a:cs typeface="Times New Roman" panose="02020603050405020304" pitchFamily="18" charset="0"/>
              </a:rPr>
              <a:t>Dimensions. I'll measure the dimensions of the detector adapter and send the numbers to Craig so that he can redesign and refabricate the detector mount. I guess we'll have to go to the Lab again after the new detector mount is fabricated, pack everything and ship them to TRIUMF.</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spcBef>
                <a:spcPts val="780"/>
              </a:spcBef>
              <a:spcAft>
                <a:spcPts val="0"/>
              </a:spcAft>
              <a:buFont typeface="+mj-lt"/>
              <a:buAutoNum type="arabicParenR"/>
            </a:pPr>
            <a:r>
              <a:rPr lang="en-US" altLang="zh-CN" sz="1600" kern="100" dirty="0">
                <a:effectLst/>
                <a:latin typeface="Arial" panose="020B0604020202020204" pitchFamily="34" charset="0"/>
                <a:ea typeface="等线" panose="02010600030101010101" pitchFamily="2" charset="-122"/>
                <a:cs typeface="Times New Roman" panose="02020603050405020304" pitchFamily="18" charset="0"/>
              </a:rPr>
              <a:t>Range. Andreas Ruben said "the MPR-16 outputs 2 V at high ohmic, 1 V at 50 Ω termination, and MPR1 outputs 8 V at high ohmic, 4 V at 50 Ω termination." However, I'm still skeptical about the range. I remember I saw very large signals from MPR-16 when I tested it the first time. This time I'll add a 50-Ω terminal to the oscilloscope to verify whether the preamps have the correct range.</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spcBef>
                <a:spcPts val="780"/>
              </a:spcBef>
              <a:spcAft>
                <a:spcPts val="0"/>
              </a:spcAft>
              <a:buFont typeface="+mj-lt"/>
              <a:buAutoNum type="arabicParenR"/>
            </a:pPr>
            <a:r>
              <a:rPr lang="en-US" altLang="zh-CN" sz="1600" kern="100" dirty="0">
                <a:effectLst/>
                <a:latin typeface="Arial" panose="020B0604020202020204" pitchFamily="34" charset="0"/>
                <a:ea typeface="等线" panose="02010600030101010101" pitchFamily="2" charset="-122"/>
                <a:cs typeface="Times New Roman" panose="02020603050405020304" pitchFamily="18" charset="0"/>
              </a:rPr>
              <a:t>Assembly. Since we have the feedthroughs, cables, screws and nuts, flange, preamp support plate, </a:t>
            </a:r>
            <a:r>
              <a:rPr lang="en-US" altLang="zh-CN" sz="1600" kern="100" dirty="0" err="1">
                <a:effectLst/>
                <a:latin typeface="Arial" panose="020B0604020202020204" pitchFamily="34" charset="0"/>
                <a:ea typeface="等线" panose="02010600030101010101" pitchFamily="2" charset="-122"/>
                <a:cs typeface="Times New Roman" panose="02020603050405020304" pitchFamily="18" charset="0"/>
              </a:rPr>
              <a:t>etc</a:t>
            </a:r>
            <a:r>
              <a:rPr lang="en-US" altLang="zh-CN" sz="1600" kern="100" dirty="0">
                <a:effectLst/>
                <a:latin typeface="Arial" panose="020B0604020202020204" pitchFamily="34" charset="0"/>
                <a:ea typeface="等线" panose="02010600030101010101" pitchFamily="2" charset="-122"/>
                <a:cs typeface="Times New Roman" panose="02020603050405020304" pitchFamily="18" charset="0"/>
              </a:rPr>
              <a:t>, I'll try to assemble all the separate component parts. One issue I have in mind is that the preamp support plate might not be big enough to hold three preamps.</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spcBef>
                <a:spcPts val="780"/>
              </a:spcBef>
              <a:spcAft>
                <a:spcPts val="0"/>
              </a:spcAft>
              <a:buFont typeface="+mj-lt"/>
              <a:buAutoNum type="arabicParenR"/>
            </a:pPr>
            <a:r>
              <a:rPr lang="en-US" altLang="zh-CN" sz="1600" kern="100" dirty="0">
                <a:effectLst/>
                <a:latin typeface="Arial" panose="020B0604020202020204" pitchFamily="34" charset="0"/>
                <a:ea typeface="等线" panose="02010600030101010101" pitchFamily="2" charset="-122"/>
                <a:cs typeface="Times New Roman" panose="02020603050405020304" pitchFamily="18" charset="0"/>
              </a:rPr>
              <a:t>Proton Detector. You mentioned "We will lose dry nitrogen gas supply in Room 1039 (Proton Detector Lab) from 12/7/2020 to 6/7/2021." Do I need to do something to accommodate the Proton Detector to the new situation?</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spcBef>
                <a:spcPts val="780"/>
              </a:spcBef>
              <a:spcAft>
                <a:spcPts val="0"/>
              </a:spcAft>
              <a:buFont typeface="+mj-lt"/>
              <a:buAutoNum type="arabicParenR"/>
            </a:pPr>
            <a:r>
              <a:rPr lang="en-US" altLang="zh-CN" sz="1600" kern="100" dirty="0">
                <a:effectLst/>
                <a:latin typeface="Arial" panose="020B0604020202020204" pitchFamily="34" charset="0"/>
                <a:ea typeface="等线" panose="02010600030101010101" pitchFamily="2" charset="-122"/>
                <a:cs typeface="Times New Roman" panose="02020603050405020304" pitchFamily="18" charset="0"/>
              </a:rPr>
              <a:t>Welcome. When I came here, Moshe put some Japanese snacks on my desk and wrote a greeting card as a welcome gift. Following the tradition, I prepared a similar gift for Ruchi. Since I may never be able to meet Ruchi in person, I hope I'm allowed to enter my office and put the gift on Ruchi's desk.</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034219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85C0E2-789C-4D54-9A4D-13C730B5B512}"/>
              </a:ext>
            </a:extLst>
          </p:cNvPr>
          <p:cNvSpPr txBox="1"/>
          <p:nvPr/>
        </p:nvSpPr>
        <p:spPr>
          <a:xfrm>
            <a:off x="0" y="0"/>
            <a:ext cx="9144000" cy="3683060"/>
          </a:xfrm>
          <a:prstGeom prst="rect">
            <a:avLst/>
          </a:prstGeom>
          <a:noFill/>
        </p:spPr>
        <p:txBody>
          <a:bodyPr wrap="square">
            <a:spAutoFit/>
          </a:bodyPr>
          <a:lstStyle/>
          <a:p>
            <a:pPr marL="266700" indent="266700" algn="ctr"/>
            <a:r>
              <a:rPr lang="en-US" altLang="zh-CN" sz="2000" b="1" kern="100" dirty="0">
                <a:effectLst/>
                <a:latin typeface="Arial" panose="020B0604020202020204" pitchFamily="34" charset="0"/>
                <a:ea typeface="等线" panose="02010600030101010101" pitchFamily="2" charset="-122"/>
                <a:cs typeface="Times New Roman" panose="02020603050405020304" pitchFamily="18" charset="0"/>
              </a:rPr>
              <a:t>DSL2 Test Plan January 2021</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spcBef>
                <a:spcPts val="780"/>
              </a:spcBef>
              <a:spcAft>
                <a:spcPts val="0"/>
              </a:spcAft>
              <a:buFont typeface="+mj-lt"/>
              <a:buAutoNum type="arabicParenR"/>
            </a:pPr>
            <a:r>
              <a:rPr lang="en-US" altLang="zh-CN" sz="2000" kern="100" dirty="0">
                <a:latin typeface="Arial" panose="020B0604020202020204" pitchFamily="34" charset="0"/>
                <a:ea typeface="等线" panose="02010600030101010101" pitchFamily="2" charset="-122"/>
                <a:cs typeface="Times New Roman" panose="02020603050405020304" pitchFamily="18" charset="0"/>
              </a:rPr>
              <a:t>P</a:t>
            </a: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ick up the newly fabricated detector mount and preamp support plate from the Machine shop</a:t>
            </a:r>
            <a:r>
              <a:rPr lang="en-US" altLang="zh-CN" sz="2000" kern="100" dirty="0">
                <a:latin typeface="Arial" panose="020B0604020202020204" pitchFamily="34" charset="0"/>
                <a:ea typeface="等线" panose="02010600030101010101" pitchFamily="2" charset="-122"/>
                <a:cs typeface="Times New Roman" panose="02020603050405020304" pitchFamily="18" charset="0"/>
              </a:rPr>
              <a:t> and r</a:t>
            </a: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eplace the old ones. Assemble </a:t>
            </a:r>
            <a:r>
              <a:rPr lang="en-US" altLang="zh-CN" sz="2000" kern="100" dirty="0">
                <a:latin typeface="Arial" panose="020B0604020202020204" pitchFamily="34" charset="0"/>
                <a:ea typeface="等线" panose="02010600030101010101" pitchFamily="2" charset="-122"/>
                <a:cs typeface="Times New Roman" panose="02020603050405020304" pitchFamily="18" charset="0"/>
              </a:rPr>
              <a:t>them with other c</a:t>
            </a: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omponent parts.</a:t>
            </a:r>
          </a:p>
          <a:p>
            <a:pPr marL="342900" lvl="0" indent="-342900" algn="just">
              <a:spcBef>
                <a:spcPts val="780"/>
              </a:spcBef>
              <a:spcAft>
                <a:spcPts val="0"/>
              </a:spcAft>
              <a:buFont typeface="+mj-lt"/>
              <a:buAutoNum type="arabicParenR"/>
            </a:pP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Install one LEMO Signal Feedthrough and seven Amphenol BNC Bulkhead Solder Jacks to the feedthrough plate.</a:t>
            </a:r>
          </a:p>
          <a:p>
            <a:pPr marL="342900" lvl="0" indent="-342900" algn="just">
              <a:spcBef>
                <a:spcPts val="780"/>
              </a:spcBef>
              <a:spcAft>
                <a:spcPts val="0"/>
              </a:spcAft>
              <a:buFont typeface="+mj-lt"/>
              <a:buAutoNum type="arabicParenR"/>
            </a:pP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Make a cable to connect the backing detector and the feedthrough.</a:t>
            </a:r>
          </a:p>
          <a:p>
            <a:pPr marL="342900" lvl="0" indent="-342900" algn="just">
              <a:spcBef>
                <a:spcPts val="780"/>
              </a:spcBef>
              <a:spcAft>
                <a:spcPts val="0"/>
              </a:spcAft>
              <a:buFont typeface="+mj-lt"/>
              <a:buAutoNum type="arabicParenR"/>
            </a:pPr>
            <a:r>
              <a:rPr lang="en-US" altLang="zh-CN" sz="2000" kern="100" dirty="0">
                <a:latin typeface="Arial" panose="020B0604020202020204" pitchFamily="34" charset="0"/>
                <a:ea typeface="等线" panose="02010600030101010101" pitchFamily="2" charset="-122"/>
                <a:cs typeface="Times New Roman" panose="02020603050405020304" pitchFamily="18" charset="0"/>
              </a:rPr>
              <a:t>Wrap up everything in proper material and ship them. Discuss with Barry, purchasing, and receiving.</a:t>
            </a:r>
          </a:p>
          <a:p>
            <a:pPr marL="342900" lvl="0" indent="-342900" algn="just">
              <a:spcBef>
                <a:spcPts val="780"/>
              </a:spcBef>
              <a:spcAft>
                <a:spcPts val="0"/>
              </a:spcAft>
              <a:buFont typeface="+mj-lt"/>
              <a:buAutoNum type="arabicParenR"/>
            </a:pP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Wrench for regulator.</a:t>
            </a:r>
          </a:p>
        </p:txBody>
      </p:sp>
    </p:spTree>
    <p:extLst>
      <p:ext uri="{BB962C8B-B14F-4D97-AF65-F5344CB8AC3E}">
        <p14:creationId xmlns:p14="http://schemas.microsoft.com/office/powerpoint/2010/main" val="1994099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85C0E2-789C-4D54-9A4D-13C730B5B512}"/>
              </a:ext>
            </a:extLst>
          </p:cNvPr>
          <p:cNvSpPr txBox="1"/>
          <p:nvPr/>
        </p:nvSpPr>
        <p:spPr>
          <a:xfrm>
            <a:off x="0" y="0"/>
            <a:ext cx="9144000" cy="3990836"/>
          </a:xfrm>
          <a:prstGeom prst="rect">
            <a:avLst/>
          </a:prstGeom>
          <a:noFill/>
        </p:spPr>
        <p:txBody>
          <a:bodyPr wrap="square">
            <a:spAutoFit/>
          </a:bodyPr>
          <a:lstStyle/>
          <a:p>
            <a:pPr marL="266700" indent="266700" algn="ctr"/>
            <a:r>
              <a:rPr lang="en-US" altLang="zh-CN" sz="2000" b="1" kern="100" dirty="0">
                <a:effectLst/>
                <a:latin typeface="Arial" panose="020B0604020202020204" pitchFamily="34" charset="0"/>
                <a:ea typeface="等线" panose="02010600030101010101" pitchFamily="2" charset="-122"/>
                <a:cs typeface="Times New Roman" panose="02020603050405020304" pitchFamily="18" charset="0"/>
              </a:rPr>
              <a:t>DSL2 Test Plan February 2021</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spcBef>
                <a:spcPts val="780"/>
              </a:spcBef>
              <a:spcAft>
                <a:spcPts val="0"/>
              </a:spcAft>
              <a:buFont typeface="+mj-lt"/>
              <a:buAutoNum type="arabicParenR"/>
            </a:pPr>
            <a:r>
              <a:rPr lang="en-US" altLang="zh-CN" sz="2000" kern="100" dirty="0">
                <a:latin typeface="Arial" panose="020B0604020202020204" pitchFamily="34" charset="0"/>
                <a:ea typeface="等线" panose="02010600030101010101" pitchFamily="2" charset="-122"/>
                <a:cs typeface="Times New Roman" panose="02020603050405020304" pitchFamily="18" charset="0"/>
              </a:rPr>
              <a:t>P</a:t>
            </a: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ick up the newly fabricated detector mount and preamp support plate from the Machine shop</a:t>
            </a:r>
            <a:r>
              <a:rPr lang="en-US" altLang="zh-CN" sz="2000" kern="100" dirty="0">
                <a:latin typeface="Arial" panose="020B0604020202020204" pitchFamily="34" charset="0"/>
                <a:ea typeface="等线" panose="02010600030101010101" pitchFamily="2" charset="-122"/>
                <a:cs typeface="Times New Roman" panose="02020603050405020304" pitchFamily="18" charset="0"/>
              </a:rPr>
              <a:t> and r</a:t>
            </a: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eplace the old ones. Assemble </a:t>
            </a:r>
            <a:r>
              <a:rPr lang="en-US" altLang="zh-CN" sz="2000" kern="100" dirty="0">
                <a:latin typeface="Arial" panose="020B0604020202020204" pitchFamily="34" charset="0"/>
                <a:ea typeface="等线" panose="02010600030101010101" pitchFamily="2" charset="-122"/>
                <a:cs typeface="Times New Roman" panose="02020603050405020304" pitchFamily="18" charset="0"/>
              </a:rPr>
              <a:t>them with other c</a:t>
            </a: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omponent parts.</a:t>
            </a:r>
          </a:p>
          <a:p>
            <a:pPr marL="342900" lvl="0" indent="-342900" algn="just">
              <a:spcBef>
                <a:spcPts val="780"/>
              </a:spcBef>
              <a:spcAft>
                <a:spcPts val="0"/>
              </a:spcAft>
              <a:buFont typeface="+mj-lt"/>
              <a:buAutoNum type="arabicParenR"/>
            </a:pP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Install one LEMO Signal Feedthrough and seven Amphenol BNC Bulkhead Solder Jacks to the feedthrough plate.</a:t>
            </a:r>
          </a:p>
          <a:p>
            <a:pPr marL="342900" lvl="0" indent="-342900" algn="just">
              <a:spcBef>
                <a:spcPts val="780"/>
              </a:spcBef>
              <a:spcAft>
                <a:spcPts val="0"/>
              </a:spcAft>
              <a:buFont typeface="+mj-lt"/>
              <a:buAutoNum type="arabicParenR"/>
            </a:pP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Pick up the pin header connectors and make a cable to connect the backing detector and the feedthrough.</a:t>
            </a:r>
          </a:p>
          <a:p>
            <a:pPr marL="342900" lvl="0" indent="-342900" algn="just">
              <a:spcBef>
                <a:spcPts val="780"/>
              </a:spcBef>
              <a:spcAft>
                <a:spcPts val="0"/>
              </a:spcAft>
              <a:buFont typeface="+mj-lt"/>
              <a:buAutoNum type="arabicParenR"/>
            </a:pPr>
            <a:r>
              <a:rPr lang="en-US" altLang="zh-CN" sz="2000" kern="100" dirty="0">
                <a:effectLst/>
                <a:latin typeface="Arial" panose="020B0604020202020204" pitchFamily="34" charset="0"/>
                <a:ea typeface="等线" panose="02010600030101010101" pitchFamily="2" charset="-122"/>
                <a:cs typeface="Times New Roman" panose="02020603050405020304" pitchFamily="18" charset="0"/>
              </a:rPr>
              <a:t>Disassemble.</a:t>
            </a:r>
          </a:p>
          <a:p>
            <a:pPr marL="342900" lvl="0" indent="-342900" algn="just">
              <a:spcBef>
                <a:spcPts val="780"/>
              </a:spcBef>
              <a:spcAft>
                <a:spcPts val="0"/>
              </a:spcAft>
              <a:buFont typeface="+mj-lt"/>
              <a:buAutoNum type="arabicParenR"/>
            </a:pPr>
            <a:r>
              <a:rPr lang="en-US" altLang="zh-CN" sz="2000" kern="100" dirty="0">
                <a:latin typeface="Arial" panose="020B0604020202020204" pitchFamily="34" charset="0"/>
                <a:ea typeface="等线" panose="02010600030101010101" pitchFamily="2" charset="-122"/>
                <a:cs typeface="Times New Roman" panose="02020603050405020304" pitchFamily="18" charset="0"/>
              </a:rPr>
              <a:t>Wrap up everything in proper material and ship them. Discuss with Barry, purchasing, and receiving.</a:t>
            </a:r>
          </a:p>
        </p:txBody>
      </p:sp>
    </p:spTree>
    <p:extLst>
      <p:ext uri="{BB962C8B-B14F-4D97-AF65-F5344CB8AC3E}">
        <p14:creationId xmlns:p14="http://schemas.microsoft.com/office/powerpoint/2010/main" val="2033107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6791325" cy="6191250"/>
          </a:xfrm>
          <a:prstGeom prst="rect">
            <a:avLst/>
          </a:prstGeom>
        </p:spPr>
      </p:pic>
    </p:spTree>
    <p:extLst>
      <p:ext uri="{BB962C8B-B14F-4D97-AF65-F5344CB8AC3E}">
        <p14:creationId xmlns:p14="http://schemas.microsoft.com/office/powerpoint/2010/main" val="14422513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7506" y="134471"/>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4011701" y="13447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7812735" y="13447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直接箭头连接符 5"/>
          <p:cNvCxnSpPr/>
          <p:nvPr/>
        </p:nvCxnSpPr>
        <p:spPr>
          <a:xfrm flipH="1">
            <a:off x="4117742" y="2057400"/>
            <a:ext cx="382050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7493139" y="2477851"/>
            <a:ext cx="764697" cy="369332"/>
          </a:xfrm>
          <a:prstGeom prst="rect">
            <a:avLst/>
          </a:prstGeom>
          <a:noFill/>
        </p:spPr>
        <p:txBody>
          <a:bodyPr wrap="none" rtlCol="0">
            <a:spAutoFit/>
          </a:bodyPr>
          <a:lstStyle/>
          <a:p>
            <a:r>
              <a:rPr lang="en-US" altLang="zh-CN" dirty="0"/>
              <a:t>Target</a:t>
            </a:r>
            <a:endParaRPr lang="en-US" dirty="0"/>
          </a:p>
        </p:txBody>
      </p:sp>
      <p:sp>
        <p:nvSpPr>
          <p:cNvPr id="9" name="文本框 8"/>
          <p:cNvSpPr txBox="1"/>
          <p:nvPr/>
        </p:nvSpPr>
        <p:spPr>
          <a:xfrm>
            <a:off x="3776237" y="2460812"/>
            <a:ext cx="681597" cy="369332"/>
          </a:xfrm>
          <a:prstGeom prst="rect">
            <a:avLst/>
          </a:prstGeom>
          <a:noFill/>
        </p:spPr>
        <p:txBody>
          <a:bodyPr wrap="none" rtlCol="0">
            <a:spAutoFit/>
          </a:bodyPr>
          <a:lstStyle/>
          <a:p>
            <a:r>
              <a:rPr lang="en-US" altLang="zh-CN" dirty="0"/>
              <a:t>DSSD</a:t>
            </a:r>
            <a:endParaRPr lang="en-US" dirty="0"/>
          </a:p>
        </p:txBody>
      </p:sp>
      <p:sp>
        <p:nvSpPr>
          <p:cNvPr id="10" name="文本框 9"/>
          <p:cNvSpPr txBox="1"/>
          <p:nvPr/>
        </p:nvSpPr>
        <p:spPr>
          <a:xfrm>
            <a:off x="857785" y="2453626"/>
            <a:ext cx="433132" cy="369332"/>
          </a:xfrm>
          <a:prstGeom prst="rect">
            <a:avLst/>
          </a:prstGeom>
          <a:noFill/>
        </p:spPr>
        <p:txBody>
          <a:bodyPr wrap="none" rtlCol="0">
            <a:spAutoFit/>
          </a:bodyPr>
          <a:lstStyle/>
          <a:p>
            <a:r>
              <a:rPr lang="en-US" altLang="zh-CN" dirty="0"/>
              <a:t>SD</a:t>
            </a:r>
            <a:endParaRPr lang="en-US" dirty="0"/>
          </a:p>
        </p:txBody>
      </p:sp>
      <p:sp>
        <p:nvSpPr>
          <p:cNvPr id="11" name="文本框 10"/>
          <p:cNvSpPr txBox="1"/>
          <p:nvPr/>
        </p:nvSpPr>
        <p:spPr>
          <a:xfrm>
            <a:off x="5499394" y="1688068"/>
            <a:ext cx="1015021" cy="369332"/>
          </a:xfrm>
          <a:prstGeom prst="rect">
            <a:avLst/>
          </a:prstGeom>
          <a:noFill/>
        </p:spPr>
        <p:txBody>
          <a:bodyPr wrap="none" rtlCol="0">
            <a:spAutoFit/>
          </a:bodyPr>
          <a:lstStyle/>
          <a:p>
            <a:r>
              <a:rPr lang="en-US" dirty="0"/>
              <a:t>13.2 mm</a:t>
            </a:r>
          </a:p>
        </p:txBody>
      </p:sp>
      <p:sp>
        <p:nvSpPr>
          <p:cNvPr id="12" name="文本框 11"/>
          <p:cNvSpPr txBox="1"/>
          <p:nvPr/>
        </p:nvSpPr>
        <p:spPr>
          <a:xfrm>
            <a:off x="2169089" y="1653989"/>
            <a:ext cx="840295" cy="369332"/>
          </a:xfrm>
          <a:prstGeom prst="rect">
            <a:avLst/>
          </a:prstGeom>
          <a:noFill/>
        </p:spPr>
        <p:txBody>
          <a:bodyPr wrap="none" rtlCol="0">
            <a:spAutoFit/>
          </a:bodyPr>
          <a:lstStyle/>
          <a:p>
            <a:r>
              <a:rPr lang="en-US" dirty="0"/>
              <a:t>10 mm</a:t>
            </a:r>
          </a:p>
        </p:txBody>
      </p:sp>
      <p:cxnSp>
        <p:nvCxnSpPr>
          <p:cNvPr id="13" name="直接箭头连接符 12"/>
          <p:cNvCxnSpPr/>
          <p:nvPr/>
        </p:nvCxnSpPr>
        <p:spPr>
          <a:xfrm flipH="1">
            <a:off x="1095936" y="2057400"/>
            <a:ext cx="302180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爆炸形 1 21"/>
          <p:cNvSpPr/>
          <p:nvPr/>
        </p:nvSpPr>
        <p:spPr>
          <a:xfrm>
            <a:off x="7570687" y="109166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p:cNvSpPr txBox="1"/>
          <p:nvPr/>
        </p:nvSpPr>
        <p:spPr>
          <a:xfrm>
            <a:off x="1161469" y="5721122"/>
            <a:ext cx="583814" cy="369332"/>
          </a:xfrm>
          <a:prstGeom prst="rect">
            <a:avLst/>
          </a:prstGeom>
          <a:noFill/>
        </p:spPr>
        <p:txBody>
          <a:bodyPr wrap="none" rtlCol="0">
            <a:spAutoFit/>
          </a:bodyPr>
          <a:lstStyle/>
          <a:p>
            <a:r>
              <a:rPr lang="en-US" dirty="0"/>
              <a:t>18%</a:t>
            </a:r>
          </a:p>
        </p:txBody>
      </p:sp>
      <p:sp>
        <p:nvSpPr>
          <p:cNvPr id="18" name="文本框 17"/>
          <p:cNvSpPr txBox="1"/>
          <p:nvPr/>
        </p:nvSpPr>
        <p:spPr>
          <a:xfrm>
            <a:off x="4687140" y="5721122"/>
            <a:ext cx="583814" cy="369332"/>
          </a:xfrm>
          <a:prstGeom prst="rect">
            <a:avLst/>
          </a:prstGeom>
          <a:noFill/>
        </p:spPr>
        <p:txBody>
          <a:bodyPr wrap="none" rtlCol="0">
            <a:spAutoFit/>
          </a:bodyPr>
          <a:lstStyle/>
          <a:p>
            <a:r>
              <a:rPr lang="en-US" dirty="0"/>
              <a:t>29%</a:t>
            </a:r>
          </a:p>
        </p:txBody>
      </p:sp>
      <p:pic>
        <p:nvPicPr>
          <p:cNvPr id="5" name="图片 4"/>
          <p:cNvPicPr>
            <a:picLocks noChangeAspect="1"/>
          </p:cNvPicPr>
          <p:nvPr/>
        </p:nvPicPr>
        <p:blipFill>
          <a:blip r:embed="rId2"/>
          <a:stretch>
            <a:fillRect/>
          </a:stretch>
        </p:blipFill>
        <p:spPr>
          <a:xfrm>
            <a:off x="0" y="2805759"/>
            <a:ext cx="3240000" cy="2915363"/>
          </a:xfrm>
          <a:prstGeom prst="rect">
            <a:avLst/>
          </a:prstGeom>
        </p:spPr>
      </p:pic>
      <p:pic>
        <p:nvPicPr>
          <p:cNvPr id="7" name="图片 6"/>
          <p:cNvPicPr>
            <a:picLocks noChangeAspect="1"/>
          </p:cNvPicPr>
          <p:nvPr/>
        </p:nvPicPr>
        <p:blipFill>
          <a:blip r:embed="rId3"/>
          <a:stretch>
            <a:fillRect/>
          </a:stretch>
        </p:blipFill>
        <p:spPr>
          <a:xfrm>
            <a:off x="3274415" y="2821322"/>
            <a:ext cx="3240000" cy="2884236"/>
          </a:xfrm>
          <a:prstGeom prst="rect">
            <a:avLst/>
          </a:prstGeom>
        </p:spPr>
      </p:pic>
    </p:spTree>
    <p:extLst>
      <p:ext uri="{BB962C8B-B14F-4D97-AF65-F5344CB8AC3E}">
        <p14:creationId xmlns:p14="http://schemas.microsoft.com/office/powerpoint/2010/main" val="1720439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59958" y="151510"/>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4011701" y="13447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7812735" y="13447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箭头连接符 4"/>
          <p:cNvCxnSpPr/>
          <p:nvPr/>
        </p:nvCxnSpPr>
        <p:spPr>
          <a:xfrm flipH="1">
            <a:off x="4117742" y="2057400"/>
            <a:ext cx="382050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93139" y="2477851"/>
            <a:ext cx="764697" cy="369332"/>
          </a:xfrm>
          <a:prstGeom prst="rect">
            <a:avLst/>
          </a:prstGeom>
          <a:noFill/>
        </p:spPr>
        <p:txBody>
          <a:bodyPr wrap="none" rtlCol="0">
            <a:spAutoFit/>
          </a:bodyPr>
          <a:lstStyle/>
          <a:p>
            <a:r>
              <a:rPr lang="en-US" altLang="zh-CN" dirty="0"/>
              <a:t>Target</a:t>
            </a:r>
            <a:endParaRPr lang="en-US" dirty="0"/>
          </a:p>
        </p:txBody>
      </p:sp>
      <p:sp>
        <p:nvSpPr>
          <p:cNvPr id="7" name="文本框 6"/>
          <p:cNvSpPr txBox="1"/>
          <p:nvPr/>
        </p:nvSpPr>
        <p:spPr>
          <a:xfrm>
            <a:off x="3776237" y="2460812"/>
            <a:ext cx="681597" cy="369332"/>
          </a:xfrm>
          <a:prstGeom prst="rect">
            <a:avLst/>
          </a:prstGeom>
          <a:noFill/>
        </p:spPr>
        <p:txBody>
          <a:bodyPr wrap="none" rtlCol="0">
            <a:spAutoFit/>
          </a:bodyPr>
          <a:lstStyle/>
          <a:p>
            <a:r>
              <a:rPr lang="en-US" altLang="zh-CN" dirty="0"/>
              <a:t>DSSD</a:t>
            </a:r>
            <a:endParaRPr lang="en-US" dirty="0"/>
          </a:p>
        </p:txBody>
      </p:sp>
      <p:sp>
        <p:nvSpPr>
          <p:cNvPr id="8" name="文本框 7"/>
          <p:cNvSpPr txBox="1"/>
          <p:nvPr/>
        </p:nvSpPr>
        <p:spPr>
          <a:xfrm>
            <a:off x="2330237" y="2477851"/>
            <a:ext cx="433132" cy="369332"/>
          </a:xfrm>
          <a:prstGeom prst="rect">
            <a:avLst/>
          </a:prstGeom>
          <a:noFill/>
        </p:spPr>
        <p:txBody>
          <a:bodyPr wrap="none" rtlCol="0">
            <a:spAutoFit/>
          </a:bodyPr>
          <a:lstStyle/>
          <a:p>
            <a:r>
              <a:rPr lang="en-US" altLang="zh-CN" dirty="0"/>
              <a:t>SD</a:t>
            </a:r>
            <a:endParaRPr lang="en-US" dirty="0"/>
          </a:p>
        </p:txBody>
      </p:sp>
      <p:sp>
        <p:nvSpPr>
          <p:cNvPr id="9" name="文本框 8"/>
          <p:cNvSpPr txBox="1"/>
          <p:nvPr/>
        </p:nvSpPr>
        <p:spPr>
          <a:xfrm>
            <a:off x="5499394" y="1688068"/>
            <a:ext cx="1015021" cy="369332"/>
          </a:xfrm>
          <a:prstGeom prst="rect">
            <a:avLst/>
          </a:prstGeom>
          <a:noFill/>
        </p:spPr>
        <p:txBody>
          <a:bodyPr wrap="none" rtlCol="0">
            <a:spAutoFit/>
          </a:bodyPr>
          <a:lstStyle/>
          <a:p>
            <a:r>
              <a:rPr lang="en-US" dirty="0"/>
              <a:t>13.2 mm</a:t>
            </a:r>
          </a:p>
        </p:txBody>
      </p:sp>
      <p:sp>
        <p:nvSpPr>
          <p:cNvPr id="10" name="文本框 9"/>
          <p:cNvSpPr txBox="1"/>
          <p:nvPr/>
        </p:nvSpPr>
        <p:spPr>
          <a:xfrm>
            <a:off x="2980937" y="1636950"/>
            <a:ext cx="723275" cy="369332"/>
          </a:xfrm>
          <a:prstGeom prst="rect">
            <a:avLst/>
          </a:prstGeom>
          <a:noFill/>
        </p:spPr>
        <p:txBody>
          <a:bodyPr wrap="none" rtlCol="0">
            <a:spAutoFit/>
          </a:bodyPr>
          <a:lstStyle/>
          <a:p>
            <a:r>
              <a:rPr lang="en-US" dirty="0"/>
              <a:t>5 mm</a:t>
            </a:r>
          </a:p>
        </p:txBody>
      </p:sp>
      <p:cxnSp>
        <p:nvCxnSpPr>
          <p:cNvPr id="11" name="直接箭头连接符 10"/>
          <p:cNvCxnSpPr/>
          <p:nvPr/>
        </p:nvCxnSpPr>
        <p:spPr>
          <a:xfrm flipH="1">
            <a:off x="2589236" y="2057400"/>
            <a:ext cx="152850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爆炸形 1 11"/>
          <p:cNvSpPr/>
          <p:nvPr/>
        </p:nvSpPr>
        <p:spPr>
          <a:xfrm>
            <a:off x="7570687" y="109166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p:cNvSpPr txBox="1"/>
          <p:nvPr/>
        </p:nvSpPr>
        <p:spPr>
          <a:xfrm>
            <a:off x="1396265" y="5767453"/>
            <a:ext cx="583814" cy="369332"/>
          </a:xfrm>
          <a:prstGeom prst="rect">
            <a:avLst/>
          </a:prstGeom>
          <a:noFill/>
        </p:spPr>
        <p:txBody>
          <a:bodyPr wrap="none" rtlCol="0">
            <a:spAutoFit/>
          </a:bodyPr>
          <a:lstStyle/>
          <a:p>
            <a:r>
              <a:rPr lang="en-US" dirty="0"/>
              <a:t>23%</a:t>
            </a:r>
          </a:p>
        </p:txBody>
      </p:sp>
      <p:sp>
        <p:nvSpPr>
          <p:cNvPr id="14" name="文本框 13"/>
          <p:cNvSpPr txBox="1"/>
          <p:nvPr/>
        </p:nvSpPr>
        <p:spPr>
          <a:xfrm>
            <a:off x="4695001" y="5767453"/>
            <a:ext cx="583814" cy="369332"/>
          </a:xfrm>
          <a:prstGeom prst="rect">
            <a:avLst/>
          </a:prstGeom>
          <a:noFill/>
        </p:spPr>
        <p:txBody>
          <a:bodyPr wrap="none" rtlCol="0">
            <a:spAutoFit/>
          </a:bodyPr>
          <a:lstStyle/>
          <a:p>
            <a:r>
              <a:rPr lang="en-US" dirty="0"/>
              <a:t>29%</a:t>
            </a:r>
          </a:p>
        </p:txBody>
      </p:sp>
      <p:pic>
        <p:nvPicPr>
          <p:cNvPr id="18" name="图片 17"/>
          <p:cNvPicPr>
            <a:picLocks noChangeAspect="1"/>
          </p:cNvPicPr>
          <p:nvPr/>
        </p:nvPicPr>
        <p:blipFill>
          <a:blip r:embed="rId2"/>
          <a:stretch>
            <a:fillRect/>
          </a:stretch>
        </p:blipFill>
        <p:spPr>
          <a:xfrm>
            <a:off x="38804" y="2830144"/>
            <a:ext cx="3298736" cy="2937309"/>
          </a:xfrm>
          <a:prstGeom prst="rect">
            <a:avLst/>
          </a:prstGeom>
        </p:spPr>
      </p:pic>
      <p:pic>
        <p:nvPicPr>
          <p:cNvPr id="19" name="图片 18"/>
          <p:cNvPicPr>
            <a:picLocks noChangeAspect="1"/>
          </p:cNvPicPr>
          <p:nvPr/>
        </p:nvPicPr>
        <p:blipFill>
          <a:blip r:embed="rId3"/>
          <a:stretch>
            <a:fillRect/>
          </a:stretch>
        </p:blipFill>
        <p:spPr>
          <a:xfrm>
            <a:off x="3337540" y="2830143"/>
            <a:ext cx="3229894" cy="2937310"/>
          </a:xfrm>
          <a:prstGeom prst="rect">
            <a:avLst/>
          </a:prstGeom>
        </p:spPr>
      </p:pic>
    </p:spTree>
    <p:extLst>
      <p:ext uri="{BB962C8B-B14F-4D97-AF65-F5344CB8AC3E}">
        <p14:creationId xmlns:p14="http://schemas.microsoft.com/office/powerpoint/2010/main" val="22365500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59958" y="151510"/>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4011701" y="13447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7812735" y="13447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箭头连接符 4"/>
          <p:cNvCxnSpPr/>
          <p:nvPr/>
        </p:nvCxnSpPr>
        <p:spPr>
          <a:xfrm flipH="1">
            <a:off x="4117742" y="2057400"/>
            <a:ext cx="382050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93139" y="2477851"/>
            <a:ext cx="764697" cy="369332"/>
          </a:xfrm>
          <a:prstGeom prst="rect">
            <a:avLst/>
          </a:prstGeom>
          <a:noFill/>
        </p:spPr>
        <p:txBody>
          <a:bodyPr wrap="none" rtlCol="0">
            <a:spAutoFit/>
          </a:bodyPr>
          <a:lstStyle/>
          <a:p>
            <a:r>
              <a:rPr lang="en-US" altLang="zh-CN" dirty="0"/>
              <a:t>Target</a:t>
            </a:r>
            <a:endParaRPr lang="en-US" dirty="0"/>
          </a:p>
        </p:txBody>
      </p:sp>
      <p:sp>
        <p:nvSpPr>
          <p:cNvPr id="7" name="文本框 6"/>
          <p:cNvSpPr txBox="1"/>
          <p:nvPr/>
        </p:nvSpPr>
        <p:spPr>
          <a:xfrm>
            <a:off x="3776237" y="2460812"/>
            <a:ext cx="681597" cy="369332"/>
          </a:xfrm>
          <a:prstGeom prst="rect">
            <a:avLst/>
          </a:prstGeom>
          <a:noFill/>
        </p:spPr>
        <p:txBody>
          <a:bodyPr wrap="none" rtlCol="0">
            <a:spAutoFit/>
          </a:bodyPr>
          <a:lstStyle/>
          <a:p>
            <a:r>
              <a:rPr lang="en-US" altLang="zh-CN" dirty="0"/>
              <a:t>DSSD</a:t>
            </a:r>
            <a:endParaRPr lang="en-US" dirty="0"/>
          </a:p>
        </p:txBody>
      </p:sp>
      <p:sp>
        <p:nvSpPr>
          <p:cNvPr id="8" name="文本框 7"/>
          <p:cNvSpPr txBox="1"/>
          <p:nvPr/>
        </p:nvSpPr>
        <p:spPr>
          <a:xfrm>
            <a:off x="2330237" y="2477851"/>
            <a:ext cx="433132" cy="369332"/>
          </a:xfrm>
          <a:prstGeom prst="rect">
            <a:avLst/>
          </a:prstGeom>
          <a:noFill/>
        </p:spPr>
        <p:txBody>
          <a:bodyPr wrap="none" rtlCol="0">
            <a:spAutoFit/>
          </a:bodyPr>
          <a:lstStyle/>
          <a:p>
            <a:r>
              <a:rPr lang="en-US" altLang="zh-CN" dirty="0"/>
              <a:t>SD</a:t>
            </a:r>
            <a:endParaRPr lang="en-US" dirty="0"/>
          </a:p>
        </p:txBody>
      </p:sp>
      <p:sp>
        <p:nvSpPr>
          <p:cNvPr id="9" name="文本框 8"/>
          <p:cNvSpPr txBox="1"/>
          <p:nvPr/>
        </p:nvSpPr>
        <p:spPr>
          <a:xfrm>
            <a:off x="5499394" y="1688068"/>
            <a:ext cx="1015021" cy="369332"/>
          </a:xfrm>
          <a:prstGeom prst="rect">
            <a:avLst/>
          </a:prstGeom>
          <a:noFill/>
        </p:spPr>
        <p:txBody>
          <a:bodyPr wrap="none" rtlCol="0">
            <a:spAutoFit/>
          </a:bodyPr>
          <a:lstStyle/>
          <a:p>
            <a:r>
              <a:rPr lang="en-US" dirty="0"/>
              <a:t>16.7 mm</a:t>
            </a:r>
          </a:p>
        </p:txBody>
      </p:sp>
      <p:sp>
        <p:nvSpPr>
          <p:cNvPr id="10" name="文本框 9"/>
          <p:cNvSpPr txBox="1"/>
          <p:nvPr/>
        </p:nvSpPr>
        <p:spPr>
          <a:xfrm>
            <a:off x="2980937" y="1636950"/>
            <a:ext cx="898003" cy="369332"/>
          </a:xfrm>
          <a:prstGeom prst="rect">
            <a:avLst/>
          </a:prstGeom>
          <a:noFill/>
        </p:spPr>
        <p:txBody>
          <a:bodyPr wrap="none" rtlCol="0">
            <a:spAutoFit/>
          </a:bodyPr>
          <a:lstStyle/>
          <a:p>
            <a:r>
              <a:rPr lang="en-US" dirty="0"/>
              <a:t>4.1 mm</a:t>
            </a:r>
          </a:p>
        </p:txBody>
      </p:sp>
      <p:cxnSp>
        <p:nvCxnSpPr>
          <p:cNvPr id="11" name="直接箭头连接符 10"/>
          <p:cNvCxnSpPr/>
          <p:nvPr/>
        </p:nvCxnSpPr>
        <p:spPr>
          <a:xfrm flipH="1">
            <a:off x="2589236" y="2057400"/>
            <a:ext cx="152850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爆炸形 1 11"/>
          <p:cNvSpPr/>
          <p:nvPr/>
        </p:nvSpPr>
        <p:spPr>
          <a:xfrm>
            <a:off x="7570687" y="109166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p:cNvSpPr txBox="1"/>
          <p:nvPr/>
        </p:nvSpPr>
        <p:spPr>
          <a:xfrm>
            <a:off x="1396265" y="5767453"/>
            <a:ext cx="758541" cy="369332"/>
          </a:xfrm>
          <a:prstGeom prst="rect">
            <a:avLst/>
          </a:prstGeom>
          <a:noFill/>
        </p:spPr>
        <p:txBody>
          <a:bodyPr wrap="none" rtlCol="0">
            <a:spAutoFit/>
          </a:bodyPr>
          <a:lstStyle/>
          <a:p>
            <a:r>
              <a:rPr lang="en-US" dirty="0"/>
              <a:t>20.6%</a:t>
            </a:r>
          </a:p>
        </p:txBody>
      </p:sp>
      <p:sp>
        <p:nvSpPr>
          <p:cNvPr id="14" name="文本框 13"/>
          <p:cNvSpPr txBox="1"/>
          <p:nvPr/>
        </p:nvSpPr>
        <p:spPr>
          <a:xfrm>
            <a:off x="4695001" y="5767453"/>
            <a:ext cx="758541" cy="369332"/>
          </a:xfrm>
          <a:prstGeom prst="rect">
            <a:avLst/>
          </a:prstGeom>
          <a:noFill/>
        </p:spPr>
        <p:txBody>
          <a:bodyPr wrap="none" rtlCol="0">
            <a:spAutoFit/>
          </a:bodyPr>
          <a:lstStyle/>
          <a:p>
            <a:r>
              <a:rPr lang="en-US" dirty="0"/>
              <a:t>24.6%</a:t>
            </a:r>
          </a:p>
        </p:txBody>
      </p:sp>
      <p:pic>
        <p:nvPicPr>
          <p:cNvPr id="15" name="Picture 14">
            <a:extLst>
              <a:ext uri="{FF2B5EF4-FFF2-40B4-BE49-F238E27FC236}">
                <a16:creationId xmlns:a16="http://schemas.microsoft.com/office/drawing/2014/main" id="{4040406A-4632-4ADA-A3A5-4FE853A8AE45}"/>
              </a:ext>
            </a:extLst>
          </p:cNvPr>
          <p:cNvPicPr>
            <a:picLocks noChangeAspect="1"/>
          </p:cNvPicPr>
          <p:nvPr/>
        </p:nvPicPr>
        <p:blipFill>
          <a:blip r:embed="rId2"/>
          <a:stretch>
            <a:fillRect/>
          </a:stretch>
        </p:blipFill>
        <p:spPr>
          <a:xfrm>
            <a:off x="3238209" y="2860454"/>
            <a:ext cx="3252560" cy="2990928"/>
          </a:xfrm>
          <a:prstGeom prst="rect">
            <a:avLst/>
          </a:prstGeom>
        </p:spPr>
      </p:pic>
      <p:pic>
        <p:nvPicPr>
          <p:cNvPr id="16" name="Picture 15">
            <a:extLst>
              <a:ext uri="{FF2B5EF4-FFF2-40B4-BE49-F238E27FC236}">
                <a16:creationId xmlns:a16="http://schemas.microsoft.com/office/drawing/2014/main" id="{C55C6306-FFDE-4748-8395-7893710E2742}"/>
              </a:ext>
            </a:extLst>
          </p:cNvPr>
          <p:cNvPicPr>
            <a:picLocks noChangeAspect="1"/>
          </p:cNvPicPr>
          <p:nvPr/>
        </p:nvPicPr>
        <p:blipFill>
          <a:blip r:embed="rId3"/>
          <a:stretch>
            <a:fillRect/>
          </a:stretch>
        </p:blipFill>
        <p:spPr>
          <a:xfrm>
            <a:off x="0" y="2860455"/>
            <a:ext cx="3249701" cy="2990929"/>
          </a:xfrm>
          <a:prstGeom prst="rect">
            <a:avLst/>
          </a:prstGeom>
        </p:spPr>
      </p:pic>
      <p:sp>
        <p:nvSpPr>
          <p:cNvPr id="17" name="TextBox 16">
            <a:extLst>
              <a:ext uri="{FF2B5EF4-FFF2-40B4-BE49-F238E27FC236}">
                <a16:creationId xmlns:a16="http://schemas.microsoft.com/office/drawing/2014/main" id="{37A2BF3E-219A-405D-9812-CB4AD53192DF}"/>
              </a:ext>
            </a:extLst>
          </p:cNvPr>
          <p:cNvSpPr txBox="1"/>
          <p:nvPr/>
        </p:nvSpPr>
        <p:spPr>
          <a:xfrm>
            <a:off x="153824" y="151510"/>
            <a:ext cx="1562928" cy="646331"/>
          </a:xfrm>
          <a:prstGeom prst="rect">
            <a:avLst/>
          </a:prstGeom>
          <a:noFill/>
        </p:spPr>
        <p:txBody>
          <a:bodyPr wrap="none" rtlCol="0">
            <a:spAutoFit/>
          </a:bodyPr>
          <a:lstStyle/>
          <a:p>
            <a:r>
              <a:rPr lang="en-US" altLang="zh-CN" dirty="0"/>
              <a:t>Current design</a:t>
            </a:r>
          </a:p>
          <a:p>
            <a:r>
              <a:rPr lang="en-US" altLang="zh-CN" dirty="0"/>
              <a:t>20200629</a:t>
            </a:r>
            <a:endParaRPr lang="zh-CN" altLang="en-US" dirty="0"/>
          </a:p>
        </p:txBody>
      </p:sp>
    </p:spTree>
    <p:extLst>
      <p:ext uri="{BB962C8B-B14F-4D97-AF65-F5344CB8AC3E}">
        <p14:creationId xmlns:p14="http://schemas.microsoft.com/office/powerpoint/2010/main" val="10482230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7506" y="134471"/>
            <a:ext cx="403411"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3729314" y="134471"/>
            <a:ext cx="210670"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7812735" y="134471"/>
            <a:ext cx="125506" cy="2326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箭头连接符 4"/>
          <p:cNvCxnSpPr/>
          <p:nvPr/>
        </p:nvCxnSpPr>
        <p:spPr>
          <a:xfrm flipH="1">
            <a:off x="1095936" y="283190"/>
            <a:ext cx="680136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93139" y="2477851"/>
            <a:ext cx="764697" cy="369332"/>
          </a:xfrm>
          <a:prstGeom prst="rect">
            <a:avLst/>
          </a:prstGeom>
          <a:noFill/>
        </p:spPr>
        <p:txBody>
          <a:bodyPr wrap="none" rtlCol="0">
            <a:spAutoFit/>
          </a:bodyPr>
          <a:lstStyle/>
          <a:p>
            <a:r>
              <a:rPr lang="en-US" altLang="zh-CN" dirty="0"/>
              <a:t>Target</a:t>
            </a:r>
            <a:endParaRPr lang="en-US" dirty="0"/>
          </a:p>
        </p:txBody>
      </p:sp>
      <p:sp>
        <p:nvSpPr>
          <p:cNvPr id="7" name="文本框 6"/>
          <p:cNvSpPr txBox="1"/>
          <p:nvPr/>
        </p:nvSpPr>
        <p:spPr>
          <a:xfrm>
            <a:off x="3903676" y="2474258"/>
            <a:ext cx="426720" cy="369332"/>
          </a:xfrm>
          <a:prstGeom prst="rect">
            <a:avLst/>
          </a:prstGeom>
          <a:noFill/>
        </p:spPr>
        <p:txBody>
          <a:bodyPr wrap="none" rtlCol="0">
            <a:spAutoFit/>
          </a:bodyPr>
          <a:lstStyle/>
          <a:p>
            <a:r>
              <a:rPr lang="en-US" altLang="zh-CN" dirty="0"/>
              <a:t>ΔE</a:t>
            </a:r>
            <a:endParaRPr lang="en-US" dirty="0"/>
          </a:p>
        </p:txBody>
      </p:sp>
      <p:sp>
        <p:nvSpPr>
          <p:cNvPr id="8" name="文本框 7"/>
          <p:cNvSpPr txBox="1"/>
          <p:nvPr/>
        </p:nvSpPr>
        <p:spPr>
          <a:xfrm>
            <a:off x="857785" y="2453626"/>
            <a:ext cx="296876" cy="369332"/>
          </a:xfrm>
          <a:prstGeom prst="rect">
            <a:avLst/>
          </a:prstGeom>
          <a:noFill/>
        </p:spPr>
        <p:txBody>
          <a:bodyPr wrap="none" rtlCol="0">
            <a:spAutoFit/>
          </a:bodyPr>
          <a:lstStyle/>
          <a:p>
            <a:r>
              <a:rPr lang="en-US" altLang="zh-CN" dirty="0"/>
              <a:t>E</a:t>
            </a:r>
            <a:endParaRPr lang="en-US" dirty="0"/>
          </a:p>
        </p:txBody>
      </p:sp>
      <p:sp>
        <p:nvSpPr>
          <p:cNvPr id="9" name="文本框 8"/>
          <p:cNvSpPr txBox="1"/>
          <p:nvPr/>
        </p:nvSpPr>
        <p:spPr>
          <a:xfrm>
            <a:off x="2120417" y="235728"/>
            <a:ext cx="1189749" cy="369332"/>
          </a:xfrm>
          <a:prstGeom prst="rect">
            <a:avLst/>
          </a:prstGeom>
          <a:noFill/>
        </p:spPr>
        <p:txBody>
          <a:bodyPr wrap="none" rtlCol="0">
            <a:spAutoFit/>
          </a:bodyPr>
          <a:lstStyle/>
          <a:p>
            <a:r>
              <a:rPr lang="en-US" dirty="0"/>
              <a:t>24</a:t>
            </a:r>
            <a:r>
              <a:rPr lang="en-US" altLang="zh-CN" dirty="0"/>
              <a:t>~26</a:t>
            </a:r>
            <a:r>
              <a:rPr lang="en-US" dirty="0"/>
              <a:t> mm</a:t>
            </a:r>
          </a:p>
        </p:txBody>
      </p:sp>
      <p:sp>
        <p:nvSpPr>
          <p:cNvPr id="12" name="爆炸形 1 11"/>
          <p:cNvSpPr/>
          <p:nvPr/>
        </p:nvSpPr>
        <p:spPr>
          <a:xfrm>
            <a:off x="7570687" y="1091663"/>
            <a:ext cx="609600" cy="411956"/>
          </a:xfrm>
          <a:prstGeom prst="irregularSeal1">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直接箭头连接符 25"/>
          <p:cNvCxnSpPr/>
          <p:nvPr/>
        </p:nvCxnSpPr>
        <p:spPr>
          <a:xfrm>
            <a:off x="760396" y="134471"/>
            <a:ext cx="0" cy="11631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3813" y="527666"/>
            <a:ext cx="1015021" cy="369332"/>
          </a:xfrm>
          <a:prstGeom prst="rect">
            <a:avLst/>
          </a:prstGeom>
          <a:noFill/>
        </p:spPr>
        <p:txBody>
          <a:bodyPr wrap="none" rtlCol="0">
            <a:spAutoFit/>
          </a:bodyPr>
          <a:lstStyle/>
          <a:p>
            <a:r>
              <a:rPr lang="en-US" dirty="0"/>
              <a:t>6.91 mm</a:t>
            </a:r>
          </a:p>
        </p:txBody>
      </p:sp>
      <p:pic>
        <p:nvPicPr>
          <p:cNvPr id="37" name="图片 36"/>
          <p:cNvPicPr>
            <a:picLocks noChangeAspect="1"/>
          </p:cNvPicPr>
          <p:nvPr/>
        </p:nvPicPr>
        <p:blipFill>
          <a:blip r:embed="rId2"/>
          <a:stretch>
            <a:fillRect/>
          </a:stretch>
        </p:blipFill>
        <p:spPr>
          <a:xfrm>
            <a:off x="0" y="2997354"/>
            <a:ext cx="3240000" cy="2764464"/>
          </a:xfrm>
          <a:prstGeom prst="rect">
            <a:avLst/>
          </a:prstGeom>
        </p:spPr>
      </p:pic>
      <p:pic>
        <p:nvPicPr>
          <p:cNvPr id="38" name="图片 37"/>
          <p:cNvPicPr>
            <a:picLocks noChangeAspect="1"/>
          </p:cNvPicPr>
          <p:nvPr/>
        </p:nvPicPr>
        <p:blipFill>
          <a:blip r:embed="rId3"/>
          <a:stretch>
            <a:fillRect/>
          </a:stretch>
        </p:blipFill>
        <p:spPr>
          <a:xfrm>
            <a:off x="3240000" y="3021726"/>
            <a:ext cx="3240000" cy="2740092"/>
          </a:xfrm>
          <a:prstGeom prst="rect">
            <a:avLst/>
          </a:prstGeom>
        </p:spPr>
      </p:pic>
      <p:sp>
        <p:nvSpPr>
          <p:cNvPr id="39" name="文本框 38"/>
          <p:cNvSpPr txBox="1"/>
          <p:nvPr/>
        </p:nvSpPr>
        <p:spPr>
          <a:xfrm>
            <a:off x="1161469" y="5721122"/>
            <a:ext cx="641522" cy="369332"/>
          </a:xfrm>
          <a:prstGeom prst="rect">
            <a:avLst/>
          </a:prstGeom>
          <a:noFill/>
        </p:spPr>
        <p:txBody>
          <a:bodyPr wrap="none" rtlCol="0">
            <a:spAutoFit/>
          </a:bodyPr>
          <a:lstStyle/>
          <a:p>
            <a:r>
              <a:rPr lang="en-US" dirty="0"/>
              <a:t>2.2%</a:t>
            </a:r>
          </a:p>
        </p:txBody>
      </p:sp>
      <p:sp>
        <p:nvSpPr>
          <p:cNvPr id="40" name="文本框 39"/>
          <p:cNvSpPr txBox="1"/>
          <p:nvPr/>
        </p:nvSpPr>
        <p:spPr>
          <a:xfrm>
            <a:off x="4687140" y="5721122"/>
            <a:ext cx="641522" cy="369332"/>
          </a:xfrm>
          <a:prstGeom prst="rect">
            <a:avLst/>
          </a:prstGeom>
          <a:noFill/>
        </p:spPr>
        <p:txBody>
          <a:bodyPr wrap="none" rtlCol="0">
            <a:spAutoFit/>
          </a:bodyPr>
          <a:lstStyle/>
          <a:p>
            <a:r>
              <a:rPr lang="en-US" dirty="0"/>
              <a:t>5.9%</a:t>
            </a:r>
          </a:p>
        </p:txBody>
      </p:sp>
      <p:cxnSp>
        <p:nvCxnSpPr>
          <p:cNvPr id="44" name="直接连接符 43"/>
          <p:cNvCxnSpPr/>
          <p:nvPr/>
        </p:nvCxnSpPr>
        <p:spPr>
          <a:xfrm flipV="1">
            <a:off x="1290917" y="1297641"/>
            <a:ext cx="6606380" cy="1163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a:endCxn id="2" idx="3"/>
          </p:cNvCxnSpPr>
          <p:nvPr/>
        </p:nvCxnSpPr>
        <p:spPr>
          <a:xfrm flipH="1">
            <a:off x="1290917" y="1297641"/>
            <a:ext cx="6606380" cy="1"/>
          </a:xfrm>
          <a:prstGeom prst="line">
            <a:avLst/>
          </a:prstGeom>
        </p:spPr>
        <p:style>
          <a:lnRef idx="1">
            <a:schemeClr val="accent1"/>
          </a:lnRef>
          <a:fillRef idx="0">
            <a:schemeClr val="accent1"/>
          </a:fillRef>
          <a:effectRef idx="0">
            <a:schemeClr val="accent1"/>
          </a:effectRef>
          <a:fontRef idx="minor">
            <a:schemeClr val="tx1"/>
          </a:fontRef>
        </p:style>
      </p:cxnSp>
      <p:sp>
        <p:nvSpPr>
          <p:cNvPr id="48" name="弧形 47"/>
          <p:cNvSpPr/>
          <p:nvPr/>
        </p:nvSpPr>
        <p:spPr>
          <a:xfrm rot="12888624">
            <a:off x="1990313" y="966898"/>
            <a:ext cx="1295396" cy="145264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文本框 48"/>
          <p:cNvSpPr txBox="1"/>
          <p:nvPr/>
        </p:nvSpPr>
        <p:spPr>
          <a:xfrm>
            <a:off x="1445956" y="1617351"/>
            <a:ext cx="649537" cy="369332"/>
          </a:xfrm>
          <a:prstGeom prst="rect">
            <a:avLst/>
          </a:prstGeom>
          <a:noFill/>
        </p:spPr>
        <p:txBody>
          <a:bodyPr wrap="none" rtlCol="0">
            <a:spAutoFit/>
          </a:bodyPr>
          <a:lstStyle/>
          <a:p>
            <a:r>
              <a:rPr lang="en-US" dirty="0"/>
              <a:t>16</a:t>
            </a:r>
            <a:r>
              <a:rPr lang="en-US" altLang="zh-CN" dirty="0"/>
              <a:t>°</a:t>
            </a:r>
            <a:endParaRPr lang="en-US" dirty="0"/>
          </a:p>
        </p:txBody>
      </p:sp>
    </p:spTree>
    <p:extLst>
      <p:ext uri="{BB962C8B-B14F-4D97-AF65-F5344CB8AC3E}">
        <p14:creationId xmlns:p14="http://schemas.microsoft.com/office/powerpoint/2010/main" val="2673044767"/>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299996</TotalTime>
  <Words>54263</Words>
  <Application>Microsoft Office PowerPoint</Application>
  <PresentationFormat>On-screen Show (4:3)</PresentationFormat>
  <Paragraphs>4715</Paragraphs>
  <Slides>371</Slides>
  <Notes>81</Notes>
  <HiddenSlides>2</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371</vt:i4>
      </vt:variant>
    </vt:vector>
  </HeadingPairs>
  <TitlesOfParts>
    <vt:vector size="394" baseType="lpstr">
      <vt:lpstr>Amazon Ember</vt:lpstr>
      <vt:lpstr>CharisSIL</vt:lpstr>
      <vt:lpstr>CMBX12</vt:lpstr>
      <vt:lpstr>Linux Libertine</vt:lpstr>
      <vt:lpstr>MS PGothic</vt:lpstr>
      <vt:lpstr>MTMI</vt:lpstr>
      <vt:lpstr>MTSY</vt:lpstr>
      <vt:lpstr>NimbusRomNo9L-Regu</vt:lpstr>
      <vt:lpstr>Times-Roman</vt:lpstr>
      <vt:lpstr>宋体</vt:lpstr>
      <vt:lpstr>宋体</vt:lpstr>
      <vt:lpstr>等线</vt:lpstr>
      <vt:lpstr>Arial</vt:lpstr>
      <vt:lpstr>Calibri</vt:lpstr>
      <vt:lpstr>Calibri Light</vt:lpstr>
      <vt:lpstr>Cambria</vt:lpstr>
      <vt:lpstr>Cambria Math</vt:lpstr>
      <vt:lpstr>Cascadia Mono</vt:lpstr>
      <vt:lpstr>Lato</vt:lpstr>
      <vt:lpstr>Open Sans</vt:lpstr>
      <vt:lpstr>Symbol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sun lijie</dc:creator>
  <cp:lastModifiedBy>lijie sun</cp:lastModifiedBy>
  <cp:revision>2602</cp:revision>
  <cp:lastPrinted>2019-11-12T04:37:16Z</cp:lastPrinted>
  <dcterms:created xsi:type="dcterms:W3CDTF">2019-01-03T21:41:56Z</dcterms:created>
  <dcterms:modified xsi:type="dcterms:W3CDTF">2025-02-02T04:50:44Z</dcterms:modified>
</cp:coreProperties>
</file>